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notesSlides/notesSlide15.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notesSlides/notesSlide16.xml" ContentType="application/vnd.openxmlformats-officedocument.presentationml.notesSlide+xml"/>
  <Override PartName="/ppt/charts/chart8.xml" ContentType="application/vnd.openxmlformats-officedocument.drawingml.chart+xml"/>
  <Override PartName="/ppt/drawings/drawing4.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7" r:id="rId2"/>
    <p:sldId id="291" r:id="rId3"/>
    <p:sldId id="338" r:id="rId4"/>
    <p:sldId id="285" r:id="rId5"/>
    <p:sldId id="372" r:id="rId6"/>
    <p:sldId id="373" r:id="rId7"/>
    <p:sldId id="409" r:id="rId8"/>
    <p:sldId id="391" r:id="rId9"/>
    <p:sldId id="383" r:id="rId10"/>
    <p:sldId id="380" r:id="rId11"/>
    <p:sldId id="375" r:id="rId12"/>
    <p:sldId id="376" r:id="rId13"/>
    <p:sldId id="384" r:id="rId14"/>
    <p:sldId id="377" r:id="rId15"/>
    <p:sldId id="390" r:id="rId16"/>
    <p:sldId id="382" r:id="rId17"/>
    <p:sldId id="407" r:id="rId18"/>
    <p:sldId id="404" r:id="rId19"/>
    <p:sldId id="374" r:id="rId20"/>
    <p:sldId id="388" r:id="rId21"/>
    <p:sldId id="403" r:id="rId22"/>
    <p:sldId id="385" r:id="rId23"/>
    <p:sldId id="393" r:id="rId24"/>
    <p:sldId id="386" r:id="rId25"/>
    <p:sldId id="389" r:id="rId26"/>
    <p:sldId id="406" r:id="rId27"/>
    <p:sldId id="408" r:id="rId28"/>
    <p:sldId id="405" r:id="rId29"/>
    <p:sldId id="392" r:id="rId30"/>
    <p:sldId id="394" r:id="rId31"/>
    <p:sldId id="397" r:id="rId32"/>
    <p:sldId id="398" r:id="rId33"/>
    <p:sldId id="399" r:id="rId34"/>
    <p:sldId id="400" r:id="rId35"/>
    <p:sldId id="40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ladislav Vucetic" initials="VV" lastIdx="32" clrIdx="0">
    <p:extLst/>
  </p:cmAuthor>
  <p:cmAuthor id="2" name="Mirlan Aldayarov" initials="MA" lastIdx="1" clrIdx="1">
    <p:extLst/>
  </p:cmAuthor>
  <p:cmAuthor id="3" name="Dobozi" initials="D" lastIdx="0" clrIdx="2"/>
  <p:cmAuthor id="4" name="Rhonda Lenai Jordan" initials="RLJ" lastIdx="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35" autoAdjust="0"/>
    <p:restoredTop sz="90487" autoAdjust="0"/>
  </p:normalViewPr>
  <p:slideViewPr>
    <p:cSldViewPr snapToGrid="0">
      <p:cViewPr varScale="1">
        <p:scale>
          <a:sx n="80" d="100"/>
          <a:sy n="80" d="100"/>
        </p:scale>
        <p:origin x="1171"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oleObject" Target="file:///C:\My%20Stuff\Dropbox\iAnnotate%20PDF\Energia\WB%202015-Power%20Systems%20Cases\Ukraine\Note%20Slides-Ukraine%20Power%20System%20Low-High%20Load%20Variability%202016021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My%20Stuff\Dropbox\iAnnotate%20PDF\Energia\WB%202015-Power%20Systems%20Cases\Ukraine\Note%20Slides-Ukraine%20Power%20System%20Low-High%20Load%20Variability%202016021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My%20Stuff\Dropbox\iAnnotate%20PDF\Energia\WB%202015-Power%20Systems%20Cases\Ukraine\Note-Ukraine%20Power%20System%20Low-High%20Load%20Variability%2020160210.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2.xml"/><Relationship Id="rId4" Type="http://schemas.openxmlformats.org/officeDocument/2006/relationships/oleObject" Target="../embeddings/oleObject1.bin"/></Relationships>
</file>

<file path=ppt/charts/_rels/chart7.xml.rels><?xml version="1.0" encoding="UTF-8" standalone="yes"?>
<Relationships xmlns="http://schemas.openxmlformats.org/package/2006/relationships"><Relationship Id="rId3" Type="http://schemas.openxmlformats.org/officeDocument/2006/relationships/oleObject" Target="file:///C:\My%20Stuff\Dropbox\iAnnotate%20PDF\Energia\WB%202015-Power%20Systems%20Cases\Ukraine\Note%20Slides-Ukraine%20Power%20System%20Low-High%20Load%20Variability%2020160210.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My%20Stuff\Dropbox\iAnnotate%20PDF\Energia\WB%202015-Power%20Systems%20Cases\Ukraine\Note%20Slides-Ukraine%20Power%20System%20Low-High%20Load%20Variability%20201602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rtl="0">
              <a:defRPr sz="1320" b="0" i="0" u="none" strike="noStrike" kern="1200" spc="0" baseline="0">
                <a:solidFill>
                  <a:schemeClr val="tx1">
                    <a:lumMod val="65000"/>
                    <a:lumOff val="35000"/>
                  </a:schemeClr>
                </a:solidFill>
                <a:latin typeface="+mn-lt"/>
                <a:ea typeface="+mn-ea"/>
                <a:cs typeface="+mn-cs"/>
              </a:defRPr>
            </a:pPr>
            <a:r>
              <a:rPr lang="uk" b="0" i="0" u="none" baseline="0"/>
              <a:t>Оптові тарифи на електроенергію в Україні</a:t>
            </a:r>
          </a:p>
        </c:rich>
      </c:tx>
      <c:overlay val="0"/>
      <c:spPr>
        <a:noFill/>
        <a:ln>
          <a:noFill/>
        </a:ln>
        <a:effectLst/>
      </c:spPr>
      <c:txPr>
        <a:bodyPr rot="0" spcFirstLastPara="1" vertOverflow="ellipsis" vert="horz" wrap="square" anchor="ctr" anchorCtr="1"/>
        <a:lstStyle/>
        <a:p>
          <a:pPr rtl="0">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'Electricity Wholesale'!$F$49:$F$118</c:f>
              <c:strCache>
                <c:ptCount val="70"/>
                <c:pt idx="0">
                  <c:v>1998 / 1</c:v>
                </c:pt>
                <c:pt idx="1">
                  <c:v>1998 / 2</c:v>
                </c:pt>
                <c:pt idx="2">
                  <c:v>1998 / 3</c:v>
                </c:pt>
                <c:pt idx="3">
                  <c:v>1998 / 4</c:v>
                </c:pt>
                <c:pt idx="4">
                  <c:v>1999 / 1</c:v>
                </c:pt>
                <c:pt idx="5">
                  <c:v>1999 / 2</c:v>
                </c:pt>
                <c:pt idx="6">
                  <c:v>1999 / 3</c:v>
                </c:pt>
                <c:pt idx="7">
                  <c:v>1999 / 4</c:v>
                </c:pt>
                <c:pt idx="8">
                  <c:v>2000 / 1</c:v>
                </c:pt>
                <c:pt idx="9">
                  <c:v>2000 / 2</c:v>
                </c:pt>
                <c:pt idx="10">
                  <c:v>2000 / 3</c:v>
                </c:pt>
                <c:pt idx="11">
                  <c:v>2000 / 4</c:v>
                </c:pt>
                <c:pt idx="12">
                  <c:v>2001 / 1</c:v>
                </c:pt>
                <c:pt idx="13">
                  <c:v>2001 / 2</c:v>
                </c:pt>
                <c:pt idx="14">
                  <c:v>2001 / 3</c:v>
                </c:pt>
                <c:pt idx="15">
                  <c:v>2001 / 4</c:v>
                </c:pt>
                <c:pt idx="16">
                  <c:v>2002 / 1</c:v>
                </c:pt>
                <c:pt idx="17">
                  <c:v>2002 / 2</c:v>
                </c:pt>
                <c:pt idx="18">
                  <c:v>2002 / 3</c:v>
                </c:pt>
                <c:pt idx="19">
                  <c:v>2002 / 4</c:v>
                </c:pt>
                <c:pt idx="20">
                  <c:v>2003 / 1</c:v>
                </c:pt>
                <c:pt idx="21">
                  <c:v>2003 / 2</c:v>
                </c:pt>
                <c:pt idx="22">
                  <c:v>2003 / 3</c:v>
                </c:pt>
                <c:pt idx="23">
                  <c:v>2003 / 4</c:v>
                </c:pt>
                <c:pt idx="24">
                  <c:v>2004 / 1</c:v>
                </c:pt>
                <c:pt idx="25">
                  <c:v>2004 / 2</c:v>
                </c:pt>
                <c:pt idx="26">
                  <c:v>2004 / 3</c:v>
                </c:pt>
                <c:pt idx="27">
                  <c:v>2004 / 4</c:v>
                </c:pt>
                <c:pt idx="28">
                  <c:v>2005 / 1</c:v>
                </c:pt>
                <c:pt idx="29">
                  <c:v>2005 / 2</c:v>
                </c:pt>
                <c:pt idx="30">
                  <c:v>2005 / 3</c:v>
                </c:pt>
                <c:pt idx="31">
                  <c:v>2005 / 4</c:v>
                </c:pt>
                <c:pt idx="32">
                  <c:v>2006 / 1</c:v>
                </c:pt>
                <c:pt idx="33">
                  <c:v>2006 / 2</c:v>
                </c:pt>
                <c:pt idx="34">
                  <c:v>2006 / 3</c:v>
                </c:pt>
                <c:pt idx="35">
                  <c:v>2006 / 4</c:v>
                </c:pt>
                <c:pt idx="36">
                  <c:v>2007 / 1</c:v>
                </c:pt>
                <c:pt idx="37">
                  <c:v>2007 / 2</c:v>
                </c:pt>
                <c:pt idx="38">
                  <c:v>2007 / 3</c:v>
                </c:pt>
                <c:pt idx="39">
                  <c:v>2007 / 4</c:v>
                </c:pt>
                <c:pt idx="40">
                  <c:v>2008 / 1</c:v>
                </c:pt>
                <c:pt idx="41">
                  <c:v>2008 / 2</c:v>
                </c:pt>
                <c:pt idx="42">
                  <c:v>2008 / 3</c:v>
                </c:pt>
                <c:pt idx="43">
                  <c:v>2008 / 4</c:v>
                </c:pt>
                <c:pt idx="44">
                  <c:v>2009 / 1</c:v>
                </c:pt>
                <c:pt idx="45">
                  <c:v>2009 / 2</c:v>
                </c:pt>
                <c:pt idx="46">
                  <c:v>2009 / 3</c:v>
                </c:pt>
                <c:pt idx="47">
                  <c:v>2009 / 4</c:v>
                </c:pt>
                <c:pt idx="48">
                  <c:v>2010 / 1</c:v>
                </c:pt>
                <c:pt idx="49">
                  <c:v>2010 / 2</c:v>
                </c:pt>
                <c:pt idx="50">
                  <c:v>2010 / 3</c:v>
                </c:pt>
                <c:pt idx="51">
                  <c:v>2010 / 4</c:v>
                </c:pt>
                <c:pt idx="52">
                  <c:v>2011 / 1</c:v>
                </c:pt>
                <c:pt idx="53">
                  <c:v>2011 / 2</c:v>
                </c:pt>
                <c:pt idx="54">
                  <c:v>2011 / 3</c:v>
                </c:pt>
                <c:pt idx="55">
                  <c:v>2011 / 4</c:v>
                </c:pt>
                <c:pt idx="56">
                  <c:v>2012 / 1</c:v>
                </c:pt>
                <c:pt idx="57">
                  <c:v>2012 / 2</c:v>
                </c:pt>
                <c:pt idx="58">
                  <c:v>2012 / 3</c:v>
                </c:pt>
                <c:pt idx="59">
                  <c:v>2012 / 4</c:v>
                </c:pt>
                <c:pt idx="60">
                  <c:v>2013 / 1</c:v>
                </c:pt>
                <c:pt idx="61">
                  <c:v>2013 / 2</c:v>
                </c:pt>
                <c:pt idx="62">
                  <c:v>2013 / 3</c:v>
                </c:pt>
                <c:pt idx="63">
                  <c:v>2013 / 4</c:v>
                </c:pt>
                <c:pt idx="64">
                  <c:v>2014 / 1</c:v>
                </c:pt>
                <c:pt idx="65">
                  <c:v>2014 / 2</c:v>
                </c:pt>
                <c:pt idx="66">
                  <c:v>2014 / 3</c:v>
                </c:pt>
                <c:pt idx="67">
                  <c:v>2014 / 4</c:v>
                </c:pt>
                <c:pt idx="68">
                  <c:v>2015 / 1</c:v>
                </c:pt>
                <c:pt idx="69">
                  <c:v>2015 / 2</c:v>
                </c:pt>
              </c:strCache>
            </c:strRef>
          </c:cat>
          <c:val>
            <c:numRef>
              <c:f>'Electricity Wholesale'!$G$49:$G$118</c:f>
              <c:numCache>
                <c:formatCode>General</c:formatCode>
                <c:ptCount val="70"/>
                <c:pt idx="0">
                  <c:v>6.2533000000000003</c:v>
                </c:pt>
                <c:pt idx="1">
                  <c:v>5.6910999999999996</c:v>
                </c:pt>
                <c:pt idx="2">
                  <c:v>5.1058000000000003</c:v>
                </c:pt>
                <c:pt idx="3">
                  <c:v>4.3440000000000003</c:v>
                </c:pt>
                <c:pt idx="4">
                  <c:v>3.0177999999999998</c:v>
                </c:pt>
                <c:pt idx="5">
                  <c:v>2.6533000000000002</c:v>
                </c:pt>
                <c:pt idx="6">
                  <c:v>2.8393000000000002</c:v>
                </c:pt>
                <c:pt idx="7">
                  <c:v>2.8525999999999998</c:v>
                </c:pt>
                <c:pt idx="8">
                  <c:v>2.2831000000000001</c:v>
                </c:pt>
                <c:pt idx="9">
                  <c:v>2.1131000000000002</c:v>
                </c:pt>
                <c:pt idx="10">
                  <c:v>2.1743999999999999</c:v>
                </c:pt>
                <c:pt idx="11">
                  <c:v>2.42</c:v>
                </c:pt>
                <c:pt idx="12">
                  <c:v>2.64</c:v>
                </c:pt>
                <c:pt idx="13">
                  <c:v>2.38</c:v>
                </c:pt>
                <c:pt idx="14">
                  <c:v>2.5299999999999998</c:v>
                </c:pt>
                <c:pt idx="15">
                  <c:v>2.6141000000000001</c:v>
                </c:pt>
                <c:pt idx="16">
                  <c:v>2.5659999999999998</c:v>
                </c:pt>
                <c:pt idx="17">
                  <c:v>2.5659999999999998</c:v>
                </c:pt>
                <c:pt idx="18">
                  <c:v>2.6604000000000001</c:v>
                </c:pt>
                <c:pt idx="19">
                  <c:v>2.6444999999999999</c:v>
                </c:pt>
                <c:pt idx="20">
                  <c:v>2.6057999999999999</c:v>
                </c:pt>
                <c:pt idx="21">
                  <c:v>2.5141</c:v>
                </c:pt>
                <c:pt idx="22">
                  <c:v>2.9268000000000001</c:v>
                </c:pt>
                <c:pt idx="23">
                  <c:v>2.9582999999999999</c:v>
                </c:pt>
                <c:pt idx="24">
                  <c:v>2.9020000000000001</c:v>
                </c:pt>
                <c:pt idx="25">
                  <c:v>3.0636000000000001</c:v>
                </c:pt>
                <c:pt idx="26">
                  <c:v>3.1722000000000001</c:v>
                </c:pt>
                <c:pt idx="27">
                  <c:v>3.1168</c:v>
                </c:pt>
                <c:pt idx="28">
                  <c:v>3.2151999999999998</c:v>
                </c:pt>
                <c:pt idx="29">
                  <c:v>3.5891000000000002</c:v>
                </c:pt>
                <c:pt idx="30">
                  <c:v>3.8975</c:v>
                </c:pt>
                <c:pt idx="31">
                  <c:v>4.2159000000000004</c:v>
                </c:pt>
                <c:pt idx="32">
                  <c:v>4.4713000000000003</c:v>
                </c:pt>
                <c:pt idx="33">
                  <c:v>4.6494999999999997</c:v>
                </c:pt>
                <c:pt idx="34">
                  <c:v>4.7809999999999997</c:v>
                </c:pt>
                <c:pt idx="35">
                  <c:v>5.1405000000000003</c:v>
                </c:pt>
                <c:pt idx="36">
                  <c:v>5.2538999999999998</c:v>
                </c:pt>
                <c:pt idx="37">
                  <c:v>5.5705999999999998</c:v>
                </c:pt>
                <c:pt idx="38">
                  <c:v>5.7960000000000003</c:v>
                </c:pt>
                <c:pt idx="39">
                  <c:v>6.0930999999999997</c:v>
                </c:pt>
                <c:pt idx="40">
                  <c:v>6.8182</c:v>
                </c:pt>
                <c:pt idx="41">
                  <c:v>7.8512000000000004</c:v>
                </c:pt>
                <c:pt idx="42">
                  <c:v>8.5149000000000008</c:v>
                </c:pt>
                <c:pt idx="43">
                  <c:v>6.1039000000000003</c:v>
                </c:pt>
                <c:pt idx="44">
                  <c:v>6.2205000000000004</c:v>
                </c:pt>
                <c:pt idx="45">
                  <c:v>6.3254999999999999</c:v>
                </c:pt>
                <c:pt idx="46">
                  <c:v>6.1403999999999996</c:v>
                </c:pt>
                <c:pt idx="47">
                  <c:v>6.3409000000000004</c:v>
                </c:pt>
                <c:pt idx="48">
                  <c:v>6.8188000000000004</c:v>
                </c:pt>
                <c:pt idx="49">
                  <c:v>7.1482999999999999</c:v>
                </c:pt>
                <c:pt idx="50">
                  <c:v>7.4717000000000002</c:v>
                </c:pt>
                <c:pt idx="51">
                  <c:v>7.5723000000000003</c:v>
                </c:pt>
                <c:pt idx="52">
                  <c:v>8.1681000000000008</c:v>
                </c:pt>
                <c:pt idx="53">
                  <c:v>8.8707999999999991</c:v>
                </c:pt>
                <c:pt idx="54">
                  <c:v>8.9562000000000008</c:v>
                </c:pt>
                <c:pt idx="55">
                  <c:v>9.1976999999999993</c:v>
                </c:pt>
                <c:pt idx="56">
                  <c:v>9.8148</c:v>
                </c:pt>
                <c:pt idx="57">
                  <c:v>10.236499999999999</c:v>
                </c:pt>
                <c:pt idx="58">
                  <c:v>10.3079</c:v>
                </c:pt>
                <c:pt idx="59">
                  <c:v>10.3041</c:v>
                </c:pt>
                <c:pt idx="60">
                  <c:v>10.5131</c:v>
                </c:pt>
                <c:pt idx="61">
                  <c:v>11.0138</c:v>
                </c:pt>
                <c:pt idx="62">
                  <c:v>10.4338</c:v>
                </c:pt>
                <c:pt idx="63">
                  <c:v>10.551</c:v>
                </c:pt>
                <c:pt idx="64">
                  <c:v>7.6923000000000004</c:v>
                </c:pt>
                <c:pt idx="65">
                  <c:v>8.1196999999999999</c:v>
                </c:pt>
                <c:pt idx="66">
                  <c:v>4.5355999999999996</c:v>
                </c:pt>
                <c:pt idx="67">
                  <c:v>4.7515999999999998</c:v>
                </c:pt>
                <c:pt idx="68">
                  <c:v>5.4520999999999997</c:v>
                </c:pt>
                <c:pt idx="69">
                  <c:v>5.9063999999999997</c:v>
                </c:pt>
              </c:numCache>
            </c:numRef>
          </c:val>
          <c:extLst xmlns:c16r2="http://schemas.microsoft.com/office/drawing/2015/06/chart">
            <c:ext xmlns:c16="http://schemas.microsoft.com/office/drawing/2014/chart" uri="{C3380CC4-5D6E-409C-BE32-E72D297353CC}">
              <c16:uniqueId val="{00000000-0FE0-425B-8EA8-079DC0A9B77D}"/>
            </c:ext>
          </c:extLst>
        </c:ser>
        <c:dLbls>
          <c:showLegendKey val="0"/>
          <c:showVal val="0"/>
          <c:showCatName val="0"/>
          <c:showSerName val="0"/>
          <c:showPercent val="0"/>
          <c:showBubbleSize val="0"/>
        </c:dLbls>
        <c:gapWidth val="219"/>
        <c:overlap val="-27"/>
        <c:axId val="591111792"/>
        <c:axId val="591112184"/>
      </c:barChart>
      <c:catAx>
        <c:axId val="59111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crossAx val="591112184"/>
        <c:crosses val="autoZero"/>
        <c:auto val="1"/>
        <c:lblAlgn val="ctr"/>
        <c:lblOffset val="100"/>
        <c:noMultiLvlLbl val="0"/>
      </c:catAx>
      <c:valAx>
        <c:axId val="591112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r>
                  <a:rPr lang="uk" b="0" i="0" u="none" baseline="0"/>
                  <a:t> амер. центів за кВтг</a:t>
                </a:r>
              </a:p>
            </c:rich>
          </c:tx>
          <c:overlay val="0"/>
          <c:spPr>
            <a:noFill/>
            <a:ln>
              <a:noFill/>
            </a:ln>
            <a:effectLst/>
          </c:spPr>
          <c:txPr>
            <a:bodyPr rot="-540000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crossAx val="591111792"/>
        <c:crosses val="autoZero"/>
        <c:crossBetween val="between"/>
      </c:valAx>
      <c:spPr>
        <a:noFill/>
        <a:ln>
          <a:noFill/>
        </a:ln>
        <a:effectLst/>
      </c:spPr>
    </c:plotArea>
    <c:plotVisOnly val="1"/>
    <c:dispBlanksAs val="gap"/>
    <c:showDLblsOverMax val="0"/>
  </c:chart>
  <c:spPr>
    <a:noFill/>
    <a:ln>
      <a:noFill/>
    </a:ln>
    <a:effectLst/>
  </c:spPr>
  <c:txPr>
    <a:bodyPr/>
    <a:lstStyle/>
    <a:p>
      <a:pPr rtl="0">
        <a:defRPr sz="11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1260" b="0" i="0" u="none" strike="noStrike" kern="1200" spc="0" baseline="0">
                <a:solidFill>
                  <a:schemeClr val="tx1">
                    <a:lumMod val="65000"/>
                    <a:lumOff val="35000"/>
                  </a:schemeClr>
                </a:solidFill>
                <a:latin typeface="+mn-lt"/>
                <a:ea typeface="+mn-ea"/>
                <a:cs typeface="+mn-cs"/>
              </a:defRPr>
            </a:pPr>
            <a:r>
              <a:rPr lang="uk" b="0" i="0" u="none" baseline="0"/>
              <a:t>Структура потужностей (%)</a:t>
            </a:r>
            <a:endParaRPr lang="uk" dirty="0"/>
          </a:p>
        </c:rich>
      </c:tx>
      <c:layout>
        <c:manualLayout>
          <c:xMode val="edge"/>
          <c:yMode val="edge"/>
          <c:x val="0.70198600174978099"/>
          <c:y val="0"/>
        </c:manualLayout>
      </c:layout>
      <c:overlay val="0"/>
      <c:spPr>
        <a:noFill/>
        <a:ln>
          <a:noFill/>
        </a:ln>
        <a:effectLst/>
      </c:spPr>
      <c:txPr>
        <a:bodyPr rot="0" spcFirstLastPara="1" vertOverflow="ellipsis" vert="horz" wrap="square" anchor="ctr" anchorCtr="1"/>
        <a:lstStyle/>
        <a:p>
          <a:pPr rtl="0">
            <a:defRPr sz="12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25990376202975"/>
          <c:y val="0.19486111111111101"/>
          <c:w val="0.41919444444444398"/>
          <c:h val="0.698657407407408"/>
        </c:manualLayout>
      </c:layout>
      <c:pieChart>
        <c:varyColors val="1"/>
        <c:ser>
          <c:idx val="0"/>
          <c:order val="0"/>
          <c:tx>
            <c:strRef>
              <c:f>GmixData!$P$14</c:f>
              <c:strCache>
                <c:ptCount val="1"/>
                <c:pt idx="0">
                  <c:v>%</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2DDA-400B-8309-6947ED90BA78}"/>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2DDA-400B-8309-6947ED90BA78}"/>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2DDA-400B-8309-6947ED90BA78}"/>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2DDA-400B-8309-6947ED90BA78}"/>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2DDA-400B-8309-6947ED90BA78}"/>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2DDA-400B-8309-6947ED90BA78}"/>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2DDA-400B-8309-6947ED90BA78}"/>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2DDA-400B-8309-6947ED90BA78}"/>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2DDA-400B-8309-6947ED90BA78}"/>
              </c:ext>
            </c:extLst>
          </c:dPt>
          <c:dLbls>
            <c:dLbl>
              <c:idx val="0"/>
              <c:layout>
                <c:manualLayout>
                  <c:x val="0.105555555555556"/>
                  <c:y val="4.1666666666666699E-2"/>
                </c:manualLayout>
              </c:layout>
              <c:tx>
                <c:rich>
                  <a:bodyPr/>
                  <a:lstStyle/>
                  <a:p>
                    <a:r>
                      <a:rPr lang="ru-RU" dirty="0"/>
                      <a:t>АЕС</a:t>
                    </a:r>
                    <a:r>
                      <a:rPr lang="ru-RU" baseline="0" dirty="0"/>
                      <a:t>; </a:t>
                    </a:r>
                    <a:fld id="{BD8D1780-A55C-4DA9-8195-1CF3721234F6}" type="VALUE">
                      <a:rPr lang="en-US" baseline="0"/>
                      <a:pPr/>
                      <a:t>[VALUE]</a:t>
                    </a:fld>
                    <a:endParaRPr lang="ru-RU" baseline="0" dirty="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2DDA-400B-8309-6947ED90BA78}"/>
                </c:ext>
                <c:ext xmlns:c15="http://schemas.microsoft.com/office/drawing/2012/chart" uri="{CE6537A1-D6FC-4f65-9D91-7224C49458BB}">
                  <c15:dlblFieldTable/>
                  <c15:showDataLabelsRange val="0"/>
                </c:ext>
              </c:extLst>
            </c:dLbl>
            <c:dLbl>
              <c:idx val="1"/>
              <c:layout>
                <c:manualLayout>
                  <c:x val="0.116666666666667"/>
                  <c:y val="-5.4924540682414702E-2"/>
                </c:manualLayout>
              </c:layout>
              <c:tx>
                <c:rich>
                  <a:bodyPr/>
                  <a:lstStyle/>
                  <a:p>
                    <a:r>
                      <a:rPr lang="ru-RU" dirty="0"/>
                      <a:t>Антрацит</a:t>
                    </a:r>
                    <a:fld id="{A00AD55E-7409-4C2A-B058-D73CF33E99CA}" type="VALUE">
                      <a:rPr lang="en-US" baseline="0" smtClean="0"/>
                      <a:pPr/>
                      <a:t>[VALUE]</a:t>
                    </a:fld>
                    <a:endParaRPr lang="ru-RU" dirty="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2DDA-400B-8309-6947ED90BA78}"/>
                </c:ext>
                <c:ext xmlns:c15="http://schemas.microsoft.com/office/drawing/2012/chart" uri="{CE6537A1-D6FC-4f65-9D91-7224C49458BB}">
                  <c15:dlblFieldTable/>
                  <c15:showDataLabelsRange val="0"/>
                </c:ext>
              </c:extLst>
            </c:dLbl>
            <c:dLbl>
              <c:idx val="2"/>
              <c:layout>
                <c:manualLayout>
                  <c:x val="-5.5555555555555497E-2"/>
                  <c:y val="3.2407407407407399E-2"/>
                </c:manualLayout>
              </c:layout>
              <c:tx>
                <c:rich>
                  <a:bodyPr/>
                  <a:lstStyle/>
                  <a:p>
                    <a:r>
                      <a:rPr lang="ru-RU" dirty="0"/>
                      <a:t>Буре вугілля</a:t>
                    </a:r>
                    <a:r>
                      <a:rPr lang="ru-RU" baseline="0" dirty="0"/>
                      <a:t>; </a:t>
                    </a:r>
                    <a:fld id="{BD74879E-5274-4F5B-9E3C-BB743410177B}" type="VALUE">
                      <a:rPr lang="en-US" baseline="0"/>
                      <a:pPr/>
                      <a:t>[VALUE]</a:t>
                    </a:fld>
                    <a:endParaRPr lang="ru-RU" baseline="0" dirty="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2DDA-400B-8309-6947ED90BA78}"/>
                </c:ext>
                <c:ext xmlns:c15="http://schemas.microsoft.com/office/drawing/2012/chart" uri="{CE6537A1-D6FC-4f65-9D91-7224C49458BB}">
                  <c15:dlblFieldTable/>
                  <c15:showDataLabelsRange val="0"/>
                </c:ext>
              </c:extLst>
            </c:dLbl>
            <c:dLbl>
              <c:idx val="3"/>
              <c:layout>
                <c:manualLayout>
                  <c:x val="-0.1"/>
                  <c:y val="4.6296296296296701E-3"/>
                </c:manualLayout>
              </c:layout>
              <c:tx>
                <c:rich>
                  <a:bodyPr/>
                  <a:lstStyle/>
                  <a:p>
                    <a:r>
                      <a:rPr lang="ru-RU" dirty="0"/>
                      <a:t>Гідро</a:t>
                    </a:r>
                    <a:r>
                      <a:rPr lang="ru-RU" baseline="0" dirty="0"/>
                      <a:t>; </a:t>
                    </a:r>
                    <a:fld id="{C1227B0C-4D31-4288-A3A7-09D755EAA337}" type="VALUE">
                      <a:rPr lang="en-US" baseline="0"/>
                      <a:pPr/>
                      <a:t>[VALUE]</a:t>
                    </a:fld>
                    <a:endParaRPr lang="ru-RU" baseline="0" dirty="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2DDA-400B-8309-6947ED90BA78}"/>
                </c:ext>
                <c:ext xmlns:c15="http://schemas.microsoft.com/office/drawing/2012/chart" uri="{CE6537A1-D6FC-4f65-9D91-7224C49458BB}">
                  <c15:dlblFieldTable/>
                  <c15:showDataLabelsRange val="0"/>
                </c:ext>
              </c:extLst>
            </c:dLbl>
            <c:dLbl>
              <c:idx val="4"/>
              <c:layout>
                <c:manualLayout>
                  <c:x val="-0.155555555555556"/>
                  <c:y val="4.8611111111111098E-2"/>
                </c:manualLayout>
              </c:layout>
              <c:tx>
                <c:rich>
                  <a:bodyPr/>
                  <a:lstStyle/>
                  <a:p>
                    <a:r>
                      <a:rPr lang="ru-RU" dirty="0"/>
                      <a:t>ТЕС-газ</a:t>
                    </a:r>
                    <a:r>
                      <a:rPr lang="ru-RU" baseline="0" dirty="0"/>
                      <a:t>; </a:t>
                    </a:r>
                    <a:fld id="{2A433A8C-6FD0-4C0D-B28F-A4B3142F4771}" type="VALUE">
                      <a:rPr lang="en-US" baseline="0"/>
                      <a:pPr/>
                      <a:t>[VALUE]</a:t>
                    </a:fld>
                    <a:endParaRPr lang="ru-RU" baseline="0" dirty="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2DDA-400B-8309-6947ED90BA78}"/>
                </c:ext>
                <c:ext xmlns:c15="http://schemas.microsoft.com/office/drawing/2012/chart" uri="{CE6537A1-D6FC-4f65-9D91-7224C49458BB}">
                  <c15:layout>
                    <c:manualLayout>
                      <c:w val="0.25433333333333336"/>
                      <c:h val="0.10018518518518517"/>
                    </c:manualLayout>
                  </c15:layout>
                  <c15:dlblFieldTable/>
                  <c15:showDataLabelsRange val="0"/>
                </c:ext>
              </c:extLst>
            </c:dLbl>
            <c:dLbl>
              <c:idx val="5"/>
              <c:layout>
                <c:manualLayout>
                  <c:x val="-0.202777777777778"/>
                  <c:y val="-6.0185185185185203E-2"/>
                </c:manualLayout>
              </c:layout>
              <c:tx>
                <c:rich>
                  <a:bodyPr/>
                  <a:lstStyle/>
                  <a:p>
                    <a:r>
                      <a:rPr lang="ru-RU" dirty="0" err="1"/>
                      <a:t>Держ</a:t>
                    </a:r>
                    <a:r>
                      <a:rPr lang="ru-RU" dirty="0"/>
                      <a:t>. ТЕЦ-газ</a:t>
                    </a:r>
                    <a:r>
                      <a:rPr lang="ru-RU" baseline="0" dirty="0"/>
                      <a:t>; </a:t>
                    </a:r>
                    <a:fld id="{527EB7A3-881C-47D8-9371-85EE841D4205}" type="VALUE">
                      <a:rPr lang="en-US" baseline="0"/>
                      <a:pPr/>
                      <a:t>[VALUE]</a:t>
                    </a:fld>
                    <a:endParaRPr lang="ru-RU" baseline="0" dirty="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B-2DDA-400B-8309-6947ED90BA78}"/>
                </c:ext>
                <c:ext xmlns:c15="http://schemas.microsoft.com/office/drawing/2012/chart" uri="{CE6537A1-D6FC-4f65-9D91-7224C49458BB}">
                  <c15:dlblFieldTable/>
                  <c15:showDataLabelsRange val="0"/>
                </c:ext>
              </c:extLst>
            </c:dLbl>
            <c:dLbl>
              <c:idx val="6"/>
              <c:layout>
                <c:manualLayout>
                  <c:x val="-0.11111111111111099"/>
                  <c:y val="-8.3333333333333301E-2"/>
                </c:manualLayout>
              </c:layout>
              <c:tx>
                <c:rich>
                  <a:bodyPr/>
                  <a:lstStyle/>
                  <a:p>
                    <a:r>
                      <a:rPr lang="ru-RU" dirty="0"/>
                      <a:t>ГАЕС</a:t>
                    </a:r>
                    <a:r>
                      <a:rPr lang="ru-RU" baseline="0" dirty="0"/>
                      <a:t>; </a:t>
                    </a:r>
                    <a:fld id="{1DD2BC8D-D2E6-4050-AFD5-106AC71E72F3}" type="VALUE">
                      <a:rPr lang="en-US" baseline="0"/>
                      <a:pPr/>
                      <a:t>[VALUE]</a:t>
                    </a:fld>
                    <a:endParaRPr lang="ru-RU" baseline="0" dirty="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D-2DDA-400B-8309-6947ED90BA78}"/>
                </c:ext>
                <c:ext xmlns:c15="http://schemas.microsoft.com/office/drawing/2012/chart" uri="{CE6537A1-D6FC-4f65-9D91-7224C49458BB}">
                  <c15:dlblFieldTable/>
                  <c15:showDataLabelsRange val="0"/>
                </c:ext>
              </c:extLst>
            </c:dLbl>
            <c:dLbl>
              <c:idx val="7"/>
              <c:layout>
                <c:manualLayout>
                  <c:x val="1.6666666666666601E-2"/>
                  <c:y val="-9.7222222222222196E-2"/>
                </c:manualLayout>
              </c:layout>
              <c:tx>
                <c:rich>
                  <a:bodyPr/>
                  <a:lstStyle/>
                  <a:p>
                    <a:r>
                      <a:rPr lang="ru-RU" dirty="0"/>
                      <a:t>СЕС</a:t>
                    </a:r>
                    <a:r>
                      <a:rPr lang="ru-RU" baseline="0" dirty="0"/>
                      <a:t>; </a:t>
                    </a:r>
                    <a:fld id="{F03C9C3F-921C-4FFD-8607-C70FEA394C3A}" type="VALUE">
                      <a:rPr lang="en-US" baseline="0"/>
                      <a:pPr/>
                      <a:t>[VALUE]</a:t>
                    </a:fld>
                    <a:endParaRPr lang="ru-RU" baseline="0" dirty="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F-2DDA-400B-8309-6947ED90BA78}"/>
                </c:ext>
                <c:ext xmlns:c15="http://schemas.microsoft.com/office/drawing/2012/chart" uri="{CE6537A1-D6FC-4f65-9D91-7224C49458BB}">
                  <c15:dlblFieldTable/>
                  <c15:showDataLabelsRange val="0"/>
                </c:ext>
              </c:extLst>
            </c:dLbl>
            <c:dLbl>
              <c:idx val="8"/>
              <c:layout>
                <c:manualLayout>
                  <c:x val="0.163888888888889"/>
                  <c:y val="-4.6296296296296302E-3"/>
                </c:manualLayout>
              </c:layout>
              <c:tx>
                <c:rich>
                  <a:bodyPr/>
                  <a:lstStyle/>
                  <a:p>
                    <a:r>
                      <a:rPr lang="ru-RU" dirty="0"/>
                      <a:t>ВЕС</a:t>
                    </a:r>
                    <a:r>
                      <a:rPr lang="ru-RU" baseline="0" dirty="0"/>
                      <a:t> </a:t>
                    </a:r>
                    <a:fld id="{22D92B7F-8221-4028-9777-CFAC37B6C2A7}" type="VALUE">
                      <a:rPr lang="en-US" baseline="0"/>
                      <a:pPr/>
                      <a:t>[VALUE]</a:t>
                    </a:fld>
                    <a:endParaRPr lang="ru-RU" baseline="0" dirty="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1-2DDA-400B-8309-6947ED90BA78}"/>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anchor="ctr" anchorCtr="1"/>
              <a:lstStyle/>
              <a:p>
                <a:pPr rtl="0">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GmixData!$O$15:$O$23</c:f>
              <c:strCache>
                <c:ptCount val="9"/>
                <c:pt idx="0">
                  <c:v>Nuclear</c:v>
                </c:pt>
                <c:pt idx="1">
                  <c:v>Anthracite</c:v>
                </c:pt>
                <c:pt idx="2">
                  <c:v>Brown Coal</c:v>
                </c:pt>
                <c:pt idx="3">
                  <c:v>Hydro</c:v>
                </c:pt>
                <c:pt idx="4">
                  <c:v>Gas-TPP</c:v>
                </c:pt>
                <c:pt idx="5">
                  <c:v>Gas-Public DHP</c:v>
                </c:pt>
                <c:pt idx="6">
                  <c:v>PSP</c:v>
                </c:pt>
                <c:pt idx="7">
                  <c:v>Solar</c:v>
                </c:pt>
                <c:pt idx="8">
                  <c:v>Wind</c:v>
                </c:pt>
              </c:strCache>
            </c:strRef>
          </c:cat>
          <c:val>
            <c:numRef>
              <c:f>GmixData!$P$15:$P$23</c:f>
              <c:numCache>
                <c:formatCode>0.00%</c:formatCode>
                <c:ptCount val="9"/>
                <c:pt idx="0">
                  <c:v>0.294563089471712</c:v>
                </c:pt>
                <c:pt idx="1">
                  <c:v>0.24194199037630201</c:v>
                </c:pt>
                <c:pt idx="2">
                  <c:v>0.219085314972601</c:v>
                </c:pt>
                <c:pt idx="3">
                  <c:v>0.10115872269246</c:v>
                </c:pt>
                <c:pt idx="4">
                  <c:v>6.7421169483111096E-2</c:v>
                </c:pt>
                <c:pt idx="5">
                  <c:v>3.75311176789319E-2</c:v>
                </c:pt>
                <c:pt idx="6">
                  <c:v>1.9361112503233399E-2</c:v>
                </c:pt>
                <c:pt idx="7">
                  <c:v>9.7389879318353998E-3</c:v>
                </c:pt>
                <c:pt idx="8">
                  <c:v>9.1984948898124596E-3</c:v>
                </c:pt>
              </c:numCache>
            </c:numRef>
          </c:val>
          <c:extLst xmlns:c16r2="http://schemas.microsoft.com/office/drawing/2015/06/chart">
            <c:ext xmlns:c16="http://schemas.microsoft.com/office/drawing/2014/chart" uri="{C3380CC4-5D6E-409C-BE32-E72D297353CC}">
              <c16:uniqueId val="{00000012-2DDA-400B-8309-6947ED90BA7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rtl="0">
        <a:defRPr sz="105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1080" b="0" i="0" u="none" strike="noStrike" kern="1200" spc="0" baseline="0">
                <a:solidFill>
                  <a:schemeClr val="tx1">
                    <a:lumMod val="65000"/>
                    <a:lumOff val="35000"/>
                  </a:schemeClr>
                </a:solidFill>
                <a:latin typeface="+mn-lt"/>
                <a:ea typeface="+mn-ea"/>
                <a:cs typeface="+mn-cs"/>
              </a:defRPr>
            </a:pPr>
            <a:r>
              <a:rPr lang="uk" b="0" i="0" u="none" baseline="0"/>
              <a:t>Структура енергії (%)</a:t>
            </a:r>
            <a:endParaRPr lang="uk" dirty="0"/>
          </a:p>
        </c:rich>
      </c:tx>
      <c:layout>
        <c:manualLayout>
          <c:xMode val="edge"/>
          <c:yMode val="edge"/>
          <c:x val="6.1705195452106197E-2"/>
          <c:y val="2.7777777777777801E-2"/>
        </c:manualLayout>
      </c:layout>
      <c:overlay val="0"/>
      <c:spPr>
        <a:noFill/>
        <a:ln>
          <a:noFill/>
        </a:ln>
        <a:effectLst/>
      </c:spPr>
      <c:txPr>
        <a:bodyPr rot="0" spcFirstLastPara="1" vertOverflow="ellipsis" vert="horz" wrap="square" anchor="ctr" anchorCtr="1"/>
        <a:lstStyle/>
        <a:p>
          <a:pPr rtl="0">
            <a:defRPr sz="10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4362254223261402E-2"/>
          <c:y val="0.14006962671332701"/>
          <c:w val="0.77792019683536995"/>
          <c:h val="0.67498687664042001"/>
        </c:manualLayout>
      </c:layout>
      <c:barChart>
        <c:barDir val="col"/>
        <c:grouping val="stacked"/>
        <c:varyColors val="0"/>
        <c:ser>
          <c:idx val="0"/>
          <c:order val="0"/>
          <c:tx>
            <c:strRef>
              <c:f>GmixData!$Q$1</c:f>
              <c:strCache>
                <c:ptCount val="1"/>
                <c:pt idx="0">
                  <c:v>TPP</c:v>
                </c:pt>
              </c:strCache>
            </c:strRef>
          </c:tx>
          <c:spPr>
            <a:solidFill>
              <a:schemeClr val="accent1"/>
            </a:solidFill>
            <a:ln>
              <a:noFill/>
            </a:ln>
            <a:effectLst/>
          </c:spPr>
          <c:invertIfNegative val="0"/>
          <c:dLbls>
            <c:dLbl>
              <c:idx val="0"/>
              <c:layout>
                <c:manualLayout>
                  <c:x val="0.20003979869983601"/>
                  <c:y val="-9.4841552996825906E-3"/>
                </c:manualLayout>
              </c:layout>
              <c:tx>
                <c:rich>
                  <a:bodyPr/>
                  <a:lstStyle/>
                  <a:p>
                    <a:r>
                      <a:rPr lang="ru-RU" dirty="0"/>
                      <a:t>ТЕС</a:t>
                    </a:r>
                    <a:r>
                      <a:rPr lang="ru-RU" baseline="0" dirty="0"/>
                      <a:t>; </a:t>
                    </a:r>
                    <a:fld id="{8091BE8F-EEF1-434A-AF9F-3E6D8D49C301}" type="VALUE">
                      <a:rPr lang="en-US" baseline="0"/>
                      <a:pPr/>
                      <a:t>[VALUE]</a:t>
                    </a:fld>
                    <a:endParaRPr lang="ru-RU" baseline="0" dirty="0"/>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0-28A1-4A10-B5D7-A2D91004581D}"/>
                </c:ext>
                <c:ext xmlns:c15="http://schemas.microsoft.com/office/drawing/2012/chart" uri="{CE6537A1-D6FC-4f65-9D91-7224C49458BB}">
                  <c15:dlblFieldTable/>
                  <c15:showDataLabelsRange val="0"/>
                </c:ext>
              </c:extLst>
            </c:dLbl>
            <c:dLbl>
              <c:idx val="1"/>
              <c:layout>
                <c:manualLayout>
                  <c:x val="0.17238904935592844"/>
                  <c:y val="-2.8340074924826954E-2"/>
                </c:manualLayout>
              </c:layout>
              <c:tx>
                <c:rich>
                  <a:bodyPr/>
                  <a:lstStyle/>
                  <a:p>
                    <a:r>
                      <a:rPr lang="ru-RU" dirty="0"/>
                      <a:t>ТЕС</a:t>
                    </a:r>
                    <a:r>
                      <a:rPr lang="ru-RU" baseline="0" dirty="0"/>
                      <a:t>; </a:t>
                    </a:r>
                    <a:fld id="{933A677D-F764-4260-800B-4048D70D3424}" type="VALUE">
                      <a:rPr lang="en-US" baseline="0"/>
                      <a:pPr/>
                      <a:t>[VALUE]</a:t>
                    </a:fld>
                    <a:endParaRPr lang="ru-RU" baseline="0" dirty="0"/>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1-28A1-4A10-B5D7-A2D91004581D}"/>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anchor="ctr" anchorCtr="1"/>
              <a:lstStyle/>
              <a:p>
                <a:pPr rtl="0">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GmixData!$N$7:$N$8</c:f>
              <c:numCache>
                <c:formatCode>General</c:formatCode>
                <c:ptCount val="2"/>
                <c:pt idx="0">
                  <c:v>2014</c:v>
                </c:pt>
                <c:pt idx="1">
                  <c:v>2015</c:v>
                </c:pt>
              </c:numCache>
            </c:numRef>
          </c:cat>
          <c:val>
            <c:numRef>
              <c:f>GmixData!$Q$7:$Q$8</c:f>
              <c:numCache>
                <c:formatCode>0.0%</c:formatCode>
                <c:ptCount val="2"/>
                <c:pt idx="0">
                  <c:v>0.377166318082509</c:v>
                </c:pt>
                <c:pt idx="1">
                  <c:v>0.321496838273096</c:v>
                </c:pt>
              </c:numCache>
            </c:numRef>
          </c:val>
          <c:extLst xmlns:c16r2="http://schemas.microsoft.com/office/drawing/2015/06/chart">
            <c:ext xmlns:c16="http://schemas.microsoft.com/office/drawing/2014/chart" uri="{C3380CC4-5D6E-409C-BE32-E72D297353CC}">
              <c16:uniqueId val="{00000002-28A1-4A10-B5D7-A2D91004581D}"/>
            </c:ext>
          </c:extLst>
        </c:ser>
        <c:ser>
          <c:idx val="1"/>
          <c:order val="1"/>
          <c:tx>
            <c:strRef>
              <c:f>GmixData!$R$1</c:f>
              <c:strCache>
                <c:ptCount val="1"/>
                <c:pt idx="0">
                  <c:v>NPP</c:v>
                </c:pt>
              </c:strCache>
            </c:strRef>
          </c:tx>
          <c:spPr>
            <a:solidFill>
              <a:schemeClr val="accent2"/>
            </a:solidFill>
            <a:ln>
              <a:noFill/>
            </a:ln>
            <a:effectLst/>
          </c:spPr>
          <c:invertIfNegative val="0"/>
          <c:dLbls>
            <c:dLbl>
              <c:idx val="0"/>
              <c:layout>
                <c:manualLayout>
                  <c:x val="0.191710614194919"/>
                  <c:y val="4.2437781360066697E-17"/>
                </c:manualLayout>
              </c:layout>
              <c:tx>
                <c:rich>
                  <a:bodyPr/>
                  <a:lstStyle/>
                  <a:p>
                    <a:r>
                      <a:rPr lang="ru-RU" dirty="0"/>
                      <a:t>АЕС</a:t>
                    </a:r>
                    <a:r>
                      <a:rPr lang="ru-RU" baseline="0" dirty="0"/>
                      <a:t>; </a:t>
                    </a:r>
                    <a:fld id="{6E71C673-98F9-409A-9901-19AE3E888E1A}" type="VALUE">
                      <a:rPr lang="en-US" baseline="0"/>
                      <a:pPr/>
                      <a:t>[VALUE]</a:t>
                    </a:fld>
                    <a:endParaRPr lang="ru-RU" baseline="0" dirty="0"/>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3-28A1-4A10-B5D7-A2D91004581D}"/>
                </c:ext>
                <c:ext xmlns:c15="http://schemas.microsoft.com/office/drawing/2012/chart" uri="{CE6537A1-D6FC-4f65-9D91-7224C49458BB}">
                  <c15:dlblFieldTable/>
                  <c15:showDataLabelsRange val="0"/>
                </c:ext>
              </c:extLst>
            </c:dLbl>
            <c:dLbl>
              <c:idx val="1"/>
              <c:layout>
                <c:manualLayout>
                  <c:x val="0.169475173866828"/>
                  <c:y val="-4.6296296296296302E-3"/>
                </c:manualLayout>
              </c:layout>
              <c:tx>
                <c:rich>
                  <a:bodyPr/>
                  <a:lstStyle/>
                  <a:p>
                    <a:r>
                      <a:rPr lang="ru-RU" dirty="0"/>
                      <a:t>АЕС</a:t>
                    </a:r>
                    <a:r>
                      <a:rPr lang="ru-RU" baseline="0" dirty="0"/>
                      <a:t>; </a:t>
                    </a:r>
                    <a:fld id="{9ADBC08F-109D-4BB3-B211-4160CF07506E}" type="VALUE">
                      <a:rPr lang="en-US" baseline="0"/>
                      <a:pPr/>
                      <a:t>[VALUE]</a:t>
                    </a:fld>
                    <a:endParaRPr lang="ru-RU" baseline="0" dirty="0"/>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4-28A1-4A10-B5D7-A2D91004581D}"/>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anchor="ctr" anchorCtr="1"/>
              <a:lstStyle/>
              <a:p>
                <a:pPr rtl="0">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GmixData!$N$7:$N$8</c:f>
              <c:numCache>
                <c:formatCode>General</c:formatCode>
                <c:ptCount val="2"/>
                <c:pt idx="0">
                  <c:v>2014</c:v>
                </c:pt>
                <c:pt idx="1">
                  <c:v>2015</c:v>
                </c:pt>
              </c:numCache>
            </c:numRef>
          </c:cat>
          <c:val>
            <c:numRef>
              <c:f>GmixData!$R$7:$R$8</c:f>
              <c:numCache>
                <c:formatCode>0.0%</c:formatCode>
                <c:ptCount val="2"/>
                <c:pt idx="0">
                  <c:v>0.48491087105657998</c:v>
                </c:pt>
                <c:pt idx="1">
                  <c:v>0.55457768753605896</c:v>
                </c:pt>
              </c:numCache>
            </c:numRef>
          </c:val>
          <c:extLst xmlns:c16r2="http://schemas.microsoft.com/office/drawing/2015/06/chart">
            <c:ext xmlns:c16="http://schemas.microsoft.com/office/drawing/2014/chart" uri="{C3380CC4-5D6E-409C-BE32-E72D297353CC}">
              <c16:uniqueId val="{00000005-28A1-4A10-B5D7-A2D91004581D}"/>
            </c:ext>
          </c:extLst>
        </c:ser>
        <c:ser>
          <c:idx val="2"/>
          <c:order val="2"/>
          <c:tx>
            <c:strRef>
              <c:f>GmixData!$S$1</c:f>
              <c:strCache>
                <c:ptCount val="1"/>
                <c:pt idx="0">
                  <c:v>HPP</c:v>
                </c:pt>
              </c:strCache>
            </c:strRef>
          </c:tx>
          <c:spPr>
            <a:solidFill>
              <a:schemeClr val="accent3"/>
            </a:solidFill>
            <a:ln>
              <a:noFill/>
            </a:ln>
            <a:effectLst/>
          </c:spPr>
          <c:invertIfNegative val="0"/>
          <c:dLbls>
            <c:dLbl>
              <c:idx val="0"/>
              <c:layout>
                <c:manualLayout>
                  <c:x val="0.18615066407254299"/>
                  <c:y val="7.9490663521212895E-2"/>
                </c:manualLayout>
              </c:layout>
              <c:tx>
                <c:rich>
                  <a:bodyPr/>
                  <a:lstStyle/>
                  <a:p>
                    <a:r>
                      <a:rPr lang="ru-RU" dirty="0"/>
                      <a:t>ГЕС</a:t>
                    </a:r>
                    <a:r>
                      <a:rPr lang="ru-RU" baseline="0" dirty="0"/>
                      <a:t>; </a:t>
                    </a:r>
                    <a:fld id="{6979B753-9F4A-473A-8097-9017ACD62218}" type="VALUE">
                      <a:rPr lang="en-US" baseline="0"/>
                      <a:pPr/>
                      <a:t>[VALUE]</a:t>
                    </a:fld>
                    <a:endParaRPr lang="ru-RU" baseline="0" dirty="0"/>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6-28A1-4A10-B5D7-A2D91004581D}"/>
                </c:ext>
                <c:ext xmlns:c15="http://schemas.microsoft.com/office/drawing/2012/chart" uri="{CE6537A1-D6FC-4f65-9D91-7224C49458BB}">
                  <c15:dlblFieldTable/>
                  <c15:showDataLabelsRange val="0"/>
                </c:ext>
              </c:extLst>
            </c:dLbl>
            <c:dLbl>
              <c:idx val="1"/>
              <c:layout>
                <c:manualLayout>
                  <c:x val="0.166680318800255"/>
                  <c:y val="5.1825681225591801E-2"/>
                </c:manualLayout>
              </c:layout>
              <c:tx>
                <c:rich>
                  <a:bodyPr/>
                  <a:lstStyle/>
                  <a:p>
                    <a:r>
                      <a:rPr lang="ru-RU" dirty="0"/>
                      <a:t>ГЕС</a:t>
                    </a:r>
                    <a:r>
                      <a:rPr lang="ru-RU" baseline="0" dirty="0"/>
                      <a:t>; </a:t>
                    </a:r>
                    <a:fld id="{A831C835-991A-4620-989C-398D19C75C50}" type="VALUE">
                      <a:rPr lang="en-US" baseline="0"/>
                      <a:pPr/>
                      <a:t>[VALUE]</a:t>
                    </a:fld>
                    <a:endParaRPr lang="ru-RU" baseline="0" dirty="0"/>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7-28A1-4A10-B5D7-A2D91004581D}"/>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anchor="ctr" anchorCtr="1"/>
              <a:lstStyle/>
              <a:p>
                <a:pPr rtl="0">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GmixData!$N$7:$N$8</c:f>
              <c:numCache>
                <c:formatCode>General</c:formatCode>
                <c:ptCount val="2"/>
                <c:pt idx="0">
                  <c:v>2014</c:v>
                </c:pt>
                <c:pt idx="1">
                  <c:v>2015</c:v>
                </c:pt>
              </c:numCache>
            </c:numRef>
          </c:cat>
          <c:val>
            <c:numRef>
              <c:f>GmixData!$S$7:$S$8</c:f>
              <c:numCache>
                <c:formatCode>0.0%</c:formatCode>
                <c:ptCount val="2"/>
                <c:pt idx="0">
                  <c:v>4.3931571024226797E-2</c:v>
                </c:pt>
                <c:pt idx="1">
                  <c:v>3.15142285447726E-2</c:v>
                </c:pt>
              </c:numCache>
            </c:numRef>
          </c:val>
          <c:extLst xmlns:c16r2="http://schemas.microsoft.com/office/drawing/2015/06/chart">
            <c:ext xmlns:c16="http://schemas.microsoft.com/office/drawing/2014/chart" uri="{C3380CC4-5D6E-409C-BE32-E72D297353CC}">
              <c16:uniqueId val="{00000008-28A1-4A10-B5D7-A2D91004581D}"/>
            </c:ext>
          </c:extLst>
        </c:ser>
        <c:ser>
          <c:idx val="3"/>
          <c:order val="3"/>
          <c:tx>
            <c:strRef>
              <c:f>GmixData!$T$1</c:f>
              <c:strCache>
                <c:ptCount val="1"/>
                <c:pt idx="0">
                  <c:v>CHP+Industrial</c:v>
                </c:pt>
              </c:strCache>
            </c:strRef>
          </c:tx>
          <c:spPr>
            <a:solidFill>
              <a:schemeClr val="accent4"/>
            </a:solidFill>
            <a:ln>
              <a:noFill/>
            </a:ln>
            <a:effectLst/>
          </c:spPr>
          <c:invertIfNegative val="0"/>
          <c:dLbls>
            <c:dLbl>
              <c:idx val="0"/>
              <c:layout>
                <c:manualLayout>
                  <c:x val="0.204230785277277"/>
                  <c:y val="4.4319009645087198E-2"/>
                </c:manualLayout>
              </c:layout>
              <c:tx>
                <c:rich>
                  <a:bodyPr/>
                  <a:lstStyle/>
                  <a:p>
                    <a:r>
                      <a:rPr lang="ru-RU" dirty="0" err="1"/>
                      <a:t>ТЕЦ+пром</a:t>
                    </a:r>
                    <a:r>
                      <a:rPr lang="ru-RU" dirty="0"/>
                      <a:t>.</a:t>
                    </a:r>
                    <a:r>
                      <a:rPr lang="ru-RU" baseline="0" dirty="0"/>
                      <a:t>; </a:t>
                    </a:r>
                    <a:fld id="{10C58F4D-B976-43F9-B669-85462F06720F}" type="VALUE">
                      <a:rPr lang="en-US" baseline="0"/>
                      <a:pPr/>
                      <a:t>[VALUE]</a:t>
                    </a:fld>
                    <a:endParaRPr lang="ru-RU" baseline="0" dirty="0"/>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9-28A1-4A10-B5D7-A2D91004581D}"/>
                </c:ext>
                <c:ext xmlns:c15="http://schemas.microsoft.com/office/drawing/2012/chart" uri="{CE6537A1-D6FC-4f65-9D91-7224C49458BB}">
                  <c15:layout>
                    <c:manualLayout>
                      <c:w val="0.20935929117248672"/>
                      <c:h val="0.10238780412306848"/>
                    </c:manualLayout>
                  </c15:layout>
                  <c15:dlblFieldTable/>
                  <c15:showDataLabelsRange val="0"/>
                </c:ext>
              </c:extLst>
            </c:dLbl>
            <c:dLbl>
              <c:idx val="1"/>
              <c:layout>
                <c:manualLayout>
                  <c:x val="0.20941292544809501"/>
                  <c:y val="4.5171090054294703E-3"/>
                </c:manualLayout>
              </c:layout>
              <c:tx>
                <c:rich>
                  <a:bodyPr/>
                  <a:lstStyle/>
                  <a:p>
                    <a:r>
                      <a:rPr lang="ru-RU" dirty="0" err="1"/>
                      <a:t>ТЕЦ+пром</a:t>
                    </a:r>
                    <a:r>
                      <a:rPr lang="ru-RU" dirty="0"/>
                      <a:t>.</a:t>
                    </a:r>
                    <a:r>
                      <a:rPr lang="ru-RU" baseline="0" dirty="0"/>
                      <a:t>; </a:t>
                    </a:r>
                    <a:fld id="{47359F24-F109-48FA-8F8B-A649FE087262}" type="VALUE">
                      <a:rPr lang="en-US" baseline="0"/>
                      <a:pPr/>
                      <a:t>[VALUE]</a:t>
                    </a:fld>
                    <a:endParaRPr lang="ru-RU" baseline="0" dirty="0"/>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A-28A1-4A10-B5D7-A2D91004581D}"/>
                </c:ext>
                <c:ext xmlns:c15="http://schemas.microsoft.com/office/drawing/2012/chart" uri="{CE6537A1-D6FC-4f65-9D91-7224C49458BB}">
                  <c15:layout>
                    <c:manualLayout>
                      <c:w val="0.21951620073332476"/>
                      <c:h val="7.0988902418123542E-2"/>
                    </c:manualLayout>
                  </c15:layout>
                  <c15:dlblFieldTable/>
                  <c15:showDataLabelsRange val="0"/>
                </c:ext>
              </c:extLst>
            </c:dLbl>
            <c:spPr>
              <a:noFill/>
              <a:ln>
                <a:noFill/>
              </a:ln>
              <a:effectLst/>
            </c:spPr>
            <c:txPr>
              <a:bodyPr rot="0" spcFirstLastPara="1" vertOverflow="ellipsis" vert="horz" wrap="square" anchor="ctr" anchorCtr="1"/>
              <a:lstStyle/>
              <a:p>
                <a:pPr rtl="0">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GmixData!$N$7:$N$8</c:f>
              <c:numCache>
                <c:formatCode>General</c:formatCode>
                <c:ptCount val="2"/>
                <c:pt idx="0">
                  <c:v>2014</c:v>
                </c:pt>
                <c:pt idx="1">
                  <c:v>2015</c:v>
                </c:pt>
              </c:numCache>
            </c:numRef>
          </c:cat>
          <c:val>
            <c:numRef>
              <c:f>GmixData!$T$7:$T$8</c:f>
              <c:numCache>
                <c:formatCode>0%</c:formatCode>
                <c:ptCount val="2"/>
                <c:pt idx="0">
                  <c:v>8.0730487904149606E-2</c:v>
                </c:pt>
                <c:pt idx="1">
                  <c:v>7.5163971750683095E-2</c:v>
                </c:pt>
              </c:numCache>
            </c:numRef>
          </c:val>
          <c:extLst xmlns:c16r2="http://schemas.microsoft.com/office/drawing/2015/06/chart">
            <c:ext xmlns:c16="http://schemas.microsoft.com/office/drawing/2014/chart" uri="{C3380CC4-5D6E-409C-BE32-E72D297353CC}">
              <c16:uniqueId val="{0000000B-28A1-4A10-B5D7-A2D91004581D}"/>
            </c:ext>
          </c:extLst>
        </c:ser>
        <c:ser>
          <c:idx val="4"/>
          <c:order val="4"/>
          <c:tx>
            <c:strRef>
              <c:f>GmixData!$U$1</c:f>
              <c:strCache>
                <c:ptCount val="1"/>
                <c:pt idx="0">
                  <c:v>WPP</c:v>
                </c:pt>
              </c:strCache>
            </c:strRef>
          </c:tx>
          <c:spPr>
            <a:solidFill>
              <a:schemeClr val="accent5"/>
            </a:solidFill>
            <a:ln>
              <a:noFill/>
            </a:ln>
            <a:effectLst/>
          </c:spPr>
          <c:invertIfNegative val="0"/>
          <c:dLbls>
            <c:dLbl>
              <c:idx val="0"/>
              <c:layout>
                <c:manualLayout>
                  <c:x val="0.17504201877374501"/>
                  <c:y val="2.3148148148148098E-2"/>
                </c:manualLayout>
              </c:layout>
              <c:tx>
                <c:rich>
                  <a:bodyPr/>
                  <a:lstStyle/>
                  <a:p>
                    <a:r>
                      <a:rPr lang="ru-RU" dirty="0"/>
                      <a:t>ВЕС</a:t>
                    </a:r>
                    <a:r>
                      <a:rPr lang="ru-RU" baseline="0" dirty="0"/>
                      <a:t>; </a:t>
                    </a:r>
                    <a:fld id="{F52856FD-A5BA-4B10-AD77-B78B8549F817}" type="VALUE">
                      <a:rPr lang="en-US" baseline="0"/>
                      <a:pPr/>
                      <a:t>[VALUE]</a:t>
                    </a:fld>
                    <a:endParaRPr lang="ru-RU" baseline="0" dirty="0"/>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C-28A1-4A10-B5D7-A2D91004581D}"/>
                </c:ext>
                <c:ext xmlns:c15="http://schemas.microsoft.com/office/drawing/2012/chart" uri="{CE6537A1-D6FC-4f65-9D91-7224C49458BB}">
                  <c15:dlblFieldTable/>
                  <c15:showDataLabelsRange val="0"/>
                </c:ext>
              </c:extLst>
            </c:dLbl>
            <c:dLbl>
              <c:idx val="1"/>
              <c:layout>
                <c:manualLayout>
                  <c:x val="0.16391861078922701"/>
                  <c:y val="-2.3148148148148098E-2"/>
                </c:manualLayout>
              </c:layout>
              <c:tx>
                <c:rich>
                  <a:bodyPr/>
                  <a:lstStyle/>
                  <a:p>
                    <a:r>
                      <a:rPr lang="ru-RU" dirty="0"/>
                      <a:t>ВЕС</a:t>
                    </a:r>
                    <a:r>
                      <a:rPr lang="ru-RU" baseline="0" dirty="0"/>
                      <a:t>; </a:t>
                    </a:r>
                    <a:fld id="{AAA2D197-1E90-47DC-A5B7-74F1D0F0BDEE}" type="VALUE">
                      <a:rPr lang="en-US" baseline="0"/>
                      <a:pPr/>
                      <a:t>[VALUE]</a:t>
                    </a:fld>
                    <a:endParaRPr lang="ru-RU" baseline="0" dirty="0"/>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D-28A1-4A10-B5D7-A2D91004581D}"/>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anchor="ctr" anchorCtr="1"/>
              <a:lstStyle/>
              <a:p>
                <a:pPr rtl="0">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GmixData!$N$7:$N$8</c:f>
              <c:numCache>
                <c:formatCode>General</c:formatCode>
                <c:ptCount val="2"/>
                <c:pt idx="0">
                  <c:v>2014</c:v>
                </c:pt>
                <c:pt idx="1">
                  <c:v>2015</c:v>
                </c:pt>
              </c:numCache>
            </c:numRef>
          </c:cat>
          <c:val>
            <c:numRef>
              <c:f>GmixData!$U$7:$U$8</c:f>
              <c:numCache>
                <c:formatCode>0%</c:formatCode>
                <c:ptCount val="2"/>
                <c:pt idx="0">
                  <c:v>6.1361407482152901E-3</c:v>
                </c:pt>
                <c:pt idx="1">
                  <c:v>5.5557414779512102E-3</c:v>
                </c:pt>
              </c:numCache>
            </c:numRef>
          </c:val>
          <c:extLst xmlns:c16r2="http://schemas.microsoft.com/office/drawing/2015/06/chart">
            <c:ext xmlns:c16="http://schemas.microsoft.com/office/drawing/2014/chart" uri="{C3380CC4-5D6E-409C-BE32-E72D297353CC}">
              <c16:uniqueId val="{0000000E-28A1-4A10-B5D7-A2D91004581D}"/>
            </c:ext>
          </c:extLst>
        </c:ser>
        <c:ser>
          <c:idx val="5"/>
          <c:order val="5"/>
          <c:tx>
            <c:strRef>
              <c:f>GmixData!$V$1</c:f>
              <c:strCache>
                <c:ptCount val="1"/>
                <c:pt idx="0">
                  <c:v>PSPS</c:v>
                </c:pt>
              </c:strCache>
            </c:strRef>
          </c:tx>
          <c:spPr>
            <a:solidFill>
              <a:schemeClr val="accent6"/>
            </a:solidFill>
            <a:ln>
              <a:noFill/>
            </a:ln>
            <a:effectLst/>
          </c:spPr>
          <c:invertIfNegative val="0"/>
          <c:dLbls>
            <c:dLbl>
              <c:idx val="0"/>
              <c:layout>
                <c:manualLayout>
                  <c:x val="0.180597269277391"/>
                  <c:y val="-2.3148148148148098E-2"/>
                </c:manualLayout>
              </c:layout>
              <c:tx>
                <c:rich>
                  <a:bodyPr/>
                  <a:lstStyle/>
                  <a:p>
                    <a:r>
                      <a:rPr lang="ru-RU" dirty="0"/>
                      <a:t>ГАЕС</a:t>
                    </a:r>
                    <a:r>
                      <a:rPr lang="ru-RU" baseline="0" dirty="0"/>
                      <a:t>; </a:t>
                    </a:r>
                    <a:fld id="{C7611C5C-6455-44D7-8602-FA5355E539CD}" type="VALUE">
                      <a:rPr lang="en-US" baseline="0"/>
                      <a:pPr/>
                      <a:t>[VALUE]</a:t>
                    </a:fld>
                    <a:endParaRPr lang="ru-RU" baseline="0" dirty="0"/>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F-28A1-4A10-B5D7-A2D91004581D}"/>
                </c:ext>
                <c:ext xmlns:c15="http://schemas.microsoft.com/office/drawing/2012/chart" uri="{CE6537A1-D6FC-4f65-9D91-7224C49458BB}">
                  <c15:dlblFieldTable/>
                  <c15:showDataLabelsRange val="0"/>
                </c:ext>
              </c:extLst>
            </c:dLbl>
            <c:dLbl>
              <c:idx val="1"/>
              <c:layout>
                <c:manualLayout>
                  <c:x val="0.15558376617282499"/>
                  <c:y val="-6.4814814814814797E-2"/>
                </c:manualLayout>
              </c:layout>
              <c:tx>
                <c:rich>
                  <a:bodyPr/>
                  <a:lstStyle/>
                  <a:p>
                    <a:r>
                      <a:rPr lang="ru-RU" dirty="0"/>
                      <a:t>ГАЕС</a:t>
                    </a:r>
                    <a:r>
                      <a:rPr lang="ru-RU" baseline="0" dirty="0"/>
                      <a:t>; </a:t>
                    </a:r>
                    <a:fld id="{814952D0-9FEC-4EFE-AA7C-83780C25A35C}" type="VALUE">
                      <a:rPr lang="en-US" baseline="0"/>
                      <a:pPr/>
                      <a:t>[VALUE]</a:t>
                    </a:fld>
                    <a:endParaRPr lang="ru-RU" baseline="0" dirty="0"/>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10-28A1-4A10-B5D7-A2D91004581D}"/>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anchor="ctr" anchorCtr="1"/>
              <a:lstStyle/>
              <a:p>
                <a:pPr rtl="0">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GmixData!$N$7:$N$8</c:f>
              <c:numCache>
                <c:formatCode>General</c:formatCode>
                <c:ptCount val="2"/>
                <c:pt idx="0">
                  <c:v>2014</c:v>
                </c:pt>
                <c:pt idx="1">
                  <c:v>2015</c:v>
                </c:pt>
              </c:numCache>
            </c:numRef>
          </c:cat>
          <c:val>
            <c:numRef>
              <c:f>GmixData!$V$7:$V$8</c:f>
              <c:numCache>
                <c:formatCode>0.0%</c:formatCode>
                <c:ptCount val="2"/>
                <c:pt idx="0">
                  <c:v>4.6170988370435101E-3</c:v>
                </c:pt>
                <c:pt idx="1">
                  <c:v>4.3837091346581297E-3</c:v>
                </c:pt>
              </c:numCache>
            </c:numRef>
          </c:val>
          <c:extLst xmlns:c16r2="http://schemas.microsoft.com/office/drawing/2015/06/chart">
            <c:ext xmlns:c16="http://schemas.microsoft.com/office/drawing/2014/chart" uri="{C3380CC4-5D6E-409C-BE32-E72D297353CC}">
              <c16:uniqueId val="{00000011-28A1-4A10-B5D7-A2D91004581D}"/>
            </c:ext>
          </c:extLst>
        </c:ser>
        <c:ser>
          <c:idx val="6"/>
          <c:order val="6"/>
          <c:tx>
            <c:strRef>
              <c:f>GmixData!$W$1</c:f>
              <c:strCache>
                <c:ptCount val="1"/>
                <c:pt idx="0">
                  <c:v>SPP</c:v>
                </c:pt>
              </c:strCache>
            </c:strRef>
          </c:tx>
          <c:spPr>
            <a:solidFill>
              <a:schemeClr val="accent1">
                <a:lumMod val="60000"/>
              </a:schemeClr>
            </a:solidFill>
            <a:ln>
              <a:noFill/>
            </a:ln>
            <a:effectLst/>
          </c:spPr>
          <c:invertIfNegative val="0"/>
          <c:dLbls>
            <c:dLbl>
              <c:idx val="0"/>
              <c:layout>
                <c:manualLayout>
                  <c:x val="0.15839980830220099"/>
                  <c:y val="-8.6322989256393701E-2"/>
                </c:manualLayout>
              </c:layout>
              <c:tx>
                <c:rich>
                  <a:bodyPr/>
                  <a:lstStyle/>
                  <a:p>
                    <a:r>
                      <a:rPr lang="ru-RU" dirty="0"/>
                      <a:t>СЕС</a:t>
                    </a:r>
                    <a:r>
                      <a:rPr lang="ru-RU" baseline="0" dirty="0"/>
                      <a:t>; </a:t>
                    </a:r>
                    <a:fld id="{842F0E9B-8F47-41F8-8154-15541F1FE157}" type="VALUE">
                      <a:rPr lang="en-US" baseline="0"/>
                      <a:pPr/>
                      <a:t>[VALUE]</a:t>
                    </a:fld>
                    <a:endParaRPr lang="ru-RU" baseline="0" dirty="0"/>
                  </a:p>
                </c:rich>
              </c:tx>
              <c:dLblPos val="ctr"/>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12-28A1-4A10-B5D7-A2D91004581D}"/>
                </c:ext>
                <c:ext xmlns:c15="http://schemas.microsoft.com/office/drawing/2012/chart" uri="{CE6537A1-D6FC-4f65-9D91-7224C49458BB}">
                  <c15:layout>
                    <c:manualLayout>
                      <c:w val="0.12676475670041254"/>
                      <c:h val="3.933534740946272E-2"/>
                    </c:manualLayout>
                  </c15:layout>
                  <c15:dlblFieldTable/>
                  <c15:showDataLabelsRange val="0"/>
                </c:ext>
              </c:extLst>
            </c:dLbl>
            <c:dLbl>
              <c:idx val="1"/>
              <c:layout>
                <c:manualLayout>
                  <c:x val="0.15836204771162599"/>
                  <c:y val="-0.106481481481482"/>
                </c:manualLayout>
              </c:layout>
              <c:tx>
                <c:rich>
                  <a:bodyPr/>
                  <a:lstStyle/>
                  <a:p>
                    <a:r>
                      <a:rPr lang="ru-RU" dirty="0"/>
                      <a:t>СЕС</a:t>
                    </a:r>
                    <a:r>
                      <a:rPr lang="ru-RU" baseline="0" dirty="0"/>
                      <a:t>; </a:t>
                    </a:r>
                    <a:fld id="{748C8806-0AF1-4042-9682-2B6F1707D26D}" type="VALUE">
                      <a:rPr lang="en-US" baseline="0"/>
                      <a:pPr/>
                      <a:t>[VALUE]</a:t>
                    </a:fld>
                    <a:endParaRPr lang="ru-RU" baseline="0" dirty="0"/>
                  </a:p>
                </c:rich>
              </c:tx>
              <c:dLblPos val="ctr"/>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13-28A1-4A10-B5D7-A2D91004581D}"/>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anchor="ctr" anchorCtr="1"/>
              <a:lstStyle/>
              <a:p>
                <a:pPr rtl="0">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GmixData!$N$7:$N$8</c:f>
              <c:numCache>
                <c:formatCode>General</c:formatCode>
                <c:ptCount val="2"/>
                <c:pt idx="0">
                  <c:v>2014</c:v>
                </c:pt>
                <c:pt idx="1">
                  <c:v>2015</c:v>
                </c:pt>
              </c:numCache>
            </c:numRef>
          </c:cat>
          <c:val>
            <c:numRef>
              <c:f>GmixData!$W$7:$W$8</c:f>
              <c:numCache>
                <c:formatCode>0.0%</c:formatCode>
                <c:ptCount val="2"/>
                <c:pt idx="0">
                  <c:v>2.69529319769491E-3</c:v>
                </c:pt>
                <c:pt idx="1">
                  <c:v>2.2806077410287302E-3</c:v>
                </c:pt>
              </c:numCache>
            </c:numRef>
          </c:val>
          <c:extLst xmlns:c16r2="http://schemas.microsoft.com/office/drawing/2015/06/chart">
            <c:ext xmlns:c16="http://schemas.microsoft.com/office/drawing/2014/chart" uri="{C3380CC4-5D6E-409C-BE32-E72D297353CC}">
              <c16:uniqueId val="{00000014-28A1-4A10-B5D7-A2D91004581D}"/>
            </c:ext>
          </c:extLst>
        </c:ser>
        <c:ser>
          <c:idx val="7"/>
          <c:order val="7"/>
          <c:tx>
            <c:strRef>
              <c:f>GmixData!$X$1</c:f>
              <c:strCache>
                <c:ptCount val="1"/>
                <c:pt idx="0">
                  <c:v>PSPS_charge</c:v>
                </c:pt>
              </c:strCache>
            </c:strRef>
          </c:tx>
          <c:spPr>
            <a:solidFill>
              <a:schemeClr val="accent2">
                <a:lumMod val="60000"/>
              </a:schemeClr>
            </a:solidFill>
            <a:ln>
              <a:noFill/>
            </a:ln>
            <a:effectLst/>
          </c:spPr>
          <c:invertIfNegative val="0"/>
          <c:cat>
            <c:numRef>
              <c:f>GmixData!$N$7:$N$8</c:f>
              <c:numCache>
                <c:formatCode>General</c:formatCode>
                <c:ptCount val="2"/>
                <c:pt idx="0">
                  <c:v>2014</c:v>
                </c:pt>
                <c:pt idx="1">
                  <c:v>2015</c:v>
                </c:pt>
              </c:numCache>
            </c:numRef>
          </c:cat>
          <c:val>
            <c:numRef>
              <c:f>GmixData!$X$7:$X$8</c:f>
              <c:numCache>
                <c:formatCode>0.0%</c:formatCode>
                <c:ptCount val="2"/>
                <c:pt idx="0">
                  <c:v>-6.2600727009914899E-3</c:v>
                </c:pt>
                <c:pt idx="1">
                  <c:v>-6.8484783997488103E-3</c:v>
                </c:pt>
              </c:numCache>
            </c:numRef>
          </c:val>
          <c:extLst xmlns:c16r2="http://schemas.microsoft.com/office/drawing/2015/06/chart">
            <c:ext xmlns:c16="http://schemas.microsoft.com/office/drawing/2014/chart" uri="{C3380CC4-5D6E-409C-BE32-E72D297353CC}">
              <c16:uniqueId val="{00000015-28A1-4A10-B5D7-A2D91004581D}"/>
            </c:ext>
          </c:extLst>
        </c:ser>
        <c:dLbls>
          <c:showLegendKey val="0"/>
          <c:showVal val="0"/>
          <c:showCatName val="0"/>
          <c:showSerName val="0"/>
          <c:showPercent val="0"/>
          <c:showBubbleSize val="0"/>
        </c:dLbls>
        <c:gapWidth val="150"/>
        <c:overlap val="100"/>
        <c:axId val="591113752"/>
        <c:axId val="591114144"/>
      </c:barChart>
      <c:catAx>
        <c:axId val="591113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crossAx val="591114144"/>
        <c:crosses val="autoZero"/>
        <c:auto val="1"/>
        <c:lblAlgn val="ctr"/>
        <c:lblOffset val="100"/>
        <c:noMultiLvlLbl val="0"/>
      </c:catAx>
      <c:valAx>
        <c:axId val="591114144"/>
        <c:scaling>
          <c:orientation val="minMax"/>
          <c:max val="1"/>
          <c:min val="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crossAx val="591113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rtl="0">
        <a:defRPr sz="9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rtl="0">
              <a:defRPr sz="1400" b="1" i="0" u="none" strike="noStrike" kern="1200" spc="0" baseline="0">
                <a:solidFill>
                  <a:schemeClr val="tx1"/>
                </a:solidFill>
                <a:latin typeface="+mn-lt"/>
                <a:ea typeface="+mn-ea"/>
                <a:cs typeface="+mn-cs"/>
              </a:defRPr>
            </a:pPr>
            <a:r>
              <a:rPr lang="uk" b="1" i="0" u="none" baseline="0">
                <a:solidFill>
                  <a:schemeClr val="tx1"/>
                </a:solidFill>
              </a:rPr>
              <a:t>Змінні витрати на генерацію</a:t>
            </a:r>
            <a:endParaRPr lang="uk" b="1" dirty="0">
              <a:solidFill>
                <a:schemeClr val="tx1"/>
              </a:solidFill>
            </a:endParaRPr>
          </a:p>
        </c:rich>
      </c:tx>
      <c:overlay val="0"/>
      <c:spPr>
        <a:noFill/>
        <a:ln>
          <a:noFill/>
        </a:ln>
        <a:effectLst/>
      </c:spPr>
      <c:txPr>
        <a:bodyPr rot="0" spcFirstLastPara="1" vertOverflow="ellipsis" vert="horz" wrap="square" anchor="ctr" anchorCtr="1"/>
        <a:lstStyle/>
        <a:p>
          <a:pPr rtl="0">
            <a:defRPr sz="140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Sheet1!$D$3</c:f>
              <c:strCache>
                <c:ptCount val="1"/>
                <c:pt idx="0">
                  <c:v>Експл. та обслуговування (грн./МВтг)</c:v>
                </c:pt>
              </c:strCache>
            </c:strRef>
          </c:tx>
          <c:spPr>
            <a:solidFill>
              <a:schemeClr val="accent1"/>
            </a:solidFill>
            <a:ln>
              <a:noFill/>
            </a:ln>
            <a:effectLst/>
          </c:spPr>
          <c:invertIfNegative val="0"/>
          <c:cat>
            <c:strRef>
              <c:f>Sheet1!$C$4:$C$26</c:f>
              <c:strCache>
                <c:ptCount val="23"/>
                <c:pt idx="0">
                  <c:v>Криворізька ТЕС (АЦ)</c:v>
                </c:pt>
                <c:pt idx="1">
                  <c:v>Луганська ТЕС (АЦ)</c:v>
                </c:pt>
                <c:pt idx="2">
                  <c:v>Придніпровська ТЕС (АЦ)</c:v>
                </c:pt>
                <c:pt idx="3">
                  <c:v>Слов'янська ТЕС (АЦ)</c:v>
                </c:pt>
                <c:pt idx="4">
                  <c:v>Старобешівська ТЕС (АЦ)</c:v>
                </c:pt>
                <c:pt idx="5">
                  <c:v>Старобешівська ТЕС-3 (АЦ)</c:v>
                </c:pt>
                <c:pt idx="6">
                  <c:v>Трипільська ТЕС-1 (АЦ)</c:v>
                </c:pt>
                <c:pt idx="7">
                  <c:v>Зміївська ТЕС (АЦ)</c:v>
                </c:pt>
                <c:pt idx="8">
                  <c:v>Бурштинська ТЕС (БВ)</c:v>
                </c:pt>
                <c:pt idx="9">
                  <c:v>Добротвірська ТЕС (БВ)</c:v>
                </c:pt>
                <c:pt idx="10">
                  <c:v>Курахівська ТЕС (БВ)</c:v>
                </c:pt>
                <c:pt idx="11">
                  <c:v>Ладижинська ТЕС (БВ)</c:v>
                </c:pt>
                <c:pt idx="12">
                  <c:v>Вуглегірська ТЕС-1 (БВ)</c:v>
                </c:pt>
                <c:pt idx="13">
                  <c:v>Зуївська ТЕС (БВ)</c:v>
                </c:pt>
                <c:pt idx="14">
                  <c:v>Запорізька ТЕС (БВ)</c:v>
                </c:pt>
                <c:pt idx="15">
                  <c:v>Харківська ТЕЦ (ПГ)</c:v>
                </c:pt>
                <c:pt idx="16">
                  <c:v>Київська ТЕЦ (ПГ)</c:v>
                </c:pt>
                <c:pt idx="17">
                  <c:v>Трипільська ТЕС-2 (ПГ)</c:v>
                </c:pt>
                <c:pt idx="18">
                  <c:v>Вуглегірська ТЕС-2 (ПГ)</c:v>
                </c:pt>
                <c:pt idx="19">
                  <c:v>Хмельницька АЕС (ЯП)</c:v>
                </c:pt>
                <c:pt idx="20">
                  <c:v>Рівненська АЕС (ЯП)</c:v>
                </c:pt>
                <c:pt idx="21">
                  <c:v>Південноукраїнська АЕС (ЯП)</c:v>
                </c:pt>
                <c:pt idx="22">
                  <c:v>Запорізька АЕС (ЯП)</c:v>
                </c:pt>
              </c:strCache>
            </c:strRef>
          </c:cat>
          <c:val>
            <c:numRef>
              <c:f>Sheet1!$D$4:$D$26</c:f>
              <c:numCache>
                <c:formatCode>#,##0</c:formatCode>
                <c:ptCount val="23"/>
                <c:pt idx="0">
                  <c:v>115.54950000000001</c:v>
                </c:pt>
                <c:pt idx="1">
                  <c:v>115.54950000000001</c:v>
                </c:pt>
                <c:pt idx="2">
                  <c:v>115.54950000000001</c:v>
                </c:pt>
                <c:pt idx="3">
                  <c:v>115.54950000000001</c:v>
                </c:pt>
                <c:pt idx="4">
                  <c:v>115.54950000000001</c:v>
                </c:pt>
                <c:pt idx="5">
                  <c:v>0</c:v>
                </c:pt>
                <c:pt idx="6">
                  <c:v>115.54950000000001</c:v>
                </c:pt>
                <c:pt idx="7">
                  <c:v>115.54950000000001</c:v>
                </c:pt>
                <c:pt idx="8">
                  <c:v>115.54950000000001</c:v>
                </c:pt>
                <c:pt idx="9">
                  <c:v>115.54950000000001</c:v>
                </c:pt>
                <c:pt idx="10">
                  <c:v>115.54950000000001</c:v>
                </c:pt>
                <c:pt idx="11">
                  <c:v>465.30000000000007</c:v>
                </c:pt>
                <c:pt idx="12">
                  <c:v>258.5</c:v>
                </c:pt>
                <c:pt idx="13">
                  <c:v>115.54950000000001</c:v>
                </c:pt>
                <c:pt idx="14">
                  <c:v>465.30000000000007</c:v>
                </c:pt>
                <c:pt idx="15">
                  <c:v>258.5</c:v>
                </c:pt>
                <c:pt idx="16">
                  <c:v>258.5</c:v>
                </c:pt>
                <c:pt idx="17">
                  <c:v>465.30000000000007</c:v>
                </c:pt>
                <c:pt idx="18">
                  <c:v>465.30000000000007</c:v>
                </c:pt>
                <c:pt idx="19">
                  <c:v>55.577500000000001</c:v>
                </c:pt>
                <c:pt idx="20">
                  <c:v>55.577500000000001</c:v>
                </c:pt>
                <c:pt idx="21">
                  <c:v>55.577500000000001</c:v>
                </c:pt>
                <c:pt idx="22">
                  <c:v>55.577500000000001</c:v>
                </c:pt>
              </c:numCache>
            </c:numRef>
          </c:val>
          <c:extLst xmlns:c16r2="http://schemas.microsoft.com/office/drawing/2015/06/chart">
            <c:ext xmlns:c16="http://schemas.microsoft.com/office/drawing/2014/chart" uri="{C3380CC4-5D6E-409C-BE32-E72D297353CC}">
              <c16:uniqueId val="{00000000-183C-4C0E-B753-C62E28C55543}"/>
            </c:ext>
          </c:extLst>
        </c:ser>
        <c:ser>
          <c:idx val="1"/>
          <c:order val="1"/>
          <c:tx>
            <c:strRef>
              <c:f>Sheet1!$E$3</c:f>
              <c:strCache>
                <c:ptCount val="1"/>
                <c:pt idx="0">
                  <c:v>Вартість палива ($/МВтг)</c:v>
                </c:pt>
              </c:strCache>
            </c:strRef>
          </c:tx>
          <c:spPr>
            <a:solidFill>
              <a:schemeClr val="accent2"/>
            </a:solidFill>
            <a:ln>
              <a:noFill/>
            </a:ln>
            <a:effectLst/>
          </c:spPr>
          <c:invertIfNegative val="0"/>
          <c:cat>
            <c:strRef>
              <c:f>Sheet1!$C$4:$C$26</c:f>
              <c:strCache>
                <c:ptCount val="23"/>
                <c:pt idx="0">
                  <c:v>Криворізька ТЕС (АЦ)</c:v>
                </c:pt>
                <c:pt idx="1">
                  <c:v>Луганська ТЕС (АЦ)</c:v>
                </c:pt>
                <c:pt idx="2">
                  <c:v>Придніпровська ТЕС (АЦ)</c:v>
                </c:pt>
                <c:pt idx="3">
                  <c:v>Слов'янська ТЕС (АЦ)</c:v>
                </c:pt>
                <c:pt idx="4">
                  <c:v>Старобешівська ТЕС (АЦ)</c:v>
                </c:pt>
                <c:pt idx="5">
                  <c:v>Старобешівська ТЕС-3 (АЦ)</c:v>
                </c:pt>
                <c:pt idx="6">
                  <c:v>Трипільська ТЕС-1 (АЦ)</c:v>
                </c:pt>
                <c:pt idx="7">
                  <c:v>Зміївська ТЕС (АЦ)</c:v>
                </c:pt>
                <c:pt idx="8">
                  <c:v>Бурштинська ТЕС (БВ)</c:v>
                </c:pt>
                <c:pt idx="9">
                  <c:v>Добротвірська ТЕС (БВ)</c:v>
                </c:pt>
                <c:pt idx="10">
                  <c:v>Курахівська ТЕС (БВ)</c:v>
                </c:pt>
                <c:pt idx="11">
                  <c:v>Ладижинська ТЕС (БВ)</c:v>
                </c:pt>
                <c:pt idx="12">
                  <c:v>Вуглегірська ТЕС-1 (БВ)</c:v>
                </c:pt>
                <c:pt idx="13">
                  <c:v>Зуївська ТЕС (БВ)</c:v>
                </c:pt>
                <c:pt idx="14">
                  <c:v>Запорізька ТЕС (БВ)</c:v>
                </c:pt>
                <c:pt idx="15">
                  <c:v>Харківська ТЕЦ (ПГ)</c:v>
                </c:pt>
                <c:pt idx="16">
                  <c:v>Київська ТЕЦ (ПГ)</c:v>
                </c:pt>
                <c:pt idx="17">
                  <c:v>Трипільська ТЕС-2 (ПГ)</c:v>
                </c:pt>
                <c:pt idx="18">
                  <c:v>Вуглегірська ТЕС-2 (ПГ)</c:v>
                </c:pt>
                <c:pt idx="19">
                  <c:v>Хмельницька АЕС (ЯП)</c:v>
                </c:pt>
                <c:pt idx="20">
                  <c:v>Рівненська АЕС (ЯП)</c:v>
                </c:pt>
                <c:pt idx="21">
                  <c:v>Південноукраїнська АЕС (ЯП)</c:v>
                </c:pt>
                <c:pt idx="22">
                  <c:v>Запорізька АЕС (ЯП)</c:v>
                </c:pt>
              </c:strCache>
            </c:strRef>
          </c:cat>
          <c:val>
            <c:numRef>
              <c:f>Sheet1!$E$4:$E$26</c:f>
              <c:numCache>
                <c:formatCode>#,##0</c:formatCode>
                <c:ptCount val="23"/>
                <c:pt idx="0">
                  <c:v>1051.9720528917601</c:v>
                </c:pt>
                <c:pt idx="1">
                  <c:v>1158.4450020000002</c:v>
                </c:pt>
                <c:pt idx="2">
                  <c:v>1155.6742074597721</c:v>
                </c:pt>
                <c:pt idx="3">
                  <c:v>1124.71136933762</c:v>
                </c:pt>
                <c:pt idx="4">
                  <c:v>1132.7542149989479</c:v>
                </c:pt>
                <c:pt idx="5">
                  <c:v>0</c:v>
                </c:pt>
                <c:pt idx="6">
                  <c:v>1124.71136933762</c:v>
                </c:pt>
                <c:pt idx="7">
                  <c:v>1124.71136933762</c:v>
                </c:pt>
                <c:pt idx="8">
                  <c:v>1504.47</c:v>
                </c:pt>
                <c:pt idx="9">
                  <c:v>1572.0987896460001</c:v>
                </c:pt>
                <c:pt idx="10">
                  <c:v>1456.6475</c:v>
                </c:pt>
                <c:pt idx="11">
                  <c:v>1429.5050000000001</c:v>
                </c:pt>
                <c:pt idx="12">
                  <c:v>1801.7449999999999</c:v>
                </c:pt>
                <c:pt idx="13">
                  <c:v>1342.9075</c:v>
                </c:pt>
                <c:pt idx="14">
                  <c:v>1355.7278126699996</c:v>
                </c:pt>
                <c:pt idx="15">
                  <c:v>1446.1007000000002</c:v>
                </c:pt>
                <c:pt idx="16">
                  <c:v>1501.8850000000002</c:v>
                </c:pt>
                <c:pt idx="17">
                  <c:v>2990.8967000000002</c:v>
                </c:pt>
                <c:pt idx="18">
                  <c:v>2990.8967000000002</c:v>
                </c:pt>
                <c:pt idx="19">
                  <c:v>310.20000000000005</c:v>
                </c:pt>
                <c:pt idx="20">
                  <c:v>310.20000000000005</c:v>
                </c:pt>
                <c:pt idx="21">
                  <c:v>310.20000000000005</c:v>
                </c:pt>
                <c:pt idx="22">
                  <c:v>310.20000000000005</c:v>
                </c:pt>
              </c:numCache>
            </c:numRef>
          </c:val>
          <c:extLst xmlns:c16r2="http://schemas.microsoft.com/office/drawing/2015/06/chart">
            <c:ext xmlns:c16="http://schemas.microsoft.com/office/drawing/2014/chart" uri="{C3380CC4-5D6E-409C-BE32-E72D297353CC}">
              <c16:uniqueId val="{00000001-183C-4C0E-B753-C62E28C55543}"/>
            </c:ext>
          </c:extLst>
        </c:ser>
        <c:dLbls>
          <c:showLegendKey val="0"/>
          <c:showVal val="0"/>
          <c:showCatName val="0"/>
          <c:showSerName val="0"/>
          <c:showPercent val="0"/>
          <c:showBubbleSize val="0"/>
        </c:dLbls>
        <c:gapWidth val="182"/>
        <c:axId val="572632112"/>
        <c:axId val="572632504"/>
      </c:barChart>
      <c:catAx>
        <c:axId val="572632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900" b="1" i="0" u="none" strike="noStrike" kern="1200" baseline="0">
                <a:solidFill>
                  <a:schemeClr val="tx1">
                    <a:lumMod val="65000"/>
                    <a:lumOff val="35000"/>
                  </a:schemeClr>
                </a:solidFill>
                <a:latin typeface="+mn-lt"/>
                <a:ea typeface="+mn-ea"/>
                <a:cs typeface="+mn-cs"/>
              </a:defRPr>
            </a:pPr>
            <a:endParaRPr lang="en-US"/>
          </a:p>
        </c:txPr>
        <c:crossAx val="572632504"/>
        <c:crosses val="autoZero"/>
        <c:auto val="1"/>
        <c:lblAlgn val="ctr"/>
        <c:lblOffset val="100"/>
        <c:noMultiLvlLbl val="0"/>
      </c:catAx>
      <c:valAx>
        <c:axId val="572632504"/>
        <c:scaling>
          <c:orientation val="minMax"/>
          <c:max val="30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rtl="0">
              <a:defRPr sz="1000" b="1" i="0" u="none" strike="noStrike" kern="1200" baseline="0">
                <a:solidFill>
                  <a:schemeClr val="tx1">
                    <a:lumMod val="65000"/>
                    <a:lumOff val="35000"/>
                  </a:schemeClr>
                </a:solidFill>
                <a:latin typeface="+mn-lt"/>
                <a:ea typeface="+mn-ea"/>
                <a:cs typeface="+mn-cs"/>
              </a:defRPr>
            </a:pPr>
            <a:endParaRPr lang="en-US"/>
          </a:p>
        </c:txPr>
        <c:crossAx val="572632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rtl="0">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rtl="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c:style val="18"/>
  <c:chart>
    <c:autoTitleDeleted val="1"/>
    <c:plotArea>
      <c:layout>
        <c:manualLayout>
          <c:layoutTarget val="inner"/>
          <c:xMode val="edge"/>
          <c:yMode val="edge"/>
          <c:x val="0.13632419745608701"/>
          <c:y val="9.47781061751235E-2"/>
          <c:w val="0.81035243791641398"/>
          <c:h val="0.746893260835232"/>
        </c:manualLayout>
      </c:layout>
      <c:scatterChart>
        <c:scatterStyle val="lineMarker"/>
        <c:varyColors val="0"/>
        <c:ser>
          <c:idx val="32"/>
          <c:order val="0"/>
          <c:tx>
            <c:strRef>
              <c:f>'SR Supply Curve'!$E$2</c:f>
              <c:strCache>
                <c:ptCount val="1"/>
                <c:pt idx="0">
                  <c:v>PSP</c:v>
                </c:pt>
              </c:strCache>
            </c:strRef>
          </c:tx>
          <c:spPr>
            <a:ln w="31750">
              <a:noFill/>
            </a:ln>
          </c:spPr>
          <c:marker>
            <c:symbol val="triangle"/>
            <c:size val="7"/>
            <c:spPr>
              <a:solidFill>
                <a:schemeClr val="accent1"/>
              </a:solidFill>
              <a:ln>
                <a:noFill/>
              </a:ln>
            </c:spPr>
          </c:marker>
          <c:xVal>
            <c:numRef>
              <c:f>'SR Supply Curve'!$C$2:$C$4</c:f>
              <c:numCache>
                <c:formatCode>_(* #,##0_);_(* \(#,##0\);_(* "-"??_);_(@_)</c:formatCode>
                <c:ptCount val="3"/>
                <c:pt idx="0">
                  <c:v>0</c:v>
                </c:pt>
                <c:pt idx="1">
                  <c:v>324</c:v>
                </c:pt>
                <c:pt idx="2">
                  <c:v>559.5</c:v>
                </c:pt>
              </c:numCache>
            </c:numRef>
          </c:xVal>
          <c:yVal>
            <c:numRef>
              <c:f>'SR Supply Curve'!$D$2:$D$4</c:f>
              <c:numCache>
                <c:formatCode>_(* #,##0_);_(* \(#,##0\);_(* "-"??_);_(@_)</c:formatCode>
                <c:ptCount val="3"/>
                <c:pt idx="0">
                  <c:v>0</c:v>
                </c:pt>
                <c:pt idx="1">
                  <c:v>0</c:v>
                </c:pt>
                <c:pt idx="2">
                  <c:v>0</c:v>
                </c:pt>
              </c:numCache>
            </c:numRef>
          </c:yVal>
          <c:smooth val="0"/>
          <c:extLst xmlns:c16r2="http://schemas.microsoft.com/office/drawing/2015/06/chart">
            <c:ext xmlns:c16="http://schemas.microsoft.com/office/drawing/2014/chart" uri="{C3380CC4-5D6E-409C-BE32-E72D297353CC}">
              <c16:uniqueId val="{00000000-F8FE-4D8E-90BF-2DEF282D728D}"/>
            </c:ext>
          </c:extLst>
        </c:ser>
        <c:ser>
          <c:idx val="2"/>
          <c:order val="1"/>
          <c:tx>
            <c:strRef>
              <c:f>'SR Supply Curve'!$E$5</c:f>
              <c:strCache>
                <c:ptCount val="1"/>
                <c:pt idx="0">
                  <c:v>Solar</c:v>
                </c:pt>
              </c:strCache>
            </c:strRef>
          </c:tx>
          <c:spPr>
            <a:ln w="31750">
              <a:noFill/>
            </a:ln>
          </c:spPr>
          <c:marker>
            <c:spPr>
              <a:solidFill>
                <a:srgbClr val="FFC000"/>
              </a:solidFill>
              <a:ln>
                <a:solidFill>
                  <a:schemeClr val="accent2"/>
                </a:solidFill>
              </a:ln>
            </c:spPr>
          </c:marker>
          <c:xVal>
            <c:numRef>
              <c:f>'SR Supply Curve'!$C$5</c:f>
              <c:numCache>
                <c:formatCode>_(* #,##0_);_(* \(#,##0\);_(* "-"??_);_(@_)</c:formatCode>
                <c:ptCount val="1"/>
                <c:pt idx="0">
                  <c:v>861.5</c:v>
                </c:pt>
              </c:numCache>
            </c:numRef>
          </c:xVal>
          <c:yVal>
            <c:numRef>
              <c:f>'SR Supply Curve'!$D$5</c:f>
              <c:numCache>
                <c:formatCode>_(* #,##0_);_(* \(#,##0\);_(* "-"??_);_(@_)</c:formatCode>
                <c:ptCount val="1"/>
                <c:pt idx="0">
                  <c:v>0</c:v>
                </c:pt>
              </c:numCache>
            </c:numRef>
          </c:yVal>
          <c:smooth val="0"/>
          <c:extLst xmlns:c16r2="http://schemas.microsoft.com/office/drawing/2015/06/chart">
            <c:ext xmlns:c16="http://schemas.microsoft.com/office/drawing/2014/chart" uri="{C3380CC4-5D6E-409C-BE32-E72D297353CC}">
              <c16:uniqueId val="{00000001-F8FE-4D8E-90BF-2DEF282D728D}"/>
            </c:ext>
          </c:extLst>
        </c:ser>
        <c:ser>
          <c:idx val="3"/>
          <c:order val="2"/>
          <c:tx>
            <c:strRef>
              <c:f>'SR Supply Curve'!$E$6</c:f>
              <c:strCache>
                <c:ptCount val="1"/>
                <c:pt idx="0">
                  <c:v>Wind</c:v>
                </c:pt>
              </c:strCache>
            </c:strRef>
          </c:tx>
          <c:spPr>
            <a:ln w="31750">
              <a:noFill/>
            </a:ln>
          </c:spPr>
          <c:xVal>
            <c:numRef>
              <c:f>'SR Supply Curve'!$C$6</c:f>
              <c:numCache>
                <c:formatCode>_(* #,##0_);_(* \(#,##0\);_(* "-"??_);_(@_)</c:formatCode>
                <c:ptCount val="1"/>
                <c:pt idx="0">
                  <c:v>1294.8499999999999</c:v>
                </c:pt>
              </c:numCache>
            </c:numRef>
          </c:xVal>
          <c:yVal>
            <c:numRef>
              <c:f>'SR Supply Curve'!$D$6</c:f>
              <c:numCache>
                <c:formatCode>_(* #,##0_);_(* \(#,##0\);_(* "-"??_);_(@_)</c:formatCode>
                <c:ptCount val="1"/>
                <c:pt idx="0">
                  <c:v>0</c:v>
                </c:pt>
              </c:numCache>
            </c:numRef>
          </c:yVal>
          <c:smooth val="0"/>
          <c:extLst xmlns:c16r2="http://schemas.microsoft.com/office/drawing/2015/06/chart">
            <c:ext xmlns:c16="http://schemas.microsoft.com/office/drawing/2014/chart" uri="{C3380CC4-5D6E-409C-BE32-E72D297353CC}">
              <c16:uniqueId val="{00000002-F8FE-4D8E-90BF-2DEF282D728D}"/>
            </c:ext>
          </c:extLst>
        </c:ser>
        <c:ser>
          <c:idx val="9"/>
          <c:order val="3"/>
          <c:tx>
            <c:strRef>
              <c:f>'SR Supply Curve'!$E$7</c:f>
              <c:strCache>
                <c:ptCount val="1"/>
                <c:pt idx="0">
                  <c:v>Hydro</c:v>
                </c:pt>
              </c:strCache>
            </c:strRef>
          </c:tx>
          <c:spPr>
            <a:ln w="31750">
              <a:noFill/>
            </a:ln>
          </c:spPr>
          <c:marker>
            <c:symbol val="circle"/>
            <c:size val="7"/>
            <c:spPr>
              <a:solidFill>
                <a:srgbClr val="00B0F0"/>
              </a:solidFill>
              <a:ln>
                <a:noFill/>
              </a:ln>
            </c:spPr>
          </c:marker>
          <c:errBars>
            <c:errDir val="y"/>
            <c:errBarType val="minus"/>
            <c:errValType val="cust"/>
            <c:noEndCap val="1"/>
            <c:plus>
              <c:numLit>
                <c:formatCode>General</c:formatCode>
                <c:ptCount val="1"/>
                <c:pt idx="0">
                  <c:v>1</c:v>
                </c:pt>
              </c:numLit>
            </c:plus>
            <c:minus>
              <c:numRef>
                <c:f>'SR Supply Curve'!$H$7:$H$14</c:f>
                <c:numCache>
                  <c:formatCode>General</c:formatCode>
                  <c:ptCount val="8"/>
                  <c:pt idx="0">
                    <c:v>6</c:v>
                  </c:pt>
                  <c:pt idx="1">
                    <c:v>1.9</c:v>
                  </c:pt>
                  <c:pt idx="2">
                    <c:v>0</c:v>
                  </c:pt>
                  <c:pt idx="3">
                    <c:v>10.1</c:v>
                  </c:pt>
                  <c:pt idx="4">
                    <c:v>0.39999999999999902</c:v>
                  </c:pt>
                  <c:pt idx="5">
                    <c:v>5.5</c:v>
                  </c:pt>
                  <c:pt idx="6">
                    <c:v>3.4000000000000021</c:v>
                  </c:pt>
                  <c:pt idx="7">
                    <c:v>1</c:v>
                  </c:pt>
                </c:numCache>
              </c:numRef>
            </c:minus>
          </c:errBars>
          <c:errBars>
            <c:errDir val="x"/>
            <c:errBarType val="both"/>
            <c:errValType val="fixedVal"/>
            <c:noEndCap val="0"/>
            <c:val val="1"/>
          </c:errBars>
          <c:xVal>
            <c:numRef>
              <c:f>'SR Supply Curve'!$C$7:$C$14</c:f>
              <c:numCache>
                <c:formatCode>_(* #,##0_);_(* \(#,##0\);_(* "-"??_);_(@_)</c:formatCode>
                <c:ptCount val="8"/>
                <c:pt idx="0">
                  <c:v>1704.15</c:v>
                </c:pt>
                <c:pt idx="1">
                  <c:v>2406.1499999999992</c:v>
                </c:pt>
                <c:pt idx="2">
                  <c:v>3035.1499999999992</c:v>
                </c:pt>
                <c:pt idx="3">
                  <c:v>3945.95</c:v>
                </c:pt>
                <c:pt idx="4">
                  <c:v>4578.8500000000004</c:v>
                </c:pt>
                <c:pt idx="5">
                  <c:v>4907.8500000000004</c:v>
                </c:pt>
                <c:pt idx="6">
                  <c:v>5289.85</c:v>
                </c:pt>
                <c:pt idx="7">
                  <c:v>5729.85</c:v>
                </c:pt>
              </c:numCache>
            </c:numRef>
          </c:xVal>
          <c:yVal>
            <c:numRef>
              <c:f>'SR Supply Curve'!$D$7:$D$14</c:f>
              <c:numCache>
                <c:formatCode>_(* #,##0_);_(* \(#,##0\);_(* "-"??_);_(@_)</c:formatCode>
                <c:ptCount val="8"/>
                <c:pt idx="0">
                  <c:v>6</c:v>
                </c:pt>
                <c:pt idx="1">
                  <c:v>7.9</c:v>
                </c:pt>
                <c:pt idx="2">
                  <c:v>7.9</c:v>
                </c:pt>
                <c:pt idx="3">
                  <c:v>18</c:v>
                </c:pt>
                <c:pt idx="4">
                  <c:v>18.399999999999999</c:v>
                </c:pt>
                <c:pt idx="5">
                  <c:v>23.9</c:v>
                </c:pt>
                <c:pt idx="6">
                  <c:v>27.3</c:v>
                </c:pt>
                <c:pt idx="7">
                  <c:v>28.3</c:v>
                </c:pt>
              </c:numCache>
            </c:numRef>
          </c:yVal>
          <c:smooth val="0"/>
          <c:extLst xmlns:c16r2="http://schemas.microsoft.com/office/drawing/2015/06/chart">
            <c:ext xmlns:c16="http://schemas.microsoft.com/office/drawing/2014/chart" uri="{C3380CC4-5D6E-409C-BE32-E72D297353CC}">
              <c16:uniqueId val="{00000003-F8FE-4D8E-90BF-2DEF282D728D}"/>
            </c:ext>
          </c:extLst>
        </c:ser>
        <c:ser>
          <c:idx val="33"/>
          <c:order val="4"/>
          <c:tx>
            <c:strRef>
              <c:f>'SR Supply Curve'!$E$15</c:f>
              <c:strCache>
                <c:ptCount val="1"/>
                <c:pt idx="0">
                  <c:v>Nuclear</c:v>
                </c:pt>
              </c:strCache>
            </c:strRef>
          </c:tx>
          <c:spPr>
            <a:ln w="31750">
              <a:noFill/>
            </a:ln>
          </c:spPr>
          <c:marker>
            <c:symbol val="diamond"/>
            <c:size val="9"/>
            <c:spPr>
              <a:solidFill>
                <a:schemeClr val="accent6"/>
              </a:solidFill>
              <a:ln w="12700">
                <a:noFill/>
              </a:ln>
            </c:spPr>
          </c:marker>
          <c:errBars>
            <c:errDir val="y"/>
            <c:errBarType val="minus"/>
            <c:errValType val="cust"/>
            <c:noEndCap val="1"/>
            <c:plus>
              <c:numRef>
                <c:f>'SR Supply Curve'!$H$15:$H$19</c:f>
                <c:numCache>
                  <c:formatCode>General</c:formatCode>
                  <c:ptCount val="5"/>
                  <c:pt idx="0">
                    <c:v>337.47750000000002</c:v>
                  </c:pt>
                  <c:pt idx="1">
                    <c:v>0</c:v>
                  </c:pt>
                  <c:pt idx="2">
                    <c:v>0</c:v>
                  </c:pt>
                  <c:pt idx="3">
                    <c:v>0</c:v>
                  </c:pt>
                  <c:pt idx="4">
                    <c:v>801.74405289176002</c:v>
                  </c:pt>
                </c:numCache>
              </c:numRef>
            </c:plus>
            <c:minus>
              <c:numRef>
                <c:f>'SR Supply Curve'!$H$15:$H$18</c:f>
                <c:numCache>
                  <c:formatCode>General</c:formatCode>
                  <c:ptCount val="4"/>
                  <c:pt idx="0">
                    <c:v>337.47750000000002</c:v>
                  </c:pt>
                  <c:pt idx="1">
                    <c:v>0</c:v>
                  </c:pt>
                  <c:pt idx="2">
                    <c:v>0</c:v>
                  </c:pt>
                  <c:pt idx="3">
                    <c:v>0</c:v>
                  </c:pt>
                </c:numCache>
              </c:numRef>
            </c:minus>
          </c:errBars>
          <c:errBars>
            <c:errDir val="x"/>
            <c:errBarType val="plus"/>
            <c:errValType val="cust"/>
            <c:noEndCap val="1"/>
            <c:plus>
              <c:numRef>
                <c:f>'SR Supply Curve'!$G$15:$G$18</c:f>
                <c:numCache>
                  <c:formatCode>General</c:formatCode>
                  <c:ptCount val="4"/>
                  <c:pt idx="0">
                    <c:v>1900</c:v>
                  </c:pt>
                  <c:pt idx="1">
                    <c:v>2657</c:v>
                  </c:pt>
                  <c:pt idx="2">
                    <c:v>2850</c:v>
                  </c:pt>
                  <c:pt idx="3">
                    <c:v>5700</c:v>
                  </c:pt>
                </c:numCache>
              </c:numRef>
            </c:plus>
            <c:minus>
              <c:numRef>
                <c:f>'SR Supply Curve'!$G$15:$G$18</c:f>
                <c:numCache>
                  <c:formatCode>General</c:formatCode>
                  <c:ptCount val="4"/>
                  <c:pt idx="0">
                    <c:v>1900</c:v>
                  </c:pt>
                  <c:pt idx="1">
                    <c:v>2657</c:v>
                  </c:pt>
                  <c:pt idx="2">
                    <c:v>2850</c:v>
                  </c:pt>
                  <c:pt idx="3">
                    <c:v>5700</c:v>
                  </c:pt>
                </c:numCache>
              </c:numRef>
            </c:minus>
          </c:errBars>
          <c:xVal>
            <c:numRef>
              <c:f>'SR Supply Curve'!$C$15:$C$18</c:f>
              <c:numCache>
                <c:formatCode>_(* #,##0_);_(* \(#,##0\);_(* "-"??_);_(@_)</c:formatCode>
                <c:ptCount val="4"/>
                <c:pt idx="0">
                  <c:v>6205.35</c:v>
                </c:pt>
                <c:pt idx="1">
                  <c:v>8105.35</c:v>
                </c:pt>
                <c:pt idx="2">
                  <c:v>10762.35</c:v>
                </c:pt>
                <c:pt idx="3">
                  <c:v>13612.35</c:v>
                </c:pt>
              </c:numCache>
            </c:numRef>
          </c:xVal>
          <c:yVal>
            <c:numRef>
              <c:f>'SR Supply Curve'!$D$15:$D$18</c:f>
              <c:numCache>
                <c:formatCode>_(* #,##0_);_(* \(#,##0\);_(* "-"??_);_(@_)</c:formatCode>
                <c:ptCount val="4"/>
                <c:pt idx="0">
                  <c:v>365.77749999999997</c:v>
                </c:pt>
                <c:pt idx="1">
                  <c:v>365.77749999999997</c:v>
                </c:pt>
                <c:pt idx="2">
                  <c:v>365.77749999999997</c:v>
                </c:pt>
                <c:pt idx="3">
                  <c:v>365.77749999999997</c:v>
                </c:pt>
              </c:numCache>
            </c:numRef>
          </c:yVal>
          <c:smooth val="0"/>
          <c:extLst xmlns:c16r2="http://schemas.microsoft.com/office/drawing/2015/06/chart">
            <c:ext xmlns:c16="http://schemas.microsoft.com/office/drawing/2014/chart" uri="{C3380CC4-5D6E-409C-BE32-E72D297353CC}">
              <c16:uniqueId val="{00000004-F8FE-4D8E-90BF-2DEF282D728D}"/>
            </c:ext>
          </c:extLst>
        </c:ser>
        <c:ser>
          <c:idx val="1"/>
          <c:order val="5"/>
          <c:tx>
            <c:strRef>
              <c:f>'SR Supply Curve'!$E$19</c:f>
              <c:strCache>
                <c:ptCount val="1"/>
                <c:pt idx="0">
                  <c:v>Anthracite</c:v>
                </c:pt>
              </c:strCache>
            </c:strRef>
          </c:tx>
          <c:spPr>
            <a:ln w="31750">
              <a:noFill/>
            </a:ln>
          </c:spPr>
          <c:marker>
            <c:spPr>
              <a:solidFill>
                <a:schemeClr val="tx1"/>
              </a:solidFill>
              <a:ln>
                <a:noFill/>
              </a:ln>
            </c:spPr>
          </c:marker>
          <c:errBars>
            <c:errDir val="y"/>
            <c:errBarType val="minus"/>
            <c:errValType val="cust"/>
            <c:noEndCap val="1"/>
            <c:plus>
              <c:numRef>
                <c:f>'SR Supply Curve'!$H$19:$H$25</c:f>
                <c:numCache>
                  <c:formatCode>General</c:formatCode>
                  <c:ptCount val="7"/>
                  <c:pt idx="0">
                    <c:v>801.74405289176002</c:v>
                  </c:pt>
                  <c:pt idx="1">
                    <c:v>72.739316445859913</c:v>
                  </c:pt>
                  <c:pt idx="2">
                    <c:v>0</c:v>
                  </c:pt>
                  <c:pt idx="3">
                    <c:v>0</c:v>
                  </c:pt>
                  <c:pt idx="4">
                    <c:v>8.0428456613278723</c:v>
                  </c:pt>
                  <c:pt idx="5">
                    <c:v>22.919992460824229</c:v>
                  </c:pt>
                  <c:pt idx="6">
                    <c:v>2.7707945402280529</c:v>
                  </c:pt>
                </c:numCache>
              </c:numRef>
            </c:plus>
            <c:minus>
              <c:numRef>
                <c:f>'SR Supply Curve'!$H$19:$H$25</c:f>
                <c:numCache>
                  <c:formatCode>General</c:formatCode>
                  <c:ptCount val="7"/>
                  <c:pt idx="0">
                    <c:v>801.74405289176002</c:v>
                  </c:pt>
                  <c:pt idx="1">
                    <c:v>72.739316445859913</c:v>
                  </c:pt>
                  <c:pt idx="2">
                    <c:v>0</c:v>
                  </c:pt>
                  <c:pt idx="3">
                    <c:v>0</c:v>
                  </c:pt>
                  <c:pt idx="4">
                    <c:v>8.0428456613278723</c:v>
                  </c:pt>
                  <c:pt idx="5">
                    <c:v>22.919992460824229</c:v>
                  </c:pt>
                  <c:pt idx="6">
                    <c:v>2.7707945402280529</c:v>
                  </c:pt>
                </c:numCache>
              </c:numRef>
            </c:minus>
          </c:errBars>
          <c:errBars>
            <c:errDir val="x"/>
            <c:errBarType val="plus"/>
            <c:errValType val="cust"/>
            <c:noEndCap val="1"/>
            <c:plus>
              <c:numRef>
                <c:f>'SR Supply Curve'!$G$19:$G$25</c:f>
                <c:numCache>
                  <c:formatCode>General</c:formatCode>
                  <c:ptCount val="7"/>
                  <c:pt idx="0">
                    <c:v>2320.5500000000002</c:v>
                  </c:pt>
                  <c:pt idx="1">
                    <c:v>880</c:v>
                  </c:pt>
                  <c:pt idx="2">
                    <c:v>1200</c:v>
                  </c:pt>
                  <c:pt idx="3">
                    <c:v>2175</c:v>
                  </c:pt>
                  <c:pt idx="4">
                    <c:v>1775</c:v>
                  </c:pt>
                  <c:pt idx="5">
                    <c:v>1195</c:v>
                  </c:pt>
                  <c:pt idx="6">
                    <c:v>1220</c:v>
                  </c:pt>
                </c:numCache>
              </c:numRef>
            </c:plus>
            <c:minus>
              <c:numRef>
                <c:f>'SR Supply Curve'!$G$19:$G$25</c:f>
                <c:numCache>
                  <c:formatCode>General</c:formatCode>
                  <c:ptCount val="7"/>
                  <c:pt idx="0">
                    <c:v>2320.5500000000002</c:v>
                  </c:pt>
                  <c:pt idx="1">
                    <c:v>880</c:v>
                  </c:pt>
                  <c:pt idx="2">
                    <c:v>1200</c:v>
                  </c:pt>
                  <c:pt idx="3">
                    <c:v>2175</c:v>
                  </c:pt>
                  <c:pt idx="4">
                    <c:v>1775</c:v>
                  </c:pt>
                  <c:pt idx="5">
                    <c:v>1195</c:v>
                  </c:pt>
                  <c:pt idx="6">
                    <c:v>1220</c:v>
                  </c:pt>
                </c:numCache>
              </c:numRef>
            </c:minus>
          </c:errBars>
          <c:xVal>
            <c:numRef>
              <c:f>'SR Supply Curve'!$C$19:$C$25</c:f>
              <c:numCache>
                <c:formatCode>_(* #,##0_);_(* \(#,##0\);_(* "-"??_);_(@_)</c:formatCode>
                <c:ptCount val="7"/>
                <c:pt idx="0">
                  <c:v>19312.349999999991</c:v>
                </c:pt>
                <c:pt idx="1">
                  <c:v>21632.899999999991</c:v>
                </c:pt>
                <c:pt idx="2">
                  <c:v>22512.899999999991</c:v>
                </c:pt>
                <c:pt idx="3">
                  <c:v>23712.899999999991</c:v>
                </c:pt>
                <c:pt idx="4">
                  <c:v>25887.899999999991</c:v>
                </c:pt>
                <c:pt idx="5">
                  <c:v>27662.899999999991</c:v>
                </c:pt>
                <c:pt idx="6">
                  <c:v>28857.899999999991</c:v>
                </c:pt>
              </c:numCache>
            </c:numRef>
          </c:xVal>
          <c:yVal>
            <c:numRef>
              <c:f>'SR Supply Curve'!$D$19:$D$25</c:f>
              <c:numCache>
                <c:formatCode>_(* #,##0_);_(* \(#,##0\);_(* "-"??_);_(@_)</c:formatCode>
                <c:ptCount val="7"/>
                <c:pt idx="0">
                  <c:v>1167.5215528917599</c:v>
                </c:pt>
                <c:pt idx="1">
                  <c:v>1240.2608693376201</c:v>
                </c:pt>
                <c:pt idx="2">
                  <c:v>1240.2608693376201</c:v>
                </c:pt>
                <c:pt idx="3">
                  <c:v>1240.2608693376201</c:v>
                </c:pt>
                <c:pt idx="4">
                  <c:v>1248.303714998948</c:v>
                </c:pt>
                <c:pt idx="5">
                  <c:v>1271.223707459772</c:v>
                </c:pt>
                <c:pt idx="6">
                  <c:v>1273.994502</c:v>
                </c:pt>
              </c:numCache>
            </c:numRef>
          </c:yVal>
          <c:smooth val="0"/>
          <c:extLst xmlns:c16r2="http://schemas.microsoft.com/office/drawing/2015/06/chart">
            <c:ext xmlns:c16="http://schemas.microsoft.com/office/drawing/2014/chart" uri="{C3380CC4-5D6E-409C-BE32-E72D297353CC}">
              <c16:uniqueId val="{00000005-F8FE-4D8E-90BF-2DEF282D728D}"/>
            </c:ext>
          </c:extLst>
        </c:ser>
        <c:ser>
          <c:idx val="0"/>
          <c:order val="6"/>
          <c:tx>
            <c:strRef>
              <c:f>'SR Supply Curve'!$E$26</c:f>
              <c:strCache>
                <c:ptCount val="1"/>
                <c:pt idx="0">
                  <c:v>Brown Coal</c:v>
                </c:pt>
              </c:strCache>
            </c:strRef>
          </c:tx>
          <c:spPr>
            <a:ln w="31750">
              <a:noFill/>
            </a:ln>
          </c:spPr>
          <c:marker>
            <c:symbol val="circle"/>
            <c:size val="7"/>
            <c:spPr>
              <a:solidFill>
                <a:schemeClr val="bg2">
                  <a:lumMod val="50000"/>
                </a:schemeClr>
              </a:solidFill>
              <a:ln w="12700">
                <a:noFill/>
              </a:ln>
            </c:spPr>
          </c:marker>
          <c:errBars>
            <c:errDir val="y"/>
            <c:errBarType val="minus"/>
            <c:errValType val="cust"/>
            <c:noEndCap val="1"/>
            <c:plus>
              <c:numRef>
                <c:f>'SR Supply Curve'!$H$26:$H$29</c:f>
                <c:numCache>
                  <c:formatCode>General</c:formatCode>
                  <c:ptCount val="4"/>
                  <c:pt idx="0">
                    <c:v>184.4624979999999</c:v>
                  </c:pt>
                  <c:pt idx="1">
                    <c:v>113.74</c:v>
                  </c:pt>
                  <c:pt idx="2">
                    <c:v>47.822499999999998</c:v>
                  </c:pt>
                  <c:pt idx="3">
                    <c:v>67.628789646000072</c:v>
                  </c:pt>
                </c:numCache>
              </c:numRef>
            </c:plus>
            <c:minus>
              <c:numRef>
                <c:f>'SR Supply Curve'!$H$26:$H$29</c:f>
                <c:numCache>
                  <c:formatCode>General</c:formatCode>
                  <c:ptCount val="4"/>
                  <c:pt idx="0">
                    <c:v>184.4624979999999</c:v>
                  </c:pt>
                  <c:pt idx="1">
                    <c:v>113.74</c:v>
                  </c:pt>
                  <c:pt idx="2">
                    <c:v>47.822499999999998</c:v>
                  </c:pt>
                  <c:pt idx="3">
                    <c:v>67.628789646000072</c:v>
                  </c:pt>
                </c:numCache>
              </c:numRef>
            </c:minus>
          </c:errBars>
          <c:errBars>
            <c:errDir val="x"/>
            <c:errBarType val="plus"/>
            <c:errValType val="cust"/>
            <c:noEndCap val="1"/>
            <c:plus>
              <c:numRef>
                <c:f>'SR Supply Curve'!$G$26:$G$29</c:f>
                <c:numCache>
                  <c:formatCode>General</c:formatCode>
                  <c:ptCount val="4"/>
                  <c:pt idx="0">
                    <c:v>1270</c:v>
                  </c:pt>
                  <c:pt idx="1">
                    <c:v>1519.51</c:v>
                  </c:pt>
                  <c:pt idx="2">
                    <c:v>2334</c:v>
                  </c:pt>
                  <c:pt idx="3">
                    <c:v>485</c:v>
                  </c:pt>
                </c:numCache>
              </c:numRef>
            </c:plus>
            <c:minus>
              <c:numRef>
                <c:f>'SR Supply Curve'!$G$26:$G$29</c:f>
                <c:numCache>
                  <c:formatCode>General</c:formatCode>
                  <c:ptCount val="4"/>
                  <c:pt idx="0">
                    <c:v>1270</c:v>
                  </c:pt>
                  <c:pt idx="1">
                    <c:v>1519.51</c:v>
                  </c:pt>
                  <c:pt idx="2">
                    <c:v>2334</c:v>
                  </c:pt>
                  <c:pt idx="3">
                    <c:v>485</c:v>
                  </c:pt>
                </c:numCache>
              </c:numRef>
            </c:minus>
          </c:errBars>
          <c:xVal>
            <c:numRef>
              <c:f>'SR Supply Curve'!$C$26:$C$29</c:f>
              <c:numCache>
                <c:formatCode>_(* #,##0_);_(* \(#,##0\);_(* "-"??_);_(@_)</c:formatCode>
                <c:ptCount val="4"/>
                <c:pt idx="0">
                  <c:v>30077.899999999991</c:v>
                </c:pt>
                <c:pt idx="1">
                  <c:v>31347.899999999991</c:v>
                </c:pt>
                <c:pt idx="2">
                  <c:v>32867.410000000003</c:v>
                </c:pt>
                <c:pt idx="3">
                  <c:v>35201.410000000003</c:v>
                </c:pt>
              </c:numCache>
            </c:numRef>
          </c:xVal>
          <c:yVal>
            <c:numRef>
              <c:f>'SR Supply Curve'!$D$26:$D$29</c:f>
              <c:numCache>
                <c:formatCode>_(* #,##0_);_(* \(#,##0\);_(* "-"??_);_(@_)</c:formatCode>
                <c:ptCount val="4"/>
                <c:pt idx="0">
                  <c:v>1458.4570000000001</c:v>
                </c:pt>
                <c:pt idx="1">
                  <c:v>1572.1969999999999</c:v>
                </c:pt>
                <c:pt idx="2">
                  <c:v>1620.0195000000001</c:v>
                </c:pt>
                <c:pt idx="3">
                  <c:v>1687.648289646</c:v>
                </c:pt>
              </c:numCache>
            </c:numRef>
          </c:yVal>
          <c:smooth val="0"/>
          <c:extLst xmlns:c16r2="http://schemas.microsoft.com/office/drawing/2015/06/chart">
            <c:ext xmlns:c16="http://schemas.microsoft.com/office/drawing/2014/chart" uri="{C3380CC4-5D6E-409C-BE32-E72D297353CC}">
              <c16:uniqueId val="{00000006-F8FE-4D8E-90BF-2DEF282D728D}"/>
            </c:ext>
          </c:extLst>
        </c:ser>
        <c:ser>
          <c:idx val="4"/>
          <c:order val="7"/>
          <c:tx>
            <c:strRef>
              <c:f>'SR Supply Curve'!$E$30</c:f>
              <c:strCache>
                <c:ptCount val="1"/>
                <c:pt idx="0">
                  <c:v>Gas</c:v>
                </c:pt>
              </c:strCache>
            </c:strRef>
          </c:tx>
          <c:spPr>
            <a:ln w="31750">
              <a:noFill/>
            </a:ln>
          </c:spPr>
          <c:marker>
            <c:spPr>
              <a:ln>
                <a:solidFill>
                  <a:srgbClr val="0070C0"/>
                </a:solidFill>
              </a:ln>
            </c:spPr>
          </c:marker>
          <c:errBars>
            <c:errDir val="y"/>
            <c:errBarType val="minus"/>
            <c:errValType val="cust"/>
            <c:noEndCap val="1"/>
            <c:plus>
              <c:numRef>
                <c:f>'SR Supply Curve'!$H$30:$H$31</c:f>
                <c:numCache>
                  <c:formatCode>General</c:formatCode>
                  <c:ptCount val="2"/>
                  <c:pt idx="0">
                    <c:v>16.952410353999991</c:v>
                  </c:pt>
                  <c:pt idx="1">
                    <c:v>55.78430000000003</c:v>
                  </c:pt>
                </c:numCache>
              </c:numRef>
            </c:plus>
            <c:minus>
              <c:numLit>
                <c:formatCode>General</c:formatCode>
                <c:ptCount val="1"/>
                <c:pt idx="0">
                  <c:v>1</c:v>
                </c:pt>
              </c:numLit>
            </c:minus>
          </c:errBars>
          <c:errBars>
            <c:errDir val="x"/>
            <c:errBarType val="plus"/>
            <c:errValType val="cust"/>
            <c:noEndCap val="1"/>
            <c:plus>
              <c:numRef>
                <c:f>'SR Supply Curve'!$G$30:$G$31</c:f>
                <c:numCache>
                  <c:formatCode>General</c:formatCode>
                  <c:ptCount val="2"/>
                  <c:pt idx="0">
                    <c:v>470</c:v>
                  </c:pt>
                  <c:pt idx="1">
                    <c:v>1200</c:v>
                  </c:pt>
                </c:numCache>
              </c:numRef>
            </c:plus>
            <c:minus>
              <c:numLit>
                <c:formatCode>General</c:formatCode>
                <c:ptCount val="1"/>
                <c:pt idx="0">
                  <c:v>1</c:v>
                </c:pt>
              </c:numLit>
            </c:minus>
          </c:errBars>
          <c:xVal>
            <c:numRef>
              <c:f>'SR Supply Curve'!$C$30:$C$31</c:f>
              <c:numCache>
                <c:formatCode>_(* #,##0_);_(* \(#,##0\);_(* "-"??_);_(@_)</c:formatCode>
                <c:ptCount val="2"/>
                <c:pt idx="0">
                  <c:v>35686.410000000003</c:v>
                </c:pt>
                <c:pt idx="1">
                  <c:v>36156.410000000003</c:v>
                </c:pt>
              </c:numCache>
            </c:numRef>
          </c:xVal>
          <c:yVal>
            <c:numRef>
              <c:f>'SR Supply Curve'!$D$30:$D$31</c:f>
              <c:numCache>
                <c:formatCode>_(* #,##0_);_(* \(#,##0\);_(* "-"??_);_(@_)</c:formatCode>
                <c:ptCount val="2"/>
                <c:pt idx="0">
                  <c:v>1704.6007</c:v>
                </c:pt>
                <c:pt idx="1">
                  <c:v>1760.385</c:v>
                </c:pt>
              </c:numCache>
            </c:numRef>
          </c:yVal>
          <c:smooth val="0"/>
          <c:extLst xmlns:c16r2="http://schemas.microsoft.com/office/drawing/2015/06/chart">
            <c:ext xmlns:c16="http://schemas.microsoft.com/office/drawing/2014/chart" uri="{C3380CC4-5D6E-409C-BE32-E72D297353CC}">
              <c16:uniqueId val="{00000007-F8FE-4D8E-90BF-2DEF282D728D}"/>
            </c:ext>
          </c:extLst>
        </c:ser>
        <c:ser>
          <c:idx val="5"/>
          <c:order val="8"/>
          <c:tx>
            <c:strRef>
              <c:f>'SR Supply Curve'!$E$32</c:f>
              <c:strCache>
                <c:ptCount val="1"/>
                <c:pt idx="0">
                  <c:v>Brown Coal</c:v>
                </c:pt>
              </c:strCache>
            </c:strRef>
          </c:tx>
          <c:spPr>
            <a:ln w="31750">
              <a:noFill/>
            </a:ln>
          </c:spPr>
          <c:marker>
            <c:spPr>
              <a:solidFill>
                <a:schemeClr val="bg2">
                  <a:lumMod val="50000"/>
                </a:schemeClr>
              </a:solidFill>
            </c:spPr>
          </c:marker>
          <c:errBars>
            <c:errDir val="y"/>
            <c:errBarType val="minus"/>
            <c:errValType val="cust"/>
            <c:noEndCap val="1"/>
            <c:plus>
              <c:numRef>
                <c:f>'SR Supply Curve'!$H$30:$H$31</c:f>
                <c:numCache>
                  <c:formatCode>General</c:formatCode>
                  <c:ptCount val="2"/>
                  <c:pt idx="0">
                    <c:v>16.952410353999991</c:v>
                  </c:pt>
                  <c:pt idx="1">
                    <c:v>55.78430000000003</c:v>
                  </c:pt>
                </c:numCache>
              </c:numRef>
            </c:plus>
            <c:minus>
              <c:numRef>
                <c:f>'SR Supply Curve'!$H$32:$H$34</c:f>
                <c:numCache>
                  <c:formatCode>General</c:formatCode>
                  <c:ptCount val="3"/>
                  <c:pt idx="0">
                    <c:v>60.64281266999933</c:v>
                  </c:pt>
                  <c:pt idx="1">
                    <c:v>73.777187330000729</c:v>
                  </c:pt>
                  <c:pt idx="2">
                    <c:v>165.4399999999996</c:v>
                  </c:pt>
                </c:numCache>
              </c:numRef>
            </c:minus>
          </c:errBars>
          <c:errBars>
            <c:errDir val="x"/>
            <c:errBarType val="plus"/>
            <c:errValType val="cust"/>
            <c:noEndCap val="1"/>
            <c:plus>
              <c:numRef>
                <c:f>'SR Supply Curve'!$G$32:$G$34</c:f>
                <c:numCache>
                  <c:formatCode>General</c:formatCode>
                  <c:ptCount val="3"/>
                  <c:pt idx="0">
                    <c:v>1188</c:v>
                  </c:pt>
                  <c:pt idx="1">
                    <c:v>1800</c:v>
                  </c:pt>
                  <c:pt idx="2">
                    <c:v>1152</c:v>
                  </c:pt>
                </c:numCache>
              </c:numRef>
            </c:plus>
            <c:minus>
              <c:numLit>
                <c:formatCode>General</c:formatCode>
                <c:ptCount val="1"/>
                <c:pt idx="0">
                  <c:v>1</c:v>
                </c:pt>
              </c:numLit>
            </c:minus>
          </c:errBars>
          <c:xVal>
            <c:numRef>
              <c:f>'SR Supply Curve'!$C$32:$C$34</c:f>
              <c:numCache>
                <c:formatCode>_(* #,##0_);_(* \(#,##0\);_(* "-"??_);_(@_)</c:formatCode>
                <c:ptCount val="3"/>
                <c:pt idx="0">
                  <c:v>37356.410000000003</c:v>
                </c:pt>
                <c:pt idx="1">
                  <c:v>38544.410000000003</c:v>
                </c:pt>
                <c:pt idx="2">
                  <c:v>40344.410000000003</c:v>
                </c:pt>
              </c:numCache>
            </c:numRef>
          </c:xVal>
          <c:yVal>
            <c:numRef>
              <c:f>'SR Supply Curve'!$D$32:$D$34</c:f>
              <c:numCache>
                <c:formatCode>_(* #,##0_);_(* \(#,##0\);_(* "-"??_);_(@_)</c:formatCode>
                <c:ptCount val="3"/>
                <c:pt idx="0">
                  <c:v>1821.02781267</c:v>
                </c:pt>
                <c:pt idx="1">
                  <c:v>1894.8050000000001</c:v>
                </c:pt>
                <c:pt idx="2">
                  <c:v>2060.244999999999</c:v>
                </c:pt>
              </c:numCache>
            </c:numRef>
          </c:yVal>
          <c:smooth val="0"/>
          <c:extLst xmlns:c16r2="http://schemas.microsoft.com/office/drawing/2015/06/chart">
            <c:ext xmlns:c16="http://schemas.microsoft.com/office/drawing/2014/chart" uri="{C3380CC4-5D6E-409C-BE32-E72D297353CC}">
              <c16:uniqueId val="{00000008-F8FE-4D8E-90BF-2DEF282D728D}"/>
            </c:ext>
          </c:extLst>
        </c:ser>
        <c:ser>
          <c:idx val="6"/>
          <c:order val="9"/>
          <c:tx>
            <c:strRef>
              <c:f>'SR Supply Curve'!$E$35</c:f>
              <c:strCache>
                <c:ptCount val="1"/>
                <c:pt idx="0">
                  <c:v>Gas</c:v>
                </c:pt>
              </c:strCache>
            </c:strRef>
          </c:tx>
          <c:spPr>
            <a:ln w="31750">
              <a:noFill/>
            </a:ln>
          </c:spPr>
          <c:marker>
            <c:symbol val="star"/>
            <c:size val="7"/>
            <c:spPr>
              <a:ln>
                <a:solidFill>
                  <a:schemeClr val="accent1">
                    <a:lumMod val="75000"/>
                  </a:schemeClr>
                </a:solidFill>
              </a:ln>
            </c:spPr>
          </c:marker>
          <c:errBars>
            <c:errDir val="y"/>
            <c:errBarType val="minus"/>
            <c:errValType val="cust"/>
            <c:noEndCap val="1"/>
            <c:plus>
              <c:numLit>
                <c:formatCode>General</c:formatCode>
                <c:ptCount val="1"/>
                <c:pt idx="0">
                  <c:v>1</c:v>
                </c:pt>
              </c:numLit>
            </c:plus>
            <c:minus>
              <c:numRef>
                <c:f>'SR Supply Curve'!$H$35:$H$36</c:f>
                <c:numCache>
                  <c:formatCode>General</c:formatCode>
                  <c:ptCount val="2"/>
                  <c:pt idx="0">
                    <c:v>1395.951700000001</c:v>
                  </c:pt>
                  <c:pt idx="1">
                    <c:v>0</c:v>
                  </c:pt>
                </c:numCache>
              </c:numRef>
            </c:minus>
          </c:errBars>
          <c:errBars>
            <c:errDir val="x"/>
            <c:errBarType val="both"/>
            <c:errValType val="fixedVal"/>
            <c:noEndCap val="0"/>
            <c:val val="1"/>
          </c:errBars>
          <c:xVal>
            <c:numRef>
              <c:f>'SR Supply Curve'!$C$35:$C$36</c:f>
              <c:numCache>
                <c:formatCode>_(* #,##0_);_(* \(#,##0\);_(* "-"??_);_(@_)</c:formatCode>
                <c:ptCount val="2"/>
                <c:pt idx="0">
                  <c:v>41496.410000000003</c:v>
                </c:pt>
                <c:pt idx="1">
                  <c:v>42096.41</c:v>
                </c:pt>
              </c:numCache>
            </c:numRef>
          </c:xVal>
          <c:yVal>
            <c:numRef>
              <c:f>'SR Supply Curve'!$D$35:$D$36</c:f>
              <c:numCache>
                <c:formatCode>_(* #,##0_);_(* \(#,##0\);_(* "-"??_);_(@_)</c:formatCode>
                <c:ptCount val="2"/>
                <c:pt idx="0">
                  <c:v>3456.1967</c:v>
                </c:pt>
                <c:pt idx="1">
                  <c:v>3456.1967</c:v>
                </c:pt>
              </c:numCache>
            </c:numRef>
          </c:yVal>
          <c:smooth val="0"/>
          <c:extLst xmlns:c16r2="http://schemas.microsoft.com/office/drawing/2015/06/chart">
            <c:ext xmlns:c16="http://schemas.microsoft.com/office/drawing/2014/chart" uri="{C3380CC4-5D6E-409C-BE32-E72D297353CC}">
              <c16:uniqueId val="{00000009-F8FE-4D8E-90BF-2DEF282D728D}"/>
            </c:ext>
          </c:extLst>
        </c:ser>
        <c:dLbls>
          <c:showLegendKey val="0"/>
          <c:showVal val="0"/>
          <c:showCatName val="0"/>
          <c:showSerName val="0"/>
          <c:showPercent val="0"/>
          <c:showBubbleSize val="0"/>
        </c:dLbls>
        <c:axId val="572633288"/>
        <c:axId val="572633680"/>
      </c:scatterChart>
      <c:valAx>
        <c:axId val="572633288"/>
        <c:scaling>
          <c:orientation val="minMax"/>
          <c:min val="0"/>
        </c:scaling>
        <c:delete val="0"/>
        <c:axPos val="b"/>
        <c:title>
          <c:tx>
            <c:rich>
              <a:bodyPr/>
              <a:lstStyle/>
              <a:p>
                <a:pPr rtl="0">
                  <a:defRPr/>
                </a:pPr>
                <a:r>
                  <a:rPr lang="uk" b="0" i="0" u="none" baseline="0"/>
                  <a:t>Установлена потужність у режимі зниженої потужності (МВт)</a:t>
                </a:r>
              </a:p>
            </c:rich>
          </c:tx>
          <c:layout>
            <c:manualLayout>
              <c:xMode val="edge"/>
              <c:yMode val="edge"/>
              <c:x val="0.36035243791641403"/>
              <c:y val="0.93350991584504694"/>
            </c:manualLayout>
          </c:layout>
          <c:overlay val="0"/>
        </c:title>
        <c:numFmt formatCode="_(* #,##0_);_(* \(#,##0\);_(* &quot;-&quot;??_);_(@_)" sourceLinked="1"/>
        <c:majorTickMark val="out"/>
        <c:minorTickMark val="none"/>
        <c:tickLblPos val="nextTo"/>
        <c:crossAx val="572633680"/>
        <c:crosses val="autoZero"/>
        <c:crossBetween val="midCat"/>
      </c:valAx>
      <c:valAx>
        <c:axId val="572633680"/>
        <c:scaling>
          <c:orientation val="minMax"/>
          <c:min val="0"/>
        </c:scaling>
        <c:delete val="0"/>
        <c:axPos val="l"/>
        <c:title>
          <c:tx>
            <c:rich>
              <a:bodyPr/>
              <a:lstStyle/>
              <a:p>
                <a:pPr rtl="0">
                  <a:defRPr/>
                </a:pPr>
                <a:r>
                  <a:rPr lang="uk" b="0" i="0" u="none" baseline="0"/>
                  <a:t>КСГВ (грн./МВтг)</a:t>
                </a:r>
              </a:p>
            </c:rich>
          </c:tx>
          <c:layout>
            <c:manualLayout>
              <c:xMode val="edge"/>
              <c:yMode val="edge"/>
              <c:x val="2.4038461538461501E-3"/>
              <c:y val="0.37018748730907203"/>
            </c:manualLayout>
          </c:layout>
          <c:overlay val="0"/>
        </c:title>
        <c:numFmt formatCode="_(* #,##0_);_(* \(#,##0\);_(* &quot;-&quot;??_);_(@_)" sourceLinked="1"/>
        <c:majorTickMark val="out"/>
        <c:minorTickMark val="none"/>
        <c:tickLblPos val="nextTo"/>
        <c:crossAx val="572633288"/>
        <c:crosses val="autoZero"/>
        <c:crossBetween val="midCat"/>
      </c:valAx>
    </c:plotArea>
    <c:legend>
      <c:legendPos val="r"/>
      <c:layout>
        <c:manualLayout>
          <c:xMode val="edge"/>
          <c:yMode val="edge"/>
          <c:x val="0.28205706751292198"/>
          <c:y val="8.3955948360749905E-2"/>
          <c:w val="0.15273962749848599"/>
          <c:h val="0.403521873519392"/>
        </c:manualLayout>
      </c:layout>
      <c:overlay val="0"/>
      <c:spPr>
        <a:solidFill>
          <a:schemeClr val="bg1"/>
        </a:solidFill>
      </c:spPr>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697467262963499"/>
          <c:y val="0.156829305978573"/>
          <c:w val="0.80551618547681503"/>
          <c:h val="0.735771361913094"/>
        </c:manualLayout>
      </c:layout>
      <c:scatterChart>
        <c:scatterStyle val="lineMarker"/>
        <c:varyColors val="0"/>
        <c:ser>
          <c:idx val="0"/>
          <c:order val="0"/>
          <c:tx>
            <c:strRef>
              <c:f>Blocks!$C$4</c:f>
              <c:strCache>
                <c:ptCount val="1"/>
                <c:pt idx="0">
                  <c:v>2017-Hourly</c:v>
                </c:pt>
              </c:strCache>
            </c:strRef>
          </c:tx>
          <c:spPr>
            <a:ln w="19050" cap="rnd">
              <a:solidFill>
                <a:schemeClr val="accent1"/>
              </a:solidFill>
              <a:round/>
            </a:ln>
            <a:effectLst/>
          </c:spPr>
          <c:marker>
            <c:symbol val="none"/>
          </c:marker>
          <c:xVal>
            <c:numRef>
              <c:f>Blocks!$A$5:$A$8764</c:f>
              <c:numCache>
                <c:formatCode>General</c:formatCode>
                <c:ptCount val="87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numCache>
            </c:numRef>
          </c:xVal>
          <c:yVal>
            <c:numRef>
              <c:f>Blocks!$C$5:$C$8764</c:f>
              <c:numCache>
                <c:formatCode>#,##0</c:formatCode>
                <c:ptCount val="8760"/>
                <c:pt idx="0">
                  <c:v>17228.29241941205</c:v>
                </c:pt>
                <c:pt idx="1">
                  <c:v>15725.944282062501</c:v>
                </c:pt>
                <c:pt idx="2">
                  <c:v>16016.68753056662</c:v>
                </c:pt>
                <c:pt idx="3">
                  <c:v>14597.00935386048</c:v>
                </c:pt>
                <c:pt idx="4">
                  <c:v>15557.612104363971</c:v>
                </c:pt>
                <c:pt idx="5">
                  <c:v>15562.351407241969</c:v>
                </c:pt>
                <c:pt idx="6">
                  <c:v>15505.79210709646</c:v>
                </c:pt>
                <c:pt idx="7">
                  <c:v>15986.31427288779</c:v>
                </c:pt>
                <c:pt idx="8">
                  <c:v>17467.322117367159</c:v>
                </c:pt>
                <c:pt idx="9">
                  <c:v>18643.963444853791</c:v>
                </c:pt>
                <c:pt idx="10">
                  <c:v>18624.5893471122</c:v>
                </c:pt>
                <c:pt idx="11">
                  <c:v>18454.507558405869</c:v>
                </c:pt>
                <c:pt idx="12">
                  <c:v>19915.10323285752</c:v>
                </c:pt>
                <c:pt idx="13">
                  <c:v>19441.23924802721</c:v>
                </c:pt>
                <c:pt idx="14">
                  <c:v>20384.068625727112</c:v>
                </c:pt>
                <c:pt idx="15">
                  <c:v>19149.169084957532</c:v>
                </c:pt>
                <c:pt idx="16">
                  <c:v>19323.849657201881</c:v>
                </c:pt>
                <c:pt idx="17">
                  <c:v>19113.201812142379</c:v>
                </c:pt>
                <c:pt idx="18">
                  <c:v>20027.59276852768</c:v>
                </c:pt>
                <c:pt idx="19">
                  <c:v>20629.28847857059</c:v>
                </c:pt>
                <c:pt idx="20">
                  <c:v>19891.73961954032</c:v>
                </c:pt>
                <c:pt idx="21">
                  <c:v>20481.624927383851</c:v>
                </c:pt>
                <c:pt idx="22">
                  <c:v>19865.936393979329</c:v>
                </c:pt>
                <c:pt idx="23">
                  <c:v>20075.597213562702</c:v>
                </c:pt>
                <c:pt idx="24">
                  <c:v>17225.824508775659</c:v>
                </c:pt>
                <c:pt idx="25">
                  <c:v>16778.4909273905</c:v>
                </c:pt>
                <c:pt idx="26">
                  <c:v>15182.224505983861</c:v>
                </c:pt>
                <c:pt idx="27">
                  <c:v>16036.96516715904</c:v>
                </c:pt>
                <c:pt idx="28">
                  <c:v>16046.178587924311</c:v>
                </c:pt>
                <c:pt idx="29">
                  <c:v>15488.545379437999</c:v>
                </c:pt>
                <c:pt idx="30">
                  <c:v>14978.245380124379</c:v>
                </c:pt>
                <c:pt idx="31">
                  <c:v>16723.686285383381</c:v>
                </c:pt>
                <c:pt idx="32">
                  <c:v>17448.667582516289</c:v>
                </c:pt>
                <c:pt idx="33">
                  <c:v>17267.872514244798</c:v>
                </c:pt>
                <c:pt idx="34">
                  <c:v>18447.718379807291</c:v>
                </c:pt>
                <c:pt idx="35">
                  <c:v>18431.524954878299</c:v>
                </c:pt>
                <c:pt idx="36">
                  <c:v>18568.13239492401</c:v>
                </c:pt>
                <c:pt idx="37">
                  <c:v>18333.06320983476</c:v>
                </c:pt>
                <c:pt idx="38">
                  <c:v>18788.12546426016</c:v>
                </c:pt>
                <c:pt idx="39">
                  <c:v>17883.024575596519</c:v>
                </c:pt>
                <c:pt idx="40">
                  <c:v>18869.803395632789</c:v>
                </c:pt>
                <c:pt idx="41">
                  <c:v>18559.841682495058</c:v>
                </c:pt>
                <c:pt idx="42">
                  <c:v>18421.568589189221</c:v>
                </c:pt>
                <c:pt idx="43">
                  <c:v>19913.498529046541</c:v>
                </c:pt>
                <c:pt idx="44">
                  <c:v>18995.59397798502</c:v>
                </c:pt>
                <c:pt idx="45">
                  <c:v>19498.736129368859</c:v>
                </c:pt>
                <c:pt idx="46">
                  <c:v>18287.939874995722</c:v>
                </c:pt>
                <c:pt idx="47">
                  <c:v>19025.18624664436</c:v>
                </c:pt>
                <c:pt idx="48">
                  <c:v>17146.657547272061</c:v>
                </c:pt>
                <c:pt idx="49">
                  <c:v>15949.036585203859</c:v>
                </c:pt>
                <c:pt idx="50">
                  <c:v>15490.15058724946</c:v>
                </c:pt>
                <c:pt idx="51">
                  <c:v>15451.252603663161</c:v>
                </c:pt>
                <c:pt idx="52">
                  <c:v>15364.498453926581</c:v>
                </c:pt>
                <c:pt idx="53">
                  <c:v>15743.24109787075</c:v>
                </c:pt>
                <c:pt idx="54">
                  <c:v>15495.25661589115</c:v>
                </c:pt>
                <c:pt idx="55">
                  <c:v>15822.2668491443</c:v>
                </c:pt>
                <c:pt idx="56">
                  <c:v>16530.193017810569</c:v>
                </c:pt>
                <c:pt idx="57">
                  <c:v>16822.30158454405</c:v>
                </c:pt>
                <c:pt idx="58">
                  <c:v>17632.711050403101</c:v>
                </c:pt>
                <c:pt idx="59">
                  <c:v>17444.798811647572</c:v>
                </c:pt>
                <c:pt idx="60">
                  <c:v>17974.0106590539</c:v>
                </c:pt>
                <c:pt idx="61">
                  <c:v>17897.464447662242</c:v>
                </c:pt>
                <c:pt idx="62">
                  <c:v>18761.015663978771</c:v>
                </c:pt>
                <c:pt idx="63">
                  <c:v>18308.584700469011</c:v>
                </c:pt>
                <c:pt idx="64">
                  <c:v>17971.62103383537</c:v>
                </c:pt>
                <c:pt idx="65">
                  <c:v>17457.214630520732</c:v>
                </c:pt>
                <c:pt idx="66">
                  <c:v>18400.672665880491</c:v>
                </c:pt>
                <c:pt idx="67">
                  <c:v>19196.508195427501</c:v>
                </c:pt>
                <c:pt idx="68">
                  <c:v>18410.010577702109</c:v>
                </c:pt>
                <c:pt idx="69">
                  <c:v>18845.845452257989</c:v>
                </c:pt>
                <c:pt idx="70">
                  <c:v>19032.372353309482</c:v>
                </c:pt>
                <c:pt idx="71">
                  <c:v>17990.37510879655</c:v>
                </c:pt>
                <c:pt idx="72">
                  <c:v>17237.72291656541</c:v>
                </c:pt>
                <c:pt idx="73">
                  <c:v>16015.185339755209</c:v>
                </c:pt>
                <c:pt idx="74">
                  <c:v>15939.44042388755</c:v>
                </c:pt>
                <c:pt idx="75">
                  <c:v>15400.09808773789</c:v>
                </c:pt>
                <c:pt idx="76">
                  <c:v>15758.64111881379</c:v>
                </c:pt>
                <c:pt idx="77">
                  <c:v>15734.382204305401</c:v>
                </c:pt>
                <c:pt idx="78">
                  <c:v>16243.243913086329</c:v>
                </c:pt>
                <c:pt idx="79">
                  <c:v>15975.737168774969</c:v>
                </c:pt>
                <c:pt idx="80">
                  <c:v>16490.151490510219</c:v>
                </c:pt>
                <c:pt idx="81">
                  <c:v>17868.539030955439</c:v>
                </c:pt>
                <c:pt idx="82">
                  <c:v>18329.503988392458</c:v>
                </c:pt>
                <c:pt idx="83">
                  <c:v>17718.12764045893</c:v>
                </c:pt>
                <c:pt idx="84">
                  <c:v>18402.529632052421</c:v>
                </c:pt>
                <c:pt idx="85">
                  <c:v>18763.290243544088</c:v>
                </c:pt>
                <c:pt idx="86">
                  <c:v>19907.396227975041</c:v>
                </c:pt>
                <c:pt idx="87">
                  <c:v>19202.529936877931</c:v>
                </c:pt>
                <c:pt idx="88">
                  <c:v>20710.700084597949</c:v>
                </c:pt>
                <c:pt idx="89">
                  <c:v>20223.315835373149</c:v>
                </c:pt>
                <c:pt idx="90">
                  <c:v>20234.29851981872</c:v>
                </c:pt>
                <c:pt idx="91">
                  <c:v>19185.748162131771</c:v>
                </c:pt>
                <c:pt idx="92">
                  <c:v>20981.069403152149</c:v>
                </c:pt>
                <c:pt idx="93">
                  <c:v>20391.214333689761</c:v>
                </c:pt>
                <c:pt idx="94">
                  <c:v>19905.502378743731</c:v>
                </c:pt>
                <c:pt idx="95">
                  <c:v>18796.76078506076</c:v>
                </c:pt>
                <c:pt idx="96">
                  <c:v>18313.864390785431</c:v>
                </c:pt>
                <c:pt idx="97">
                  <c:v>16663.612779435771</c:v>
                </c:pt>
                <c:pt idx="98">
                  <c:v>15505.27648919764</c:v>
                </c:pt>
                <c:pt idx="99">
                  <c:v>15352.14401949153</c:v>
                </c:pt>
                <c:pt idx="100">
                  <c:v>16148.167685623081</c:v>
                </c:pt>
                <c:pt idx="101">
                  <c:v>16341.024821343701</c:v>
                </c:pt>
                <c:pt idx="102">
                  <c:v>16463.283864083049</c:v>
                </c:pt>
                <c:pt idx="103">
                  <c:v>17155.613429737281</c:v>
                </c:pt>
                <c:pt idx="104">
                  <c:v>18448.030760843929</c:v>
                </c:pt>
                <c:pt idx="105">
                  <c:v>18802.349133432392</c:v>
                </c:pt>
                <c:pt idx="106">
                  <c:v>19178.0963239706</c:v>
                </c:pt>
                <c:pt idx="107">
                  <c:v>20868.27027961921</c:v>
                </c:pt>
                <c:pt idx="108">
                  <c:v>20470.31242377629</c:v>
                </c:pt>
                <c:pt idx="109">
                  <c:v>19362.93335521987</c:v>
                </c:pt>
                <c:pt idx="110">
                  <c:v>20718.638190521498</c:v>
                </c:pt>
                <c:pt idx="111">
                  <c:v>19979.324913471741</c:v>
                </c:pt>
                <c:pt idx="112">
                  <c:v>21117.022960851689</c:v>
                </c:pt>
                <c:pt idx="113">
                  <c:v>19228.094341925938</c:v>
                </c:pt>
                <c:pt idx="114">
                  <c:v>20698.365971434541</c:v>
                </c:pt>
                <c:pt idx="115">
                  <c:v>19273.461121024418</c:v>
                </c:pt>
                <c:pt idx="116">
                  <c:v>19347.770263499409</c:v>
                </c:pt>
                <c:pt idx="117">
                  <c:v>21020.97830806566</c:v>
                </c:pt>
                <c:pt idx="118">
                  <c:v>19764.336648493179</c:v>
                </c:pt>
                <c:pt idx="119">
                  <c:v>18420.282690619111</c:v>
                </c:pt>
                <c:pt idx="120">
                  <c:v>16670.512841160911</c:v>
                </c:pt>
                <c:pt idx="121">
                  <c:v>16084.460949956319</c:v>
                </c:pt>
                <c:pt idx="122">
                  <c:v>15831.482995099759</c:v>
                </c:pt>
                <c:pt idx="123">
                  <c:v>14822.599820945161</c:v>
                </c:pt>
                <c:pt idx="124">
                  <c:v>14859.05380801398</c:v>
                </c:pt>
                <c:pt idx="125">
                  <c:v>15796.616851501671</c:v>
                </c:pt>
                <c:pt idx="126">
                  <c:v>16889.325109740461</c:v>
                </c:pt>
                <c:pt idx="127">
                  <c:v>15855.70190122265</c:v>
                </c:pt>
                <c:pt idx="128">
                  <c:v>17321.71402819272</c:v>
                </c:pt>
                <c:pt idx="129">
                  <c:v>17793.597687299891</c:v>
                </c:pt>
                <c:pt idx="130">
                  <c:v>18191.159313544609</c:v>
                </c:pt>
                <c:pt idx="131">
                  <c:v>18217.83043409765</c:v>
                </c:pt>
                <c:pt idx="132">
                  <c:v>18716.4499043668</c:v>
                </c:pt>
                <c:pt idx="133">
                  <c:v>19105.756835688499</c:v>
                </c:pt>
                <c:pt idx="134">
                  <c:v>20035.264584276829</c:v>
                </c:pt>
                <c:pt idx="135">
                  <c:v>19452.92612974943</c:v>
                </c:pt>
                <c:pt idx="136">
                  <c:v>18995.32236348002</c:v>
                </c:pt>
                <c:pt idx="137">
                  <c:v>19957.769210514631</c:v>
                </c:pt>
                <c:pt idx="138">
                  <c:v>19285.626194535991</c:v>
                </c:pt>
                <c:pt idx="139">
                  <c:v>20207.911250137331</c:v>
                </c:pt>
                <c:pt idx="140">
                  <c:v>19284.55331244813</c:v>
                </c:pt>
                <c:pt idx="141">
                  <c:v>19119.211001606</c:v>
                </c:pt>
                <c:pt idx="142">
                  <c:v>19292.25702752926</c:v>
                </c:pt>
                <c:pt idx="143">
                  <c:v>19381.82498698356</c:v>
                </c:pt>
                <c:pt idx="144">
                  <c:v>17206.95746686593</c:v>
                </c:pt>
                <c:pt idx="145">
                  <c:v>16639.801536751282</c:v>
                </c:pt>
                <c:pt idx="146">
                  <c:v>14919.453880800569</c:v>
                </c:pt>
                <c:pt idx="147">
                  <c:v>14656.78128924502</c:v>
                </c:pt>
                <c:pt idx="148">
                  <c:v>15997.147114520971</c:v>
                </c:pt>
                <c:pt idx="149">
                  <c:v>16159.9505753047</c:v>
                </c:pt>
                <c:pt idx="150">
                  <c:v>15543.13579815736</c:v>
                </c:pt>
                <c:pt idx="151">
                  <c:v>16979.530880273629</c:v>
                </c:pt>
                <c:pt idx="152">
                  <c:v>17904.701732284218</c:v>
                </c:pt>
                <c:pt idx="153">
                  <c:v>18392.61642944095</c:v>
                </c:pt>
                <c:pt idx="154">
                  <c:v>18594.875084396681</c:v>
                </c:pt>
                <c:pt idx="155">
                  <c:v>18528.756310613171</c:v>
                </c:pt>
                <c:pt idx="156">
                  <c:v>19739.178699004999</c:v>
                </c:pt>
                <c:pt idx="157">
                  <c:v>19244.158552707511</c:v>
                </c:pt>
                <c:pt idx="158">
                  <c:v>19971.079399094651</c:v>
                </c:pt>
                <c:pt idx="159">
                  <c:v>20087.061241785981</c:v>
                </c:pt>
                <c:pt idx="160">
                  <c:v>19902.731511126331</c:v>
                </c:pt>
                <c:pt idx="161">
                  <c:v>20863.766265353919</c:v>
                </c:pt>
                <c:pt idx="162">
                  <c:v>19924.504971258499</c:v>
                </c:pt>
                <c:pt idx="163">
                  <c:v>20292.33305989355</c:v>
                </c:pt>
                <c:pt idx="164">
                  <c:v>18697.405604358919</c:v>
                </c:pt>
                <c:pt idx="165">
                  <c:v>20772.227600640719</c:v>
                </c:pt>
                <c:pt idx="166">
                  <c:v>19097.30766640502</c:v>
                </c:pt>
                <c:pt idx="167">
                  <c:v>19457.489091788411</c:v>
                </c:pt>
                <c:pt idx="168">
                  <c:v>18377.68735162502</c:v>
                </c:pt>
                <c:pt idx="169">
                  <c:v>15909.44051862631</c:v>
                </c:pt>
                <c:pt idx="170">
                  <c:v>15793.37251429487</c:v>
                </c:pt>
                <c:pt idx="171">
                  <c:v>15413.708779931971</c:v>
                </c:pt>
                <c:pt idx="172">
                  <c:v>14733.021965819529</c:v>
                </c:pt>
                <c:pt idx="173">
                  <c:v>15772.806037196689</c:v>
                </c:pt>
                <c:pt idx="174">
                  <c:v>15582.97474412781</c:v>
                </c:pt>
                <c:pt idx="175">
                  <c:v>16182.44765109796</c:v>
                </c:pt>
                <c:pt idx="176">
                  <c:v>17856.58556453764</c:v>
                </c:pt>
                <c:pt idx="177">
                  <c:v>18323.589116437601</c:v>
                </c:pt>
                <c:pt idx="178">
                  <c:v>18348.46704831133</c:v>
                </c:pt>
                <c:pt idx="179">
                  <c:v>18285.713590743209</c:v>
                </c:pt>
                <c:pt idx="180">
                  <c:v>18933.635735332729</c:v>
                </c:pt>
                <c:pt idx="181">
                  <c:v>19638.91409492974</c:v>
                </c:pt>
                <c:pt idx="182">
                  <c:v>19121.032850960299</c:v>
                </c:pt>
                <c:pt idx="183">
                  <c:v>18972.398789317169</c:v>
                </c:pt>
                <c:pt idx="184">
                  <c:v>19612.364791622531</c:v>
                </c:pt>
                <c:pt idx="185">
                  <c:v>19652.28180796716</c:v>
                </c:pt>
                <c:pt idx="186">
                  <c:v>20503.68662037285</c:v>
                </c:pt>
                <c:pt idx="187">
                  <c:v>20266.289286092389</c:v>
                </c:pt>
                <c:pt idx="188">
                  <c:v>19580.498920175</c:v>
                </c:pt>
                <c:pt idx="189">
                  <c:v>19064.567681995341</c:v>
                </c:pt>
                <c:pt idx="190">
                  <c:v>19871.442123896941</c:v>
                </c:pt>
                <c:pt idx="191">
                  <c:v>20569.58259633667</c:v>
                </c:pt>
                <c:pt idx="192">
                  <c:v>17064.544285714979</c:v>
                </c:pt>
                <c:pt idx="193">
                  <c:v>16330.01615640994</c:v>
                </c:pt>
                <c:pt idx="194">
                  <c:v>16107.326180485419</c:v>
                </c:pt>
                <c:pt idx="195">
                  <c:v>15417.323835181271</c:v>
                </c:pt>
                <c:pt idx="196">
                  <c:v>15721.44847985273</c:v>
                </c:pt>
                <c:pt idx="197">
                  <c:v>16304.195094129411</c:v>
                </c:pt>
                <c:pt idx="198">
                  <c:v>14783.64296970139</c:v>
                </c:pt>
                <c:pt idx="199">
                  <c:v>15771.728214081169</c:v>
                </c:pt>
                <c:pt idx="200">
                  <c:v>16794.865658959119</c:v>
                </c:pt>
                <c:pt idx="201">
                  <c:v>17380.15470784828</c:v>
                </c:pt>
                <c:pt idx="202">
                  <c:v>18513.724576547909</c:v>
                </c:pt>
                <c:pt idx="203">
                  <c:v>17543.678750380732</c:v>
                </c:pt>
                <c:pt idx="204">
                  <c:v>19434.25138169737</c:v>
                </c:pt>
                <c:pt idx="205">
                  <c:v>19304.646381587761</c:v>
                </c:pt>
                <c:pt idx="206">
                  <c:v>19560.94391795768</c:v>
                </c:pt>
                <c:pt idx="207">
                  <c:v>18580.14815730539</c:v>
                </c:pt>
                <c:pt idx="208">
                  <c:v>19126.72038804663</c:v>
                </c:pt>
                <c:pt idx="209">
                  <c:v>19368.92014851838</c:v>
                </c:pt>
                <c:pt idx="210">
                  <c:v>19107.376198992839</c:v>
                </c:pt>
                <c:pt idx="211">
                  <c:v>19569.184530001061</c:v>
                </c:pt>
                <c:pt idx="212">
                  <c:v>18130.97470169358</c:v>
                </c:pt>
                <c:pt idx="213">
                  <c:v>19188.487011241639</c:v>
                </c:pt>
                <c:pt idx="214">
                  <c:v>19448.856607004702</c:v>
                </c:pt>
                <c:pt idx="215">
                  <c:v>17824.597285333719</c:v>
                </c:pt>
                <c:pt idx="216">
                  <c:v>17708.569197317291</c:v>
                </c:pt>
                <c:pt idx="217">
                  <c:v>15876.30834797544</c:v>
                </c:pt>
                <c:pt idx="218">
                  <c:v>14945.56872311382</c:v>
                </c:pt>
                <c:pt idx="219">
                  <c:v>14704.019451379951</c:v>
                </c:pt>
                <c:pt idx="220">
                  <c:v>16059.30991913752</c:v>
                </c:pt>
                <c:pt idx="221">
                  <c:v>15243.14330698157</c:v>
                </c:pt>
                <c:pt idx="222">
                  <c:v>16045.83588411046</c:v>
                </c:pt>
                <c:pt idx="223">
                  <c:v>16512.390042414961</c:v>
                </c:pt>
                <c:pt idx="224">
                  <c:v>15943.640569269721</c:v>
                </c:pt>
                <c:pt idx="225">
                  <c:v>17289.422018382382</c:v>
                </c:pt>
                <c:pt idx="226">
                  <c:v>16977.94238339828</c:v>
                </c:pt>
                <c:pt idx="227">
                  <c:v>17049.269223808358</c:v>
                </c:pt>
                <c:pt idx="228">
                  <c:v>18607.872166740079</c:v>
                </c:pt>
                <c:pt idx="229">
                  <c:v>18415.946079014251</c:v>
                </c:pt>
                <c:pt idx="230">
                  <c:v>17710.379986725558</c:v>
                </c:pt>
                <c:pt idx="231">
                  <c:v>18452.810742362792</c:v>
                </c:pt>
                <c:pt idx="232">
                  <c:v>17501.058973975429</c:v>
                </c:pt>
                <c:pt idx="233">
                  <c:v>17980.747955786399</c:v>
                </c:pt>
                <c:pt idx="234">
                  <c:v>18866.67025187127</c:v>
                </c:pt>
                <c:pt idx="235">
                  <c:v>18495.291795249159</c:v>
                </c:pt>
                <c:pt idx="236">
                  <c:v>17657.68473571703</c:v>
                </c:pt>
                <c:pt idx="237">
                  <c:v>19146.928254802799</c:v>
                </c:pt>
                <c:pt idx="238">
                  <c:v>18663.671790929158</c:v>
                </c:pt>
                <c:pt idx="239">
                  <c:v>18980.51980032623</c:v>
                </c:pt>
                <c:pt idx="240">
                  <c:v>17806.89960981124</c:v>
                </c:pt>
                <c:pt idx="241">
                  <c:v>16188.15917969733</c:v>
                </c:pt>
                <c:pt idx="242">
                  <c:v>15894.028628860229</c:v>
                </c:pt>
                <c:pt idx="243">
                  <c:v>14865.52932954646</c:v>
                </c:pt>
                <c:pt idx="244">
                  <c:v>15962.721328914369</c:v>
                </c:pt>
                <c:pt idx="245">
                  <c:v>16079.66888426556</c:v>
                </c:pt>
                <c:pt idx="246">
                  <c:v>16344.00057877067</c:v>
                </c:pt>
                <c:pt idx="247">
                  <c:v>16784.319287285249</c:v>
                </c:pt>
                <c:pt idx="248">
                  <c:v>17766.405989281979</c:v>
                </c:pt>
                <c:pt idx="249">
                  <c:v>17481.92661269481</c:v>
                </c:pt>
                <c:pt idx="250">
                  <c:v>18192.668152950901</c:v>
                </c:pt>
                <c:pt idx="251">
                  <c:v>18023.205943409601</c:v>
                </c:pt>
                <c:pt idx="252">
                  <c:v>17929.535563637899</c:v>
                </c:pt>
                <c:pt idx="253">
                  <c:v>19557.828284558978</c:v>
                </c:pt>
                <c:pt idx="254">
                  <c:v>19192.605260482978</c:v>
                </c:pt>
                <c:pt idx="255">
                  <c:v>20808.429626288402</c:v>
                </c:pt>
                <c:pt idx="256">
                  <c:v>19366.168895218401</c:v>
                </c:pt>
                <c:pt idx="257">
                  <c:v>20497.165882257621</c:v>
                </c:pt>
                <c:pt idx="258">
                  <c:v>19324.49785660797</c:v>
                </c:pt>
                <c:pt idx="259">
                  <c:v>19971.552466075162</c:v>
                </c:pt>
                <c:pt idx="260">
                  <c:v>19451.83625708507</c:v>
                </c:pt>
                <c:pt idx="261">
                  <c:v>20220.193120424909</c:v>
                </c:pt>
                <c:pt idx="262">
                  <c:v>20090.844418907731</c:v>
                </c:pt>
                <c:pt idx="263">
                  <c:v>19123.824937117301</c:v>
                </c:pt>
                <c:pt idx="264">
                  <c:v>18725.540153425361</c:v>
                </c:pt>
                <c:pt idx="265">
                  <c:v>16554.79565084256</c:v>
                </c:pt>
                <c:pt idx="266">
                  <c:v>15941.57083387047</c:v>
                </c:pt>
                <c:pt idx="267">
                  <c:v>15094.18077312135</c:v>
                </c:pt>
                <c:pt idx="268">
                  <c:v>15637.82338938039</c:v>
                </c:pt>
                <c:pt idx="269">
                  <c:v>16814.173872630221</c:v>
                </c:pt>
                <c:pt idx="270">
                  <c:v>16203.647023531081</c:v>
                </c:pt>
                <c:pt idx="271">
                  <c:v>17122.732935901298</c:v>
                </c:pt>
                <c:pt idx="272">
                  <c:v>18162.60052434669</c:v>
                </c:pt>
                <c:pt idx="273">
                  <c:v>19616.381047306859</c:v>
                </c:pt>
                <c:pt idx="274">
                  <c:v>20352.86649252347</c:v>
                </c:pt>
                <c:pt idx="275">
                  <c:v>19839.525619786451</c:v>
                </c:pt>
                <c:pt idx="276">
                  <c:v>19470.42211452228</c:v>
                </c:pt>
                <c:pt idx="277">
                  <c:v>19976.307114310868</c:v>
                </c:pt>
                <c:pt idx="278">
                  <c:v>21309.122309592502</c:v>
                </c:pt>
                <c:pt idx="279">
                  <c:v>19969.224651081498</c:v>
                </c:pt>
                <c:pt idx="280">
                  <c:v>20196.648836511831</c:v>
                </c:pt>
                <c:pt idx="281">
                  <c:v>20205.616948887811</c:v>
                </c:pt>
                <c:pt idx="282">
                  <c:v>21053.620568476079</c:v>
                </c:pt>
                <c:pt idx="283">
                  <c:v>20715.05336224283</c:v>
                </c:pt>
                <c:pt idx="284">
                  <c:v>19419.029110357111</c:v>
                </c:pt>
                <c:pt idx="285">
                  <c:v>19817.89777506372</c:v>
                </c:pt>
                <c:pt idx="286">
                  <c:v>19487.374224802821</c:v>
                </c:pt>
                <c:pt idx="287">
                  <c:v>18203.537972528298</c:v>
                </c:pt>
                <c:pt idx="288">
                  <c:v>16966.228335841581</c:v>
                </c:pt>
                <c:pt idx="289">
                  <c:v>16079.173805226481</c:v>
                </c:pt>
                <c:pt idx="290">
                  <c:v>15861.141694754489</c:v>
                </c:pt>
                <c:pt idx="291">
                  <c:v>15409.938212055589</c:v>
                </c:pt>
                <c:pt idx="292">
                  <c:v>14871.322766680611</c:v>
                </c:pt>
                <c:pt idx="293">
                  <c:v>16451.090814708939</c:v>
                </c:pt>
                <c:pt idx="294">
                  <c:v>16775.88494753106</c:v>
                </c:pt>
                <c:pt idx="295">
                  <c:v>16389.27567434487</c:v>
                </c:pt>
                <c:pt idx="296">
                  <c:v>18061.02203276641</c:v>
                </c:pt>
                <c:pt idx="297">
                  <c:v>18417.827106943601</c:v>
                </c:pt>
                <c:pt idx="298">
                  <c:v>19348.996049845631</c:v>
                </c:pt>
                <c:pt idx="299">
                  <c:v>18978.264003614509</c:v>
                </c:pt>
                <c:pt idx="300">
                  <c:v>18921.39706036407</c:v>
                </c:pt>
                <c:pt idx="301">
                  <c:v>18471.474784050919</c:v>
                </c:pt>
                <c:pt idx="302">
                  <c:v>18463.53394897026</c:v>
                </c:pt>
                <c:pt idx="303">
                  <c:v>19433.383367943701</c:v>
                </c:pt>
                <c:pt idx="304">
                  <c:v>20320.219052165899</c:v>
                </c:pt>
                <c:pt idx="305">
                  <c:v>19362.988667259971</c:v>
                </c:pt>
                <c:pt idx="306">
                  <c:v>20059.87420291271</c:v>
                </c:pt>
                <c:pt idx="307">
                  <c:v>19286.562652270859</c:v>
                </c:pt>
                <c:pt idx="308">
                  <c:v>20297.482388827921</c:v>
                </c:pt>
                <c:pt idx="309">
                  <c:v>20076.901824631801</c:v>
                </c:pt>
                <c:pt idx="310">
                  <c:v>19959.134476851141</c:v>
                </c:pt>
                <c:pt idx="311">
                  <c:v>18439.649716404339</c:v>
                </c:pt>
                <c:pt idx="312">
                  <c:v>18058.332848663751</c:v>
                </c:pt>
                <c:pt idx="313">
                  <c:v>15910.35401582628</c:v>
                </c:pt>
                <c:pt idx="314">
                  <c:v>16577.064548439201</c:v>
                </c:pt>
                <c:pt idx="315">
                  <c:v>16355.494011893279</c:v>
                </c:pt>
                <c:pt idx="316">
                  <c:v>15832.4868996162</c:v>
                </c:pt>
                <c:pt idx="317">
                  <c:v>16496.198883975121</c:v>
                </c:pt>
                <c:pt idx="318">
                  <c:v>16020.069183860151</c:v>
                </c:pt>
                <c:pt idx="319">
                  <c:v>16720.085128192412</c:v>
                </c:pt>
                <c:pt idx="320">
                  <c:v>17791.50527708447</c:v>
                </c:pt>
                <c:pt idx="321">
                  <c:v>18650.696704934038</c:v>
                </c:pt>
                <c:pt idx="322">
                  <c:v>18804.7562577239</c:v>
                </c:pt>
                <c:pt idx="323">
                  <c:v>18712.532271749111</c:v>
                </c:pt>
                <c:pt idx="324">
                  <c:v>19056.121837765451</c:v>
                </c:pt>
                <c:pt idx="325">
                  <c:v>20249.42840096994</c:v>
                </c:pt>
                <c:pt idx="326">
                  <c:v>19028.61110281161</c:v>
                </c:pt>
                <c:pt idx="327">
                  <c:v>20496.542934144119</c:v>
                </c:pt>
                <c:pt idx="328">
                  <c:v>20516.3135899755</c:v>
                </c:pt>
                <c:pt idx="329">
                  <c:v>19261.94027838586</c:v>
                </c:pt>
                <c:pt idx="330">
                  <c:v>18682.272887762181</c:v>
                </c:pt>
                <c:pt idx="331">
                  <c:v>20103.17721176639</c:v>
                </c:pt>
                <c:pt idx="332">
                  <c:v>19998.87856063286</c:v>
                </c:pt>
                <c:pt idx="333">
                  <c:v>20019.050682711109</c:v>
                </c:pt>
                <c:pt idx="334">
                  <c:v>20085.377389701731</c:v>
                </c:pt>
                <c:pt idx="335">
                  <c:v>18996.58458940098</c:v>
                </c:pt>
                <c:pt idx="336">
                  <c:v>17915.47865142603</c:v>
                </c:pt>
                <c:pt idx="337">
                  <c:v>16712.53232473533</c:v>
                </c:pt>
                <c:pt idx="338">
                  <c:v>15445.763042089209</c:v>
                </c:pt>
                <c:pt idx="339">
                  <c:v>15881.364315044801</c:v>
                </c:pt>
                <c:pt idx="340">
                  <c:v>15427.410361823029</c:v>
                </c:pt>
                <c:pt idx="341">
                  <c:v>15456.557547790069</c:v>
                </c:pt>
                <c:pt idx="342">
                  <c:v>16770.456832969281</c:v>
                </c:pt>
                <c:pt idx="343">
                  <c:v>16924.938848563299</c:v>
                </c:pt>
                <c:pt idx="344">
                  <c:v>17846.593448755499</c:v>
                </c:pt>
                <c:pt idx="345">
                  <c:v>19770.875026194939</c:v>
                </c:pt>
                <c:pt idx="346">
                  <c:v>19749.52333036108</c:v>
                </c:pt>
                <c:pt idx="347">
                  <c:v>18817.250204569049</c:v>
                </c:pt>
                <c:pt idx="348">
                  <c:v>19633.07598408129</c:v>
                </c:pt>
                <c:pt idx="349">
                  <c:v>19288.1974157226</c:v>
                </c:pt>
                <c:pt idx="350">
                  <c:v>18862.030002091869</c:v>
                </c:pt>
                <c:pt idx="351">
                  <c:v>20166.27939271315</c:v>
                </c:pt>
                <c:pt idx="352">
                  <c:v>20155.845168426629</c:v>
                </c:pt>
                <c:pt idx="353">
                  <c:v>19265.17149408273</c:v>
                </c:pt>
                <c:pt idx="354">
                  <c:v>18801.89456939105</c:v>
                </c:pt>
                <c:pt idx="355">
                  <c:v>20028.877456827529</c:v>
                </c:pt>
                <c:pt idx="356">
                  <c:v>18778.866338798849</c:v>
                </c:pt>
                <c:pt idx="357">
                  <c:v>19060.3849562912</c:v>
                </c:pt>
                <c:pt idx="358">
                  <c:v>18417.280819221301</c:v>
                </c:pt>
                <c:pt idx="359">
                  <c:v>18418.15473355362</c:v>
                </c:pt>
                <c:pt idx="360">
                  <c:v>16819.46195807929</c:v>
                </c:pt>
                <c:pt idx="361">
                  <c:v>15920.131709211661</c:v>
                </c:pt>
                <c:pt idx="362">
                  <c:v>15788.995858228391</c:v>
                </c:pt>
                <c:pt idx="363">
                  <c:v>16240.83866692489</c:v>
                </c:pt>
                <c:pt idx="364">
                  <c:v>15855.36742827968</c:v>
                </c:pt>
                <c:pt idx="365">
                  <c:v>15473.56519984417</c:v>
                </c:pt>
                <c:pt idx="366">
                  <c:v>16107.02135640181</c:v>
                </c:pt>
                <c:pt idx="367">
                  <c:v>16326.19676824546</c:v>
                </c:pt>
                <c:pt idx="368">
                  <c:v>17097.02808504655</c:v>
                </c:pt>
                <c:pt idx="369">
                  <c:v>18533.420353595931</c:v>
                </c:pt>
                <c:pt idx="370">
                  <c:v>18136.23158237871</c:v>
                </c:pt>
                <c:pt idx="371">
                  <c:v>17657.055329737279</c:v>
                </c:pt>
                <c:pt idx="372">
                  <c:v>18865.76780329963</c:v>
                </c:pt>
                <c:pt idx="373">
                  <c:v>18672.105776135049</c:v>
                </c:pt>
                <c:pt idx="374">
                  <c:v>18323.705557001122</c:v>
                </c:pt>
                <c:pt idx="375">
                  <c:v>19214.229392952901</c:v>
                </c:pt>
                <c:pt idx="376">
                  <c:v>18565.12017212456</c:v>
                </c:pt>
                <c:pt idx="377">
                  <c:v>17128.16239062772</c:v>
                </c:pt>
                <c:pt idx="378">
                  <c:v>18272.57666528528</c:v>
                </c:pt>
                <c:pt idx="379">
                  <c:v>17054.448094150921</c:v>
                </c:pt>
                <c:pt idx="380">
                  <c:v>18104.90286895707</c:v>
                </c:pt>
                <c:pt idx="381">
                  <c:v>17645.411733506669</c:v>
                </c:pt>
                <c:pt idx="382">
                  <c:v>19188.402214007659</c:v>
                </c:pt>
                <c:pt idx="383">
                  <c:v>17912.834042090592</c:v>
                </c:pt>
                <c:pt idx="384">
                  <c:v>17176.096569671368</c:v>
                </c:pt>
                <c:pt idx="385">
                  <c:v>16276.3196665175</c:v>
                </c:pt>
                <c:pt idx="386">
                  <c:v>14975.99521914885</c:v>
                </c:pt>
                <c:pt idx="387">
                  <c:v>15755.77642475295</c:v>
                </c:pt>
                <c:pt idx="388">
                  <c:v>14994.103840937591</c:v>
                </c:pt>
                <c:pt idx="389">
                  <c:v>14588.808564206071</c:v>
                </c:pt>
                <c:pt idx="390">
                  <c:v>15038.6824645213</c:v>
                </c:pt>
                <c:pt idx="391">
                  <c:v>15737.14656977607</c:v>
                </c:pt>
                <c:pt idx="392">
                  <c:v>16003.81844231064</c:v>
                </c:pt>
                <c:pt idx="393">
                  <c:v>15537.00985725598</c:v>
                </c:pt>
                <c:pt idx="394">
                  <c:v>17353.125965728101</c:v>
                </c:pt>
                <c:pt idx="395">
                  <c:v>17393.356909109691</c:v>
                </c:pt>
                <c:pt idx="396">
                  <c:v>17807.424693219629</c:v>
                </c:pt>
                <c:pt idx="397">
                  <c:v>16436.19933948564</c:v>
                </c:pt>
                <c:pt idx="398">
                  <c:v>16135.42188972105</c:v>
                </c:pt>
                <c:pt idx="399">
                  <c:v>16594.961975777122</c:v>
                </c:pt>
                <c:pt idx="400">
                  <c:v>17636.403062398269</c:v>
                </c:pt>
                <c:pt idx="401">
                  <c:v>16583.371474988609</c:v>
                </c:pt>
                <c:pt idx="402">
                  <c:v>16286.148509187369</c:v>
                </c:pt>
                <c:pt idx="403">
                  <c:v>16514.02599894888</c:v>
                </c:pt>
                <c:pt idx="404">
                  <c:v>18005.823049435461</c:v>
                </c:pt>
                <c:pt idx="405">
                  <c:v>17357.82958838925</c:v>
                </c:pt>
                <c:pt idx="406">
                  <c:v>18343.389477249901</c:v>
                </c:pt>
                <c:pt idx="407">
                  <c:v>16196.69222271738</c:v>
                </c:pt>
                <c:pt idx="408">
                  <c:v>16203.150722686139</c:v>
                </c:pt>
                <c:pt idx="409">
                  <c:v>15155.6030299002</c:v>
                </c:pt>
                <c:pt idx="410">
                  <c:v>15326.87296420285</c:v>
                </c:pt>
                <c:pt idx="411">
                  <c:v>14731.06116821347</c:v>
                </c:pt>
                <c:pt idx="412">
                  <c:v>15478.42801474525</c:v>
                </c:pt>
                <c:pt idx="413">
                  <c:v>15334.231452510299</c:v>
                </c:pt>
                <c:pt idx="414">
                  <c:v>15107.545113562381</c:v>
                </c:pt>
                <c:pt idx="415">
                  <c:v>16795.590201060531</c:v>
                </c:pt>
                <c:pt idx="416">
                  <c:v>17471.911997555901</c:v>
                </c:pt>
                <c:pt idx="417">
                  <c:v>17826.875184447999</c:v>
                </c:pt>
                <c:pt idx="418">
                  <c:v>17851.23097165742</c:v>
                </c:pt>
                <c:pt idx="419">
                  <c:v>18100.630774187139</c:v>
                </c:pt>
                <c:pt idx="420">
                  <c:v>18411.304415622999</c:v>
                </c:pt>
                <c:pt idx="421">
                  <c:v>17127.832545580059</c:v>
                </c:pt>
                <c:pt idx="422">
                  <c:v>17637.254292473292</c:v>
                </c:pt>
                <c:pt idx="423">
                  <c:v>17657.667589791949</c:v>
                </c:pt>
                <c:pt idx="424">
                  <c:v>17824.596674666031</c:v>
                </c:pt>
                <c:pt idx="425">
                  <c:v>18436.487698602308</c:v>
                </c:pt>
                <c:pt idx="426">
                  <c:v>17564.282691005861</c:v>
                </c:pt>
                <c:pt idx="427">
                  <c:v>18167.547204079361</c:v>
                </c:pt>
                <c:pt idx="428">
                  <c:v>16842.456008718149</c:v>
                </c:pt>
                <c:pt idx="429">
                  <c:v>18867.78928027692</c:v>
                </c:pt>
                <c:pt idx="430">
                  <c:v>18058.32401814044</c:v>
                </c:pt>
                <c:pt idx="431">
                  <c:v>16299.62024702151</c:v>
                </c:pt>
                <c:pt idx="432">
                  <c:v>15502.10199361286</c:v>
                </c:pt>
                <c:pt idx="433">
                  <c:v>14651.247022552159</c:v>
                </c:pt>
                <c:pt idx="434">
                  <c:v>14377.054249883189</c:v>
                </c:pt>
                <c:pt idx="435">
                  <c:v>14123.2678950887</c:v>
                </c:pt>
                <c:pt idx="436">
                  <c:v>14783.558469493561</c:v>
                </c:pt>
                <c:pt idx="437">
                  <c:v>15020.376795194959</c:v>
                </c:pt>
                <c:pt idx="438">
                  <c:v>14952.381332722851</c:v>
                </c:pt>
                <c:pt idx="439">
                  <c:v>14977.39706644509</c:v>
                </c:pt>
                <c:pt idx="440">
                  <c:v>16468.942811630252</c:v>
                </c:pt>
                <c:pt idx="441">
                  <c:v>17803.125269353281</c:v>
                </c:pt>
                <c:pt idx="442">
                  <c:v>17160.604034600281</c:v>
                </c:pt>
                <c:pt idx="443">
                  <c:v>16647.29607139642</c:v>
                </c:pt>
                <c:pt idx="444">
                  <c:v>18291.493049029559</c:v>
                </c:pt>
                <c:pt idx="445">
                  <c:v>18005.618529240292</c:v>
                </c:pt>
                <c:pt idx="446">
                  <c:v>17505.489009125558</c:v>
                </c:pt>
                <c:pt idx="447">
                  <c:v>17971.82664400318</c:v>
                </c:pt>
                <c:pt idx="448">
                  <c:v>16670.670556420111</c:v>
                </c:pt>
                <c:pt idx="449">
                  <c:v>18137.80414838748</c:v>
                </c:pt>
                <c:pt idx="450">
                  <c:v>16899.586187054359</c:v>
                </c:pt>
                <c:pt idx="451">
                  <c:v>16930.99371251004</c:v>
                </c:pt>
                <c:pt idx="452">
                  <c:v>17909.987702048798</c:v>
                </c:pt>
                <c:pt idx="453">
                  <c:v>18613.509921519049</c:v>
                </c:pt>
                <c:pt idx="454">
                  <c:v>17861.25354460529</c:v>
                </c:pt>
                <c:pt idx="455">
                  <c:v>16989.587928550809</c:v>
                </c:pt>
                <c:pt idx="456">
                  <c:v>16428.969145049308</c:v>
                </c:pt>
                <c:pt idx="457">
                  <c:v>14323.309186979561</c:v>
                </c:pt>
                <c:pt idx="458">
                  <c:v>15086.651534484939</c:v>
                </c:pt>
                <c:pt idx="459">
                  <c:v>15107.271844747949</c:v>
                </c:pt>
                <c:pt idx="460">
                  <c:v>14033.80516552814</c:v>
                </c:pt>
                <c:pt idx="461">
                  <c:v>14681.08136763519</c:v>
                </c:pt>
                <c:pt idx="462">
                  <c:v>15875.41175926213</c:v>
                </c:pt>
                <c:pt idx="463">
                  <c:v>15260.433404590331</c:v>
                </c:pt>
                <c:pt idx="464">
                  <c:v>16416.450693486131</c:v>
                </c:pt>
                <c:pt idx="465">
                  <c:v>16370.346792683829</c:v>
                </c:pt>
                <c:pt idx="466">
                  <c:v>16575.403123618009</c:v>
                </c:pt>
                <c:pt idx="467">
                  <c:v>17128.35250350085</c:v>
                </c:pt>
                <c:pt idx="468">
                  <c:v>17631.96077056773</c:v>
                </c:pt>
                <c:pt idx="469">
                  <c:v>17083.740390051589</c:v>
                </c:pt>
                <c:pt idx="470">
                  <c:v>17954.947825938609</c:v>
                </c:pt>
                <c:pt idx="471">
                  <c:v>17491.610511918549</c:v>
                </c:pt>
                <c:pt idx="472">
                  <c:v>16870.372239042779</c:v>
                </c:pt>
                <c:pt idx="473">
                  <c:v>17938.603179890029</c:v>
                </c:pt>
                <c:pt idx="474">
                  <c:v>16776.552136117061</c:v>
                </c:pt>
                <c:pt idx="475">
                  <c:v>16908.80031264119</c:v>
                </c:pt>
                <c:pt idx="476">
                  <c:v>17508.075177249459</c:v>
                </c:pt>
                <c:pt idx="477">
                  <c:v>17483.335449454029</c:v>
                </c:pt>
                <c:pt idx="478">
                  <c:v>18351.942236442759</c:v>
                </c:pt>
                <c:pt idx="479">
                  <c:v>16160.165903875401</c:v>
                </c:pt>
                <c:pt idx="480">
                  <c:v>16339.21320048278</c:v>
                </c:pt>
                <c:pt idx="481">
                  <c:v>14924.672767772319</c:v>
                </c:pt>
                <c:pt idx="482">
                  <c:v>15632.31207631478</c:v>
                </c:pt>
                <c:pt idx="483">
                  <c:v>14708.665392049021</c:v>
                </c:pt>
                <c:pt idx="484">
                  <c:v>15233.280587789721</c:v>
                </c:pt>
                <c:pt idx="485">
                  <c:v>15526.692135935549</c:v>
                </c:pt>
                <c:pt idx="486">
                  <c:v>15560.79521306939</c:v>
                </c:pt>
                <c:pt idx="487">
                  <c:v>16401.44750020446</c:v>
                </c:pt>
                <c:pt idx="488">
                  <c:v>15971.283768054111</c:v>
                </c:pt>
                <c:pt idx="489">
                  <c:v>17411.737894418198</c:v>
                </c:pt>
                <c:pt idx="490">
                  <c:v>18388.682540953159</c:v>
                </c:pt>
                <c:pt idx="491">
                  <c:v>18709.825435943359</c:v>
                </c:pt>
                <c:pt idx="492">
                  <c:v>18340.51665625496</c:v>
                </c:pt>
                <c:pt idx="493">
                  <c:v>17587.330006632172</c:v>
                </c:pt>
                <c:pt idx="494">
                  <c:v>18201.6672194069</c:v>
                </c:pt>
                <c:pt idx="495">
                  <c:v>18605.392632314739</c:v>
                </c:pt>
                <c:pt idx="496">
                  <c:v>18423.92256292783</c:v>
                </c:pt>
                <c:pt idx="497">
                  <c:v>18659.88401194807</c:v>
                </c:pt>
                <c:pt idx="498">
                  <c:v>18324.126790330261</c:v>
                </c:pt>
                <c:pt idx="499">
                  <c:v>17966.844821076869</c:v>
                </c:pt>
                <c:pt idx="500">
                  <c:v>18401.7613817561</c:v>
                </c:pt>
                <c:pt idx="501">
                  <c:v>19376.166594128012</c:v>
                </c:pt>
                <c:pt idx="502">
                  <c:v>17624.869134160501</c:v>
                </c:pt>
                <c:pt idx="503">
                  <c:v>17925.249392723468</c:v>
                </c:pt>
                <c:pt idx="504">
                  <c:v>15559.1765971102</c:v>
                </c:pt>
                <c:pt idx="505">
                  <c:v>14750.904487739341</c:v>
                </c:pt>
                <c:pt idx="506">
                  <c:v>14603.204860466851</c:v>
                </c:pt>
                <c:pt idx="507">
                  <c:v>15349.454959905759</c:v>
                </c:pt>
                <c:pt idx="508">
                  <c:v>14355.611239047799</c:v>
                </c:pt>
                <c:pt idx="509">
                  <c:v>14587.79880074752</c:v>
                </c:pt>
                <c:pt idx="510">
                  <c:v>15216.126804715839</c:v>
                </c:pt>
                <c:pt idx="511">
                  <c:v>16587.03612142925</c:v>
                </c:pt>
                <c:pt idx="512">
                  <c:v>16998.6273050526</c:v>
                </c:pt>
                <c:pt idx="513">
                  <c:v>17716.082257353901</c:v>
                </c:pt>
                <c:pt idx="514">
                  <c:v>18101.215972458122</c:v>
                </c:pt>
                <c:pt idx="515">
                  <c:v>18042.918196017228</c:v>
                </c:pt>
                <c:pt idx="516">
                  <c:v>18270.410217728659</c:v>
                </c:pt>
                <c:pt idx="517">
                  <c:v>17536.476984410361</c:v>
                </c:pt>
                <c:pt idx="518">
                  <c:v>17745.768980525281</c:v>
                </c:pt>
                <c:pt idx="519">
                  <c:v>18342.14076529659</c:v>
                </c:pt>
                <c:pt idx="520">
                  <c:v>18507.2302448095</c:v>
                </c:pt>
                <c:pt idx="521">
                  <c:v>17009.306724933362</c:v>
                </c:pt>
                <c:pt idx="522">
                  <c:v>17150.63574090926</c:v>
                </c:pt>
                <c:pt idx="523">
                  <c:v>18114.56172420513</c:v>
                </c:pt>
                <c:pt idx="524">
                  <c:v>17179.299535081442</c:v>
                </c:pt>
                <c:pt idx="525">
                  <c:v>18589.26799747752</c:v>
                </c:pt>
                <c:pt idx="526">
                  <c:v>17669.872462976411</c:v>
                </c:pt>
                <c:pt idx="527">
                  <c:v>16951.500018082999</c:v>
                </c:pt>
                <c:pt idx="528">
                  <c:v>16395.88290344393</c:v>
                </c:pt>
                <c:pt idx="529">
                  <c:v>14434.7066622643</c:v>
                </c:pt>
                <c:pt idx="530">
                  <c:v>14803.384798928721</c:v>
                </c:pt>
                <c:pt idx="531">
                  <c:v>14828.88712247253</c:v>
                </c:pt>
                <c:pt idx="532">
                  <c:v>15423.58331406156</c:v>
                </c:pt>
                <c:pt idx="533">
                  <c:v>14998.402036941019</c:v>
                </c:pt>
                <c:pt idx="534">
                  <c:v>15442.14107844582</c:v>
                </c:pt>
                <c:pt idx="535">
                  <c:v>14553.312570006799</c:v>
                </c:pt>
                <c:pt idx="536">
                  <c:v>15331.824559939199</c:v>
                </c:pt>
                <c:pt idx="537">
                  <c:v>15749.110986706501</c:v>
                </c:pt>
                <c:pt idx="538">
                  <c:v>16487.355616609591</c:v>
                </c:pt>
                <c:pt idx="539">
                  <c:v>16802.643345897479</c:v>
                </c:pt>
                <c:pt idx="540">
                  <c:v>16859.173079312961</c:v>
                </c:pt>
                <c:pt idx="541">
                  <c:v>17442.447944293759</c:v>
                </c:pt>
                <c:pt idx="542">
                  <c:v>16540.95791637486</c:v>
                </c:pt>
                <c:pt idx="543">
                  <c:v>16181.269570321339</c:v>
                </c:pt>
                <c:pt idx="544">
                  <c:v>17345.957094515921</c:v>
                </c:pt>
                <c:pt idx="545">
                  <c:v>16356.67348586453</c:v>
                </c:pt>
                <c:pt idx="546">
                  <c:v>16463.224341077301</c:v>
                </c:pt>
                <c:pt idx="547">
                  <c:v>16876.540156282219</c:v>
                </c:pt>
                <c:pt idx="548">
                  <c:v>16767.58666690786</c:v>
                </c:pt>
                <c:pt idx="549">
                  <c:v>17516.796679362938</c:v>
                </c:pt>
                <c:pt idx="550">
                  <c:v>17426.009618792628</c:v>
                </c:pt>
                <c:pt idx="551">
                  <c:v>16999.45877347963</c:v>
                </c:pt>
                <c:pt idx="552">
                  <c:v>15430.021914540661</c:v>
                </c:pt>
                <c:pt idx="553">
                  <c:v>13926.15357910646</c:v>
                </c:pt>
                <c:pt idx="554">
                  <c:v>14233.35296503889</c:v>
                </c:pt>
                <c:pt idx="555">
                  <c:v>14023.35413398267</c:v>
                </c:pt>
                <c:pt idx="556">
                  <c:v>14139.48621566327</c:v>
                </c:pt>
                <c:pt idx="557">
                  <c:v>14791.16519470142</c:v>
                </c:pt>
                <c:pt idx="558">
                  <c:v>13938.56426235457</c:v>
                </c:pt>
                <c:pt idx="559">
                  <c:v>14913.993532486231</c:v>
                </c:pt>
                <c:pt idx="560">
                  <c:v>14102.45854367374</c:v>
                </c:pt>
                <c:pt idx="561">
                  <c:v>15775.0847332372</c:v>
                </c:pt>
                <c:pt idx="562">
                  <c:v>16653.353915867439</c:v>
                </c:pt>
                <c:pt idx="563">
                  <c:v>16448.30857932373</c:v>
                </c:pt>
                <c:pt idx="564">
                  <c:v>15504.272820680329</c:v>
                </c:pt>
                <c:pt idx="565">
                  <c:v>15890.864477479379</c:v>
                </c:pt>
                <c:pt idx="566">
                  <c:v>15988.788684935669</c:v>
                </c:pt>
                <c:pt idx="567">
                  <c:v>16393.14259445127</c:v>
                </c:pt>
                <c:pt idx="568">
                  <c:v>16011.235922257471</c:v>
                </c:pt>
                <c:pt idx="569">
                  <c:v>16631.923572342632</c:v>
                </c:pt>
                <c:pt idx="570">
                  <c:v>15742.88313287141</c:v>
                </c:pt>
                <c:pt idx="571">
                  <c:v>16060.82764846194</c:v>
                </c:pt>
                <c:pt idx="572">
                  <c:v>15057.1895541783</c:v>
                </c:pt>
                <c:pt idx="573">
                  <c:v>15795.04338467281</c:v>
                </c:pt>
                <c:pt idx="574">
                  <c:v>16607.185939505911</c:v>
                </c:pt>
                <c:pt idx="575">
                  <c:v>14941.630310185479</c:v>
                </c:pt>
                <c:pt idx="576">
                  <c:v>15207.760809058989</c:v>
                </c:pt>
                <c:pt idx="577">
                  <c:v>14899.733239616669</c:v>
                </c:pt>
                <c:pt idx="578">
                  <c:v>14610.473527369229</c:v>
                </c:pt>
                <c:pt idx="579">
                  <c:v>14216.983179884901</c:v>
                </c:pt>
                <c:pt idx="580">
                  <c:v>14771.89797709083</c:v>
                </c:pt>
                <c:pt idx="581">
                  <c:v>13556.586354153789</c:v>
                </c:pt>
                <c:pt idx="582">
                  <c:v>14414.562498650161</c:v>
                </c:pt>
                <c:pt idx="583">
                  <c:v>14235.213117381671</c:v>
                </c:pt>
                <c:pt idx="584">
                  <c:v>14912.31472314418</c:v>
                </c:pt>
                <c:pt idx="585">
                  <c:v>16288.96433513056</c:v>
                </c:pt>
                <c:pt idx="586">
                  <c:v>17295.308450597469</c:v>
                </c:pt>
                <c:pt idx="587">
                  <c:v>16474.858525058251</c:v>
                </c:pt>
                <c:pt idx="588">
                  <c:v>15958.001363658899</c:v>
                </c:pt>
                <c:pt idx="589">
                  <c:v>16641.046562947911</c:v>
                </c:pt>
                <c:pt idx="590">
                  <c:v>16091.699737584509</c:v>
                </c:pt>
                <c:pt idx="591">
                  <c:v>17346.891711484561</c:v>
                </c:pt>
                <c:pt idx="592">
                  <c:v>16519.6707458684</c:v>
                </c:pt>
                <c:pt idx="593">
                  <c:v>16344.961681629409</c:v>
                </c:pt>
                <c:pt idx="594">
                  <c:v>16475.620423628701</c:v>
                </c:pt>
                <c:pt idx="595">
                  <c:v>16290.09132851096</c:v>
                </c:pt>
                <c:pt idx="596">
                  <c:v>16782.835294398861</c:v>
                </c:pt>
                <c:pt idx="597">
                  <c:v>17389.09053020761</c:v>
                </c:pt>
                <c:pt idx="598">
                  <c:v>17528.393520505939</c:v>
                </c:pt>
                <c:pt idx="599">
                  <c:v>16542.815759237241</c:v>
                </c:pt>
                <c:pt idx="600">
                  <c:v>15812.46991320025</c:v>
                </c:pt>
                <c:pt idx="601">
                  <c:v>15233.85401403009</c:v>
                </c:pt>
                <c:pt idx="602">
                  <c:v>13846.17194410415</c:v>
                </c:pt>
                <c:pt idx="603">
                  <c:v>14445.98349115169</c:v>
                </c:pt>
                <c:pt idx="604">
                  <c:v>14173.03738440575</c:v>
                </c:pt>
                <c:pt idx="605">
                  <c:v>14994.07570465654</c:v>
                </c:pt>
                <c:pt idx="606">
                  <c:v>15218.342989562439</c:v>
                </c:pt>
                <c:pt idx="607">
                  <c:v>14927.06813592724</c:v>
                </c:pt>
                <c:pt idx="608">
                  <c:v>16124.562058910011</c:v>
                </c:pt>
                <c:pt idx="609">
                  <c:v>17283.380258162761</c:v>
                </c:pt>
                <c:pt idx="610">
                  <c:v>17831.57326151797</c:v>
                </c:pt>
                <c:pt idx="611">
                  <c:v>18148.14391079031</c:v>
                </c:pt>
                <c:pt idx="612">
                  <c:v>16998.254714295879</c:v>
                </c:pt>
                <c:pt idx="613">
                  <c:v>18200.906172316249</c:v>
                </c:pt>
                <c:pt idx="614">
                  <c:v>16989.23191203408</c:v>
                </c:pt>
                <c:pt idx="615">
                  <c:v>16650.47834319701</c:v>
                </c:pt>
                <c:pt idx="616">
                  <c:v>17086.290712476632</c:v>
                </c:pt>
                <c:pt idx="617">
                  <c:v>16836.247524257498</c:v>
                </c:pt>
                <c:pt idx="618">
                  <c:v>17336.474873157658</c:v>
                </c:pt>
                <c:pt idx="619">
                  <c:v>17614.862195541438</c:v>
                </c:pt>
                <c:pt idx="620">
                  <c:v>18042.137006021931</c:v>
                </c:pt>
                <c:pt idx="621">
                  <c:v>17129.440343379691</c:v>
                </c:pt>
                <c:pt idx="622">
                  <c:v>16817.95484690314</c:v>
                </c:pt>
                <c:pt idx="623">
                  <c:v>17426.199929151058</c:v>
                </c:pt>
                <c:pt idx="624">
                  <c:v>15944.76294496688</c:v>
                </c:pt>
                <c:pt idx="625">
                  <c:v>15505.5282615668</c:v>
                </c:pt>
                <c:pt idx="626">
                  <c:v>15341.12623346655</c:v>
                </c:pt>
                <c:pt idx="627">
                  <c:v>14834.064687548391</c:v>
                </c:pt>
                <c:pt idx="628">
                  <c:v>14629.15962862979</c:v>
                </c:pt>
                <c:pt idx="629">
                  <c:v>14552.25888636721</c:v>
                </c:pt>
                <c:pt idx="630">
                  <c:v>15349.01400040654</c:v>
                </c:pt>
                <c:pt idx="631">
                  <c:v>16275.043774157561</c:v>
                </c:pt>
                <c:pt idx="632">
                  <c:v>16578.37139756843</c:v>
                </c:pt>
                <c:pt idx="633">
                  <c:v>17934.42207099203</c:v>
                </c:pt>
                <c:pt idx="634">
                  <c:v>17916.758223420398</c:v>
                </c:pt>
                <c:pt idx="635">
                  <c:v>17657.52055047829</c:v>
                </c:pt>
                <c:pt idx="636">
                  <c:v>17616.135306076449</c:v>
                </c:pt>
                <c:pt idx="637">
                  <c:v>18345.674047941298</c:v>
                </c:pt>
                <c:pt idx="638">
                  <c:v>18290.864807430429</c:v>
                </c:pt>
                <c:pt idx="639">
                  <c:v>18342.642692935759</c:v>
                </c:pt>
                <c:pt idx="640">
                  <c:v>17140.38845582361</c:v>
                </c:pt>
                <c:pt idx="641">
                  <c:v>18657.914699742159</c:v>
                </c:pt>
                <c:pt idx="642">
                  <c:v>18718.713799150231</c:v>
                </c:pt>
                <c:pt idx="643">
                  <c:v>18627.191164664211</c:v>
                </c:pt>
                <c:pt idx="644">
                  <c:v>19209.066646666332</c:v>
                </c:pt>
                <c:pt idx="645">
                  <c:v>17895.699006065381</c:v>
                </c:pt>
                <c:pt idx="646">
                  <c:v>17465.6476411814</c:v>
                </c:pt>
                <c:pt idx="647">
                  <c:v>17722.400988039321</c:v>
                </c:pt>
                <c:pt idx="648">
                  <c:v>15434.854065055681</c:v>
                </c:pt>
                <c:pt idx="649">
                  <c:v>15902.13288762648</c:v>
                </c:pt>
                <c:pt idx="650">
                  <c:v>14653.267323038201</c:v>
                </c:pt>
                <c:pt idx="651">
                  <c:v>15328.247405667889</c:v>
                </c:pt>
                <c:pt idx="652">
                  <c:v>14275.67337212163</c:v>
                </c:pt>
                <c:pt idx="653">
                  <c:v>14457.91688138268</c:v>
                </c:pt>
                <c:pt idx="654">
                  <c:v>15404.219939290229</c:v>
                </c:pt>
                <c:pt idx="655">
                  <c:v>15187.62224316838</c:v>
                </c:pt>
                <c:pt idx="656">
                  <c:v>16470.68498223809</c:v>
                </c:pt>
                <c:pt idx="657">
                  <c:v>17104.156898303419</c:v>
                </c:pt>
                <c:pt idx="658">
                  <c:v>17287.879447520419</c:v>
                </c:pt>
                <c:pt idx="659">
                  <c:v>16502.416221047901</c:v>
                </c:pt>
                <c:pt idx="660">
                  <c:v>16691.19998349364</c:v>
                </c:pt>
                <c:pt idx="661">
                  <c:v>17799.17012983375</c:v>
                </c:pt>
                <c:pt idx="662">
                  <c:v>17614.620796263589</c:v>
                </c:pt>
                <c:pt idx="663">
                  <c:v>16591.065647031919</c:v>
                </c:pt>
                <c:pt idx="664">
                  <c:v>17164.125430128061</c:v>
                </c:pt>
                <c:pt idx="665">
                  <c:v>18113.099850156901</c:v>
                </c:pt>
                <c:pt idx="666">
                  <c:v>18080.27135390263</c:v>
                </c:pt>
                <c:pt idx="667">
                  <c:v>16994.915512223881</c:v>
                </c:pt>
                <c:pt idx="668">
                  <c:v>17938.693632635401</c:v>
                </c:pt>
                <c:pt idx="669">
                  <c:v>17410.251720119169</c:v>
                </c:pt>
                <c:pt idx="670">
                  <c:v>17221.329141995539</c:v>
                </c:pt>
                <c:pt idx="671">
                  <c:v>16230.583062683279</c:v>
                </c:pt>
                <c:pt idx="672">
                  <c:v>15267.68043714777</c:v>
                </c:pt>
                <c:pt idx="673">
                  <c:v>14547.56564305456</c:v>
                </c:pt>
                <c:pt idx="674">
                  <c:v>15179.59386770401</c:v>
                </c:pt>
                <c:pt idx="675">
                  <c:v>14187.78070675293</c:v>
                </c:pt>
                <c:pt idx="676">
                  <c:v>14815.47043681361</c:v>
                </c:pt>
                <c:pt idx="677">
                  <c:v>14432.54049130153</c:v>
                </c:pt>
                <c:pt idx="678">
                  <c:v>15301.77276061776</c:v>
                </c:pt>
                <c:pt idx="679">
                  <c:v>15484.5184191669</c:v>
                </c:pt>
                <c:pt idx="680">
                  <c:v>16907.40627038911</c:v>
                </c:pt>
                <c:pt idx="681">
                  <c:v>17741.244022299819</c:v>
                </c:pt>
                <c:pt idx="682">
                  <c:v>17552.165586715499</c:v>
                </c:pt>
                <c:pt idx="683">
                  <c:v>18060.251672044709</c:v>
                </c:pt>
                <c:pt idx="684">
                  <c:v>17253.96359505337</c:v>
                </c:pt>
                <c:pt idx="685">
                  <c:v>17552.22129486698</c:v>
                </c:pt>
                <c:pt idx="686">
                  <c:v>17051.59161894743</c:v>
                </c:pt>
                <c:pt idx="687">
                  <c:v>17010.13628498972</c:v>
                </c:pt>
                <c:pt idx="688">
                  <c:v>18066.122813558512</c:v>
                </c:pt>
                <c:pt idx="689">
                  <c:v>17795.95877317038</c:v>
                </c:pt>
                <c:pt idx="690">
                  <c:v>17625.551889292921</c:v>
                </c:pt>
                <c:pt idx="691">
                  <c:v>17397.028473560509</c:v>
                </c:pt>
                <c:pt idx="692">
                  <c:v>16765.33469022781</c:v>
                </c:pt>
                <c:pt idx="693">
                  <c:v>18235.463534895149</c:v>
                </c:pt>
                <c:pt idx="694">
                  <c:v>16678.48920756772</c:v>
                </c:pt>
                <c:pt idx="695">
                  <c:v>17329.40490091265</c:v>
                </c:pt>
                <c:pt idx="696">
                  <c:v>15072.275019586959</c:v>
                </c:pt>
                <c:pt idx="697">
                  <c:v>15195.206672390699</c:v>
                </c:pt>
                <c:pt idx="698">
                  <c:v>15168.15889721603</c:v>
                </c:pt>
                <c:pt idx="699">
                  <c:v>15128.87794827755</c:v>
                </c:pt>
                <c:pt idx="700">
                  <c:v>13797.3183717881</c:v>
                </c:pt>
                <c:pt idx="701">
                  <c:v>14687.238960455759</c:v>
                </c:pt>
                <c:pt idx="702">
                  <c:v>14499.388590171109</c:v>
                </c:pt>
                <c:pt idx="703">
                  <c:v>14711.870884767181</c:v>
                </c:pt>
                <c:pt idx="704">
                  <c:v>16351.7873427136</c:v>
                </c:pt>
                <c:pt idx="705">
                  <c:v>15916.865485752171</c:v>
                </c:pt>
                <c:pt idx="706">
                  <c:v>16493.074122580791</c:v>
                </c:pt>
                <c:pt idx="707">
                  <c:v>16603.8408431194</c:v>
                </c:pt>
                <c:pt idx="708">
                  <c:v>16742.631112681149</c:v>
                </c:pt>
                <c:pt idx="709">
                  <c:v>16629.27574573586</c:v>
                </c:pt>
                <c:pt idx="710">
                  <c:v>16477.784874898181</c:v>
                </c:pt>
                <c:pt idx="711">
                  <c:v>16782.274846382559</c:v>
                </c:pt>
                <c:pt idx="712">
                  <c:v>16984.581691845699</c:v>
                </c:pt>
                <c:pt idx="713">
                  <c:v>16681.069442448501</c:v>
                </c:pt>
                <c:pt idx="714">
                  <c:v>16548.231681062149</c:v>
                </c:pt>
                <c:pt idx="715">
                  <c:v>15888.969823755089</c:v>
                </c:pt>
                <c:pt idx="716">
                  <c:v>17005.51228668811</c:v>
                </c:pt>
                <c:pt idx="717">
                  <c:v>16764.865790959171</c:v>
                </c:pt>
                <c:pt idx="718">
                  <c:v>17342.70630585964</c:v>
                </c:pt>
                <c:pt idx="719">
                  <c:v>15962.05519848012</c:v>
                </c:pt>
                <c:pt idx="720">
                  <c:v>15661.568100132239</c:v>
                </c:pt>
                <c:pt idx="721">
                  <c:v>13571.24722061825</c:v>
                </c:pt>
                <c:pt idx="722">
                  <c:v>14220.06869757827</c:v>
                </c:pt>
                <c:pt idx="723">
                  <c:v>13457.2531988553</c:v>
                </c:pt>
                <c:pt idx="724">
                  <c:v>13820.4410505222</c:v>
                </c:pt>
                <c:pt idx="725">
                  <c:v>14749.50951785944</c:v>
                </c:pt>
                <c:pt idx="726">
                  <c:v>14517.409669875269</c:v>
                </c:pt>
                <c:pt idx="727">
                  <c:v>15036.665362860111</c:v>
                </c:pt>
                <c:pt idx="728">
                  <c:v>14105.711632400211</c:v>
                </c:pt>
                <c:pt idx="729">
                  <c:v>16050.76200812995</c:v>
                </c:pt>
                <c:pt idx="730">
                  <c:v>16321.52173118441</c:v>
                </c:pt>
                <c:pt idx="731">
                  <c:v>16443.934477483879</c:v>
                </c:pt>
                <c:pt idx="732">
                  <c:v>15926.095669721961</c:v>
                </c:pt>
                <c:pt idx="733">
                  <c:v>16775.35331088895</c:v>
                </c:pt>
                <c:pt idx="734">
                  <c:v>16403.606727088609</c:v>
                </c:pt>
                <c:pt idx="735">
                  <c:v>17154.057945133369</c:v>
                </c:pt>
                <c:pt idx="736">
                  <c:v>17332.869185513631</c:v>
                </c:pt>
                <c:pt idx="737">
                  <c:v>16163.972272839301</c:v>
                </c:pt>
                <c:pt idx="738">
                  <c:v>15632.50831292568</c:v>
                </c:pt>
                <c:pt idx="739">
                  <c:v>17132.55619560424</c:v>
                </c:pt>
                <c:pt idx="740">
                  <c:v>17272.565073973161</c:v>
                </c:pt>
                <c:pt idx="741">
                  <c:v>15920.25567657234</c:v>
                </c:pt>
                <c:pt idx="742">
                  <c:v>16783.38216522623</c:v>
                </c:pt>
                <c:pt idx="743">
                  <c:v>15583.00521404032</c:v>
                </c:pt>
                <c:pt idx="744">
                  <c:v>14783.15363940833</c:v>
                </c:pt>
                <c:pt idx="745">
                  <c:v>14824.96234923193</c:v>
                </c:pt>
                <c:pt idx="746">
                  <c:v>13592.92699777103</c:v>
                </c:pt>
                <c:pt idx="747">
                  <c:v>14157.838448111899</c:v>
                </c:pt>
                <c:pt idx="748">
                  <c:v>14572.327418350171</c:v>
                </c:pt>
                <c:pt idx="749">
                  <c:v>14303.06802754509</c:v>
                </c:pt>
                <c:pt idx="750">
                  <c:v>14971.907804449809</c:v>
                </c:pt>
                <c:pt idx="751">
                  <c:v>16316.182995147439</c:v>
                </c:pt>
                <c:pt idx="752">
                  <c:v>15930.93254749892</c:v>
                </c:pt>
                <c:pt idx="753">
                  <c:v>16656.584919210811</c:v>
                </c:pt>
                <c:pt idx="754">
                  <c:v>16872.772622390101</c:v>
                </c:pt>
                <c:pt idx="755">
                  <c:v>18023.102240598499</c:v>
                </c:pt>
                <c:pt idx="756">
                  <c:v>17497.67843832614</c:v>
                </c:pt>
                <c:pt idx="757">
                  <c:v>18086.202930760879</c:v>
                </c:pt>
                <c:pt idx="758">
                  <c:v>17645.331012627779</c:v>
                </c:pt>
                <c:pt idx="759">
                  <c:v>17048.057698266239</c:v>
                </c:pt>
                <c:pt idx="760">
                  <c:v>17367.56261394457</c:v>
                </c:pt>
                <c:pt idx="761">
                  <c:v>17614.292346526719</c:v>
                </c:pt>
                <c:pt idx="762">
                  <c:v>16945.02731829563</c:v>
                </c:pt>
                <c:pt idx="763">
                  <c:v>17923.683538293819</c:v>
                </c:pt>
                <c:pt idx="764">
                  <c:v>18185.053490737879</c:v>
                </c:pt>
                <c:pt idx="765">
                  <c:v>17184.93474649296</c:v>
                </c:pt>
                <c:pt idx="766">
                  <c:v>18056.390893051899</c:v>
                </c:pt>
                <c:pt idx="767">
                  <c:v>17243.80222887823</c:v>
                </c:pt>
                <c:pt idx="768">
                  <c:v>16281.018018672499</c:v>
                </c:pt>
                <c:pt idx="769">
                  <c:v>15432.925039376791</c:v>
                </c:pt>
                <c:pt idx="770">
                  <c:v>14586.345380464991</c:v>
                </c:pt>
                <c:pt idx="771">
                  <c:v>14637.69715464219</c:v>
                </c:pt>
                <c:pt idx="772">
                  <c:v>14882.74011369517</c:v>
                </c:pt>
                <c:pt idx="773">
                  <c:v>14512.938795436021</c:v>
                </c:pt>
                <c:pt idx="774">
                  <c:v>15308.19084924307</c:v>
                </c:pt>
                <c:pt idx="775">
                  <c:v>16858.110929339251</c:v>
                </c:pt>
                <c:pt idx="776">
                  <c:v>17810.140405430589</c:v>
                </c:pt>
                <c:pt idx="777">
                  <c:v>18070.36380999066</c:v>
                </c:pt>
                <c:pt idx="778">
                  <c:v>16981.47412059916</c:v>
                </c:pt>
                <c:pt idx="779">
                  <c:v>17762.5859020971</c:v>
                </c:pt>
                <c:pt idx="780">
                  <c:v>18648.660163785491</c:v>
                </c:pt>
                <c:pt idx="781">
                  <c:v>18550.870368450669</c:v>
                </c:pt>
                <c:pt idx="782">
                  <c:v>18499.349798017549</c:v>
                </c:pt>
                <c:pt idx="783">
                  <c:v>17178.132659306269</c:v>
                </c:pt>
                <c:pt idx="784">
                  <c:v>17667.65168906426</c:v>
                </c:pt>
                <c:pt idx="785">
                  <c:v>18405.20876655867</c:v>
                </c:pt>
                <c:pt idx="786">
                  <c:v>18194.083003518121</c:v>
                </c:pt>
                <c:pt idx="787">
                  <c:v>18183.402115532881</c:v>
                </c:pt>
                <c:pt idx="788">
                  <c:v>17310.744561413099</c:v>
                </c:pt>
                <c:pt idx="789">
                  <c:v>18294.02808848834</c:v>
                </c:pt>
                <c:pt idx="790">
                  <c:v>18417.846088995371</c:v>
                </c:pt>
                <c:pt idx="791">
                  <c:v>17620.335981584962</c:v>
                </c:pt>
                <c:pt idx="792">
                  <c:v>16214.297291309011</c:v>
                </c:pt>
                <c:pt idx="793">
                  <c:v>14548.436889045561</c:v>
                </c:pt>
                <c:pt idx="794">
                  <c:v>13946.980180251419</c:v>
                </c:pt>
                <c:pt idx="795">
                  <c:v>15052.219026948849</c:v>
                </c:pt>
                <c:pt idx="796">
                  <c:v>14698.1164943479</c:v>
                </c:pt>
                <c:pt idx="797">
                  <c:v>15235.8881975682</c:v>
                </c:pt>
                <c:pt idx="798">
                  <c:v>15068.97988108362</c:v>
                </c:pt>
                <c:pt idx="799">
                  <c:v>15483.9633048918</c:v>
                </c:pt>
                <c:pt idx="800">
                  <c:v>17285.77323976946</c:v>
                </c:pt>
                <c:pt idx="801">
                  <c:v>17318.59790036445</c:v>
                </c:pt>
                <c:pt idx="802">
                  <c:v>17801.607802737199</c:v>
                </c:pt>
                <c:pt idx="803">
                  <c:v>17712.97168100917</c:v>
                </c:pt>
                <c:pt idx="804">
                  <c:v>17292.87934597586</c:v>
                </c:pt>
                <c:pt idx="805">
                  <c:v>18892.861072635871</c:v>
                </c:pt>
                <c:pt idx="806">
                  <c:v>18901.87087169295</c:v>
                </c:pt>
                <c:pt idx="807">
                  <c:v>17960.968169075259</c:v>
                </c:pt>
                <c:pt idx="808">
                  <c:v>18155.787356225199</c:v>
                </c:pt>
                <c:pt idx="809">
                  <c:v>18593.10081802561</c:v>
                </c:pt>
                <c:pt idx="810">
                  <c:v>17268.002850435219</c:v>
                </c:pt>
                <c:pt idx="811">
                  <c:v>17774.306453338599</c:v>
                </c:pt>
                <c:pt idx="812">
                  <c:v>18950.88214467436</c:v>
                </c:pt>
                <c:pt idx="813">
                  <c:v>18776.838920738752</c:v>
                </c:pt>
                <c:pt idx="814">
                  <c:v>18985.266800007099</c:v>
                </c:pt>
                <c:pt idx="815">
                  <c:v>17988.41680512681</c:v>
                </c:pt>
                <c:pt idx="816">
                  <c:v>16604.309626437342</c:v>
                </c:pt>
                <c:pt idx="817">
                  <c:v>14740.097278906989</c:v>
                </c:pt>
                <c:pt idx="818">
                  <c:v>14382.284723659281</c:v>
                </c:pt>
                <c:pt idx="819">
                  <c:v>14495.32082891386</c:v>
                </c:pt>
                <c:pt idx="820">
                  <c:v>15079.042012585909</c:v>
                </c:pt>
                <c:pt idx="821">
                  <c:v>14575.019186617439</c:v>
                </c:pt>
                <c:pt idx="822">
                  <c:v>15007.98193265617</c:v>
                </c:pt>
                <c:pt idx="823">
                  <c:v>16841.13450638844</c:v>
                </c:pt>
                <c:pt idx="824">
                  <c:v>17121.310918283321</c:v>
                </c:pt>
                <c:pt idx="825">
                  <c:v>16629.558254747051</c:v>
                </c:pt>
                <c:pt idx="826">
                  <c:v>17486.94688508863</c:v>
                </c:pt>
                <c:pt idx="827">
                  <c:v>17938.12746685301</c:v>
                </c:pt>
                <c:pt idx="828">
                  <c:v>17257.66344815971</c:v>
                </c:pt>
                <c:pt idx="829">
                  <c:v>18754.538179121679</c:v>
                </c:pt>
                <c:pt idx="830">
                  <c:v>17717.92690297803</c:v>
                </c:pt>
                <c:pt idx="831">
                  <c:v>17492.507728472159</c:v>
                </c:pt>
                <c:pt idx="832">
                  <c:v>17497.910364929849</c:v>
                </c:pt>
                <c:pt idx="833">
                  <c:v>16997.85865776621</c:v>
                </c:pt>
                <c:pt idx="834">
                  <c:v>17867.4592549888</c:v>
                </c:pt>
                <c:pt idx="835">
                  <c:v>17645.498751896979</c:v>
                </c:pt>
                <c:pt idx="836">
                  <c:v>17255.49762963393</c:v>
                </c:pt>
                <c:pt idx="837">
                  <c:v>18089.239177588061</c:v>
                </c:pt>
                <c:pt idx="838">
                  <c:v>16985.578606093779</c:v>
                </c:pt>
                <c:pt idx="839">
                  <c:v>16940.05444857922</c:v>
                </c:pt>
                <c:pt idx="840">
                  <c:v>16234.99334827446</c:v>
                </c:pt>
                <c:pt idx="841">
                  <c:v>15086.858224260461</c:v>
                </c:pt>
                <c:pt idx="842">
                  <c:v>14486.517791740171</c:v>
                </c:pt>
                <c:pt idx="843">
                  <c:v>15364.13012877326</c:v>
                </c:pt>
                <c:pt idx="844">
                  <c:v>14405.6703919992</c:v>
                </c:pt>
                <c:pt idx="845">
                  <c:v>14684.60147340253</c:v>
                </c:pt>
                <c:pt idx="846">
                  <c:v>15329.933663397869</c:v>
                </c:pt>
                <c:pt idx="847">
                  <c:v>16389.5435293267</c:v>
                </c:pt>
                <c:pt idx="848">
                  <c:v>16251.076985570649</c:v>
                </c:pt>
                <c:pt idx="849">
                  <c:v>17439.175557404309</c:v>
                </c:pt>
                <c:pt idx="850">
                  <c:v>16727.29845852538</c:v>
                </c:pt>
                <c:pt idx="851">
                  <c:v>18107.01712691482</c:v>
                </c:pt>
                <c:pt idx="852">
                  <c:v>18384.11379827487</c:v>
                </c:pt>
                <c:pt idx="853">
                  <c:v>17611.860146106748</c:v>
                </c:pt>
                <c:pt idx="854">
                  <c:v>17986.476565106019</c:v>
                </c:pt>
                <c:pt idx="855">
                  <c:v>17276.480053053248</c:v>
                </c:pt>
                <c:pt idx="856">
                  <c:v>17564.815613078579</c:v>
                </c:pt>
                <c:pt idx="857">
                  <c:v>18940.259362861081</c:v>
                </c:pt>
                <c:pt idx="858">
                  <c:v>17545.95555004575</c:v>
                </c:pt>
                <c:pt idx="859">
                  <c:v>18258.867409759809</c:v>
                </c:pt>
                <c:pt idx="860">
                  <c:v>17244.12130883642</c:v>
                </c:pt>
                <c:pt idx="861">
                  <c:v>18671.262376480961</c:v>
                </c:pt>
                <c:pt idx="862">
                  <c:v>17294.660323744411</c:v>
                </c:pt>
                <c:pt idx="863">
                  <c:v>17290.96294683405</c:v>
                </c:pt>
                <c:pt idx="864">
                  <c:v>16138.1489828299</c:v>
                </c:pt>
                <c:pt idx="865">
                  <c:v>14459.79477526996</c:v>
                </c:pt>
                <c:pt idx="866">
                  <c:v>14828.3824418366</c:v>
                </c:pt>
                <c:pt idx="867">
                  <c:v>14775.80349129247</c:v>
                </c:pt>
                <c:pt idx="868">
                  <c:v>15460.376329119559</c:v>
                </c:pt>
                <c:pt idx="869">
                  <c:v>14419.1523592904</c:v>
                </c:pt>
                <c:pt idx="870">
                  <c:v>14635.841404658389</c:v>
                </c:pt>
                <c:pt idx="871">
                  <c:v>14821.88841151347</c:v>
                </c:pt>
                <c:pt idx="872">
                  <c:v>15839.91903401819</c:v>
                </c:pt>
                <c:pt idx="873">
                  <c:v>16646.434376438468</c:v>
                </c:pt>
                <c:pt idx="874">
                  <c:v>16846.524535217111</c:v>
                </c:pt>
                <c:pt idx="875">
                  <c:v>16239.165471011511</c:v>
                </c:pt>
                <c:pt idx="876">
                  <c:v>16514.642799862999</c:v>
                </c:pt>
                <c:pt idx="877">
                  <c:v>17108.918872392071</c:v>
                </c:pt>
                <c:pt idx="878">
                  <c:v>17924.926177610141</c:v>
                </c:pt>
                <c:pt idx="879">
                  <c:v>16876.342996505511</c:v>
                </c:pt>
                <c:pt idx="880">
                  <c:v>17300.27117747247</c:v>
                </c:pt>
                <c:pt idx="881">
                  <c:v>17692.643906661269</c:v>
                </c:pt>
                <c:pt idx="882">
                  <c:v>16812.992473918948</c:v>
                </c:pt>
                <c:pt idx="883">
                  <c:v>16650.39902304799</c:v>
                </c:pt>
                <c:pt idx="884">
                  <c:v>17117.15432577478</c:v>
                </c:pt>
                <c:pt idx="885">
                  <c:v>16792.69984158409</c:v>
                </c:pt>
                <c:pt idx="886">
                  <c:v>17578.131919750529</c:v>
                </c:pt>
                <c:pt idx="887">
                  <c:v>17052.61916388083</c:v>
                </c:pt>
                <c:pt idx="888">
                  <c:v>16106.04354189942</c:v>
                </c:pt>
                <c:pt idx="889">
                  <c:v>14599.982558909131</c:v>
                </c:pt>
                <c:pt idx="890">
                  <c:v>14778.519918622231</c:v>
                </c:pt>
                <c:pt idx="891">
                  <c:v>13706.18278937833</c:v>
                </c:pt>
                <c:pt idx="892">
                  <c:v>14024.77772707306</c:v>
                </c:pt>
                <c:pt idx="893">
                  <c:v>14344.401758847411</c:v>
                </c:pt>
                <c:pt idx="894">
                  <c:v>13579.30323473665</c:v>
                </c:pt>
                <c:pt idx="895">
                  <c:v>14840.02093181662</c:v>
                </c:pt>
                <c:pt idx="896">
                  <c:v>14988.71341751661</c:v>
                </c:pt>
                <c:pt idx="897">
                  <c:v>15732.646619676199</c:v>
                </c:pt>
                <c:pt idx="898">
                  <c:v>16152.655532600291</c:v>
                </c:pt>
                <c:pt idx="899">
                  <c:v>16659.390020310781</c:v>
                </c:pt>
                <c:pt idx="900">
                  <c:v>15936.516614919819</c:v>
                </c:pt>
                <c:pt idx="901">
                  <c:v>17064.381111142411</c:v>
                </c:pt>
                <c:pt idx="902">
                  <c:v>16965.339866646838</c:v>
                </c:pt>
                <c:pt idx="903">
                  <c:v>17312.858832920119</c:v>
                </c:pt>
                <c:pt idx="904">
                  <c:v>16581.799660083419</c:v>
                </c:pt>
                <c:pt idx="905">
                  <c:v>16834.057913820419</c:v>
                </c:pt>
                <c:pt idx="906">
                  <c:v>17198.127863939771</c:v>
                </c:pt>
                <c:pt idx="907">
                  <c:v>16399.453535535409</c:v>
                </c:pt>
                <c:pt idx="908">
                  <c:v>17187.423612745311</c:v>
                </c:pt>
                <c:pt idx="909">
                  <c:v>17509.05641146312</c:v>
                </c:pt>
                <c:pt idx="910">
                  <c:v>17594.678494534899</c:v>
                </c:pt>
                <c:pt idx="911">
                  <c:v>16891.184234999011</c:v>
                </c:pt>
                <c:pt idx="912">
                  <c:v>16298.56753822987</c:v>
                </c:pt>
                <c:pt idx="913">
                  <c:v>14795.83578078002</c:v>
                </c:pt>
                <c:pt idx="914">
                  <c:v>13744.81148955175</c:v>
                </c:pt>
                <c:pt idx="915">
                  <c:v>14065.87060054207</c:v>
                </c:pt>
                <c:pt idx="916">
                  <c:v>14126.18675040006</c:v>
                </c:pt>
                <c:pt idx="917">
                  <c:v>14336.388365862451</c:v>
                </c:pt>
                <c:pt idx="918">
                  <c:v>14217.594243348211</c:v>
                </c:pt>
                <c:pt idx="919">
                  <c:v>15308.804615200121</c:v>
                </c:pt>
                <c:pt idx="920">
                  <c:v>15682.031342862099</c:v>
                </c:pt>
                <c:pt idx="921">
                  <c:v>17645.399507448939</c:v>
                </c:pt>
                <c:pt idx="922">
                  <c:v>17018.615794279769</c:v>
                </c:pt>
                <c:pt idx="923">
                  <c:v>17190.99991221014</c:v>
                </c:pt>
                <c:pt idx="924">
                  <c:v>18012.723810494019</c:v>
                </c:pt>
                <c:pt idx="925">
                  <c:v>17045.207540980151</c:v>
                </c:pt>
                <c:pt idx="926">
                  <c:v>17159.63825912985</c:v>
                </c:pt>
                <c:pt idx="927">
                  <c:v>18201.34046252376</c:v>
                </c:pt>
                <c:pt idx="928">
                  <c:v>17831.24694333216</c:v>
                </c:pt>
                <c:pt idx="929">
                  <c:v>16939.210064284911</c:v>
                </c:pt>
                <c:pt idx="930">
                  <c:v>17529.611636574049</c:v>
                </c:pt>
                <c:pt idx="931">
                  <c:v>17195.197415354651</c:v>
                </c:pt>
                <c:pt idx="932">
                  <c:v>18360.58342672354</c:v>
                </c:pt>
                <c:pt idx="933">
                  <c:v>17566.807443699348</c:v>
                </c:pt>
                <c:pt idx="934">
                  <c:v>18505.252879846401</c:v>
                </c:pt>
                <c:pt idx="935">
                  <c:v>16762.657430336221</c:v>
                </c:pt>
                <c:pt idx="936">
                  <c:v>15946.111460566441</c:v>
                </c:pt>
                <c:pt idx="937">
                  <c:v>14459.771509085909</c:v>
                </c:pt>
                <c:pt idx="938">
                  <c:v>14888.46487208506</c:v>
                </c:pt>
                <c:pt idx="939">
                  <c:v>13927.260650095281</c:v>
                </c:pt>
                <c:pt idx="940">
                  <c:v>14786.127561737791</c:v>
                </c:pt>
                <c:pt idx="941">
                  <c:v>14790.159178288441</c:v>
                </c:pt>
                <c:pt idx="942">
                  <c:v>15413.397626071461</c:v>
                </c:pt>
                <c:pt idx="943">
                  <c:v>15720.90822053621</c:v>
                </c:pt>
                <c:pt idx="944">
                  <c:v>16351.09806916864</c:v>
                </c:pt>
                <c:pt idx="945">
                  <c:v>17800.826309051012</c:v>
                </c:pt>
                <c:pt idx="946">
                  <c:v>17423.373048901361</c:v>
                </c:pt>
                <c:pt idx="947">
                  <c:v>18269.772396533201</c:v>
                </c:pt>
                <c:pt idx="948">
                  <c:v>17903.348527056191</c:v>
                </c:pt>
                <c:pt idx="949">
                  <c:v>17608.291476946059</c:v>
                </c:pt>
                <c:pt idx="950">
                  <c:v>18161.684004538962</c:v>
                </c:pt>
                <c:pt idx="951">
                  <c:v>18151.96935012464</c:v>
                </c:pt>
                <c:pt idx="952">
                  <c:v>18678.947743513261</c:v>
                </c:pt>
                <c:pt idx="953">
                  <c:v>17018.264484953081</c:v>
                </c:pt>
                <c:pt idx="954">
                  <c:v>18554.31218325064</c:v>
                </c:pt>
                <c:pt idx="955">
                  <c:v>18432.080456099931</c:v>
                </c:pt>
                <c:pt idx="956">
                  <c:v>18330.456184075181</c:v>
                </c:pt>
                <c:pt idx="957">
                  <c:v>18737.38750938743</c:v>
                </c:pt>
                <c:pt idx="958">
                  <c:v>17505.901489033989</c:v>
                </c:pt>
                <c:pt idx="959">
                  <c:v>17045.084085342321</c:v>
                </c:pt>
                <c:pt idx="960">
                  <c:v>15768.201252378911</c:v>
                </c:pt>
                <c:pt idx="961">
                  <c:v>15528.3437363344</c:v>
                </c:pt>
                <c:pt idx="962">
                  <c:v>14994.492492812</c:v>
                </c:pt>
                <c:pt idx="963">
                  <c:v>14596.35127543041</c:v>
                </c:pt>
                <c:pt idx="964">
                  <c:v>15709.629519533981</c:v>
                </c:pt>
                <c:pt idx="965">
                  <c:v>15274.846785978931</c:v>
                </c:pt>
                <c:pt idx="966">
                  <c:v>15315.26339316162</c:v>
                </c:pt>
                <c:pt idx="967">
                  <c:v>15742.386624248111</c:v>
                </c:pt>
                <c:pt idx="968">
                  <c:v>17341.744748433899</c:v>
                </c:pt>
                <c:pt idx="969">
                  <c:v>17639.471516278849</c:v>
                </c:pt>
                <c:pt idx="970">
                  <c:v>17954.474837431859</c:v>
                </c:pt>
                <c:pt idx="971">
                  <c:v>18531.36725001756</c:v>
                </c:pt>
                <c:pt idx="972">
                  <c:v>17733.846859370849</c:v>
                </c:pt>
                <c:pt idx="973">
                  <c:v>17407.433530139398</c:v>
                </c:pt>
                <c:pt idx="974">
                  <c:v>17770.806421552639</c:v>
                </c:pt>
                <c:pt idx="975">
                  <c:v>17924.20501570174</c:v>
                </c:pt>
                <c:pt idx="976">
                  <c:v>18575.06836091074</c:v>
                </c:pt>
                <c:pt idx="977">
                  <c:v>17840.65440533376</c:v>
                </c:pt>
                <c:pt idx="978">
                  <c:v>17987.280532747161</c:v>
                </c:pt>
                <c:pt idx="979">
                  <c:v>17802.13847573943</c:v>
                </c:pt>
                <c:pt idx="980">
                  <c:v>18072.546035088169</c:v>
                </c:pt>
                <c:pt idx="981">
                  <c:v>18703.935005421419</c:v>
                </c:pt>
                <c:pt idx="982">
                  <c:v>18926.384484884678</c:v>
                </c:pt>
                <c:pt idx="983">
                  <c:v>18170.938599850891</c:v>
                </c:pt>
                <c:pt idx="984">
                  <c:v>16395.96688464623</c:v>
                </c:pt>
                <c:pt idx="985">
                  <c:v>14291.31496194079</c:v>
                </c:pt>
                <c:pt idx="986">
                  <c:v>15584.670432702231</c:v>
                </c:pt>
                <c:pt idx="987">
                  <c:v>15565.286656782329</c:v>
                </c:pt>
                <c:pt idx="988">
                  <c:v>15328.702511455551</c:v>
                </c:pt>
                <c:pt idx="989">
                  <c:v>15023.49564251335</c:v>
                </c:pt>
                <c:pt idx="990">
                  <c:v>15569.38672266243</c:v>
                </c:pt>
                <c:pt idx="991">
                  <c:v>17173.67303014754</c:v>
                </c:pt>
                <c:pt idx="992">
                  <c:v>17755.34104606598</c:v>
                </c:pt>
                <c:pt idx="993">
                  <c:v>17792.620827446761</c:v>
                </c:pt>
                <c:pt idx="994">
                  <c:v>18769.735240577182</c:v>
                </c:pt>
                <c:pt idx="995">
                  <c:v>18061.247832670921</c:v>
                </c:pt>
                <c:pt idx="996">
                  <c:v>18162.52749846832</c:v>
                </c:pt>
                <c:pt idx="997">
                  <c:v>17710.850563537551</c:v>
                </c:pt>
                <c:pt idx="998">
                  <c:v>18783.4432300025</c:v>
                </c:pt>
                <c:pt idx="999">
                  <c:v>17373.572582871519</c:v>
                </c:pt>
                <c:pt idx="1000">
                  <c:v>18853.862379837112</c:v>
                </c:pt>
                <c:pt idx="1001">
                  <c:v>18066.347608855831</c:v>
                </c:pt>
                <c:pt idx="1002">
                  <c:v>18146.835207327789</c:v>
                </c:pt>
                <c:pt idx="1003">
                  <c:v>17488.044614042261</c:v>
                </c:pt>
                <c:pt idx="1004">
                  <c:v>18210.963231069531</c:v>
                </c:pt>
                <c:pt idx="1005">
                  <c:v>18489.83289753793</c:v>
                </c:pt>
                <c:pt idx="1006">
                  <c:v>18910.75978849455</c:v>
                </c:pt>
                <c:pt idx="1007">
                  <c:v>17753.16244675047</c:v>
                </c:pt>
                <c:pt idx="1008">
                  <c:v>16531.90174514828</c:v>
                </c:pt>
                <c:pt idx="1009">
                  <c:v>15317.33812861423</c:v>
                </c:pt>
                <c:pt idx="1010">
                  <c:v>14540.7292802417</c:v>
                </c:pt>
                <c:pt idx="1011">
                  <c:v>14601.951323427251</c:v>
                </c:pt>
                <c:pt idx="1012">
                  <c:v>14398.90676732435</c:v>
                </c:pt>
                <c:pt idx="1013">
                  <c:v>14520.74980488149</c:v>
                </c:pt>
                <c:pt idx="1014">
                  <c:v>15314.863804349499</c:v>
                </c:pt>
                <c:pt idx="1015">
                  <c:v>17132.93635125037</c:v>
                </c:pt>
                <c:pt idx="1016">
                  <c:v>17006.53245120744</c:v>
                </c:pt>
                <c:pt idx="1017">
                  <c:v>17541.47216240743</c:v>
                </c:pt>
                <c:pt idx="1018">
                  <c:v>18486.75701057335</c:v>
                </c:pt>
                <c:pt idx="1019">
                  <c:v>17389.56755995319</c:v>
                </c:pt>
                <c:pt idx="1020">
                  <c:v>17346.228444151129</c:v>
                </c:pt>
                <c:pt idx="1021">
                  <c:v>19290.730801504749</c:v>
                </c:pt>
                <c:pt idx="1022">
                  <c:v>18070.790669634291</c:v>
                </c:pt>
                <c:pt idx="1023">
                  <c:v>18778.21097514734</c:v>
                </c:pt>
                <c:pt idx="1024">
                  <c:v>18917.51057623982</c:v>
                </c:pt>
                <c:pt idx="1025">
                  <c:v>19003.857286787588</c:v>
                </c:pt>
                <c:pt idx="1026">
                  <c:v>18444.061275874639</c:v>
                </c:pt>
                <c:pt idx="1027">
                  <c:v>18815.888616826021</c:v>
                </c:pt>
                <c:pt idx="1028">
                  <c:v>17534.43173030463</c:v>
                </c:pt>
                <c:pt idx="1029">
                  <c:v>19284.69626351742</c:v>
                </c:pt>
                <c:pt idx="1030">
                  <c:v>18529.632800446579</c:v>
                </c:pt>
                <c:pt idx="1031">
                  <c:v>18118.651727830009</c:v>
                </c:pt>
                <c:pt idx="1032">
                  <c:v>16507.220803764241</c:v>
                </c:pt>
                <c:pt idx="1033">
                  <c:v>15662.75640677987</c:v>
                </c:pt>
                <c:pt idx="1034">
                  <c:v>14453.399320920689</c:v>
                </c:pt>
                <c:pt idx="1035">
                  <c:v>14036.2110871488</c:v>
                </c:pt>
                <c:pt idx="1036">
                  <c:v>14611.941426235509</c:v>
                </c:pt>
                <c:pt idx="1037">
                  <c:v>14509.85345643441</c:v>
                </c:pt>
                <c:pt idx="1038">
                  <c:v>14712.675511144809</c:v>
                </c:pt>
                <c:pt idx="1039">
                  <c:v>15451.149098582269</c:v>
                </c:pt>
                <c:pt idx="1040">
                  <c:v>15826.19284687051</c:v>
                </c:pt>
                <c:pt idx="1041">
                  <c:v>16845.653001121831</c:v>
                </c:pt>
                <c:pt idx="1042">
                  <c:v>16600.803037618702</c:v>
                </c:pt>
                <c:pt idx="1043">
                  <c:v>17254.52538854464</c:v>
                </c:pt>
                <c:pt idx="1044">
                  <c:v>17919.990510500651</c:v>
                </c:pt>
                <c:pt idx="1045">
                  <c:v>17032.85599829656</c:v>
                </c:pt>
                <c:pt idx="1046">
                  <c:v>18007.792360961848</c:v>
                </c:pt>
                <c:pt idx="1047">
                  <c:v>17840.39387438789</c:v>
                </c:pt>
                <c:pt idx="1048">
                  <c:v>17835.934473464349</c:v>
                </c:pt>
                <c:pt idx="1049">
                  <c:v>17098.192875382359</c:v>
                </c:pt>
                <c:pt idx="1050">
                  <c:v>17297.64446597944</c:v>
                </c:pt>
                <c:pt idx="1051">
                  <c:v>17123.294543166281</c:v>
                </c:pt>
                <c:pt idx="1052">
                  <c:v>17947.302967961728</c:v>
                </c:pt>
                <c:pt idx="1053">
                  <c:v>18205.220108887439</c:v>
                </c:pt>
                <c:pt idx="1054">
                  <c:v>18348.37655838162</c:v>
                </c:pt>
                <c:pt idx="1055">
                  <c:v>16453.011916693049</c:v>
                </c:pt>
                <c:pt idx="1056">
                  <c:v>15695.54481515985</c:v>
                </c:pt>
                <c:pt idx="1057">
                  <c:v>15669.826146965739</c:v>
                </c:pt>
                <c:pt idx="1058">
                  <c:v>14179.653959664971</c:v>
                </c:pt>
                <c:pt idx="1059">
                  <c:v>14002.670232198379</c:v>
                </c:pt>
                <c:pt idx="1060">
                  <c:v>14514.876979864381</c:v>
                </c:pt>
                <c:pt idx="1061">
                  <c:v>14743.002660280161</c:v>
                </c:pt>
                <c:pt idx="1062">
                  <c:v>14921.280269877991</c:v>
                </c:pt>
                <c:pt idx="1063">
                  <c:v>14641.89221462477</c:v>
                </c:pt>
                <c:pt idx="1064">
                  <c:v>15389.07203876347</c:v>
                </c:pt>
                <c:pt idx="1065">
                  <c:v>16267.934661576181</c:v>
                </c:pt>
                <c:pt idx="1066">
                  <c:v>16153.0530760397</c:v>
                </c:pt>
                <c:pt idx="1067">
                  <c:v>17339.780648755139</c:v>
                </c:pt>
                <c:pt idx="1068">
                  <c:v>17721.204856205652</c:v>
                </c:pt>
                <c:pt idx="1069">
                  <c:v>17058.638232669389</c:v>
                </c:pt>
                <c:pt idx="1070">
                  <c:v>17781.517021785719</c:v>
                </c:pt>
                <c:pt idx="1071">
                  <c:v>17333.65028735295</c:v>
                </c:pt>
                <c:pt idx="1072">
                  <c:v>17513.70590440173</c:v>
                </c:pt>
                <c:pt idx="1073">
                  <c:v>16843.041556673019</c:v>
                </c:pt>
                <c:pt idx="1074">
                  <c:v>16367.88559200859</c:v>
                </c:pt>
                <c:pt idx="1075">
                  <c:v>17432.036975375009</c:v>
                </c:pt>
                <c:pt idx="1076">
                  <c:v>18135.299982049299</c:v>
                </c:pt>
                <c:pt idx="1077">
                  <c:v>17806.909192991501</c:v>
                </c:pt>
                <c:pt idx="1078">
                  <c:v>16997.154433726821</c:v>
                </c:pt>
                <c:pt idx="1079">
                  <c:v>17296.235629175961</c:v>
                </c:pt>
                <c:pt idx="1080">
                  <c:v>15985.04312591109</c:v>
                </c:pt>
                <c:pt idx="1081">
                  <c:v>15545.671382362279</c:v>
                </c:pt>
                <c:pt idx="1082">
                  <c:v>14930.762606505739</c:v>
                </c:pt>
                <c:pt idx="1083">
                  <c:v>15007.3191183666</c:v>
                </c:pt>
                <c:pt idx="1084">
                  <c:v>14083.393001438721</c:v>
                </c:pt>
                <c:pt idx="1085">
                  <c:v>14565.338038914229</c:v>
                </c:pt>
                <c:pt idx="1086">
                  <c:v>14544.75976096088</c:v>
                </c:pt>
                <c:pt idx="1087">
                  <c:v>16868.471179978711</c:v>
                </c:pt>
                <c:pt idx="1088">
                  <c:v>17701.247314071919</c:v>
                </c:pt>
                <c:pt idx="1089">
                  <c:v>18431.827597941159</c:v>
                </c:pt>
                <c:pt idx="1090">
                  <c:v>17448.565158897491</c:v>
                </c:pt>
                <c:pt idx="1091">
                  <c:v>17655.88306055979</c:v>
                </c:pt>
                <c:pt idx="1092">
                  <c:v>17917.500212646981</c:v>
                </c:pt>
                <c:pt idx="1093">
                  <c:v>17872.751983727539</c:v>
                </c:pt>
                <c:pt idx="1094">
                  <c:v>19054.67851018587</c:v>
                </c:pt>
                <c:pt idx="1095">
                  <c:v>18833.217383828051</c:v>
                </c:pt>
                <c:pt idx="1096">
                  <c:v>18427.019388901292</c:v>
                </c:pt>
                <c:pt idx="1097">
                  <c:v>17570.986426135099</c:v>
                </c:pt>
                <c:pt idx="1098">
                  <c:v>17512.904236381251</c:v>
                </c:pt>
                <c:pt idx="1099">
                  <c:v>18436.77432417298</c:v>
                </c:pt>
                <c:pt idx="1100">
                  <c:v>18411.422730194899</c:v>
                </c:pt>
                <c:pt idx="1101">
                  <c:v>18092.757869817611</c:v>
                </c:pt>
                <c:pt idx="1102">
                  <c:v>17094.90546532354</c:v>
                </c:pt>
                <c:pt idx="1103">
                  <c:v>17123.003209221479</c:v>
                </c:pt>
                <c:pt idx="1104">
                  <c:v>15181.28195051112</c:v>
                </c:pt>
                <c:pt idx="1105">
                  <c:v>14505.260171601019</c:v>
                </c:pt>
                <c:pt idx="1106">
                  <c:v>14366.345927779301</c:v>
                </c:pt>
                <c:pt idx="1107">
                  <c:v>15268.40195658011</c:v>
                </c:pt>
                <c:pt idx="1108">
                  <c:v>15269.200551268001</c:v>
                </c:pt>
                <c:pt idx="1109">
                  <c:v>15615.159144037571</c:v>
                </c:pt>
                <c:pt idx="1110">
                  <c:v>14909.27381775418</c:v>
                </c:pt>
                <c:pt idx="1111">
                  <c:v>16268.95044410692</c:v>
                </c:pt>
                <c:pt idx="1112">
                  <c:v>16884.5065266616</c:v>
                </c:pt>
                <c:pt idx="1113">
                  <c:v>17298.783567206741</c:v>
                </c:pt>
                <c:pt idx="1114">
                  <c:v>18530.229695286071</c:v>
                </c:pt>
                <c:pt idx="1115">
                  <c:v>17682.440501073979</c:v>
                </c:pt>
                <c:pt idx="1116">
                  <c:v>17358.065896425502</c:v>
                </c:pt>
                <c:pt idx="1117">
                  <c:v>17926.327630406831</c:v>
                </c:pt>
                <c:pt idx="1118">
                  <c:v>19016.478502515849</c:v>
                </c:pt>
                <c:pt idx="1119">
                  <c:v>19313.612172413221</c:v>
                </c:pt>
                <c:pt idx="1120">
                  <c:v>18231.774202552311</c:v>
                </c:pt>
                <c:pt idx="1121">
                  <c:v>19106.593849409881</c:v>
                </c:pt>
                <c:pt idx="1122">
                  <c:v>18117.85057286789</c:v>
                </c:pt>
                <c:pt idx="1123">
                  <c:v>17761.791169704709</c:v>
                </c:pt>
                <c:pt idx="1124">
                  <c:v>17829.606566517828</c:v>
                </c:pt>
                <c:pt idx="1125">
                  <c:v>19310.42172211545</c:v>
                </c:pt>
                <c:pt idx="1126">
                  <c:v>18456.239925907979</c:v>
                </c:pt>
                <c:pt idx="1127">
                  <c:v>18210.128662003892</c:v>
                </c:pt>
                <c:pt idx="1128">
                  <c:v>19108.22986293459</c:v>
                </c:pt>
                <c:pt idx="1129">
                  <c:v>19289.29586016</c:v>
                </c:pt>
                <c:pt idx="1130">
                  <c:v>18918.707656773669</c:v>
                </c:pt>
                <c:pt idx="1131">
                  <c:v>18084.84059075161</c:v>
                </c:pt>
                <c:pt idx="1132">
                  <c:v>18146.025228420462</c:v>
                </c:pt>
                <c:pt idx="1133">
                  <c:v>18921.717471705699</c:v>
                </c:pt>
                <c:pt idx="1134">
                  <c:v>18941.641989385102</c:v>
                </c:pt>
                <c:pt idx="1135">
                  <c:v>19319.491599262441</c:v>
                </c:pt>
                <c:pt idx="1136">
                  <c:v>17957.048949021839</c:v>
                </c:pt>
                <c:pt idx="1137">
                  <c:v>17962.600941830678</c:v>
                </c:pt>
                <c:pt idx="1138">
                  <c:v>18661.71438920487</c:v>
                </c:pt>
                <c:pt idx="1139">
                  <c:v>17529.149267488188</c:v>
                </c:pt>
                <c:pt idx="1140">
                  <c:v>17682.61854745313</c:v>
                </c:pt>
                <c:pt idx="1141">
                  <c:v>18428.1204318776</c:v>
                </c:pt>
                <c:pt idx="1142">
                  <c:v>18438.59589201555</c:v>
                </c:pt>
                <c:pt idx="1143">
                  <c:v>17977.610463413359</c:v>
                </c:pt>
                <c:pt idx="1144">
                  <c:v>18752.212640702968</c:v>
                </c:pt>
                <c:pt idx="1145">
                  <c:v>17605.420633555019</c:v>
                </c:pt>
                <c:pt idx="1146">
                  <c:v>17790.318619658821</c:v>
                </c:pt>
                <c:pt idx="1147">
                  <c:v>17283.553690662771</c:v>
                </c:pt>
                <c:pt idx="1148">
                  <c:v>19110.137953641872</c:v>
                </c:pt>
                <c:pt idx="1149">
                  <c:v>18318.61353431502</c:v>
                </c:pt>
                <c:pt idx="1150">
                  <c:v>17878.559234220789</c:v>
                </c:pt>
                <c:pt idx="1151">
                  <c:v>17318.484186252881</c:v>
                </c:pt>
                <c:pt idx="1152">
                  <c:v>16465.087766804361</c:v>
                </c:pt>
                <c:pt idx="1153">
                  <c:v>14558.50649475066</c:v>
                </c:pt>
                <c:pt idx="1154">
                  <c:v>15432.299772978309</c:v>
                </c:pt>
                <c:pt idx="1155">
                  <c:v>15610.438116179341</c:v>
                </c:pt>
                <c:pt idx="1156">
                  <c:v>15240.66747879634</c:v>
                </c:pt>
                <c:pt idx="1157">
                  <c:v>14924.84956665175</c:v>
                </c:pt>
                <c:pt idx="1158">
                  <c:v>15998.893658730191</c:v>
                </c:pt>
                <c:pt idx="1159">
                  <c:v>16807.63681596996</c:v>
                </c:pt>
                <c:pt idx="1160">
                  <c:v>17383.539565579049</c:v>
                </c:pt>
                <c:pt idx="1161">
                  <c:v>18793.55096044486</c:v>
                </c:pt>
                <c:pt idx="1162">
                  <c:v>18281.589365579432</c:v>
                </c:pt>
                <c:pt idx="1163">
                  <c:v>17448.998481758059</c:v>
                </c:pt>
                <c:pt idx="1164">
                  <c:v>17764.811889671611</c:v>
                </c:pt>
                <c:pt idx="1165">
                  <c:v>18248.32540676944</c:v>
                </c:pt>
                <c:pt idx="1166">
                  <c:v>18439.914969043501</c:v>
                </c:pt>
                <c:pt idx="1167">
                  <c:v>18758.64662141521</c:v>
                </c:pt>
                <c:pt idx="1168">
                  <c:v>18704.213969667759</c:v>
                </c:pt>
                <c:pt idx="1169">
                  <c:v>18451.452482494031</c:v>
                </c:pt>
                <c:pt idx="1170">
                  <c:v>17093.117005600659</c:v>
                </c:pt>
                <c:pt idx="1171">
                  <c:v>18885.792586041342</c:v>
                </c:pt>
                <c:pt idx="1172">
                  <c:v>19064.114192112029</c:v>
                </c:pt>
                <c:pt idx="1173">
                  <c:v>18212.721837267101</c:v>
                </c:pt>
                <c:pt idx="1174">
                  <c:v>17710.862549327911</c:v>
                </c:pt>
                <c:pt idx="1175">
                  <c:v>17958.887971249042</c:v>
                </c:pt>
                <c:pt idx="1176">
                  <c:v>16658.24660089242</c:v>
                </c:pt>
                <c:pt idx="1177">
                  <c:v>15503.152849757989</c:v>
                </c:pt>
                <c:pt idx="1178">
                  <c:v>14633.2123617706</c:v>
                </c:pt>
                <c:pt idx="1179">
                  <c:v>14812.702481567971</c:v>
                </c:pt>
                <c:pt idx="1180">
                  <c:v>15171.875928541531</c:v>
                </c:pt>
                <c:pt idx="1181">
                  <c:v>15611.854334266811</c:v>
                </c:pt>
                <c:pt idx="1182">
                  <c:v>16612.398948664249</c:v>
                </c:pt>
                <c:pt idx="1183">
                  <c:v>17028.602979398711</c:v>
                </c:pt>
                <c:pt idx="1184">
                  <c:v>16707.678885115889</c:v>
                </c:pt>
                <c:pt idx="1185">
                  <c:v>18696.50509627087</c:v>
                </c:pt>
                <c:pt idx="1186">
                  <c:v>18133.366340286171</c:v>
                </c:pt>
                <c:pt idx="1187">
                  <c:v>18739.547771591289</c:v>
                </c:pt>
                <c:pt idx="1188">
                  <c:v>17228.5087301001</c:v>
                </c:pt>
                <c:pt idx="1189">
                  <c:v>18277.508945982041</c:v>
                </c:pt>
                <c:pt idx="1190">
                  <c:v>17075.854871584179</c:v>
                </c:pt>
                <c:pt idx="1191">
                  <c:v>17654.313457454518</c:v>
                </c:pt>
                <c:pt idx="1192">
                  <c:v>18376.936839096728</c:v>
                </c:pt>
                <c:pt idx="1193">
                  <c:v>17526.760135207918</c:v>
                </c:pt>
                <c:pt idx="1194">
                  <c:v>16916.204857874061</c:v>
                </c:pt>
                <c:pt idx="1195">
                  <c:v>18357.6035299535</c:v>
                </c:pt>
                <c:pt idx="1196">
                  <c:v>18778.04978560629</c:v>
                </c:pt>
                <c:pt idx="1197">
                  <c:v>18781.428345854481</c:v>
                </c:pt>
                <c:pt idx="1198">
                  <c:v>19306.31949825662</c:v>
                </c:pt>
                <c:pt idx="1199">
                  <c:v>16792.36714246382</c:v>
                </c:pt>
                <c:pt idx="1200">
                  <c:v>15950.653130108371</c:v>
                </c:pt>
                <c:pt idx="1201">
                  <c:v>15471.90046428104</c:v>
                </c:pt>
                <c:pt idx="1202">
                  <c:v>15374.24387871617</c:v>
                </c:pt>
                <c:pt idx="1203">
                  <c:v>15690.661398389069</c:v>
                </c:pt>
                <c:pt idx="1204">
                  <c:v>14711.966018884559</c:v>
                </c:pt>
                <c:pt idx="1205">
                  <c:v>15940.947087415951</c:v>
                </c:pt>
                <c:pt idx="1206">
                  <c:v>14975.8809506907</c:v>
                </c:pt>
                <c:pt idx="1207">
                  <c:v>15201.37084823184</c:v>
                </c:pt>
                <c:pt idx="1208">
                  <c:v>16336.89831973816</c:v>
                </c:pt>
                <c:pt idx="1209">
                  <c:v>16890.90500048934</c:v>
                </c:pt>
                <c:pt idx="1210">
                  <c:v>18192.731789786882</c:v>
                </c:pt>
                <c:pt idx="1211">
                  <c:v>18258.436836876641</c:v>
                </c:pt>
                <c:pt idx="1212">
                  <c:v>17046.40316101387</c:v>
                </c:pt>
                <c:pt idx="1213">
                  <c:v>18304.489502909109</c:v>
                </c:pt>
                <c:pt idx="1214">
                  <c:v>16922.533905284141</c:v>
                </c:pt>
                <c:pt idx="1215">
                  <c:v>18423.106060881171</c:v>
                </c:pt>
                <c:pt idx="1216">
                  <c:v>17001.209807873551</c:v>
                </c:pt>
                <c:pt idx="1217">
                  <c:v>17802.359000597491</c:v>
                </c:pt>
                <c:pt idx="1218">
                  <c:v>17730.477560614701</c:v>
                </c:pt>
                <c:pt idx="1219">
                  <c:v>17993.87757762082</c:v>
                </c:pt>
                <c:pt idx="1220">
                  <c:v>19922.215264774899</c:v>
                </c:pt>
                <c:pt idx="1221">
                  <c:v>19574.633859849801</c:v>
                </c:pt>
                <c:pt idx="1222">
                  <c:v>17673.540080816081</c:v>
                </c:pt>
                <c:pt idx="1223">
                  <c:v>18426.727687060931</c:v>
                </c:pt>
                <c:pt idx="1224">
                  <c:v>15523.300613391761</c:v>
                </c:pt>
                <c:pt idx="1225">
                  <c:v>15014.063906364139</c:v>
                </c:pt>
                <c:pt idx="1226">
                  <c:v>14036.80477419339</c:v>
                </c:pt>
                <c:pt idx="1227">
                  <c:v>15265.162810326799</c:v>
                </c:pt>
                <c:pt idx="1228">
                  <c:v>14976.747950136731</c:v>
                </c:pt>
                <c:pt idx="1229">
                  <c:v>15314.58341485227</c:v>
                </c:pt>
                <c:pt idx="1230">
                  <c:v>14829.489441125221</c:v>
                </c:pt>
                <c:pt idx="1231">
                  <c:v>15350.470562530551</c:v>
                </c:pt>
                <c:pt idx="1232">
                  <c:v>16071.023527089421</c:v>
                </c:pt>
                <c:pt idx="1233">
                  <c:v>15711.52172352958</c:v>
                </c:pt>
                <c:pt idx="1234">
                  <c:v>17363.033241655929</c:v>
                </c:pt>
                <c:pt idx="1235">
                  <c:v>16372.57604782491</c:v>
                </c:pt>
                <c:pt idx="1236">
                  <c:v>17018.041894900929</c:v>
                </c:pt>
                <c:pt idx="1237">
                  <c:v>16720.176446977101</c:v>
                </c:pt>
                <c:pt idx="1238">
                  <c:v>17402.771454670681</c:v>
                </c:pt>
                <c:pt idx="1239">
                  <c:v>18122.82562819247</c:v>
                </c:pt>
                <c:pt idx="1240">
                  <c:v>18101.673296758159</c:v>
                </c:pt>
                <c:pt idx="1241">
                  <c:v>17519.303886383961</c:v>
                </c:pt>
                <c:pt idx="1242">
                  <c:v>16726.628772337819</c:v>
                </c:pt>
                <c:pt idx="1243">
                  <c:v>17787.390850581331</c:v>
                </c:pt>
                <c:pt idx="1244">
                  <c:v>18208.856197966601</c:v>
                </c:pt>
                <c:pt idx="1245">
                  <c:v>18758.060589088622</c:v>
                </c:pt>
                <c:pt idx="1246">
                  <c:v>16853.426019551262</c:v>
                </c:pt>
                <c:pt idx="1247">
                  <c:v>17154.4206045807</c:v>
                </c:pt>
                <c:pt idx="1248">
                  <c:v>15117.865694947361</c:v>
                </c:pt>
                <c:pt idx="1249">
                  <c:v>14632.798420472711</c:v>
                </c:pt>
                <c:pt idx="1250">
                  <c:v>15382.353993773449</c:v>
                </c:pt>
                <c:pt idx="1251">
                  <c:v>14153.51940951012</c:v>
                </c:pt>
                <c:pt idx="1252">
                  <c:v>15070.171564321839</c:v>
                </c:pt>
                <c:pt idx="1253">
                  <c:v>15093.34778115995</c:v>
                </c:pt>
                <c:pt idx="1254">
                  <c:v>15913.26990157983</c:v>
                </c:pt>
                <c:pt idx="1255">
                  <c:v>16716.979650610461</c:v>
                </c:pt>
                <c:pt idx="1256">
                  <c:v>18040.966209704809</c:v>
                </c:pt>
                <c:pt idx="1257">
                  <c:v>17555.979231096349</c:v>
                </c:pt>
                <c:pt idx="1258">
                  <c:v>18767.044216888011</c:v>
                </c:pt>
                <c:pt idx="1259">
                  <c:v>17970.926401436951</c:v>
                </c:pt>
                <c:pt idx="1260">
                  <c:v>19004.262675991238</c:v>
                </c:pt>
                <c:pt idx="1261">
                  <c:v>19858.010726400869</c:v>
                </c:pt>
                <c:pt idx="1262">
                  <c:v>19167.452908357249</c:v>
                </c:pt>
                <c:pt idx="1263">
                  <c:v>18348.452097465241</c:v>
                </c:pt>
                <c:pt idx="1264">
                  <c:v>18213.58207006142</c:v>
                </c:pt>
                <c:pt idx="1265">
                  <c:v>19410.896625372279</c:v>
                </c:pt>
                <c:pt idx="1266">
                  <c:v>18501.718574331691</c:v>
                </c:pt>
                <c:pt idx="1267">
                  <c:v>19045.601091101551</c:v>
                </c:pt>
                <c:pt idx="1268">
                  <c:v>20562.69838980836</c:v>
                </c:pt>
                <c:pt idx="1269">
                  <c:v>20243.453166883221</c:v>
                </c:pt>
                <c:pt idx="1270">
                  <c:v>19431.366539686838</c:v>
                </c:pt>
                <c:pt idx="1271">
                  <c:v>17135.546492419649</c:v>
                </c:pt>
                <c:pt idx="1272">
                  <c:v>17058.561660666019</c:v>
                </c:pt>
                <c:pt idx="1273">
                  <c:v>15451.33583571827</c:v>
                </c:pt>
                <c:pt idx="1274">
                  <c:v>14760.020688284771</c:v>
                </c:pt>
                <c:pt idx="1275">
                  <c:v>15480.165884426209</c:v>
                </c:pt>
                <c:pt idx="1276">
                  <c:v>14810.79933700183</c:v>
                </c:pt>
                <c:pt idx="1277">
                  <c:v>15182.742362664239</c:v>
                </c:pt>
                <c:pt idx="1278">
                  <c:v>15752.503537970029</c:v>
                </c:pt>
                <c:pt idx="1279">
                  <c:v>17457.08301235961</c:v>
                </c:pt>
                <c:pt idx="1280">
                  <c:v>17258.687120553441</c:v>
                </c:pt>
                <c:pt idx="1281">
                  <c:v>19383.894071080249</c:v>
                </c:pt>
                <c:pt idx="1282">
                  <c:v>19020.538767535931</c:v>
                </c:pt>
                <c:pt idx="1283">
                  <c:v>18783.81750527431</c:v>
                </c:pt>
                <c:pt idx="1284">
                  <c:v>19691.072204057829</c:v>
                </c:pt>
                <c:pt idx="1285">
                  <c:v>18592.36079277689</c:v>
                </c:pt>
                <c:pt idx="1286">
                  <c:v>18626.46565000364</c:v>
                </c:pt>
                <c:pt idx="1287">
                  <c:v>18658.903945975511</c:v>
                </c:pt>
                <c:pt idx="1288">
                  <c:v>19131.406559957621</c:v>
                </c:pt>
                <c:pt idx="1289">
                  <c:v>19472.1739224222</c:v>
                </c:pt>
                <c:pt idx="1290">
                  <c:v>19210.91364443467</c:v>
                </c:pt>
                <c:pt idx="1291">
                  <c:v>20253.838803622592</c:v>
                </c:pt>
                <c:pt idx="1292">
                  <c:v>19868.33009754038</c:v>
                </c:pt>
                <c:pt idx="1293">
                  <c:v>19894.006896804069</c:v>
                </c:pt>
                <c:pt idx="1294">
                  <c:v>18723.537980465429</c:v>
                </c:pt>
                <c:pt idx="1295">
                  <c:v>17624.113196847909</c:v>
                </c:pt>
                <c:pt idx="1296">
                  <c:v>17214.97734749383</c:v>
                </c:pt>
                <c:pt idx="1297">
                  <c:v>15921.625850975661</c:v>
                </c:pt>
                <c:pt idx="1298">
                  <c:v>14810.79971882775</c:v>
                </c:pt>
                <c:pt idx="1299">
                  <c:v>15248.188304063049</c:v>
                </c:pt>
                <c:pt idx="1300">
                  <c:v>15355.3503861395</c:v>
                </c:pt>
                <c:pt idx="1301">
                  <c:v>15008.104178307591</c:v>
                </c:pt>
                <c:pt idx="1302">
                  <c:v>16316.771937230409</c:v>
                </c:pt>
                <c:pt idx="1303">
                  <c:v>16470.31878497994</c:v>
                </c:pt>
                <c:pt idx="1304">
                  <c:v>17713.3330562339</c:v>
                </c:pt>
                <c:pt idx="1305">
                  <c:v>17398.05505878121</c:v>
                </c:pt>
                <c:pt idx="1306">
                  <c:v>17522.329216304061</c:v>
                </c:pt>
                <c:pt idx="1307">
                  <c:v>19267.25042028922</c:v>
                </c:pt>
                <c:pt idx="1308">
                  <c:v>17985.766015866229</c:v>
                </c:pt>
                <c:pt idx="1309">
                  <c:v>17660.473021288821</c:v>
                </c:pt>
                <c:pt idx="1310">
                  <c:v>19453.573489266899</c:v>
                </c:pt>
                <c:pt idx="1311">
                  <c:v>18272.507330099481</c:v>
                </c:pt>
                <c:pt idx="1312">
                  <c:v>19569.83761930159</c:v>
                </c:pt>
                <c:pt idx="1313">
                  <c:v>19276.928595247871</c:v>
                </c:pt>
                <c:pt idx="1314">
                  <c:v>20086.380893903501</c:v>
                </c:pt>
                <c:pt idx="1315">
                  <c:v>20673.029648996151</c:v>
                </c:pt>
                <c:pt idx="1316">
                  <c:v>19837.026779461201</c:v>
                </c:pt>
                <c:pt idx="1317">
                  <c:v>20420.48473621704</c:v>
                </c:pt>
                <c:pt idx="1318">
                  <c:v>19437.430462417899</c:v>
                </c:pt>
                <c:pt idx="1319">
                  <c:v>17063.924544122539</c:v>
                </c:pt>
                <c:pt idx="1320">
                  <c:v>16237.36629723951</c:v>
                </c:pt>
                <c:pt idx="1321">
                  <c:v>16236.957197052639</c:v>
                </c:pt>
                <c:pt idx="1322">
                  <c:v>16076.80029769135</c:v>
                </c:pt>
                <c:pt idx="1323">
                  <c:v>15977.481591905969</c:v>
                </c:pt>
                <c:pt idx="1324">
                  <c:v>14937.24956455744</c:v>
                </c:pt>
                <c:pt idx="1325">
                  <c:v>15161.378325877349</c:v>
                </c:pt>
                <c:pt idx="1326">
                  <c:v>16412.0143463682</c:v>
                </c:pt>
                <c:pt idx="1327">
                  <c:v>18238.08518559478</c:v>
                </c:pt>
                <c:pt idx="1328">
                  <c:v>18334.662411067591</c:v>
                </c:pt>
                <c:pt idx="1329">
                  <c:v>18437.048478135181</c:v>
                </c:pt>
                <c:pt idx="1330">
                  <c:v>19409.54510772715</c:v>
                </c:pt>
                <c:pt idx="1331">
                  <c:v>18879.743566712161</c:v>
                </c:pt>
                <c:pt idx="1332">
                  <c:v>19225.71780639065</c:v>
                </c:pt>
                <c:pt idx="1333">
                  <c:v>19571.968830370381</c:v>
                </c:pt>
                <c:pt idx="1334">
                  <c:v>19628.989329642802</c:v>
                </c:pt>
                <c:pt idx="1335">
                  <c:v>19001.907342265298</c:v>
                </c:pt>
                <c:pt idx="1336">
                  <c:v>19654.35553321202</c:v>
                </c:pt>
                <c:pt idx="1337">
                  <c:v>18224.97332838743</c:v>
                </c:pt>
                <c:pt idx="1338">
                  <c:v>18916.45241973966</c:v>
                </c:pt>
                <c:pt idx="1339">
                  <c:v>20404.968021670331</c:v>
                </c:pt>
                <c:pt idx="1340">
                  <c:v>20245.339300379961</c:v>
                </c:pt>
                <c:pt idx="1341">
                  <c:v>20780.129130827539</c:v>
                </c:pt>
                <c:pt idx="1342">
                  <c:v>18835.428199975369</c:v>
                </c:pt>
                <c:pt idx="1343">
                  <c:v>18442.76105279996</c:v>
                </c:pt>
                <c:pt idx="1344">
                  <c:v>16204.96665422158</c:v>
                </c:pt>
                <c:pt idx="1345">
                  <c:v>16214.05906590413</c:v>
                </c:pt>
                <c:pt idx="1346">
                  <c:v>14944.49798139883</c:v>
                </c:pt>
                <c:pt idx="1347">
                  <c:v>16648.55101023665</c:v>
                </c:pt>
                <c:pt idx="1348">
                  <c:v>15657.595040781471</c:v>
                </c:pt>
                <c:pt idx="1349">
                  <c:v>16324.996905613471</c:v>
                </c:pt>
                <c:pt idx="1350">
                  <c:v>16436.041644117919</c:v>
                </c:pt>
                <c:pt idx="1351">
                  <c:v>17270.08836488186</c:v>
                </c:pt>
                <c:pt idx="1352">
                  <c:v>18181.543475623399</c:v>
                </c:pt>
                <c:pt idx="1353">
                  <c:v>18296.391334956381</c:v>
                </c:pt>
                <c:pt idx="1354">
                  <c:v>19729.397544176551</c:v>
                </c:pt>
                <c:pt idx="1355">
                  <c:v>19122.18339050384</c:v>
                </c:pt>
                <c:pt idx="1356">
                  <c:v>20037.67915906975</c:v>
                </c:pt>
                <c:pt idx="1357">
                  <c:v>18498.41331037481</c:v>
                </c:pt>
                <c:pt idx="1358">
                  <c:v>19379.10128422928</c:v>
                </c:pt>
                <c:pt idx="1359">
                  <c:v>20270.204120379</c:v>
                </c:pt>
                <c:pt idx="1360">
                  <c:v>20511.304979248551</c:v>
                </c:pt>
                <c:pt idx="1361">
                  <c:v>18812.103589062481</c:v>
                </c:pt>
                <c:pt idx="1362">
                  <c:v>20235.133232771419</c:v>
                </c:pt>
                <c:pt idx="1363">
                  <c:v>19359.692278659732</c:v>
                </c:pt>
                <c:pt idx="1364">
                  <c:v>20489.794087399459</c:v>
                </c:pt>
                <c:pt idx="1365">
                  <c:v>20022.073099492321</c:v>
                </c:pt>
                <c:pt idx="1366">
                  <c:v>19554.3394212534</c:v>
                </c:pt>
                <c:pt idx="1367">
                  <c:v>19402.13088103848</c:v>
                </c:pt>
                <c:pt idx="1368">
                  <c:v>18313.770153218778</c:v>
                </c:pt>
                <c:pt idx="1369">
                  <c:v>16348.925835337879</c:v>
                </c:pt>
                <c:pt idx="1370">
                  <c:v>15893.58057123407</c:v>
                </c:pt>
                <c:pt idx="1371">
                  <c:v>15127.378944065171</c:v>
                </c:pt>
                <c:pt idx="1372">
                  <c:v>15451.292891785461</c:v>
                </c:pt>
                <c:pt idx="1373">
                  <c:v>15737.128858198759</c:v>
                </c:pt>
                <c:pt idx="1374">
                  <c:v>15579.60198011797</c:v>
                </c:pt>
                <c:pt idx="1375">
                  <c:v>16139.53730073326</c:v>
                </c:pt>
                <c:pt idx="1376">
                  <c:v>17792.66888711046</c:v>
                </c:pt>
                <c:pt idx="1377">
                  <c:v>18134.68679013052</c:v>
                </c:pt>
                <c:pt idx="1378">
                  <c:v>17785.115851098031</c:v>
                </c:pt>
                <c:pt idx="1379">
                  <c:v>17754.27482974793</c:v>
                </c:pt>
                <c:pt idx="1380">
                  <c:v>17557.660747421549</c:v>
                </c:pt>
                <c:pt idx="1381">
                  <c:v>17793.602882758802</c:v>
                </c:pt>
                <c:pt idx="1382">
                  <c:v>18402.720182150919</c:v>
                </c:pt>
                <c:pt idx="1383">
                  <c:v>17751.59250036392</c:v>
                </c:pt>
                <c:pt idx="1384">
                  <c:v>17608.434850533129</c:v>
                </c:pt>
                <c:pt idx="1385">
                  <c:v>17879.069671109079</c:v>
                </c:pt>
                <c:pt idx="1386">
                  <c:v>17718.278781297409</c:v>
                </c:pt>
                <c:pt idx="1387">
                  <c:v>19210.734684275281</c:v>
                </c:pt>
                <c:pt idx="1388">
                  <c:v>19149.150166170581</c:v>
                </c:pt>
                <c:pt idx="1389">
                  <c:v>19336.167704996969</c:v>
                </c:pt>
                <c:pt idx="1390">
                  <c:v>18566.58381978525</c:v>
                </c:pt>
                <c:pt idx="1391">
                  <c:v>18667.63042352342</c:v>
                </c:pt>
                <c:pt idx="1392">
                  <c:v>17381.757190555669</c:v>
                </c:pt>
                <c:pt idx="1393">
                  <c:v>15020.149387328571</c:v>
                </c:pt>
                <c:pt idx="1394">
                  <c:v>16266.563289258789</c:v>
                </c:pt>
                <c:pt idx="1395">
                  <c:v>15419.20518847192</c:v>
                </c:pt>
                <c:pt idx="1396">
                  <c:v>15395.332212397851</c:v>
                </c:pt>
                <c:pt idx="1397">
                  <c:v>15319.3509434924</c:v>
                </c:pt>
                <c:pt idx="1398">
                  <c:v>15436.390016951031</c:v>
                </c:pt>
                <c:pt idx="1399">
                  <c:v>16178.34341738795</c:v>
                </c:pt>
                <c:pt idx="1400">
                  <c:v>16101.361923905089</c:v>
                </c:pt>
                <c:pt idx="1401">
                  <c:v>16630.557098061399</c:v>
                </c:pt>
                <c:pt idx="1402">
                  <c:v>18064.580603167171</c:v>
                </c:pt>
                <c:pt idx="1403">
                  <c:v>17230.145825763411</c:v>
                </c:pt>
                <c:pt idx="1404">
                  <c:v>17302.755542215469</c:v>
                </c:pt>
                <c:pt idx="1405">
                  <c:v>18548.698185102439</c:v>
                </c:pt>
                <c:pt idx="1406">
                  <c:v>18005.7617869557</c:v>
                </c:pt>
                <c:pt idx="1407">
                  <c:v>18295.232868014758</c:v>
                </c:pt>
                <c:pt idx="1408">
                  <c:v>17420.884389776449</c:v>
                </c:pt>
                <c:pt idx="1409">
                  <c:v>17684.431380991929</c:v>
                </c:pt>
                <c:pt idx="1410">
                  <c:v>16964.68297960392</c:v>
                </c:pt>
                <c:pt idx="1411">
                  <c:v>19261.835584561701</c:v>
                </c:pt>
                <c:pt idx="1412">
                  <c:v>17959.932190431951</c:v>
                </c:pt>
                <c:pt idx="1413">
                  <c:v>18517.56474358268</c:v>
                </c:pt>
                <c:pt idx="1414">
                  <c:v>18117.4890334882</c:v>
                </c:pt>
                <c:pt idx="1415">
                  <c:v>18392.51755034017</c:v>
                </c:pt>
                <c:pt idx="1416">
                  <c:v>16314.555552608381</c:v>
                </c:pt>
                <c:pt idx="1417">
                  <c:v>15022.03203754105</c:v>
                </c:pt>
                <c:pt idx="1418">
                  <c:v>15625.246177003801</c:v>
                </c:pt>
                <c:pt idx="1419">
                  <c:v>15141.157006141369</c:v>
                </c:pt>
                <c:pt idx="1420">
                  <c:v>15432.641078636751</c:v>
                </c:pt>
                <c:pt idx="1421">
                  <c:v>15147.04447331996</c:v>
                </c:pt>
                <c:pt idx="1422">
                  <c:v>16319.718209246719</c:v>
                </c:pt>
                <c:pt idx="1423">
                  <c:v>17520.862116179262</c:v>
                </c:pt>
                <c:pt idx="1424">
                  <c:v>18017.959014655931</c:v>
                </c:pt>
                <c:pt idx="1425">
                  <c:v>19289.823829068901</c:v>
                </c:pt>
                <c:pt idx="1426">
                  <c:v>18916.364627861709</c:v>
                </c:pt>
                <c:pt idx="1427">
                  <c:v>19541.00106774372</c:v>
                </c:pt>
                <c:pt idx="1428">
                  <c:v>20448.4253484537</c:v>
                </c:pt>
                <c:pt idx="1429">
                  <c:v>19725.74032632709</c:v>
                </c:pt>
                <c:pt idx="1430">
                  <c:v>19600.702310772129</c:v>
                </c:pt>
                <c:pt idx="1431">
                  <c:v>19248.791612577159</c:v>
                </c:pt>
                <c:pt idx="1432">
                  <c:v>20226.73608872532</c:v>
                </c:pt>
                <c:pt idx="1433">
                  <c:v>19585.295410463252</c:v>
                </c:pt>
                <c:pt idx="1434">
                  <c:v>18631.317673701331</c:v>
                </c:pt>
                <c:pt idx="1435">
                  <c:v>19649.346555164619</c:v>
                </c:pt>
                <c:pt idx="1436">
                  <c:v>20899.167674202079</c:v>
                </c:pt>
                <c:pt idx="1437">
                  <c:v>19450.226431094539</c:v>
                </c:pt>
                <c:pt idx="1438">
                  <c:v>19411.141693495982</c:v>
                </c:pt>
                <c:pt idx="1439">
                  <c:v>18900.293553772721</c:v>
                </c:pt>
                <c:pt idx="1440">
                  <c:v>17011.05941249213</c:v>
                </c:pt>
                <c:pt idx="1441">
                  <c:v>15275.252782801899</c:v>
                </c:pt>
                <c:pt idx="1442">
                  <c:v>16139.182793412559</c:v>
                </c:pt>
                <c:pt idx="1443">
                  <c:v>15555.78386469197</c:v>
                </c:pt>
                <c:pt idx="1444">
                  <c:v>16311.60350025761</c:v>
                </c:pt>
                <c:pt idx="1445">
                  <c:v>15851.02652573963</c:v>
                </c:pt>
                <c:pt idx="1446">
                  <c:v>16039.105301961061</c:v>
                </c:pt>
                <c:pt idx="1447">
                  <c:v>18372.72226773962</c:v>
                </c:pt>
                <c:pt idx="1448">
                  <c:v>19117.97099699614</c:v>
                </c:pt>
                <c:pt idx="1449">
                  <c:v>19431.729353641731</c:v>
                </c:pt>
                <c:pt idx="1450">
                  <c:v>19147.061214828831</c:v>
                </c:pt>
                <c:pt idx="1451">
                  <c:v>19964.998192778061</c:v>
                </c:pt>
                <c:pt idx="1452">
                  <c:v>18439.609742069941</c:v>
                </c:pt>
                <c:pt idx="1453">
                  <c:v>19282.059328780171</c:v>
                </c:pt>
                <c:pt idx="1454">
                  <c:v>17810.830152843981</c:v>
                </c:pt>
                <c:pt idx="1455">
                  <c:v>18253.093773573721</c:v>
                </c:pt>
                <c:pt idx="1456">
                  <c:v>18317.616898793171</c:v>
                </c:pt>
                <c:pt idx="1457">
                  <c:v>18503.35109302861</c:v>
                </c:pt>
                <c:pt idx="1458">
                  <c:v>18433.026931485168</c:v>
                </c:pt>
                <c:pt idx="1459">
                  <c:v>18463.447323748591</c:v>
                </c:pt>
                <c:pt idx="1460">
                  <c:v>20341.231241347141</c:v>
                </c:pt>
                <c:pt idx="1461">
                  <c:v>20255.403302783961</c:v>
                </c:pt>
                <c:pt idx="1462">
                  <c:v>19398.297783478469</c:v>
                </c:pt>
                <c:pt idx="1463">
                  <c:v>17862.422197745709</c:v>
                </c:pt>
                <c:pt idx="1464">
                  <c:v>16814.991464175971</c:v>
                </c:pt>
                <c:pt idx="1465">
                  <c:v>15550.03300368674</c:v>
                </c:pt>
                <c:pt idx="1466">
                  <c:v>15005.90151450458</c:v>
                </c:pt>
                <c:pt idx="1467">
                  <c:v>14577.41711922916</c:v>
                </c:pt>
                <c:pt idx="1468">
                  <c:v>15911.621880871789</c:v>
                </c:pt>
                <c:pt idx="1469">
                  <c:v>16349.453433494349</c:v>
                </c:pt>
                <c:pt idx="1470">
                  <c:v>15581.473820466859</c:v>
                </c:pt>
                <c:pt idx="1471">
                  <c:v>18410.265283850749</c:v>
                </c:pt>
                <c:pt idx="1472">
                  <c:v>17509.73950165002</c:v>
                </c:pt>
                <c:pt idx="1473">
                  <c:v>17711.61335927773</c:v>
                </c:pt>
                <c:pt idx="1474">
                  <c:v>18569.538101527549</c:v>
                </c:pt>
                <c:pt idx="1475">
                  <c:v>18118.524411889572</c:v>
                </c:pt>
                <c:pt idx="1476">
                  <c:v>18867.24271533484</c:v>
                </c:pt>
                <c:pt idx="1477">
                  <c:v>18710.615702884501</c:v>
                </c:pt>
                <c:pt idx="1478">
                  <c:v>17762.61732247203</c:v>
                </c:pt>
                <c:pt idx="1479">
                  <c:v>18476.88689053182</c:v>
                </c:pt>
                <c:pt idx="1480">
                  <c:v>18724.564524556488</c:v>
                </c:pt>
                <c:pt idx="1481">
                  <c:v>19057.63886515762</c:v>
                </c:pt>
                <c:pt idx="1482">
                  <c:v>19076.015933269209</c:v>
                </c:pt>
                <c:pt idx="1483">
                  <c:v>19028.71786609487</c:v>
                </c:pt>
                <c:pt idx="1484">
                  <c:v>19023.747474512998</c:v>
                </c:pt>
                <c:pt idx="1485">
                  <c:v>19629.492518297029</c:v>
                </c:pt>
                <c:pt idx="1486">
                  <c:v>19742.180357321849</c:v>
                </c:pt>
                <c:pt idx="1487">
                  <c:v>17101.248926726741</c:v>
                </c:pt>
                <c:pt idx="1488">
                  <c:v>17081.04432919644</c:v>
                </c:pt>
                <c:pt idx="1489">
                  <c:v>15057.889197952511</c:v>
                </c:pt>
                <c:pt idx="1490">
                  <c:v>15672.973217894471</c:v>
                </c:pt>
                <c:pt idx="1491">
                  <c:v>14884.78129353718</c:v>
                </c:pt>
                <c:pt idx="1492">
                  <c:v>15350.479822298101</c:v>
                </c:pt>
                <c:pt idx="1493">
                  <c:v>16344.771004589271</c:v>
                </c:pt>
                <c:pt idx="1494">
                  <c:v>15736.01272048208</c:v>
                </c:pt>
                <c:pt idx="1495">
                  <c:v>18650.50859153995</c:v>
                </c:pt>
                <c:pt idx="1496">
                  <c:v>19178.752742671251</c:v>
                </c:pt>
                <c:pt idx="1497">
                  <c:v>18719.99551060981</c:v>
                </c:pt>
                <c:pt idx="1498">
                  <c:v>19794.999134867139</c:v>
                </c:pt>
                <c:pt idx="1499">
                  <c:v>18795.91201227039</c:v>
                </c:pt>
                <c:pt idx="1500">
                  <c:v>20460.450543773579</c:v>
                </c:pt>
                <c:pt idx="1501">
                  <c:v>20320.720054988251</c:v>
                </c:pt>
                <c:pt idx="1502">
                  <c:v>19601.811020030051</c:v>
                </c:pt>
                <c:pt idx="1503">
                  <c:v>19708.513005726531</c:v>
                </c:pt>
                <c:pt idx="1504">
                  <c:v>20194.289291979661</c:v>
                </c:pt>
                <c:pt idx="1505">
                  <c:v>19675.196761346069</c:v>
                </c:pt>
                <c:pt idx="1506">
                  <c:v>20470.181103757321</c:v>
                </c:pt>
                <c:pt idx="1507">
                  <c:v>19886.444999664029</c:v>
                </c:pt>
                <c:pt idx="1508">
                  <c:v>20661.691004690048</c:v>
                </c:pt>
                <c:pt idx="1509">
                  <c:v>19363.558968975431</c:v>
                </c:pt>
                <c:pt idx="1510">
                  <c:v>19898.03154288766</c:v>
                </c:pt>
                <c:pt idx="1511">
                  <c:v>18330.275015220181</c:v>
                </c:pt>
                <c:pt idx="1512">
                  <c:v>17626.099083178771</c:v>
                </c:pt>
                <c:pt idx="1513">
                  <c:v>16418.232688936569</c:v>
                </c:pt>
                <c:pt idx="1514">
                  <c:v>16139.28019436736</c:v>
                </c:pt>
                <c:pt idx="1515">
                  <c:v>16397.393293538589</c:v>
                </c:pt>
                <c:pt idx="1516">
                  <c:v>16047.4586065737</c:v>
                </c:pt>
                <c:pt idx="1517">
                  <c:v>15919.019958696799</c:v>
                </c:pt>
                <c:pt idx="1518">
                  <c:v>17083.115050271928</c:v>
                </c:pt>
                <c:pt idx="1519">
                  <c:v>17586.792399025631</c:v>
                </c:pt>
                <c:pt idx="1520">
                  <c:v>17722.776804140951</c:v>
                </c:pt>
                <c:pt idx="1521">
                  <c:v>19436.268209985781</c:v>
                </c:pt>
                <c:pt idx="1522">
                  <c:v>19686.2664194262</c:v>
                </c:pt>
                <c:pt idx="1523">
                  <c:v>20461.11671351963</c:v>
                </c:pt>
                <c:pt idx="1524">
                  <c:v>20273.79633587179</c:v>
                </c:pt>
                <c:pt idx="1525">
                  <c:v>19450.763400802469</c:v>
                </c:pt>
                <c:pt idx="1526">
                  <c:v>18769.907954605551</c:v>
                </c:pt>
                <c:pt idx="1527">
                  <c:v>19711.344101029659</c:v>
                </c:pt>
                <c:pt idx="1528">
                  <c:v>19477.305532536539</c:v>
                </c:pt>
                <c:pt idx="1529">
                  <c:v>18810.506326108869</c:v>
                </c:pt>
                <c:pt idx="1530">
                  <c:v>18580.435326672959</c:v>
                </c:pt>
                <c:pt idx="1531">
                  <c:v>20040.13344384437</c:v>
                </c:pt>
                <c:pt idx="1532">
                  <c:v>19377.38988955208</c:v>
                </c:pt>
                <c:pt idx="1533">
                  <c:v>19995.667966626039</c:v>
                </c:pt>
                <c:pt idx="1534">
                  <c:v>19426.33152209971</c:v>
                </c:pt>
                <c:pt idx="1535">
                  <c:v>18762.890356604421</c:v>
                </c:pt>
                <c:pt idx="1536">
                  <c:v>18020.530033645318</c:v>
                </c:pt>
                <c:pt idx="1537">
                  <c:v>16570.100199964989</c:v>
                </c:pt>
                <c:pt idx="1538">
                  <c:v>16578.997296372509</c:v>
                </c:pt>
                <c:pt idx="1539">
                  <c:v>16571.91747898563</c:v>
                </c:pt>
                <c:pt idx="1540">
                  <c:v>15855.046950661101</c:v>
                </c:pt>
                <c:pt idx="1541">
                  <c:v>16520.779661962621</c:v>
                </c:pt>
                <c:pt idx="1542">
                  <c:v>17120.462352467279</c:v>
                </c:pt>
                <c:pt idx="1543">
                  <c:v>17117.7717249999</c:v>
                </c:pt>
                <c:pt idx="1544">
                  <c:v>18636.813645074519</c:v>
                </c:pt>
                <c:pt idx="1545">
                  <c:v>18545.264292623189</c:v>
                </c:pt>
                <c:pt idx="1546">
                  <c:v>17991.729931716662</c:v>
                </c:pt>
                <c:pt idx="1547">
                  <c:v>18431.957962164721</c:v>
                </c:pt>
                <c:pt idx="1548">
                  <c:v>19097.85564093414</c:v>
                </c:pt>
                <c:pt idx="1549">
                  <c:v>19627.672554707049</c:v>
                </c:pt>
                <c:pt idx="1550">
                  <c:v>19207.116690058701</c:v>
                </c:pt>
                <c:pt idx="1551">
                  <c:v>18670.88893212875</c:v>
                </c:pt>
                <c:pt idx="1552">
                  <c:v>17889.700727117801</c:v>
                </c:pt>
                <c:pt idx="1553">
                  <c:v>18607.923432666019</c:v>
                </c:pt>
                <c:pt idx="1554">
                  <c:v>18868.50564480618</c:v>
                </c:pt>
                <c:pt idx="1555">
                  <c:v>18989.769050676681</c:v>
                </c:pt>
                <c:pt idx="1556">
                  <c:v>18576.819324100521</c:v>
                </c:pt>
                <c:pt idx="1557">
                  <c:v>19767.116219947591</c:v>
                </c:pt>
                <c:pt idx="1558">
                  <c:v>18515.189699798819</c:v>
                </c:pt>
                <c:pt idx="1559">
                  <c:v>18266.128776086349</c:v>
                </c:pt>
                <c:pt idx="1560">
                  <c:v>17714.098148556699</c:v>
                </c:pt>
                <c:pt idx="1561">
                  <c:v>16485.262247208779</c:v>
                </c:pt>
                <c:pt idx="1562">
                  <c:v>15476.058497348489</c:v>
                </c:pt>
                <c:pt idx="1563">
                  <c:v>15347.710473533551</c:v>
                </c:pt>
                <c:pt idx="1564">
                  <c:v>15972.54919178729</c:v>
                </c:pt>
                <c:pt idx="1565">
                  <c:v>16550.74969156627</c:v>
                </c:pt>
                <c:pt idx="1566">
                  <c:v>16942.87673191708</c:v>
                </c:pt>
                <c:pt idx="1567">
                  <c:v>16829.974476594522</c:v>
                </c:pt>
                <c:pt idx="1568">
                  <c:v>17517.551408261719</c:v>
                </c:pt>
                <c:pt idx="1569">
                  <c:v>18443.62523248664</c:v>
                </c:pt>
                <c:pt idx="1570">
                  <c:v>17289.29938778147</c:v>
                </c:pt>
                <c:pt idx="1571">
                  <c:v>18669.947790664079</c:v>
                </c:pt>
                <c:pt idx="1572">
                  <c:v>17496.415422000759</c:v>
                </c:pt>
                <c:pt idx="1573">
                  <c:v>18947.055614458961</c:v>
                </c:pt>
                <c:pt idx="1574">
                  <c:v>17862.138639702869</c:v>
                </c:pt>
                <c:pt idx="1575">
                  <c:v>18230.13575775288</c:v>
                </c:pt>
                <c:pt idx="1576">
                  <c:v>18479.31601148457</c:v>
                </c:pt>
                <c:pt idx="1577">
                  <c:v>17826.89050229593</c:v>
                </c:pt>
                <c:pt idx="1578">
                  <c:v>18129.96985621786</c:v>
                </c:pt>
                <c:pt idx="1579">
                  <c:v>19193.246785678009</c:v>
                </c:pt>
                <c:pt idx="1580">
                  <c:v>19745.059152342968</c:v>
                </c:pt>
                <c:pt idx="1581">
                  <c:v>18665.453967646481</c:v>
                </c:pt>
                <c:pt idx="1582">
                  <c:v>18316.318918838071</c:v>
                </c:pt>
                <c:pt idx="1583">
                  <c:v>18699.660473097461</c:v>
                </c:pt>
                <c:pt idx="1584">
                  <c:v>17391.436808287501</c:v>
                </c:pt>
                <c:pt idx="1585">
                  <c:v>15756.663534205511</c:v>
                </c:pt>
                <c:pt idx="1586">
                  <c:v>17153.751847003659</c:v>
                </c:pt>
                <c:pt idx="1587">
                  <c:v>16162.134236753809</c:v>
                </c:pt>
                <c:pt idx="1588">
                  <c:v>16461.224546460351</c:v>
                </c:pt>
                <c:pt idx="1589">
                  <c:v>15304.28666207286</c:v>
                </c:pt>
                <c:pt idx="1590">
                  <c:v>17250.413016350121</c:v>
                </c:pt>
                <c:pt idx="1591">
                  <c:v>17297.348631323319</c:v>
                </c:pt>
                <c:pt idx="1592">
                  <c:v>18706.97385221038</c:v>
                </c:pt>
                <c:pt idx="1593">
                  <c:v>20132.659257489999</c:v>
                </c:pt>
                <c:pt idx="1594">
                  <c:v>20229.223398250229</c:v>
                </c:pt>
                <c:pt idx="1595">
                  <c:v>20347.89853299929</c:v>
                </c:pt>
                <c:pt idx="1596">
                  <c:v>18895.507130196642</c:v>
                </c:pt>
                <c:pt idx="1597">
                  <c:v>19002.366669509331</c:v>
                </c:pt>
                <c:pt idx="1598">
                  <c:v>19786.792769203199</c:v>
                </c:pt>
                <c:pt idx="1599">
                  <c:v>20781.144153072579</c:v>
                </c:pt>
                <c:pt idx="1600">
                  <c:v>21007.888682922101</c:v>
                </c:pt>
                <c:pt idx="1601">
                  <c:v>19906.085082861631</c:v>
                </c:pt>
                <c:pt idx="1602">
                  <c:v>19990.292254796721</c:v>
                </c:pt>
                <c:pt idx="1603">
                  <c:v>20777.965161907869</c:v>
                </c:pt>
                <c:pt idx="1604">
                  <c:v>21902.93368911896</c:v>
                </c:pt>
                <c:pt idx="1605">
                  <c:v>19838.37145485283</c:v>
                </c:pt>
                <c:pt idx="1606">
                  <c:v>21339.16064051924</c:v>
                </c:pt>
                <c:pt idx="1607">
                  <c:v>18729.23271393418</c:v>
                </c:pt>
                <c:pt idx="1608">
                  <c:v>18460.56717670726</c:v>
                </c:pt>
                <c:pt idx="1609">
                  <c:v>17192.636770484329</c:v>
                </c:pt>
                <c:pt idx="1610">
                  <c:v>16344.225262556351</c:v>
                </c:pt>
                <c:pt idx="1611">
                  <c:v>17289.926439856019</c:v>
                </c:pt>
                <c:pt idx="1612">
                  <c:v>17545.324397125041</c:v>
                </c:pt>
                <c:pt idx="1613">
                  <c:v>16356.614828595521</c:v>
                </c:pt>
                <c:pt idx="1614">
                  <c:v>18200.557760349351</c:v>
                </c:pt>
                <c:pt idx="1615">
                  <c:v>18074.894441482498</c:v>
                </c:pt>
                <c:pt idx="1616">
                  <c:v>18586.674719279861</c:v>
                </c:pt>
                <c:pt idx="1617">
                  <c:v>18822.25283348751</c:v>
                </c:pt>
                <c:pt idx="1618">
                  <c:v>21051.919301462902</c:v>
                </c:pt>
                <c:pt idx="1619">
                  <c:v>20859.496523142239</c:v>
                </c:pt>
                <c:pt idx="1620">
                  <c:v>21027.448525387659</c:v>
                </c:pt>
                <c:pt idx="1621">
                  <c:v>21012.372292304339</c:v>
                </c:pt>
                <c:pt idx="1622">
                  <c:v>20631.21615567325</c:v>
                </c:pt>
                <c:pt idx="1623">
                  <c:v>19473.27315401932</c:v>
                </c:pt>
                <c:pt idx="1624">
                  <c:v>19382.386817572089</c:v>
                </c:pt>
                <c:pt idx="1625">
                  <c:v>19600.474009395111</c:v>
                </c:pt>
                <c:pt idx="1626">
                  <c:v>20010.984531975049</c:v>
                </c:pt>
                <c:pt idx="1627">
                  <c:v>21741.10334390985</c:v>
                </c:pt>
                <c:pt idx="1628">
                  <c:v>21392.990554510321</c:v>
                </c:pt>
                <c:pt idx="1629">
                  <c:v>21425.403106805021</c:v>
                </c:pt>
                <c:pt idx="1630">
                  <c:v>20977.971109495142</c:v>
                </c:pt>
                <c:pt idx="1631">
                  <c:v>19344.232910930641</c:v>
                </c:pt>
                <c:pt idx="1632">
                  <c:v>19341.081858672471</c:v>
                </c:pt>
                <c:pt idx="1633">
                  <c:v>16774.481097866821</c:v>
                </c:pt>
                <c:pt idx="1634">
                  <c:v>17714.102487372591</c:v>
                </c:pt>
                <c:pt idx="1635">
                  <c:v>16325.140678776381</c:v>
                </c:pt>
                <c:pt idx="1636">
                  <c:v>16419.09219594458</c:v>
                </c:pt>
                <c:pt idx="1637">
                  <c:v>16955.721592289119</c:v>
                </c:pt>
                <c:pt idx="1638">
                  <c:v>17940.985610340871</c:v>
                </c:pt>
                <c:pt idx="1639">
                  <c:v>18807.273001739031</c:v>
                </c:pt>
                <c:pt idx="1640">
                  <c:v>20380.152098220831</c:v>
                </c:pt>
                <c:pt idx="1641">
                  <c:v>20607.17095435481</c:v>
                </c:pt>
                <c:pt idx="1642">
                  <c:v>20192.420079206109</c:v>
                </c:pt>
                <c:pt idx="1643">
                  <c:v>19866.432375003871</c:v>
                </c:pt>
                <c:pt idx="1644">
                  <c:v>20688.785167086189</c:v>
                </c:pt>
                <c:pt idx="1645">
                  <c:v>20292.79698071528</c:v>
                </c:pt>
                <c:pt idx="1646">
                  <c:v>21041.678728205239</c:v>
                </c:pt>
                <c:pt idx="1647">
                  <c:v>20413.244211042529</c:v>
                </c:pt>
                <c:pt idx="1648">
                  <c:v>19359.74560973376</c:v>
                </c:pt>
                <c:pt idx="1649">
                  <c:v>19478.975125742341</c:v>
                </c:pt>
                <c:pt idx="1650">
                  <c:v>19727.718486570109</c:v>
                </c:pt>
                <c:pt idx="1651">
                  <c:v>20450.379039359708</c:v>
                </c:pt>
                <c:pt idx="1652">
                  <c:v>20278.26661420253</c:v>
                </c:pt>
                <c:pt idx="1653">
                  <c:v>20490.50038693575</c:v>
                </c:pt>
                <c:pt idx="1654">
                  <c:v>20765.085175311891</c:v>
                </c:pt>
                <c:pt idx="1655">
                  <c:v>20061.97594137305</c:v>
                </c:pt>
                <c:pt idx="1656">
                  <c:v>19099.126231304781</c:v>
                </c:pt>
                <c:pt idx="1657">
                  <c:v>17636.11944213885</c:v>
                </c:pt>
                <c:pt idx="1658">
                  <c:v>16685.56661257003</c:v>
                </c:pt>
                <c:pt idx="1659">
                  <c:v>16926.724735814521</c:v>
                </c:pt>
                <c:pt idx="1660">
                  <c:v>17757.143106505209</c:v>
                </c:pt>
                <c:pt idx="1661">
                  <c:v>17342.187840781869</c:v>
                </c:pt>
                <c:pt idx="1662">
                  <c:v>18798.258058002601</c:v>
                </c:pt>
                <c:pt idx="1663">
                  <c:v>19480.764837497809</c:v>
                </c:pt>
                <c:pt idx="1664">
                  <c:v>19018.273729560249</c:v>
                </c:pt>
                <c:pt idx="1665">
                  <c:v>19214.158905360131</c:v>
                </c:pt>
                <c:pt idx="1666">
                  <c:v>19478.00557561222</c:v>
                </c:pt>
                <c:pt idx="1667">
                  <c:v>20877.162181996449</c:v>
                </c:pt>
                <c:pt idx="1668">
                  <c:v>20273.631673869921</c:v>
                </c:pt>
                <c:pt idx="1669">
                  <c:v>20111.83477051332</c:v>
                </c:pt>
                <c:pt idx="1670">
                  <c:v>19767.46472283129</c:v>
                </c:pt>
                <c:pt idx="1671">
                  <c:v>20412.095483910529</c:v>
                </c:pt>
                <c:pt idx="1672">
                  <c:v>20353.16885049556</c:v>
                </c:pt>
                <c:pt idx="1673">
                  <c:v>19615.389252634341</c:v>
                </c:pt>
                <c:pt idx="1674">
                  <c:v>21112.225785344599</c:v>
                </c:pt>
                <c:pt idx="1675">
                  <c:v>20504.35197833657</c:v>
                </c:pt>
                <c:pt idx="1676">
                  <c:v>20344.099909518802</c:v>
                </c:pt>
                <c:pt idx="1677">
                  <c:v>21332.963282354001</c:v>
                </c:pt>
                <c:pt idx="1678">
                  <c:v>20786.38714290092</c:v>
                </c:pt>
                <c:pt idx="1679">
                  <c:v>20730.727557367431</c:v>
                </c:pt>
                <c:pt idx="1680">
                  <c:v>19226.94179712038</c:v>
                </c:pt>
                <c:pt idx="1681">
                  <c:v>18047.450632127729</c:v>
                </c:pt>
                <c:pt idx="1682">
                  <c:v>17121.644390336161</c:v>
                </c:pt>
                <c:pt idx="1683">
                  <c:v>16510.629360177911</c:v>
                </c:pt>
                <c:pt idx="1684">
                  <c:v>17032.823261491951</c:v>
                </c:pt>
                <c:pt idx="1685">
                  <c:v>17210.64188300167</c:v>
                </c:pt>
                <c:pt idx="1686">
                  <c:v>16550.694689516811</c:v>
                </c:pt>
                <c:pt idx="1687">
                  <c:v>19628.43719652095</c:v>
                </c:pt>
                <c:pt idx="1688">
                  <c:v>19837.65308013876</c:v>
                </c:pt>
                <c:pt idx="1689">
                  <c:v>19872.128504220102</c:v>
                </c:pt>
                <c:pt idx="1690">
                  <c:v>20870.393660035708</c:v>
                </c:pt>
                <c:pt idx="1691">
                  <c:v>18942.619782823451</c:v>
                </c:pt>
                <c:pt idx="1692">
                  <c:v>19415.29461738791</c:v>
                </c:pt>
                <c:pt idx="1693">
                  <c:v>20981.262958730171</c:v>
                </c:pt>
                <c:pt idx="1694">
                  <c:v>20774.724184260522</c:v>
                </c:pt>
                <c:pt idx="1695">
                  <c:v>19924.90065925922</c:v>
                </c:pt>
                <c:pt idx="1696">
                  <c:v>20775.15628974944</c:v>
                </c:pt>
                <c:pt idx="1697">
                  <c:v>19230.779727655881</c:v>
                </c:pt>
                <c:pt idx="1698">
                  <c:v>20562.264548189371</c:v>
                </c:pt>
                <c:pt idx="1699">
                  <c:v>19535.605282784749</c:v>
                </c:pt>
                <c:pt idx="1700">
                  <c:v>19378.63796876157</c:v>
                </c:pt>
                <c:pt idx="1701">
                  <c:v>20279.275855604701</c:v>
                </c:pt>
                <c:pt idx="1702">
                  <c:v>19523.091319041319</c:v>
                </c:pt>
                <c:pt idx="1703">
                  <c:v>18546.796475296371</c:v>
                </c:pt>
                <c:pt idx="1704">
                  <c:v>18451.53850516208</c:v>
                </c:pt>
                <c:pt idx="1705">
                  <c:v>16964.513349284509</c:v>
                </c:pt>
                <c:pt idx="1706">
                  <c:v>16773.22942435115</c:v>
                </c:pt>
                <c:pt idx="1707">
                  <c:v>17232.46568674839</c:v>
                </c:pt>
                <c:pt idx="1708">
                  <c:v>15981.176622504659</c:v>
                </c:pt>
                <c:pt idx="1709">
                  <c:v>17420.71158296322</c:v>
                </c:pt>
                <c:pt idx="1710">
                  <c:v>17300.641842145891</c:v>
                </c:pt>
                <c:pt idx="1711">
                  <c:v>17347.36811812668</c:v>
                </c:pt>
                <c:pt idx="1712">
                  <c:v>18101.37890627138</c:v>
                </c:pt>
                <c:pt idx="1713">
                  <c:v>19525.408540705041</c:v>
                </c:pt>
                <c:pt idx="1714">
                  <c:v>18588.121706107289</c:v>
                </c:pt>
                <c:pt idx="1715">
                  <c:v>19746.461625870448</c:v>
                </c:pt>
                <c:pt idx="1716">
                  <c:v>19624.703148211469</c:v>
                </c:pt>
                <c:pt idx="1717">
                  <c:v>18394.631739413879</c:v>
                </c:pt>
                <c:pt idx="1718">
                  <c:v>18171.253570922301</c:v>
                </c:pt>
                <c:pt idx="1719">
                  <c:v>17971.73600876721</c:v>
                </c:pt>
                <c:pt idx="1720">
                  <c:v>18845.698585388142</c:v>
                </c:pt>
                <c:pt idx="1721">
                  <c:v>18256.300145256831</c:v>
                </c:pt>
                <c:pt idx="1722">
                  <c:v>19371.89275855817</c:v>
                </c:pt>
                <c:pt idx="1723">
                  <c:v>18826.905557226051</c:v>
                </c:pt>
                <c:pt idx="1724">
                  <c:v>19156.08477604096</c:v>
                </c:pt>
                <c:pt idx="1725">
                  <c:v>18840.019431369288</c:v>
                </c:pt>
                <c:pt idx="1726">
                  <c:v>20108.163465768968</c:v>
                </c:pt>
                <c:pt idx="1727">
                  <c:v>18375.813726531949</c:v>
                </c:pt>
                <c:pt idx="1728">
                  <c:v>17882.744594734719</c:v>
                </c:pt>
                <c:pt idx="1729">
                  <c:v>17283.154172411079</c:v>
                </c:pt>
                <c:pt idx="1730">
                  <c:v>16335.737543943989</c:v>
                </c:pt>
                <c:pt idx="1731">
                  <c:v>16733.360613212961</c:v>
                </c:pt>
                <c:pt idx="1732">
                  <c:v>17111.168032814061</c:v>
                </c:pt>
                <c:pt idx="1733">
                  <c:v>16762.113174662001</c:v>
                </c:pt>
                <c:pt idx="1734">
                  <c:v>17275.251903168981</c:v>
                </c:pt>
                <c:pt idx="1735">
                  <c:v>17182.387039718789</c:v>
                </c:pt>
                <c:pt idx="1736">
                  <c:v>16499.743731816248</c:v>
                </c:pt>
                <c:pt idx="1737">
                  <c:v>18673.964216147349</c:v>
                </c:pt>
                <c:pt idx="1738">
                  <c:v>18851.62940428892</c:v>
                </c:pt>
                <c:pt idx="1739">
                  <c:v>18762.272864322658</c:v>
                </c:pt>
                <c:pt idx="1740">
                  <c:v>19035.326295333649</c:v>
                </c:pt>
                <c:pt idx="1741">
                  <c:v>18990.399851744201</c:v>
                </c:pt>
                <c:pt idx="1742">
                  <c:v>18513.576119275</c:v>
                </c:pt>
                <c:pt idx="1743">
                  <c:v>18036.37963842916</c:v>
                </c:pt>
                <c:pt idx="1744">
                  <c:v>18596.158114845901</c:v>
                </c:pt>
                <c:pt idx="1745">
                  <c:v>18399.6324242255</c:v>
                </c:pt>
                <c:pt idx="1746">
                  <c:v>19324.395971352282</c:v>
                </c:pt>
                <c:pt idx="1747">
                  <c:v>18672.080139713511</c:v>
                </c:pt>
                <c:pt idx="1748">
                  <c:v>19299.592157613981</c:v>
                </c:pt>
                <c:pt idx="1749">
                  <c:v>20020.15047376763</c:v>
                </c:pt>
                <c:pt idx="1750">
                  <c:v>19213.095803388489</c:v>
                </c:pt>
                <c:pt idx="1751">
                  <c:v>18989.343056825172</c:v>
                </c:pt>
                <c:pt idx="1752">
                  <c:v>16527.25908647188</c:v>
                </c:pt>
                <c:pt idx="1753">
                  <c:v>16371.62170665231</c:v>
                </c:pt>
                <c:pt idx="1754">
                  <c:v>17028.57399821762</c:v>
                </c:pt>
                <c:pt idx="1755">
                  <c:v>17021.482323724129</c:v>
                </c:pt>
                <c:pt idx="1756">
                  <c:v>15820.394879583961</c:v>
                </c:pt>
                <c:pt idx="1757">
                  <c:v>16906.197504235111</c:v>
                </c:pt>
                <c:pt idx="1758">
                  <c:v>17437.486460013501</c:v>
                </c:pt>
                <c:pt idx="1759">
                  <c:v>18696.769462091499</c:v>
                </c:pt>
                <c:pt idx="1760">
                  <c:v>19526.127489859329</c:v>
                </c:pt>
                <c:pt idx="1761">
                  <c:v>19877.479260309668</c:v>
                </c:pt>
                <c:pt idx="1762">
                  <c:v>19878.678591562501</c:v>
                </c:pt>
                <c:pt idx="1763">
                  <c:v>18552.77953740675</c:v>
                </c:pt>
                <c:pt idx="1764">
                  <c:v>19189.06659917787</c:v>
                </c:pt>
                <c:pt idx="1765">
                  <c:v>19637.23737397014</c:v>
                </c:pt>
                <c:pt idx="1766">
                  <c:v>20498.10512609746</c:v>
                </c:pt>
                <c:pt idx="1767">
                  <c:v>20148.839228813809</c:v>
                </c:pt>
                <c:pt idx="1768">
                  <c:v>18727.18841430574</c:v>
                </c:pt>
                <c:pt idx="1769">
                  <c:v>20169.619389360028</c:v>
                </c:pt>
                <c:pt idx="1770">
                  <c:v>20263.805558620639</c:v>
                </c:pt>
                <c:pt idx="1771">
                  <c:v>21115.720598182761</c:v>
                </c:pt>
                <c:pt idx="1772">
                  <c:v>20857.313496713599</c:v>
                </c:pt>
                <c:pt idx="1773">
                  <c:v>19546.840869188221</c:v>
                </c:pt>
                <c:pt idx="1774">
                  <c:v>20345.75243240704</c:v>
                </c:pt>
                <c:pt idx="1775">
                  <c:v>19670.62185371745</c:v>
                </c:pt>
                <c:pt idx="1776">
                  <c:v>16949.196113937898</c:v>
                </c:pt>
                <c:pt idx="1777">
                  <c:v>17175.81339463433</c:v>
                </c:pt>
                <c:pt idx="1778">
                  <c:v>16643.96101976146</c:v>
                </c:pt>
                <c:pt idx="1779">
                  <c:v>17265.994054456231</c:v>
                </c:pt>
                <c:pt idx="1780">
                  <c:v>17042.123811599358</c:v>
                </c:pt>
                <c:pt idx="1781">
                  <c:v>16834.969394863769</c:v>
                </c:pt>
                <c:pt idx="1782">
                  <c:v>17968.675872531559</c:v>
                </c:pt>
                <c:pt idx="1783">
                  <c:v>17238.521670157559</c:v>
                </c:pt>
                <c:pt idx="1784">
                  <c:v>18497.945385133538</c:v>
                </c:pt>
                <c:pt idx="1785">
                  <c:v>19060.07484805986</c:v>
                </c:pt>
                <c:pt idx="1786">
                  <c:v>19189.703453221951</c:v>
                </c:pt>
                <c:pt idx="1787">
                  <c:v>19526.81153253515</c:v>
                </c:pt>
                <c:pt idx="1788">
                  <c:v>19552.81170629957</c:v>
                </c:pt>
                <c:pt idx="1789">
                  <c:v>18349.726912802151</c:v>
                </c:pt>
                <c:pt idx="1790">
                  <c:v>18155.53641664801</c:v>
                </c:pt>
                <c:pt idx="1791">
                  <c:v>18195.416383777279</c:v>
                </c:pt>
                <c:pt idx="1792">
                  <c:v>18296.436745321011</c:v>
                </c:pt>
                <c:pt idx="1793">
                  <c:v>18290.466709263579</c:v>
                </c:pt>
                <c:pt idx="1794">
                  <c:v>18556.61412118165</c:v>
                </c:pt>
                <c:pt idx="1795">
                  <c:v>19745.077852723742</c:v>
                </c:pt>
                <c:pt idx="1796">
                  <c:v>20365.74781927621</c:v>
                </c:pt>
                <c:pt idx="1797">
                  <c:v>20488.704718882142</c:v>
                </c:pt>
                <c:pt idx="1798">
                  <c:v>18814.592443508809</c:v>
                </c:pt>
                <c:pt idx="1799">
                  <c:v>18341.079895104609</c:v>
                </c:pt>
                <c:pt idx="1800">
                  <c:v>17996.244113528948</c:v>
                </c:pt>
                <c:pt idx="1801">
                  <c:v>17385.71475047262</c:v>
                </c:pt>
                <c:pt idx="1802">
                  <c:v>17203.519496916932</c:v>
                </c:pt>
                <c:pt idx="1803">
                  <c:v>16935.626853546579</c:v>
                </c:pt>
                <c:pt idx="1804">
                  <c:v>17015.81311207651</c:v>
                </c:pt>
                <c:pt idx="1805">
                  <c:v>16890.385409251321</c:v>
                </c:pt>
                <c:pt idx="1806">
                  <c:v>17076.090169009</c:v>
                </c:pt>
                <c:pt idx="1807">
                  <c:v>18216.485526100649</c:v>
                </c:pt>
                <c:pt idx="1808">
                  <c:v>19353.89132607455</c:v>
                </c:pt>
                <c:pt idx="1809">
                  <c:v>20145.838083884231</c:v>
                </c:pt>
                <c:pt idx="1810">
                  <c:v>19772.209176410572</c:v>
                </c:pt>
                <c:pt idx="1811">
                  <c:v>19637.12375837555</c:v>
                </c:pt>
                <c:pt idx="1812">
                  <c:v>20618.22854464567</c:v>
                </c:pt>
                <c:pt idx="1813">
                  <c:v>18909.731233643692</c:v>
                </c:pt>
                <c:pt idx="1814">
                  <c:v>19219.281401832839</c:v>
                </c:pt>
                <c:pt idx="1815">
                  <c:v>18981.86209507228</c:v>
                </c:pt>
                <c:pt idx="1816">
                  <c:v>19269.07301006222</c:v>
                </c:pt>
                <c:pt idx="1817">
                  <c:v>19049.680520860729</c:v>
                </c:pt>
                <c:pt idx="1818">
                  <c:v>19883.488760437271</c:v>
                </c:pt>
                <c:pt idx="1819">
                  <c:v>20711.210847248341</c:v>
                </c:pt>
                <c:pt idx="1820">
                  <c:v>20309.38365814694</c:v>
                </c:pt>
                <c:pt idx="1821">
                  <c:v>19515.567886070141</c:v>
                </c:pt>
                <c:pt idx="1822">
                  <c:v>18823.75546935849</c:v>
                </c:pt>
                <c:pt idx="1823">
                  <c:v>18166.147990212779</c:v>
                </c:pt>
                <c:pt idx="1824">
                  <c:v>18336.111460491971</c:v>
                </c:pt>
                <c:pt idx="1825">
                  <c:v>16308.958853105711</c:v>
                </c:pt>
                <c:pt idx="1826">
                  <c:v>17423.226905100109</c:v>
                </c:pt>
                <c:pt idx="1827">
                  <c:v>16917.607135172449</c:v>
                </c:pt>
                <c:pt idx="1828">
                  <c:v>17400.25541830232</c:v>
                </c:pt>
                <c:pt idx="1829">
                  <c:v>17394.46326287388</c:v>
                </c:pt>
                <c:pt idx="1830">
                  <c:v>16966.060609660271</c:v>
                </c:pt>
                <c:pt idx="1831">
                  <c:v>18174.666375569901</c:v>
                </c:pt>
                <c:pt idx="1832">
                  <c:v>18144.441509307631</c:v>
                </c:pt>
                <c:pt idx="1833">
                  <c:v>18860.786166627498</c:v>
                </c:pt>
                <c:pt idx="1834">
                  <c:v>19115.097016577689</c:v>
                </c:pt>
                <c:pt idx="1835">
                  <c:v>19416.176940566191</c:v>
                </c:pt>
                <c:pt idx="1836">
                  <c:v>18916.936057457358</c:v>
                </c:pt>
                <c:pt idx="1837">
                  <c:v>19044.736705582731</c:v>
                </c:pt>
                <c:pt idx="1838">
                  <c:v>19136.218086276898</c:v>
                </c:pt>
                <c:pt idx="1839">
                  <c:v>18716.75928043979</c:v>
                </c:pt>
                <c:pt idx="1840">
                  <c:v>19591.66166031106</c:v>
                </c:pt>
                <c:pt idx="1841">
                  <c:v>19843.884864527059</c:v>
                </c:pt>
                <c:pt idx="1842">
                  <c:v>19422.047469638332</c:v>
                </c:pt>
                <c:pt idx="1843">
                  <c:v>20889.82440133204</c:v>
                </c:pt>
                <c:pt idx="1844">
                  <c:v>19639.99048099967</c:v>
                </c:pt>
                <c:pt idx="1845">
                  <c:v>20799.426666067011</c:v>
                </c:pt>
                <c:pt idx="1846">
                  <c:v>19881.360964213502</c:v>
                </c:pt>
                <c:pt idx="1847">
                  <c:v>18517.345694145621</c:v>
                </c:pt>
                <c:pt idx="1848">
                  <c:v>18196.084279586979</c:v>
                </c:pt>
                <c:pt idx="1849">
                  <c:v>17015.612428471672</c:v>
                </c:pt>
                <c:pt idx="1850">
                  <c:v>16306.32489183556</c:v>
                </c:pt>
                <c:pt idx="1851">
                  <c:v>15845.66655582141</c:v>
                </c:pt>
                <c:pt idx="1852">
                  <c:v>15616.095327818341</c:v>
                </c:pt>
                <c:pt idx="1853">
                  <c:v>15963.629024337801</c:v>
                </c:pt>
                <c:pt idx="1854">
                  <c:v>16570.700271390331</c:v>
                </c:pt>
                <c:pt idx="1855">
                  <c:v>17661.204251052201</c:v>
                </c:pt>
                <c:pt idx="1856">
                  <c:v>19226.655047070592</c:v>
                </c:pt>
                <c:pt idx="1857">
                  <c:v>18541.235908784129</c:v>
                </c:pt>
                <c:pt idx="1858">
                  <c:v>19968.119351241188</c:v>
                </c:pt>
                <c:pt idx="1859">
                  <c:v>19346.532234427908</c:v>
                </c:pt>
                <c:pt idx="1860">
                  <c:v>18830.435964360979</c:v>
                </c:pt>
                <c:pt idx="1861">
                  <c:v>20151.800337418172</c:v>
                </c:pt>
                <c:pt idx="1862">
                  <c:v>19237.31473168244</c:v>
                </c:pt>
                <c:pt idx="1863">
                  <c:v>18930.87729431194</c:v>
                </c:pt>
                <c:pt idx="1864">
                  <c:v>18652.860180850868</c:v>
                </c:pt>
                <c:pt idx="1865">
                  <c:v>18904.917170966019</c:v>
                </c:pt>
                <c:pt idx="1866">
                  <c:v>20672.0579193347</c:v>
                </c:pt>
                <c:pt idx="1867">
                  <c:v>20058.25766126145</c:v>
                </c:pt>
                <c:pt idx="1868">
                  <c:v>19450.763098531479</c:v>
                </c:pt>
                <c:pt idx="1869">
                  <c:v>20766.689674236219</c:v>
                </c:pt>
                <c:pt idx="1870">
                  <c:v>19667.255072202501</c:v>
                </c:pt>
                <c:pt idx="1871">
                  <c:v>19383.821311015428</c:v>
                </c:pt>
                <c:pt idx="1872">
                  <c:v>17965.951945002009</c:v>
                </c:pt>
                <c:pt idx="1873">
                  <c:v>17464.483219273519</c:v>
                </c:pt>
                <c:pt idx="1874">
                  <c:v>15907.319390031489</c:v>
                </c:pt>
                <c:pt idx="1875">
                  <c:v>16665.05895750556</c:v>
                </c:pt>
                <c:pt idx="1876">
                  <c:v>16025.920884521291</c:v>
                </c:pt>
                <c:pt idx="1877">
                  <c:v>15790.600480094659</c:v>
                </c:pt>
                <c:pt idx="1878">
                  <c:v>17321.605502023489</c:v>
                </c:pt>
                <c:pt idx="1879">
                  <c:v>17604.421808443829</c:v>
                </c:pt>
                <c:pt idx="1880">
                  <c:v>16760.911552239198</c:v>
                </c:pt>
                <c:pt idx="1881">
                  <c:v>18565.436783850731</c:v>
                </c:pt>
                <c:pt idx="1882">
                  <c:v>19223.962236515839</c:v>
                </c:pt>
                <c:pt idx="1883">
                  <c:v>18595.812990802599</c:v>
                </c:pt>
                <c:pt idx="1884">
                  <c:v>18993.550238524771</c:v>
                </c:pt>
                <c:pt idx="1885">
                  <c:v>20134.500728910611</c:v>
                </c:pt>
                <c:pt idx="1886">
                  <c:v>21062.77787195515</c:v>
                </c:pt>
                <c:pt idx="1887">
                  <c:v>19776.948285992301</c:v>
                </c:pt>
                <c:pt idx="1888">
                  <c:v>19567.390483768118</c:v>
                </c:pt>
                <c:pt idx="1889">
                  <c:v>19622.890451064901</c:v>
                </c:pt>
                <c:pt idx="1890">
                  <c:v>20526.373031052801</c:v>
                </c:pt>
                <c:pt idx="1891">
                  <c:v>19687.615419317441</c:v>
                </c:pt>
                <c:pt idx="1892">
                  <c:v>20048.12568127421</c:v>
                </c:pt>
                <c:pt idx="1893">
                  <c:v>21123.337934895291</c:v>
                </c:pt>
                <c:pt idx="1894">
                  <c:v>20290.281457322781</c:v>
                </c:pt>
                <c:pt idx="1895">
                  <c:v>18760.99212045686</c:v>
                </c:pt>
                <c:pt idx="1896">
                  <c:v>18924.620894741849</c:v>
                </c:pt>
                <c:pt idx="1897">
                  <c:v>17339.40193180371</c:v>
                </c:pt>
                <c:pt idx="1898">
                  <c:v>17621.932725032471</c:v>
                </c:pt>
                <c:pt idx="1899">
                  <c:v>16818.71565748813</c:v>
                </c:pt>
                <c:pt idx="1900">
                  <c:v>17163.285553374451</c:v>
                </c:pt>
                <c:pt idx="1901">
                  <c:v>16075.40400356059</c:v>
                </c:pt>
                <c:pt idx="1902">
                  <c:v>16141.899436450531</c:v>
                </c:pt>
                <c:pt idx="1903">
                  <c:v>17472.587462315751</c:v>
                </c:pt>
                <c:pt idx="1904">
                  <c:v>18553.31918624559</c:v>
                </c:pt>
                <c:pt idx="1905">
                  <c:v>19563.938911389439</c:v>
                </c:pt>
                <c:pt idx="1906">
                  <c:v>20538.469154913259</c:v>
                </c:pt>
                <c:pt idx="1907">
                  <c:v>20073.146513159361</c:v>
                </c:pt>
                <c:pt idx="1908">
                  <c:v>19360.756367348651</c:v>
                </c:pt>
                <c:pt idx="1909">
                  <c:v>19700.561670342009</c:v>
                </c:pt>
                <c:pt idx="1910">
                  <c:v>19328.084664009009</c:v>
                </c:pt>
                <c:pt idx="1911">
                  <c:v>18318.298371440102</c:v>
                </c:pt>
                <c:pt idx="1912">
                  <c:v>20233.996537110532</c:v>
                </c:pt>
                <c:pt idx="1913">
                  <c:v>19712.670564296201</c:v>
                </c:pt>
                <c:pt idx="1914">
                  <c:v>19822.21885307226</c:v>
                </c:pt>
                <c:pt idx="1915">
                  <c:v>20735.046795589042</c:v>
                </c:pt>
                <c:pt idx="1916">
                  <c:v>20050.61308703406</c:v>
                </c:pt>
                <c:pt idx="1917">
                  <c:v>20829.690578425831</c:v>
                </c:pt>
                <c:pt idx="1918">
                  <c:v>19960.846124543201</c:v>
                </c:pt>
                <c:pt idx="1919">
                  <c:v>20166.32326101121</c:v>
                </c:pt>
                <c:pt idx="1920">
                  <c:v>18085.167671163261</c:v>
                </c:pt>
                <c:pt idx="1921">
                  <c:v>16745.698072102641</c:v>
                </c:pt>
                <c:pt idx="1922">
                  <c:v>16775.015552115219</c:v>
                </c:pt>
                <c:pt idx="1923">
                  <c:v>17290.385049472661</c:v>
                </c:pt>
                <c:pt idx="1924">
                  <c:v>16346.293170400209</c:v>
                </c:pt>
                <c:pt idx="1925">
                  <c:v>17149.652073403809</c:v>
                </c:pt>
                <c:pt idx="1926">
                  <c:v>17591.56910649539</c:v>
                </c:pt>
                <c:pt idx="1927">
                  <c:v>19700.977129124622</c:v>
                </c:pt>
                <c:pt idx="1928">
                  <c:v>19935.015602045351</c:v>
                </c:pt>
                <c:pt idx="1929">
                  <c:v>21284.537512874849</c:v>
                </c:pt>
                <c:pt idx="1930">
                  <c:v>21254.31377489302</c:v>
                </c:pt>
                <c:pt idx="1931">
                  <c:v>21350.181583309619</c:v>
                </c:pt>
                <c:pt idx="1932">
                  <c:v>21849.058656494261</c:v>
                </c:pt>
                <c:pt idx="1933">
                  <c:v>22082.691886420791</c:v>
                </c:pt>
                <c:pt idx="1934">
                  <c:v>21263.596127473302</c:v>
                </c:pt>
                <c:pt idx="1935">
                  <c:v>22567.818561159049</c:v>
                </c:pt>
                <c:pt idx="1936">
                  <c:v>20596.756301148242</c:v>
                </c:pt>
                <c:pt idx="1937">
                  <c:v>20432.025243410659</c:v>
                </c:pt>
                <c:pt idx="1938">
                  <c:v>21001.719328851708</c:v>
                </c:pt>
                <c:pt idx="1939">
                  <c:v>22699.748900054721</c:v>
                </c:pt>
                <c:pt idx="1940">
                  <c:v>22157.17688642527</c:v>
                </c:pt>
                <c:pt idx="1941">
                  <c:v>21674.97613050534</c:v>
                </c:pt>
                <c:pt idx="1942">
                  <c:v>21647.0530235189</c:v>
                </c:pt>
                <c:pt idx="1943">
                  <c:v>20241.0330022341</c:v>
                </c:pt>
                <c:pt idx="1944">
                  <c:v>19621.4502663485</c:v>
                </c:pt>
                <c:pt idx="1945">
                  <c:v>17646.22512308423</c:v>
                </c:pt>
                <c:pt idx="1946">
                  <c:v>17636.095659120911</c:v>
                </c:pt>
                <c:pt idx="1947">
                  <c:v>17988.865399931099</c:v>
                </c:pt>
                <c:pt idx="1948">
                  <c:v>16940.2372272108</c:v>
                </c:pt>
                <c:pt idx="1949">
                  <c:v>17034.202128389759</c:v>
                </c:pt>
                <c:pt idx="1950">
                  <c:v>18595.114812021919</c:v>
                </c:pt>
                <c:pt idx="1951">
                  <c:v>19053.76990720406</c:v>
                </c:pt>
                <c:pt idx="1952">
                  <c:v>20626.479169939299</c:v>
                </c:pt>
                <c:pt idx="1953">
                  <c:v>21756.26599534136</c:v>
                </c:pt>
                <c:pt idx="1954">
                  <c:v>19997.358097739041</c:v>
                </c:pt>
                <c:pt idx="1955">
                  <c:v>21280.250146657861</c:v>
                </c:pt>
                <c:pt idx="1956">
                  <c:v>20735.192394001169</c:v>
                </c:pt>
                <c:pt idx="1957">
                  <c:v>21305.135469257231</c:v>
                </c:pt>
                <c:pt idx="1958">
                  <c:v>20546.034239307519</c:v>
                </c:pt>
                <c:pt idx="1959">
                  <c:v>20824.74114920626</c:v>
                </c:pt>
                <c:pt idx="1960">
                  <c:v>21184.06907849283</c:v>
                </c:pt>
                <c:pt idx="1961">
                  <c:v>21237.771192951201</c:v>
                </c:pt>
                <c:pt idx="1962">
                  <c:v>21882.039689868641</c:v>
                </c:pt>
                <c:pt idx="1963">
                  <c:v>22568.518656105411</c:v>
                </c:pt>
                <c:pt idx="1964">
                  <c:v>22416.777170675239</c:v>
                </c:pt>
                <c:pt idx="1965">
                  <c:v>21940.501754513451</c:v>
                </c:pt>
                <c:pt idx="1966">
                  <c:v>21776.746228502641</c:v>
                </c:pt>
                <c:pt idx="1967">
                  <c:v>19861.25221940194</c:v>
                </c:pt>
                <c:pt idx="1968">
                  <c:v>19068.665512471489</c:v>
                </c:pt>
                <c:pt idx="1969">
                  <c:v>17762.015896050361</c:v>
                </c:pt>
                <c:pt idx="1970">
                  <c:v>18122.48622628798</c:v>
                </c:pt>
                <c:pt idx="1971">
                  <c:v>18846.073118852721</c:v>
                </c:pt>
                <c:pt idx="1972">
                  <c:v>16842.355331049919</c:v>
                </c:pt>
                <c:pt idx="1973">
                  <c:v>18191.104565977668</c:v>
                </c:pt>
                <c:pt idx="1974">
                  <c:v>18960.035454600951</c:v>
                </c:pt>
                <c:pt idx="1975">
                  <c:v>18664.414377826641</c:v>
                </c:pt>
                <c:pt idx="1976">
                  <c:v>19825.645097505851</c:v>
                </c:pt>
                <c:pt idx="1977">
                  <c:v>20698.527777386</c:v>
                </c:pt>
                <c:pt idx="1978">
                  <c:v>19958.358753717239</c:v>
                </c:pt>
                <c:pt idx="1979">
                  <c:v>20032.730137019331</c:v>
                </c:pt>
                <c:pt idx="1980">
                  <c:v>20432.967745040241</c:v>
                </c:pt>
                <c:pt idx="1981">
                  <c:v>19901.483289815162</c:v>
                </c:pt>
                <c:pt idx="1982">
                  <c:v>21654.798280505838</c:v>
                </c:pt>
                <c:pt idx="1983">
                  <c:v>21150.808436022999</c:v>
                </c:pt>
                <c:pt idx="1984">
                  <c:v>20367.769915178731</c:v>
                </c:pt>
                <c:pt idx="1985">
                  <c:v>20360.289627110829</c:v>
                </c:pt>
                <c:pt idx="1986">
                  <c:v>21381.55982018551</c:v>
                </c:pt>
                <c:pt idx="1987">
                  <c:v>21103.418189122069</c:v>
                </c:pt>
                <c:pt idx="1988">
                  <c:v>20499.29452432544</c:v>
                </c:pt>
                <c:pt idx="1989">
                  <c:v>20106.248107888539</c:v>
                </c:pt>
                <c:pt idx="1990">
                  <c:v>20019.782013080981</c:v>
                </c:pt>
                <c:pt idx="1991">
                  <c:v>19986.439235402559</c:v>
                </c:pt>
                <c:pt idx="1992">
                  <c:v>19539.163315622009</c:v>
                </c:pt>
                <c:pt idx="1993">
                  <c:v>19045.867141417752</c:v>
                </c:pt>
                <c:pt idx="1994">
                  <c:v>17509.25044230646</c:v>
                </c:pt>
                <c:pt idx="1995">
                  <c:v>16991.55542018967</c:v>
                </c:pt>
                <c:pt idx="1996">
                  <c:v>17888.021136363212</c:v>
                </c:pt>
                <c:pt idx="1997">
                  <c:v>17072.817266472091</c:v>
                </c:pt>
                <c:pt idx="1998">
                  <c:v>18045.428599585812</c:v>
                </c:pt>
                <c:pt idx="1999">
                  <c:v>18852.17502007596</c:v>
                </c:pt>
                <c:pt idx="2000">
                  <c:v>19707.35381687661</c:v>
                </c:pt>
                <c:pt idx="2001">
                  <c:v>21729.74192039813</c:v>
                </c:pt>
                <c:pt idx="2002">
                  <c:v>21953.478794917621</c:v>
                </c:pt>
                <c:pt idx="2003">
                  <c:v>21988.11953355034</c:v>
                </c:pt>
                <c:pt idx="2004">
                  <c:v>20976.500958428151</c:v>
                </c:pt>
                <c:pt idx="2005">
                  <c:v>22413.836440138941</c:v>
                </c:pt>
                <c:pt idx="2006">
                  <c:v>22279.402224663281</c:v>
                </c:pt>
                <c:pt idx="2007">
                  <c:v>20499.630325174679</c:v>
                </c:pt>
                <c:pt idx="2008">
                  <c:v>20614.34412512141</c:v>
                </c:pt>
                <c:pt idx="2009">
                  <c:v>20695.303676728359</c:v>
                </c:pt>
                <c:pt idx="2010">
                  <c:v>21784.879435808019</c:v>
                </c:pt>
                <c:pt idx="2011">
                  <c:v>21556.13322799233</c:v>
                </c:pt>
                <c:pt idx="2012">
                  <c:v>21178.494694804831</c:v>
                </c:pt>
                <c:pt idx="2013">
                  <c:v>21686.80129753608</c:v>
                </c:pt>
                <c:pt idx="2014">
                  <c:v>21395.067620478421</c:v>
                </c:pt>
                <c:pt idx="2015">
                  <c:v>20555.860886237671</c:v>
                </c:pt>
                <c:pt idx="2016">
                  <c:v>19014.08540867424</c:v>
                </c:pt>
                <c:pt idx="2017">
                  <c:v>19457.643280642391</c:v>
                </c:pt>
                <c:pt idx="2018">
                  <c:v>18059.495972636301</c:v>
                </c:pt>
                <c:pt idx="2019">
                  <c:v>18132.928078472862</c:v>
                </c:pt>
                <c:pt idx="2020">
                  <c:v>19173.810600658391</c:v>
                </c:pt>
                <c:pt idx="2021">
                  <c:v>18092.79663072824</c:v>
                </c:pt>
                <c:pt idx="2022">
                  <c:v>19400.6805112156</c:v>
                </c:pt>
                <c:pt idx="2023">
                  <c:v>19333.990041853271</c:v>
                </c:pt>
                <c:pt idx="2024">
                  <c:v>20462.509797445458</c:v>
                </c:pt>
                <c:pt idx="2025">
                  <c:v>20779.200684521838</c:v>
                </c:pt>
                <c:pt idx="2026">
                  <c:v>22171.982777809219</c:v>
                </c:pt>
                <c:pt idx="2027">
                  <c:v>22963.615851393421</c:v>
                </c:pt>
                <c:pt idx="2028">
                  <c:v>21853.63117418305</c:v>
                </c:pt>
                <c:pt idx="2029">
                  <c:v>23390.385529459669</c:v>
                </c:pt>
                <c:pt idx="2030">
                  <c:v>23334.80677899739</c:v>
                </c:pt>
                <c:pt idx="2031">
                  <c:v>22056.469683985772</c:v>
                </c:pt>
                <c:pt idx="2032">
                  <c:v>23558.211750881121</c:v>
                </c:pt>
                <c:pt idx="2033">
                  <c:v>22352.8596148162</c:v>
                </c:pt>
                <c:pt idx="2034">
                  <c:v>24411.42879630276</c:v>
                </c:pt>
                <c:pt idx="2035">
                  <c:v>22714.755826244331</c:v>
                </c:pt>
                <c:pt idx="2036">
                  <c:v>24367.030059327932</c:v>
                </c:pt>
                <c:pt idx="2037">
                  <c:v>23481.000784352691</c:v>
                </c:pt>
                <c:pt idx="2038">
                  <c:v>22100.843522188661</c:v>
                </c:pt>
                <c:pt idx="2039">
                  <c:v>22699.913474972702</c:v>
                </c:pt>
                <c:pt idx="2040">
                  <c:v>20132.617489611312</c:v>
                </c:pt>
                <c:pt idx="2041">
                  <c:v>19239.386845200279</c:v>
                </c:pt>
                <c:pt idx="2042">
                  <c:v>20117.769212161151</c:v>
                </c:pt>
                <c:pt idx="2043">
                  <c:v>18447.23114240287</c:v>
                </c:pt>
                <c:pt idx="2044">
                  <c:v>18786.572848496518</c:v>
                </c:pt>
                <c:pt idx="2045">
                  <c:v>20052.505739584489</c:v>
                </c:pt>
                <c:pt idx="2046">
                  <c:v>18297.621728655471</c:v>
                </c:pt>
                <c:pt idx="2047">
                  <c:v>19815.748137740211</c:v>
                </c:pt>
                <c:pt idx="2048">
                  <c:v>20526.72556101135</c:v>
                </c:pt>
                <c:pt idx="2049">
                  <c:v>20934.737438949702</c:v>
                </c:pt>
                <c:pt idx="2050">
                  <c:v>23292.354407738902</c:v>
                </c:pt>
                <c:pt idx="2051">
                  <c:v>23114.629070571438</c:v>
                </c:pt>
                <c:pt idx="2052">
                  <c:v>21563.216380244881</c:v>
                </c:pt>
                <c:pt idx="2053">
                  <c:v>22467.85710061622</c:v>
                </c:pt>
                <c:pt idx="2054">
                  <c:v>22337.713723078839</c:v>
                </c:pt>
                <c:pt idx="2055">
                  <c:v>21948.122684907739</c:v>
                </c:pt>
                <c:pt idx="2056">
                  <c:v>22720.6516937753</c:v>
                </c:pt>
                <c:pt idx="2057">
                  <c:v>23202.315306250119</c:v>
                </c:pt>
                <c:pt idx="2058">
                  <c:v>22811.587124154561</c:v>
                </c:pt>
                <c:pt idx="2059">
                  <c:v>22897.167611727611</c:v>
                </c:pt>
                <c:pt idx="2060">
                  <c:v>22624.22459608638</c:v>
                </c:pt>
                <c:pt idx="2061">
                  <c:v>22223.73690879505</c:v>
                </c:pt>
                <c:pt idx="2062">
                  <c:v>21963.34175259298</c:v>
                </c:pt>
                <c:pt idx="2063">
                  <c:v>20839.368652347272</c:v>
                </c:pt>
                <c:pt idx="2064">
                  <c:v>19979.736084624841</c:v>
                </c:pt>
                <c:pt idx="2065">
                  <c:v>20600.174344362851</c:v>
                </c:pt>
                <c:pt idx="2066">
                  <c:v>19857.166928684201</c:v>
                </c:pt>
                <c:pt idx="2067">
                  <c:v>19609.59524341876</c:v>
                </c:pt>
                <c:pt idx="2068">
                  <c:v>19333.527653583729</c:v>
                </c:pt>
                <c:pt idx="2069">
                  <c:v>18731.405393878282</c:v>
                </c:pt>
                <c:pt idx="2070">
                  <c:v>18181.964527121901</c:v>
                </c:pt>
                <c:pt idx="2071">
                  <c:v>18999.711072635801</c:v>
                </c:pt>
                <c:pt idx="2072">
                  <c:v>19682.324670380189</c:v>
                </c:pt>
                <c:pt idx="2073">
                  <c:v>20977.143990587501</c:v>
                </c:pt>
                <c:pt idx="2074">
                  <c:v>22068.779491949921</c:v>
                </c:pt>
                <c:pt idx="2075">
                  <c:v>21065.345536398661</c:v>
                </c:pt>
                <c:pt idx="2076">
                  <c:v>20662.254824089348</c:v>
                </c:pt>
                <c:pt idx="2077">
                  <c:v>22010.938408782222</c:v>
                </c:pt>
                <c:pt idx="2078">
                  <c:v>20261.238854281321</c:v>
                </c:pt>
                <c:pt idx="2079">
                  <c:v>22164.54616306012</c:v>
                </c:pt>
                <c:pt idx="2080">
                  <c:v>22277.17510103514</c:v>
                </c:pt>
                <c:pt idx="2081">
                  <c:v>21090.593835556199</c:v>
                </c:pt>
                <c:pt idx="2082">
                  <c:v>21609.71044277148</c:v>
                </c:pt>
                <c:pt idx="2083">
                  <c:v>22214.512392423971</c:v>
                </c:pt>
                <c:pt idx="2084">
                  <c:v>22045.396085296241</c:v>
                </c:pt>
                <c:pt idx="2085">
                  <c:v>21182.910990972639</c:v>
                </c:pt>
                <c:pt idx="2086">
                  <c:v>22045.686075958722</c:v>
                </c:pt>
                <c:pt idx="2087">
                  <c:v>22192.753731293731</c:v>
                </c:pt>
                <c:pt idx="2088">
                  <c:v>19936.1734089731</c:v>
                </c:pt>
                <c:pt idx="2089">
                  <c:v>18879.708969275682</c:v>
                </c:pt>
                <c:pt idx="2090">
                  <c:v>19937.83576376718</c:v>
                </c:pt>
                <c:pt idx="2091">
                  <c:v>18879.436485022499</c:v>
                </c:pt>
                <c:pt idx="2092">
                  <c:v>18473.068259759031</c:v>
                </c:pt>
                <c:pt idx="2093">
                  <c:v>18569.53791644183</c:v>
                </c:pt>
                <c:pt idx="2094">
                  <c:v>18587.685729571629</c:v>
                </c:pt>
                <c:pt idx="2095">
                  <c:v>20983.105446861518</c:v>
                </c:pt>
                <c:pt idx="2096">
                  <c:v>19916.876581602199</c:v>
                </c:pt>
                <c:pt idx="2097">
                  <c:v>22404.99163060703</c:v>
                </c:pt>
                <c:pt idx="2098">
                  <c:v>22018.871368345212</c:v>
                </c:pt>
                <c:pt idx="2099">
                  <c:v>23488.89542638732</c:v>
                </c:pt>
                <c:pt idx="2100">
                  <c:v>23761.43362831889</c:v>
                </c:pt>
                <c:pt idx="2101">
                  <c:v>22962.62075506492</c:v>
                </c:pt>
                <c:pt idx="2102">
                  <c:v>22210.144368315508</c:v>
                </c:pt>
                <c:pt idx="2103">
                  <c:v>23347.891385004041</c:v>
                </c:pt>
                <c:pt idx="2104">
                  <c:v>23877.954523164051</c:v>
                </c:pt>
                <c:pt idx="2105">
                  <c:v>23523.095296695301</c:v>
                </c:pt>
                <c:pt idx="2106">
                  <c:v>24252.405784298498</c:v>
                </c:pt>
                <c:pt idx="2107">
                  <c:v>22840.659437665709</c:v>
                </c:pt>
                <c:pt idx="2108">
                  <c:v>22486.24009901956</c:v>
                </c:pt>
                <c:pt idx="2109">
                  <c:v>22062.53072591178</c:v>
                </c:pt>
                <c:pt idx="2110">
                  <c:v>23243.371605013319</c:v>
                </c:pt>
                <c:pt idx="2111">
                  <c:v>21686.085871692649</c:v>
                </c:pt>
                <c:pt idx="2112">
                  <c:v>21256.063631643159</c:v>
                </c:pt>
                <c:pt idx="2113">
                  <c:v>19847.50685584671</c:v>
                </c:pt>
                <c:pt idx="2114">
                  <c:v>19281.731917412832</c:v>
                </c:pt>
                <c:pt idx="2115">
                  <c:v>19096.477040989921</c:v>
                </c:pt>
                <c:pt idx="2116">
                  <c:v>19169.39893097811</c:v>
                </c:pt>
                <c:pt idx="2117">
                  <c:v>20528.96316508732</c:v>
                </c:pt>
                <c:pt idx="2118">
                  <c:v>19387.477108950359</c:v>
                </c:pt>
                <c:pt idx="2119">
                  <c:v>19758.132899314329</c:v>
                </c:pt>
                <c:pt idx="2120">
                  <c:v>21974.809518154081</c:v>
                </c:pt>
                <c:pt idx="2121">
                  <c:v>22632.869782647729</c:v>
                </c:pt>
                <c:pt idx="2122">
                  <c:v>23193.397461132201</c:v>
                </c:pt>
                <c:pt idx="2123">
                  <c:v>22320.388858381659</c:v>
                </c:pt>
                <c:pt idx="2124">
                  <c:v>23442.780176853739</c:v>
                </c:pt>
                <c:pt idx="2125">
                  <c:v>22406.987540328111</c:v>
                </c:pt>
                <c:pt idx="2126">
                  <c:v>23652.867372017099</c:v>
                </c:pt>
                <c:pt idx="2127">
                  <c:v>21565.699015874368</c:v>
                </c:pt>
                <c:pt idx="2128">
                  <c:v>23309.38747797516</c:v>
                </c:pt>
                <c:pt idx="2129">
                  <c:v>23710.38583074577</c:v>
                </c:pt>
                <c:pt idx="2130">
                  <c:v>23316.115544268301</c:v>
                </c:pt>
                <c:pt idx="2131">
                  <c:v>23466.15813712612</c:v>
                </c:pt>
                <c:pt idx="2132">
                  <c:v>23679.810552399442</c:v>
                </c:pt>
                <c:pt idx="2133">
                  <c:v>23261.387627003121</c:v>
                </c:pt>
                <c:pt idx="2134">
                  <c:v>23024.984054189521</c:v>
                </c:pt>
                <c:pt idx="2135">
                  <c:v>21587.88870049033</c:v>
                </c:pt>
                <c:pt idx="2136">
                  <c:v>22061.946512441478</c:v>
                </c:pt>
                <c:pt idx="2137">
                  <c:v>21042.137494360901</c:v>
                </c:pt>
                <c:pt idx="2138">
                  <c:v>19999.253437449861</c:v>
                </c:pt>
                <c:pt idx="2139">
                  <c:v>19645.23156634294</c:v>
                </c:pt>
                <c:pt idx="2140">
                  <c:v>19192.059088080481</c:v>
                </c:pt>
                <c:pt idx="2141">
                  <c:v>19827.730480390979</c:v>
                </c:pt>
                <c:pt idx="2142">
                  <c:v>20385.5892971393</c:v>
                </c:pt>
                <c:pt idx="2143">
                  <c:v>19673.416535711262</c:v>
                </c:pt>
                <c:pt idx="2144">
                  <c:v>20945.168805436111</c:v>
                </c:pt>
                <c:pt idx="2145">
                  <c:v>22367.627683329451</c:v>
                </c:pt>
                <c:pt idx="2146">
                  <c:v>21641.53049563177</c:v>
                </c:pt>
                <c:pt idx="2147">
                  <c:v>21597.24152319803</c:v>
                </c:pt>
                <c:pt idx="2148">
                  <c:v>22509.604483060521</c:v>
                </c:pt>
                <c:pt idx="2149">
                  <c:v>23007.122176207002</c:v>
                </c:pt>
                <c:pt idx="2150">
                  <c:v>22600.279347567201</c:v>
                </c:pt>
                <c:pt idx="2151">
                  <c:v>22981.20143342761</c:v>
                </c:pt>
                <c:pt idx="2152">
                  <c:v>22413.74589761145</c:v>
                </c:pt>
                <c:pt idx="2153">
                  <c:v>22356.034066669301</c:v>
                </c:pt>
                <c:pt idx="2154">
                  <c:v>22618.007118569181</c:v>
                </c:pt>
                <c:pt idx="2155">
                  <c:v>21981.509597697201</c:v>
                </c:pt>
                <c:pt idx="2156">
                  <c:v>24030.1819021503</c:v>
                </c:pt>
                <c:pt idx="2157">
                  <c:v>22617.38169519266</c:v>
                </c:pt>
                <c:pt idx="2158">
                  <c:v>21773.56072960862</c:v>
                </c:pt>
                <c:pt idx="2159">
                  <c:v>23036.460773759121</c:v>
                </c:pt>
                <c:pt idx="2160">
                  <c:v>22438.218374542801</c:v>
                </c:pt>
                <c:pt idx="2161">
                  <c:v>19614.34823993596</c:v>
                </c:pt>
                <c:pt idx="2162">
                  <c:v>18870.9746539599</c:v>
                </c:pt>
                <c:pt idx="2163">
                  <c:v>19049.908865444471</c:v>
                </c:pt>
                <c:pt idx="2164">
                  <c:v>18316.387851263069</c:v>
                </c:pt>
                <c:pt idx="2165">
                  <c:v>18915.320405902901</c:v>
                </c:pt>
                <c:pt idx="2166">
                  <c:v>18612.811960663901</c:v>
                </c:pt>
                <c:pt idx="2167">
                  <c:v>20006.272031067921</c:v>
                </c:pt>
                <c:pt idx="2168">
                  <c:v>20881.087071598711</c:v>
                </c:pt>
                <c:pt idx="2169">
                  <c:v>22048.7685703438</c:v>
                </c:pt>
                <c:pt idx="2170">
                  <c:v>22421.540334849251</c:v>
                </c:pt>
                <c:pt idx="2171">
                  <c:v>23480.453173216079</c:v>
                </c:pt>
                <c:pt idx="2172">
                  <c:v>22562.92293348326</c:v>
                </c:pt>
                <c:pt idx="2173">
                  <c:v>22590.327028037758</c:v>
                </c:pt>
                <c:pt idx="2174">
                  <c:v>22497.690663810139</c:v>
                </c:pt>
                <c:pt idx="2175">
                  <c:v>22621.115168102671</c:v>
                </c:pt>
                <c:pt idx="2176">
                  <c:v>22281.609470353142</c:v>
                </c:pt>
                <c:pt idx="2177">
                  <c:v>22875.58439694377</c:v>
                </c:pt>
                <c:pt idx="2178">
                  <c:v>21989.275502292319</c:v>
                </c:pt>
                <c:pt idx="2179">
                  <c:v>23072.087311318101</c:v>
                </c:pt>
                <c:pt idx="2180">
                  <c:v>22919.356173711782</c:v>
                </c:pt>
                <c:pt idx="2181">
                  <c:v>23136.540253403062</c:v>
                </c:pt>
                <c:pt idx="2182">
                  <c:v>21709.973944720488</c:v>
                </c:pt>
                <c:pt idx="2183">
                  <c:v>21559.808804968321</c:v>
                </c:pt>
                <c:pt idx="2184">
                  <c:v>22045.26473510926</c:v>
                </c:pt>
                <c:pt idx="2185">
                  <c:v>21373.846335154201</c:v>
                </c:pt>
                <c:pt idx="2186">
                  <c:v>18910.34820209699</c:v>
                </c:pt>
                <c:pt idx="2187">
                  <c:v>18814.95694829083</c:v>
                </c:pt>
                <c:pt idx="2188">
                  <c:v>18750.633989730992</c:v>
                </c:pt>
                <c:pt idx="2189">
                  <c:v>19988.837991437838</c:v>
                </c:pt>
                <c:pt idx="2190">
                  <c:v>19473.740750235698</c:v>
                </c:pt>
                <c:pt idx="2191">
                  <c:v>19163.52918756277</c:v>
                </c:pt>
                <c:pt idx="2192">
                  <c:v>21791.684472159781</c:v>
                </c:pt>
                <c:pt idx="2193">
                  <c:v>22112.57779155246</c:v>
                </c:pt>
                <c:pt idx="2194">
                  <c:v>22357.223540175612</c:v>
                </c:pt>
                <c:pt idx="2195">
                  <c:v>21522.500502076589</c:v>
                </c:pt>
                <c:pt idx="2196">
                  <c:v>22788.715045342062</c:v>
                </c:pt>
                <c:pt idx="2197">
                  <c:v>22921.30695872962</c:v>
                </c:pt>
                <c:pt idx="2198">
                  <c:v>21720.69227655766</c:v>
                </c:pt>
                <c:pt idx="2199">
                  <c:v>22753.116861114599</c:v>
                </c:pt>
                <c:pt idx="2200">
                  <c:v>21355.233939537949</c:v>
                </c:pt>
                <c:pt idx="2201">
                  <c:v>23107.71263881612</c:v>
                </c:pt>
                <c:pt idx="2202">
                  <c:v>23555.160045012279</c:v>
                </c:pt>
                <c:pt idx="2203">
                  <c:v>21722.68398223686</c:v>
                </c:pt>
                <c:pt idx="2204">
                  <c:v>22228.562263830569</c:v>
                </c:pt>
                <c:pt idx="2205">
                  <c:v>21986.509618403481</c:v>
                </c:pt>
                <c:pt idx="2206">
                  <c:v>21141.540845549702</c:v>
                </c:pt>
                <c:pt idx="2207">
                  <c:v>21490.28389282335</c:v>
                </c:pt>
                <c:pt idx="2208">
                  <c:v>20318.348376323869</c:v>
                </c:pt>
                <c:pt idx="2209">
                  <c:v>19778.59150328812</c:v>
                </c:pt>
                <c:pt idx="2210">
                  <c:v>18417.925469236361</c:v>
                </c:pt>
                <c:pt idx="2211">
                  <c:v>18897.20044145939</c:v>
                </c:pt>
                <c:pt idx="2212">
                  <c:v>18241.719386015051</c:v>
                </c:pt>
                <c:pt idx="2213">
                  <c:v>19148.182524334228</c:v>
                </c:pt>
                <c:pt idx="2214">
                  <c:v>18124.72642903755</c:v>
                </c:pt>
                <c:pt idx="2215">
                  <c:v>19596.775437141689</c:v>
                </c:pt>
                <c:pt idx="2216">
                  <c:v>20023.551864003701</c:v>
                </c:pt>
                <c:pt idx="2217">
                  <c:v>21285.4041655365</c:v>
                </c:pt>
                <c:pt idx="2218">
                  <c:v>20415.92579153091</c:v>
                </c:pt>
                <c:pt idx="2219">
                  <c:v>20662.618163574622</c:v>
                </c:pt>
                <c:pt idx="2220">
                  <c:v>21120.484652483461</c:v>
                </c:pt>
                <c:pt idx="2221">
                  <c:v>20931.245649802298</c:v>
                </c:pt>
                <c:pt idx="2222">
                  <c:v>21528.03066454603</c:v>
                </c:pt>
                <c:pt idx="2223">
                  <c:v>20681.81910859004</c:v>
                </c:pt>
                <c:pt idx="2224">
                  <c:v>21111.80096100222</c:v>
                </c:pt>
                <c:pt idx="2225">
                  <c:v>21888.813639236159</c:v>
                </c:pt>
                <c:pt idx="2226">
                  <c:v>21731.114225452911</c:v>
                </c:pt>
                <c:pt idx="2227">
                  <c:v>21752.413809654841</c:v>
                </c:pt>
                <c:pt idx="2228">
                  <c:v>22812.05791450289</c:v>
                </c:pt>
                <c:pt idx="2229">
                  <c:v>21856.70792029328</c:v>
                </c:pt>
                <c:pt idx="2230">
                  <c:v>22564.261077255549</c:v>
                </c:pt>
                <c:pt idx="2231">
                  <c:v>21148.20259145134</c:v>
                </c:pt>
                <c:pt idx="2232">
                  <c:v>20417.43475045808</c:v>
                </c:pt>
                <c:pt idx="2233">
                  <c:v>20263.32739377809</c:v>
                </c:pt>
                <c:pt idx="2234">
                  <c:v>19070.290276840398</c:v>
                </c:pt>
                <c:pt idx="2235">
                  <c:v>18688.549890186161</c:v>
                </c:pt>
                <c:pt idx="2236">
                  <c:v>17573.84250319636</c:v>
                </c:pt>
                <c:pt idx="2237">
                  <c:v>19017.185809541719</c:v>
                </c:pt>
                <c:pt idx="2238">
                  <c:v>19265.543330868819</c:v>
                </c:pt>
                <c:pt idx="2239">
                  <c:v>18680.57809027137</c:v>
                </c:pt>
                <c:pt idx="2240">
                  <c:v>19932.078225933699</c:v>
                </c:pt>
                <c:pt idx="2241">
                  <c:v>19738.34412301386</c:v>
                </c:pt>
                <c:pt idx="2242">
                  <c:v>19706.785192278279</c:v>
                </c:pt>
                <c:pt idx="2243">
                  <c:v>21020.08277501374</c:v>
                </c:pt>
                <c:pt idx="2244">
                  <c:v>20236.39754716722</c:v>
                </c:pt>
                <c:pt idx="2245">
                  <c:v>20241.80492571686</c:v>
                </c:pt>
                <c:pt idx="2246">
                  <c:v>20227.142366594398</c:v>
                </c:pt>
                <c:pt idx="2247">
                  <c:v>21338.941712884422</c:v>
                </c:pt>
                <c:pt idx="2248">
                  <c:v>20265.767575322901</c:v>
                </c:pt>
                <c:pt idx="2249">
                  <c:v>21168.371180035861</c:v>
                </c:pt>
                <c:pt idx="2250">
                  <c:v>22246.985056437668</c:v>
                </c:pt>
                <c:pt idx="2251">
                  <c:v>20935.557831259681</c:v>
                </c:pt>
                <c:pt idx="2252">
                  <c:v>22888.19646913388</c:v>
                </c:pt>
                <c:pt idx="2253">
                  <c:v>20707.80968115147</c:v>
                </c:pt>
                <c:pt idx="2254">
                  <c:v>20691.71989919003</c:v>
                </c:pt>
                <c:pt idx="2255">
                  <c:v>20944.312094889679</c:v>
                </c:pt>
                <c:pt idx="2256">
                  <c:v>21123.01638699555</c:v>
                </c:pt>
                <c:pt idx="2257">
                  <c:v>19621.028706661022</c:v>
                </c:pt>
                <c:pt idx="2258">
                  <c:v>18197.530405682559</c:v>
                </c:pt>
                <c:pt idx="2259">
                  <c:v>19152.37452275999</c:v>
                </c:pt>
                <c:pt idx="2260">
                  <c:v>18778.347038991429</c:v>
                </c:pt>
                <c:pt idx="2261">
                  <c:v>18980.521877839179</c:v>
                </c:pt>
                <c:pt idx="2262">
                  <c:v>18794.137175063821</c:v>
                </c:pt>
                <c:pt idx="2263">
                  <c:v>19189.91426283701</c:v>
                </c:pt>
                <c:pt idx="2264">
                  <c:v>21419.783395652801</c:v>
                </c:pt>
                <c:pt idx="2265">
                  <c:v>21458.365850219099</c:v>
                </c:pt>
                <c:pt idx="2266">
                  <c:v>22239.684975114302</c:v>
                </c:pt>
                <c:pt idx="2267">
                  <c:v>21213.63317871216</c:v>
                </c:pt>
                <c:pt idx="2268">
                  <c:v>21973.06666318735</c:v>
                </c:pt>
                <c:pt idx="2269">
                  <c:v>23121.116580095051</c:v>
                </c:pt>
                <c:pt idx="2270">
                  <c:v>22858.36233212976</c:v>
                </c:pt>
                <c:pt idx="2271">
                  <c:v>21420.655488132699</c:v>
                </c:pt>
                <c:pt idx="2272">
                  <c:v>21589.39057557008</c:v>
                </c:pt>
                <c:pt idx="2273">
                  <c:v>21560.38520591578</c:v>
                </c:pt>
                <c:pt idx="2274">
                  <c:v>22084.89835655376</c:v>
                </c:pt>
                <c:pt idx="2275">
                  <c:v>22703.72146898647</c:v>
                </c:pt>
                <c:pt idx="2276">
                  <c:v>22987.73253739889</c:v>
                </c:pt>
                <c:pt idx="2277">
                  <c:v>21438.09154486722</c:v>
                </c:pt>
                <c:pt idx="2278">
                  <c:v>21147.494157832411</c:v>
                </c:pt>
                <c:pt idx="2279">
                  <c:v>22784.394084002859</c:v>
                </c:pt>
                <c:pt idx="2280">
                  <c:v>21833.26679236993</c:v>
                </c:pt>
                <c:pt idx="2281">
                  <c:v>20137.373919596019</c:v>
                </c:pt>
                <c:pt idx="2282">
                  <c:v>20104.157084704832</c:v>
                </c:pt>
                <c:pt idx="2283">
                  <c:v>18694.149726267751</c:v>
                </c:pt>
                <c:pt idx="2284">
                  <c:v>19820.834949566</c:v>
                </c:pt>
                <c:pt idx="2285">
                  <c:v>20058.292592157919</c:v>
                </c:pt>
                <c:pt idx="2286">
                  <c:v>20159.124287682051</c:v>
                </c:pt>
                <c:pt idx="2287">
                  <c:v>19729.529991925909</c:v>
                </c:pt>
                <c:pt idx="2288">
                  <c:v>20132.846954047709</c:v>
                </c:pt>
                <c:pt idx="2289">
                  <c:v>20720.2030701441</c:v>
                </c:pt>
                <c:pt idx="2290">
                  <c:v>21073.71346076882</c:v>
                </c:pt>
                <c:pt idx="2291">
                  <c:v>21658.70798394586</c:v>
                </c:pt>
                <c:pt idx="2292">
                  <c:v>21589.402640911881</c:v>
                </c:pt>
                <c:pt idx="2293">
                  <c:v>22824.081775238828</c:v>
                </c:pt>
                <c:pt idx="2294">
                  <c:v>21747.258277549528</c:v>
                </c:pt>
                <c:pt idx="2295">
                  <c:v>22500.93753304705</c:v>
                </c:pt>
                <c:pt idx="2296">
                  <c:v>21392.56982230808</c:v>
                </c:pt>
                <c:pt idx="2297">
                  <c:v>21556.531994401841</c:v>
                </c:pt>
                <c:pt idx="2298">
                  <c:v>21531.136316157481</c:v>
                </c:pt>
                <c:pt idx="2299">
                  <c:v>22436.42360690414</c:v>
                </c:pt>
                <c:pt idx="2300">
                  <c:v>23654.154668440849</c:v>
                </c:pt>
                <c:pt idx="2301">
                  <c:v>21802.967818838639</c:v>
                </c:pt>
                <c:pt idx="2302">
                  <c:v>21882.909979305728</c:v>
                </c:pt>
                <c:pt idx="2303">
                  <c:v>23212.101058667551</c:v>
                </c:pt>
                <c:pt idx="2304">
                  <c:v>21989.866801417102</c:v>
                </c:pt>
                <c:pt idx="2305">
                  <c:v>19215.439080353732</c:v>
                </c:pt>
                <c:pt idx="2306">
                  <c:v>19010.25782918205</c:v>
                </c:pt>
                <c:pt idx="2307">
                  <c:v>19603.75902931068</c:v>
                </c:pt>
                <c:pt idx="2308">
                  <c:v>18736.468823250641</c:v>
                </c:pt>
                <c:pt idx="2309">
                  <c:v>19925.495568475071</c:v>
                </c:pt>
                <c:pt idx="2310">
                  <c:v>19915.611265332929</c:v>
                </c:pt>
                <c:pt idx="2311">
                  <c:v>19651.46050775054</c:v>
                </c:pt>
                <c:pt idx="2312">
                  <c:v>20737.31719487422</c:v>
                </c:pt>
                <c:pt idx="2313">
                  <c:v>22127.50328184582</c:v>
                </c:pt>
                <c:pt idx="2314">
                  <c:v>22096.470146082818</c:v>
                </c:pt>
                <c:pt idx="2315">
                  <c:v>21274.313920029701</c:v>
                </c:pt>
                <c:pt idx="2316">
                  <c:v>23542.723011567359</c:v>
                </c:pt>
                <c:pt idx="2317">
                  <c:v>21858.856065396139</c:v>
                </c:pt>
                <c:pt idx="2318">
                  <c:v>21308.21041600289</c:v>
                </c:pt>
                <c:pt idx="2319">
                  <c:v>21334.00856175294</c:v>
                </c:pt>
                <c:pt idx="2320">
                  <c:v>21474.132670974741</c:v>
                </c:pt>
                <c:pt idx="2321">
                  <c:v>21053.951599484772</c:v>
                </c:pt>
                <c:pt idx="2322">
                  <c:v>23229.764619316029</c:v>
                </c:pt>
                <c:pt idx="2323">
                  <c:v>22257.072827023381</c:v>
                </c:pt>
                <c:pt idx="2324">
                  <c:v>22750.997180955681</c:v>
                </c:pt>
                <c:pt idx="2325">
                  <c:v>21542.451156042829</c:v>
                </c:pt>
                <c:pt idx="2326">
                  <c:v>21476.91151871259</c:v>
                </c:pt>
                <c:pt idx="2327">
                  <c:v>21124.56946987821</c:v>
                </c:pt>
                <c:pt idx="2328">
                  <c:v>20534.02650690018</c:v>
                </c:pt>
                <c:pt idx="2329">
                  <c:v>20230.934393397762</c:v>
                </c:pt>
                <c:pt idx="2330">
                  <c:v>18573.228740361621</c:v>
                </c:pt>
                <c:pt idx="2331">
                  <c:v>18563.692691296841</c:v>
                </c:pt>
                <c:pt idx="2332">
                  <c:v>19594.53002002076</c:v>
                </c:pt>
                <c:pt idx="2333">
                  <c:v>19279.59680454095</c:v>
                </c:pt>
                <c:pt idx="2334">
                  <c:v>20048.961583076249</c:v>
                </c:pt>
                <c:pt idx="2335">
                  <c:v>20379.195643259322</c:v>
                </c:pt>
                <c:pt idx="2336">
                  <c:v>21982.747605435441</c:v>
                </c:pt>
                <c:pt idx="2337">
                  <c:v>21479.077864095001</c:v>
                </c:pt>
                <c:pt idx="2338">
                  <c:v>21987.193772967879</c:v>
                </c:pt>
                <c:pt idx="2339">
                  <c:v>22998.179537653119</c:v>
                </c:pt>
                <c:pt idx="2340">
                  <c:v>22394.189273455209</c:v>
                </c:pt>
                <c:pt idx="2341">
                  <c:v>22948.907984365302</c:v>
                </c:pt>
                <c:pt idx="2342">
                  <c:v>22027.16429668725</c:v>
                </c:pt>
                <c:pt idx="2343">
                  <c:v>23007.660789343779</c:v>
                </c:pt>
                <c:pt idx="2344">
                  <c:v>22548.832183345341</c:v>
                </c:pt>
                <c:pt idx="2345">
                  <c:v>21587.735295266029</c:v>
                </c:pt>
                <c:pt idx="2346">
                  <c:v>22961.936020660421</c:v>
                </c:pt>
                <c:pt idx="2347">
                  <c:v>22631.006195296261</c:v>
                </c:pt>
                <c:pt idx="2348">
                  <c:v>23026.207478546319</c:v>
                </c:pt>
                <c:pt idx="2349">
                  <c:v>23252.200244024079</c:v>
                </c:pt>
                <c:pt idx="2350">
                  <c:v>21365.428849675442</c:v>
                </c:pt>
                <c:pt idx="2351">
                  <c:v>22539.544097619779</c:v>
                </c:pt>
                <c:pt idx="2352">
                  <c:v>20529.427448721141</c:v>
                </c:pt>
                <c:pt idx="2353">
                  <c:v>20773.21722204021</c:v>
                </c:pt>
                <c:pt idx="2354">
                  <c:v>18693.0250334761</c:v>
                </c:pt>
                <c:pt idx="2355">
                  <c:v>19446.976899680802</c:v>
                </c:pt>
                <c:pt idx="2356">
                  <c:v>19326.27580929016</c:v>
                </c:pt>
                <c:pt idx="2357">
                  <c:v>19043.28751862629</c:v>
                </c:pt>
                <c:pt idx="2358">
                  <c:v>19050.448705010931</c:v>
                </c:pt>
                <c:pt idx="2359">
                  <c:v>19758.47033322365</c:v>
                </c:pt>
                <c:pt idx="2360">
                  <c:v>21007.320041503219</c:v>
                </c:pt>
                <c:pt idx="2361">
                  <c:v>20809.768831499281</c:v>
                </c:pt>
                <c:pt idx="2362">
                  <c:v>21575.046322041871</c:v>
                </c:pt>
                <c:pt idx="2363">
                  <c:v>21647.718281288198</c:v>
                </c:pt>
                <c:pt idx="2364">
                  <c:v>21894.65070561432</c:v>
                </c:pt>
                <c:pt idx="2365">
                  <c:v>22540.060366752299</c:v>
                </c:pt>
                <c:pt idx="2366">
                  <c:v>21219.192728080849</c:v>
                </c:pt>
                <c:pt idx="2367">
                  <c:v>22852.616454544721</c:v>
                </c:pt>
                <c:pt idx="2368">
                  <c:v>21164.146767994331</c:v>
                </c:pt>
                <c:pt idx="2369">
                  <c:v>21140.48151011212</c:v>
                </c:pt>
                <c:pt idx="2370">
                  <c:v>22667.58599725856</c:v>
                </c:pt>
                <c:pt idx="2371">
                  <c:v>23021.113186432649</c:v>
                </c:pt>
                <c:pt idx="2372">
                  <c:v>21892.29289583076</c:v>
                </c:pt>
                <c:pt idx="2373">
                  <c:v>21658.900687205482</c:v>
                </c:pt>
                <c:pt idx="2374">
                  <c:v>22313.59120448049</c:v>
                </c:pt>
                <c:pt idx="2375">
                  <c:v>21648.704597452921</c:v>
                </c:pt>
                <c:pt idx="2376">
                  <c:v>20919.491485027062</c:v>
                </c:pt>
                <c:pt idx="2377">
                  <c:v>19274.73591867424</c:v>
                </c:pt>
                <c:pt idx="2378">
                  <c:v>19024.00257394544</c:v>
                </c:pt>
                <c:pt idx="2379">
                  <c:v>18287.681498096739</c:v>
                </c:pt>
                <c:pt idx="2380">
                  <c:v>17308.572995759368</c:v>
                </c:pt>
                <c:pt idx="2381">
                  <c:v>18089.47374063532</c:v>
                </c:pt>
                <c:pt idx="2382">
                  <c:v>17900.002785517449</c:v>
                </c:pt>
                <c:pt idx="2383">
                  <c:v>19344.938471416819</c:v>
                </c:pt>
                <c:pt idx="2384">
                  <c:v>18230.361132993781</c:v>
                </c:pt>
                <c:pt idx="2385">
                  <c:v>20382.72506359006</c:v>
                </c:pt>
                <c:pt idx="2386">
                  <c:v>20081.24259932022</c:v>
                </c:pt>
                <c:pt idx="2387">
                  <c:v>20194.260566693501</c:v>
                </c:pt>
                <c:pt idx="2388">
                  <c:v>20964.989720884951</c:v>
                </c:pt>
                <c:pt idx="2389">
                  <c:v>21289.570789693251</c:v>
                </c:pt>
                <c:pt idx="2390">
                  <c:v>19968.383025331961</c:v>
                </c:pt>
                <c:pt idx="2391">
                  <c:v>20991.213054763601</c:v>
                </c:pt>
                <c:pt idx="2392">
                  <c:v>20512.856319913979</c:v>
                </c:pt>
                <c:pt idx="2393">
                  <c:v>21223.715814152099</c:v>
                </c:pt>
                <c:pt idx="2394">
                  <c:v>20212.366130818609</c:v>
                </c:pt>
                <c:pt idx="2395">
                  <c:v>20591.123622824409</c:v>
                </c:pt>
                <c:pt idx="2396">
                  <c:v>21501.787124137751</c:v>
                </c:pt>
                <c:pt idx="2397">
                  <c:v>22157.143767206151</c:v>
                </c:pt>
                <c:pt idx="2398">
                  <c:v>20386.01884745518</c:v>
                </c:pt>
                <c:pt idx="2399">
                  <c:v>20445.72467552645</c:v>
                </c:pt>
                <c:pt idx="2400">
                  <c:v>18923.438136686731</c:v>
                </c:pt>
                <c:pt idx="2401">
                  <c:v>18966.788076758501</c:v>
                </c:pt>
                <c:pt idx="2402">
                  <c:v>17780.060525282239</c:v>
                </c:pt>
                <c:pt idx="2403">
                  <c:v>18456.90729539212</c:v>
                </c:pt>
                <c:pt idx="2404">
                  <c:v>18104.604188301921</c:v>
                </c:pt>
                <c:pt idx="2405">
                  <c:v>18635.598414051019</c:v>
                </c:pt>
                <c:pt idx="2406">
                  <c:v>17241.530658316919</c:v>
                </c:pt>
                <c:pt idx="2407">
                  <c:v>18810.064087523631</c:v>
                </c:pt>
                <c:pt idx="2408">
                  <c:v>19158.223833113989</c:v>
                </c:pt>
                <c:pt idx="2409">
                  <c:v>18507.23595898565</c:v>
                </c:pt>
                <c:pt idx="2410">
                  <c:v>18891.806836961539</c:v>
                </c:pt>
                <c:pt idx="2411">
                  <c:v>19105.217172745761</c:v>
                </c:pt>
                <c:pt idx="2412">
                  <c:v>20076.832755356601</c:v>
                </c:pt>
                <c:pt idx="2413">
                  <c:v>20713.54230614566</c:v>
                </c:pt>
                <c:pt idx="2414">
                  <c:v>19670.35656917423</c:v>
                </c:pt>
                <c:pt idx="2415">
                  <c:v>20246.30106725077</c:v>
                </c:pt>
                <c:pt idx="2416">
                  <c:v>19255.038585614959</c:v>
                </c:pt>
                <c:pt idx="2417">
                  <c:v>18864.944747572459</c:v>
                </c:pt>
                <c:pt idx="2418">
                  <c:v>21320.883375382218</c:v>
                </c:pt>
                <c:pt idx="2419">
                  <c:v>20393.597962594999</c:v>
                </c:pt>
                <c:pt idx="2420">
                  <c:v>20560.714653336348</c:v>
                </c:pt>
                <c:pt idx="2421">
                  <c:v>20509.345573228798</c:v>
                </c:pt>
                <c:pt idx="2422">
                  <c:v>19989.423851943538</c:v>
                </c:pt>
                <c:pt idx="2423">
                  <c:v>19897.75695538324</c:v>
                </c:pt>
                <c:pt idx="2424">
                  <c:v>19116.88965618371</c:v>
                </c:pt>
                <c:pt idx="2425">
                  <c:v>18112.7456362087</c:v>
                </c:pt>
                <c:pt idx="2426">
                  <c:v>17921.342334955942</c:v>
                </c:pt>
                <c:pt idx="2427">
                  <c:v>18103.428410669381</c:v>
                </c:pt>
                <c:pt idx="2428">
                  <c:v>18809.730842176261</c:v>
                </c:pt>
                <c:pt idx="2429">
                  <c:v>18695.193161077459</c:v>
                </c:pt>
                <c:pt idx="2430">
                  <c:v>18228.224665660709</c:v>
                </c:pt>
                <c:pt idx="2431">
                  <c:v>18567.500294515681</c:v>
                </c:pt>
                <c:pt idx="2432">
                  <c:v>20522.477343074559</c:v>
                </c:pt>
                <c:pt idx="2433">
                  <c:v>20161.983408271979</c:v>
                </c:pt>
                <c:pt idx="2434">
                  <c:v>20480.423653498579</c:v>
                </c:pt>
                <c:pt idx="2435">
                  <c:v>21895.010267835882</c:v>
                </c:pt>
                <c:pt idx="2436">
                  <c:v>22441.77864041931</c:v>
                </c:pt>
                <c:pt idx="2437">
                  <c:v>21373.391785506301</c:v>
                </c:pt>
                <c:pt idx="2438">
                  <c:v>21572.275734204559</c:v>
                </c:pt>
                <c:pt idx="2439">
                  <c:v>22109.12264662105</c:v>
                </c:pt>
                <c:pt idx="2440">
                  <c:v>20441.935702729639</c:v>
                </c:pt>
                <c:pt idx="2441">
                  <c:v>20618.825452009551</c:v>
                </c:pt>
                <c:pt idx="2442">
                  <c:v>22548.44273801395</c:v>
                </c:pt>
                <c:pt idx="2443">
                  <c:v>23327.530022540479</c:v>
                </c:pt>
                <c:pt idx="2444">
                  <c:v>22764.76193420068</c:v>
                </c:pt>
                <c:pt idx="2445">
                  <c:v>22119.459263421781</c:v>
                </c:pt>
                <c:pt idx="2446">
                  <c:v>21301.625193384629</c:v>
                </c:pt>
                <c:pt idx="2447">
                  <c:v>21534.424437170532</c:v>
                </c:pt>
                <c:pt idx="2448">
                  <c:v>19685.70418282177</c:v>
                </c:pt>
                <c:pt idx="2449">
                  <c:v>19110.747716531161</c:v>
                </c:pt>
                <c:pt idx="2450">
                  <c:v>18858.860603678469</c:v>
                </c:pt>
                <c:pt idx="2451">
                  <c:v>18785.000763079421</c:v>
                </c:pt>
                <c:pt idx="2452">
                  <c:v>17782.821402365302</c:v>
                </c:pt>
                <c:pt idx="2453">
                  <c:v>17847.001850532441</c:v>
                </c:pt>
                <c:pt idx="2454">
                  <c:v>18397.43195338978</c:v>
                </c:pt>
                <c:pt idx="2455">
                  <c:v>18821.795092620468</c:v>
                </c:pt>
                <c:pt idx="2456">
                  <c:v>20529.52572768246</c:v>
                </c:pt>
                <c:pt idx="2457">
                  <c:v>20964.236807432979</c:v>
                </c:pt>
                <c:pt idx="2458">
                  <c:v>21592.809008886259</c:v>
                </c:pt>
                <c:pt idx="2459">
                  <c:v>20535.9830075391</c:v>
                </c:pt>
                <c:pt idx="2460">
                  <c:v>20665.455331452209</c:v>
                </c:pt>
                <c:pt idx="2461">
                  <c:v>21415.302173734661</c:v>
                </c:pt>
                <c:pt idx="2462">
                  <c:v>21475.516465532521</c:v>
                </c:pt>
                <c:pt idx="2463">
                  <c:v>21728.577421582209</c:v>
                </c:pt>
                <c:pt idx="2464">
                  <c:v>22363.481112119822</c:v>
                </c:pt>
                <c:pt idx="2465">
                  <c:v>23145.205506183102</c:v>
                </c:pt>
                <c:pt idx="2466">
                  <c:v>22930.67957155823</c:v>
                </c:pt>
                <c:pt idx="2467">
                  <c:v>23425.736625374058</c:v>
                </c:pt>
                <c:pt idx="2468">
                  <c:v>21718.068723702399</c:v>
                </c:pt>
                <c:pt idx="2469">
                  <c:v>23053.07361831786</c:v>
                </c:pt>
                <c:pt idx="2470">
                  <c:v>21805.9178041585</c:v>
                </c:pt>
                <c:pt idx="2471">
                  <c:v>21178.525813835509</c:v>
                </c:pt>
                <c:pt idx="2472">
                  <c:v>21049.040957452959</c:v>
                </c:pt>
                <c:pt idx="2473">
                  <c:v>20293.83425775971</c:v>
                </c:pt>
                <c:pt idx="2474">
                  <c:v>19266.702458507159</c:v>
                </c:pt>
                <c:pt idx="2475">
                  <c:v>18577.88288418077</c:v>
                </c:pt>
                <c:pt idx="2476">
                  <c:v>19464.067723450658</c:v>
                </c:pt>
                <c:pt idx="2477">
                  <c:v>18088.33376096236</c:v>
                </c:pt>
                <c:pt idx="2478">
                  <c:v>19402.88852744515</c:v>
                </c:pt>
                <c:pt idx="2479">
                  <c:v>19484.073624279401</c:v>
                </c:pt>
                <c:pt idx="2480">
                  <c:v>21160.022439678931</c:v>
                </c:pt>
                <c:pt idx="2481">
                  <c:v>20555.43018545182</c:v>
                </c:pt>
                <c:pt idx="2482">
                  <c:v>22468.919382194501</c:v>
                </c:pt>
                <c:pt idx="2483">
                  <c:v>21364.203367371108</c:v>
                </c:pt>
                <c:pt idx="2484">
                  <c:v>22742.062471584341</c:v>
                </c:pt>
                <c:pt idx="2485">
                  <c:v>23263.367434661701</c:v>
                </c:pt>
                <c:pt idx="2486">
                  <c:v>23379.985376346009</c:v>
                </c:pt>
                <c:pt idx="2487">
                  <c:v>22152.160181538031</c:v>
                </c:pt>
                <c:pt idx="2488">
                  <c:v>22818.685453031099</c:v>
                </c:pt>
                <c:pt idx="2489">
                  <c:v>21758.480433296951</c:v>
                </c:pt>
                <c:pt idx="2490">
                  <c:v>21566.24197423656</c:v>
                </c:pt>
                <c:pt idx="2491">
                  <c:v>22593.754100168258</c:v>
                </c:pt>
                <c:pt idx="2492">
                  <c:v>23881.162448859901</c:v>
                </c:pt>
                <c:pt idx="2493">
                  <c:v>20814.74031393004</c:v>
                </c:pt>
                <c:pt idx="2494">
                  <c:v>20892.185863150538</c:v>
                </c:pt>
                <c:pt idx="2495">
                  <c:v>21050.964212765721</c:v>
                </c:pt>
                <c:pt idx="2496">
                  <c:v>20684.681324727149</c:v>
                </c:pt>
                <c:pt idx="2497">
                  <c:v>20311.100126192669</c:v>
                </c:pt>
                <c:pt idx="2498">
                  <c:v>18290.844359030441</c:v>
                </c:pt>
                <c:pt idx="2499">
                  <c:v>19413.071761867821</c:v>
                </c:pt>
                <c:pt idx="2500">
                  <c:v>18679.263973170298</c:v>
                </c:pt>
                <c:pt idx="2501">
                  <c:v>19512.188940768268</c:v>
                </c:pt>
                <c:pt idx="2502">
                  <c:v>18296.079856917331</c:v>
                </c:pt>
                <c:pt idx="2503">
                  <c:v>19989.61805678068</c:v>
                </c:pt>
                <c:pt idx="2504">
                  <c:v>19874.338654087031</c:v>
                </c:pt>
                <c:pt idx="2505">
                  <c:v>22629.633597541892</c:v>
                </c:pt>
                <c:pt idx="2506">
                  <c:v>21774.331886406839</c:v>
                </c:pt>
                <c:pt idx="2507">
                  <c:v>22175.966996851821</c:v>
                </c:pt>
                <c:pt idx="2508">
                  <c:v>21203.770431725301</c:v>
                </c:pt>
                <c:pt idx="2509">
                  <c:v>21820.646304171871</c:v>
                </c:pt>
                <c:pt idx="2510">
                  <c:v>23186.34979256527</c:v>
                </c:pt>
                <c:pt idx="2511">
                  <c:v>21921.97260127246</c:v>
                </c:pt>
                <c:pt idx="2512">
                  <c:v>23299.49470201365</c:v>
                </c:pt>
                <c:pt idx="2513">
                  <c:v>21979.13263194223</c:v>
                </c:pt>
                <c:pt idx="2514">
                  <c:v>22353.27089500791</c:v>
                </c:pt>
                <c:pt idx="2515">
                  <c:v>23335.569922604391</c:v>
                </c:pt>
                <c:pt idx="2516">
                  <c:v>23104.711583499389</c:v>
                </c:pt>
                <c:pt idx="2517">
                  <c:v>23688.001774393619</c:v>
                </c:pt>
                <c:pt idx="2518">
                  <c:v>23710.30652061482</c:v>
                </c:pt>
                <c:pt idx="2519">
                  <c:v>21445.2752221669</c:v>
                </c:pt>
                <c:pt idx="2520">
                  <c:v>21016.176043346972</c:v>
                </c:pt>
                <c:pt idx="2521">
                  <c:v>20662.688411334191</c:v>
                </c:pt>
                <c:pt idx="2522">
                  <c:v>19024.81888359955</c:v>
                </c:pt>
                <c:pt idx="2523">
                  <c:v>18580.50829678652</c:v>
                </c:pt>
                <c:pt idx="2524">
                  <c:v>18909.44360133219</c:v>
                </c:pt>
                <c:pt idx="2525">
                  <c:v>18335.932259203852</c:v>
                </c:pt>
                <c:pt idx="2526">
                  <c:v>18554.624939682471</c:v>
                </c:pt>
                <c:pt idx="2527">
                  <c:v>19731.629576405601</c:v>
                </c:pt>
                <c:pt idx="2528">
                  <c:v>20616.327752568199</c:v>
                </c:pt>
                <c:pt idx="2529">
                  <c:v>20985.207287235218</c:v>
                </c:pt>
                <c:pt idx="2530">
                  <c:v>23076.767754832959</c:v>
                </c:pt>
                <c:pt idx="2531">
                  <c:v>23417.816703473771</c:v>
                </c:pt>
                <c:pt idx="2532">
                  <c:v>23751.465511696919</c:v>
                </c:pt>
                <c:pt idx="2533">
                  <c:v>21988.320346999972</c:v>
                </c:pt>
                <c:pt idx="2534">
                  <c:v>22283.09457138833</c:v>
                </c:pt>
                <c:pt idx="2535">
                  <c:v>21702.89025510331</c:v>
                </c:pt>
                <c:pt idx="2536">
                  <c:v>21660.229960421879</c:v>
                </c:pt>
                <c:pt idx="2537">
                  <c:v>23452.61556222957</c:v>
                </c:pt>
                <c:pt idx="2538">
                  <c:v>23123.88459032683</c:v>
                </c:pt>
                <c:pt idx="2539">
                  <c:v>22065.057425504368</c:v>
                </c:pt>
                <c:pt idx="2540">
                  <c:v>23401.516655714571</c:v>
                </c:pt>
                <c:pt idx="2541">
                  <c:v>23205.739161238569</c:v>
                </c:pt>
                <c:pt idx="2542">
                  <c:v>21345.006913895199</c:v>
                </c:pt>
                <c:pt idx="2543">
                  <c:v>21410.444709876261</c:v>
                </c:pt>
                <c:pt idx="2544">
                  <c:v>21142.98291886986</c:v>
                </c:pt>
                <c:pt idx="2545">
                  <c:v>19939.422238024221</c:v>
                </c:pt>
                <c:pt idx="2546">
                  <c:v>19465.69311850439</c:v>
                </c:pt>
                <c:pt idx="2547">
                  <c:v>18326.804701170709</c:v>
                </c:pt>
                <c:pt idx="2548">
                  <c:v>19314.49963497265</c:v>
                </c:pt>
                <c:pt idx="2549">
                  <c:v>18347.55187320507</c:v>
                </c:pt>
                <c:pt idx="2550">
                  <c:v>18524.355606969901</c:v>
                </c:pt>
                <c:pt idx="2551">
                  <c:v>17745.507248981859</c:v>
                </c:pt>
                <c:pt idx="2552">
                  <c:v>20016.780007603189</c:v>
                </c:pt>
                <c:pt idx="2553">
                  <c:v>19204.975800864511</c:v>
                </c:pt>
                <c:pt idx="2554">
                  <c:v>20392.073081948769</c:v>
                </c:pt>
                <c:pt idx="2555">
                  <c:v>20780.316525423321</c:v>
                </c:pt>
                <c:pt idx="2556">
                  <c:v>21841.51617191992</c:v>
                </c:pt>
                <c:pt idx="2557">
                  <c:v>20583.089681884099</c:v>
                </c:pt>
                <c:pt idx="2558">
                  <c:v>22841.14995889433</c:v>
                </c:pt>
                <c:pt idx="2559">
                  <c:v>21520.351172358791</c:v>
                </c:pt>
                <c:pt idx="2560">
                  <c:v>21349.973933157169</c:v>
                </c:pt>
                <c:pt idx="2561">
                  <c:v>22347.20457065295</c:v>
                </c:pt>
                <c:pt idx="2562">
                  <c:v>22410.955734238221</c:v>
                </c:pt>
                <c:pt idx="2563">
                  <c:v>22203.563791314449</c:v>
                </c:pt>
                <c:pt idx="2564">
                  <c:v>23427.977347042179</c:v>
                </c:pt>
                <c:pt idx="2565">
                  <c:v>21788.423073228481</c:v>
                </c:pt>
                <c:pt idx="2566">
                  <c:v>22680.010708328959</c:v>
                </c:pt>
                <c:pt idx="2567">
                  <c:v>21660.798150254239</c:v>
                </c:pt>
                <c:pt idx="2568">
                  <c:v>20776.72925776205</c:v>
                </c:pt>
                <c:pt idx="2569">
                  <c:v>18459.306225180921</c:v>
                </c:pt>
                <c:pt idx="2570">
                  <c:v>19719.890533591311</c:v>
                </c:pt>
                <c:pt idx="2571">
                  <c:v>18171.23260182099</c:v>
                </c:pt>
                <c:pt idx="2572">
                  <c:v>19313.587541344648</c:v>
                </c:pt>
                <c:pt idx="2573">
                  <c:v>17985.11018207388</c:v>
                </c:pt>
                <c:pt idx="2574">
                  <c:v>18119.801787160861</c:v>
                </c:pt>
                <c:pt idx="2575">
                  <c:v>19480.83155964157</c:v>
                </c:pt>
                <c:pt idx="2576">
                  <c:v>18645.932865606301</c:v>
                </c:pt>
                <c:pt idx="2577">
                  <c:v>18865.387751761202</c:v>
                </c:pt>
                <c:pt idx="2578">
                  <c:v>20248.063942343389</c:v>
                </c:pt>
                <c:pt idx="2579">
                  <c:v>21071.830572806179</c:v>
                </c:pt>
                <c:pt idx="2580">
                  <c:v>21372.526722267179</c:v>
                </c:pt>
                <c:pt idx="2581">
                  <c:v>21516.254019772059</c:v>
                </c:pt>
                <c:pt idx="2582">
                  <c:v>21980.916281593371</c:v>
                </c:pt>
                <c:pt idx="2583">
                  <c:v>20904.643649593439</c:v>
                </c:pt>
                <c:pt idx="2584">
                  <c:v>20971.247068844459</c:v>
                </c:pt>
                <c:pt idx="2585">
                  <c:v>22710.880664069478</c:v>
                </c:pt>
                <c:pt idx="2586">
                  <c:v>23217.117491897621</c:v>
                </c:pt>
                <c:pt idx="2587">
                  <c:v>23424.358079482699</c:v>
                </c:pt>
                <c:pt idx="2588">
                  <c:v>21321.028181349589</c:v>
                </c:pt>
                <c:pt idx="2589">
                  <c:v>20892.80153941406</c:v>
                </c:pt>
                <c:pt idx="2590">
                  <c:v>21530.32123344811</c:v>
                </c:pt>
                <c:pt idx="2591">
                  <c:v>20998.593338905841</c:v>
                </c:pt>
                <c:pt idx="2592">
                  <c:v>19874.05626266645</c:v>
                </c:pt>
                <c:pt idx="2593">
                  <c:v>18129.410876038459</c:v>
                </c:pt>
                <c:pt idx="2594">
                  <c:v>18991.46374710642</c:v>
                </c:pt>
                <c:pt idx="2595">
                  <c:v>19137.25765328174</c:v>
                </c:pt>
                <c:pt idx="2596">
                  <c:v>18374.765293494602</c:v>
                </c:pt>
                <c:pt idx="2597">
                  <c:v>19492.478109006399</c:v>
                </c:pt>
                <c:pt idx="2598">
                  <c:v>18007.59758225732</c:v>
                </c:pt>
                <c:pt idx="2599">
                  <c:v>19160.044063979971</c:v>
                </c:pt>
                <c:pt idx="2600">
                  <c:v>20373.349920882229</c:v>
                </c:pt>
                <c:pt idx="2601">
                  <c:v>21417.86380146521</c:v>
                </c:pt>
                <c:pt idx="2602">
                  <c:v>21290.600056718911</c:v>
                </c:pt>
                <c:pt idx="2603">
                  <c:v>22242.00202115862</c:v>
                </c:pt>
                <c:pt idx="2604">
                  <c:v>22336.359243467581</c:v>
                </c:pt>
                <c:pt idx="2605">
                  <c:v>23554.89045279428</c:v>
                </c:pt>
                <c:pt idx="2606">
                  <c:v>22080.884552355292</c:v>
                </c:pt>
                <c:pt idx="2607">
                  <c:v>22697.61677671739</c:v>
                </c:pt>
                <c:pt idx="2608">
                  <c:v>22812.871863035482</c:v>
                </c:pt>
                <c:pt idx="2609">
                  <c:v>24917.374337776899</c:v>
                </c:pt>
                <c:pt idx="2610">
                  <c:v>24897.379449610031</c:v>
                </c:pt>
                <c:pt idx="2611">
                  <c:v>24760.873988228021</c:v>
                </c:pt>
                <c:pt idx="2612">
                  <c:v>23705.70669047963</c:v>
                </c:pt>
                <c:pt idx="2613">
                  <c:v>23513.256197242172</c:v>
                </c:pt>
                <c:pt idx="2614">
                  <c:v>23616.337980546381</c:v>
                </c:pt>
                <c:pt idx="2615">
                  <c:v>23818.358731740809</c:v>
                </c:pt>
                <c:pt idx="2616">
                  <c:v>22070.143499957729</c:v>
                </c:pt>
                <c:pt idx="2617">
                  <c:v>21345.20010872083</c:v>
                </c:pt>
                <c:pt idx="2618">
                  <c:v>19346.419859699959</c:v>
                </c:pt>
                <c:pt idx="2619">
                  <c:v>18980.082536884751</c:v>
                </c:pt>
                <c:pt idx="2620">
                  <c:v>20563.51934296426</c:v>
                </c:pt>
                <c:pt idx="2621">
                  <c:v>19804.752166857401</c:v>
                </c:pt>
                <c:pt idx="2622">
                  <c:v>19537.948723761969</c:v>
                </c:pt>
                <c:pt idx="2623">
                  <c:v>20838.377985045099</c:v>
                </c:pt>
                <c:pt idx="2624">
                  <c:v>22066.63078170345</c:v>
                </c:pt>
                <c:pt idx="2625">
                  <c:v>22071.293426237251</c:v>
                </c:pt>
                <c:pt idx="2626">
                  <c:v>22932.736908367569</c:v>
                </c:pt>
                <c:pt idx="2627">
                  <c:v>21756.256872716469</c:v>
                </c:pt>
                <c:pt idx="2628">
                  <c:v>22169.53246046833</c:v>
                </c:pt>
                <c:pt idx="2629">
                  <c:v>22894.007223994551</c:v>
                </c:pt>
                <c:pt idx="2630">
                  <c:v>22502.781634975188</c:v>
                </c:pt>
                <c:pt idx="2631">
                  <c:v>23495.79850409308</c:v>
                </c:pt>
                <c:pt idx="2632">
                  <c:v>23494.268557393079</c:v>
                </c:pt>
                <c:pt idx="2633">
                  <c:v>23544.728845355501</c:v>
                </c:pt>
                <c:pt idx="2634">
                  <c:v>23676.79215003307</c:v>
                </c:pt>
                <c:pt idx="2635">
                  <c:v>23878.388470969439</c:v>
                </c:pt>
                <c:pt idx="2636">
                  <c:v>24746.72328851802</c:v>
                </c:pt>
                <c:pt idx="2637">
                  <c:v>24502.208467683489</c:v>
                </c:pt>
                <c:pt idx="2638">
                  <c:v>23599.800809293989</c:v>
                </c:pt>
                <c:pt idx="2639">
                  <c:v>23756.10099428823</c:v>
                </c:pt>
                <c:pt idx="2640">
                  <c:v>22300.37382541773</c:v>
                </c:pt>
                <c:pt idx="2641">
                  <c:v>20569.309542234139</c:v>
                </c:pt>
                <c:pt idx="2642">
                  <c:v>20473.227352908129</c:v>
                </c:pt>
                <c:pt idx="2643">
                  <c:v>19153.906056127951</c:v>
                </c:pt>
                <c:pt idx="2644">
                  <c:v>19826.034665227959</c:v>
                </c:pt>
                <c:pt idx="2645">
                  <c:v>19757.809059632491</c:v>
                </c:pt>
                <c:pt idx="2646">
                  <c:v>20195.097050867222</c:v>
                </c:pt>
                <c:pt idx="2647">
                  <c:v>20758.87150213839</c:v>
                </c:pt>
                <c:pt idx="2648">
                  <c:v>21454.009194870581</c:v>
                </c:pt>
                <c:pt idx="2649">
                  <c:v>22833.148836759741</c:v>
                </c:pt>
                <c:pt idx="2650">
                  <c:v>22937.613711989419</c:v>
                </c:pt>
                <c:pt idx="2651">
                  <c:v>23934.677307749309</c:v>
                </c:pt>
                <c:pt idx="2652">
                  <c:v>24272.14665910344</c:v>
                </c:pt>
                <c:pt idx="2653">
                  <c:v>25523.288242143339</c:v>
                </c:pt>
                <c:pt idx="2654">
                  <c:v>25275.283334247801</c:v>
                </c:pt>
                <c:pt idx="2655">
                  <c:v>25620.6787338666</c:v>
                </c:pt>
                <c:pt idx="2656">
                  <c:v>23700.863593009901</c:v>
                </c:pt>
                <c:pt idx="2657">
                  <c:v>23810.72339116245</c:v>
                </c:pt>
                <c:pt idx="2658">
                  <c:v>26056.558210856459</c:v>
                </c:pt>
                <c:pt idx="2659">
                  <c:v>26315.982825280669</c:v>
                </c:pt>
                <c:pt idx="2660">
                  <c:v>26045.43165518493</c:v>
                </c:pt>
                <c:pt idx="2661">
                  <c:v>25252.44794052912</c:v>
                </c:pt>
                <c:pt idx="2662">
                  <c:v>25782.907703050019</c:v>
                </c:pt>
                <c:pt idx="2663">
                  <c:v>23454.456788521111</c:v>
                </c:pt>
                <c:pt idx="2664">
                  <c:v>22783.037730094082</c:v>
                </c:pt>
                <c:pt idx="2665">
                  <c:v>20838.615134133481</c:v>
                </c:pt>
                <c:pt idx="2666">
                  <c:v>20112.78400738175</c:v>
                </c:pt>
                <c:pt idx="2667">
                  <c:v>20791.670688271432</c:v>
                </c:pt>
                <c:pt idx="2668">
                  <c:v>20706.0418773409</c:v>
                </c:pt>
                <c:pt idx="2669">
                  <c:v>20562.249231750731</c:v>
                </c:pt>
                <c:pt idx="2670">
                  <c:v>19409.795804327649</c:v>
                </c:pt>
                <c:pt idx="2671">
                  <c:v>21362.52896334821</c:v>
                </c:pt>
                <c:pt idx="2672">
                  <c:v>21891.18167889597</c:v>
                </c:pt>
                <c:pt idx="2673">
                  <c:v>22461.669503424149</c:v>
                </c:pt>
                <c:pt idx="2674">
                  <c:v>24867.702347182119</c:v>
                </c:pt>
                <c:pt idx="2675">
                  <c:v>24072.39499649153</c:v>
                </c:pt>
                <c:pt idx="2676">
                  <c:v>23987.11223175648</c:v>
                </c:pt>
                <c:pt idx="2677">
                  <c:v>24824.87737242386</c:v>
                </c:pt>
                <c:pt idx="2678">
                  <c:v>23571.820411031171</c:v>
                </c:pt>
                <c:pt idx="2679">
                  <c:v>24047.800429629449</c:v>
                </c:pt>
                <c:pt idx="2680">
                  <c:v>24689.246989614901</c:v>
                </c:pt>
                <c:pt idx="2681">
                  <c:v>24631.467590881461</c:v>
                </c:pt>
                <c:pt idx="2682">
                  <c:v>25008.144229008682</c:v>
                </c:pt>
                <c:pt idx="2683">
                  <c:v>24309.208840881889</c:v>
                </c:pt>
                <c:pt idx="2684">
                  <c:v>25726.489475164959</c:v>
                </c:pt>
                <c:pt idx="2685">
                  <c:v>23364.775561093971</c:v>
                </c:pt>
                <c:pt idx="2686">
                  <c:v>25209.79743684053</c:v>
                </c:pt>
                <c:pt idx="2687">
                  <c:v>23242.704290687281</c:v>
                </c:pt>
                <c:pt idx="2688">
                  <c:v>21270.39630325482</c:v>
                </c:pt>
                <c:pt idx="2689">
                  <c:v>21302.58844674769</c:v>
                </c:pt>
                <c:pt idx="2690">
                  <c:v>19992.421743101371</c:v>
                </c:pt>
                <c:pt idx="2691">
                  <c:v>18953.002304239471</c:v>
                </c:pt>
                <c:pt idx="2692">
                  <c:v>20113.307369340899</c:v>
                </c:pt>
                <c:pt idx="2693">
                  <c:v>19223.04486480074</c:v>
                </c:pt>
                <c:pt idx="2694">
                  <c:v>19123.2446129977</c:v>
                </c:pt>
                <c:pt idx="2695">
                  <c:v>21390.82501571413</c:v>
                </c:pt>
                <c:pt idx="2696">
                  <c:v>21610.13100063779</c:v>
                </c:pt>
                <c:pt idx="2697">
                  <c:v>23686.674735663859</c:v>
                </c:pt>
                <c:pt idx="2698">
                  <c:v>23068.890807365449</c:v>
                </c:pt>
                <c:pt idx="2699">
                  <c:v>23445.9993088267</c:v>
                </c:pt>
                <c:pt idx="2700">
                  <c:v>24623.25813216246</c:v>
                </c:pt>
                <c:pt idx="2701">
                  <c:v>24602.248338492362</c:v>
                </c:pt>
                <c:pt idx="2702">
                  <c:v>24160.692621738141</c:v>
                </c:pt>
                <c:pt idx="2703">
                  <c:v>23150.943236315339</c:v>
                </c:pt>
                <c:pt idx="2704">
                  <c:v>23394.33315800711</c:v>
                </c:pt>
                <c:pt idx="2705">
                  <c:v>23614.523335606031</c:v>
                </c:pt>
                <c:pt idx="2706">
                  <c:v>23634.968882811041</c:v>
                </c:pt>
                <c:pt idx="2707">
                  <c:v>24394.572629697999</c:v>
                </c:pt>
                <c:pt idx="2708">
                  <c:v>25464.020260976191</c:v>
                </c:pt>
                <c:pt idx="2709">
                  <c:v>24453.653872278272</c:v>
                </c:pt>
                <c:pt idx="2710">
                  <c:v>24833.519075918179</c:v>
                </c:pt>
                <c:pt idx="2711">
                  <c:v>23377.237519801511</c:v>
                </c:pt>
                <c:pt idx="2712">
                  <c:v>22181.611726744981</c:v>
                </c:pt>
                <c:pt idx="2713">
                  <c:v>21358.16118036885</c:v>
                </c:pt>
                <c:pt idx="2714">
                  <c:v>19402.91888249866</c:v>
                </c:pt>
                <c:pt idx="2715">
                  <c:v>19230.57714469677</c:v>
                </c:pt>
                <c:pt idx="2716">
                  <c:v>19737.295683799301</c:v>
                </c:pt>
                <c:pt idx="2717">
                  <c:v>19620.61202326183</c:v>
                </c:pt>
                <c:pt idx="2718">
                  <c:v>19664.009349661279</c:v>
                </c:pt>
                <c:pt idx="2719">
                  <c:v>20680.00509098182</c:v>
                </c:pt>
                <c:pt idx="2720">
                  <c:v>20436.259786170831</c:v>
                </c:pt>
                <c:pt idx="2721">
                  <c:v>20031.849142583971</c:v>
                </c:pt>
                <c:pt idx="2722">
                  <c:v>22486.73525185504</c:v>
                </c:pt>
                <c:pt idx="2723">
                  <c:v>21871.249389225399</c:v>
                </c:pt>
                <c:pt idx="2724">
                  <c:v>21622.593717814201</c:v>
                </c:pt>
                <c:pt idx="2725">
                  <c:v>23443.86756685147</c:v>
                </c:pt>
                <c:pt idx="2726">
                  <c:v>22977.9997540287</c:v>
                </c:pt>
                <c:pt idx="2727">
                  <c:v>23057.294214959122</c:v>
                </c:pt>
                <c:pt idx="2728">
                  <c:v>21700.875831401139</c:v>
                </c:pt>
                <c:pt idx="2729">
                  <c:v>22525.379941998661</c:v>
                </c:pt>
                <c:pt idx="2730">
                  <c:v>23381.294129045051</c:v>
                </c:pt>
                <c:pt idx="2731">
                  <c:v>22588.180061316561</c:v>
                </c:pt>
                <c:pt idx="2732">
                  <c:v>23840.97618135755</c:v>
                </c:pt>
                <c:pt idx="2733">
                  <c:v>23776.975924288101</c:v>
                </c:pt>
                <c:pt idx="2734">
                  <c:v>23790.323392750921</c:v>
                </c:pt>
                <c:pt idx="2735">
                  <c:v>22327.98413621687</c:v>
                </c:pt>
                <c:pt idx="2736">
                  <c:v>21870.09457926673</c:v>
                </c:pt>
                <c:pt idx="2737">
                  <c:v>20279.336756358891</c:v>
                </c:pt>
                <c:pt idx="2738">
                  <c:v>19929.198613863391</c:v>
                </c:pt>
                <c:pt idx="2739">
                  <c:v>20434.775758529271</c:v>
                </c:pt>
                <c:pt idx="2740">
                  <c:v>19885.266266599439</c:v>
                </c:pt>
                <c:pt idx="2741">
                  <c:v>19727.05041447324</c:v>
                </c:pt>
                <c:pt idx="2742">
                  <c:v>19155.3785448501</c:v>
                </c:pt>
                <c:pt idx="2743">
                  <c:v>20707.692436248519</c:v>
                </c:pt>
                <c:pt idx="2744">
                  <c:v>20242.00463969108</c:v>
                </c:pt>
                <c:pt idx="2745">
                  <c:v>19609.47086524286</c:v>
                </c:pt>
                <c:pt idx="2746">
                  <c:v>21703.12541358875</c:v>
                </c:pt>
                <c:pt idx="2747">
                  <c:v>22285.30107892583</c:v>
                </c:pt>
                <c:pt idx="2748">
                  <c:v>23380.84199787995</c:v>
                </c:pt>
                <c:pt idx="2749">
                  <c:v>23640.3768331057</c:v>
                </c:pt>
                <c:pt idx="2750">
                  <c:v>21694.381323519141</c:v>
                </c:pt>
                <c:pt idx="2751">
                  <c:v>22332.1596387545</c:v>
                </c:pt>
                <c:pt idx="2752">
                  <c:v>22945.944468446749</c:v>
                </c:pt>
                <c:pt idx="2753">
                  <c:v>24064.961148215389</c:v>
                </c:pt>
                <c:pt idx="2754">
                  <c:v>23016.185524209799</c:v>
                </c:pt>
                <c:pt idx="2755">
                  <c:v>23022.200912192271</c:v>
                </c:pt>
                <c:pt idx="2756">
                  <c:v>23687.726603933519</c:v>
                </c:pt>
                <c:pt idx="2757">
                  <c:v>23655.17854177516</c:v>
                </c:pt>
                <c:pt idx="2758">
                  <c:v>23227.344643125609</c:v>
                </c:pt>
                <c:pt idx="2759">
                  <c:v>22757.976256845461</c:v>
                </c:pt>
                <c:pt idx="2760">
                  <c:v>21435.80540373156</c:v>
                </c:pt>
                <c:pt idx="2761">
                  <c:v>19973.362278350491</c:v>
                </c:pt>
                <c:pt idx="2762">
                  <c:v>21034.984263218001</c:v>
                </c:pt>
                <c:pt idx="2763">
                  <c:v>19032.698826673299</c:v>
                </c:pt>
                <c:pt idx="2764">
                  <c:v>20476.774876001189</c:v>
                </c:pt>
                <c:pt idx="2765">
                  <c:v>20665.923333981322</c:v>
                </c:pt>
                <c:pt idx="2766">
                  <c:v>19736.794389118291</c:v>
                </c:pt>
                <c:pt idx="2767">
                  <c:v>21106.02101316741</c:v>
                </c:pt>
                <c:pt idx="2768">
                  <c:v>22567.46660147719</c:v>
                </c:pt>
                <c:pt idx="2769">
                  <c:v>23881.25818279825</c:v>
                </c:pt>
                <c:pt idx="2770">
                  <c:v>22599.411974443559</c:v>
                </c:pt>
                <c:pt idx="2771">
                  <c:v>23211.614035810169</c:v>
                </c:pt>
                <c:pt idx="2772">
                  <c:v>23810.879478763491</c:v>
                </c:pt>
                <c:pt idx="2773">
                  <c:v>23894.668014622639</c:v>
                </c:pt>
                <c:pt idx="2774">
                  <c:v>25423.86462017427</c:v>
                </c:pt>
                <c:pt idx="2775">
                  <c:v>23788.32310963031</c:v>
                </c:pt>
                <c:pt idx="2776">
                  <c:v>24303.370430945699</c:v>
                </c:pt>
                <c:pt idx="2777">
                  <c:v>24281.712164782319</c:v>
                </c:pt>
                <c:pt idx="2778">
                  <c:v>25403.439061044071</c:v>
                </c:pt>
                <c:pt idx="2779">
                  <c:v>24789.051218346998</c:v>
                </c:pt>
                <c:pt idx="2780">
                  <c:v>26360.6844955136</c:v>
                </c:pt>
                <c:pt idx="2781">
                  <c:v>25543.141600207029</c:v>
                </c:pt>
                <c:pt idx="2782">
                  <c:v>24391.630620450222</c:v>
                </c:pt>
                <c:pt idx="2783">
                  <c:v>24038.257494211161</c:v>
                </c:pt>
                <c:pt idx="2784">
                  <c:v>21487.916538342779</c:v>
                </c:pt>
                <c:pt idx="2785">
                  <c:v>22180.587615900338</c:v>
                </c:pt>
                <c:pt idx="2786">
                  <c:v>21635.908320012371</c:v>
                </c:pt>
                <c:pt idx="2787">
                  <c:v>20390.1813359958</c:v>
                </c:pt>
                <c:pt idx="2788">
                  <c:v>20631.98811899218</c:v>
                </c:pt>
                <c:pt idx="2789">
                  <c:v>20488.381747524851</c:v>
                </c:pt>
                <c:pt idx="2790">
                  <c:v>20421.00225375457</c:v>
                </c:pt>
                <c:pt idx="2791">
                  <c:v>20277.337533824069</c:v>
                </c:pt>
                <c:pt idx="2792">
                  <c:v>21912.797098627219</c:v>
                </c:pt>
                <c:pt idx="2793">
                  <c:v>22648.06304392546</c:v>
                </c:pt>
                <c:pt idx="2794">
                  <c:v>23026.89287494959</c:v>
                </c:pt>
                <c:pt idx="2795">
                  <c:v>24544.879121294591</c:v>
                </c:pt>
                <c:pt idx="2796">
                  <c:v>25927.07424757124</c:v>
                </c:pt>
                <c:pt idx="2797">
                  <c:v>23629.847105794899</c:v>
                </c:pt>
                <c:pt idx="2798">
                  <c:v>25495.868455390431</c:v>
                </c:pt>
                <c:pt idx="2799">
                  <c:v>25525.714709062449</c:v>
                </c:pt>
                <c:pt idx="2800">
                  <c:v>24754.081347751831</c:v>
                </c:pt>
                <c:pt idx="2801">
                  <c:v>24420.57762005732</c:v>
                </c:pt>
                <c:pt idx="2802">
                  <c:v>24667.896992012389</c:v>
                </c:pt>
                <c:pt idx="2803">
                  <c:v>26377.880391629318</c:v>
                </c:pt>
                <c:pt idx="2804">
                  <c:v>24810.010163349561</c:v>
                </c:pt>
                <c:pt idx="2805">
                  <c:v>25020.483751768519</c:v>
                </c:pt>
                <c:pt idx="2806">
                  <c:v>24458.311431172089</c:v>
                </c:pt>
                <c:pt idx="2807">
                  <c:v>25090.63471091232</c:v>
                </c:pt>
                <c:pt idx="2808">
                  <c:v>22691.016040566759</c:v>
                </c:pt>
                <c:pt idx="2809">
                  <c:v>22735.850451675</c:v>
                </c:pt>
                <c:pt idx="2810">
                  <c:v>21540.760669713502</c:v>
                </c:pt>
                <c:pt idx="2811">
                  <c:v>19882.457248017021</c:v>
                </c:pt>
                <c:pt idx="2812">
                  <c:v>21077.2370009634</c:v>
                </c:pt>
                <c:pt idx="2813">
                  <c:v>19287.524359748761</c:v>
                </c:pt>
                <c:pt idx="2814">
                  <c:v>19964.227537428978</c:v>
                </c:pt>
                <c:pt idx="2815">
                  <c:v>21231.927864529382</c:v>
                </c:pt>
                <c:pt idx="2816">
                  <c:v>23034.974096583621</c:v>
                </c:pt>
                <c:pt idx="2817">
                  <c:v>22886.126202583229</c:v>
                </c:pt>
                <c:pt idx="2818">
                  <c:v>23136.02962099767</c:v>
                </c:pt>
                <c:pt idx="2819">
                  <c:v>25655.850674146561</c:v>
                </c:pt>
                <c:pt idx="2820">
                  <c:v>25932.11281632731</c:v>
                </c:pt>
                <c:pt idx="2821">
                  <c:v>23871.011917981112</c:v>
                </c:pt>
                <c:pt idx="2822">
                  <c:v>25473.303984737329</c:v>
                </c:pt>
                <c:pt idx="2823">
                  <c:v>25080.41998020143</c:v>
                </c:pt>
                <c:pt idx="2824">
                  <c:v>26416.836670775148</c:v>
                </c:pt>
                <c:pt idx="2825">
                  <c:v>26073.777097711671</c:v>
                </c:pt>
                <c:pt idx="2826">
                  <c:v>25491.469823715779</c:v>
                </c:pt>
                <c:pt idx="2827">
                  <c:v>25005.406189993031</c:v>
                </c:pt>
                <c:pt idx="2828">
                  <c:v>26204.443433221451</c:v>
                </c:pt>
                <c:pt idx="2829">
                  <c:v>25609.76007536452</c:v>
                </c:pt>
                <c:pt idx="2830">
                  <c:v>26356.13582174393</c:v>
                </c:pt>
                <c:pt idx="2831">
                  <c:v>25625.372198855119</c:v>
                </c:pt>
                <c:pt idx="2832">
                  <c:v>24060.344176748011</c:v>
                </c:pt>
                <c:pt idx="2833">
                  <c:v>21729.314466513501</c:v>
                </c:pt>
                <c:pt idx="2834">
                  <c:v>21940.45687757558</c:v>
                </c:pt>
                <c:pt idx="2835">
                  <c:v>20159.588681896621</c:v>
                </c:pt>
                <c:pt idx="2836">
                  <c:v>20075.4115935029</c:v>
                </c:pt>
                <c:pt idx="2837">
                  <c:v>21422.59998514707</c:v>
                </c:pt>
                <c:pt idx="2838">
                  <c:v>20564.86965966666</c:v>
                </c:pt>
                <c:pt idx="2839">
                  <c:v>22639.87984675249</c:v>
                </c:pt>
                <c:pt idx="2840">
                  <c:v>23918.13928505532</c:v>
                </c:pt>
                <c:pt idx="2841">
                  <c:v>24594.232841406701</c:v>
                </c:pt>
                <c:pt idx="2842">
                  <c:v>23367.56774681808</c:v>
                </c:pt>
                <c:pt idx="2843">
                  <c:v>25846.06054412181</c:v>
                </c:pt>
                <c:pt idx="2844">
                  <c:v>23885.5009077984</c:v>
                </c:pt>
                <c:pt idx="2845">
                  <c:v>24425.965881322001</c:v>
                </c:pt>
                <c:pt idx="2846">
                  <c:v>23509.02485241423</c:v>
                </c:pt>
                <c:pt idx="2847">
                  <c:v>24512.756893416201</c:v>
                </c:pt>
                <c:pt idx="2848">
                  <c:v>24660.534945589639</c:v>
                </c:pt>
                <c:pt idx="2849">
                  <c:v>25418.348159904159</c:v>
                </c:pt>
                <c:pt idx="2850">
                  <c:v>23992.677310794021</c:v>
                </c:pt>
                <c:pt idx="2851">
                  <c:v>24429.264109722339</c:v>
                </c:pt>
                <c:pt idx="2852">
                  <c:v>24705.162376582692</c:v>
                </c:pt>
                <c:pt idx="2853">
                  <c:v>25591.0666986998</c:v>
                </c:pt>
                <c:pt idx="2854">
                  <c:v>24069.05336777545</c:v>
                </c:pt>
                <c:pt idx="2855">
                  <c:v>24864.827618465541</c:v>
                </c:pt>
                <c:pt idx="2856">
                  <c:v>22653.02061567612</c:v>
                </c:pt>
                <c:pt idx="2857">
                  <c:v>21678.754800772731</c:v>
                </c:pt>
                <c:pt idx="2858">
                  <c:v>21117.247386502149</c:v>
                </c:pt>
                <c:pt idx="2859">
                  <c:v>21370.68168337598</c:v>
                </c:pt>
                <c:pt idx="2860">
                  <c:v>19938.087376871419</c:v>
                </c:pt>
                <c:pt idx="2861">
                  <c:v>20671.36963408412</c:v>
                </c:pt>
                <c:pt idx="2862">
                  <c:v>20409.351768931181</c:v>
                </c:pt>
                <c:pt idx="2863">
                  <c:v>22219.924538511201</c:v>
                </c:pt>
                <c:pt idx="2864">
                  <c:v>23134.260083504279</c:v>
                </c:pt>
                <c:pt idx="2865">
                  <c:v>24619.425104208261</c:v>
                </c:pt>
                <c:pt idx="2866">
                  <c:v>23740.306990271009</c:v>
                </c:pt>
                <c:pt idx="2867">
                  <c:v>23909.370834457161</c:v>
                </c:pt>
                <c:pt idx="2868">
                  <c:v>24569.676247234911</c:v>
                </c:pt>
                <c:pt idx="2869">
                  <c:v>24798.554849977329</c:v>
                </c:pt>
                <c:pt idx="2870">
                  <c:v>25313.932221887801</c:v>
                </c:pt>
                <c:pt idx="2871">
                  <c:v>24262.739948852141</c:v>
                </c:pt>
                <c:pt idx="2872">
                  <c:v>24908.905465214371</c:v>
                </c:pt>
                <c:pt idx="2873">
                  <c:v>25001.1921374761</c:v>
                </c:pt>
                <c:pt idx="2874">
                  <c:v>26197.664872005131</c:v>
                </c:pt>
                <c:pt idx="2875">
                  <c:v>25194.817198902951</c:v>
                </c:pt>
                <c:pt idx="2876">
                  <c:v>24350.826313867601</c:v>
                </c:pt>
                <c:pt idx="2877">
                  <c:v>23113.38575891314</c:v>
                </c:pt>
                <c:pt idx="2878">
                  <c:v>23634.584183806011</c:v>
                </c:pt>
                <c:pt idx="2879">
                  <c:v>22756.990465170911</c:v>
                </c:pt>
                <c:pt idx="2880">
                  <c:v>23450.788538328481</c:v>
                </c:pt>
                <c:pt idx="2881">
                  <c:v>23096.768352446681</c:v>
                </c:pt>
                <c:pt idx="2882">
                  <c:v>21723.594514212899</c:v>
                </c:pt>
                <c:pt idx="2883">
                  <c:v>20120.56116124367</c:v>
                </c:pt>
                <c:pt idx="2884">
                  <c:v>19651.399129608872</c:v>
                </c:pt>
                <c:pt idx="2885">
                  <c:v>20239.49809522814</c:v>
                </c:pt>
                <c:pt idx="2886">
                  <c:v>19911.777980091381</c:v>
                </c:pt>
                <c:pt idx="2887">
                  <c:v>19953.496935060801</c:v>
                </c:pt>
                <c:pt idx="2888">
                  <c:v>20511.258437455141</c:v>
                </c:pt>
                <c:pt idx="2889">
                  <c:v>21568.784020803781</c:v>
                </c:pt>
                <c:pt idx="2890">
                  <c:v>22090.608331818341</c:v>
                </c:pt>
                <c:pt idx="2891">
                  <c:v>24094.925293604651</c:v>
                </c:pt>
                <c:pt idx="2892">
                  <c:v>23025.337381798559</c:v>
                </c:pt>
                <c:pt idx="2893">
                  <c:v>23834.43427070554</c:v>
                </c:pt>
                <c:pt idx="2894">
                  <c:v>23156.288157556701</c:v>
                </c:pt>
                <c:pt idx="2895">
                  <c:v>23824.745209315632</c:v>
                </c:pt>
                <c:pt idx="2896">
                  <c:v>23101.08400463199</c:v>
                </c:pt>
                <c:pt idx="2897">
                  <c:v>23885.14763322402</c:v>
                </c:pt>
                <c:pt idx="2898">
                  <c:v>25388.69409034558</c:v>
                </c:pt>
                <c:pt idx="2899">
                  <c:v>23772.86287038288</c:v>
                </c:pt>
                <c:pt idx="2900">
                  <c:v>24120.16911482668</c:v>
                </c:pt>
                <c:pt idx="2901">
                  <c:v>24031.394555507279</c:v>
                </c:pt>
                <c:pt idx="2902">
                  <c:v>23740.99342843291</c:v>
                </c:pt>
                <c:pt idx="2903">
                  <c:v>22960.390169261391</c:v>
                </c:pt>
                <c:pt idx="2904">
                  <c:v>21673.813189998102</c:v>
                </c:pt>
                <c:pt idx="2905">
                  <c:v>21642.508692891279</c:v>
                </c:pt>
                <c:pt idx="2906">
                  <c:v>20151.091769904309</c:v>
                </c:pt>
                <c:pt idx="2907">
                  <c:v>20501.994695110439</c:v>
                </c:pt>
                <c:pt idx="2908">
                  <c:v>20700.361566470241</c:v>
                </c:pt>
                <c:pt idx="2909">
                  <c:v>20659.801491075628</c:v>
                </c:pt>
                <c:pt idx="2910">
                  <c:v>20322.9367396608</c:v>
                </c:pt>
                <c:pt idx="2911">
                  <c:v>21147.968112003749</c:v>
                </c:pt>
                <c:pt idx="2912">
                  <c:v>21027.899368023031</c:v>
                </c:pt>
                <c:pt idx="2913">
                  <c:v>20960.227137774</c:v>
                </c:pt>
                <c:pt idx="2914">
                  <c:v>21933.612764226549</c:v>
                </c:pt>
                <c:pt idx="2915">
                  <c:v>21768.537051186689</c:v>
                </c:pt>
                <c:pt idx="2916">
                  <c:v>21641.159233651138</c:v>
                </c:pt>
                <c:pt idx="2917">
                  <c:v>23914.221579289129</c:v>
                </c:pt>
                <c:pt idx="2918">
                  <c:v>22788.584233620331</c:v>
                </c:pt>
                <c:pt idx="2919">
                  <c:v>22307.88301768752</c:v>
                </c:pt>
                <c:pt idx="2920">
                  <c:v>22449.557330042669</c:v>
                </c:pt>
                <c:pt idx="2921">
                  <c:v>23173.36791931398</c:v>
                </c:pt>
                <c:pt idx="2922">
                  <c:v>24672.642382785551</c:v>
                </c:pt>
                <c:pt idx="2923">
                  <c:v>23954.076712073649</c:v>
                </c:pt>
                <c:pt idx="2924">
                  <c:v>24805.856966599331</c:v>
                </c:pt>
                <c:pt idx="2925">
                  <c:v>25209.843211701798</c:v>
                </c:pt>
                <c:pt idx="2926">
                  <c:v>23403.542283381161</c:v>
                </c:pt>
                <c:pt idx="2927">
                  <c:v>24028.910931326231</c:v>
                </c:pt>
                <c:pt idx="2928">
                  <c:v>23026.716985701121</c:v>
                </c:pt>
                <c:pt idx="2929">
                  <c:v>22014.397813031861</c:v>
                </c:pt>
                <c:pt idx="2930">
                  <c:v>20378.94082340613</c:v>
                </c:pt>
                <c:pt idx="2931">
                  <c:v>20423.546419970589</c:v>
                </c:pt>
                <c:pt idx="2932">
                  <c:v>20010.09178742308</c:v>
                </c:pt>
                <c:pt idx="2933">
                  <c:v>20951.99618834773</c:v>
                </c:pt>
                <c:pt idx="2934">
                  <c:v>20660.828443557759</c:v>
                </c:pt>
                <c:pt idx="2935">
                  <c:v>20572.162055447559</c:v>
                </c:pt>
                <c:pt idx="2936">
                  <c:v>23680.816614942301</c:v>
                </c:pt>
                <c:pt idx="2937">
                  <c:v>22546.854266435352</c:v>
                </c:pt>
                <c:pt idx="2938">
                  <c:v>24041.566057587079</c:v>
                </c:pt>
                <c:pt idx="2939">
                  <c:v>24553.351203215469</c:v>
                </c:pt>
                <c:pt idx="2940">
                  <c:v>25348.705908942171</c:v>
                </c:pt>
                <c:pt idx="2941">
                  <c:v>23535.447646833782</c:v>
                </c:pt>
                <c:pt idx="2942">
                  <c:v>24809.020571291301</c:v>
                </c:pt>
                <c:pt idx="2943">
                  <c:v>23048.560549186499</c:v>
                </c:pt>
                <c:pt idx="2944">
                  <c:v>24780.705512349341</c:v>
                </c:pt>
                <c:pt idx="2945">
                  <c:v>25442.296012792958</c:v>
                </c:pt>
                <c:pt idx="2946">
                  <c:v>24707.661097538821</c:v>
                </c:pt>
                <c:pt idx="2947">
                  <c:v>24754.82260082522</c:v>
                </c:pt>
                <c:pt idx="2948">
                  <c:v>23992.875816084281</c:v>
                </c:pt>
                <c:pt idx="2949">
                  <c:v>23536.70282638073</c:v>
                </c:pt>
                <c:pt idx="2950">
                  <c:v>22659.920305662341</c:v>
                </c:pt>
                <c:pt idx="2951">
                  <c:v>23051.365072356632</c:v>
                </c:pt>
                <c:pt idx="2952">
                  <c:v>23167.479070834499</c:v>
                </c:pt>
                <c:pt idx="2953">
                  <c:v>22365.155978865841</c:v>
                </c:pt>
                <c:pt idx="2954">
                  <c:v>20774.346660468051</c:v>
                </c:pt>
                <c:pt idx="2955">
                  <c:v>22060.481260412838</c:v>
                </c:pt>
                <c:pt idx="2956">
                  <c:v>21099.008919752949</c:v>
                </c:pt>
                <c:pt idx="2957">
                  <c:v>22833.101257757909</c:v>
                </c:pt>
                <c:pt idx="2958">
                  <c:v>21979.483720830249</c:v>
                </c:pt>
                <c:pt idx="2959">
                  <c:v>21945.466750914929</c:v>
                </c:pt>
                <c:pt idx="2960">
                  <c:v>22813.82726595856</c:v>
                </c:pt>
                <c:pt idx="2961">
                  <c:v>22775.578797474591</c:v>
                </c:pt>
                <c:pt idx="2962">
                  <c:v>23056.964395292402</c:v>
                </c:pt>
                <c:pt idx="2963">
                  <c:v>23451.41341374124</c:v>
                </c:pt>
                <c:pt idx="2964">
                  <c:v>23576.536068692119</c:v>
                </c:pt>
                <c:pt idx="2965">
                  <c:v>23559.58591344293</c:v>
                </c:pt>
                <c:pt idx="2966">
                  <c:v>22978.32474263374</c:v>
                </c:pt>
                <c:pt idx="2967">
                  <c:v>24857.890603600579</c:v>
                </c:pt>
                <c:pt idx="2968">
                  <c:v>25308.422204185139</c:v>
                </c:pt>
                <c:pt idx="2969">
                  <c:v>24612.222462292961</c:v>
                </c:pt>
                <c:pt idx="2970">
                  <c:v>22971.784848036241</c:v>
                </c:pt>
                <c:pt idx="2971">
                  <c:v>24906.262194157149</c:v>
                </c:pt>
                <c:pt idx="2972">
                  <c:v>24084.464374153449</c:v>
                </c:pt>
                <c:pt idx="2973">
                  <c:v>24896.515202267659</c:v>
                </c:pt>
                <c:pt idx="2974">
                  <c:v>24743.747460589009</c:v>
                </c:pt>
                <c:pt idx="2975">
                  <c:v>24455.43583331992</c:v>
                </c:pt>
                <c:pt idx="2976">
                  <c:v>22506.137635672221</c:v>
                </c:pt>
                <c:pt idx="2977">
                  <c:v>23927.57318136128</c:v>
                </c:pt>
                <c:pt idx="2978">
                  <c:v>21116.515098765361</c:v>
                </c:pt>
                <c:pt idx="2979">
                  <c:v>21271.57358487399</c:v>
                </c:pt>
                <c:pt idx="2980">
                  <c:v>21016.562220371659</c:v>
                </c:pt>
                <c:pt idx="2981">
                  <c:v>20984.320604108831</c:v>
                </c:pt>
                <c:pt idx="2982">
                  <c:v>23333.45610005227</c:v>
                </c:pt>
                <c:pt idx="2983">
                  <c:v>22039.34460223178</c:v>
                </c:pt>
                <c:pt idx="2984">
                  <c:v>23568.596905652332</c:v>
                </c:pt>
                <c:pt idx="2985">
                  <c:v>22530.178825526269</c:v>
                </c:pt>
                <c:pt idx="2986">
                  <c:v>24951.02234549167</c:v>
                </c:pt>
                <c:pt idx="2987">
                  <c:v>25079.850120536521</c:v>
                </c:pt>
                <c:pt idx="2988">
                  <c:v>23880.183074112851</c:v>
                </c:pt>
                <c:pt idx="2989">
                  <c:v>22968.272330063061</c:v>
                </c:pt>
                <c:pt idx="2990">
                  <c:v>24165.75875457732</c:v>
                </c:pt>
                <c:pt idx="2991">
                  <c:v>24828.34317368831</c:v>
                </c:pt>
                <c:pt idx="2992">
                  <c:v>24768.75619899491</c:v>
                </c:pt>
                <c:pt idx="2993">
                  <c:v>25704.115041539979</c:v>
                </c:pt>
                <c:pt idx="2994">
                  <c:v>24984.933690080939</c:v>
                </c:pt>
                <c:pt idx="2995">
                  <c:v>24273.558315540249</c:v>
                </c:pt>
                <c:pt idx="2996">
                  <c:v>25384.434936851361</c:v>
                </c:pt>
                <c:pt idx="2997">
                  <c:v>24484.289581558751</c:v>
                </c:pt>
                <c:pt idx="2998">
                  <c:v>24376.384056716492</c:v>
                </c:pt>
                <c:pt idx="2999">
                  <c:v>23990.11588141309</c:v>
                </c:pt>
                <c:pt idx="3000">
                  <c:v>23241.71480007979</c:v>
                </c:pt>
                <c:pt idx="3001">
                  <c:v>22877.986133785169</c:v>
                </c:pt>
                <c:pt idx="3002">
                  <c:v>22211.25693888939</c:v>
                </c:pt>
                <c:pt idx="3003">
                  <c:v>23170.586400723401</c:v>
                </c:pt>
                <c:pt idx="3004">
                  <c:v>23143.576926135189</c:v>
                </c:pt>
                <c:pt idx="3005">
                  <c:v>21355.423775389929</c:v>
                </c:pt>
                <c:pt idx="3006">
                  <c:v>21580.607158922481</c:v>
                </c:pt>
                <c:pt idx="3007">
                  <c:v>23088.852969358071</c:v>
                </c:pt>
                <c:pt idx="3008">
                  <c:v>22644.60489245224</c:v>
                </c:pt>
                <c:pt idx="3009">
                  <c:v>22313.813284223699</c:v>
                </c:pt>
                <c:pt idx="3010">
                  <c:v>23057.65678929479</c:v>
                </c:pt>
                <c:pt idx="3011">
                  <c:v>24070.905600518901</c:v>
                </c:pt>
                <c:pt idx="3012">
                  <c:v>22774.858777645772</c:v>
                </c:pt>
                <c:pt idx="3013">
                  <c:v>23110.959562225649</c:v>
                </c:pt>
                <c:pt idx="3014">
                  <c:v>23215.107207211349</c:v>
                </c:pt>
                <c:pt idx="3015">
                  <c:v>23614.179572387609</c:v>
                </c:pt>
                <c:pt idx="3016">
                  <c:v>22753.348368466461</c:v>
                </c:pt>
                <c:pt idx="3017">
                  <c:v>23275.786080464819</c:v>
                </c:pt>
                <c:pt idx="3018">
                  <c:v>23866.641896051358</c:v>
                </c:pt>
                <c:pt idx="3019">
                  <c:v>23531.41246080392</c:v>
                </c:pt>
                <c:pt idx="3020">
                  <c:v>25440.291698093519</c:v>
                </c:pt>
                <c:pt idx="3021">
                  <c:v>24088.236684359908</c:v>
                </c:pt>
                <c:pt idx="3022">
                  <c:v>24826.527270411902</c:v>
                </c:pt>
                <c:pt idx="3023">
                  <c:v>24082.41801398512</c:v>
                </c:pt>
                <c:pt idx="3024">
                  <c:v>23607.452950454681</c:v>
                </c:pt>
                <c:pt idx="3025">
                  <c:v>22564.274205120801</c:v>
                </c:pt>
                <c:pt idx="3026">
                  <c:v>23483.0764509123</c:v>
                </c:pt>
                <c:pt idx="3027">
                  <c:v>21467.300423823199</c:v>
                </c:pt>
                <c:pt idx="3028">
                  <c:v>20983.196105593579</c:v>
                </c:pt>
                <c:pt idx="3029">
                  <c:v>22505.789038688621</c:v>
                </c:pt>
                <c:pt idx="3030">
                  <c:v>22855.552844663041</c:v>
                </c:pt>
                <c:pt idx="3031">
                  <c:v>22275.5828524713</c:v>
                </c:pt>
                <c:pt idx="3032">
                  <c:v>23776.06947741058</c:v>
                </c:pt>
                <c:pt idx="3033">
                  <c:v>24272.702995328669</c:v>
                </c:pt>
                <c:pt idx="3034">
                  <c:v>24338.747640385958</c:v>
                </c:pt>
                <c:pt idx="3035">
                  <c:v>23736.651915780061</c:v>
                </c:pt>
                <c:pt idx="3036">
                  <c:v>22463.31157790764</c:v>
                </c:pt>
                <c:pt idx="3037">
                  <c:v>22405.796383570942</c:v>
                </c:pt>
                <c:pt idx="3038">
                  <c:v>22897.147982900849</c:v>
                </c:pt>
                <c:pt idx="3039">
                  <c:v>24466.189890367339</c:v>
                </c:pt>
                <c:pt idx="3040">
                  <c:v>23671.196794929321</c:v>
                </c:pt>
                <c:pt idx="3041">
                  <c:v>24888.845303093149</c:v>
                </c:pt>
                <c:pt idx="3042">
                  <c:v>24715.262716323799</c:v>
                </c:pt>
                <c:pt idx="3043">
                  <c:v>25043.61945659915</c:v>
                </c:pt>
                <c:pt idx="3044">
                  <c:v>25402.861346242091</c:v>
                </c:pt>
                <c:pt idx="3045">
                  <c:v>23864.062293845331</c:v>
                </c:pt>
                <c:pt idx="3046">
                  <c:v>23036.26739680153</c:v>
                </c:pt>
                <c:pt idx="3047">
                  <c:v>23629.393148516221</c:v>
                </c:pt>
                <c:pt idx="3048">
                  <c:v>24065.09771383911</c:v>
                </c:pt>
                <c:pt idx="3049">
                  <c:v>23081.855224038849</c:v>
                </c:pt>
                <c:pt idx="3050">
                  <c:v>23746.07365767442</c:v>
                </c:pt>
                <c:pt idx="3051">
                  <c:v>22139.215342781859</c:v>
                </c:pt>
                <c:pt idx="3052">
                  <c:v>23493.247038112389</c:v>
                </c:pt>
                <c:pt idx="3053">
                  <c:v>23003.538910551139</c:v>
                </c:pt>
                <c:pt idx="3054">
                  <c:v>21866.277127874109</c:v>
                </c:pt>
                <c:pt idx="3055">
                  <c:v>23539.70436108518</c:v>
                </c:pt>
                <c:pt idx="3056">
                  <c:v>22938.967715918581</c:v>
                </c:pt>
                <c:pt idx="3057">
                  <c:v>22690.505896386501</c:v>
                </c:pt>
                <c:pt idx="3058">
                  <c:v>24807.24710516991</c:v>
                </c:pt>
                <c:pt idx="3059">
                  <c:v>24266.69907348949</c:v>
                </c:pt>
                <c:pt idx="3060">
                  <c:v>23788.7472358048</c:v>
                </c:pt>
                <c:pt idx="3061">
                  <c:v>24878.751833138449</c:v>
                </c:pt>
                <c:pt idx="3062">
                  <c:v>25778.028605905471</c:v>
                </c:pt>
                <c:pt idx="3063">
                  <c:v>23711.06129213336</c:v>
                </c:pt>
                <c:pt idx="3064">
                  <c:v>24429.96938755404</c:v>
                </c:pt>
                <c:pt idx="3065">
                  <c:v>23258.443013572931</c:v>
                </c:pt>
                <c:pt idx="3066">
                  <c:v>24319.370986165832</c:v>
                </c:pt>
                <c:pt idx="3067">
                  <c:v>25386.2602303649</c:v>
                </c:pt>
                <c:pt idx="3068">
                  <c:v>23008.3233978713</c:v>
                </c:pt>
                <c:pt idx="3069">
                  <c:v>23982.31132656059</c:v>
                </c:pt>
                <c:pt idx="3070">
                  <c:v>23336.939365129041</c:v>
                </c:pt>
                <c:pt idx="3071">
                  <c:v>23441.55842976446</c:v>
                </c:pt>
                <c:pt idx="3072">
                  <c:v>23127.798306670891</c:v>
                </c:pt>
                <c:pt idx="3073">
                  <c:v>23063.16488570394</c:v>
                </c:pt>
                <c:pt idx="3074">
                  <c:v>21149.84035920172</c:v>
                </c:pt>
                <c:pt idx="3075">
                  <c:v>20799.637957343672</c:v>
                </c:pt>
                <c:pt idx="3076">
                  <c:v>22631.088348518781</c:v>
                </c:pt>
                <c:pt idx="3077">
                  <c:v>22534.17874546492</c:v>
                </c:pt>
                <c:pt idx="3078">
                  <c:v>21581.47917569962</c:v>
                </c:pt>
                <c:pt idx="3079">
                  <c:v>21599.82469984749</c:v>
                </c:pt>
                <c:pt idx="3080">
                  <c:v>21183.109488194219</c:v>
                </c:pt>
                <c:pt idx="3081">
                  <c:v>21706.988425363081</c:v>
                </c:pt>
                <c:pt idx="3082">
                  <c:v>23572.01478765635</c:v>
                </c:pt>
                <c:pt idx="3083">
                  <c:v>22446.9826724304</c:v>
                </c:pt>
                <c:pt idx="3084">
                  <c:v>22139.121250216471</c:v>
                </c:pt>
                <c:pt idx="3085">
                  <c:v>24237.35129182446</c:v>
                </c:pt>
                <c:pt idx="3086">
                  <c:v>23681.453151040521</c:v>
                </c:pt>
                <c:pt idx="3087">
                  <c:v>23167.89089692058</c:v>
                </c:pt>
                <c:pt idx="3088">
                  <c:v>23240.376852712761</c:v>
                </c:pt>
                <c:pt idx="3089">
                  <c:v>24103.775299961941</c:v>
                </c:pt>
                <c:pt idx="3090">
                  <c:v>23982.189931709261</c:v>
                </c:pt>
                <c:pt idx="3091">
                  <c:v>23357.309393868902</c:v>
                </c:pt>
                <c:pt idx="3092">
                  <c:v>25302.4906337252</c:v>
                </c:pt>
                <c:pt idx="3093">
                  <c:v>23233.203360084321</c:v>
                </c:pt>
                <c:pt idx="3094">
                  <c:v>23488.393119703789</c:v>
                </c:pt>
                <c:pt idx="3095">
                  <c:v>24438.19883122345</c:v>
                </c:pt>
                <c:pt idx="3096">
                  <c:v>21889.51538789097</c:v>
                </c:pt>
                <c:pt idx="3097">
                  <c:v>21331.881317163759</c:v>
                </c:pt>
                <c:pt idx="3098">
                  <c:v>21565.382051820088</c:v>
                </c:pt>
                <c:pt idx="3099">
                  <c:v>22287.134851488441</c:v>
                </c:pt>
                <c:pt idx="3100">
                  <c:v>21651.502790536531</c:v>
                </c:pt>
                <c:pt idx="3101">
                  <c:v>21469.006257269521</c:v>
                </c:pt>
                <c:pt idx="3102">
                  <c:v>20553.21238010173</c:v>
                </c:pt>
                <c:pt idx="3103">
                  <c:v>21654.57754436303</c:v>
                </c:pt>
                <c:pt idx="3104">
                  <c:v>21617.691904381682</c:v>
                </c:pt>
                <c:pt idx="3105">
                  <c:v>23568.515416006961</c:v>
                </c:pt>
                <c:pt idx="3106">
                  <c:v>24501.463569398678</c:v>
                </c:pt>
                <c:pt idx="3107">
                  <c:v>22985.209649276821</c:v>
                </c:pt>
                <c:pt idx="3108">
                  <c:v>25259.295121936269</c:v>
                </c:pt>
                <c:pt idx="3109">
                  <c:v>23543.49160989407</c:v>
                </c:pt>
                <c:pt idx="3110">
                  <c:v>23350.577213087359</c:v>
                </c:pt>
                <c:pt idx="3111">
                  <c:v>23298.810267571109</c:v>
                </c:pt>
                <c:pt idx="3112">
                  <c:v>24957.024555308501</c:v>
                </c:pt>
                <c:pt idx="3113">
                  <c:v>22888.324715385159</c:v>
                </c:pt>
                <c:pt idx="3114">
                  <c:v>24599.146392686838</c:v>
                </c:pt>
                <c:pt idx="3115">
                  <c:v>25425.985968584671</c:v>
                </c:pt>
                <c:pt idx="3116">
                  <c:v>24831.516377322721</c:v>
                </c:pt>
                <c:pt idx="3117">
                  <c:v>24945.468459100961</c:v>
                </c:pt>
                <c:pt idx="3118">
                  <c:v>23304.411790017301</c:v>
                </c:pt>
                <c:pt idx="3119">
                  <c:v>23328.50774746617</c:v>
                </c:pt>
                <c:pt idx="3120">
                  <c:v>23583.206638079861</c:v>
                </c:pt>
                <c:pt idx="3121">
                  <c:v>22457.30689820577</c:v>
                </c:pt>
                <c:pt idx="3122">
                  <c:v>20919.805989709221</c:v>
                </c:pt>
                <c:pt idx="3123">
                  <c:v>20228.114308100881</c:v>
                </c:pt>
                <c:pt idx="3124">
                  <c:v>22291.601784363698</c:v>
                </c:pt>
                <c:pt idx="3125">
                  <c:v>20747.10952836815</c:v>
                </c:pt>
                <c:pt idx="3126">
                  <c:v>21585.633896161889</c:v>
                </c:pt>
                <c:pt idx="3127">
                  <c:v>22184.305631256269</c:v>
                </c:pt>
                <c:pt idx="3128">
                  <c:v>23487.275482648849</c:v>
                </c:pt>
                <c:pt idx="3129">
                  <c:v>22653.376167875431</c:v>
                </c:pt>
                <c:pt idx="3130">
                  <c:v>24561.670282185401</c:v>
                </c:pt>
                <c:pt idx="3131">
                  <c:v>22912.202094011202</c:v>
                </c:pt>
                <c:pt idx="3132">
                  <c:v>24252.306791480551</c:v>
                </c:pt>
                <c:pt idx="3133">
                  <c:v>23523.471768455049</c:v>
                </c:pt>
                <c:pt idx="3134">
                  <c:v>22377.99860000941</c:v>
                </c:pt>
                <c:pt idx="3135">
                  <c:v>23595.139429586041</c:v>
                </c:pt>
                <c:pt idx="3136">
                  <c:v>24447.902286812299</c:v>
                </c:pt>
                <c:pt idx="3137">
                  <c:v>22920.440556175639</c:v>
                </c:pt>
                <c:pt idx="3138">
                  <c:v>23908.800177873491</c:v>
                </c:pt>
                <c:pt idx="3139">
                  <c:v>24493.091085624481</c:v>
                </c:pt>
                <c:pt idx="3140">
                  <c:v>24383.738700701429</c:v>
                </c:pt>
                <c:pt idx="3141">
                  <c:v>24895.935328707841</c:v>
                </c:pt>
                <c:pt idx="3142">
                  <c:v>24333.957912172958</c:v>
                </c:pt>
                <c:pt idx="3143">
                  <c:v>24315.37541337762</c:v>
                </c:pt>
                <c:pt idx="3144">
                  <c:v>21890.64695101004</c:v>
                </c:pt>
                <c:pt idx="3145">
                  <c:v>22928.92003782545</c:v>
                </c:pt>
                <c:pt idx="3146">
                  <c:v>22354.45125561185</c:v>
                </c:pt>
                <c:pt idx="3147">
                  <c:v>21118.102510063782</c:v>
                </c:pt>
                <c:pt idx="3148">
                  <c:v>20900.462222829839</c:v>
                </c:pt>
                <c:pt idx="3149">
                  <c:v>21851.459845940011</c:v>
                </c:pt>
                <c:pt idx="3150">
                  <c:v>22046.54656407929</c:v>
                </c:pt>
                <c:pt idx="3151">
                  <c:v>21562.856328809201</c:v>
                </c:pt>
                <c:pt idx="3152">
                  <c:v>23491.281506675819</c:v>
                </c:pt>
                <c:pt idx="3153">
                  <c:v>23679.96096550225</c:v>
                </c:pt>
                <c:pt idx="3154">
                  <c:v>22776.006906815772</c:v>
                </c:pt>
                <c:pt idx="3155">
                  <c:v>24386.909017422939</c:v>
                </c:pt>
                <c:pt idx="3156">
                  <c:v>22957.158204069608</c:v>
                </c:pt>
                <c:pt idx="3157">
                  <c:v>23221.539742271289</c:v>
                </c:pt>
                <c:pt idx="3158">
                  <c:v>22321.866024742048</c:v>
                </c:pt>
                <c:pt idx="3159">
                  <c:v>22058.638430349081</c:v>
                </c:pt>
                <c:pt idx="3160">
                  <c:v>22812.22809927557</c:v>
                </c:pt>
                <c:pt idx="3161">
                  <c:v>24101.80907198885</c:v>
                </c:pt>
                <c:pt idx="3162">
                  <c:v>23299.957936297069</c:v>
                </c:pt>
                <c:pt idx="3163">
                  <c:v>22993.200464316102</c:v>
                </c:pt>
                <c:pt idx="3164">
                  <c:v>23838.877437194398</c:v>
                </c:pt>
                <c:pt idx="3165">
                  <c:v>23664.905751681821</c:v>
                </c:pt>
                <c:pt idx="3166">
                  <c:v>23459.080640709719</c:v>
                </c:pt>
                <c:pt idx="3167">
                  <c:v>21824.84313173786</c:v>
                </c:pt>
                <c:pt idx="3168">
                  <c:v>21434.506107469901</c:v>
                </c:pt>
                <c:pt idx="3169">
                  <c:v>22610.305831672958</c:v>
                </c:pt>
                <c:pt idx="3170">
                  <c:v>22584.740458505661</c:v>
                </c:pt>
                <c:pt idx="3171">
                  <c:v>21940.48828051196</c:v>
                </c:pt>
                <c:pt idx="3172">
                  <c:v>21231.409677144071</c:v>
                </c:pt>
                <c:pt idx="3173">
                  <c:v>21848.16084381476</c:v>
                </c:pt>
                <c:pt idx="3174">
                  <c:v>21448.98577326283</c:v>
                </c:pt>
                <c:pt idx="3175">
                  <c:v>21025.999888332251</c:v>
                </c:pt>
                <c:pt idx="3176">
                  <c:v>22751.776524005301</c:v>
                </c:pt>
                <c:pt idx="3177">
                  <c:v>22202.28599343315</c:v>
                </c:pt>
                <c:pt idx="3178">
                  <c:v>22757.889541534751</c:v>
                </c:pt>
                <c:pt idx="3179">
                  <c:v>23835.78359500688</c:v>
                </c:pt>
                <c:pt idx="3180">
                  <c:v>22774.273523776501</c:v>
                </c:pt>
                <c:pt idx="3181">
                  <c:v>23837.989003769551</c:v>
                </c:pt>
                <c:pt idx="3182">
                  <c:v>22795.546706999619</c:v>
                </c:pt>
                <c:pt idx="3183">
                  <c:v>23446.217897713199</c:v>
                </c:pt>
                <c:pt idx="3184">
                  <c:v>23955.442741631199</c:v>
                </c:pt>
                <c:pt idx="3185">
                  <c:v>24237.303669791079</c:v>
                </c:pt>
                <c:pt idx="3186">
                  <c:v>23048.132241986568</c:v>
                </c:pt>
                <c:pt idx="3187">
                  <c:v>23853.866583982359</c:v>
                </c:pt>
                <c:pt idx="3188">
                  <c:v>23243.372616949691</c:v>
                </c:pt>
                <c:pt idx="3189">
                  <c:v>22087.21010727977</c:v>
                </c:pt>
                <c:pt idx="3190">
                  <c:v>23957.56227918874</c:v>
                </c:pt>
                <c:pt idx="3191">
                  <c:v>21608.18937331111</c:v>
                </c:pt>
                <c:pt idx="3192">
                  <c:v>23019.348787479521</c:v>
                </c:pt>
                <c:pt idx="3193">
                  <c:v>22273.590824290441</c:v>
                </c:pt>
                <c:pt idx="3194">
                  <c:v>22551.19134638449</c:v>
                </c:pt>
                <c:pt idx="3195">
                  <c:v>21430.109468052749</c:v>
                </c:pt>
                <c:pt idx="3196">
                  <c:v>20653.65976235814</c:v>
                </c:pt>
                <c:pt idx="3197">
                  <c:v>20668.752043239539</c:v>
                </c:pt>
                <c:pt idx="3198">
                  <c:v>21637.55614457075</c:v>
                </c:pt>
                <c:pt idx="3199">
                  <c:v>21736.48496233697</c:v>
                </c:pt>
                <c:pt idx="3200">
                  <c:v>22708.931689386929</c:v>
                </c:pt>
                <c:pt idx="3201">
                  <c:v>21639.00920023803</c:v>
                </c:pt>
                <c:pt idx="3202">
                  <c:v>22497.063590340429</c:v>
                </c:pt>
                <c:pt idx="3203">
                  <c:v>21911.305581449269</c:v>
                </c:pt>
                <c:pt idx="3204">
                  <c:v>22159.814576382501</c:v>
                </c:pt>
                <c:pt idx="3205">
                  <c:v>21876.223681611129</c:v>
                </c:pt>
                <c:pt idx="3206">
                  <c:v>23213.7705284238</c:v>
                </c:pt>
                <c:pt idx="3207">
                  <c:v>22723.1142135382</c:v>
                </c:pt>
                <c:pt idx="3208">
                  <c:v>22474.5461323331</c:v>
                </c:pt>
                <c:pt idx="3209">
                  <c:v>23166.415717139789</c:v>
                </c:pt>
                <c:pt idx="3210">
                  <c:v>22628.872519173048</c:v>
                </c:pt>
                <c:pt idx="3211">
                  <c:v>22692.50358526974</c:v>
                </c:pt>
                <c:pt idx="3212">
                  <c:v>24335.380244822489</c:v>
                </c:pt>
                <c:pt idx="3213">
                  <c:v>22961.984323630371</c:v>
                </c:pt>
                <c:pt idx="3214">
                  <c:v>22482.4014048758</c:v>
                </c:pt>
                <c:pt idx="3215">
                  <c:v>22140.87505043991</c:v>
                </c:pt>
                <c:pt idx="3216">
                  <c:v>22362.410391297861</c:v>
                </c:pt>
                <c:pt idx="3217">
                  <c:v>21942.88098764628</c:v>
                </c:pt>
                <c:pt idx="3218">
                  <c:v>21668.884908187429</c:v>
                </c:pt>
                <c:pt idx="3219">
                  <c:v>19572.767848758129</c:v>
                </c:pt>
                <c:pt idx="3220">
                  <c:v>20065.695714427111</c:v>
                </c:pt>
                <c:pt idx="3221">
                  <c:v>21038.323847777869</c:v>
                </c:pt>
                <c:pt idx="3222">
                  <c:v>20581.936997882451</c:v>
                </c:pt>
                <c:pt idx="3223">
                  <c:v>21173.026244094741</c:v>
                </c:pt>
                <c:pt idx="3224">
                  <c:v>20135.759985237939</c:v>
                </c:pt>
                <c:pt idx="3225">
                  <c:v>20684.17246412945</c:v>
                </c:pt>
                <c:pt idx="3226">
                  <c:v>21180.829428175861</c:v>
                </c:pt>
                <c:pt idx="3227">
                  <c:v>21793.45228076656</c:v>
                </c:pt>
                <c:pt idx="3228">
                  <c:v>21961.470006552361</c:v>
                </c:pt>
                <c:pt idx="3229">
                  <c:v>22996.169370624149</c:v>
                </c:pt>
                <c:pt idx="3230">
                  <c:v>23336.52825772592</c:v>
                </c:pt>
                <c:pt idx="3231">
                  <c:v>21809.160166928399</c:v>
                </c:pt>
                <c:pt idx="3232">
                  <c:v>21464.23316654898</c:v>
                </c:pt>
                <c:pt idx="3233">
                  <c:v>21469.5789785571</c:v>
                </c:pt>
                <c:pt idx="3234">
                  <c:v>22341.124907961472</c:v>
                </c:pt>
                <c:pt idx="3235">
                  <c:v>22784.964017761511</c:v>
                </c:pt>
                <c:pt idx="3236">
                  <c:v>22728.568370857669</c:v>
                </c:pt>
                <c:pt idx="3237">
                  <c:v>23215.77295592213</c:v>
                </c:pt>
                <c:pt idx="3238">
                  <c:v>22655.795942487119</c:v>
                </c:pt>
                <c:pt idx="3239">
                  <c:v>21856.115264087221</c:v>
                </c:pt>
                <c:pt idx="3240">
                  <c:v>21983.76571511403</c:v>
                </c:pt>
                <c:pt idx="3241">
                  <c:v>22428.515866361111</c:v>
                </c:pt>
                <c:pt idx="3242">
                  <c:v>20637.15592444018</c:v>
                </c:pt>
                <c:pt idx="3243">
                  <c:v>21085.13101470768</c:v>
                </c:pt>
                <c:pt idx="3244">
                  <c:v>20478.812906830321</c:v>
                </c:pt>
                <c:pt idx="3245">
                  <c:v>20761.045395046651</c:v>
                </c:pt>
                <c:pt idx="3246">
                  <c:v>20328.292011105561</c:v>
                </c:pt>
                <c:pt idx="3247">
                  <c:v>19788.195890251111</c:v>
                </c:pt>
                <c:pt idx="3248">
                  <c:v>19795.356876014059</c:v>
                </c:pt>
                <c:pt idx="3249">
                  <c:v>20730.897491694759</c:v>
                </c:pt>
                <c:pt idx="3250">
                  <c:v>21461.667761727189</c:v>
                </c:pt>
                <c:pt idx="3251">
                  <c:v>22643.655820457931</c:v>
                </c:pt>
                <c:pt idx="3252">
                  <c:v>21753.33832325957</c:v>
                </c:pt>
                <c:pt idx="3253">
                  <c:v>23104.274661453881</c:v>
                </c:pt>
                <c:pt idx="3254">
                  <c:v>21757.342056219641</c:v>
                </c:pt>
                <c:pt idx="3255">
                  <c:v>22159.99426200068</c:v>
                </c:pt>
                <c:pt idx="3256">
                  <c:v>21265.3873546256</c:v>
                </c:pt>
                <c:pt idx="3257">
                  <c:v>22500.016866648861</c:v>
                </c:pt>
                <c:pt idx="3258">
                  <c:v>23231.075180538061</c:v>
                </c:pt>
                <c:pt idx="3259">
                  <c:v>23334.298090589909</c:v>
                </c:pt>
                <c:pt idx="3260">
                  <c:v>22849.469977558001</c:v>
                </c:pt>
                <c:pt idx="3261">
                  <c:v>23750.92013348492</c:v>
                </c:pt>
                <c:pt idx="3262">
                  <c:v>23400.804834435599</c:v>
                </c:pt>
                <c:pt idx="3263">
                  <c:v>23207.055544383718</c:v>
                </c:pt>
                <c:pt idx="3264">
                  <c:v>22307.11977906723</c:v>
                </c:pt>
                <c:pt idx="3265">
                  <c:v>22707.221884024631</c:v>
                </c:pt>
                <c:pt idx="3266">
                  <c:v>20891.256053602101</c:v>
                </c:pt>
                <c:pt idx="3267">
                  <c:v>20751.559169408491</c:v>
                </c:pt>
                <c:pt idx="3268">
                  <c:v>19701.27297101256</c:v>
                </c:pt>
                <c:pt idx="3269">
                  <c:v>20075.232736495978</c:v>
                </c:pt>
                <c:pt idx="3270">
                  <c:v>20096.32380102665</c:v>
                </c:pt>
                <c:pt idx="3271">
                  <c:v>21089.542077843162</c:v>
                </c:pt>
                <c:pt idx="3272">
                  <c:v>21508.62217943561</c:v>
                </c:pt>
                <c:pt idx="3273">
                  <c:v>22720.0107517383</c:v>
                </c:pt>
                <c:pt idx="3274">
                  <c:v>23328.859927785801</c:v>
                </c:pt>
                <c:pt idx="3275">
                  <c:v>22709.77522473866</c:v>
                </c:pt>
                <c:pt idx="3276">
                  <c:v>24524.379624547601</c:v>
                </c:pt>
                <c:pt idx="3277">
                  <c:v>22357.609165382812</c:v>
                </c:pt>
                <c:pt idx="3278">
                  <c:v>23130.162042701861</c:v>
                </c:pt>
                <c:pt idx="3279">
                  <c:v>22726.530718760419</c:v>
                </c:pt>
                <c:pt idx="3280">
                  <c:v>23453.260828898699</c:v>
                </c:pt>
                <c:pt idx="3281">
                  <c:v>24472.794541227449</c:v>
                </c:pt>
                <c:pt idx="3282">
                  <c:v>23803.625711336808</c:v>
                </c:pt>
                <c:pt idx="3283">
                  <c:v>24030.27923767723</c:v>
                </c:pt>
                <c:pt idx="3284">
                  <c:v>23669.104088472599</c:v>
                </c:pt>
                <c:pt idx="3285">
                  <c:v>24619.77706971328</c:v>
                </c:pt>
                <c:pt idx="3286">
                  <c:v>23164.437050543529</c:v>
                </c:pt>
                <c:pt idx="3287">
                  <c:v>22391.979411574361</c:v>
                </c:pt>
                <c:pt idx="3288">
                  <c:v>21790.494365636081</c:v>
                </c:pt>
                <c:pt idx="3289">
                  <c:v>22074.17324015576</c:v>
                </c:pt>
                <c:pt idx="3290">
                  <c:v>20756.601280473169</c:v>
                </c:pt>
                <c:pt idx="3291">
                  <c:v>20418.884526234269</c:v>
                </c:pt>
                <c:pt idx="3292">
                  <c:v>21090.950856886571</c:v>
                </c:pt>
                <c:pt idx="3293">
                  <c:v>20765.782436755318</c:v>
                </c:pt>
                <c:pt idx="3294">
                  <c:v>20821.183458700521</c:v>
                </c:pt>
                <c:pt idx="3295">
                  <c:v>20428.123481427301</c:v>
                </c:pt>
                <c:pt idx="3296">
                  <c:v>23746.531943587001</c:v>
                </c:pt>
                <c:pt idx="3297">
                  <c:v>23145.89338807595</c:v>
                </c:pt>
                <c:pt idx="3298">
                  <c:v>23586.061527725298</c:v>
                </c:pt>
                <c:pt idx="3299">
                  <c:v>23019.140262974641</c:v>
                </c:pt>
                <c:pt idx="3300">
                  <c:v>23350.437933744801</c:v>
                </c:pt>
                <c:pt idx="3301">
                  <c:v>23934.549491252881</c:v>
                </c:pt>
                <c:pt idx="3302">
                  <c:v>23384.585234957449</c:v>
                </c:pt>
                <c:pt idx="3303">
                  <c:v>22682.216491468571</c:v>
                </c:pt>
                <c:pt idx="3304">
                  <c:v>22939.21558707079</c:v>
                </c:pt>
                <c:pt idx="3305">
                  <c:v>24679.21612735236</c:v>
                </c:pt>
                <c:pt idx="3306">
                  <c:v>24391.305440101001</c:v>
                </c:pt>
                <c:pt idx="3307">
                  <c:v>24304.708519953139</c:v>
                </c:pt>
                <c:pt idx="3308">
                  <c:v>23406.729904437831</c:v>
                </c:pt>
                <c:pt idx="3309">
                  <c:v>23292.315924142171</c:v>
                </c:pt>
                <c:pt idx="3310">
                  <c:v>22965.082047196171</c:v>
                </c:pt>
                <c:pt idx="3311">
                  <c:v>23633.050223706141</c:v>
                </c:pt>
                <c:pt idx="3312">
                  <c:v>22898.004223532549</c:v>
                </c:pt>
                <c:pt idx="3313">
                  <c:v>22151.99659408646</c:v>
                </c:pt>
                <c:pt idx="3314">
                  <c:v>22150.237715042749</c:v>
                </c:pt>
                <c:pt idx="3315">
                  <c:v>19741.05394344169</c:v>
                </c:pt>
                <c:pt idx="3316">
                  <c:v>20160.326851931601</c:v>
                </c:pt>
                <c:pt idx="3317">
                  <c:v>19781.18823983099</c:v>
                </c:pt>
                <c:pt idx="3318">
                  <c:v>19828.911533504881</c:v>
                </c:pt>
                <c:pt idx="3319">
                  <c:v>20612.830584912081</c:v>
                </c:pt>
                <c:pt idx="3320">
                  <c:v>22731.82618692884</c:v>
                </c:pt>
                <c:pt idx="3321">
                  <c:v>23884.267957668981</c:v>
                </c:pt>
                <c:pt idx="3322">
                  <c:v>22926.726897810629</c:v>
                </c:pt>
                <c:pt idx="3323">
                  <c:v>23102.990051752909</c:v>
                </c:pt>
                <c:pt idx="3324">
                  <c:v>23853.18896703111</c:v>
                </c:pt>
                <c:pt idx="3325">
                  <c:v>23995.331875130811</c:v>
                </c:pt>
                <c:pt idx="3326">
                  <c:v>23213.221544228709</c:v>
                </c:pt>
                <c:pt idx="3327">
                  <c:v>24433.96124642685</c:v>
                </c:pt>
                <c:pt idx="3328">
                  <c:v>22404.226437973131</c:v>
                </c:pt>
                <c:pt idx="3329">
                  <c:v>22517.780056009189</c:v>
                </c:pt>
                <c:pt idx="3330">
                  <c:v>23048.269116896521</c:v>
                </c:pt>
                <c:pt idx="3331">
                  <c:v>23206.64031643089</c:v>
                </c:pt>
                <c:pt idx="3332">
                  <c:v>24441.853853351469</c:v>
                </c:pt>
                <c:pt idx="3333">
                  <c:v>23398.275486594721</c:v>
                </c:pt>
                <c:pt idx="3334">
                  <c:v>23601.198430410819</c:v>
                </c:pt>
                <c:pt idx="3335">
                  <c:v>23553.45673946551</c:v>
                </c:pt>
                <c:pt idx="3336">
                  <c:v>21557.559471998149</c:v>
                </c:pt>
                <c:pt idx="3337">
                  <c:v>22667.70517907968</c:v>
                </c:pt>
                <c:pt idx="3338">
                  <c:v>20723.657866140918</c:v>
                </c:pt>
                <c:pt idx="3339">
                  <c:v>19819.214145961159</c:v>
                </c:pt>
                <c:pt idx="3340">
                  <c:v>20163.582022963161</c:v>
                </c:pt>
                <c:pt idx="3341">
                  <c:v>20084.5458621914</c:v>
                </c:pt>
                <c:pt idx="3342">
                  <c:v>19929.862706028689</c:v>
                </c:pt>
                <c:pt idx="3343">
                  <c:v>21126.324906627931</c:v>
                </c:pt>
                <c:pt idx="3344">
                  <c:v>22753.337680169301</c:v>
                </c:pt>
                <c:pt idx="3345">
                  <c:v>22057.478433052878</c:v>
                </c:pt>
                <c:pt idx="3346">
                  <c:v>23458.467872274701</c:v>
                </c:pt>
                <c:pt idx="3347">
                  <c:v>23757.80640528927</c:v>
                </c:pt>
                <c:pt idx="3348">
                  <c:v>21966.77607340095</c:v>
                </c:pt>
                <c:pt idx="3349">
                  <c:v>22789.10652481022</c:v>
                </c:pt>
                <c:pt idx="3350">
                  <c:v>22330.219280060312</c:v>
                </c:pt>
                <c:pt idx="3351">
                  <c:v>22964.42445074653</c:v>
                </c:pt>
                <c:pt idx="3352">
                  <c:v>21887.039151428951</c:v>
                </c:pt>
                <c:pt idx="3353">
                  <c:v>22944.378973560699</c:v>
                </c:pt>
                <c:pt idx="3354">
                  <c:v>24017.764039960421</c:v>
                </c:pt>
                <c:pt idx="3355">
                  <c:v>24463.330404106491</c:v>
                </c:pt>
                <c:pt idx="3356">
                  <c:v>24425.096455106439</c:v>
                </c:pt>
                <c:pt idx="3357">
                  <c:v>22460.730778981721</c:v>
                </c:pt>
                <c:pt idx="3358">
                  <c:v>22768.836128344112</c:v>
                </c:pt>
                <c:pt idx="3359">
                  <c:v>23277.805031919819</c:v>
                </c:pt>
                <c:pt idx="3360">
                  <c:v>22607.040617174029</c:v>
                </c:pt>
                <c:pt idx="3361">
                  <c:v>22277.117383711389</c:v>
                </c:pt>
                <c:pt idx="3362">
                  <c:v>22644.20420864398</c:v>
                </c:pt>
                <c:pt idx="3363">
                  <c:v>21164.061036108131</c:v>
                </c:pt>
                <c:pt idx="3364">
                  <c:v>20930.993993129108</c:v>
                </c:pt>
                <c:pt idx="3365">
                  <c:v>20877.173770839188</c:v>
                </c:pt>
                <c:pt idx="3366">
                  <c:v>21185.003896763112</c:v>
                </c:pt>
                <c:pt idx="3367">
                  <c:v>20732.509390098669</c:v>
                </c:pt>
                <c:pt idx="3368">
                  <c:v>22536.69096563512</c:v>
                </c:pt>
                <c:pt idx="3369">
                  <c:v>22497.60993072643</c:v>
                </c:pt>
                <c:pt idx="3370">
                  <c:v>22765.358531435952</c:v>
                </c:pt>
                <c:pt idx="3371">
                  <c:v>23619.109291328819</c:v>
                </c:pt>
                <c:pt idx="3372">
                  <c:v>22640.337855531619</c:v>
                </c:pt>
                <c:pt idx="3373">
                  <c:v>22078.975386448721</c:v>
                </c:pt>
                <c:pt idx="3374">
                  <c:v>22144.751036779358</c:v>
                </c:pt>
                <c:pt idx="3375">
                  <c:v>23081.766375382889</c:v>
                </c:pt>
                <c:pt idx="3376">
                  <c:v>22245.88513251855</c:v>
                </c:pt>
                <c:pt idx="3377">
                  <c:v>22050.389560577431</c:v>
                </c:pt>
                <c:pt idx="3378">
                  <c:v>21630.598100442388</c:v>
                </c:pt>
                <c:pt idx="3379">
                  <c:v>21397.403246118469</c:v>
                </c:pt>
                <c:pt idx="3380">
                  <c:v>21711.908583302371</c:v>
                </c:pt>
                <c:pt idx="3381">
                  <c:v>22808.754131350939</c:v>
                </c:pt>
                <c:pt idx="3382">
                  <c:v>23343.06415779061</c:v>
                </c:pt>
                <c:pt idx="3383">
                  <c:v>22134.0849421926</c:v>
                </c:pt>
                <c:pt idx="3384">
                  <c:v>20776.731527062071</c:v>
                </c:pt>
                <c:pt idx="3385">
                  <c:v>20339.84186485091</c:v>
                </c:pt>
                <c:pt idx="3386">
                  <c:v>21371.518529551071</c:v>
                </c:pt>
                <c:pt idx="3387">
                  <c:v>20953.303135020051</c:v>
                </c:pt>
                <c:pt idx="3388">
                  <c:v>19375.79568152536</c:v>
                </c:pt>
                <c:pt idx="3389">
                  <c:v>20309.214221849201</c:v>
                </c:pt>
                <c:pt idx="3390">
                  <c:v>20549.823950973801</c:v>
                </c:pt>
                <c:pt idx="3391">
                  <c:v>19497.11966669307</c:v>
                </c:pt>
                <c:pt idx="3392">
                  <c:v>20725.66508042768</c:v>
                </c:pt>
                <c:pt idx="3393">
                  <c:v>21014.717697800759</c:v>
                </c:pt>
                <c:pt idx="3394">
                  <c:v>22235.910890551469</c:v>
                </c:pt>
                <c:pt idx="3395">
                  <c:v>21257.96971408531</c:v>
                </c:pt>
                <c:pt idx="3396">
                  <c:v>22943.501201996689</c:v>
                </c:pt>
                <c:pt idx="3397">
                  <c:v>21939.346915433231</c:v>
                </c:pt>
                <c:pt idx="3398">
                  <c:v>22147.2290285075</c:v>
                </c:pt>
                <c:pt idx="3399">
                  <c:v>22767.620594262</c:v>
                </c:pt>
                <c:pt idx="3400">
                  <c:v>21358.58790518243</c:v>
                </c:pt>
                <c:pt idx="3401">
                  <c:v>23022.909567833609</c:v>
                </c:pt>
                <c:pt idx="3402">
                  <c:v>22682.351351111589</c:v>
                </c:pt>
                <c:pt idx="3403">
                  <c:v>22772.580658023671</c:v>
                </c:pt>
                <c:pt idx="3404">
                  <c:v>23281.72503207039</c:v>
                </c:pt>
                <c:pt idx="3405">
                  <c:v>22930.50937537726</c:v>
                </c:pt>
                <c:pt idx="3406">
                  <c:v>22539.672325342319</c:v>
                </c:pt>
                <c:pt idx="3407">
                  <c:v>21862.547237490078</c:v>
                </c:pt>
                <c:pt idx="3408">
                  <c:v>21304.303957328899</c:v>
                </c:pt>
                <c:pt idx="3409">
                  <c:v>20446.98127708933</c:v>
                </c:pt>
                <c:pt idx="3410">
                  <c:v>21107.46186615535</c:v>
                </c:pt>
                <c:pt idx="3411">
                  <c:v>19484.705969346262</c:v>
                </c:pt>
                <c:pt idx="3412">
                  <c:v>19135.362044642061</c:v>
                </c:pt>
                <c:pt idx="3413">
                  <c:v>19120.093135458988</c:v>
                </c:pt>
                <c:pt idx="3414">
                  <c:v>20246.15650706286</c:v>
                </c:pt>
                <c:pt idx="3415">
                  <c:v>19507.362542368061</c:v>
                </c:pt>
                <c:pt idx="3416">
                  <c:v>20503.9283298273</c:v>
                </c:pt>
                <c:pt idx="3417">
                  <c:v>18830.89834004522</c:v>
                </c:pt>
                <c:pt idx="3418">
                  <c:v>20317.740376329461</c:v>
                </c:pt>
                <c:pt idx="3419">
                  <c:v>20604.57572086437</c:v>
                </c:pt>
                <c:pt idx="3420">
                  <c:v>22607.743119808441</c:v>
                </c:pt>
                <c:pt idx="3421">
                  <c:v>22515.53983241571</c:v>
                </c:pt>
                <c:pt idx="3422">
                  <c:v>22329.824350817049</c:v>
                </c:pt>
                <c:pt idx="3423">
                  <c:v>20299.371631056722</c:v>
                </c:pt>
                <c:pt idx="3424">
                  <c:v>20691.081749183031</c:v>
                </c:pt>
                <c:pt idx="3425">
                  <c:v>20827.494575061741</c:v>
                </c:pt>
                <c:pt idx="3426">
                  <c:v>22168.956200986901</c:v>
                </c:pt>
                <c:pt idx="3427">
                  <c:v>22915.467123280949</c:v>
                </c:pt>
                <c:pt idx="3428">
                  <c:v>22412.521550973179</c:v>
                </c:pt>
                <c:pt idx="3429">
                  <c:v>21397.424450818158</c:v>
                </c:pt>
                <c:pt idx="3430">
                  <c:v>21149.580532126711</c:v>
                </c:pt>
                <c:pt idx="3431">
                  <c:v>21483.321033499749</c:v>
                </c:pt>
                <c:pt idx="3432">
                  <c:v>21274.7299476355</c:v>
                </c:pt>
                <c:pt idx="3433">
                  <c:v>21198.844525851331</c:v>
                </c:pt>
                <c:pt idx="3434">
                  <c:v>20852.104039061382</c:v>
                </c:pt>
                <c:pt idx="3435">
                  <c:v>19438.157376361989</c:v>
                </c:pt>
                <c:pt idx="3436">
                  <c:v>20327.147957707341</c:v>
                </c:pt>
                <c:pt idx="3437">
                  <c:v>20539.611278898021</c:v>
                </c:pt>
                <c:pt idx="3438">
                  <c:v>20021.325732437101</c:v>
                </c:pt>
                <c:pt idx="3439">
                  <c:v>21069.828506385082</c:v>
                </c:pt>
                <c:pt idx="3440">
                  <c:v>22740.38058395348</c:v>
                </c:pt>
                <c:pt idx="3441">
                  <c:v>21404.683891097669</c:v>
                </c:pt>
                <c:pt idx="3442">
                  <c:v>21585.853790488549</c:v>
                </c:pt>
                <c:pt idx="3443">
                  <c:v>22329.187926518411</c:v>
                </c:pt>
                <c:pt idx="3444">
                  <c:v>23356.53288280794</c:v>
                </c:pt>
                <c:pt idx="3445">
                  <c:v>23456.450086316821</c:v>
                </c:pt>
                <c:pt idx="3446">
                  <c:v>23008.925155522189</c:v>
                </c:pt>
                <c:pt idx="3447">
                  <c:v>23015.31752833979</c:v>
                </c:pt>
                <c:pt idx="3448">
                  <c:v>23368.80036161936</c:v>
                </c:pt>
                <c:pt idx="3449">
                  <c:v>23637.601222698609</c:v>
                </c:pt>
                <c:pt idx="3450">
                  <c:v>22589.75429871396</c:v>
                </c:pt>
                <c:pt idx="3451">
                  <c:v>22664.02528892452</c:v>
                </c:pt>
                <c:pt idx="3452">
                  <c:v>22013.35553635826</c:v>
                </c:pt>
                <c:pt idx="3453">
                  <c:v>23040.53212928334</c:v>
                </c:pt>
                <c:pt idx="3454">
                  <c:v>22177.73050635168</c:v>
                </c:pt>
                <c:pt idx="3455">
                  <c:v>21578.88734403838</c:v>
                </c:pt>
                <c:pt idx="3456">
                  <c:v>21568.64532851426</c:v>
                </c:pt>
                <c:pt idx="3457">
                  <c:v>20856.96875281127</c:v>
                </c:pt>
                <c:pt idx="3458">
                  <c:v>20390.750743570628</c:v>
                </c:pt>
                <c:pt idx="3459">
                  <c:v>20094.352066632251</c:v>
                </c:pt>
                <c:pt idx="3460">
                  <c:v>20776.362551093622</c:v>
                </c:pt>
                <c:pt idx="3461">
                  <c:v>19724.305517826691</c:v>
                </c:pt>
                <c:pt idx="3462">
                  <c:v>20538.378552407801</c:v>
                </c:pt>
                <c:pt idx="3463">
                  <c:v>20322.523754524569</c:v>
                </c:pt>
                <c:pt idx="3464">
                  <c:v>21380.84547852974</c:v>
                </c:pt>
                <c:pt idx="3465">
                  <c:v>22612.667173125141</c:v>
                </c:pt>
                <c:pt idx="3466">
                  <c:v>22995.77106038597</c:v>
                </c:pt>
                <c:pt idx="3467">
                  <c:v>23712.414987376262</c:v>
                </c:pt>
                <c:pt idx="3468">
                  <c:v>22552.270232640101</c:v>
                </c:pt>
                <c:pt idx="3469">
                  <c:v>24007.192077799609</c:v>
                </c:pt>
                <c:pt idx="3470">
                  <c:v>24049.442476940989</c:v>
                </c:pt>
                <c:pt idx="3471">
                  <c:v>23131.468684520449</c:v>
                </c:pt>
                <c:pt idx="3472">
                  <c:v>23604.75071425203</c:v>
                </c:pt>
                <c:pt idx="3473">
                  <c:v>25262.552699322561</c:v>
                </c:pt>
                <c:pt idx="3474">
                  <c:v>24401.930018938499</c:v>
                </c:pt>
                <c:pt idx="3475">
                  <c:v>24612.349402325301</c:v>
                </c:pt>
                <c:pt idx="3476">
                  <c:v>24500.991578096709</c:v>
                </c:pt>
                <c:pt idx="3477">
                  <c:v>22993.236139277389</c:v>
                </c:pt>
                <c:pt idx="3478">
                  <c:v>21954.197207574591</c:v>
                </c:pt>
                <c:pt idx="3479">
                  <c:v>22077.057957919449</c:v>
                </c:pt>
                <c:pt idx="3480">
                  <c:v>22040.928063825981</c:v>
                </c:pt>
                <c:pt idx="3481">
                  <c:v>20232.549513499041</c:v>
                </c:pt>
                <c:pt idx="3482">
                  <c:v>20417.439220211028</c:v>
                </c:pt>
                <c:pt idx="3483">
                  <c:v>20200.768454071411</c:v>
                </c:pt>
                <c:pt idx="3484">
                  <c:v>19299.75364478333</c:v>
                </c:pt>
                <c:pt idx="3485">
                  <c:v>20028.456079583051</c:v>
                </c:pt>
                <c:pt idx="3486">
                  <c:v>20131.795992815059</c:v>
                </c:pt>
                <c:pt idx="3487">
                  <c:v>21474.74122277907</c:v>
                </c:pt>
                <c:pt idx="3488">
                  <c:v>21335.940410741481</c:v>
                </c:pt>
                <c:pt idx="3489">
                  <c:v>22815.68959414549</c:v>
                </c:pt>
                <c:pt idx="3490">
                  <c:v>23433.780582905329</c:v>
                </c:pt>
                <c:pt idx="3491">
                  <c:v>23093.29171009118</c:v>
                </c:pt>
                <c:pt idx="3492">
                  <c:v>21646.26516772214</c:v>
                </c:pt>
                <c:pt idx="3493">
                  <c:v>23312.821218790799</c:v>
                </c:pt>
                <c:pt idx="3494">
                  <c:v>23130.203307738171</c:v>
                </c:pt>
                <c:pt idx="3495">
                  <c:v>21787.62160130759</c:v>
                </c:pt>
                <c:pt idx="3496">
                  <c:v>21614.426760801231</c:v>
                </c:pt>
                <c:pt idx="3497">
                  <c:v>21666.302493545671</c:v>
                </c:pt>
                <c:pt idx="3498">
                  <c:v>23175.531448452501</c:v>
                </c:pt>
                <c:pt idx="3499">
                  <c:v>22179.133442744758</c:v>
                </c:pt>
                <c:pt idx="3500">
                  <c:v>21837.44848070911</c:v>
                </c:pt>
                <c:pt idx="3501">
                  <c:v>22235.696199433649</c:v>
                </c:pt>
                <c:pt idx="3502">
                  <c:v>23287.42624921395</c:v>
                </c:pt>
                <c:pt idx="3503">
                  <c:v>22362.71775426573</c:v>
                </c:pt>
                <c:pt idx="3504">
                  <c:v>21519.907165567689</c:v>
                </c:pt>
                <c:pt idx="3505">
                  <c:v>20270.262944644921</c:v>
                </c:pt>
                <c:pt idx="3506">
                  <c:v>19329.786711356799</c:v>
                </c:pt>
                <c:pt idx="3507">
                  <c:v>19769.449513705898</c:v>
                </c:pt>
                <c:pt idx="3508">
                  <c:v>20703.7431998145</c:v>
                </c:pt>
                <c:pt idx="3509">
                  <c:v>20001.713309415991</c:v>
                </c:pt>
                <c:pt idx="3510">
                  <c:v>19239.467147986619</c:v>
                </c:pt>
                <c:pt idx="3511">
                  <c:v>18713.38538266845</c:v>
                </c:pt>
                <c:pt idx="3512">
                  <c:v>21815.12667046798</c:v>
                </c:pt>
                <c:pt idx="3513">
                  <c:v>21142.86555434014</c:v>
                </c:pt>
                <c:pt idx="3514">
                  <c:v>23039.11203767862</c:v>
                </c:pt>
                <c:pt idx="3515">
                  <c:v>21595.95399874718</c:v>
                </c:pt>
                <c:pt idx="3516">
                  <c:v>21954.93341550438</c:v>
                </c:pt>
                <c:pt idx="3517">
                  <c:v>22379.28470357522</c:v>
                </c:pt>
                <c:pt idx="3518">
                  <c:v>22705.580069074971</c:v>
                </c:pt>
                <c:pt idx="3519">
                  <c:v>22944.741842984651</c:v>
                </c:pt>
                <c:pt idx="3520">
                  <c:v>22915.476059696281</c:v>
                </c:pt>
                <c:pt idx="3521">
                  <c:v>22684.73533788971</c:v>
                </c:pt>
                <c:pt idx="3522">
                  <c:v>22500.113798056471</c:v>
                </c:pt>
                <c:pt idx="3523">
                  <c:v>23427.429660399819</c:v>
                </c:pt>
                <c:pt idx="3524">
                  <c:v>22031.665894279929</c:v>
                </c:pt>
                <c:pt idx="3525">
                  <c:v>21096.864095411849</c:v>
                </c:pt>
                <c:pt idx="3526">
                  <c:v>23008.941995567471</c:v>
                </c:pt>
                <c:pt idx="3527">
                  <c:v>23000.51853226134</c:v>
                </c:pt>
                <c:pt idx="3528">
                  <c:v>21271.863587616939</c:v>
                </c:pt>
                <c:pt idx="3529">
                  <c:v>21169.704402244199</c:v>
                </c:pt>
                <c:pt idx="3530">
                  <c:v>20067.558928727321</c:v>
                </c:pt>
                <c:pt idx="3531">
                  <c:v>18814.72029843479</c:v>
                </c:pt>
                <c:pt idx="3532">
                  <c:v>18788.46137984173</c:v>
                </c:pt>
                <c:pt idx="3533">
                  <c:v>20574.57902386881</c:v>
                </c:pt>
                <c:pt idx="3534">
                  <c:v>19941.696515330859</c:v>
                </c:pt>
                <c:pt idx="3535">
                  <c:v>19421.640038324571</c:v>
                </c:pt>
                <c:pt idx="3536">
                  <c:v>20717.0737130907</c:v>
                </c:pt>
                <c:pt idx="3537">
                  <c:v>20595.642115553361</c:v>
                </c:pt>
                <c:pt idx="3538">
                  <c:v>22058.42009412582</c:v>
                </c:pt>
                <c:pt idx="3539">
                  <c:v>20682.20512297831</c:v>
                </c:pt>
                <c:pt idx="3540">
                  <c:v>21347.36447443016</c:v>
                </c:pt>
                <c:pt idx="3541">
                  <c:v>21281.311436956759</c:v>
                </c:pt>
                <c:pt idx="3542">
                  <c:v>23239.928817827589</c:v>
                </c:pt>
                <c:pt idx="3543">
                  <c:v>21593.88561784718</c:v>
                </c:pt>
                <c:pt idx="3544">
                  <c:v>22776.95897927694</c:v>
                </c:pt>
                <c:pt idx="3545">
                  <c:v>23216.999602374399</c:v>
                </c:pt>
                <c:pt idx="3546">
                  <c:v>22558.53335712682</c:v>
                </c:pt>
                <c:pt idx="3547">
                  <c:v>23264.534154535151</c:v>
                </c:pt>
                <c:pt idx="3548">
                  <c:v>22435.883511293388</c:v>
                </c:pt>
                <c:pt idx="3549">
                  <c:v>22605.663995638479</c:v>
                </c:pt>
                <c:pt idx="3550">
                  <c:v>21772.904862684321</c:v>
                </c:pt>
                <c:pt idx="3551">
                  <c:v>23501.37944434812</c:v>
                </c:pt>
                <c:pt idx="3552">
                  <c:v>21348.137222634541</c:v>
                </c:pt>
                <c:pt idx="3553">
                  <c:v>21293.991387448521</c:v>
                </c:pt>
                <c:pt idx="3554">
                  <c:v>20425.846429116958</c:v>
                </c:pt>
                <c:pt idx="3555">
                  <c:v>20382.623565425431</c:v>
                </c:pt>
                <c:pt idx="3556">
                  <c:v>21230.372979795709</c:v>
                </c:pt>
                <c:pt idx="3557">
                  <c:v>20489.078973015421</c:v>
                </c:pt>
                <c:pt idx="3558">
                  <c:v>19888.955463659509</c:v>
                </c:pt>
                <c:pt idx="3559">
                  <c:v>20410.477231700592</c:v>
                </c:pt>
                <c:pt idx="3560">
                  <c:v>21274.0219540748</c:v>
                </c:pt>
                <c:pt idx="3561">
                  <c:v>19918.123734821231</c:v>
                </c:pt>
                <c:pt idx="3562">
                  <c:v>20734.29720452414</c:v>
                </c:pt>
                <c:pt idx="3563">
                  <c:v>22622.273585354789</c:v>
                </c:pt>
                <c:pt idx="3564">
                  <c:v>23832.0767511921</c:v>
                </c:pt>
                <c:pt idx="3565">
                  <c:v>22392.525334693379</c:v>
                </c:pt>
                <c:pt idx="3566">
                  <c:v>22239.72254596019</c:v>
                </c:pt>
                <c:pt idx="3567">
                  <c:v>23453.047669225019</c:v>
                </c:pt>
                <c:pt idx="3568">
                  <c:v>22461.51359992116</c:v>
                </c:pt>
                <c:pt idx="3569">
                  <c:v>24464.739683148269</c:v>
                </c:pt>
                <c:pt idx="3570">
                  <c:v>24102.00960572204</c:v>
                </c:pt>
                <c:pt idx="3571">
                  <c:v>25050.82746055063</c:v>
                </c:pt>
                <c:pt idx="3572">
                  <c:v>24731.914494403602</c:v>
                </c:pt>
                <c:pt idx="3573">
                  <c:v>24038.9383084365</c:v>
                </c:pt>
                <c:pt idx="3574">
                  <c:v>24563.607938745819</c:v>
                </c:pt>
                <c:pt idx="3575">
                  <c:v>23309.114976882331</c:v>
                </c:pt>
                <c:pt idx="3576">
                  <c:v>22728.861197383379</c:v>
                </c:pt>
                <c:pt idx="3577">
                  <c:v>20441.824038436291</c:v>
                </c:pt>
                <c:pt idx="3578">
                  <c:v>20787.319288165239</c:v>
                </c:pt>
                <c:pt idx="3579">
                  <c:v>19965.684967537891</c:v>
                </c:pt>
                <c:pt idx="3580">
                  <c:v>20998.79853990383</c:v>
                </c:pt>
                <c:pt idx="3581">
                  <c:v>21161.310873649621</c:v>
                </c:pt>
                <c:pt idx="3582">
                  <c:v>21079.671048181532</c:v>
                </c:pt>
                <c:pt idx="3583">
                  <c:v>21124.1681358399</c:v>
                </c:pt>
                <c:pt idx="3584">
                  <c:v>19869.393625875138</c:v>
                </c:pt>
                <c:pt idx="3585">
                  <c:v>21699.590953126852</c:v>
                </c:pt>
                <c:pt idx="3586">
                  <c:v>20977.0593341573</c:v>
                </c:pt>
                <c:pt idx="3587">
                  <c:v>21537.710853039571</c:v>
                </c:pt>
                <c:pt idx="3588">
                  <c:v>22209.412866672919</c:v>
                </c:pt>
                <c:pt idx="3589">
                  <c:v>23890.446239887129</c:v>
                </c:pt>
                <c:pt idx="3590">
                  <c:v>22707.47176728824</c:v>
                </c:pt>
                <c:pt idx="3591">
                  <c:v>21698.998262689511</c:v>
                </c:pt>
                <c:pt idx="3592">
                  <c:v>22838.521876182531</c:v>
                </c:pt>
                <c:pt idx="3593">
                  <c:v>22725.434720946902</c:v>
                </c:pt>
                <c:pt idx="3594">
                  <c:v>23989.34377110644</c:v>
                </c:pt>
                <c:pt idx="3595">
                  <c:v>24323.415148212789</c:v>
                </c:pt>
                <c:pt idx="3596">
                  <c:v>23647.200493644628</c:v>
                </c:pt>
                <c:pt idx="3597">
                  <c:v>23456.85541453422</c:v>
                </c:pt>
                <c:pt idx="3598">
                  <c:v>23391.124396626201</c:v>
                </c:pt>
                <c:pt idx="3599">
                  <c:v>23043.474705259901</c:v>
                </c:pt>
                <c:pt idx="3600">
                  <c:v>23282.792313563299</c:v>
                </c:pt>
                <c:pt idx="3601">
                  <c:v>20691.606403019621</c:v>
                </c:pt>
                <c:pt idx="3602">
                  <c:v>22042.384069418829</c:v>
                </c:pt>
                <c:pt idx="3603">
                  <c:v>20252.619693310779</c:v>
                </c:pt>
                <c:pt idx="3604">
                  <c:v>21189.16521286068</c:v>
                </c:pt>
                <c:pt idx="3605">
                  <c:v>19985.046740148631</c:v>
                </c:pt>
                <c:pt idx="3606">
                  <c:v>20491.640968139109</c:v>
                </c:pt>
                <c:pt idx="3607">
                  <c:v>21657.76008853954</c:v>
                </c:pt>
                <c:pt idx="3608">
                  <c:v>22422.25519135964</c:v>
                </c:pt>
                <c:pt idx="3609">
                  <c:v>23409.03290699064</c:v>
                </c:pt>
                <c:pt idx="3610">
                  <c:v>23599.166480807911</c:v>
                </c:pt>
                <c:pt idx="3611">
                  <c:v>23112.936556886911</c:v>
                </c:pt>
                <c:pt idx="3612">
                  <c:v>23439.272729797322</c:v>
                </c:pt>
                <c:pt idx="3613">
                  <c:v>23654.709512058122</c:v>
                </c:pt>
                <c:pt idx="3614">
                  <c:v>24712.06612917958</c:v>
                </c:pt>
                <c:pt idx="3615">
                  <c:v>25957.2376651962</c:v>
                </c:pt>
                <c:pt idx="3616">
                  <c:v>23791.03965538137</c:v>
                </c:pt>
                <c:pt idx="3617">
                  <c:v>24966.86224052645</c:v>
                </c:pt>
                <c:pt idx="3618">
                  <c:v>24302.967521017639</c:v>
                </c:pt>
                <c:pt idx="3619">
                  <c:v>24498.103315918081</c:v>
                </c:pt>
                <c:pt idx="3620">
                  <c:v>25520.536418061569</c:v>
                </c:pt>
                <c:pt idx="3621">
                  <c:v>23921.36101126243</c:v>
                </c:pt>
                <c:pt idx="3622">
                  <c:v>24429.085101379558</c:v>
                </c:pt>
                <c:pt idx="3623">
                  <c:v>23254.87875389064</c:v>
                </c:pt>
                <c:pt idx="3624">
                  <c:v>22104.662397735421</c:v>
                </c:pt>
                <c:pt idx="3625">
                  <c:v>21900.91794787093</c:v>
                </c:pt>
                <c:pt idx="3626">
                  <c:v>20531.64206331431</c:v>
                </c:pt>
                <c:pt idx="3627">
                  <c:v>20736.848253061551</c:v>
                </c:pt>
                <c:pt idx="3628">
                  <c:v>19450.39910253376</c:v>
                </c:pt>
                <c:pt idx="3629">
                  <c:v>21108.467110337369</c:v>
                </c:pt>
                <c:pt idx="3630">
                  <c:v>20512.962355651551</c:v>
                </c:pt>
                <c:pt idx="3631">
                  <c:v>19265.50682319828</c:v>
                </c:pt>
                <c:pt idx="3632">
                  <c:v>22231.073853962531</c:v>
                </c:pt>
                <c:pt idx="3633">
                  <c:v>21114.199611548818</c:v>
                </c:pt>
                <c:pt idx="3634">
                  <c:v>22185.585318883321</c:v>
                </c:pt>
                <c:pt idx="3635">
                  <c:v>23528.86117834516</c:v>
                </c:pt>
                <c:pt idx="3636">
                  <c:v>24248.200380634811</c:v>
                </c:pt>
                <c:pt idx="3637">
                  <c:v>24552.820693077501</c:v>
                </c:pt>
                <c:pt idx="3638">
                  <c:v>24090.916855673331</c:v>
                </c:pt>
                <c:pt idx="3639">
                  <c:v>23565.01825859812</c:v>
                </c:pt>
                <c:pt idx="3640">
                  <c:v>24722.466878580479</c:v>
                </c:pt>
                <c:pt idx="3641">
                  <c:v>24802.465113992948</c:v>
                </c:pt>
                <c:pt idx="3642">
                  <c:v>25336.362930587158</c:v>
                </c:pt>
                <c:pt idx="3643">
                  <c:v>25780.32110172903</c:v>
                </c:pt>
                <c:pt idx="3644">
                  <c:v>23961.125505631218</c:v>
                </c:pt>
                <c:pt idx="3645">
                  <c:v>25010.88663164189</c:v>
                </c:pt>
                <c:pt idx="3646">
                  <c:v>24018.132337659121</c:v>
                </c:pt>
                <c:pt idx="3647">
                  <c:v>25068.054870584001</c:v>
                </c:pt>
                <c:pt idx="3648">
                  <c:v>24113.837405190399</c:v>
                </c:pt>
                <c:pt idx="3649">
                  <c:v>22461.765512489601</c:v>
                </c:pt>
                <c:pt idx="3650">
                  <c:v>21040.476618084711</c:v>
                </c:pt>
                <c:pt idx="3651">
                  <c:v>21355.39498671364</c:v>
                </c:pt>
                <c:pt idx="3652">
                  <c:v>20921.131059705102</c:v>
                </c:pt>
                <c:pt idx="3653">
                  <c:v>21303.378236467961</c:v>
                </c:pt>
                <c:pt idx="3654">
                  <c:v>20853.101697110549</c:v>
                </c:pt>
                <c:pt idx="3655">
                  <c:v>20147.01052810586</c:v>
                </c:pt>
                <c:pt idx="3656">
                  <c:v>22088.66192416607</c:v>
                </c:pt>
                <c:pt idx="3657">
                  <c:v>22111.364844795949</c:v>
                </c:pt>
                <c:pt idx="3658">
                  <c:v>23791.770759373961</c:v>
                </c:pt>
                <c:pt idx="3659">
                  <c:v>25833.488841120921</c:v>
                </c:pt>
                <c:pt idx="3660">
                  <c:v>24491.402207882558</c:v>
                </c:pt>
                <c:pt idx="3661">
                  <c:v>24347.744289273171</c:v>
                </c:pt>
                <c:pt idx="3662">
                  <c:v>23655.038367244309</c:v>
                </c:pt>
                <c:pt idx="3663">
                  <c:v>23624.325068118738</c:v>
                </c:pt>
                <c:pt idx="3664">
                  <c:v>25237.52836851191</c:v>
                </c:pt>
                <c:pt idx="3665">
                  <c:v>24247.350456363922</c:v>
                </c:pt>
                <c:pt idx="3666">
                  <c:v>24282.409260888839</c:v>
                </c:pt>
                <c:pt idx="3667">
                  <c:v>26293.494952055258</c:v>
                </c:pt>
                <c:pt idx="3668">
                  <c:v>24299.56090892481</c:v>
                </c:pt>
                <c:pt idx="3669">
                  <c:v>26199.518573124082</c:v>
                </c:pt>
                <c:pt idx="3670">
                  <c:v>25825.115233231179</c:v>
                </c:pt>
                <c:pt idx="3671">
                  <c:v>23685.181363426931</c:v>
                </c:pt>
                <c:pt idx="3672">
                  <c:v>24102.746550520518</c:v>
                </c:pt>
                <c:pt idx="3673">
                  <c:v>23793.160952695431</c:v>
                </c:pt>
                <c:pt idx="3674">
                  <c:v>21440.1221383677</c:v>
                </c:pt>
                <c:pt idx="3675">
                  <c:v>21195.61265137434</c:v>
                </c:pt>
                <c:pt idx="3676">
                  <c:v>19850.33162900211</c:v>
                </c:pt>
                <c:pt idx="3677">
                  <c:v>19996.540763782261</c:v>
                </c:pt>
                <c:pt idx="3678">
                  <c:v>20539.225779693748</c:v>
                </c:pt>
                <c:pt idx="3679">
                  <c:v>19848.577126232729</c:v>
                </c:pt>
                <c:pt idx="3680">
                  <c:v>20945.900647952061</c:v>
                </c:pt>
                <c:pt idx="3681">
                  <c:v>20323.26719593216</c:v>
                </c:pt>
                <c:pt idx="3682">
                  <c:v>20800.51426548685</c:v>
                </c:pt>
                <c:pt idx="3683">
                  <c:v>21188.156004810971</c:v>
                </c:pt>
                <c:pt idx="3684">
                  <c:v>21318.35077002164</c:v>
                </c:pt>
                <c:pt idx="3685">
                  <c:v>22229.6815941694</c:v>
                </c:pt>
                <c:pt idx="3686">
                  <c:v>21408.79684097557</c:v>
                </c:pt>
                <c:pt idx="3687">
                  <c:v>21949.00778382711</c:v>
                </c:pt>
                <c:pt idx="3688">
                  <c:v>22176.77061505822</c:v>
                </c:pt>
                <c:pt idx="3689">
                  <c:v>20743.736285758081</c:v>
                </c:pt>
                <c:pt idx="3690">
                  <c:v>23219.28507762108</c:v>
                </c:pt>
                <c:pt idx="3691">
                  <c:v>21995.817463075178</c:v>
                </c:pt>
                <c:pt idx="3692">
                  <c:v>22465.101285472119</c:v>
                </c:pt>
                <c:pt idx="3693">
                  <c:v>21836.898047316219</c:v>
                </c:pt>
                <c:pt idx="3694">
                  <c:v>21785.29810810283</c:v>
                </c:pt>
                <c:pt idx="3695">
                  <c:v>21829.892653389012</c:v>
                </c:pt>
                <c:pt idx="3696">
                  <c:v>22263.046955776419</c:v>
                </c:pt>
                <c:pt idx="3697">
                  <c:v>21439.414484501809</c:v>
                </c:pt>
                <c:pt idx="3698">
                  <c:v>20316.320048648889</c:v>
                </c:pt>
                <c:pt idx="3699">
                  <c:v>19323.365304453851</c:v>
                </c:pt>
                <c:pt idx="3700">
                  <c:v>19817.466806149441</c:v>
                </c:pt>
                <c:pt idx="3701">
                  <c:v>20655.658118766722</c:v>
                </c:pt>
                <c:pt idx="3702">
                  <c:v>20730.74373753024</c:v>
                </c:pt>
                <c:pt idx="3703">
                  <c:v>19556.85564425043</c:v>
                </c:pt>
                <c:pt idx="3704">
                  <c:v>20673.689036671149</c:v>
                </c:pt>
                <c:pt idx="3705">
                  <c:v>21469.292139251429</c:v>
                </c:pt>
                <c:pt idx="3706">
                  <c:v>21516.98705772862</c:v>
                </c:pt>
                <c:pt idx="3707">
                  <c:v>21329.449596110418</c:v>
                </c:pt>
                <c:pt idx="3708">
                  <c:v>24177.462505013551</c:v>
                </c:pt>
                <c:pt idx="3709">
                  <c:v>23692.95800356397</c:v>
                </c:pt>
                <c:pt idx="3710">
                  <c:v>22393.471129156551</c:v>
                </c:pt>
                <c:pt idx="3711">
                  <c:v>23065.34602065328</c:v>
                </c:pt>
                <c:pt idx="3712">
                  <c:v>23775.394200918239</c:v>
                </c:pt>
                <c:pt idx="3713">
                  <c:v>22260.7440564153</c:v>
                </c:pt>
                <c:pt idx="3714">
                  <c:v>22140.16514799884</c:v>
                </c:pt>
                <c:pt idx="3715">
                  <c:v>23429.14975798715</c:v>
                </c:pt>
                <c:pt idx="3716">
                  <c:v>24573.539519966202</c:v>
                </c:pt>
                <c:pt idx="3717">
                  <c:v>22598.723524235029</c:v>
                </c:pt>
                <c:pt idx="3718">
                  <c:v>22423.479298701561</c:v>
                </c:pt>
                <c:pt idx="3719">
                  <c:v>23427.03747693908</c:v>
                </c:pt>
                <c:pt idx="3720">
                  <c:v>21718.519669030851</c:v>
                </c:pt>
                <c:pt idx="3721">
                  <c:v>22011.12992770096</c:v>
                </c:pt>
                <c:pt idx="3722">
                  <c:v>21219.587961449401</c:v>
                </c:pt>
                <c:pt idx="3723">
                  <c:v>20675.813054145401</c:v>
                </c:pt>
                <c:pt idx="3724">
                  <c:v>20630.668463997121</c:v>
                </c:pt>
                <c:pt idx="3725">
                  <c:v>19872.227205946281</c:v>
                </c:pt>
                <c:pt idx="3726">
                  <c:v>19656.442362751379</c:v>
                </c:pt>
                <c:pt idx="3727">
                  <c:v>19451.025949518949</c:v>
                </c:pt>
                <c:pt idx="3728">
                  <c:v>20792.57860784305</c:v>
                </c:pt>
                <c:pt idx="3729">
                  <c:v>20130.05587504922</c:v>
                </c:pt>
                <c:pt idx="3730">
                  <c:v>20469.523298366468</c:v>
                </c:pt>
                <c:pt idx="3731">
                  <c:v>21858.293937639639</c:v>
                </c:pt>
                <c:pt idx="3732">
                  <c:v>22751.202529546819</c:v>
                </c:pt>
                <c:pt idx="3733">
                  <c:v>23289.74636655052</c:v>
                </c:pt>
                <c:pt idx="3734">
                  <c:v>22462.495700734329</c:v>
                </c:pt>
                <c:pt idx="3735">
                  <c:v>22922.769788556529</c:v>
                </c:pt>
                <c:pt idx="3736">
                  <c:v>21727.54430264972</c:v>
                </c:pt>
                <c:pt idx="3737">
                  <c:v>22524.205208259358</c:v>
                </c:pt>
                <c:pt idx="3738">
                  <c:v>22758.816376584418</c:v>
                </c:pt>
                <c:pt idx="3739">
                  <c:v>24504.370438417489</c:v>
                </c:pt>
                <c:pt idx="3740">
                  <c:v>24174.525405133729</c:v>
                </c:pt>
                <c:pt idx="3741">
                  <c:v>22014.125523159139</c:v>
                </c:pt>
                <c:pt idx="3742">
                  <c:v>22887.64292764476</c:v>
                </c:pt>
                <c:pt idx="3743">
                  <c:v>23202.08268846124</c:v>
                </c:pt>
                <c:pt idx="3744">
                  <c:v>20829.508971974341</c:v>
                </c:pt>
                <c:pt idx="3745">
                  <c:v>20478.763775676049</c:v>
                </c:pt>
                <c:pt idx="3746">
                  <c:v>20899.88330566595</c:v>
                </c:pt>
                <c:pt idx="3747">
                  <c:v>19755.437983872129</c:v>
                </c:pt>
                <c:pt idx="3748">
                  <c:v>20147.258577381319</c:v>
                </c:pt>
                <c:pt idx="3749">
                  <c:v>20042.430665622451</c:v>
                </c:pt>
                <c:pt idx="3750">
                  <c:v>20537.460598094709</c:v>
                </c:pt>
                <c:pt idx="3751">
                  <c:v>19302.80954992773</c:v>
                </c:pt>
                <c:pt idx="3752">
                  <c:v>20947.634862424158</c:v>
                </c:pt>
                <c:pt idx="3753">
                  <c:v>19264.808051827691</c:v>
                </c:pt>
                <c:pt idx="3754">
                  <c:v>21487.669251980638</c:v>
                </c:pt>
                <c:pt idx="3755">
                  <c:v>22438.780267789902</c:v>
                </c:pt>
                <c:pt idx="3756">
                  <c:v>22536.460144415989</c:v>
                </c:pt>
                <c:pt idx="3757">
                  <c:v>22957.03491716017</c:v>
                </c:pt>
                <c:pt idx="3758">
                  <c:v>21766.317335680549</c:v>
                </c:pt>
                <c:pt idx="3759">
                  <c:v>21954.98398291766</c:v>
                </c:pt>
                <c:pt idx="3760">
                  <c:v>22056.722233194119</c:v>
                </c:pt>
                <c:pt idx="3761">
                  <c:v>22366.471067250779</c:v>
                </c:pt>
                <c:pt idx="3762">
                  <c:v>23999.155681362688</c:v>
                </c:pt>
                <c:pt idx="3763">
                  <c:v>22103.671185675259</c:v>
                </c:pt>
                <c:pt idx="3764">
                  <c:v>23882.251285005921</c:v>
                </c:pt>
                <c:pt idx="3765">
                  <c:v>21608.90873112277</c:v>
                </c:pt>
                <c:pt idx="3766">
                  <c:v>23689.174251109711</c:v>
                </c:pt>
                <c:pt idx="3767">
                  <c:v>22325.668800667579</c:v>
                </c:pt>
                <c:pt idx="3768">
                  <c:v>22475.706236988259</c:v>
                </c:pt>
                <c:pt idx="3769">
                  <c:v>20595.485987428689</c:v>
                </c:pt>
                <c:pt idx="3770">
                  <c:v>20171.72454327302</c:v>
                </c:pt>
                <c:pt idx="3771">
                  <c:v>18770.558037374522</c:v>
                </c:pt>
                <c:pt idx="3772">
                  <c:v>19848.493919128261</c:v>
                </c:pt>
                <c:pt idx="3773">
                  <c:v>19321.81460597779</c:v>
                </c:pt>
                <c:pt idx="3774">
                  <c:v>20566.235175222409</c:v>
                </c:pt>
                <c:pt idx="3775">
                  <c:v>20319.249211638758</c:v>
                </c:pt>
                <c:pt idx="3776">
                  <c:v>21468.382130083581</c:v>
                </c:pt>
                <c:pt idx="3777">
                  <c:v>20747.64822525582</c:v>
                </c:pt>
                <c:pt idx="3778">
                  <c:v>23217.465176244419</c:v>
                </c:pt>
                <c:pt idx="3779">
                  <c:v>22992.597871528629</c:v>
                </c:pt>
                <c:pt idx="3780">
                  <c:v>24482.63723656123</c:v>
                </c:pt>
                <c:pt idx="3781">
                  <c:v>22613.347301216741</c:v>
                </c:pt>
                <c:pt idx="3782">
                  <c:v>23694.705921527049</c:v>
                </c:pt>
                <c:pt idx="3783">
                  <c:v>23220.77747744089</c:v>
                </c:pt>
                <c:pt idx="3784">
                  <c:v>23036.334932821919</c:v>
                </c:pt>
                <c:pt idx="3785">
                  <c:v>25692.683585928331</c:v>
                </c:pt>
                <c:pt idx="3786">
                  <c:v>24957.639712023101</c:v>
                </c:pt>
                <c:pt idx="3787">
                  <c:v>24534.133607069522</c:v>
                </c:pt>
                <c:pt idx="3788">
                  <c:v>24369.923393236219</c:v>
                </c:pt>
                <c:pt idx="3789">
                  <c:v>24556.93147368871</c:v>
                </c:pt>
                <c:pt idx="3790">
                  <c:v>25330.271863914761</c:v>
                </c:pt>
                <c:pt idx="3791">
                  <c:v>23329.198852551461</c:v>
                </c:pt>
                <c:pt idx="3792">
                  <c:v>22304.606777142009</c:v>
                </c:pt>
                <c:pt idx="3793">
                  <c:v>21811.450326245231</c:v>
                </c:pt>
                <c:pt idx="3794">
                  <c:v>20598.109951549792</c:v>
                </c:pt>
                <c:pt idx="3795">
                  <c:v>20619.615311063171</c:v>
                </c:pt>
                <c:pt idx="3796">
                  <c:v>21017.879775763449</c:v>
                </c:pt>
                <c:pt idx="3797">
                  <c:v>20909.643492692911</c:v>
                </c:pt>
                <c:pt idx="3798">
                  <c:v>19914.057650928509</c:v>
                </c:pt>
                <c:pt idx="3799">
                  <c:v>19616.549941298301</c:v>
                </c:pt>
                <c:pt idx="3800">
                  <c:v>22348.12685709307</c:v>
                </c:pt>
                <c:pt idx="3801">
                  <c:v>23327.242358817661</c:v>
                </c:pt>
                <c:pt idx="3802">
                  <c:v>22451.478726891099</c:v>
                </c:pt>
                <c:pt idx="3803">
                  <c:v>24590.285299009429</c:v>
                </c:pt>
                <c:pt idx="3804">
                  <c:v>23403.092460637021</c:v>
                </c:pt>
                <c:pt idx="3805">
                  <c:v>25463.229517539428</c:v>
                </c:pt>
                <c:pt idx="3806">
                  <c:v>24249.433903479621</c:v>
                </c:pt>
                <c:pt idx="3807">
                  <c:v>23502.49232884646</c:v>
                </c:pt>
                <c:pt idx="3808">
                  <c:v>23283.0584865282</c:v>
                </c:pt>
                <c:pt idx="3809">
                  <c:v>22766.553678930959</c:v>
                </c:pt>
                <c:pt idx="3810">
                  <c:v>23647.24990696878</c:v>
                </c:pt>
                <c:pt idx="3811">
                  <c:v>25457.243228242281</c:v>
                </c:pt>
                <c:pt idx="3812">
                  <c:v>23376.544314675659</c:v>
                </c:pt>
                <c:pt idx="3813">
                  <c:v>22883.249973677099</c:v>
                </c:pt>
                <c:pt idx="3814">
                  <c:v>23681.900084033081</c:v>
                </c:pt>
                <c:pt idx="3815">
                  <c:v>22549.617581753599</c:v>
                </c:pt>
                <c:pt idx="3816">
                  <c:v>21157.480555217699</c:v>
                </c:pt>
                <c:pt idx="3817">
                  <c:v>21087.971475381251</c:v>
                </c:pt>
                <c:pt idx="3818">
                  <c:v>20685.72340363677</c:v>
                </c:pt>
                <c:pt idx="3819">
                  <c:v>19792.598209468921</c:v>
                </c:pt>
                <c:pt idx="3820">
                  <c:v>21682.483161410179</c:v>
                </c:pt>
                <c:pt idx="3821">
                  <c:v>21687.9566397337</c:v>
                </c:pt>
                <c:pt idx="3822">
                  <c:v>21409.90318253676</c:v>
                </c:pt>
                <c:pt idx="3823">
                  <c:v>20233.9455199002</c:v>
                </c:pt>
                <c:pt idx="3824">
                  <c:v>21572.696739817358</c:v>
                </c:pt>
                <c:pt idx="3825">
                  <c:v>20139.210104356509</c:v>
                </c:pt>
                <c:pt idx="3826">
                  <c:v>21093.093575580471</c:v>
                </c:pt>
                <c:pt idx="3827">
                  <c:v>22974.123003347791</c:v>
                </c:pt>
                <c:pt idx="3828">
                  <c:v>21439.34508315946</c:v>
                </c:pt>
                <c:pt idx="3829">
                  <c:v>23271.02411440936</c:v>
                </c:pt>
                <c:pt idx="3830">
                  <c:v>21570.432086611949</c:v>
                </c:pt>
                <c:pt idx="3831">
                  <c:v>21581.267486658111</c:v>
                </c:pt>
                <c:pt idx="3832">
                  <c:v>21713.072183543609</c:v>
                </c:pt>
                <c:pt idx="3833">
                  <c:v>22997.03534879371</c:v>
                </c:pt>
                <c:pt idx="3834">
                  <c:v>22396.911362465042</c:v>
                </c:pt>
                <c:pt idx="3835">
                  <c:v>23968.92736747289</c:v>
                </c:pt>
                <c:pt idx="3836">
                  <c:v>23897.106539622258</c:v>
                </c:pt>
                <c:pt idx="3837">
                  <c:v>22376.57995105947</c:v>
                </c:pt>
                <c:pt idx="3838">
                  <c:v>23468.04395049575</c:v>
                </c:pt>
                <c:pt idx="3839">
                  <c:v>22270.563065732618</c:v>
                </c:pt>
                <c:pt idx="3840">
                  <c:v>23317.94346960363</c:v>
                </c:pt>
                <c:pt idx="3841">
                  <c:v>21912.898830990001</c:v>
                </c:pt>
                <c:pt idx="3842">
                  <c:v>20959.219046139071</c:v>
                </c:pt>
                <c:pt idx="3843">
                  <c:v>21781.751468293969</c:v>
                </c:pt>
                <c:pt idx="3844">
                  <c:v>21081.543693362361</c:v>
                </c:pt>
                <c:pt idx="3845">
                  <c:v>20800.27073421171</c:v>
                </c:pt>
                <c:pt idx="3846">
                  <c:v>22164.746828162049</c:v>
                </c:pt>
                <c:pt idx="3847">
                  <c:v>20746.146617034701</c:v>
                </c:pt>
                <c:pt idx="3848">
                  <c:v>21368.795899419769</c:v>
                </c:pt>
                <c:pt idx="3849">
                  <c:v>23047.376318988088</c:v>
                </c:pt>
                <c:pt idx="3850">
                  <c:v>23025.447594637601</c:v>
                </c:pt>
                <c:pt idx="3851">
                  <c:v>25748.586051751419</c:v>
                </c:pt>
                <c:pt idx="3852">
                  <c:v>23920.12856331166</c:v>
                </c:pt>
                <c:pt idx="3853">
                  <c:v>23920.267833088699</c:v>
                </c:pt>
                <c:pt idx="3854">
                  <c:v>23266.986517825531</c:v>
                </c:pt>
                <c:pt idx="3855">
                  <c:v>24360.145583746889</c:v>
                </c:pt>
                <c:pt idx="3856">
                  <c:v>24152.026126338249</c:v>
                </c:pt>
                <c:pt idx="3857">
                  <c:v>23935.11851569821</c:v>
                </c:pt>
                <c:pt idx="3858">
                  <c:v>26708.971524501889</c:v>
                </c:pt>
                <c:pt idx="3859">
                  <c:v>25610.668057400751</c:v>
                </c:pt>
                <c:pt idx="3860">
                  <c:v>24886.908879593218</c:v>
                </c:pt>
                <c:pt idx="3861">
                  <c:v>25080.668531803589</c:v>
                </c:pt>
                <c:pt idx="3862">
                  <c:v>26288.367806290771</c:v>
                </c:pt>
                <c:pt idx="3863">
                  <c:v>26107.584100598371</c:v>
                </c:pt>
                <c:pt idx="3864">
                  <c:v>24157.453581345151</c:v>
                </c:pt>
                <c:pt idx="3865">
                  <c:v>24963.429866965598</c:v>
                </c:pt>
                <c:pt idx="3866">
                  <c:v>21843.65202378231</c:v>
                </c:pt>
                <c:pt idx="3867">
                  <c:v>21136.023635042071</c:v>
                </c:pt>
                <c:pt idx="3868">
                  <c:v>23138.65773521431</c:v>
                </c:pt>
                <c:pt idx="3869">
                  <c:v>22170.569509148329</c:v>
                </c:pt>
                <c:pt idx="3870">
                  <c:v>21047.623375190899</c:v>
                </c:pt>
                <c:pt idx="3871">
                  <c:v>21575.922147735029</c:v>
                </c:pt>
                <c:pt idx="3872">
                  <c:v>21878.7331091743</c:v>
                </c:pt>
                <c:pt idx="3873">
                  <c:v>22942.687610948811</c:v>
                </c:pt>
                <c:pt idx="3874">
                  <c:v>23615.589055539331</c:v>
                </c:pt>
                <c:pt idx="3875">
                  <c:v>25508.287622854699</c:v>
                </c:pt>
                <c:pt idx="3876">
                  <c:v>26483.69352100282</c:v>
                </c:pt>
                <c:pt idx="3877">
                  <c:v>24694.863913252939</c:v>
                </c:pt>
                <c:pt idx="3878">
                  <c:v>24302.9925912537</c:v>
                </c:pt>
                <c:pt idx="3879">
                  <c:v>25177.540393442861</c:v>
                </c:pt>
                <c:pt idx="3880">
                  <c:v>24334.4837675163</c:v>
                </c:pt>
                <c:pt idx="3881">
                  <c:v>25561.56805735685</c:v>
                </c:pt>
                <c:pt idx="3882">
                  <c:v>26975.1671329567</c:v>
                </c:pt>
                <c:pt idx="3883">
                  <c:v>26823.9678047651</c:v>
                </c:pt>
                <c:pt idx="3884">
                  <c:v>24758.997828571981</c:v>
                </c:pt>
                <c:pt idx="3885">
                  <c:v>26272.753441050991</c:v>
                </c:pt>
                <c:pt idx="3886">
                  <c:v>25532.648615528131</c:v>
                </c:pt>
                <c:pt idx="3887">
                  <c:v>23408.080140764749</c:v>
                </c:pt>
                <c:pt idx="3888">
                  <c:v>22394.124809406381</c:v>
                </c:pt>
                <c:pt idx="3889">
                  <c:v>22133.761082023171</c:v>
                </c:pt>
                <c:pt idx="3890">
                  <c:v>21352.028979223371</c:v>
                </c:pt>
                <c:pt idx="3891">
                  <c:v>22170.66402698532</c:v>
                </c:pt>
                <c:pt idx="3892">
                  <c:v>20727.138796405012</c:v>
                </c:pt>
                <c:pt idx="3893">
                  <c:v>20974.91770166007</c:v>
                </c:pt>
                <c:pt idx="3894">
                  <c:v>22308.863985522588</c:v>
                </c:pt>
                <c:pt idx="3895">
                  <c:v>22110.34954974004</c:v>
                </c:pt>
                <c:pt idx="3896">
                  <c:v>21159.541782443219</c:v>
                </c:pt>
                <c:pt idx="3897">
                  <c:v>21189.609203407032</c:v>
                </c:pt>
                <c:pt idx="3898">
                  <c:v>21445.849481652109</c:v>
                </c:pt>
                <c:pt idx="3899">
                  <c:v>23336.00125410526</c:v>
                </c:pt>
                <c:pt idx="3900">
                  <c:v>24994.387221785379</c:v>
                </c:pt>
                <c:pt idx="3901">
                  <c:v>23611.070653056129</c:v>
                </c:pt>
                <c:pt idx="3902">
                  <c:v>24012.86977903526</c:v>
                </c:pt>
                <c:pt idx="3903">
                  <c:v>22746.450704696239</c:v>
                </c:pt>
                <c:pt idx="3904">
                  <c:v>23597.0365178883</c:v>
                </c:pt>
                <c:pt idx="3905">
                  <c:v>23751.810841309161</c:v>
                </c:pt>
                <c:pt idx="3906">
                  <c:v>24916.864170737299</c:v>
                </c:pt>
                <c:pt idx="3907">
                  <c:v>24705.710796288589</c:v>
                </c:pt>
                <c:pt idx="3908">
                  <c:v>25276.232877308241</c:v>
                </c:pt>
                <c:pt idx="3909">
                  <c:v>23674.80090955081</c:v>
                </c:pt>
                <c:pt idx="3910">
                  <c:v>24088.076747309951</c:v>
                </c:pt>
                <c:pt idx="3911">
                  <c:v>22858.97765197519</c:v>
                </c:pt>
                <c:pt idx="3912">
                  <c:v>21424.86031153048</c:v>
                </c:pt>
                <c:pt idx="3913">
                  <c:v>21319.43394604238</c:v>
                </c:pt>
                <c:pt idx="3914">
                  <c:v>19519.552158442519</c:v>
                </c:pt>
                <c:pt idx="3915">
                  <c:v>21014.374055204789</c:v>
                </c:pt>
                <c:pt idx="3916">
                  <c:v>19808.958008428948</c:v>
                </c:pt>
                <c:pt idx="3917">
                  <c:v>19830.816314682241</c:v>
                </c:pt>
                <c:pt idx="3918">
                  <c:v>20843.88677636777</c:v>
                </c:pt>
                <c:pt idx="3919">
                  <c:v>20664.4911784055</c:v>
                </c:pt>
                <c:pt idx="3920">
                  <c:v>20011.103778006211</c:v>
                </c:pt>
                <c:pt idx="3921">
                  <c:v>21186.443918375218</c:v>
                </c:pt>
                <c:pt idx="3922">
                  <c:v>20848.40555072972</c:v>
                </c:pt>
                <c:pt idx="3923">
                  <c:v>21786.784844485181</c:v>
                </c:pt>
                <c:pt idx="3924">
                  <c:v>22495.277754804461</c:v>
                </c:pt>
                <c:pt idx="3925">
                  <c:v>22278.848251512522</c:v>
                </c:pt>
                <c:pt idx="3926">
                  <c:v>21959.020479554889</c:v>
                </c:pt>
                <c:pt idx="3927">
                  <c:v>21741.039409787241</c:v>
                </c:pt>
                <c:pt idx="3928">
                  <c:v>21931.124099115121</c:v>
                </c:pt>
                <c:pt idx="3929">
                  <c:v>23175.61382863684</c:v>
                </c:pt>
                <c:pt idx="3930">
                  <c:v>24203.811462891728</c:v>
                </c:pt>
                <c:pt idx="3931">
                  <c:v>23644.211198032499</c:v>
                </c:pt>
                <c:pt idx="3932">
                  <c:v>24113.191174440839</c:v>
                </c:pt>
                <c:pt idx="3933">
                  <c:v>23205.254486615431</c:v>
                </c:pt>
                <c:pt idx="3934">
                  <c:v>22411.030915057901</c:v>
                </c:pt>
                <c:pt idx="3935">
                  <c:v>22794.24380336887</c:v>
                </c:pt>
                <c:pt idx="3936">
                  <c:v>22270.077774384721</c:v>
                </c:pt>
                <c:pt idx="3937">
                  <c:v>19919.338995610811</c:v>
                </c:pt>
                <c:pt idx="3938">
                  <c:v>21083.568146852522</c:v>
                </c:pt>
                <c:pt idx="3939">
                  <c:v>19943.38127803323</c:v>
                </c:pt>
                <c:pt idx="3940">
                  <c:v>19708.426670746088</c:v>
                </c:pt>
                <c:pt idx="3941">
                  <c:v>20236.025963013439</c:v>
                </c:pt>
                <c:pt idx="3942">
                  <c:v>20264.222225536971</c:v>
                </c:pt>
                <c:pt idx="3943">
                  <c:v>19413.230721598102</c:v>
                </c:pt>
                <c:pt idx="3944">
                  <c:v>21231.354906858931</c:v>
                </c:pt>
                <c:pt idx="3945">
                  <c:v>21946.052858054321</c:v>
                </c:pt>
                <c:pt idx="3946">
                  <c:v>23261.625274375809</c:v>
                </c:pt>
                <c:pt idx="3947">
                  <c:v>24660.383489803651</c:v>
                </c:pt>
                <c:pt idx="3948">
                  <c:v>23461.43565014876</c:v>
                </c:pt>
                <c:pt idx="3949">
                  <c:v>22671.131571897091</c:v>
                </c:pt>
                <c:pt idx="3950">
                  <c:v>24084.951507264512</c:v>
                </c:pt>
                <c:pt idx="3951">
                  <c:v>23563.03275768839</c:v>
                </c:pt>
                <c:pt idx="3952">
                  <c:v>23591.304537002619</c:v>
                </c:pt>
                <c:pt idx="3953">
                  <c:v>25417.0025832826</c:v>
                </c:pt>
                <c:pt idx="3954">
                  <c:v>24801.809365585301</c:v>
                </c:pt>
                <c:pt idx="3955">
                  <c:v>25471.878626633839</c:v>
                </c:pt>
                <c:pt idx="3956">
                  <c:v>25924.57825842419</c:v>
                </c:pt>
                <c:pt idx="3957">
                  <c:v>24745.176121290038</c:v>
                </c:pt>
                <c:pt idx="3958">
                  <c:v>24610.463666341861</c:v>
                </c:pt>
                <c:pt idx="3959">
                  <c:v>24259.337665822532</c:v>
                </c:pt>
                <c:pt idx="3960">
                  <c:v>22237.63539345119</c:v>
                </c:pt>
                <c:pt idx="3961">
                  <c:v>22729.511813472702</c:v>
                </c:pt>
                <c:pt idx="3962">
                  <c:v>19997.661917364829</c:v>
                </c:pt>
                <c:pt idx="3963">
                  <c:v>20058.895523670009</c:v>
                </c:pt>
                <c:pt idx="3964">
                  <c:v>20155.457215179918</c:v>
                </c:pt>
                <c:pt idx="3965">
                  <c:v>20789.980508978631</c:v>
                </c:pt>
                <c:pt idx="3966">
                  <c:v>20855.557555790561</c:v>
                </c:pt>
                <c:pt idx="3967">
                  <c:v>20549.97741701272</c:v>
                </c:pt>
                <c:pt idx="3968">
                  <c:v>21794.509399765251</c:v>
                </c:pt>
                <c:pt idx="3969">
                  <c:v>22359.62554524916</c:v>
                </c:pt>
                <c:pt idx="3970">
                  <c:v>22457.498830792669</c:v>
                </c:pt>
                <c:pt idx="3971">
                  <c:v>23727.42006259934</c:v>
                </c:pt>
                <c:pt idx="3972">
                  <c:v>24563.62669170244</c:v>
                </c:pt>
                <c:pt idx="3973">
                  <c:v>24641.366656313021</c:v>
                </c:pt>
                <c:pt idx="3974">
                  <c:v>23285.230801109581</c:v>
                </c:pt>
                <c:pt idx="3975">
                  <c:v>22697.938045845451</c:v>
                </c:pt>
                <c:pt idx="3976">
                  <c:v>24446.373621200521</c:v>
                </c:pt>
                <c:pt idx="3977">
                  <c:v>22838.088634593551</c:v>
                </c:pt>
                <c:pt idx="3978">
                  <c:v>24321.859342739099</c:v>
                </c:pt>
                <c:pt idx="3979">
                  <c:v>24229.088885579898</c:v>
                </c:pt>
                <c:pt idx="3980">
                  <c:v>25200.369771029371</c:v>
                </c:pt>
                <c:pt idx="3981">
                  <c:v>25552.459041927181</c:v>
                </c:pt>
                <c:pt idx="3982">
                  <c:v>24107.003148742879</c:v>
                </c:pt>
                <c:pt idx="3983">
                  <c:v>23877.026983101121</c:v>
                </c:pt>
                <c:pt idx="3984">
                  <c:v>22994.450194043951</c:v>
                </c:pt>
                <c:pt idx="3985">
                  <c:v>20896.602687292601</c:v>
                </c:pt>
                <c:pt idx="3986">
                  <c:v>21014.502012489062</c:v>
                </c:pt>
                <c:pt idx="3987">
                  <c:v>19785.334195860669</c:v>
                </c:pt>
                <c:pt idx="3988">
                  <c:v>20859.809291705111</c:v>
                </c:pt>
                <c:pt idx="3989">
                  <c:v>19816.641417912339</c:v>
                </c:pt>
                <c:pt idx="3990">
                  <c:v>19630.58166024397</c:v>
                </c:pt>
                <c:pt idx="3991">
                  <c:v>20796.268272754569</c:v>
                </c:pt>
                <c:pt idx="3992">
                  <c:v>20862.152314067931</c:v>
                </c:pt>
                <c:pt idx="3993">
                  <c:v>23050.66563005534</c:v>
                </c:pt>
                <c:pt idx="3994">
                  <c:v>21997.89954096785</c:v>
                </c:pt>
                <c:pt idx="3995">
                  <c:v>22516.607714467369</c:v>
                </c:pt>
                <c:pt idx="3996">
                  <c:v>23354.63267484762</c:v>
                </c:pt>
                <c:pt idx="3997">
                  <c:v>22939.484454407029</c:v>
                </c:pt>
                <c:pt idx="3998">
                  <c:v>23418.367009950689</c:v>
                </c:pt>
                <c:pt idx="3999">
                  <c:v>23556.80702278332</c:v>
                </c:pt>
                <c:pt idx="4000">
                  <c:v>23323.670306680491</c:v>
                </c:pt>
                <c:pt idx="4001">
                  <c:v>21679.141814977949</c:v>
                </c:pt>
                <c:pt idx="4002">
                  <c:v>22428.976714388122</c:v>
                </c:pt>
                <c:pt idx="4003">
                  <c:v>24373.613268388279</c:v>
                </c:pt>
                <c:pt idx="4004">
                  <c:v>23496.920202048459</c:v>
                </c:pt>
                <c:pt idx="4005">
                  <c:v>24244.73278220198</c:v>
                </c:pt>
                <c:pt idx="4006">
                  <c:v>21331.027219148338</c:v>
                </c:pt>
                <c:pt idx="4007">
                  <c:v>21359.757265394521</c:v>
                </c:pt>
                <c:pt idx="4008">
                  <c:v>21174.437824024732</c:v>
                </c:pt>
                <c:pt idx="4009">
                  <c:v>20837.428424897069</c:v>
                </c:pt>
                <c:pt idx="4010">
                  <c:v>19829.158163316839</c:v>
                </c:pt>
                <c:pt idx="4011">
                  <c:v>19755.863577059929</c:v>
                </c:pt>
                <c:pt idx="4012">
                  <c:v>19158.519347048001</c:v>
                </c:pt>
                <c:pt idx="4013">
                  <c:v>20850.17766173913</c:v>
                </c:pt>
                <c:pt idx="4014">
                  <c:v>20100.2096750524</c:v>
                </c:pt>
                <c:pt idx="4015">
                  <c:v>21047.199363301759</c:v>
                </c:pt>
                <c:pt idx="4016">
                  <c:v>21192.655410888328</c:v>
                </c:pt>
                <c:pt idx="4017">
                  <c:v>21768.01324426505</c:v>
                </c:pt>
                <c:pt idx="4018">
                  <c:v>23757.647846595231</c:v>
                </c:pt>
                <c:pt idx="4019">
                  <c:v>22665.234314802201</c:v>
                </c:pt>
                <c:pt idx="4020">
                  <c:v>22254.957813068941</c:v>
                </c:pt>
                <c:pt idx="4021">
                  <c:v>22527.100022687111</c:v>
                </c:pt>
                <c:pt idx="4022">
                  <c:v>22635.955469642631</c:v>
                </c:pt>
                <c:pt idx="4023">
                  <c:v>23204.448678750679</c:v>
                </c:pt>
                <c:pt idx="4024">
                  <c:v>22340.096539010799</c:v>
                </c:pt>
                <c:pt idx="4025">
                  <c:v>24018.45404409312</c:v>
                </c:pt>
                <c:pt idx="4026">
                  <c:v>23919.836257760911</c:v>
                </c:pt>
                <c:pt idx="4027">
                  <c:v>23761.031906537421</c:v>
                </c:pt>
                <c:pt idx="4028">
                  <c:v>23655.441780239889</c:v>
                </c:pt>
                <c:pt idx="4029">
                  <c:v>23182.35819415834</c:v>
                </c:pt>
                <c:pt idx="4030">
                  <c:v>23261.765824027741</c:v>
                </c:pt>
                <c:pt idx="4031">
                  <c:v>23005.836696566301</c:v>
                </c:pt>
                <c:pt idx="4032">
                  <c:v>21593.750597153539</c:v>
                </c:pt>
                <c:pt idx="4033">
                  <c:v>20753.823929115941</c:v>
                </c:pt>
                <c:pt idx="4034">
                  <c:v>20748.205853104559</c:v>
                </c:pt>
                <c:pt idx="4035">
                  <c:v>19779.27916421898</c:v>
                </c:pt>
                <c:pt idx="4036">
                  <c:v>20374.749226696229</c:v>
                </c:pt>
                <c:pt idx="4037">
                  <c:v>20463.466946674929</c:v>
                </c:pt>
                <c:pt idx="4038">
                  <c:v>19627.0850163904</c:v>
                </c:pt>
                <c:pt idx="4039">
                  <c:v>19797.700151354631</c:v>
                </c:pt>
                <c:pt idx="4040">
                  <c:v>20745.97595896872</c:v>
                </c:pt>
                <c:pt idx="4041">
                  <c:v>21194.88630664584</c:v>
                </c:pt>
                <c:pt idx="4042">
                  <c:v>22138.439025449301</c:v>
                </c:pt>
                <c:pt idx="4043">
                  <c:v>21693.649592745322</c:v>
                </c:pt>
                <c:pt idx="4044">
                  <c:v>23948.652970322732</c:v>
                </c:pt>
                <c:pt idx="4045">
                  <c:v>23006.042863651401</c:v>
                </c:pt>
                <c:pt idx="4046">
                  <c:v>23317.729387531701</c:v>
                </c:pt>
                <c:pt idx="4047">
                  <c:v>22408.50783743682</c:v>
                </c:pt>
                <c:pt idx="4048">
                  <c:v>22180.053550566368</c:v>
                </c:pt>
                <c:pt idx="4049">
                  <c:v>22185.903271391839</c:v>
                </c:pt>
                <c:pt idx="4050">
                  <c:v>22767.654237120791</c:v>
                </c:pt>
                <c:pt idx="4051">
                  <c:v>23781.86895165567</c:v>
                </c:pt>
                <c:pt idx="4052">
                  <c:v>24747.372320606581</c:v>
                </c:pt>
                <c:pt idx="4053">
                  <c:v>23777.735426309198</c:v>
                </c:pt>
                <c:pt idx="4054">
                  <c:v>22535.255524718628</c:v>
                </c:pt>
                <c:pt idx="4055">
                  <c:v>21672.426025352481</c:v>
                </c:pt>
                <c:pt idx="4056">
                  <c:v>20591.097346028619</c:v>
                </c:pt>
                <c:pt idx="4057">
                  <c:v>21091.958835837671</c:v>
                </c:pt>
                <c:pt idx="4058">
                  <c:v>20693.75119100518</c:v>
                </c:pt>
                <c:pt idx="4059">
                  <c:v>19908.03034396009</c:v>
                </c:pt>
                <c:pt idx="4060">
                  <c:v>19629.44831303777</c:v>
                </c:pt>
                <c:pt idx="4061">
                  <c:v>20360.201182341039</c:v>
                </c:pt>
                <c:pt idx="4062">
                  <c:v>19350.80187510094</c:v>
                </c:pt>
                <c:pt idx="4063">
                  <c:v>19235.739128606361</c:v>
                </c:pt>
                <c:pt idx="4064">
                  <c:v>21065.891636714689</c:v>
                </c:pt>
                <c:pt idx="4065">
                  <c:v>20722.42109459747</c:v>
                </c:pt>
                <c:pt idx="4066">
                  <c:v>20613.658178382571</c:v>
                </c:pt>
                <c:pt idx="4067">
                  <c:v>22054.714709051979</c:v>
                </c:pt>
                <c:pt idx="4068">
                  <c:v>22663.273380492079</c:v>
                </c:pt>
                <c:pt idx="4069">
                  <c:v>21323.13990807291</c:v>
                </c:pt>
                <c:pt idx="4070">
                  <c:v>23346.823709939428</c:v>
                </c:pt>
                <c:pt idx="4071">
                  <c:v>23233.373739950592</c:v>
                </c:pt>
                <c:pt idx="4072">
                  <c:v>22037.869625648211</c:v>
                </c:pt>
                <c:pt idx="4073">
                  <c:v>22436.775934445719</c:v>
                </c:pt>
                <c:pt idx="4074">
                  <c:v>23987.883942545381</c:v>
                </c:pt>
                <c:pt idx="4075">
                  <c:v>22795.114565599459</c:v>
                </c:pt>
                <c:pt idx="4076">
                  <c:v>23400.279040436231</c:v>
                </c:pt>
                <c:pt idx="4077">
                  <c:v>22872.941983456589</c:v>
                </c:pt>
                <c:pt idx="4078">
                  <c:v>23211.301367643158</c:v>
                </c:pt>
                <c:pt idx="4079">
                  <c:v>22277.990753354039</c:v>
                </c:pt>
                <c:pt idx="4080">
                  <c:v>21771.261282058109</c:v>
                </c:pt>
                <c:pt idx="4081">
                  <c:v>20289.835997147991</c:v>
                </c:pt>
                <c:pt idx="4082">
                  <c:v>19928.842763647139</c:v>
                </c:pt>
                <c:pt idx="4083">
                  <c:v>18441.612647727859</c:v>
                </c:pt>
                <c:pt idx="4084">
                  <c:v>18508.91914124283</c:v>
                </c:pt>
                <c:pt idx="4085">
                  <c:v>20165.885662199929</c:v>
                </c:pt>
                <c:pt idx="4086">
                  <c:v>19778.54437103957</c:v>
                </c:pt>
                <c:pt idx="4087">
                  <c:v>18347.351593322532</c:v>
                </c:pt>
                <c:pt idx="4088">
                  <c:v>20329.011454999851</c:v>
                </c:pt>
                <c:pt idx="4089">
                  <c:v>19413.779855533088</c:v>
                </c:pt>
                <c:pt idx="4090">
                  <c:v>20875.108913303699</c:v>
                </c:pt>
                <c:pt idx="4091">
                  <c:v>19749.88557547408</c:v>
                </c:pt>
                <c:pt idx="4092">
                  <c:v>21319.111860246801</c:v>
                </c:pt>
                <c:pt idx="4093">
                  <c:v>21668.126800465921</c:v>
                </c:pt>
                <c:pt idx="4094">
                  <c:v>20692.041503086479</c:v>
                </c:pt>
                <c:pt idx="4095">
                  <c:v>22089.65468128294</c:v>
                </c:pt>
                <c:pt idx="4096">
                  <c:v>21882.3779612613</c:v>
                </c:pt>
                <c:pt idx="4097">
                  <c:v>21581.403132598101</c:v>
                </c:pt>
                <c:pt idx="4098">
                  <c:v>21975.239033751841</c:v>
                </c:pt>
                <c:pt idx="4099">
                  <c:v>22868.819875506379</c:v>
                </c:pt>
                <c:pt idx="4100">
                  <c:v>22984.41045867691</c:v>
                </c:pt>
                <c:pt idx="4101">
                  <c:v>23418.15829613584</c:v>
                </c:pt>
                <c:pt idx="4102">
                  <c:v>21020.696921448722</c:v>
                </c:pt>
                <c:pt idx="4103">
                  <c:v>21333.227999493141</c:v>
                </c:pt>
                <c:pt idx="4104">
                  <c:v>21004.663025009511</c:v>
                </c:pt>
                <c:pt idx="4105">
                  <c:v>20350.097933157162</c:v>
                </c:pt>
                <c:pt idx="4106">
                  <c:v>19318.3126617095</c:v>
                </c:pt>
                <c:pt idx="4107">
                  <c:v>19741.345278118799</c:v>
                </c:pt>
                <c:pt idx="4108">
                  <c:v>19787.572738540021</c:v>
                </c:pt>
                <c:pt idx="4109">
                  <c:v>19246.767279516</c:v>
                </c:pt>
                <c:pt idx="4110">
                  <c:v>19881.165266577409</c:v>
                </c:pt>
                <c:pt idx="4111">
                  <c:v>19455.60346605103</c:v>
                </c:pt>
                <c:pt idx="4112">
                  <c:v>20586.935667604401</c:v>
                </c:pt>
                <c:pt idx="4113">
                  <c:v>22136.684746948751</c:v>
                </c:pt>
                <c:pt idx="4114">
                  <c:v>22296.555652415522</c:v>
                </c:pt>
                <c:pt idx="4115">
                  <c:v>22942.268602631932</c:v>
                </c:pt>
                <c:pt idx="4116">
                  <c:v>23112.499417921139</c:v>
                </c:pt>
                <c:pt idx="4117">
                  <c:v>22027.560310484139</c:v>
                </c:pt>
                <c:pt idx="4118">
                  <c:v>22996.589794567652</c:v>
                </c:pt>
                <c:pt idx="4119">
                  <c:v>23757.65897331958</c:v>
                </c:pt>
                <c:pt idx="4120">
                  <c:v>22014.00211906066</c:v>
                </c:pt>
                <c:pt idx="4121">
                  <c:v>23400.85864508088</c:v>
                </c:pt>
                <c:pt idx="4122">
                  <c:v>24756.549954696929</c:v>
                </c:pt>
                <c:pt idx="4123">
                  <c:v>23793.094723268001</c:v>
                </c:pt>
                <c:pt idx="4124">
                  <c:v>23973.787191339681</c:v>
                </c:pt>
                <c:pt idx="4125">
                  <c:v>23921.090455277059</c:v>
                </c:pt>
                <c:pt idx="4126">
                  <c:v>22271.522179545831</c:v>
                </c:pt>
                <c:pt idx="4127">
                  <c:v>23622.18182418888</c:v>
                </c:pt>
                <c:pt idx="4128">
                  <c:v>20662.275329920591</c:v>
                </c:pt>
                <c:pt idx="4129">
                  <c:v>21779.421360236851</c:v>
                </c:pt>
                <c:pt idx="4130">
                  <c:v>19516.52014323663</c:v>
                </c:pt>
                <c:pt idx="4131">
                  <c:v>20065.4457603997</c:v>
                </c:pt>
                <c:pt idx="4132">
                  <c:v>19075.711487619381</c:v>
                </c:pt>
                <c:pt idx="4133">
                  <c:v>19401.530534093428</c:v>
                </c:pt>
                <c:pt idx="4134">
                  <c:v>20523.157277631661</c:v>
                </c:pt>
                <c:pt idx="4135">
                  <c:v>20456.843082056032</c:v>
                </c:pt>
                <c:pt idx="4136">
                  <c:v>20359.365520015039</c:v>
                </c:pt>
                <c:pt idx="4137">
                  <c:v>22581.054196764951</c:v>
                </c:pt>
                <c:pt idx="4138">
                  <c:v>22206.05547596858</c:v>
                </c:pt>
                <c:pt idx="4139">
                  <c:v>21861.243759961999</c:v>
                </c:pt>
                <c:pt idx="4140">
                  <c:v>22993.882608635551</c:v>
                </c:pt>
                <c:pt idx="4141">
                  <c:v>21650.28006224797</c:v>
                </c:pt>
                <c:pt idx="4142">
                  <c:v>22489.804863721369</c:v>
                </c:pt>
                <c:pt idx="4143">
                  <c:v>22526.550771148712</c:v>
                </c:pt>
                <c:pt idx="4144">
                  <c:v>23133.8538922648</c:v>
                </c:pt>
                <c:pt idx="4145">
                  <c:v>23433.519071628762</c:v>
                </c:pt>
                <c:pt idx="4146">
                  <c:v>24203.384415876131</c:v>
                </c:pt>
                <c:pt idx="4147">
                  <c:v>23798.91620087398</c:v>
                </c:pt>
                <c:pt idx="4148">
                  <c:v>22595.370856902118</c:v>
                </c:pt>
                <c:pt idx="4149">
                  <c:v>22658.121289635641</c:v>
                </c:pt>
                <c:pt idx="4150">
                  <c:v>23197.123533355349</c:v>
                </c:pt>
                <c:pt idx="4151">
                  <c:v>21725.171420180111</c:v>
                </c:pt>
                <c:pt idx="4152">
                  <c:v>21540.416396211949</c:v>
                </c:pt>
                <c:pt idx="4153">
                  <c:v>21045.330969385301</c:v>
                </c:pt>
                <c:pt idx="4154">
                  <c:v>20330.76491460692</c:v>
                </c:pt>
                <c:pt idx="4155">
                  <c:v>18620.481119881169</c:v>
                </c:pt>
                <c:pt idx="4156">
                  <c:v>20138.680548244989</c:v>
                </c:pt>
                <c:pt idx="4157">
                  <c:v>19407.04652162088</c:v>
                </c:pt>
                <c:pt idx="4158">
                  <c:v>19770.540215134799</c:v>
                </c:pt>
                <c:pt idx="4159">
                  <c:v>19518.281538724099</c:v>
                </c:pt>
                <c:pt idx="4160">
                  <c:v>21287.758856120021</c:v>
                </c:pt>
                <c:pt idx="4161">
                  <c:v>21483.895547198699</c:v>
                </c:pt>
                <c:pt idx="4162">
                  <c:v>20527.590743056749</c:v>
                </c:pt>
                <c:pt idx="4163">
                  <c:v>22576.63039084477</c:v>
                </c:pt>
                <c:pt idx="4164">
                  <c:v>22000.123852436482</c:v>
                </c:pt>
                <c:pt idx="4165">
                  <c:v>22525.302147671711</c:v>
                </c:pt>
                <c:pt idx="4166">
                  <c:v>22837.83301940429</c:v>
                </c:pt>
                <c:pt idx="4167">
                  <c:v>21182.284400127381</c:v>
                </c:pt>
                <c:pt idx="4168">
                  <c:v>21419.170008336609</c:v>
                </c:pt>
                <c:pt idx="4169">
                  <c:v>21440.351361332388</c:v>
                </c:pt>
                <c:pt idx="4170">
                  <c:v>23877.59643431193</c:v>
                </c:pt>
                <c:pt idx="4171">
                  <c:v>23378.69681408388</c:v>
                </c:pt>
                <c:pt idx="4172">
                  <c:v>22553.148332962319</c:v>
                </c:pt>
                <c:pt idx="4173">
                  <c:v>23495.107633736581</c:v>
                </c:pt>
                <c:pt idx="4174">
                  <c:v>22117.75546602457</c:v>
                </c:pt>
                <c:pt idx="4175">
                  <c:v>22831.992806731159</c:v>
                </c:pt>
                <c:pt idx="4176">
                  <c:v>21430.905761164329</c:v>
                </c:pt>
                <c:pt idx="4177">
                  <c:v>21225.669792781751</c:v>
                </c:pt>
                <c:pt idx="4178">
                  <c:v>19910.812569490328</c:v>
                </c:pt>
                <c:pt idx="4179">
                  <c:v>19592.74621714848</c:v>
                </c:pt>
                <c:pt idx="4180">
                  <c:v>18584.666585209921</c:v>
                </c:pt>
                <c:pt idx="4181">
                  <c:v>18962.988035823499</c:v>
                </c:pt>
                <c:pt idx="4182">
                  <c:v>19826.10079389052</c:v>
                </c:pt>
                <c:pt idx="4183">
                  <c:v>20018.511136582769</c:v>
                </c:pt>
                <c:pt idx="4184">
                  <c:v>21737.15885748186</c:v>
                </c:pt>
                <c:pt idx="4185">
                  <c:v>20994.6139117735</c:v>
                </c:pt>
                <c:pt idx="4186">
                  <c:v>21789.768533467661</c:v>
                </c:pt>
                <c:pt idx="4187">
                  <c:v>23529.584397696701</c:v>
                </c:pt>
                <c:pt idx="4188">
                  <c:v>22898.580255452642</c:v>
                </c:pt>
                <c:pt idx="4189">
                  <c:v>22961.937008010169</c:v>
                </c:pt>
                <c:pt idx="4190">
                  <c:v>21199.869652759051</c:v>
                </c:pt>
                <c:pt idx="4191">
                  <c:v>22760.8069926844</c:v>
                </c:pt>
                <c:pt idx="4192">
                  <c:v>22465.504113924912</c:v>
                </c:pt>
                <c:pt idx="4193">
                  <c:v>21925.707834805959</c:v>
                </c:pt>
                <c:pt idx="4194">
                  <c:v>22581.5857440076</c:v>
                </c:pt>
                <c:pt idx="4195">
                  <c:v>22407.69496791928</c:v>
                </c:pt>
                <c:pt idx="4196">
                  <c:v>23552.80531730692</c:v>
                </c:pt>
                <c:pt idx="4197">
                  <c:v>23710.595273155959</c:v>
                </c:pt>
                <c:pt idx="4198">
                  <c:v>22872.535702441819</c:v>
                </c:pt>
                <c:pt idx="4199">
                  <c:v>22388.224799662861</c:v>
                </c:pt>
                <c:pt idx="4200">
                  <c:v>21517.316640508889</c:v>
                </c:pt>
                <c:pt idx="4201">
                  <c:v>21124.10419665679</c:v>
                </c:pt>
                <c:pt idx="4202">
                  <c:v>19419.29413867445</c:v>
                </c:pt>
                <c:pt idx="4203">
                  <c:v>18856.05121305594</c:v>
                </c:pt>
                <c:pt idx="4204">
                  <c:v>19667.341153894569</c:v>
                </c:pt>
                <c:pt idx="4205">
                  <c:v>19347.823092890681</c:v>
                </c:pt>
                <c:pt idx="4206">
                  <c:v>18874.06499155171</c:v>
                </c:pt>
                <c:pt idx="4207">
                  <c:v>18951.30591299323</c:v>
                </c:pt>
                <c:pt idx="4208">
                  <c:v>21435.7098271547</c:v>
                </c:pt>
                <c:pt idx="4209">
                  <c:v>20701.07030481652</c:v>
                </c:pt>
                <c:pt idx="4210">
                  <c:v>21656.32425039708</c:v>
                </c:pt>
                <c:pt idx="4211">
                  <c:v>21708.943773900701</c:v>
                </c:pt>
                <c:pt idx="4212">
                  <c:v>21855.321737610251</c:v>
                </c:pt>
                <c:pt idx="4213">
                  <c:v>22078.297278948681</c:v>
                </c:pt>
                <c:pt idx="4214">
                  <c:v>21687.603449979481</c:v>
                </c:pt>
                <c:pt idx="4215">
                  <c:v>22681.403918958629</c:v>
                </c:pt>
                <c:pt idx="4216">
                  <c:v>21444.172650188841</c:v>
                </c:pt>
                <c:pt idx="4217">
                  <c:v>22635.833268952079</c:v>
                </c:pt>
                <c:pt idx="4218">
                  <c:v>23348.883336574228</c:v>
                </c:pt>
                <c:pt idx="4219">
                  <c:v>22441.276535388999</c:v>
                </c:pt>
                <c:pt idx="4220">
                  <c:v>23057.52441593102</c:v>
                </c:pt>
                <c:pt idx="4221">
                  <c:v>23213.916623734181</c:v>
                </c:pt>
                <c:pt idx="4222">
                  <c:v>21300.70586088478</c:v>
                </c:pt>
                <c:pt idx="4223">
                  <c:v>21506.181506384219</c:v>
                </c:pt>
                <c:pt idx="4224">
                  <c:v>20926.1539183983</c:v>
                </c:pt>
                <c:pt idx="4225">
                  <c:v>20525.20489057351</c:v>
                </c:pt>
                <c:pt idx="4226">
                  <c:v>19408.293813673121</c:v>
                </c:pt>
                <c:pt idx="4227">
                  <c:v>19713.392131511191</c:v>
                </c:pt>
                <c:pt idx="4228">
                  <c:v>18401.884111345771</c:v>
                </c:pt>
                <c:pt idx="4229">
                  <c:v>19916.97517114622</c:v>
                </c:pt>
                <c:pt idx="4230">
                  <c:v>19213.836584308461</c:v>
                </c:pt>
                <c:pt idx="4231">
                  <c:v>18955.18307367526</c:v>
                </c:pt>
                <c:pt idx="4232">
                  <c:v>21098.62772114882</c:v>
                </c:pt>
                <c:pt idx="4233">
                  <c:v>21381.488167293679</c:v>
                </c:pt>
                <c:pt idx="4234">
                  <c:v>19886.50942649995</c:v>
                </c:pt>
                <c:pt idx="4235">
                  <c:v>20549.334763901621</c:v>
                </c:pt>
                <c:pt idx="4236">
                  <c:v>22451.64297642681</c:v>
                </c:pt>
                <c:pt idx="4237">
                  <c:v>21880.139526369399</c:v>
                </c:pt>
                <c:pt idx="4238">
                  <c:v>23320.96922424377</c:v>
                </c:pt>
                <c:pt idx="4239">
                  <c:v>21671.23203872297</c:v>
                </c:pt>
                <c:pt idx="4240">
                  <c:v>22502.92646327518</c:v>
                </c:pt>
                <c:pt idx="4241">
                  <c:v>21378.988523868811</c:v>
                </c:pt>
                <c:pt idx="4242">
                  <c:v>21707.05406505636</c:v>
                </c:pt>
                <c:pt idx="4243">
                  <c:v>22674.299128069961</c:v>
                </c:pt>
                <c:pt idx="4244">
                  <c:v>21467.718097423971</c:v>
                </c:pt>
                <c:pt idx="4245">
                  <c:v>23259.3316106776</c:v>
                </c:pt>
                <c:pt idx="4246">
                  <c:v>23260.539464987509</c:v>
                </c:pt>
                <c:pt idx="4247">
                  <c:v>21901.969423257971</c:v>
                </c:pt>
                <c:pt idx="4248">
                  <c:v>21793.369931579698</c:v>
                </c:pt>
                <c:pt idx="4249">
                  <c:v>20296.389382820958</c:v>
                </c:pt>
                <c:pt idx="4250">
                  <c:v>20039.325503316639</c:v>
                </c:pt>
                <c:pt idx="4251">
                  <c:v>19866.149796810369</c:v>
                </c:pt>
                <c:pt idx="4252">
                  <c:v>18717.28018318324</c:v>
                </c:pt>
                <c:pt idx="4253">
                  <c:v>19692.64261771346</c:v>
                </c:pt>
                <c:pt idx="4254">
                  <c:v>19080.565469886791</c:v>
                </c:pt>
                <c:pt idx="4255">
                  <c:v>18250.71184166113</c:v>
                </c:pt>
                <c:pt idx="4256">
                  <c:v>18620.189552065051</c:v>
                </c:pt>
                <c:pt idx="4257">
                  <c:v>19184.088987838441</c:v>
                </c:pt>
                <c:pt idx="4258">
                  <c:v>19989.581758977471</c:v>
                </c:pt>
                <c:pt idx="4259">
                  <c:v>19418.279758347209</c:v>
                </c:pt>
                <c:pt idx="4260">
                  <c:v>22435.334455019689</c:v>
                </c:pt>
                <c:pt idx="4261">
                  <c:v>21236.753506498771</c:v>
                </c:pt>
                <c:pt idx="4262">
                  <c:v>22599.313868482721</c:v>
                </c:pt>
                <c:pt idx="4263">
                  <c:v>22304.89900747942</c:v>
                </c:pt>
                <c:pt idx="4264">
                  <c:v>21417.71480069025</c:v>
                </c:pt>
                <c:pt idx="4265">
                  <c:v>20951.46247646855</c:v>
                </c:pt>
                <c:pt idx="4266">
                  <c:v>21893.41528635686</c:v>
                </c:pt>
                <c:pt idx="4267">
                  <c:v>23050.83792657495</c:v>
                </c:pt>
                <c:pt idx="4268">
                  <c:v>21445.850913370261</c:v>
                </c:pt>
                <c:pt idx="4269">
                  <c:v>23060.578030105891</c:v>
                </c:pt>
                <c:pt idx="4270">
                  <c:v>23586.166854351759</c:v>
                </c:pt>
                <c:pt idx="4271">
                  <c:v>21052.0558705443</c:v>
                </c:pt>
                <c:pt idx="4272">
                  <c:v>20940.954861204431</c:v>
                </c:pt>
                <c:pt idx="4273">
                  <c:v>20949.488536161211</c:v>
                </c:pt>
                <c:pt idx="4274">
                  <c:v>19246.775273269861</c:v>
                </c:pt>
                <c:pt idx="4275">
                  <c:v>19232.648300791701</c:v>
                </c:pt>
                <c:pt idx="4276">
                  <c:v>18619.30806952131</c:v>
                </c:pt>
                <c:pt idx="4277">
                  <c:v>19430.28828131561</c:v>
                </c:pt>
                <c:pt idx="4278">
                  <c:v>20404.852333421601</c:v>
                </c:pt>
                <c:pt idx="4279">
                  <c:v>19689.012986756188</c:v>
                </c:pt>
                <c:pt idx="4280">
                  <c:v>21430.98968489455</c:v>
                </c:pt>
                <c:pt idx="4281">
                  <c:v>22857.546384876368</c:v>
                </c:pt>
                <c:pt idx="4282">
                  <c:v>22652.133092618729</c:v>
                </c:pt>
                <c:pt idx="4283">
                  <c:v>22540.883270859889</c:v>
                </c:pt>
                <c:pt idx="4284">
                  <c:v>23600.062833412521</c:v>
                </c:pt>
                <c:pt idx="4285">
                  <c:v>23318.331014297899</c:v>
                </c:pt>
                <c:pt idx="4286">
                  <c:v>22851.577793698241</c:v>
                </c:pt>
                <c:pt idx="4287">
                  <c:v>23705.403350806719</c:v>
                </c:pt>
                <c:pt idx="4288">
                  <c:v>21791.063803927049</c:v>
                </c:pt>
                <c:pt idx="4289">
                  <c:v>23477.668952238899</c:v>
                </c:pt>
                <c:pt idx="4290">
                  <c:v>24212.890163295619</c:v>
                </c:pt>
                <c:pt idx="4291">
                  <c:v>24033.252641890391</c:v>
                </c:pt>
                <c:pt idx="4292">
                  <c:v>24097.41457453496</c:v>
                </c:pt>
                <c:pt idx="4293">
                  <c:v>23172.788540504509</c:v>
                </c:pt>
                <c:pt idx="4294">
                  <c:v>23613.22824523622</c:v>
                </c:pt>
                <c:pt idx="4295">
                  <c:v>23007.137073572041</c:v>
                </c:pt>
                <c:pt idx="4296">
                  <c:v>21677.60080551566</c:v>
                </c:pt>
                <c:pt idx="4297">
                  <c:v>20721.158048275691</c:v>
                </c:pt>
                <c:pt idx="4298">
                  <c:v>19483.64581446334</c:v>
                </c:pt>
                <c:pt idx="4299">
                  <c:v>20423.96353048478</c:v>
                </c:pt>
                <c:pt idx="4300">
                  <c:v>19751.41146816477</c:v>
                </c:pt>
                <c:pt idx="4301">
                  <c:v>19906.1810097292</c:v>
                </c:pt>
                <c:pt idx="4302">
                  <c:v>20398.523862291069</c:v>
                </c:pt>
                <c:pt idx="4303">
                  <c:v>19847.027402463402</c:v>
                </c:pt>
                <c:pt idx="4304">
                  <c:v>20619.5478376149</c:v>
                </c:pt>
                <c:pt idx="4305">
                  <c:v>22256.942588406579</c:v>
                </c:pt>
                <c:pt idx="4306">
                  <c:v>23053.730124722631</c:v>
                </c:pt>
                <c:pt idx="4307">
                  <c:v>23975.78720647423</c:v>
                </c:pt>
                <c:pt idx="4308">
                  <c:v>23375.583606400149</c:v>
                </c:pt>
                <c:pt idx="4309">
                  <c:v>22465.28890882284</c:v>
                </c:pt>
                <c:pt idx="4310">
                  <c:v>23394.24083677087</c:v>
                </c:pt>
                <c:pt idx="4311">
                  <c:v>24060.332648688171</c:v>
                </c:pt>
                <c:pt idx="4312">
                  <c:v>23265.76498436743</c:v>
                </c:pt>
                <c:pt idx="4313">
                  <c:v>24406.361297687501</c:v>
                </c:pt>
                <c:pt idx="4314">
                  <c:v>24716.051179201189</c:v>
                </c:pt>
                <c:pt idx="4315">
                  <c:v>24348.201701335918</c:v>
                </c:pt>
                <c:pt idx="4316">
                  <c:v>25221.170632963462</c:v>
                </c:pt>
                <c:pt idx="4317">
                  <c:v>23219.516912482759</c:v>
                </c:pt>
                <c:pt idx="4318">
                  <c:v>24729.791431272759</c:v>
                </c:pt>
                <c:pt idx="4319">
                  <c:v>22616.511732769981</c:v>
                </c:pt>
                <c:pt idx="4320">
                  <c:v>21237.51397036764</c:v>
                </c:pt>
                <c:pt idx="4321">
                  <c:v>22196.39513251654</c:v>
                </c:pt>
                <c:pt idx="4322">
                  <c:v>19658.115352817618</c:v>
                </c:pt>
                <c:pt idx="4323">
                  <c:v>20608.103736737608</c:v>
                </c:pt>
                <c:pt idx="4324">
                  <c:v>20111.134649687508</c:v>
                </c:pt>
                <c:pt idx="4325">
                  <c:v>20394.167371197149</c:v>
                </c:pt>
                <c:pt idx="4326">
                  <c:v>20378.361388372072</c:v>
                </c:pt>
                <c:pt idx="4327">
                  <c:v>20220.64752019685</c:v>
                </c:pt>
                <c:pt idx="4328">
                  <c:v>21015.650271755188</c:v>
                </c:pt>
                <c:pt idx="4329">
                  <c:v>21656.358530089201</c:v>
                </c:pt>
                <c:pt idx="4330">
                  <c:v>22917.402088301609</c:v>
                </c:pt>
                <c:pt idx="4331">
                  <c:v>23236.57928864202</c:v>
                </c:pt>
                <c:pt idx="4332">
                  <c:v>22576.62575026022</c:v>
                </c:pt>
                <c:pt idx="4333">
                  <c:v>23074.575883465539</c:v>
                </c:pt>
                <c:pt idx="4334">
                  <c:v>22122.040111444181</c:v>
                </c:pt>
                <c:pt idx="4335">
                  <c:v>22777.691059270401</c:v>
                </c:pt>
                <c:pt idx="4336">
                  <c:v>23103.097602711321</c:v>
                </c:pt>
                <c:pt idx="4337">
                  <c:v>23625.582388614399</c:v>
                </c:pt>
                <c:pt idx="4338">
                  <c:v>23902.247347258392</c:v>
                </c:pt>
                <c:pt idx="4339">
                  <c:v>23064.153841732779</c:v>
                </c:pt>
                <c:pt idx="4340">
                  <c:v>24807.20945550016</c:v>
                </c:pt>
                <c:pt idx="4341">
                  <c:v>22871.917472446821</c:v>
                </c:pt>
                <c:pt idx="4342">
                  <c:v>22998.888870106359</c:v>
                </c:pt>
                <c:pt idx="4343">
                  <c:v>23624.949795016099</c:v>
                </c:pt>
                <c:pt idx="4344">
                  <c:v>22812.240493491088</c:v>
                </c:pt>
                <c:pt idx="4345">
                  <c:v>20980.820342928779</c:v>
                </c:pt>
                <c:pt idx="4346">
                  <c:v>21123.09104489837</c:v>
                </c:pt>
                <c:pt idx="4347">
                  <c:v>20614.60132460868</c:v>
                </c:pt>
                <c:pt idx="4348">
                  <c:v>19841.364657931721</c:v>
                </c:pt>
                <c:pt idx="4349">
                  <c:v>20598.61017891797</c:v>
                </c:pt>
                <c:pt idx="4350">
                  <c:v>19500.540265187621</c:v>
                </c:pt>
                <c:pt idx="4351">
                  <c:v>20266.23630219066</c:v>
                </c:pt>
                <c:pt idx="4352">
                  <c:v>20953.470243402699</c:v>
                </c:pt>
                <c:pt idx="4353">
                  <c:v>20787.40527110557</c:v>
                </c:pt>
                <c:pt idx="4354">
                  <c:v>23226.414013472411</c:v>
                </c:pt>
                <c:pt idx="4355">
                  <c:v>23249.721816170801</c:v>
                </c:pt>
                <c:pt idx="4356">
                  <c:v>22568.911853777139</c:v>
                </c:pt>
                <c:pt idx="4357">
                  <c:v>23873.362010174329</c:v>
                </c:pt>
                <c:pt idx="4358">
                  <c:v>22377.603993682911</c:v>
                </c:pt>
                <c:pt idx="4359">
                  <c:v>23749.623412025849</c:v>
                </c:pt>
                <c:pt idx="4360">
                  <c:v>22957.180052625841</c:v>
                </c:pt>
                <c:pt idx="4361">
                  <c:v>23751.243432434701</c:v>
                </c:pt>
                <c:pt idx="4362">
                  <c:v>23899.810924254041</c:v>
                </c:pt>
                <c:pt idx="4363">
                  <c:v>24915.10563369075</c:v>
                </c:pt>
                <c:pt idx="4364">
                  <c:v>24586.08925728342</c:v>
                </c:pt>
                <c:pt idx="4365">
                  <c:v>23621.429077397999</c:v>
                </c:pt>
                <c:pt idx="4366">
                  <c:v>21944.148521518811</c:v>
                </c:pt>
                <c:pt idx="4367">
                  <c:v>21994.78938816797</c:v>
                </c:pt>
                <c:pt idx="4368">
                  <c:v>20980.894248263179</c:v>
                </c:pt>
                <c:pt idx="4369">
                  <c:v>21955.800853204852</c:v>
                </c:pt>
                <c:pt idx="4370">
                  <c:v>19505.187277126901</c:v>
                </c:pt>
                <c:pt idx="4371">
                  <c:v>18655.099432561321</c:v>
                </c:pt>
                <c:pt idx="4372">
                  <c:v>19450.874477840611</c:v>
                </c:pt>
                <c:pt idx="4373">
                  <c:v>19998.32501186783</c:v>
                </c:pt>
                <c:pt idx="4374">
                  <c:v>19256.45712380535</c:v>
                </c:pt>
                <c:pt idx="4375">
                  <c:v>20016.252926113171</c:v>
                </c:pt>
                <c:pt idx="4376">
                  <c:v>20756.529910937821</c:v>
                </c:pt>
                <c:pt idx="4377">
                  <c:v>20647.207209306722</c:v>
                </c:pt>
                <c:pt idx="4378">
                  <c:v>20837.15892321194</c:v>
                </c:pt>
                <c:pt idx="4379">
                  <c:v>22351.187630199642</c:v>
                </c:pt>
                <c:pt idx="4380">
                  <c:v>23765.842576027218</c:v>
                </c:pt>
                <c:pt idx="4381">
                  <c:v>23207.606291899581</c:v>
                </c:pt>
                <c:pt idx="4382">
                  <c:v>22065.828972662181</c:v>
                </c:pt>
                <c:pt idx="4383">
                  <c:v>23548.183295761941</c:v>
                </c:pt>
                <c:pt idx="4384">
                  <c:v>22321.00482280392</c:v>
                </c:pt>
                <c:pt idx="4385">
                  <c:v>22687.277593133629</c:v>
                </c:pt>
                <c:pt idx="4386">
                  <c:v>22565.93901714899</c:v>
                </c:pt>
                <c:pt idx="4387">
                  <c:v>22962.828004153798</c:v>
                </c:pt>
                <c:pt idx="4388">
                  <c:v>22404.04959958051</c:v>
                </c:pt>
                <c:pt idx="4389">
                  <c:v>22953.69637003867</c:v>
                </c:pt>
                <c:pt idx="4390">
                  <c:v>22238.544318918131</c:v>
                </c:pt>
                <c:pt idx="4391">
                  <c:v>22366.749750292289</c:v>
                </c:pt>
                <c:pt idx="4392">
                  <c:v>20551.609743890102</c:v>
                </c:pt>
                <c:pt idx="4393">
                  <c:v>19839.448178199131</c:v>
                </c:pt>
                <c:pt idx="4394">
                  <c:v>19748.25881633778</c:v>
                </c:pt>
                <c:pt idx="4395">
                  <c:v>19593.156639208661</c:v>
                </c:pt>
                <c:pt idx="4396">
                  <c:v>18812.767313557499</c:v>
                </c:pt>
                <c:pt idx="4397">
                  <c:v>19825.168373507149</c:v>
                </c:pt>
                <c:pt idx="4398">
                  <c:v>19219.378477277391</c:v>
                </c:pt>
                <c:pt idx="4399">
                  <c:v>18697.512600925322</c:v>
                </c:pt>
                <c:pt idx="4400">
                  <c:v>19360.793493065379</c:v>
                </c:pt>
                <c:pt idx="4401">
                  <c:v>20320.252170017211</c:v>
                </c:pt>
                <c:pt idx="4402">
                  <c:v>20001.4178847115</c:v>
                </c:pt>
                <c:pt idx="4403">
                  <c:v>21665.986090503178</c:v>
                </c:pt>
                <c:pt idx="4404">
                  <c:v>21675.21392472781</c:v>
                </c:pt>
                <c:pt idx="4405">
                  <c:v>22590.49584521474</c:v>
                </c:pt>
                <c:pt idx="4406">
                  <c:v>21473.78450480934</c:v>
                </c:pt>
                <c:pt idx="4407">
                  <c:v>21958.659269287269</c:v>
                </c:pt>
                <c:pt idx="4408">
                  <c:v>22745.503933719519</c:v>
                </c:pt>
                <c:pt idx="4409">
                  <c:v>22025.786487744739</c:v>
                </c:pt>
                <c:pt idx="4410">
                  <c:v>21682.30870126222</c:v>
                </c:pt>
                <c:pt idx="4411">
                  <c:v>22577.34110561572</c:v>
                </c:pt>
                <c:pt idx="4412">
                  <c:v>22195.747550563701</c:v>
                </c:pt>
                <c:pt idx="4413">
                  <c:v>21307.899493391658</c:v>
                </c:pt>
                <c:pt idx="4414">
                  <c:v>20667.15619286646</c:v>
                </c:pt>
                <c:pt idx="4415">
                  <c:v>21858.553427741059</c:v>
                </c:pt>
                <c:pt idx="4416">
                  <c:v>19560.987572972379</c:v>
                </c:pt>
                <c:pt idx="4417">
                  <c:v>19238.698504235999</c:v>
                </c:pt>
                <c:pt idx="4418">
                  <c:v>18981.581998348262</c:v>
                </c:pt>
                <c:pt idx="4419">
                  <c:v>18448.736811682</c:v>
                </c:pt>
                <c:pt idx="4420">
                  <c:v>17521.566183510371</c:v>
                </c:pt>
                <c:pt idx="4421">
                  <c:v>19279.459089789259</c:v>
                </c:pt>
                <c:pt idx="4422">
                  <c:v>18106.743887007699</c:v>
                </c:pt>
                <c:pt idx="4423">
                  <c:v>19700.835861936721</c:v>
                </c:pt>
                <c:pt idx="4424">
                  <c:v>19400.084985458379</c:v>
                </c:pt>
                <c:pt idx="4425">
                  <c:v>19714.59072198057</c:v>
                </c:pt>
                <c:pt idx="4426">
                  <c:v>20636.700246710021</c:v>
                </c:pt>
                <c:pt idx="4427">
                  <c:v>21119.694170864859</c:v>
                </c:pt>
                <c:pt idx="4428">
                  <c:v>20004.102020479531</c:v>
                </c:pt>
                <c:pt idx="4429">
                  <c:v>21457.156804526519</c:v>
                </c:pt>
                <c:pt idx="4430">
                  <c:v>20531.390015758519</c:v>
                </c:pt>
                <c:pt idx="4431">
                  <c:v>20879.978284826841</c:v>
                </c:pt>
                <c:pt idx="4432">
                  <c:v>20646.93885699784</c:v>
                </c:pt>
                <c:pt idx="4433">
                  <c:v>20134.31145319491</c:v>
                </c:pt>
                <c:pt idx="4434">
                  <c:v>20884.611972565472</c:v>
                </c:pt>
                <c:pt idx="4435">
                  <c:v>21129.273925494221</c:v>
                </c:pt>
                <c:pt idx="4436">
                  <c:v>22107.60898605677</c:v>
                </c:pt>
                <c:pt idx="4437">
                  <c:v>22100.895713158468</c:v>
                </c:pt>
                <c:pt idx="4438">
                  <c:v>20721.69755103912</c:v>
                </c:pt>
                <c:pt idx="4439">
                  <c:v>20385.698369088968</c:v>
                </c:pt>
                <c:pt idx="4440">
                  <c:v>20108.95986951765</c:v>
                </c:pt>
                <c:pt idx="4441">
                  <c:v>19238.491965793481</c:v>
                </c:pt>
                <c:pt idx="4442">
                  <c:v>19151.55558817667</c:v>
                </c:pt>
                <c:pt idx="4443">
                  <c:v>17629.726791847741</c:v>
                </c:pt>
                <c:pt idx="4444">
                  <c:v>18466.548791458739</c:v>
                </c:pt>
                <c:pt idx="4445">
                  <c:v>18574.03649959719</c:v>
                </c:pt>
                <c:pt idx="4446">
                  <c:v>18937.531874450109</c:v>
                </c:pt>
                <c:pt idx="4447">
                  <c:v>18092.76054839222</c:v>
                </c:pt>
                <c:pt idx="4448">
                  <c:v>19159.50295067516</c:v>
                </c:pt>
                <c:pt idx="4449">
                  <c:v>19232.07403675537</c:v>
                </c:pt>
                <c:pt idx="4450">
                  <c:v>19961.711338084671</c:v>
                </c:pt>
                <c:pt idx="4451">
                  <c:v>20532.66067047702</c:v>
                </c:pt>
                <c:pt idx="4452">
                  <c:v>20596.950041378619</c:v>
                </c:pt>
                <c:pt idx="4453">
                  <c:v>20213.37191339118</c:v>
                </c:pt>
                <c:pt idx="4454">
                  <c:v>20624.384271256022</c:v>
                </c:pt>
                <c:pt idx="4455">
                  <c:v>20604.459980018059</c:v>
                </c:pt>
                <c:pt idx="4456">
                  <c:v>21961.30669697938</c:v>
                </c:pt>
                <c:pt idx="4457">
                  <c:v>21655.1070679974</c:v>
                </c:pt>
                <c:pt idx="4458">
                  <c:v>23146.54083686684</c:v>
                </c:pt>
                <c:pt idx="4459">
                  <c:v>22255.845281348222</c:v>
                </c:pt>
                <c:pt idx="4460">
                  <c:v>22886.660125505859</c:v>
                </c:pt>
                <c:pt idx="4461">
                  <c:v>22592.41597013691</c:v>
                </c:pt>
                <c:pt idx="4462">
                  <c:v>21734.874989229102</c:v>
                </c:pt>
                <c:pt idx="4463">
                  <c:v>21779.396132324131</c:v>
                </c:pt>
                <c:pt idx="4464">
                  <c:v>21621.174198102559</c:v>
                </c:pt>
                <c:pt idx="4465">
                  <c:v>20545.251746426198</c:v>
                </c:pt>
                <c:pt idx="4466">
                  <c:v>19037.440225558341</c:v>
                </c:pt>
                <c:pt idx="4467">
                  <c:v>19362.859459414249</c:v>
                </c:pt>
                <c:pt idx="4468">
                  <c:v>19301.429600113712</c:v>
                </c:pt>
                <c:pt idx="4469">
                  <c:v>19692.349793455571</c:v>
                </c:pt>
                <c:pt idx="4470">
                  <c:v>19335.181100108199</c:v>
                </c:pt>
                <c:pt idx="4471">
                  <c:v>19502.258345665181</c:v>
                </c:pt>
                <c:pt idx="4472">
                  <c:v>20670.46324075232</c:v>
                </c:pt>
                <c:pt idx="4473">
                  <c:v>20450.88699282418</c:v>
                </c:pt>
                <c:pt idx="4474">
                  <c:v>20710.714225005238</c:v>
                </c:pt>
                <c:pt idx="4475">
                  <c:v>21953.570988172542</c:v>
                </c:pt>
                <c:pt idx="4476">
                  <c:v>22599.37982243759</c:v>
                </c:pt>
                <c:pt idx="4477">
                  <c:v>22385.487455626651</c:v>
                </c:pt>
                <c:pt idx="4478">
                  <c:v>22966.204702475501</c:v>
                </c:pt>
                <c:pt idx="4479">
                  <c:v>22376.093620539101</c:v>
                </c:pt>
                <c:pt idx="4480">
                  <c:v>21534.399971652179</c:v>
                </c:pt>
                <c:pt idx="4481">
                  <c:v>21995.487447766449</c:v>
                </c:pt>
                <c:pt idx="4482">
                  <c:v>23497.23291693801</c:v>
                </c:pt>
                <c:pt idx="4483">
                  <c:v>22245.142040489791</c:v>
                </c:pt>
                <c:pt idx="4484">
                  <c:v>22173.943920006459</c:v>
                </c:pt>
                <c:pt idx="4485">
                  <c:v>23194.145644636548</c:v>
                </c:pt>
                <c:pt idx="4486">
                  <c:v>21350.71850186367</c:v>
                </c:pt>
                <c:pt idx="4487">
                  <c:v>22136.45596293682</c:v>
                </c:pt>
                <c:pt idx="4488">
                  <c:v>20331.15157947953</c:v>
                </c:pt>
                <c:pt idx="4489">
                  <c:v>19347.952662381609</c:v>
                </c:pt>
                <c:pt idx="4490">
                  <c:v>18928.106231597299</c:v>
                </c:pt>
                <c:pt idx="4491">
                  <c:v>19828.14170746474</c:v>
                </c:pt>
                <c:pt idx="4492">
                  <c:v>19150.750194204509</c:v>
                </c:pt>
                <c:pt idx="4493">
                  <c:v>19765.452053263569</c:v>
                </c:pt>
                <c:pt idx="4494">
                  <c:v>18593.781582107789</c:v>
                </c:pt>
                <c:pt idx="4495">
                  <c:v>19439.065014550149</c:v>
                </c:pt>
                <c:pt idx="4496">
                  <c:v>20449.626471020561</c:v>
                </c:pt>
                <c:pt idx="4497">
                  <c:v>22109.265963309641</c:v>
                </c:pt>
                <c:pt idx="4498">
                  <c:v>21963.66816221624</c:v>
                </c:pt>
                <c:pt idx="4499">
                  <c:v>22307.95997216805</c:v>
                </c:pt>
                <c:pt idx="4500">
                  <c:v>22511.486655957229</c:v>
                </c:pt>
                <c:pt idx="4501">
                  <c:v>22678.058838227422</c:v>
                </c:pt>
                <c:pt idx="4502">
                  <c:v>22349.367305280179</c:v>
                </c:pt>
                <c:pt idx="4503">
                  <c:v>21434.322874714799</c:v>
                </c:pt>
                <c:pt idx="4504">
                  <c:v>22518.99781690061</c:v>
                </c:pt>
                <c:pt idx="4505">
                  <c:v>22007.176756809309</c:v>
                </c:pt>
                <c:pt idx="4506">
                  <c:v>21625.088884887711</c:v>
                </c:pt>
                <c:pt idx="4507">
                  <c:v>23425.177856238141</c:v>
                </c:pt>
                <c:pt idx="4508">
                  <c:v>23378.8860443798</c:v>
                </c:pt>
                <c:pt idx="4509">
                  <c:v>21664.903041907179</c:v>
                </c:pt>
                <c:pt idx="4510">
                  <c:v>21644.828688633181</c:v>
                </c:pt>
                <c:pt idx="4511">
                  <c:v>21594.936975115339</c:v>
                </c:pt>
                <c:pt idx="4512">
                  <c:v>20915.217941991319</c:v>
                </c:pt>
                <c:pt idx="4513">
                  <c:v>21843.070898276939</c:v>
                </c:pt>
                <c:pt idx="4514">
                  <c:v>19805.745760956041</c:v>
                </c:pt>
                <c:pt idx="4515">
                  <c:v>19856.800273829711</c:v>
                </c:pt>
                <c:pt idx="4516">
                  <c:v>19933.96761738143</c:v>
                </c:pt>
                <c:pt idx="4517">
                  <c:v>18660.729433040011</c:v>
                </c:pt>
                <c:pt idx="4518">
                  <c:v>20331.022998110759</c:v>
                </c:pt>
                <c:pt idx="4519">
                  <c:v>18950.54169197462</c:v>
                </c:pt>
                <c:pt idx="4520">
                  <c:v>20345.921176121959</c:v>
                </c:pt>
                <c:pt idx="4521">
                  <c:v>21113.803554561098</c:v>
                </c:pt>
                <c:pt idx="4522">
                  <c:v>22090.26451285851</c:v>
                </c:pt>
                <c:pt idx="4523">
                  <c:v>22588.778265359349</c:v>
                </c:pt>
                <c:pt idx="4524">
                  <c:v>22776.12641974775</c:v>
                </c:pt>
                <c:pt idx="4525">
                  <c:v>21762.74899109035</c:v>
                </c:pt>
                <c:pt idx="4526">
                  <c:v>21243.475285537461</c:v>
                </c:pt>
                <c:pt idx="4527">
                  <c:v>21586.064455946271</c:v>
                </c:pt>
                <c:pt idx="4528">
                  <c:v>19697.059826546709</c:v>
                </c:pt>
                <c:pt idx="4529">
                  <c:v>20609.25826576976</c:v>
                </c:pt>
                <c:pt idx="4530">
                  <c:v>22308.759404201901</c:v>
                </c:pt>
                <c:pt idx="4531">
                  <c:v>21095.269266875839</c:v>
                </c:pt>
                <c:pt idx="4532">
                  <c:v>21678.445504277599</c:v>
                </c:pt>
                <c:pt idx="4533">
                  <c:v>20519.672038574499</c:v>
                </c:pt>
                <c:pt idx="4534">
                  <c:v>21090.681397834811</c:v>
                </c:pt>
                <c:pt idx="4535">
                  <c:v>19662.358345524721</c:v>
                </c:pt>
                <c:pt idx="4536">
                  <c:v>20094.443259883112</c:v>
                </c:pt>
                <c:pt idx="4537">
                  <c:v>20042.73492838267</c:v>
                </c:pt>
                <c:pt idx="4538">
                  <c:v>18892.764797110889</c:v>
                </c:pt>
                <c:pt idx="4539">
                  <c:v>19238.685802054271</c:v>
                </c:pt>
                <c:pt idx="4540">
                  <c:v>17524.566076853291</c:v>
                </c:pt>
                <c:pt idx="4541">
                  <c:v>18322.330233242941</c:v>
                </c:pt>
                <c:pt idx="4542">
                  <c:v>18339.338928614401</c:v>
                </c:pt>
                <c:pt idx="4543">
                  <c:v>17798.539971755661</c:v>
                </c:pt>
                <c:pt idx="4544">
                  <c:v>19570.251704281429</c:v>
                </c:pt>
                <c:pt idx="4545">
                  <c:v>20090.45904752507</c:v>
                </c:pt>
                <c:pt idx="4546">
                  <c:v>19045.539119275851</c:v>
                </c:pt>
                <c:pt idx="4547">
                  <c:v>21402.240352606321</c:v>
                </c:pt>
                <c:pt idx="4548">
                  <c:v>19853.939383856381</c:v>
                </c:pt>
                <c:pt idx="4549">
                  <c:v>20061.379380194769</c:v>
                </c:pt>
                <c:pt idx="4550">
                  <c:v>21784.3751281798</c:v>
                </c:pt>
                <c:pt idx="4551">
                  <c:v>19270.829931638858</c:v>
                </c:pt>
                <c:pt idx="4552">
                  <c:v>20973.46964572704</c:v>
                </c:pt>
                <c:pt idx="4553">
                  <c:v>19991.72928542674</c:v>
                </c:pt>
                <c:pt idx="4554">
                  <c:v>20830.150547411609</c:v>
                </c:pt>
                <c:pt idx="4555">
                  <c:v>21177.107994369351</c:v>
                </c:pt>
                <c:pt idx="4556">
                  <c:v>21082.91726480053</c:v>
                </c:pt>
                <c:pt idx="4557">
                  <c:v>22203.83023378194</c:v>
                </c:pt>
                <c:pt idx="4558">
                  <c:v>19895.229911815521</c:v>
                </c:pt>
                <c:pt idx="4559">
                  <c:v>20362.37235737477</c:v>
                </c:pt>
                <c:pt idx="4560">
                  <c:v>21082.223003321898</c:v>
                </c:pt>
                <c:pt idx="4561">
                  <c:v>20314.575045109141</c:v>
                </c:pt>
                <c:pt idx="4562">
                  <c:v>18511.34279361408</c:v>
                </c:pt>
                <c:pt idx="4563">
                  <c:v>18644.53963203949</c:v>
                </c:pt>
                <c:pt idx="4564">
                  <c:v>18664.5825527163</c:v>
                </c:pt>
                <c:pt idx="4565">
                  <c:v>17682.538869402531</c:v>
                </c:pt>
                <c:pt idx="4566">
                  <c:v>17741.766706522911</c:v>
                </c:pt>
                <c:pt idx="4567">
                  <c:v>17993.014628282501</c:v>
                </c:pt>
                <c:pt idx="4568">
                  <c:v>18394.099031418991</c:v>
                </c:pt>
                <c:pt idx="4569">
                  <c:v>18174.348805635469</c:v>
                </c:pt>
                <c:pt idx="4570">
                  <c:v>19745.49640748313</c:v>
                </c:pt>
                <c:pt idx="4571">
                  <c:v>18910.189140863909</c:v>
                </c:pt>
                <c:pt idx="4572">
                  <c:v>19618.171763674411</c:v>
                </c:pt>
                <c:pt idx="4573">
                  <c:v>20082.070822729809</c:v>
                </c:pt>
                <c:pt idx="4574">
                  <c:v>21646.944558422969</c:v>
                </c:pt>
                <c:pt idx="4575">
                  <c:v>21300.361248301899</c:v>
                </c:pt>
                <c:pt idx="4576">
                  <c:v>21140.684162167421</c:v>
                </c:pt>
                <c:pt idx="4577">
                  <c:v>20170.442938823529</c:v>
                </c:pt>
                <c:pt idx="4578">
                  <c:v>21438.707549168172</c:v>
                </c:pt>
                <c:pt idx="4579">
                  <c:v>21161.97658340447</c:v>
                </c:pt>
                <c:pt idx="4580">
                  <c:v>21496.419603462451</c:v>
                </c:pt>
                <c:pt idx="4581">
                  <c:v>22032.96386362259</c:v>
                </c:pt>
                <c:pt idx="4582">
                  <c:v>21053.16708017093</c:v>
                </c:pt>
                <c:pt idx="4583">
                  <c:v>21641.702441445948</c:v>
                </c:pt>
                <c:pt idx="4584">
                  <c:v>19414.258691612478</c:v>
                </c:pt>
                <c:pt idx="4585">
                  <c:v>18618.091109630481</c:v>
                </c:pt>
                <c:pt idx="4586">
                  <c:v>17674.839963143131</c:v>
                </c:pt>
                <c:pt idx="4587">
                  <c:v>18625.316274660861</c:v>
                </c:pt>
                <c:pt idx="4588">
                  <c:v>17619.349150602931</c:v>
                </c:pt>
                <c:pt idx="4589">
                  <c:v>17738.669133964111</c:v>
                </c:pt>
                <c:pt idx="4590">
                  <c:v>18977.60016095806</c:v>
                </c:pt>
                <c:pt idx="4591">
                  <c:v>18926.023247768051</c:v>
                </c:pt>
                <c:pt idx="4592">
                  <c:v>18382.298370855919</c:v>
                </c:pt>
                <c:pt idx="4593">
                  <c:v>18505.433570329609</c:v>
                </c:pt>
                <c:pt idx="4594">
                  <c:v>18687.813117658941</c:v>
                </c:pt>
                <c:pt idx="4595">
                  <c:v>20213.310789766481</c:v>
                </c:pt>
                <c:pt idx="4596">
                  <c:v>21049.21837962568</c:v>
                </c:pt>
                <c:pt idx="4597">
                  <c:v>20064.197680879581</c:v>
                </c:pt>
                <c:pt idx="4598">
                  <c:v>20253.417791782798</c:v>
                </c:pt>
                <c:pt idx="4599">
                  <c:v>20497.99276335855</c:v>
                </c:pt>
                <c:pt idx="4600">
                  <c:v>20903.23059340796</c:v>
                </c:pt>
                <c:pt idx="4601">
                  <c:v>21255.267980990771</c:v>
                </c:pt>
                <c:pt idx="4602">
                  <c:v>19800.206954888581</c:v>
                </c:pt>
                <c:pt idx="4603">
                  <c:v>21663.849637935931</c:v>
                </c:pt>
                <c:pt idx="4604">
                  <c:v>21079.98556906942</c:v>
                </c:pt>
                <c:pt idx="4605">
                  <c:v>21640.941133872999</c:v>
                </c:pt>
                <c:pt idx="4606">
                  <c:v>20237.27331268934</c:v>
                </c:pt>
                <c:pt idx="4607">
                  <c:v>20106.430247363871</c:v>
                </c:pt>
                <c:pt idx="4608">
                  <c:v>20578.491587329179</c:v>
                </c:pt>
                <c:pt idx="4609">
                  <c:v>19455.94809706428</c:v>
                </c:pt>
                <c:pt idx="4610">
                  <c:v>18289.330065616461</c:v>
                </c:pt>
                <c:pt idx="4611">
                  <c:v>17742.37659997031</c:v>
                </c:pt>
                <c:pt idx="4612">
                  <c:v>17456.516470734019</c:v>
                </c:pt>
                <c:pt idx="4613">
                  <c:v>18024.23942245324</c:v>
                </c:pt>
                <c:pt idx="4614">
                  <c:v>18437.003858987671</c:v>
                </c:pt>
                <c:pt idx="4615">
                  <c:v>19210.692416541689</c:v>
                </c:pt>
                <c:pt idx="4616">
                  <c:v>19815.399930114461</c:v>
                </c:pt>
                <c:pt idx="4617">
                  <c:v>19151.520037060542</c:v>
                </c:pt>
                <c:pt idx="4618">
                  <c:v>20193.953203959441</c:v>
                </c:pt>
                <c:pt idx="4619">
                  <c:v>21155.313358916581</c:v>
                </c:pt>
                <c:pt idx="4620">
                  <c:v>21697.543876775831</c:v>
                </c:pt>
                <c:pt idx="4621">
                  <c:v>20362.780513545629</c:v>
                </c:pt>
                <c:pt idx="4622">
                  <c:v>20885.104935847441</c:v>
                </c:pt>
                <c:pt idx="4623">
                  <c:v>21091.292789182851</c:v>
                </c:pt>
                <c:pt idx="4624">
                  <c:v>22275.248995863862</c:v>
                </c:pt>
                <c:pt idx="4625">
                  <c:v>22091.147623786339</c:v>
                </c:pt>
                <c:pt idx="4626">
                  <c:v>21590.770738858919</c:v>
                </c:pt>
                <c:pt idx="4627">
                  <c:v>21387.956969637289</c:v>
                </c:pt>
                <c:pt idx="4628">
                  <c:v>22451.792236149158</c:v>
                </c:pt>
                <c:pt idx="4629">
                  <c:v>21534.40300397907</c:v>
                </c:pt>
                <c:pt idx="4630">
                  <c:v>22405.629275568001</c:v>
                </c:pt>
                <c:pt idx="4631">
                  <c:v>20773.12474385637</c:v>
                </c:pt>
                <c:pt idx="4632">
                  <c:v>20398.557381620099</c:v>
                </c:pt>
                <c:pt idx="4633">
                  <c:v>20056.721037756961</c:v>
                </c:pt>
                <c:pt idx="4634">
                  <c:v>18264.84839015537</c:v>
                </c:pt>
                <c:pt idx="4635">
                  <c:v>18087.988623679121</c:v>
                </c:pt>
                <c:pt idx="4636">
                  <c:v>19014.76679104476</c:v>
                </c:pt>
                <c:pt idx="4637">
                  <c:v>18704.601239350781</c:v>
                </c:pt>
                <c:pt idx="4638">
                  <c:v>19093.836158597889</c:v>
                </c:pt>
                <c:pt idx="4639">
                  <c:v>19783.041703976622</c:v>
                </c:pt>
                <c:pt idx="4640">
                  <c:v>19069.446137184012</c:v>
                </c:pt>
                <c:pt idx="4641">
                  <c:v>19787.75684418789</c:v>
                </c:pt>
                <c:pt idx="4642">
                  <c:v>21026.232059084279</c:v>
                </c:pt>
                <c:pt idx="4643">
                  <c:v>21448.899715749722</c:v>
                </c:pt>
                <c:pt idx="4644">
                  <c:v>21484.897256826898</c:v>
                </c:pt>
                <c:pt idx="4645">
                  <c:v>22201.787525281619</c:v>
                </c:pt>
                <c:pt idx="4646">
                  <c:v>20636.085467144701</c:v>
                </c:pt>
                <c:pt idx="4647">
                  <c:v>20314.94373778232</c:v>
                </c:pt>
                <c:pt idx="4648">
                  <c:v>20472.470346636019</c:v>
                </c:pt>
                <c:pt idx="4649">
                  <c:v>20552.060578555309</c:v>
                </c:pt>
                <c:pt idx="4650">
                  <c:v>21133.81849213934</c:v>
                </c:pt>
                <c:pt idx="4651">
                  <c:v>22700.849903224171</c:v>
                </c:pt>
                <c:pt idx="4652">
                  <c:v>21782.370332324419</c:v>
                </c:pt>
                <c:pt idx="4653">
                  <c:v>22169.131512897158</c:v>
                </c:pt>
                <c:pt idx="4654">
                  <c:v>21729.33094102766</c:v>
                </c:pt>
                <c:pt idx="4655">
                  <c:v>20724.416110951661</c:v>
                </c:pt>
                <c:pt idx="4656">
                  <c:v>20453.406170667669</c:v>
                </c:pt>
                <c:pt idx="4657">
                  <c:v>19213.932638516118</c:v>
                </c:pt>
                <c:pt idx="4658">
                  <c:v>18402.749734880719</c:v>
                </c:pt>
                <c:pt idx="4659">
                  <c:v>18719.705999403031</c:v>
                </c:pt>
                <c:pt idx="4660">
                  <c:v>18461.392017093171</c:v>
                </c:pt>
                <c:pt idx="4661">
                  <c:v>19756.313103486758</c:v>
                </c:pt>
                <c:pt idx="4662">
                  <c:v>19290.70170736705</c:v>
                </c:pt>
                <c:pt idx="4663">
                  <c:v>19912.487244661701</c:v>
                </c:pt>
                <c:pt idx="4664">
                  <c:v>19571.199304236641</c:v>
                </c:pt>
                <c:pt idx="4665">
                  <c:v>20475.34663579112</c:v>
                </c:pt>
                <c:pt idx="4666">
                  <c:v>21242.43223303062</c:v>
                </c:pt>
                <c:pt idx="4667">
                  <c:v>21505.229319693521</c:v>
                </c:pt>
                <c:pt idx="4668">
                  <c:v>21580.287774364209</c:v>
                </c:pt>
                <c:pt idx="4669">
                  <c:v>20928.614955139401</c:v>
                </c:pt>
                <c:pt idx="4670">
                  <c:v>21992.621032843559</c:v>
                </c:pt>
                <c:pt idx="4671">
                  <c:v>21336.84644640861</c:v>
                </c:pt>
                <c:pt idx="4672">
                  <c:v>21148.751413846741</c:v>
                </c:pt>
                <c:pt idx="4673">
                  <c:v>22736.101434704819</c:v>
                </c:pt>
                <c:pt idx="4674">
                  <c:v>21041.13118109708</c:v>
                </c:pt>
                <c:pt idx="4675">
                  <c:v>22893.990515512651</c:v>
                </c:pt>
                <c:pt idx="4676">
                  <c:v>22366.517747261041</c:v>
                </c:pt>
                <c:pt idx="4677">
                  <c:v>23154.826435504769</c:v>
                </c:pt>
                <c:pt idx="4678">
                  <c:v>20896.08902152786</c:v>
                </c:pt>
                <c:pt idx="4679">
                  <c:v>21131.925189813101</c:v>
                </c:pt>
                <c:pt idx="4680">
                  <c:v>21248.6460486164</c:v>
                </c:pt>
                <c:pt idx="4681">
                  <c:v>20316.078159642999</c:v>
                </c:pt>
                <c:pt idx="4682">
                  <c:v>19832.91422225126</c:v>
                </c:pt>
                <c:pt idx="4683">
                  <c:v>19204.255954236451</c:v>
                </c:pt>
                <c:pt idx="4684">
                  <c:v>19763.056369248559</c:v>
                </c:pt>
                <c:pt idx="4685">
                  <c:v>18284.15741493805</c:v>
                </c:pt>
                <c:pt idx="4686">
                  <c:v>19620.94272454692</c:v>
                </c:pt>
                <c:pt idx="4687">
                  <c:v>19073.740381345458</c:v>
                </c:pt>
                <c:pt idx="4688">
                  <c:v>19807.746627744771</c:v>
                </c:pt>
                <c:pt idx="4689">
                  <c:v>20491.995321180391</c:v>
                </c:pt>
                <c:pt idx="4690">
                  <c:v>22251.119414840621</c:v>
                </c:pt>
                <c:pt idx="4691">
                  <c:v>22648.582603347859</c:v>
                </c:pt>
                <c:pt idx="4692">
                  <c:v>23804.71538642166</c:v>
                </c:pt>
                <c:pt idx="4693">
                  <c:v>22368.94149288928</c:v>
                </c:pt>
                <c:pt idx="4694">
                  <c:v>22273.800079145651</c:v>
                </c:pt>
                <c:pt idx="4695">
                  <c:v>23019.715681936661</c:v>
                </c:pt>
                <c:pt idx="4696">
                  <c:v>21881.743378731298</c:v>
                </c:pt>
                <c:pt idx="4697">
                  <c:v>21837.14380900914</c:v>
                </c:pt>
                <c:pt idx="4698">
                  <c:v>24006.17638499981</c:v>
                </c:pt>
                <c:pt idx="4699">
                  <c:v>24160.588781210921</c:v>
                </c:pt>
                <c:pt idx="4700">
                  <c:v>24252.194739566981</c:v>
                </c:pt>
                <c:pt idx="4701">
                  <c:v>24178.678955267718</c:v>
                </c:pt>
                <c:pt idx="4702">
                  <c:v>22456.626485833971</c:v>
                </c:pt>
                <c:pt idx="4703">
                  <c:v>21582.552084895589</c:v>
                </c:pt>
                <c:pt idx="4704">
                  <c:v>21194.298475189698</c:v>
                </c:pt>
                <c:pt idx="4705">
                  <c:v>21832.623909933202</c:v>
                </c:pt>
                <c:pt idx="4706">
                  <c:v>19320.603767209632</c:v>
                </c:pt>
                <c:pt idx="4707">
                  <c:v>20312.74486629368</c:v>
                </c:pt>
                <c:pt idx="4708">
                  <c:v>19927.206094509249</c:v>
                </c:pt>
                <c:pt idx="4709">
                  <c:v>19185.622011431831</c:v>
                </c:pt>
                <c:pt idx="4710">
                  <c:v>20183.021121731879</c:v>
                </c:pt>
                <c:pt idx="4711">
                  <c:v>20659.28347941567</c:v>
                </c:pt>
                <c:pt idx="4712">
                  <c:v>21145.403161422812</c:v>
                </c:pt>
                <c:pt idx="4713">
                  <c:v>21826.246509534081</c:v>
                </c:pt>
                <c:pt idx="4714">
                  <c:v>22519.235318760759</c:v>
                </c:pt>
                <c:pt idx="4715">
                  <c:v>22131.347530694791</c:v>
                </c:pt>
                <c:pt idx="4716">
                  <c:v>23625.27864114986</c:v>
                </c:pt>
                <c:pt idx="4717">
                  <c:v>23717.348010534621</c:v>
                </c:pt>
                <c:pt idx="4718">
                  <c:v>21866.480073337309</c:v>
                </c:pt>
                <c:pt idx="4719">
                  <c:v>21465.052399623899</c:v>
                </c:pt>
                <c:pt idx="4720">
                  <c:v>21529.25618888258</c:v>
                </c:pt>
                <c:pt idx="4721">
                  <c:v>23528.37062807984</c:v>
                </c:pt>
                <c:pt idx="4722">
                  <c:v>22904.31248435246</c:v>
                </c:pt>
                <c:pt idx="4723">
                  <c:v>23422.94287659998</c:v>
                </c:pt>
                <c:pt idx="4724">
                  <c:v>22342.70519133026</c:v>
                </c:pt>
                <c:pt idx="4725">
                  <c:v>23962.018960967831</c:v>
                </c:pt>
                <c:pt idx="4726">
                  <c:v>23244.648515933051</c:v>
                </c:pt>
                <c:pt idx="4727">
                  <c:v>21483.210976263559</c:v>
                </c:pt>
                <c:pt idx="4728">
                  <c:v>22522.571748093022</c:v>
                </c:pt>
                <c:pt idx="4729">
                  <c:v>21776.727881322218</c:v>
                </c:pt>
                <c:pt idx="4730">
                  <c:v>21345.03555510996</c:v>
                </c:pt>
                <c:pt idx="4731">
                  <c:v>20952.263446664761</c:v>
                </c:pt>
                <c:pt idx="4732">
                  <c:v>19269.14581208452</c:v>
                </c:pt>
                <c:pt idx="4733">
                  <c:v>19782.243271032719</c:v>
                </c:pt>
                <c:pt idx="4734">
                  <c:v>20145.387511272558</c:v>
                </c:pt>
                <c:pt idx="4735">
                  <c:v>19937.745088172851</c:v>
                </c:pt>
                <c:pt idx="4736">
                  <c:v>19287.594850993541</c:v>
                </c:pt>
                <c:pt idx="4737">
                  <c:v>19491.93969270739</c:v>
                </c:pt>
                <c:pt idx="4738">
                  <c:v>20601.3231672939</c:v>
                </c:pt>
                <c:pt idx="4739">
                  <c:v>20965.99565434422</c:v>
                </c:pt>
                <c:pt idx="4740">
                  <c:v>20954.99669916894</c:v>
                </c:pt>
                <c:pt idx="4741">
                  <c:v>22480.620670269771</c:v>
                </c:pt>
                <c:pt idx="4742">
                  <c:v>23021.583254313351</c:v>
                </c:pt>
                <c:pt idx="4743">
                  <c:v>21529.649497054259</c:v>
                </c:pt>
                <c:pt idx="4744">
                  <c:v>21673.520452035718</c:v>
                </c:pt>
                <c:pt idx="4745">
                  <c:v>21524.140754089502</c:v>
                </c:pt>
                <c:pt idx="4746">
                  <c:v>21260.344123649</c:v>
                </c:pt>
                <c:pt idx="4747">
                  <c:v>22247.033932696861</c:v>
                </c:pt>
                <c:pt idx="4748">
                  <c:v>23315.726239501681</c:v>
                </c:pt>
                <c:pt idx="4749">
                  <c:v>21107.633482060559</c:v>
                </c:pt>
                <c:pt idx="4750">
                  <c:v>22571.003190313109</c:v>
                </c:pt>
                <c:pt idx="4751">
                  <c:v>22280.532050156089</c:v>
                </c:pt>
                <c:pt idx="4752">
                  <c:v>21289.768218072451</c:v>
                </c:pt>
                <c:pt idx="4753">
                  <c:v>19744.82968598299</c:v>
                </c:pt>
                <c:pt idx="4754">
                  <c:v>20272.97970898858</c:v>
                </c:pt>
                <c:pt idx="4755">
                  <c:v>20392.4299149744</c:v>
                </c:pt>
                <c:pt idx="4756">
                  <c:v>19208.703378936811</c:v>
                </c:pt>
                <c:pt idx="4757">
                  <c:v>18962.57812432633</c:v>
                </c:pt>
                <c:pt idx="4758">
                  <c:v>19219.10833422036</c:v>
                </c:pt>
                <c:pt idx="4759">
                  <c:v>19203.755005641971</c:v>
                </c:pt>
                <c:pt idx="4760">
                  <c:v>21017.0731506831</c:v>
                </c:pt>
                <c:pt idx="4761">
                  <c:v>19103.439115460071</c:v>
                </c:pt>
                <c:pt idx="4762">
                  <c:v>20075.975975505709</c:v>
                </c:pt>
                <c:pt idx="4763">
                  <c:v>21555.697281694702</c:v>
                </c:pt>
                <c:pt idx="4764">
                  <c:v>21579.840030861451</c:v>
                </c:pt>
                <c:pt idx="4765">
                  <c:v>22032.539407002369</c:v>
                </c:pt>
                <c:pt idx="4766">
                  <c:v>20569.940477846059</c:v>
                </c:pt>
                <c:pt idx="4767">
                  <c:v>20699.775976221539</c:v>
                </c:pt>
                <c:pt idx="4768">
                  <c:v>20794.092627268681</c:v>
                </c:pt>
                <c:pt idx="4769">
                  <c:v>20331.964266849209</c:v>
                </c:pt>
                <c:pt idx="4770">
                  <c:v>21943.661502719609</c:v>
                </c:pt>
                <c:pt idx="4771">
                  <c:v>21406.530169248701</c:v>
                </c:pt>
                <c:pt idx="4772">
                  <c:v>22149.356370226189</c:v>
                </c:pt>
                <c:pt idx="4773">
                  <c:v>22575.62498409643</c:v>
                </c:pt>
                <c:pt idx="4774">
                  <c:v>22820.100758739271</c:v>
                </c:pt>
                <c:pt idx="4775">
                  <c:v>21325.0655815104</c:v>
                </c:pt>
                <c:pt idx="4776">
                  <c:v>20133.421548418632</c:v>
                </c:pt>
                <c:pt idx="4777">
                  <c:v>19763.468578613421</c:v>
                </c:pt>
                <c:pt idx="4778">
                  <c:v>19961.270941786221</c:v>
                </c:pt>
                <c:pt idx="4779">
                  <c:v>20109.413963063649</c:v>
                </c:pt>
                <c:pt idx="4780">
                  <c:v>19341.521613483379</c:v>
                </c:pt>
                <c:pt idx="4781">
                  <c:v>19602.027497468422</c:v>
                </c:pt>
                <c:pt idx="4782">
                  <c:v>19355.13875462961</c:v>
                </c:pt>
                <c:pt idx="4783">
                  <c:v>19410.07948215511</c:v>
                </c:pt>
                <c:pt idx="4784">
                  <c:v>20395.457613221999</c:v>
                </c:pt>
                <c:pt idx="4785">
                  <c:v>20257.539907530729</c:v>
                </c:pt>
                <c:pt idx="4786">
                  <c:v>22600.017705370541</c:v>
                </c:pt>
                <c:pt idx="4787">
                  <c:v>23402.730649174031</c:v>
                </c:pt>
                <c:pt idx="4788">
                  <c:v>22094.056549837282</c:v>
                </c:pt>
                <c:pt idx="4789">
                  <c:v>23769.324538664481</c:v>
                </c:pt>
                <c:pt idx="4790">
                  <c:v>22933.83927161379</c:v>
                </c:pt>
                <c:pt idx="4791">
                  <c:v>22968.385022277958</c:v>
                </c:pt>
                <c:pt idx="4792">
                  <c:v>22987.61300780786</c:v>
                </c:pt>
                <c:pt idx="4793">
                  <c:v>22090.25932885259</c:v>
                </c:pt>
                <c:pt idx="4794">
                  <c:v>23386.367804972491</c:v>
                </c:pt>
                <c:pt idx="4795">
                  <c:v>22771.67184048906</c:v>
                </c:pt>
                <c:pt idx="4796">
                  <c:v>24388.385263499971</c:v>
                </c:pt>
                <c:pt idx="4797">
                  <c:v>24132.15452937294</c:v>
                </c:pt>
                <c:pt idx="4798">
                  <c:v>24262.80642836382</c:v>
                </c:pt>
                <c:pt idx="4799">
                  <c:v>23453.735144030659</c:v>
                </c:pt>
                <c:pt idx="4800">
                  <c:v>22679.60677761769</c:v>
                </c:pt>
                <c:pt idx="4801">
                  <c:v>21668.425005267749</c:v>
                </c:pt>
                <c:pt idx="4802">
                  <c:v>20746.327389953381</c:v>
                </c:pt>
                <c:pt idx="4803">
                  <c:v>20105.455215467999</c:v>
                </c:pt>
                <c:pt idx="4804">
                  <c:v>19354.6979619167</c:v>
                </c:pt>
                <c:pt idx="4805">
                  <c:v>20486.416185590719</c:v>
                </c:pt>
                <c:pt idx="4806">
                  <c:v>21303.090078189351</c:v>
                </c:pt>
                <c:pt idx="4807">
                  <c:v>19795.800329689158</c:v>
                </c:pt>
                <c:pt idx="4808">
                  <c:v>20821.085935920099</c:v>
                </c:pt>
                <c:pt idx="4809">
                  <c:v>23150.096471573281</c:v>
                </c:pt>
                <c:pt idx="4810">
                  <c:v>22679.549657660231</c:v>
                </c:pt>
                <c:pt idx="4811">
                  <c:v>24009.334428748101</c:v>
                </c:pt>
                <c:pt idx="4812">
                  <c:v>23609.00630197964</c:v>
                </c:pt>
                <c:pt idx="4813">
                  <c:v>23724.947233832259</c:v>
                </c:pt>
                <c:pt idx="4814">
                  <c:v>22342.923051516769</c:v>
                </c:pt>
                <c:pt idx="4815">
                  <c:v>21831.393600608932</c:v>
                </c:pt>
                <c:pt idx="4816">
                  <c:v>22717.774942571501</c:v>
                </c:pt>
                <c:pt idx="4817">
                  <c:v>22919.306717135642</c:v>
                </c:pt>
                <c:pt idx="4818">
                  <c:v>22720.703047534989</c:v>
                </c:pt>
                <c:pt idx="4819">
                  <c:v>24207.08102919762</c:v>
                </c:pt>
                <c:pt idx="4820">
                  <c:v>23532.235307624342</c:v>
                </c:pt>
                <c:pt idx="4821">
                  <c:v>22476.880155620449</c:v>
                </c:pt>
                <c:pt idx="4822">
                  <c:v>24174.327254954649</c:v>
                </c:pt>
                <c:pt idx="4823">
                  <c:v>23116.29129746143</c:v>
                </c:pt>
                <c:pt idx="4824">
                  <c:v>22501.148668960959</c:v>
                </c:pt>
                <c:pt idx="4825">
                  <c:v>21811.805621056861</c:v>
                </c:pt>
                <c:pt idx="4826">
                  <c:v>21459.488173150541</c:v>
                </c:pt>
                <c:pt idx="4827">
                  <c:v>21254.546083650981</c:v>
                </c:pt>
                <c:pt idx="4828">
                  <c:v>20253.3907888637</c:v>
                </c:pt>
                <c:pt idx="4829">
                  <c:v>21123.674502126119</c:v>
                </c:pt>
                <c:pt idx="4830">
                  <c:v>21108.036870206211</c:v>
                </c:pt>
                <c:pt idx="4831">
                  <c:v>20072.462806428499</c:v>
                </c:pt>
                <c:pt idx="4832">
                  <c:v>21744.81818228641</c:v>
                </c:pt>
                <c:pt idx="4833">
                  <c:v>23952.943129737279</c:v>
                </c:pt>
                <c:pt idx="4834">
                  <c:v>23773.654942407651</c:v>
                </c:pt>
                <c:pt idx="4835">
                  <c:v>23615.63328876147</c:v>
                </c:pt>
                <c:pt idx="4836">
                  <c:v>23117.613254576849</c:v>
                </c:pt>
                <c:pt idx="4837">
                  <c:v>24271.260714999509</c:v>
                </c:pt>
                <c:pt idx="4838">
                  <c:v>24117.36017871166</c:v>
                </c:pt>
                <c:pt idx="4839">
                  <c:v>24618.090607464281</c:v>
                </c:pt>
                <c:pt idx="4840">
                  <c:v>22988.075722009999</c:v>
                </c:pt>
                <c:pt idx="4841">
                  <c:v>24053.028302810621</c:v>
                </c:pt>
                <c:pt idx="4842">
                  <c:v>22849.94265972613</c:v>
                </c:pt>
                <c:pt idx="4843">
                  <c:v>23315.863379918352</c:v>
                </c:pt>
                <c:pt idx="4844">
                  <c:v>23879.65065619129</c:v>
                </c:pt>
                <c:pt idx="4845">
                  <c:v>23077.233231540551</c:v>
                </c:pt>
                <c:pt idx="4846">
                  <c:v>24704.739682486728</c:v>
                </c:pt>
                <c:pt idx="4847">
                  <c:v>23428.523796987462</c:v>
                </c:pt>
                <c:pt idx="4848">
                  <c:v>22879.79321727774</c:v>
                </c:pt>
                <c:pt idx="4849">
                  <c:v>22087.646893304209</c:v>
                </c:pt>
                <c:pt idx="4850">
                  <c:v>21187.968439992219</c:v>
                </c:pt>
                <c:pt idx="4851">
                  <c:v>20520.445264953811</c:v>
                </c:pt>
                <c:pt idx="4852">
                  <c:v>20763.10127969311</c:v>
                </c:pt>
                <c:pt idx="4853">
                  <c:v>20610.840191904241</c:v>
                </c:pt>
                <c:pt idx="4854">
                  <c:v>21382.893320086681</c:v>
                </c:pt>
                <c:pt idx="4855">
                  <c:v>21076.823110356851</c:v>
                </c:pt>
                <c:pt idx="4856">
                  <c:v>22517.820677902069</c:v>
                </c:pt>
                <c:pt idx="4857">
                  <c:v>22570.422239456318</c:v>
                </c:pt>
                <c:pt idx="4858">
                  <c:v>23437.204641072989</c:v>
                </c:pt>
                <c:pt idx="4859">
                  <c:v>24376.57711306927</c:v>
                </c:pt>
                <c:pt idx="4860">
                  <c:v>23715.954409756028</c:v>
                </c:pt>
                <c:pt idx="4861">
                  <c:v>23576.055490577732</c:v>
                </c:pt>
                <c:pt idx="4862">
                  <c:v>22631.737573556169</c:v>
                </c:pt>
                <c:pt idx="4863">
                  <c:v>23627.500062517051</c:v>
                </c:pt>
                <c:pt idx="4864">
                  <c:v>23718.38443818851</c:v>
                </c:pt>
                <c:pt idx="4865">
                  <c:v>22296.266475253698</c:v>
                </c:pt>
                <c:pt idx="4866">
                  <c:v>22952.729418940489</c:v>
                </c:pt>
                <c:pt idx="4867">
                  <c:v>22489.490662003289</c:v>
                </c:pt>
                <c:pt idx="4868">
                  <c:v>24811.06484788009</c:v>
                </c:pt>
                <c:pt idx="4869">
                  <c:v>24339.741826920741</c:v>
                </c:pt>
                <c:pt idx="4870">
                  <c:v>22779.1736997017</c:v>
                </c:pt>
                <c:pt idx="4871">
                  <c:v>24111.925950199569</c:v>
                </c:pt>
                <c:pt idx="4872">
                  <c:v>23041.181046294761</c:v>
                </c:pt>
                <c:pt idx="4873">
                  <c:v>21110.54897975683</c:v>
                </c:pt>
                <c:pt idx="4874">
                  <c:v>19851.378586874111</c:v>
                </c:pt>
                <c:pt idx="4875">
                  <c:v>21288.09875483303</c:v>
                </c:pt>
                <c:pt idx="4876">
                  <c:v>20157.118826087371</c:v>
                </c:pt>
                <c:pt idx="4877">
                  <c:v>20341.127697223641</c:v>
                </c:pt>
                <c:pt idx="4878">
                  <c:v>19382.981499160938</c:v>
                </c:pt>
                <c:pt idx="4879">
                  <c:v>19381.197054372769</c:v>
                </c:pt>
                <c:pt idx="4880">
                  <c:v>21753.369466552322</c:v>
                </c:pt>
                <c:pt idx="4881">
                  <c:v>22671.224122307489</c:v>
                </c:pt>
                <c:pt idx="4882">
                  <c:v>21632.21602677125</c:v>
                </c:pt>
                <c:pt idx="4883">
                  <c:v>21362.5174607437</c:v>
                </c:pt>
                <c:pt idx="4884">
                  <c:v>23347.697591796499</c:v>
                </c:pt>
                <c:pt idx="4885">
                  <c:v>21781.494829425461</c:v>
                </c:pt>
                <c:pt idx="4886">
                  <c:v>22927.586859825431</c:v>
                </c:pt>
                <c:pt idx="4887">
                  <c:v>22957.123295211899</c:v>
                </c:pt>
                <c:pt idx="4888">
                  <c:v>21564.842121609701</c:v>
                </c:pt>
                <c:pt idx="4889">
                  <c:v>22529.265159873539</c:v>
                </c:pt>
                <c:pt idx="4890">
                  <c:v>22070.077555439209</c:v>
                </c:pt>
                <c:pt idx="4891">
                  <c:v>22608.753461595981</c:v>
                </c:pt>
                <c:pt idx="4892">
                  <c:v>24259.361945842571</c:v>
                </c:pt>
                <c:pt idx="4893">
                  <c:v>22713.323619581821</c:v>
                </c:pt>
                <c:pt idx="4894">
                  <c:v>23321.006118115281</c:v>
                </c:pt>
                <c:pt idx="4895">
                  <c:v>21233.265875091762</c:v>
                </c:pt>
                <c:pt idx="4896">
                  <c:v>20544.681745857011</c:v>
                </c:pt>
                <c:pt idx="4897">
                  <c:v>22289.282514449151</c:v>
                </c:pt>
                <c:pt idx="4898">
                  <c:v>19940.35619706826</c:v>
                </c:pt>
                <c:pt idx="4899">
                  <c:v>20446.899719223769</c:v>
                </c:pt>
                <c:pt idx="4900">
                  <c:v>19901.673202804199</c:v>
                </c:pt>
                <c:pt idx="4901">
                  <c:v>19058.49736738611</c:v>
                </c:pt>
                <c:pt idx="4902">
                  <c:v>19449.327528577309</c:v>
                </c:pt>
                <c:pt idx="4903">
                  <c:v>19290.037288128671</c:v>
                </c:pt>
                <c:pt idx="4904">
                  <c:v>20521.11995816233</c:v>
                </c:pt>
                <c:pt idx="4905">
                  <c:v>19562.75890682554</c:v>
                </c:pt>
                <c:pt idx="4906">
                  <c:v>20780.72999823403</c:v>
                </c:pt>
                <c:pt idx="4907">
                  <c:v>21029.610198593149</c:v>
                </c:pt>
                <c:pt idx="4908">
                  <c:v>21413.91978770899</c:v>
                </c:pt>
                <c:pt idx="4909">
                  <c:v>21584.00818924874</c:v>
                </c:pt>
                <c:pt idx="4910">
                  <c:v>22444.80321732843</c:v>
                </c:pt>
                <c:pt idx="4911">
                  <c:v>22070.985309910549</c:v>
                </c:pt>
                <c:pt idx="4912">
                  <c:v>22248.035547734809</c:v>
                </c:pt>
                <c:pt idx="4913">
                  <c:v>21141.06742652717</c:v>
                </c:pt>
                <c:pt idx="4914">
                  <c:v>22193.0432539135</c:v>
                </c:pt>
                <c:pt idx="4915">
                  <c:v>22767.160424573111</c:v>
                </c:pt>
                <c:pt idx="4916">
                  <c:v>22864.758098857059</c:v>
                </c:pt>
                <c:pt idx="4917">
                  <c:v>22523.014076706309</c:v>
                </c:pt>
                <c:pt idx="4918">
                  <c:v>21215.948913136701</c:v>
                </c:pt>
                <c:pt idx="4919">
                  <c:v>20452.925501186019</c:v>
                </c:pt>
                <c:pt idx="4920">
                  <c:v>21098.266617114281</c:v>
                </c:pt>
                <c:pt idx="4921">
                  <c:v>20756.79506694552</c:v>
                </c:pt>
                <c:pt idx="4922">
                  <c:v>18738.21629760346</c:v>
                </c:pt>
                <c:pt idx="4923">
                  <c:v>19623.370936916941</c:v>
                </c:pt>
                <c:pt idx="4924">
                  <c:v>19127.56353116599</c:v>
                </c:pt>
                <c:pt idx="4925">
                  <c:v>19038.808549768961</c:v>
                </c:pt>
                <c:pt idx="4926">
                  <c:v>18939.643005380571</c:v>
                </c:pt>
                <c:pt idx="4927">
                  <c:v>19850.300972634261</c:v>
                </c:pt>
                <c:pt idx="4928">
                  <c:v>18596.086253613521</c:v>
                </c:pt>
                <c:pt idx="4929">
                  <c:v>19342.155974928221</c:v>
                </c:pt>
                <c:pt idx="4930">
                  <c:v>19348.281782977279</c:v>
                </c:pt>
                <c:pt idx="4931">
                  <c:v>20199.595586444171</c:v>
                </c:pt>
                <c:pt idx="4932">
                  <c:v>19750.72008011477</c:v>
                </c:pt>
                <c:pt idx="4933">
                  <c:v>20625.350948241528</c:v>
                </c:pt>
                <c:pt idx="4934">
                  <c:v>20624.753490707131</c:v>
                </c:pt>
                <c:pt idx="4935">
                  <c:v>21217.516436873881</c:v>
                </c:pt>
                <c:pt idx="4936">
                  <c:v>20792.654012730851</c:v>
                </c:pt>
                <c:pt idx="4937">
                  <c:v>20435.256426402811</c:v>
                </c:pt>
                <c:pt idx="4938">
                  <c:v>20640.823472997919</c:v>
                </c:pt>
                <c:pt idx="4939">
                  <c:v>20800.708262589749</c:v>
                </c:pt>
                <c:pt idx="4940">
                  <c:v>22616.441995771369</c:v>
                </c:pt>
                <c:pt idx="4941">
                  <c:v>21646.665983722589</c:v>
                </c:pt>
                <c:pt idx="4942">
                  <c:v>20957.675607182911</c:v>
                </c:pt>
                <c:pt idx="4943">
                  <c:v>21496.672819995922</c:v>
                </c:pt>
                <c:pt idx="4944">
                  <c:v>20519.113941074262</c:v>
                </c:pt>
                <c:pt idx="4945">
                  <c:v>20427.17525355201</c:v>
                </c:pt>
                <c:pt idx="4946">
                  <c:v>18545.88224497615</c:v>
                </c:pt>
                <c:pt idx="4947">
                  <c:v>18825.31380834234</c:v>
                </c:pt>
                <c:pt idx="4948">
                  <c:v>18936.64404620001</c:v>
                </c:pt>
                <c:pt idx="4949">
                  <c:v>19920.549001159699</c:v>
                </c:pt>
                <c:pt idx="4950">
                  <c:v>19197.705000924561</c:v>
                </c:pt>
                <c:pt idx="4951">
                  <c:v>18756.84961725496</c:v>
                </c:pt>
                <c:pt idx="4952">
                  <c:v>20480.024336585841</c:v>
                </c:pt>
                <c:pt idx="4953">
                  <c:v>20498.11911181629</c:v>
                </c:pt>
                <c:pt idx="4954">
                  <c:v>21803.766301551361</c:v>
                </c:pt>
                <c:pt idx="4955">
                  <c:v>20948.59267275532</c:v>
                </c:pt>
                <c:pt idx="4956">
                  <c:v>21365.333485063002</c:v>
                </c:pt>
                <c:pt idx="4957">
                  <c:v>22529.375262596332</c:v>
                </c:pt>
                <c:pt idx="4958">
                  <c:v>22285.146659176778</c:v>
                </c:pt>
                <c:pt idx="4959">
                  <c:v>21986.211284431502</c:v>
                </c:pt>
                <c:pt idx="4960">
                  <c:v>20648.08822180592</c:v>
                </c:pt>
                <c:pt idx="4961">
                  <c:v>20805.946656780841</c:v>
                </c:pt>
                <c:pt idx="4962">
                  <c:v>21687.35148739495</c:v>
                </c:pt>
                <c:pt idx="4963">
                  <c:v>21345.304257702861</c:v>
                </c:pt>
                <c:pt idx="4964">
                  <c:v>21959.626468448168</c:v>
                </c:pt>
                <c:pt idx="4965">
                  <c:v>22286.028924360729</c:v>
                </c:pt>
                <c:pt idx="4966">
                  <c:v>21138.838727645551</c:v>
                </c:pt>
                <c:pt idx="4967">
                  <c:v>22287.6307258413</c:v>
                </c:pt>
                <c:pt idx="4968">
                  <c:v>20507.245322238141</c:v>
                </c:pt>
                <c:pt idx="4969">
                  <c:v>21011.772291848429</c:v>
                </c:pt>
                <c:pt idx="4970">
                  <c:v>19590.83920602901</c:v>
                </c:pt>
                <c:pt idx="4971">
                  <c:v>20066.18969851916</c:v>
                </c:pt>
                <c:pt idx="4972">
                  <c:v>18536.690935344021</c:v>
                </c:pt>
                <c:pt idx="4973">
                  <c:v>18949.55960872837</c:v>
                </c:pt>
                <c:pt idx="4974">
                  <c:v>20225.51928008892</c:v>
                </c:pt>
                <c:pt idx="4975">
                  <c:v>19459.85257324624</c:v>
                </c:pt>
                <c:pt idx="4976">
                  <c:v>21531.521813125612</c:v>
                </c:pt>
                <c:pt idx="4977">
                  <c:v>21752.101853729881</c:v>
                </c:pt>
                <c:pt idx="4978">
                  <c:v>21794.837726728281</c:v>
                </c:pt>
                <c:pt idx="4979">
                  <c:v>20983.652106535272</c:v>
                </c:pt>
                <c:pt idx="4980">
                  <c:v>21532.0101938019</c:v>
                </c:pt>
                <c:pt idx="4981">
                  <c:v>22659.915537428242</c:v>
                </c:pt>
                <c:pt idx="4982">
                  <c:v>21921.322169347401</c:v>
                </c:pt>
                <c:pt idx="4983">
                  <c:v>20494.056329260711</c:v>
                </c:pt>
                <c:pt idx="4984">
                  <c:v>20178.060572186179</c:v>
                </c:pt>
                <c:pt idx="4985">
                  <c:v>21004.13009721836</c:v>
                </c:pt>
                <c:pt idx="4986">
                  <c:v>21824.437674455428</c:v>
                </c:pt>
                <c:pt idx="4987">
                  <c:v>23139.974664817379</c:v>
                </c:pt>
                <c:pt idx="4988">
                  <c:v>21848.314867718542</c:v>
                </c:pt>
                <c:pt idx="4989">
                  <c:v>21632.68383258734</c:v>
                </c:pt>
                <c:pt idx="4990">
                  <c:v>23027.67697391655</c:v>
                </c:pt>
                <c:pt idx="4991">
                  <c:v>20446.688293728701</c:v>
                </c:pt>
                <c:pt idx="4992">
                  <c:v>20718.891533595212</c:v>
                </c:pt>
                <c:pt idx="4993">
                  <c:v>20440.537385414929</c:v>
                </c:pt>
                <c:pt idx="4994">
                  <c:v>20008.908749827031</c:v>
                </c:pt>
                <c:pt idx="4995">
                  <c:v>18561.760839683458</c:v>
                </c:pt>
                <c:pt idx="4996">
                  <c:v>19018.329164459239</c:v>
                </c:pt>
                <c:pt idx="4997">
                  <c:v>19640.33284845532</c:v>
                </c:pt>
                <c:pt idx="4998">
                  <c:v>18875.281375110892</c:v>
                </c:pt>
                <c:pt idx="4999">
                  <c:v>19588.23544249163</c:v>
                </c:pt>
                <c:pt idx="5000">
                  <c:v>20301.031836537772</c:v>
                </c:pt>
                <c:pt idx="5001">
                  <c:v>19842.09494637587</c:v>
                </c:pt>
                <c:pt idx="5002">
                  <c:v>21105.243040478479</c:v>
                </c:pt>
                <c:pt idx="5003">
                  <c:v>21229.928564540289</c:v>
                </c:pt>
                <c:pt idx="5004">
                  <c:v>21916.861463599689</c:v>
                </c:pt>
                <c:pt idx="5005">
                  <c:v>22973.354619491089</c:v>
                </c:pt>
                <c:pt idx="5006">
                  <c:v>22413.393549870842</c:v>
                </c:pt>
                <c:pt idx="5007">
                  <c:v>21776.628925255471</c:v>
                </c:pt>
                <c:pt idx="5008">
                  <c:v>21070.08178420008</c:v>
                </c:pt>
                <c:pt idx="5009">
                  <c:v>20846.68279422494</c:v>
                </c:pt>
                <c:pt idx="5010">
                  <c:v>21147.918359741208</c:v>
                </c:pt>
                <c:pt idx="5011">
                  <c:v>23123.077374738961</c:v>
                </c:pt>
                <c:pt idx="5012">
                  <c:v>22740.847616983461</c:v>
                </c:pt>
                <c:pt idx="5013">
                  <c:v>23418.086504496761</c:v>
                </c:pt>
                <c:pt idx="5014">
                  <c:v>22543.977631067581</c:v>
                </c:pt>
                <c:pt idx="5015">
                  <c:v>20911.146521655861</c:v>
                </c:pt>
                <c:pt idx="5016">
                  <c:v>20645.249804024501</c:v>
                </c:pt>
                <c:pt idx="5017">
                  <c:v>19449.82025979559</c:v>
                </c:pt>
                <c:pt idx="5018">
                  <c:v>19508.62969644128</c:v>
                </c:pt>
                <c:pt idx="5019">
                  <c:v>19300.440752996888</c:v>
                </c:pt>
                <c:pt idx="5020">
                  <c:v>19334.60085673146</c:v>
                </c:pt>
                <c:pt idx="5021">
                  <c:v>17917.27705691741</c:v>
                </c:pt>
                <c:pt idx="5022">
                  <c:v>19538.9787414364</c:v>
                </c:pt>
                <c:pt idx="5023">
                  <c:v>19321.796917807649</c:v>
                </c:pt>
                <c:pt idx="5024">
                  <c:v>19020.631733691869</c:v>
                </c:pt>
                <c:pt idx="5025">
                  <c:v>20162.711552702382</c:v>
                </c:pt>
                <c:pt idx="5026">
                  <c:v>21423.522543347779</c:v>
                </c:pt>
                <c:pt idx="5027">
                  <c:v>21702.457938852931</c:v>
                </c:pt>
                <c:pt idx="5028">
                  <c:v>21443.07622449737</c:v>
                </c:pt>
                <c:pt idx="5029">
                  <c:v>21187.213696951781</c:v>
                </c:pt>
                <c:pt idx="5030">
                  <c:v>21492.246411851589</c:v>
                </c:pt>
                <c:pt idx="5031">
                  <c:v>22081.231363080169</c:v>
                </c:pt>
                <c:pt idx="5032">
                  <c:v>20241.119395209382</c:v>
                </c:pt>
                <c:pt idx="5033">
                  <c:v>20114.820827580359</c:v>
                </c:pt>
                <c:pt idx="5034">
                  <c:v>20386.031072185498</c:v>
                </c:pt>
                <c:pt idx="5035">
                  <c:v>21442.03479894231</c:v>
                </c:pt>
                <c:pt idx="5036">
                  <c:v>21592.153510473479</c:v>
                </c:pt>
                <c:pt idx="5037">
                  <c:v>21611.813688003989</c:v>
                </c:pt>
                <c:pt idx="5038">
                  <c:v>22741.36046690496</c:v>
                </c:pt>
                <c:pt idx="5039">
                  <c:v>21730.165196973761</c:v>
                </c:pt>
                <c:pt idx="5040">
                  <c:v>21134.79649650061</c:v>
                </c:pt>
                <c:pt idx="5041">
                  <c:v>20069.033351018701</c:v>
                </c:pt>
                <c:pt idx="5042">
                  <c:v>20097.98246064896</c:v>
                </c:pt>
                <c:pt idx="5043">
                  <c:v>19792.75258492877</c:v>
                </c:pt>
                <c:pt idx="5044">
                  <c:v>18941.768119736491</c:v>
                </c:pt>
                <c:pt idx="5045">
                  <c:v>19210.34297744216</c:v>
                </c:pt>
                <c:pt idx="5046">
                  <c:v>19623.61749126995</c:v>
                </c:pt>
                <c:pt idx="5047">
                  <c:v>18303.95221110859</c:v>
                </c:pt>
                <c:pt idx="5048">
                  <c:v>20809.7775857218</c:v>
                </c:pt>
                <c:pt idx="5049">
                  <c:v>20224.663270407931</c:v>
                </c:pt>
                <c:pt idx="5050">
                  <c:v>19779.495591406489</c:v>
                </c:pt>
                <c:pt idx="5051">
                  <c:v>21697.739874221719</c:v>
                </c:pt>
                <c:pt idx="5052">
                  <c:v>21424.698509247952</c:v>
                </c:pt>
                <c:pt idx="5053">
                  <c:v>20988.756854008079</c:v>
                </c:pt>
                <c:pt idx="5054">
                  <c:v>21575.030497113079</c:v>
                </c:pt>
                <c:pt idx="5055">
                  <c:v>20543.77513074681</c:v>
                </c:pt>
                <c:pt idx="5056">
                  <c:v>21567.14668839029</c:v>
                </c:pt>
                <c:pt idx="5057">
                  <c:v>20926.63139405234</c:v>
                </c:pt>
                <c:pt idx="5058">
                  <c:v>21595.29745929948</c:v>
                </c:pt>
                <c:pt idx="5059">
                  <c:v>20768.622088049149</c:v>
                </c:pt>
                <c:pt idx="5060">
                  <c:v>21798.845883968879</c:v>
                </c:pt>
                <c:pt idx="5061">
                  <c:v>23152.185601238431</c:v>
                </c:pt>
                <c:pt idx="5062">
                  <c:v>20577.213520286819</c:v>
                </c:pt>
                <c:pt idx="5063">
                  <c:v>21931.97733404785</c:v>
                </c:pt>
                <c:pt idx="5064">
                  <c:v>19897.224204296159</c:v>
                </c:pt>
                <c:pt idx="5065">
                  <c:v>20498.564904204552</c:v>
                </c:pt>
                <c:pt idx="5066">
                  <c:v>19458.812332146001</c:v>
                </c:pt>
                <c:pt idx="5067">
                  <c:v>17898.168766536841</c:v>
                </c:pt>
                <c:pt idx="5068">
                  <c:v>17494.913060264698</c:v>
                </c:pt>
                <c:pt idx="5069">
                  <c:v>17490.935981103561</c:v>
                </c:pt>
                <c:pt idx="5070">
                  <c:v>18881.603863780841</c:v>
                </c:pt>
                <c:pt idx="5071">
                  <c:v>18552.195789898022</c:v>
                </c:pt>
                <c:pt idx="5072">
                  <c:v>17358.818740940558</c:v>
                </c:pt>
                <c:pt idx="5073">
                  <c:v>19451.839606833251</c:v>
                </c:pt>
                <c:pt idx="5074">
                  <c:v>20490.971320411631</c:v>
                </c:pt>
                <c:pt idx="5075">
                  <c:v>20937.214623235071</c:v>
                </c:pt>
                <c:pt idx="5076">
                  <c:v>19692.347452968661</c:v>
                </c:pt>
                <c:pt idx="5077">
                  <c:v>20273.86093766335</c:v>
                </c:pt>
                <c:pt idx="5078">
                  <c:v>19723.573437450032</c:v>
                </c:pt>
                <c:pt idx="5079">
                  <c:v>19794.796701083869</c:v>
                </c:pt>
                <c:pt idx="5080">
                  <c:v>19245.81781969405</c:v>
                </c:pt>
                <c:pt idx="5081">
                  <c:v>19581.94400436966</c:v>
                </c:pt>
                <c:pt idx="5082">
                  <c:v>19570.921722740299</c:v>
                </c:pt>
                <c:pt idx="5083">
                  <c:v>20289.782411599739</c:v>
                </c:pt>
                <c:pt idx="5084">
                  <c:v>20386.31660700031</c:v>
                </c:pt>
                <c:pt idx="5085">
                  <c:v>21596.073141256711</c:v>
                </c:pt>
                <c:pt idx="5086">
                  <c:v>21035.479626837841</c:v>
                </c:pt>
                <c:pt idx="5087">
                  <c:v>19343.737328592772</c:v>
                </c:pt>
                <c:pt idx="5088">
                  <c:v>18795.763656732361</c:v>
                </c:pt>
                <c:pt idx="5089">
                  <c:v>19047.032557134229</c:v>
                </c:pt>
                <c:pt idx="5090">
                  <c:v>17403.406247943702</c:v>
                </c:pt>
                <c:pt idx="5091">
                  <c:v>18065.389287125319</c:v>
                </c:pt>
                <c:pt idx="5092">
                  <c:v>17857.55483560116</c:v>
                </c:pt>
                <c:pt idx="5093">
                  <c:v>17625.728651052748</c:v>
                </c:pt>
                <c:pt idx="5094">
                  <c:v>18345.191943969599</c:v>
                </c:pt>
                <c:pt idx="5095">
                  <c:v>18293.077845805979</c:v>
                </c:pt>
                <c:pt idx="5096">
                  <c:v>18189.001621253959</c:v>
                </c:pt>
                <c:pt idx="5097">
                  <c:v>18693.856762448111</c:v>
                </c:pt>
                <c:pt idx="5098">
                  <c:v>18652.687530377061</c:v>
                </c:pt>
                <c:pt idx="5099">
                  <c:v>20211.135338924061</c:v>
                </c:pt>
                <c:pt idx="5100">
                  <c:v>19462.3214431245</c:v>
                </c:pt>
                <c:pt idx="5101">
                  <c:v>20338.804606587051</c:v>
                </c:pt>
                <c:pt idx="5102">
                  <c:v>20004.95030599973</c:v>
                </c:pt>
                <c:pt idx="5103">
                  <c:v>20194.32442679791</c:v>
                </c:pt>
                <c:pt idx="5104">
                  <c:v>19488.231043920969</c:v>
                </c:pt>
                <c:pt idx="5105">
                  <c:v>20778.697799746191</c:v>
                </c:pt>
                <c:pt idx="5106">
                  <c:v>19522.992586243239</c:v>
                </c:pt>
                <c:pt idx="5107">
                  <c:v>20373.551027926482</c:v>
                </c:pt>
                <c:pt idx="5108">
                  <c:v>21716.291546732318</c:v>
                </c:pt>
                <c:pt idx="5109">
                  <c:v>21223.139912966471</c:v>
                </c:pt>
                <c:pt idx="5110">
                  <c:v>21485.847844193151</c:v>
                </c:pt>
                <c:pt idx="5111">
                  <c:v>19530.873994311671</c:v>
                </c:pt>
                <c:pt idx="5112">
                  <c:v>19962.989030274101</c:v>
                </c:pt>
                <c:pt idx="5113">
                  <c:v>18242.48201979716</c:v>
                </c:pt>
                <c:pt idx="5114">
                  <c:v>18997.07445937318</c:v>
                </c:pt>
                <c:pt idx="5115">
                  <c:v>17680.013688254399</c:v>
                </c:pt>
                <c:pt idx="5116">
                  <c:v>17377.000634841861</c:v>
                </c:pt>
                <c:pt idx="5117">
                  <c:v>18954.929336351532</c:v>
                </c:pt>
                <c:pt idx="5118">
                  <c:v>18898.153748220389</c:v>
                </c:pt>
                <c:pt idx="5119">
                  <c:v>17392.62131537194</c:v>
                </c:pt>
                <c:pt idx="5120">
                  <c:v>19297.848747246149</c:v>
                </c:pt>
                <c:pt idx="5121">
                  <c:v>19127.297036936881</c:v>
                </c:pt>
                <c:pt idx="5122">
                  <c:v>20984.03732275447</c:v>
                </c:pt>
                <c:pt idx="5123">
                  <c:v>21599.950692445149</c:v>
                </c:pt>
                <c:pt idx="5124">
                  <c:v>21709.146747366722</c:v>
                </c:pt>
                <c:pt idx="5125">
                  <c:v>21402.4893269157</c:v>
                </c:pt>
                <c:pt idx="5126">
                  <c:v>20454.464011437361</c:v>
                </c:pt>
                <c:pt idx="5127">
                  <c:v>21561.07358129881</c:v>
                </c:pt>
                <c:pt idx="5128">
                  <c:v>20663.37360994158</c:v>
                </c:pt>
                <c:pt idx="5129">
                  <c:v>21589.507533784879</c:v>
                </c:pt>
                <c:pt idx="5130">
                  <c:v>21099.04519248454</c:v>
                </c:pt>
                <c:pt idx="5131">
                  <c:v>22277.971180122371</c:v>
                </c:pt>
                <c:pt idx="5132">
                  <c:v>22204.376992749629</c:v>
                </c:pt>
                <c:pt idx="5133">
                  <c:v>23156.895985673</c:v>
                </c:pt>
                <c:pt idx="5134">
                  <c:v>21794.04823462023</c:v>
                </c:pt>
                <c:pt idx="5135">
                  <c:v>20705.11724298176</c:v>
                </c:pt>
                <c:pt idx="5136">
                  <c:v>20282.23388995061</c:v>
                </c:pt>
                <c:pt idx="5137">
                  <c:v>20064.028485016781</c:v>
                </c:pt>
                <c:pt idx="5138">
                  <c:v>18789.032693653389</c:v>
                </c:pt>
                <c:pt idx="5139">
                  <c:v>19100.831957145921</c:v>
                </c:pt>
                <c:pt idx="5140">
                  <c:v>17848.6674597323</c:v>
                </c:pt>
                <c:pt idx="5141">
                  <c:v>19084.86385233382</c:v>
                </c:pt>
                <c:pt idx="5142">
                  <c:v>19368.2248119551</c:v>
                </c:pt>
                <c:pt idx="5143">
                  <c:v>18999.357826576539</c:v>
                </c:pt>
                <c:pt idx="5144">
                  <c:v>20853.531888744881</c:v>
                </c:pt>
                <c:pt idx="5145">
                  <c:v>20230.256758944859</c:v>
                </c:pt>
                <c:pt idx="5146">
                  <c:v>21024.212079794761</c:v>
                </c:pt>
                <c:pt idx="5147">
                  <c:v>21755.56166913539</c:v>
                </c:pt>
                <c:pt idx="5148">
                  <c:v>20922.79936718319</c:v>
                </c:pt>
                <c:pt idx="5149">
                  <c:v>20869.07984859014</c:v>
                </c:pt>
                <c:pt idx="5150">
                  <c:v>20888.07118476777</c:v>
                </c:pt>
                <c:pt idx="5151">
                  <c:v>21983.187766876519</c:v>
                </c:pt>
                <c:pt idx="5152">
                  <c:v>22209.97424283217</c:v>
                </c:pt>
                <c:pt idx="5153">
                  <c:v>20465.564522675711</c:v>
                </c:pt>
                <c:pt idx="5154">
                  <c:v>21965.1435868429</c:v>
                </c:pt>
                <c:pt idx="5155">
                  <c:v>21263.088244553659</c:v>
                </c:pt>
                <c:pt idx="5156">
                  <c:v>22679.458387116221</c:v>
                </c:pt>
                <c:pt idx="5157">
                  <c:v>22828.283348227429</c:v>
                </c:pt>
                <c:pt idx="5158">
                  <c:v>21812.227797561562</c:v>
                </c:pt>
                <c:pt idx="5159">
                  <c:v>21010.93491272378</c:v>
                </c:pt>
                <c:pt idx="5160">
                  <c:v>21260.049756926299</c:v>
                </c:pt>
                <c:pt idx="5161">
                  <c:v>20857.09828199774</c:v>
                </c:pt>
                <c:pt idx="5162">
                  <c:v>18621.138460043119</c:v>
                </c:pt>
                <c:pt idx="5163">
                  <c:v>19437.376202959011</c:v>
                </c:pt>
                <c:pt idx="5164">
                  <c:v>18331.003324646601</c:v>
                </c:pt>
                <c:pt idx="5165">
                  <c:v>18329.587378462351</c:v>
                </c:pt>
                <c:pt idx="5166">
                  <c:v>18626.548590886548</c:v>
                </c:pt>
                <c:pt idx="5167">
                  <c:v>18313.673000773411</c:v>
                </c:pt>
                <c:pt idx="5168">
                  <c:v>20592.288542285289</c:v>
                </c:pt>
                <c:pt idx="5169">
                  <c:v>21390.83720949386</c:v>
                </c:pt>
                <c:pt idx="5170">
                  <c:v>20006.612178899319</c:v>
                </c:pt>
                <c:pt idx="5171">
                  <c:v>21761.398477334129</c:v>
                </c:pt>
                <c:pt idx="5172">
                  <c:v>21255.17814011695</c:v>
                </c:pt>
                <c:pt idx="5173">
                  <c:v>20415.483770577059</c:v>
                </c:pt>
                <c:pt idx="5174">
                  <c:v>21667.13553693748</c:v>
                </c:pt>
                <c:pt idx="5175">
                  <c:v>21043.531796743049</c:v>
                </c:pt>
                <c:pt idx="5176">
                  <c:v>21476.653995018449</c:v>
                </c:pt>
                <c:pt idx="5177">
                  <c:v>20863.46284756254</c:v>
                </c:pt>
                <c:pt idx="5178">
                  <c:v>20026.337662165031</c:v>
                </c:pt>
                <c:pt idx="5179">
                  <c:v>21544.553665924359</c:v>
                </c:pt>
                <c:pt idx="5180">
                  <c:v>21930.131151326219</c:v>
                </c:pt>
                <c:pt idx="5181">
                  <c:v>21784.469607196421</c:v>
                </c:pt>
                <c:pt idx="5182">
                  <c:v>21823.74620561058</c:v>
                </c:pt>
                <c:pt idx="5183">
                  <c:v>20210.222657131249</c:v>
                </c:pt>
                <c:pt idx="5184">
                  <c:v>20018.09585708912</c:v>
                </c:pt>
                <c:pt idx="5185">
                  <c:v>19643.676261455181</c:v>
                </c:pt>
                <c:pt idx="5186">
                  <c:v>18793.86279607136</c:v>
                </c:pt>
                <c:pt idx="5187">
                  <c:v>18398.177878812781</c:v>
                </c:pt>
                <c:pt idx="5188">
                  <c:v>19513.54157538624</c:v>
                </c:pt>
                <c:pt idx="5189">
                  <c:v>18388.994603255411</c:v>
                </c:pt>
                <c:pt idx="5190">
                  <c:v>19024.8718580313</c:v>
                </c:pt>
                <c:pt idx="5191">
                  <c:v>18347.654422657681</c:v>
                </c:pt>
                <c:pt idx="5192">
                  <c:v>19838.386671746459</c:v>
                </c:pt>
                <c:pt idx="5193">
                  <c:v>20960.380570613081</c:v>
                </c:pt>
                <c:pt idx="5194">
                  <c:v>20641.014255256461</c:v>
                </c:pt>
                <c:pt idx="5195">
                  <c:v>22070.094943344429</c:v>
                </c:pt>
                <c:pt idx="5196">
                  <c:v>21422.885705371729</c:v>
                </c:pt>
                <c:pt idx="5197">
                  <c:v>21001.742419935639</c:v>
                </c:pt>
                <c:pt idx="5198">
                  <c:v>21009.346554656389</c:v>
                </c:pt>
                <c:pt idx="5199">
                  <c:v>22289.654587007481</c:v>
                </c:pt>
                <c:pt idx="5200">
                  <c:v>21159.752671632981</c:v>
                </c:pt>
                <c:pt idx="5201">
                  <c:v>21813.2801560197</c:v>
                </c:pt>
                <c:pt idx="5202">
                  <c:v>22653.277676308539</c:v>
                </c:pt>
                <c:pt idx="5203">
                  <c:v>21738.228945240549</c:v>
                </c:pt>
                <c:pt idx="5204">
                  <c:v>22106.745378498061</c:v>
                </c:pt>
                <c:pt idx="5205">
                  <c:v>22888.740002937269</c:v>
                </c:pt>
                <c:pt idx="5206">
                  <c:v>22646.262811457429</c:v>
                </c:pt>
                <c:pt idx="5207">
                  <c:v>19571.958964414782</c:v>
                </c:pt>
                <c:pt idx="5208">
                  <c:v>21320.383829679031</c:v>
                </c:pt>
                <c:pt idx="5209">
                  <c:v>19733.319035133842</c:v>
                </c:pt>
                <c:pt idx="5210">
                  <c:v>19082.061849339749</c:v>
                </c:pt>
                <c:pt idx="5211">
                  <c:v>18381.437530985109</c:v>
                </c:pt>
                <c:pt idx="5212">
                  <c:v>18898.959235373521</c:v>
                </c:pt>
                <c:pt idx="5213">
                  <c:v>19642.072961012309</c:v>
                </c:pt>
                <c:pt idx="5214">
                  <c:v>19845.7864830285</c:v>
                </c:pt>
                <c:pt idx="5215">
                  <c:v>19727.045976625581</c:v>
                </c:pt>
                <c:pt idx="5216">
                  <c:v>20066.318314255121</c:v>
                </c:pt>
                <c:pt idx="5217">
                  <c:v>21569.684203659552</c:v>
                </c:pt>
                <c:pt idx="5218">
                  <c:v>21208.922582851748</c:v>
                </c:pt>
                <c:pt idx="5219">
                  <c:v>20637.80579344209</c:v>
                </c:pt>
                <c:pt idx="5220">
                  <c:v>22649.097501977802</c:v>
                </c:pt>
                <c:pt idx="5221">
                  <c:v>21796.936801171461</c:v>
                </c:pt>
                <c:pt idx="5222">
                  <c:v>22147.653254803321</c:v>
                </c:pt>
                <c:pt idx="5223">
                  <c:v>21847.844212892571</c:v>
                </c:pt>
                <c:pt idx="5224">
                  <c:v>21918.515962976679</c:v>
                </c:pt>
                <c:pt idx="5225">
                  <c:v>21143.695269017338</c:v>
                </c:pt>
                <c:pt idx="5226">
                  <c:v>21442.138391195069</c:v>
                </c:pt>
                <c:pt idx="5227">
                  <c:v>23122.96105296673</c:v>
                </c:pt>
                <c:pt idx="5228">
                  <c:v>23853.928660592141</c:v>
                </c:pt>
                <c:pt idx="5229">
                  <c:v>23063.11753604453</c:v>
                </c:pt>
                <c:pt idx="5230">
                  <c:v>21026.104336570708</c:v>
                </c:pt>
                <c:pt idx="5231">
                  <c:v>20539.75765169958</c:v>
                </c:pt>
                <c:pt idx="5232">
                  <c:v>20445.76367619482</c:v>
                </c:pt>
                <c:pt idx="5233">
                  <c:v>19956.834759132351</c:v>
                </c:pt>
                <c:pt idx="5234">
                  <c:v>18855.781190901631</c:v>
                </c:pt>
                <c:pt idx="5235">
                  <c:v>18326.949033886631</c:v>
                </c:pt>
                <c:pt idx="5236">
                  <c:v>18408.55342215905</c:v>
                </c:pt>
                <c:pt idx="5237">
                  <c:v>18404.817643009039</c:v>
                </c:pt>
                <c:pt idx="5238">
                  <c:v>17963.130393796549</c:v>
                </c:pt>
                <c:pt idx="5239">
                  <c:v>18220.49938232997</c:v>
                </c:pt>
                <c:pt idx="5240">
                  <c:v>19202.246947103689</c:v>
                </c:pt>
                <c:pt idx="5241">
                  <c:v>19182.662039467679</c:v>
                </c:pt>
                <c:pt idx="5242">
                  <c:v>20455.380532563631</c:v>
                </c:pt>
                <c:pt idx="5243">
                  <c:v>21791.818289823281</c:v>
                </c:pt>
                <c:pt idx="5244">
                  <c:v>20664.12016914476</c:v>
                </c:pt>
                <c:pt idx="5245">
                  <c:v>20245.56939681006</c:v>
                </c:pt>
                <c:pt idx="5246">
                  <c:v>20633.57767317869</c:v>
                </c:pt>
                <c:pt idx="5247">
                  <c:v>20569.969865112791</c:v>
                </c:pt>
                <c:pt idx="5248">
                  <c:v>21243.85021565756</c:v>
                </c:pt>
                <c:pt idx="5249">
                  <c:v>19706.704610571382</c:v>
                </c:pt>
                <c:pt idx="5250">
                  <c:v>20375.27667816668</c:v>
                </c:pt>
                <c:pt idx="5251">
                  <c:v>20533.66555240273</c:v>
                </c:pt>
                <c:pt idx="5252">
                  <c:v>22032.997886211771</c:v>
                </c:pt>
                <c:pt idx="5253">
                  <c:v>21381.326057656239</c:v>
                </c:pt>
                <c:pt idx="5254">
                  <c:v>21350.74152843764</c:v>
                </c:pt>
                <c:pt idx="5255">
                  <c:v>21443.588415956681</c:v>
                </c:pt>
                <c:pt idx="5256">
                  <c:v>19879.838393069029</c:v>
                </c:pt>
                <c:pt idx="5257">
                  <c:v>19565.954147037119</c:v>
                </c:pt>
                <c:pt idx="5258">
                  <c:v>17951.699229984901</c:v>
                </c:pt>
                <c:pt idx="5259">
                  <c:v>19281.832761358131</c:v>
                </c:pt>
                <c:pt idx="5260">
                  <c:v>18133.382385762921</c:v>
                </c:pt>
                <c:pt idx="5261">
                  <c:v>19241.09963811118</c:v>
                </c:pt>
                <c:pt idx="5262">
                  <c:v>18878.191288995618</c:v>
                </c:pt>
                <c:pt idx="5263">
                  <c:v>19352.50481870303</c:v>
                </c:pt>
                <c:pt idx="5264">
                  <c:v>18731.204209273299</c:v>
                </c:pt>
                <c:pt idx="5265">
                  <c:v>17916.880515168919</c:v>
                </c:pt>
                <c:pt idx="5266">
                  <c:v>18648.08227971154</c:v>
                </c:pt>
                <c:pt idx="5267">
                  <c:v>19760.885682544598</c:v>
                </c:pt>
                <c:pt idx="5268">
                  <c:v>20277.252693428269</c:v>
                </c:pt>
                <c:pt idx="5269">
                  <c:v>18904.842337065758</c:v>
                </c:pt>
                <c:pt idx="5270">
                  <c:v>19581.73403159306</c:v>
                </c:pt>
                <c:pt idx="5271">
                  <c:v>18409.88088465184</c:v>
                </c:pt>
                <c:pt idx="5272">
                  <c:v>18768.811868457138</c:v>
                </c:pt>
                <c:pt idx="5273">
                  <c:v>19133.36058680639</c:v>
                </c:pt>
                <c:pt idx="5274">
                  <c:v>18958.230319431601</c:v>
                </c:pt>
                <c:pt idx="5275">
                  <c:v>19331.885577697209</c:v>
                </c:pt>
                <c:pt idx="5276">
                  <c:v>19926.560612793401</c:v>
                </c:pt>
                <c:pt idx="5277">
                  <c:v>20849.933335195761</c:v>
                </c:pt>
                <c:pt idx="5278">
                  <c:v>19910.46999331834</c:v>
                </c:pt>
                <c:pt idx="5279">
                  <c:v>18320.169570056481</c:v>
                </c:pt>
                <c:pt idx="5280">
                  <c:v>18904.332589025071</c:v>
                </c:pt>
                <c:pt idx="5281">
                  <c:v>18961.140937332719</c:v>
                </c:pt>
                <c:pt idx="5282">
                  <c:v>17376.3577964656</c:v>
                </c:pt>
                <c:pt idx="5283">
                  <c:v>18753.653511881472</c:v>
                </c:pt>
                <c:pt idx="5284">
                  <c:v>17928.053123614409</c:v>
                </c:pt>
                <c:pt idx="5285">
                  <c:v>18382.315087735449</c:v>
                </c:pt>
                <c:pt idx="5286">
                  <c:v>18020.373302963329</c:v>
                </c:pt>
                <c:pt idx="5287">
                  <c:v>18189.197326384809</c:v>
                </c:pt>
                <c:pt idx="5288">
                  <c:v>18405.255099206959</c:v>
                </c:pt>
                <c:pt idx="5289">
                  <c:v>18584.145500725681</c:v>
                </c:pt>
                <c:pt idx="5290">
                  <c:v>18469.94024837188</c:v>
                </c:pt>
                <c:pt idx="5291">
                  <c:v>19521.1840050178</c:v>
                </c:pt>
                <c:pt idx="5292">
                  <c:v>19947.256594701619</c:v>
                </c:pt>
                <c:pt idx="5293">
                  <c:v>20303.051248819309</c:v>
                </c:pt>
                <c:pt idx="5294">
                  <c:v>20227.54567598032</c:v>
                </c:pt>
                <c:pt idx="5295">
                  <c:v>18689.51202795175</c:v>
                </c:pt>
                <c:pt idx="5296">
                  <c:v>18196.1821769991</c:v>
                </c:pt>
                <c:pt idx="5297">
                  <c:v>18648.162375726151</c:v>
                </c:pt>
                <c:pt idx="5298">
                  <c:v>19068.982503424701</c:v>
                </c:pt>
                <c:pt idx="5299">
                  <c:v>21219.717135537339</c:v>
                </c:pt>
                <c:pt idx="5300">
                  <c:v>21560.837162332369</c:v>
                </c:pt>
                <c:pt idx="5301">
                  <c:v>21892.746401763579</c:v>
                </c:pt>
                <c:pt idx="5302">
                  <c:v>21717.30396446443</c:v>
                </c:pt>
                <c:pt idx="5303">
                  <c:v>19612.642867073249</c:v>
                </c:pt>
                <c:pt idx="5304">
                  <c:v>19526.85821806037</c:v>
                </c:pt>
                <c:pt idx="5305">
                  <c:v>17576.13540733726</c:v>
                </c:pt>
                <c:pt idx="5306">
                  <c:v>18836.703195486971</c:v>
                </c:pt>
                <c:pt idx="5307">
                  <c:v>17550.086106146769</c:v>
                </c:pt>
                <c:pt idx="5308">
                  <c:v>17367.93759739531</c:v>
                </c:pt>
                <c:pt idx="5309">
                  <c:v>18907.709066509</c:v>
                </c:pt>
                <c:pt idx="5310">
                  <c:v>18116.585545107471</c:v>
                </c:pt>
                <c:pt idx="5311">
                  <c:v>18281.1417739524</c:v>
                </c:pt>
                <c:pt idx="5312">
                  <c:v>19461.61210388871</c:v>
                </c:pt>
                <c:pt idx="5313">
                  <c:v>19523.90097113093</c:v>
                </c:pt>
                <c:pt idx="5314">
                  <c:v>20166.31479316558</c:v>
                </c:pt>
                <c:pt idx="5315">
                  <c:v>21226.721554067812</c:v>
                </c:pt>
                <c:pt idx="5316">
                  <c:v>21990.517614954821</c:v>
                </c:pt>
                <c:pt idx="5317">
                  <c:v>19833.272584195791</c:v>
                </c:pt>
                <c:pt idx="5318">
                  <c:v>21449.85041053842</c:v>
                </c:pt>
                <c:pt idx="5319">
                  <c:v>20557.37346314071</c:v>
                </c:pt>
                <c:pt idx="5320">
                  <c:v>20490.271306405059</c:v>
                </c:pt>
                <c:pt idx="5321">
                  <c:v>21083.968703273062</c:v>
                </c:pt>
                <c:pt idx="5322">
                  <c:v>20653.29293384312</c:v>
                </c:pt>
                <c:pt idx="5323">
                  <c:v>19467.420650623852</c:v>
                </c:pt>
                <c:pt idx="5324">
                  <c:v>20713.228791208199</c:v>
                </c:pt>
                <c:pt idx="5325">
                  <c:v>21890.139853194611</c:v>
                </c:pt>
                <c:pt idx="5326">
                  <c:v>20148.92257958043</c:v>
                </c:pt>
                <c:pt idx="5327">
                  <c:v>20536.59090410007</c:v>
                </c:pt>
                <c:pt idx="5328">
                  <c:v>19659.295176172331</c:v>
                </c:pt>
                <c:pt idx="5329">
                  <c:v>19184.746169234859</c:v>
                </c:pt>
                <c:pt idx="5330">
                  <c:v>17553.541078939132</c:v>
                </c:pt>
                <c:pt idx="5331">
                  <c:v>17831.133035663821</c:v>
                </c:pt>
                <c:pt idx="5332">
                  <c:v>19133.02428053031</c:v>
                </c:pt>
                <c:pt idx="5333">
                  <c:v>19078.785963407441</c:v>
                </c:pt>
                <c:pt idx="5334">
                  <c:v>18357.218313385871</c:v>
                </c:pt>
                <c:pt idx="5335">
                  <c:v>18466.6131975303</c:v>
                </c:pt>
                <c:pt idx="5336">
                  <c:v>19032.227943627589</c:v>
                </c:pt>
                <c:pt idx="5337">
                  <c:v>20115.278236746719</c:v>
                </c:pt>
                <c:pt idx="5338">
                  <c:v>21796.579674178571</c:v>
                </c:pt>
                <c:pt idx="5339">
                  <c:v>21663.59242989375</c:v>
                </c:pt>
                <c:pt idx="5340">
                  <c:v>20177.60904780875</c:v>
                </c:pt>
                <c:pt idx="5341">
                  <c:v>19906.99596616023</c:v>
                </c:pt>
                <c:pt idx="5342">
                  <c:v>20427.146979534729</c:v>
                </c:pt>
                <c:pt idx="5343">
                  <c:v>20629.982873029639</c:v>
                </c:pt>
                <c:pt idx="5344">
                  <c:v>20946.99344990242</c:v>
                </c:pt>
                <c:pt idx="5345">
                  <c:v>20891.452954853939</c:v>
                </c:pt>
                <c:pt idx="5346">
                  <c:v>19940.33665455244</c:v>
                </c:pt>
                <c:pt idx="5347">
                  <c:v>20318.23164556616</c:v>
                </c:pt>
                <c:pt idx="5348">
                  <c:v>21074.566298177961</c:v>
                </c:pt>
                <c:pt idx="5349">
                  <c:v>22001.339620051669</c:v>
                </c:pt>
                <c:pt idx="5350">
                  <c:v>21383.572167792361</c:v>
                </c:pt>
                <c:pt idx="5351">
                  <c:v>20366.914715110921</c:v>
                </c:pt>
                <c:pt idx="5352">
                  <c:v>19805.7217821985</c:v>
                </c:pt>
                <c:pt idx="5353">
                  <c:v>18550.240876567921</c:v>
                </c:pt>
                <c:pt idx="5354">
                  <c:v>18395.17334099704</c:v>
                </c:pt>
                <c:pt idx="5355">
                  <c:v>18101.87529976822</c:v>
                </c:pt>
                <c:pt idx="5356">
                  <c:v>18484.13804365816</c:v>
                </c:pt>
                <c:pt idx="5357">
                  <c:v>17387.3249379019</c:v>
                </c:pt>
                <c:pt idx="5358">
                  <c:v>18306.6787109014</c:v>
                </c:pt>
                <c:pt idx="5359">
                  <c:v>17864.89356281075</c:v>
                </c:pt>
                <c:pt idx="5360">
                  <c:v>19511.9154391009</c:v>
                </c:pt>
                <c:pt idx="5361">
                  <c:v>20989.870027244098</c:v>
                </c:pt>
                <c:pt idx="5362">
                  <c:v>20615.765849057509</c:v>
                </c:pt>
                <c:pt idx="5363">
                  <c:v>21382.16879078202</c:v>
                </c:pt>
                <c:pt idx="5364">
                  <c:v>21523.310435763138</c:v>
                </c:pt>
                <c:pt idx="5365">
                  <c:v>21963.201306856521</c:v>
                </c:pt>
                <c:pt idx="5366">
                  <c:v>21921.360718378819</c:v>
                </c:pt>
                <c:pt idx="5367">
                  <c:v>21973.448448868101</c:v>
                </c:pt>
                <c:pt idx="5368">
                  <c:v>20991.14335477756</c:v>
                </c:pt>
                <c:pt idx="5369">
                  <c:v>20936.400056085931</c:v>
                </c:pt>
                <c:pt idx="5370">
                  <c:v>22342.198259709821</c:v>
                </c:pt>
                <c:pt idx="5371">
                  <c:v>21410.406539891439</c:v>
                </c:pt>
                <c:pt idx="5372">
                  <c:v>22417.211770063459</c:v>
                </c:pt>
                <c:pt idx="5373">
                  <c:v>22938.919750204212</c:v>
                </c:pt>
                <c:pt idx="5374">
                  <c:v>21543.63306890638</c:v>
                </c:pt>
                <c:pt idx="5375">
                  <c:v>21517.434726528911</c:v>
                </c:pt>
                <c:pt idx="5376">
                  <c:v>20146.218868264888</c:v>
                </c:pt>
                <c:pt idx="5377">
                  <c:v>18969.343213330169</c:v>
                </c:pt>
                <c:pt idx="5378">
                  <c:v>18274.246316062519</c:v>
                </c:pt>
                <c:pt idx="5379">
                  <c:v>18314.50704736272</c:v>
                </c:pt>
                <c:pt idx="5380">
                  <c:v>18908.71747494127</c:v>
                </c:pt>
                <c:pt idx="5381">
                  <c:v>19321.256407128749</c:v>
                </c:pt>
                <c:pt idx="5382">
                  <c:v>19488.77576041779</c:v>
                </c:pt>
                <c:pt idx="5383">
                  <c:v>18654.730722919019</c:v>
                </c:pt>
                <c:pt idx="5384">
                  <c:v>19706.400960573501</c:v>
                </c:pt>
                <c:pt idx="5385">
                  <c:v>20827.181543435399</c:v>
                </c:pt>
                <c:pt idx="5386">
                  <c:v>20213.04506760291</c:v>
                </c:pt>
                <c:pt idx="5387">
                  <c:v>21011.77963643476</c:v>
                </c:pt>
                <c:pt idx="5388">
                  <c:v>22201.53637850926</c:v>
                </c:pt>
                <c:pt idx="5389">
                  <c:v>20657.646679158759</c:v>
                </c:pt>
                <c:pt idx="5390">
                  <c:v>20056.017892247561</c:v>
                </c:pt>
                <c:pt idx="5391">
                  <c:v>20766.615902197391</c:v>
                </c:pt>
                <c:pt idx="5392">
                  <c:v>21574.40562100619</c:v>
                </c:pt>
                <c:pt idx="5393">
                  <c:v>21753.680234164829</c:v>
                </c:pt>
                <c:pt idx="5394">
                  <c:v>20600.094224554021</c:v>
                </c:pt>
                <c:pt idx="5395">
                  <c:v>21695.276487062431</c:v>
                </c:pt>
                <c:pt idx="5396">
                  <c:v>21644.21301272032</c:v>
                </c:pt>
                <c:pt idx="5397">
                  <c:v>21461.855252887279</c:v>
                </c:pt>
                <c:pt idx="5398">
                  <c:v>22335.933259101661</c:v>
                </c:pt>
                <c:pt idx="5399">
                  <c:v>19781.656465340449</c:v>
                </c:pt>
                <c:pt idx="5400">
                  <c:v>20247.827368166501</c:v>
                </c:pt>
                <c:pt idx="5401">
                  <c:v>20333.647482505319</c:v>
                </c:pt>
                <c:pt idx="5402">
                  <c:v>19720.09789581316</c:v>
                </c:pt>
                <c:pt idx="5403">
                  <c:v>19117.89373400962</c:v>
                </c:pt>
                <c:pt idx="5404">
                  <c:v>18193.19611399245</c:v>
                </c:pt>
                <c:pt idx="5405">
                  <c:v>19526.332144769389</c:v>
                </c:pt>
                <c:pt idx="5406">
                  <c:v>19292.42698777869</c:v>
                </c:pt>
                <c:pt idx="5407">
                  <c:v>18873.51456914841</c:v>
                </c:pt>
                <c:pt idx="5408">
                  <c:v>18561.852632455852</c:v>
                </c:pt>
                <c:pt idx="5409">
                  <c:v>20062.536096849359</c:v>
                </c:pt>
                <c:pt idx="5410">
                  <c:v>19912.64490011656</c:v>
                </c:pt>
                <c:pt idx="5411">
                  <c:v>20998.576455018519</c:v>
                </c:pt>
                <c:pt idx="5412">
                  <c:v>20530.303897089751</c:v>
                </c:pt>
                <c:pt idx="5413">
                  <c:v>19933.5222527478</c:v>
                </c:pt>
                <c:pt idx="5414">
                  <c:v>19944.818046389159</c:v>
                </c:pt>
                <c:pt idx="5415">
                  <c:v>20265.941348148899</c:v>
                </c:pt>
                <c:pt idx="5416">
                  <c:v>19196.147501884749</c:v>
                </c:pt>
                <c:pt idx="5417">
                  <c:v>19476.93832576344</c:v>
                </c:pt>
                <c:pt idx="5418">
                  <c:v>20420.74329150909</c:v>
                </c:pt>
                <c:pt idx="5419">
                  <c:v>20791.696915498349</c:v>
                </c:pt>
                <c:pt idx="5420">
                  <c:v>19849.883187316111</c:v>
                </c:pt>
                <c:pt idx="5421">
                  <c:v>20330.184359676601</c:v>
                </c:pt>
                <c:pt idx="5422">
                  <c:v>20196.255336032889</c:v>
                </c:pt>
                <c:pt idx="5423">
                  <c:v>19307.20766282492</c:v>
                </c:pt>
                <c:pt idx="5424">
                  <c:v>19096.719448653621</c:v>
                </c:pt>
                <c:pt idx="5425">
                  <c:v>18828.60447745326</c:v>
                </c:pt>
                <c:pt idx="5426">
                  <c:v>18360.481090601981</c:v>
                </c:pt>
                <c:pt idx="5427">
                  <c:v>17528.472364414021</c:v>
                </c:pt>
                <c:pt idx="5428">
                  <c:v>18329.010602037692</c:v>
                </c:pt>
                <c:pt idx="5429">
                  <c:v>17340.74752850032</c:v>
                </c:pt>
                <c:pt idx="5430">
                  <c:v>17641.738899250839</c:v>
                </c:pt>
                <c:pt idx="5431">
                  <c:v>18165.656582232001</c:v>
                </c:pt>
                <c:pt idx="5432">
                  <c:v>18478.495981300599</c:v>
                </c:pt>
                <c:pt idx="5433">
                  <c:v>17592.733303632322</c:v>
                </c:pt>
                <c:pt idx="5434">
                  <c:v>19019.363269942882</c:v>
                </c:pt>
                <c:pt idx="5435">
                  <c:v>19877.63053561388</c:v>
                </c:pt>
                <c:pt idx="5436">
                  <c:v>19289.610705630559</c:v>
                </c:pt>
                <c:pt idx="5437">
                  <c:v>20118.850188138811</c:v>
                </c:pt>
                <c:pt idx="5438">
                  <c:v>19321.558845152282</c:v>
                </c:pt>
                <c:pt idx="5439">
                  <c:v>20035.899762458219</c:v>
                </c:pt>
                <c:pt idx="5440">
                  <c:v>20347.289915771831</c:v>
                </c:pt>
                <c:pt idx="5441">
                  <c:v>18552.497687742121</c:v>
                </c:pt>
                <c:pt idx="5442">
                  <c:v>19617.4688773895</c:v>
                </c:pt>
                <c:pt idx="5443">
                  <c:v>20574.194095609571</c:v>
                </c:pt>
                <c:pt idx="5444">
                  <c:v>21330.250968195822</c:v>
                </c:pt>
                <c:pt idx="5445">
                  <c:v>21344.891174784119</c:v>
                </c:pt>
                <c:pt idx="5446">
                  <c:v>21174.09106452193</c:v>
                </c:pt>
                <c:pt idx="5447">
                  <c:v>19947.913034153869</c:v>
                </c:pt>
                <c:pt idx="5448">
                  <c:v>18860.96110783983</c:v>
                </c:pt>
                <c:pt idx="5449">
                  <c:v>17775.824694538998</c:v>
                </c:pt>
                <c:pt idx="5450">
                  <c:v>18751.18963944423</c:v>
                </c:pt>
                <c:pt idx="5451">
                  <c:v>18148.071137846699</c:v>
                </c:pt>
                <c:pt idx="5452">
                  <c:v>18287.0221912995</c:v>
                </c:pt>
                <c:pt idx="5453">
                  <c:v>17702.00170404862</c:v>
                </c:pt>
                <c:pt idx="5454">
                  <c:v>17374.50886195265</c:v>
                </c:pt>
                <c:pt idx="5455">
                  <c:v>18786.57081992133</c:v>
                </c:pt>
                <c:pt idx="5456">
                  <c:v>18247.380284436422</c:v>
                </c:pt>
                <c:pt idx="5457">
                  <c:v>20144.144127973588</c:v>
                </c:pt>
                <c:pt idx="5458">
                  <c:v>20724.704393627999</c:v>
                </c:pt>
                <c:pt idx="5459">
                  <c:v>19226.871655512881</c:v>
                </c:pt>
                <c:pt idx="5460">
                  <c:v>20083.81953253143</c:v>
                </c:pt>
                <c:pt idx="5461">
                  <c:v>19894.509151518381</c:v>
                </c:pt>
                <c:pt idx="5462">
                  <c:v>20152.16494118256</c:v>
                </c:pt>
                <c:pt idx="5463">
                  <c:v>19624.44957081306</c:v>
                </c:pt>
                <c:pt idx="5464">
                  <c:v>19534.9766833379</c:v>
                </c:pt>
                <c:pt idx="5465">
                  <c:v>20700.644773881879</c:v>
                </c:pt>
                <c:pt idx="5466">
                  <c:v>20476.591207715341</c:v>
                </c:pt>
                <c:pt idx="5467">
                  <c:v>20481.310316407271</c:v>
                </c:pt>
                <c:pt idx="5468">
                  <c:v>21735.359665702319</c:v>
                </c:pt>
                <c:pt idx="5469">
                  <c:v>20538.528667817562</c:v>
                </c:pt>
                <c:pt idx="5470">
                  <c:v>20802.458441648931</c:v>
                </c:pt>
                <c:pt idx="5471">
                  <c:v>20232.857089668119</c:v>
                </c:pt>
                <c:pt idx="5472">
                  <c:v>19588.947022393131</c:v>
                </c:pt>
                <c:pt idx="5473">
                  <c:v>19447.992241847722</c:v>
                </c:pt>
                <c:pt idx="5474">
                  <c:v>17811.042389116439</c:v>
                </c:pt>
                <c:pt idx="5475">
                  <c:v>19185.822359727059</c:v>
                </c:pt>
                <c:pt idx="5476">
                  <c:v>17447.838499754958</c:v>
                </c:pt>
                <c:pt idx="5477">
                  <c:v>19314.53562185631</c:v>
                </c:pt>
                <c:pt idx="5478">
                  <c:v>17710.91915652126</c:v>
                </c:pt>
                <c:pt idx="5479">
                  <c:v>18812.01053507068</c:v>
                </c:pt>
                <c:pt idx="5480">
                  <c:v>19121.752822070612</c:v>
                </c:pt>
                <c:pt idx="5481">
                  <c:v>20072.422897120039</c:v>
                </c:pt>
                <c:pt idx="5482">
                  <c:v>19953.409336342411</c:v>
                </c:pt>
                <c:pt idx="5483">
                  <c:v>20559.857341107341</c:v>
                </c:pt>
                <c:pt idx="5484">
                  <c:v>21881.953076247599</c:v>
                </c:pt>
                <c:pt idx="5485">
                  <c:v>20630.324527459459</c:v>
                </c:pt>
                <c:pt idx="5486">
                  <c:v>19607.020232096871</c:v>
                </c:pt>
                <c:pt idx="5487">
                  <c:v>21098.77400944076</c:v>
                </c:pt>
                <c:pt idx="5488">
                  <c:v>20424.05892000263</c:v>
                </c:pt>
                <c:pt idx="5489">
                  <c:v>21255.034646058361</c:v>
                </c:pt>
                <c:pt idx="5490">
                  <c:v>20763.194760617102</c:v>
                </c:pt>
                <c:pt idx="5491">
                  <c:v>20947.01507496717</c:v>
                </c:pt>
                <c:pt idx="5492">
                  <c:v>22041.418253532789</c:v>
                </c:pt>
                <c:pt idx="5493">
                  <c:v>22392.57910536756</c:v>
                </c:pt>
                <c:pt idx="5494">
                  <c:v>20233.394713348102</c:v>
                </c:pt>
                <c:pt idx="5495">
                  <c:v>19841.941481440139</c:v>
                </c:pt>
                <c:pt idx="5496">
                  <c:v>20834.175200394071</c:v>
                </c:pt>
                <c:pt idx="5497">
                  <c:v>19943.553547393389</c:v>
                </c:pt>
                <c:pt idx="5498">
                  <c:v>18207.397069600611</c:v>
                </c:pt>
                <c:pt idx="5499">
                  <c:v>19404.95848496976</c:v>
                </c:pt>
                <c:pt idx="5500">
                  <c:v>18958.36892179502</c:v>
                </c:pt>
                <c:pt idx="5501">
                  <c:v>19566.67780442689</c:v>
                </c:pt>
                <c:pt idx="5502">
                  <c:v>18258.666473341251</c:v>
                </c:pt>
                <c:pt idx="5503">
                  <c:v>19636.179283268961</c:v>
                </c:pt>
                <c:pt idx="5504">
                  <c:v>19112.377862694579</c:v>
                </c:pt>
                <c:pt idx="5505">
                  <c:v>20167.529547871971</c:v>
                </c:pt>
                <c:pt idx="5506">
                  <c:v>20549.837492874871</c:v>
                </c:pt>
                <c:pt idx="5507">
                  <c:v>20576.71363367718</c:v>
                </c:pt>
                <c:pt idx="5508">
                  <c:v>21695.587116071722</c:v>
                </c:pt>
                <c:pt idx="5509">
                  <c:v>21469.83476756496</c:v>
                </c:pt>
                <c:pt idx="5510">
                  <c:v>20873.780507224099</c:v>
                </c:pt>
                <c:pt idx="5511">
                  <c:v>19501.029802971301</c:v>
                </c:pt>
                <c:pt idx="5512">
                  <c:v>20584.736682986109</c:v>
                </c:pt>
                <c:pt idx="5513">
                  <c:v>19298.43414184008</c:v>
                </c:pt>
                <c:pt idx="5514">
                  <c:v>19910.3842450675</c:v>
                </c:pt>
                <c:pt idx="5515">
                  <c:v>19548.75870465035</c:v>
                </c:pt>
                <c:pt idx="5516">
                  <c:v>21775.515167928901</c:v>
                </c:pt>
                <c:pt idx="5517">
                  <c:v>21973.02112291276</c:v>
                </c:pt>
                <c:pt idx="5518">
                  <c:v>21715.127021019609</c:v>
                </c:pt>
                <c:pt idx="5519">
                  <c:v>20254.017903775381</c:v>
                </c:pt>
                <c:pt idx="5520">
                  <c:v>19905.63747645948</c:v>
                </c:pt>
                <c:pt idx="5521">
                  <c:v>19673.987689970079</c:v>
                </c:pt>
                <c:pt idx="5522">
                  <c:v>19905.212051515191</c:v>
                </c:pt>
                <c:pt idx="5523">
                  <c:v>18723.179607692869</c:v>
                </c:pt>
                <c:pt idx="5524">
                  <c:v>18431.7803434735</c:v>
                </c:pt>
                <c:pt idx="5525">
                  <c:v>18467.25078973356</c:v>
                </c:pt>
                <c:pt idx="5526">
                  <c:v>19375.099558509472</c:v>
                </c:pt>
                <c:pt idx="5527">
                  <c:v>19234.379795965579</c:v>
                </c:pt>
                <c:pt idx="5528">
                  <c:v>19193.750995845821</c:v>
                </c:pt>
                <c:pt idx="5529">
                  <c:v>20003.610661028441</c:v>
                </c:pt>
                <c:pt idx="5530">
                  <c:v>20160.28132800321</c:v>
                </c:pt>
                <c:pt idx="5531">
                  <c:v>20308.051699916639</c:v>
                </c:pt>
                <c:pt idx="5532">
                  <c:v>20269.891196197619</c:v>
                </c:pt>
                <c:pt idx="5533">
                  <c:v>21086.513734181099</c:v>
                </c:pt>
                <c:pt idx="5534">
                  <c:v>21179.529587820751</c:v>
                </c:pt>
                <c:pt idx="5535">
                  <c:v>20503.719924622561</c:v>
                </c:pt>
                <c:pt idx="5536">
                  <c:v>20496.24301462439</c:v>
                </c:pt>
                <c:pt idx="5537">
                  <c:v>20610.45622572596</c:v>
                </c:pt>
                <c:pt idx="5538">
                  <c:v>20399.94149486582</c:v>
                </c:pt>
                <c:pt idx="5539">
                  <c:v>20226.406715702109</c:v>
                </c:pt>
                <c:pt idx="5540">
                  <c:v>22080.21143699341</c:v>
                </c:pt>
                <c:pt idx="5541">
                  <c:v>21914.51233272472</c:v>
                </c:pt>
                <c:pt idx="5542">
                  <c:v>20945.47473345212</c:v>
                </c:pt>
                <c:pt idx="5543">
                  <c:v>20858.734303771449</c:v>
                </c:pt>
                <c:pt idx="5544">
                  <c:v>19603.13942732718</c:v>
                </c:pt>
                <c:pt idx="5545">
                  <c:v>19956.390305876768</c:v>
                </c:pt>
                <c:pt idx="5546">
                  <c:v>18899.85123509754</c:v>
                </c:pt>
                <c:pt idx="5547">
                  <c:v>18019.721621439341</c:v>
                </c:pt>
                <c:pt idx="5548">
                  <c:v>18888.35215153528</c:v>
                </c:pt>
                <c:pt idx="5549">
                  <c:v>19654.749263400128</c:v>
                </c:pt>
                <c:pt idx="5550">
                  <c:v>18990.99210831906</c:v>
                </c:pt>
                <c:pt idx="5551">
                  <c:v>18618.383369714251</c:v>
                </c:pt>
                <c:pt idx="5552">
                  <c:v>20656.699605847782</c:v>
                </c:pt>
                <c:pt idx="5553">
                  <c:v>19889.938861709012</c:v>
                </c:pt>
                <c:pt idx="5554">
                  <c:v>22159.082172146969</c:v>
                </c:pt>
                <c:pt idx="5555">
                  <c:v>21496.3614645054</c:v>
                </c:pt>
                <c:pt idx="5556">
                  <c:v>20606.527484181101</c:v>
                </c:pt>
                <c:pt idx="5557">
                  <c:v>21659.481116454561</c:v>
                </c:pt>
                <c:pt idx="5558">
                  <c:v>21474.460633578321</c:v>
                </c:pt>
                <c:pt idx="5559">
                  <c:v>20446.127765271169</c:v>
                </c:pt>
                <c:pt idx="5560">
                  <c:v>19775.891708910091</c:v>
                </c:pt>
                <c:pt idx="5561">
                  <c:v>20395.293373063829</c:v>
                </c:pt>
                <c:pt idx="5562">
                  <c:v>20397.985961602411</c:v>
                </c:pt>
                <c:pt idx="5563">
                  <c:v>19991.66257630011</c:v>
                </c:pt>
                <c:pt idx="5564">
                  <c:v>20928.231483847921</c:v>
                </c:pt>
                <c:pt idx="5565">
                  <c:v>20726.69513380446</c:v>
                </c:pt>
                <c:pt idx="5566">
                  <c:v>20545.326629503092</c:v>
                </c:pt>
                <c:pt idx="5567">
                  <c:v>19506.963423753761</c:v>
                </c:pt>
                <c:pt idx="5568">
                  <c:v>20603.93873706675</c:v>
                </c:pt>
                <c:pt idx="5569">
                  <c:v>19215.653879324989</c:v>
                </c:pt>
                <c:pt idx="5570">
                  <c:v>19433.273929816511</c:v>
                </c:pt>
                <c:pt idx="5571">
                  <c:v>19009.975573669071</c:v>
                </c:pt>
                <c:pt idx="5572">
                  <c:v>18223.651781372959</c:v>
                </c:pt>
                <c:pt idx="5573">
                  <c:v>18825.400446910371</c:v>
                </c:pt>
                <c:pt idx="5574">
                  <c:v>17857.003961659619</c:v>
                </c:pt>
                <c:pt idx="5575">
                  <c:v>18305.042276965571</c:v>
                </c:pt>
                <c:pt idx="5576">
                  <c:v>18812.303836562282</c:v>
                </c:pt>
                <c:pt idx="5577">
                  <c:v>18601.736189071951</c:v>
                </c:pt>
                <c:pt idx="5578">
                  <c:v>19656.095825277142</c:v>
                </c:pt>
                <c:pt idx="5579">
                  <c:v>18444.937940530821</c:v>
                </c:pt>
                <c:pt idx="5580">
                  <c:v>19805.177224055631</c:v>
                </c:pt>
                <c:pt idx="5581">
                  <c:v>19475.667601370409</c:v>
                </c:pt>
                <c:pt idx="5582">
                  <c:v>18920.544437465302</c:v>
                </c:pt>
                <c:pt idx="5583">
                  <c:v>20087.427438360639</c:v>
                </c:pt>
                <c:pt idx="5584">
                  <c:v>20005.80084120117</c:v>
                </c:pt>
                <c:pt idx="5585">
                  <c:v>20009.620500998859</c:v>
                </c:pt>
                <c:pt idx="5586">
                  <c:v>19885.932979046949</c:v>
                </c:pt>
                <c:pt idx="5587">
                  <c:v>20098.496656528459</c:v>
                </c:pt>
                <c:pt idx="5588">
                  <c:v>19672.827112191331</c:v>
                </c:pt>
                <c:pt idx="5589">
                  <c:v>20445.26039402264</c:v>
                </c:pt>
                <c:pt idx="5590">
                  <c:v>19972.923399702369</c:v>
                </c:pt>
                <c:pt idx="5591">
                  <c:v>20005.357308530001</c:v>
                </c:pt>
                <c:pt idx="5592">
                  <c:v>19504.4709125677</c:v>
                </c:pt>
                <c:pt idx="5593">
                  <c:v>18765.07483447744</c:v>
                </c:pt>
                <c:pt idx="5594">
                  <c:v>17086.129400168029</c:v>
                </c:pt>
                <c:pt idx="5595">
                  <c:v>18531.381304710641</c:v>
                </c:pt>
                <c:pt idx="5596">
                  <c:v>18129.880591429359</c:v>
                </c:pt>
                <c:pt idx="5597">
                  <c:v>18932.377228869929</c:v>
                </c:pt>
                <c:pt idx="5598">
                  <c:v>17348.143835442759</c:v>
                </c:pt>
                <c:pt idx="5599">
                  <c:v>18389.44872885396</c:v>
                </c:pt>
                <c:pt idx="5600">
                  <c:v>18911.038388534809</c:v>
                </c:pt>
                <c:pt idx="5601">
                  <c:v>17436.979643719169</c:v>
                </c:pt>
                <c:pt idx="5602">
                  <c:v>18773.274253545929</c:v>
                </c:pt>
                <c:pt idx="5603">
                  <c:v>18386.04871704441</c:v>
                </c:pt>
                <c:pt idx="5604">
                  <c:v>19344.932147817981</c:v>
                </c:pt>
                <c:pt idx="5605">
                  <c:v>18442.160558849879</c:v>
                </c:pt>
                <c:pt idx="5606">
                  <c:v>18411.986168664262</c:v>
                </c:pt>
                <c:pt idx="5607">
                  <c:v>20076.14099451543</c:v>
                </c:pt>
                <c:pt idx="5608">
                  <c:v>18936.692657211439</c:v>
                </c:pt>
                <c:pt idx="5609">
                  <c:v>19395.331308326178</c:v>
                </c:pt>
                <c:pt idx="5610">
                  <c:v>18731.180411781741</c:v>
                </c:pt>
                <c:pt idx="5611">
                  <c:v>19844.793882387319</c:v>
                </c:pt>
                <c:pt idx="5612">
                  <c:v>20306.19629228516</c:v>
                </c:pt>
                <c:pt idx="5613">
                  <c:v>19608.094490404579</c:v>
                </c:pt>
                <c:pt idx="5614">
                  <c:v>20089.670822209649</c:v>
                </c:pt>
                <c:pt idx="5615">
                  <c:v>19538.262986038138</c:v>
                </c:pt>
                <c:pt idx="5616">
                  <c:v>19413.966054097222</c:v>
                </c:pt>
                <c:pt idx="5617">
                  <c:v>18787.395073012209</c:v>
                </c:pt>
                <c:pt idx="5618">
                  <c:v>17679.729250079581</c:v>
                </c:pt>
                <c:pt idx="5619">
                  <c:v>18438.992322292059</c:v>
                </c:pt>
                <c:pt idx="5620">
                  <c:v>17860.82013263354</c:v>
                </c:pt>
                <c:pt idx="5621">
                  <c:v>17028.716580921151</c:v>
                </c:pt>
                <c:pt idx="5622">
                  <c:v>17828.84618315395</c:v>
                </c:pt>
                <c:pt idx="5623">
                  <c:v>17373.500808071829</c:v>
                </c:pt>
                <c:pt idx="5624">
                  <c:v>19373.2066312815</c:v>
                </c:pt>
                <c:pt idx="5625">
                  <c:v>20721.57292454486</c:v>
                </c:pt>
                <c:pt idx="5626">
                  <c:v>21053.87285687121</c:v>
                </c:pt>
                <c:pt idx="5627">
                  <c:v>20528.800675231239</c:v>
                </c:pt>
                <c:pt idx="5628">
                  <c:v>20830.365650573451</c:v>
                </c:pt>
                <c:pt idx="5629">
                  <c:v>20950.74443952291</c:v>
                </c:pt>
                <c:pt idx="5630">
                  <c:v>21954.965323368371</c:v>
                </c:pt>
                <c:pt idx="5631">
                  <c:v>20624.386471425871</c:v>
                </c:pt>
                <c:pt idx="5632">
                  <c:v>21315.983583743709</c:v>
                </c:pt>
                <c:pt idx="5633">
                  <c:v>19914.660500230078</c:v>
                </c:pt>
                <c:pt idx="5634">
                  <c:v>20310.791865415351</c:v>
                </c:pt>
                <c:pt idx="5635">
                  <c:v>20778.360270800578</c:v>
                </c:pt>
                <c:pt idx="5636">
                  <c:v>20487.237825661839</c:v>
                </c:pt>
                <c:pt idx="5637">
                  <c:v>21081.981455137211</c:v>
                </c:pt>
                <c:pt idx="5638">
                  <c:v>21172.157638631241</c:v>
                </c:pt>
                <c:pt idx="5639">
                  <c:v>21229.01724044195</c:v>
                </c:pt>
                <c:pt idx="5640">
                  <c:v>19175.333066366151</c:v>
                </c:pt>
                <c:pt idx="5641">
                  <c:v>19982.71782048406</c:v>
                </c:pt>
                <c:pt idx="5642">
                  <c:v>18668.4288162593</c:v>
                </c:pt>
                <c:pt idx="5643">
                  <c:v>18523.722200363001</c:v>
                </c:pt>
                <c:pt idx="5644">
                  <c:v>19418.38262379096</c:v>
                </c:pt>
                <c:pt idx="5645">
                  <c:v>18302.632518032711</c:v>
                </c:pt>
                <c:pt idx="5646">
                  <c:v>18777.250292717519</c:v>
                </c:pt>
                <c:pt idx="5647">
                  <c:v>19622.316034733791</c:v>
                </c:pt>
                <c:pt idx="5648">
                  <c:v>18967.946999057829</c:v>
                </c:pt>
                <c:pt idx="5649">
                  <c:v>20143.72049019625</c:v>
                </c:pt>
                <c:pt idx="5650">
                  <c:v>21753.378267309159</c:v>
                </c:pt>
                <c:pt idx="5651">
                  <c:v>21890.704445059011</c:v>
                </c:pt>
                <c:pt idx="5652">
                  <c:v>20459.089448744318</c:v>
                </c:pt>
                <c:pt idx="5653">
                  <c:v>20979.69328310866</c:v>
                </c:pt>
                <c:pt idx="5654">
                  <c:v>20568.05209410462</c:v>
                </c:pt>
                <c:pt idx="5655">
                  <c:v>20461.459816285871</c:v>
                </c:pt>
                <c:pt idx="5656">
                  <c:v>19653.973299641279</c:v>
                </c:pt>
                <c:pt idx="5657">
                  <c:v>20249.978302616229</c:v>
                </c:pt>
                <c:pt idx="5658">
                  <c:v>19803.46505600962</c:v>
                </c:pt>
                <c:pt idx="5659">
                  <c:v>21120.704927512779</c:v>
                </c:pt>
                <c:pt idx="5660">
                  <c:v>22594.537692294311</c:v>
                </c:pt>
                <c:pt idx="5661">
                  <c:v>22251.05373680525</c:v>
                </c:pt>
                <c:pt idx="5662">
                  <c:v>21481.61140828174</c:v>
                </c:pt>
                <c:pt idx="5663">
                  <c:v>20573.102026399989</c:v>
                </c:pt>
                <c:pt idx="5664">
                  <c:v>20461.061926868198</c:v>
                </c:pt>
                <c:pt idx="5665">
                  <c:v>21032.884575611301</c:v>
                </c:pt>
                <c:pt idx="5666">
                  <c:v>19091.143145596019</c:v>
                </c:pt>
                <c:pt idx="5667">
                  <c:v>18061.21362546596</c:v>
                </c:pt>
                <c:pt idx="5668">
                  <c:v>18204.153045763</c:v>
                </c:pt>
                <c:pt idx="5669">
                  <c:v>18162.47003903595</c:v>
                </c:pt>
                <c:pt idx="5670">
                  <c:v>19107.84802814186</c:v>
                </c:pt>
                <c:pt idx="5671">
                  <c:v>18006.576094733431</c:v>
                </c:pt>
                <c:pt idx="5672">
                  <c:v>18942.863756135201</c:v>
                </c:pt>
                <c:pt idx="5673">
                  <c:v>19506.46451484707</c:v>
                </c:pt>
                <c:pt idx="5674">
                  <c:v>21096.275817438502</c:v>
                </c:pt>
                <c:pt idx="5675">
                  <c:v>21415.893792694482</c:v>
                </c:pt>
                <c:pt idx="5676">
                  <c:v>20141.039764890629</c:v>
                </c:pt>
                <c:pt idx="5677">
                  <c:v>20988.044838243441</c:v>
                </c:pt>
                <c:pt idx="5678">
                  <c:v>21070.13226134011</c:v>
                </c:pt>
                <c:pt idx="5679">
                  <c:v>19964.0342669573</c:v>
                </c:pt>
                <c:pt idx="5680">
                  <c:v>19782.99383277147</c:v>
                </c:pt>
                <c:pt idx="5681">
                  <c:v>19230.997802972772</c:v>
                </c:pt>
                <c:pt idx="5682">
                  <c:v>20526.553503559629</c:v>
                </c:pt>
                <c:pt idx="5683">
                  <c:v>20370.711072848841</c:v>
                </c:pt>
                <c:pt idx="5684">
                  <c:v>20452.145765438821</c:v>
                </c:pt>
                <c:pt idx="5685">
                  <c:v>21046.156743048159</c:v>
                </c:pt>
                <c:pt idx="5686">
                  <c:v>20031.014062794089</c:v>
                </c:pt>
                <c:pt idx="5687">
                  <c:v>20534.27271163847</c:v>
                </c:pt>
                <c:pt idx="5688">
                  <c:v>20053.921676460061</c:v>
                </c:pt>
                <c:pt idx="5689">
                  <c:v>19916.856191261551</c:v>
                </c:pt>
                <c:pt idx="5690">
                  <c:v>18078.963597294431</c:v>
                </c:pt>
                <c:pt idx="5691">
                  <c:v>18943.422016174849</c:v>
                </c:pt>
                <c:pt idx="5692">
                  <c:v>17665.460080518998</c:v>
                </c:pt>
                <c:pt idx="5693">
                  <c:v>17575.190471568261</c:v>
                </c:pt>
                <c:pt idx="5694">
                  <c:v>17843.01410051297</c:v>
                </c:pt>
                <c:pt idx="5695">
                  <c:v>17902.30262793725</c:v>
                </c:pt>
                <c:pt idx="5696">
                  <c:v>18711.046078995761</c:v>
                </c:pt>
                <c:pt idx="5697">
                  <c:v>19877.089695800019</c:v>
                </c:pt>
                <c:pt idx="5698">
                  <c:v>19580.874762001</c:v>
                </c:pt>
                <c:pt idx="5699">
                  <c:v>21260.143175258931</c:v>
                </c:pt>
                <c:pt idx="5700">
                  <c:v>20501.074777812661</c:v>
                </c:pt>
                <c:pt idx="5701">
                  <c:v>20184.156388613239</c:v>
                </c:pt>
                <c:pt idx="5702">
                  <c:v>20709.798114127028</c:v>
                </c:pt>
                <c:pt idx="5703">
                  <c:v>19897.810850219601</c:v>
                </c:pt>
                <c:pt idx="5704">
                  <c:v>19731.116037077169</c:v>
                </c:pt>
                <c:pt idx="5705">
                  <c:v>21065.986534641412</c:v>
                </c:pt>
                <c:pt idx="5706">
                  <c:v>20038.703214180401</c:v>
                </c:pt>
                <c:pt idx="5707">
                  <c:v>20348.074106865672</c:v>
                </c:pt>
                <c:pt idx="5708">
                  <c:v>23318.109761403532</c:v>
                </c:pt>
                <c:pt idx="5709">
                  <c:v>23230.335985598111</c:v>
                </c:pt>
                <c:pt idx="5710">
                  <c:v>22483.101044119849</c:v>
                </c:pt>
                <c:pt idx="5711">
                  <c:v>20251.027272357271</c:v>
                </c:pt>
                <c:pt idx="5712">
                  <c:v>20436.913319992818</c:v>
                </c:pt>
                <c:pt idx="5713">
                  <c:v>20295.92314490916</c:v>
                </c:pt>
                <c:pt idx="5714">
                  <c:v>18834.516210619611</c:v>
                </c:pt>
                <c:pt idx="5715">
                  <c:v>18528.097583535731</c:v>
                </c:pt>
                <c:pt idx="5716">
                  <c:v>17652.033150493298</c:v>
                </c:pt>
                <c:pt idx="5717">
                  <c:v>17852.95314973536</c:v>
                </c:pt>
                <c:pt idx="5718">
                  <c:v>19422.818439198491</c:v>
                </c:pt>
                <c:pt idx="5719">
                  <c:v>17902.67415144101</c:v>
                </c:pt>
                <c:pt idx="5720">
                  <c:v>18652.147710036988</c:v>
                </c:pt>
                <c:pt idx="5721">
                  <c:v>19723.360560934259</c:v>
                </c:pt>
                <c:pt idx="5722">
                  <c:v>19589.331663715941</c:v>
                </c:pt>
                <c:pt idx="5723">
                  <c:v>20708.9025600526</c:v>
                </c:pt>
                <c:pt idx="5724">
                  <c:v>20685.356581315191</c:v>
                </c:pt>
                <c:pt idx="5725">
                  <c:v>21208.931129799421</c:v>
                </c:pt>
                <c:pt idx="5726">
                  <c:v>20091.600397136419</c:v>
                </c:pt>
                <c:pt idx="5727">
                  <c:v>20091.650486727802</c:v>
                </c:pt>
                <c:pt idx="5728">
                  <c:v>20822.717464213929</c:v>
                </c:pt>
                <c:pt idx="5729">
                  <c:v>21131.726007187681</c:v>
                </c:pt>
                <c:pt idx="5730">
                  <c:v>21072.657090571989</c:v>
                </c:pt>
                <c:pt idx="5731">
                  <c:v>21474.563621167101</c:v>
                </c:pt>
                <c:pt idx="5732">
                  <c:v>23148.166806883499</c:v>
                </c:pt>
                <c:pt idx="5733">
                  <c:v>21454.570231738351</c:v>
                </c:pt>
                <c:pt idx="5734">
                  <c:v>22464.959473449271</c:v>
                </c:pt>
                <c:pt idx="5735">
                  <c:v>19622.153513671288</c:v>
                </c:pt>
                <c:pt idx="5736">
                  <c:v>19844.38113311318</c:v>
                </c:pt>
                <c:pt idx="5737">
                  <c:v>18413.731829972348</c:v>
                </c:pt>
                <c:pt idx="5738">
                  <c:v>17695.28116844338</c:v>
                </c:pt>
                <c:pt idx="5739">
                  <c:v>18441.773219714902</c:v>
                </c:pt>
                <c:pt idx="5740">
                  <c:v>16828.845445235871</c:v>
                </c:pt>
                <c:pt idx="5741">
                  <c:v>18010.343680207661</c:v>
                </c:pt>
                <c:pt idx="5742">
                  <c:v>17380.878206795562</c:v>
                </c:pt>
                <c:pt idx="5743">
                  <c:v>18615.19940284207</c:v>
                </c:pt>
                <c:pt idx="5744">
                  <c:v>18940.092410734709</c:v>
                </c:pt>
                <c:pt idx="5745">
                  <c:v>18346.919644100621</c:v>
                </c:pt>
                <c:pt idx="5746">
                  <c:v>20120.947719422489</c:v>
                </c:pt>
                <c:pt idx="5747">
                  <c:v>19917.340728469531</c:v>
                </c:pt>
                <c:pt idx="5748">
                  <c:v>20920.137820215248</c:v>
                </c:pt>
                <c:pt idx="5749">
                  <c:v>19246.86753473675</c:v>
                </c:pt>
                <c:pt idx="5750">
                  <c:v>19594.200967256791</c:v>
                </c:pt>
                <c:pt idx="5751">
                  <c:v>20710.294760425899</c:v>
                </c:pt>
                <c:pt idx="5752">
                  <c:v>20812.5059903252</c:v>
                </c:pt>
                <c:pt idx="5753">
                  <c:v>19490.5813041371</c:v>
                </c:pt>
                <c:pt idx="5754">
                  <c:v>21652.51166195855</c:v>
                </c:pt>
                <c:pt idx="5755">
                  <c:v>20704.35894226277</c:v>
                </c:pt>
                <c:pt idx="5756">
                  <c:v>21567.122784053099</c:v>
                </c:pt>
                <c:pt idx="5757">
                  <c:v>22123.113945637691</c:v>
                </c:pt>
                <c:pt idx="5758">
                  <c:v>20837.90503875132</c:v>
                </c:pt>
                <c:pt idx="5759">
                  <c:v>19331.981667729349</c:v>
                </c:pt>
                <c:pt idx="5760">
                  <c:v>18550.854003285171</c:v>
                </c:pt>
                <c:pt idx="5761">
                  <c:v>17966.17151855613</c:v>
                </c:pt>
                <c:pt idx="5762">
                  <c:v>17003.992885871459</c:v>
                </c:pt>
                <c:pt idx="5763">
                  <c:v>16671.635922238911</c:v>
                </c:pt>
                <c:pt idx="5764">
                  <c:v>16789.393438566702</c:v>
                </c:pt>
                <c:pt idx="5765">
                  <c:v>18251.247649174958</c:v>
                </c:pt>
                <c:pt idx="5766">
                  <c:v>16990.99989833156</c:v>
                </c:pt>
                <c:pt idx="5767">
                  <c:v>18040.52227458985</c:v>
                </c:pt>
                <c:pt idx="5768">
                  <c:v>17539.675048483259</c:v>
                </c:pt>
                <c:pt idx="5769">
                  <c:v>18124.084370935168</c:v>
                </c:pt>
                <c:pt idx="5770">
                  <c:v>18338.126750637701</c:v>
                </c:pt>
                <c:pt idx="5771">
                  <c:v>20378.262653790909</c:v>
                </c:pt>
                <c:pt idx="5772">
                  <c:v>20273.05607480061</c:v>
                </c:pt>
                <c:pt idx="5773">
                  <c:v>20061.79950945342</c:v>
                </c:pt>
                <c:pt idx="5774">
                  <c:v>19634.336898676549</c:v>
                </c:pt>
                <c:pt idx="5775">
                  <c:v>19935.545186405139</c:v>
                </c:pt>
                <c:pt idx="5776">
                  <c:v>20665.464860917789</c:v>
                </c:pt>
                <c:pt idx="5777">
                  <c:v>19216.969273644288</c:v>
                </c:pt>
                <c:pt idx="5778">
                  <c:v>19808.373492411221</c:v>
                </c:pt>
                <c:pt idx="5779">
                  <c:v>19660.52686746377</c:v>
                </c:pt>
                <c:pt idx="5780">
                  <c:v>20874.41599623943</c:v>
                </c:pt>
                <c:pt idx="5781">
                  <c:v>22272.982409485681</c:v>
                </c:pt>
                <c:pt idx="5782">
                  <c:v>20254.090179687551</c:v>
                </c:pt>
                <c:pt idx="5783">
                  <c:v>20572.022784624522</c:v>
                </c:pt>
                <c:pt idx="5784">
                  <c:v>18389.43658814974</c:v>
                </c:pt>
                <c:pt idx="5785">
                  <c:v>17922.494434805489</c:v>
                </c:pt>
                <c:pt idx="5786">
                  <c:v>18594.709877107762</c:v>
                </c:pt>
                <c:pt idx="5787">
                  <c:v>17973.395018649309</c:v>
                </c:pt>
                <c:pt idx="5788">
                  <c:v>17479.251928393351</c:v>
                </c:pt>
                <c:pt idx="5789">
                  <c:v>17614.634242027831</c:v>
                </c:pt>
                <c:pt idx="5790">
                  <c:v>18355.23031715085</c:v>
                </c:pt>
                <c:pt idx="5791">
                  <c:v>18156.536046034529</c:v>
                </c:pt>
                <c:pt idx="5792">
                  <c:v>19565.644830166158</c:v>
                </c:pt>
                <c:pt idx="5793">
                  <c:v>22354.24527727508</c:v>
                </c:pt>
                <c:pt idx="5794">
                  <c:v>22078.128424215789</c:v>
                </c:pt>
                <c:pt idx="5795">
                  <c:v>21735.538776451289</c:v>
                </c:pt>
                <c:pt idx="5796">
                  <c:v>21242.061181952398</c:v>
                </c:pt>
                <c:pt idx="5797">
                  <c:v>22247.8600434902</c:v>
                </c:pt>
                <c:pt idx="5798">
                  <c:v>22195.876676460459</c:v>
                </c:pt>
                <c:pt idx="5799">
                  <c:v>22395.704240587838</c:v>
                </c:pt>
                <c:pt idx="5800">
                  <c:v>22513.31511168267</c:v>
                </c:pt>
                <c:pt idx="5801">
                  <c:v>20683.281506801271</c:v>
                </c:pt>
                <c:pt idx="5802">
                  <c:v>20525.197043912282</c:v>
                </c:pt>
                <c:pt idx="5803">
                  <c:v>21667.136071537119</c:v>
                </c:pt>
                <c:pt idx="5804">
                  <c:v>22084.136948771062</c:v>
                </c:pt>
                <c:pt idx="5805">
                  <c:v>21752.077855430722</c:v>
                </c:pt>
                <c:pt idx="5806">
                  <c:v>20989.84555179493</c:v>
                </c:pt>
                <c:pt idx="5807">
                  <c:v>19746.821594230591</c:v>
                </c:pt>
                <c:pt idx="5808">
                  <c:v>19202.040410342561</c:v>
                </c:pt>
                <c:pt idx="5809">
                  <c:v>19184.928204608412</c:v>
                </c:pt>
                <c:pt idx="5810">
                  <c:v>17587.079805866331</c:v>
                </c:pt>
                <c:pt idx="5811">
                  <c:v>18965.601520276559</c:v>
                </c:pt>
                <c:pt idx="5812">
                  <c:v>18211.170958401352</c:v>
                </c:pt>
                <c:pt idx="5813">
                  <c:v>18836.520442609592</c:v>
                </c:pt>
                <c:pt idx="5814">
                  <c:v>18675.746864668621</c:v>
                </c:pt>
                <c:pt idx="5815">
                  <c:v>19279.782526627459</c:v>
                </c:pt>
                <c:pt idx="5816">
                  <c:v>21160.833491258451</c:v>
                </c:pt>
                <c:pt idx="5817">
                  <c:v>21419.633326509349</c:v>
                </c:pt>
                <c:pt idx="5818">
                  <c:v>21429.787671414651</c:v>
                </c:pt>
                <c:pt idx="5819">
                  <c:v>21436.851721459701</c:v>
                </c:pt>
                <c:pt idx="5820">
                  <c:v>22075.787580481181</c:v>
                </c:pt>
                <c:pt idx="5821">
                  <c:v>21668.171171733979</c:v>
                </c:pt>
                <c:pt idx="5822">
                  <c:v>21963.89084388562</c:v>
                </c:pt>
                <c:pt idx="5823">
                  <c:v>21688.46149135286</c:v>
                </c:pt>
                <c:pt idx="5824">
                  <c:v>20695.853885503951</c:v>
                </c:pt>
                <c:pt idx="5825">
                  <c:v>21671.011766594111</c:v>
                </c:pt>
                <c:pt idx="5826">
                  <c:v>21786.972708880028</c:v>
                </c:pt>
                <c:pt idx="5827">
                  <c:v>22028.293979427261</c:v>
                </c:pt>
                <c:pt idx="5828">
                  <c:v>23859.419735630599</c:v>
                </c:pt>
                <c:pt idx="5829">
                  <c:v>23464.7179478092</c:v>
                </c:pt>
                <c:pt idx="5830">
                  <c:v>22228.237293915779</c:v>
                </c:pt>
                <c:pt idx="5831">
                  <c:v>19953.38371819333</c:v>
                </c:pt>
                <c:pt idx="5832">
                  <c:v>19512.562922900011</c:v>
                </c:pt>
                <c:pt idx="5833">
                  <c:v>18388.874090813271</c:v>
                </c:pt>
                <c:pt idx="5834">
                  <c:v>19270.601200210051</c:v>
                </c:pt>
                <c:pt idx="5835">
                  <c:v>18640.423005297289</c:v>
                </c:pt>
                <c:pt idx="5836">
                  <c:v>18461.42127324242</c:v>
                </c:pt>
                <c:pt idx="5837">
                  <c:v>19371.467283083479</c:v>
                </c:pt>
                <c:pt idx="5838">
                  <c:v>17640.833082252801</c:v>
                </c:pt>
                <c:pt idx="5839">
                  <c:v>19342.752553524751</c:v>
                </c:pt>
                <c:pt idx="5840">
                  <c:v>20134.319338160269</c:v>
                </c:pt>
                <c:pt idx="5841">
                  <c:v>21488.508044275211</c:v>
                </c:pt>
                <c:pt idx="5842">
                  <c:v>22866.848225008929</c:v>
                </c:pt>
                <c:pt idx="5843">
                  <c:v>21727.487665207289</c:v>
                </c:pt>
                <c:pt idx="5844">
                  <c:v>21688.95852161786</c:v>
                </c:pt>
                <c:pt idx="5845">
                  <c:v>22519.109897808459</c:v>
                </c:pt>
                <c:pt idx="5846">
                  <c:v>22110.56753211698</c:v>
                </c:pt>
                <c:pt idx="5847">
                  <c:v>21369.710618973491</c:v>
                </c:pt>
                <c:pt idx="5848">
                  <c:v>22265.41550970859</c:v>
                </c:pt>
                <c:pt idx="5849">
                  <c:v>22551.972562176252</c:v>
                </c:pt>
                <c:pt idx="5850">
                  <c:v>21840.000280586071</c:v>
                </c:pt>
                <c:pt idx="5851">
                  <c:v>21713.471949648829</c:v>
                </c:pt>
                <c:pt idx="5852">
                  <c:v>22114.69659730867</c:v>
                </c:pt>
                <c:pt idx="5853">
                  <c:v>23854.954311892689</c:v>
                </c:pt>
                <c:pt idx="5854">
                  <c:v>22004.751891952201</c:v>
                </c:pt>
                <c:pt idx="5855">
                  <c:v>20706.238102519648</c:v>
                </c:pt>
                <c:pt idx="5856">
                  <c:v>21247.36920670942</c:v>
                </c:pt>
                <c:pt idx="5857">
                  <c:v>20219.429774269451</c:v>
                </c:pt>
                <c:pt idx="5858">
                  <c:v>17880.856167974289</c:v>
                </c:pt>
                <c:pt idx="5859">
                  <c:v>19239.173809378011</c:v>
                </c:pt>
                <c:pt idx="5860">
                  <c:v>18483.79680999316</c:v>
                </c:pt>
                <c:pt idx="5861">
                  <c:v>18933.65940951198</c:v>
                </c:pt>
                <c:pt idx="5862">
                  <c:v>18750.326314583868</c:v>
                </c:pt>
                <c:pt idx="5863">
                  <c:v>19067.43713534886</c:v>
                </c:pt>
                <c:pt idx="5864">
                  <c:v>20168.052739651132</c:v>
                </c:pt>
                <c:pt idx="5865">
                  <c:v>22280.64571177031</c:v>
                </c:pt>
                <c:pt idx="5866">
                  <c:v>21194.421329530909</c:v>
                </c:pt>
                <c:pt idx="5867">
                  <c:v>21882.68732246471</c:v>
                </c:pt>
                <c:pt idx="5868">
                  <c:v>21990.40237413986</c:v>
                </c:pt>
                <c:pt idx="5869">
                  <c:v>20998.014477456119</c:v>
                </c:pt>
                <c:pt idx="5870">
                  <c:v>22189.197508251109</c:v>
                </c:pt>
                <c:pt idx="5871">
                  <c:v>22062.823790529819</c:v>
                </c:pt>
                <c:pt idx="5872">
                  <c:v>20761.966614643668</c:v>
                </c:pt>
                <c:pt idx="5873">
                  <c:v>20251.507103637239</c:v>
                </c:pt>
                <c:pt idx="5874">
                  <c:v>21637.12175454538</c:v>
                </c:pt>
                <c:pt idx="5875">
                  <c:v>20895.221598990021</c:v>
                </c:pt>
                <c:pt idx="5876">
                  <c:v>22291.682324661069</c:v>
                </c:pt>
                <c:pt idx="5877">
                  <c:v>21979.597756440689</c:v>
                </c:pt>
                <c:pt idx="5878">
                  <c:v>20887.635641136731</c:v>
                </c:pt>
                <c:pt idx="5879">
                  <c:v>21478.2997462108</c:v>
                </c:pt>
                <c:pt idx="5880">
                  <c:v>20924.171736824112</c:v>
                </c:pt>
                <c:pt idx="5881">
                  <c:v>18914.27877596176</c:v>
                </c:pt>
                <c:pt idx="5882">
                  <c:v>18490.969344490681</c:v>
                </c:pt>
                <c:pt idx="5883">
                  <c:v>18735.294415570599</c:v>
                </c:pt>
                <c:pt idx="5884">
                  <c:v>19063.684369179129</c:v>
                </c:pt>
                <c:pt idx="5885">
                  <c:v>19064.689396089179</c:v>
                </c:pt>
                <c:pt idx="5886">
                  <c:v>19469.40996412879</c:v>
                </c:pt>
                <c:pt idx="5887">
                  <c:v>18658.65146195445</c:v>
                </c:pt>
                <c:pt idx="5888">
                  <c:v>21262.402695777109</c:v>
                </c:pt>
                <c:pt idx="5889">
                  <c:v>20537.751827071879</c:v>
                </c:pt>
                <c:pt idx="5890">
                  <c:v>22384.381877181011</c:v>
                </c:pt>
                <c:pt idx="5891">
                  <c:v>20773.959484195369</c:v>
                </c:pt>
                <c:pt idx="5892">
                  <c:v>20844.258985124321</c:v>
                </c:pt>
                <c:pt idx="5893">
                  <c:v>21318.588033165699</c:v>
                </c:pt>
                <c:pt idx="5894">
                  <c:v>22118.346778840201</c:v>
                </c:pt>
                <c:pt idx="5895">
                  <c:v>21955.016859418589</c:v>
                </c:pt>
                <c:pt idx="5896">
                  <c:v>21049.76769854323</c:v>
                </c:pt>
                <c:pt idx="5897">
                  <c:v>21150.96453114042</c:v>
                </c:pt>
                <c:pt idx="5898">
                  <c:v>22025.45419035964</c:v>
                </c:pt>
                <c:pt idx="5899">
                  <c:v>20760.43425005531</c:v>
                </c:pt>
                <c:pt idx="5900">
                  <c:v>21696.932696988391</c:v>
                </c:pt>
                <c:pt idx="5901">
                  <c:v>22918.688255660869</c:v>
                </c:pt>
                <c:pt idx="5902">
                  <c:v>21319.680889102121</c:v>
                </c:pt>
                <c:pt idx="5903">
                  <c:v>20221.239084139219</c:v>
                </c:pt>
                <c:pt idx="5904">
                  <c:v>20446.103499144701</c:v>
                </c:pt>
                <c:pt idx="5905">
                  <c:v>19566.17689659206</c:v>
                </c:pt>
                <c:pt idx="5906">
                  <c:v>18274.129759162799</c:v>
                </c:pt>
                <c:pt idx="5907">
                  <c:v>17780.444029490649</c:v>
                </c:pt>
                <c:pt idx="5908">
                  <c:v>19240.029774091661</c:v>
                </c:pt>
                <c:pt idx="5909">
                  <c:v>18962.74417499499</c:v>
                </c:pt>
                <c:pt idx="5910">
                  <c:v>18490.111489310118</c:v>
                </c:pt>
                <c:pt idx="5911">
                  <c:v>18957.37207945063</c:v>
                </c:pt>
                <c:pt idx="5912">
                  <c:v>20054.525524656961</c:v>
                </c:pt>
                <c:pt idx="5913">
                  <c:v>20593.799877186921</c:v>
                </c:pt>
                <c:pt idx="5914">
                  <c:v>20580.120741209081</c:v>
                </c:pt>
                <c:pt idx="5915">
                  <c:v>21356.264502461319</c:v>
                </c:pt>
                <c:pt idx="5916">
                  <c:v>21452.518552805799</c:v>
                </c:pt>
                <c:pt idx="5917">
                  <c:v>21150.320121322511</c:v>
                </c:pt>
                <c:pt idx="5918">
                  <c:v>20136.248927120199</c:v>
                </c:pt>
                <c:pt idx="5919">
                  <c:v>20562.229389993121</c:v>
                </c:pt>
                <c:pt idx="5920">
                  <c:v>21889.054332797339</c:v>
                </c:pt>
                <c:pt idx="5921">
                  <c:v>20387.17661556086</c:v>
                </c:pt>
                <c:pt idx="5922">
                  <c:v>19980.880527389461</c:v>
                </c:pt>
                <c:pt idx="5923">
                  <c:v>21157.355784910469</c:v>
                </c:pt>
                <c:pt idx="5924">
                  <c:v>21644.400915212191</c:v>
                </c:pt>
                <c:pt idx="5925">
                  <c:v>23184.886231333621</c:v>
                </c:pt>
                <c:pt idx="5926">
                  <c:v>22390.93722860546</c:v>
                </c:pt>
                <c:pt idx="5927">
                  <c:v>19572.504859581019</c:v>
                </c:pt>
                <c:pt idx="5928">
                  <c:v>18468.588975519018</c:v>
                </c:pt>
                <c:pt idx="5929">
                  <c:v>17997.5726130449</c:v>
                </c:pt>
                <c:pt idx="5930">
                  <c:v>18774.11709817611</c:v>
                </c:pt>
                <c:pt idx="5931">
                  <c:v>18789.280271986729</c:v>
                </c:pt>
                <c:pt idx="5932">
                  <c:v>18716.481671786329</c:v>
                </c:pt>
                <c:pt idx="5933">
                  <c:v>18752.079743545652</c:v>
                </c:pt>
                <c:pt idx="5934">
                  <c:v>18275.861482377459</c:v>
                </c:pt>
                <c:pt idx="5935">
                  <c:v>18416.306285793351</c:v>
                </c:pt>
                <c:pt idx="5936">
                  <c:v>17543.336781617101</c:v>
                </c:pt>
                <c:pt idx="5937">
                  <c:v>19563.385653910598</c:v>
                </c:pt>
                <c:pt idx="5938">
                  <c:v>19334.49154967532</c:v>
                </c:pt>
                <c:pt idx="5939">
                  <c:v>18842.972289774061</c:v>
                </c:pt>
                <c:pt idx="5940">
                  <c:v>18525.4123892555</c:v>
                </c:pt>
                <c:pt idx="5941">
                  <c:v>18770.878489230039</c:v>
                </c:pt>
                <c:pt idx="5942">
                  <c:v>19121.021450394721</c:v>
                </c:pt>
                <c:pt idx="5943">
                  <c:v>18668.227537714862</c:v>
                </c:pt>
                <c:pt idx="5944">
                  <c:v>20024.014466660919</c:v>
                </c:pt>
                <c:pt idx="5945">
                  <c:v>18991.435150665791</c:v>
                </c:pt>
                <c:pt idx="5946">
                  <c:v>19591.664956673219</c:v>
                </c:pt>
                <c:pt idx="5947">
                  <c:v>19894.40662970574</c:v>
                </c:pt>
                <c:pt idx="5948">
                  <c:v>20419.646833297909</c:v>
                </c:pt>
                <c:pt idx="5949">
                  <c:v>21299.99051898317</c:v>
                </c:pt>
                <c:pt idx="5950">
                  <c:v>20340.07195862216</c:v>
                </c:pt>
                <c:pt idx="5951">
                  <c:v>19158.975875966851</c:v>
                </c:pt>
                <c:pt idx="5952">
                  <c:v>19003.31308428889</c:v>
                </c:pt>
                <c:pt idx="5953">
                  <c:v>17875.18512941002</c:v>
                </c:pt>
                <c:pt idx="5954">
                  <c:v>18602.54274926717</c:v>
                </c:pt>
                <c:pt idx="5955">
                  <c:v>18443.739079159761</c:v>
                </c:pt>
                <c:pt idx="5956">
                  <c:v>18718.437195946561</c:v>
                </c:pt>
                <c:pt idx="5957">
                  <c:v>18228.819157986421</c:v>
                </c:pt>
                <c:pt idx="5958">
                  <c:v>19152.984301132281</c:v>
                </c:pt>
                <c:pt idx="5959">
                  <c:v>19665.965371198909</c:v>
                </c:pt>
                <c:pt idx="5960">
                  <c:v>21381.428014865909</c:v>
                </c:pt>
                <c:pt idx="5961">
                  <c:v>22226.022062335491</c:v>
                </c:pt>
                <c:pt idx="5962">
                  <c:v>21894.02608549556</c:v>
                </c:pt>
                <c:pt idx="5963">
                  <c:v>22266.444588805851</c:v>
                </c:pt>
                <c:pt idx="5964">
                  <c:v>22526.45047536834</c:v>
                </c:pt>
                <c:pt idx="5965">
                  <c:v>22692.294066441609</c:v>
                </c:pt>
                <c:pt idx="5966">
                  <c:v>22092.29193527349</c:v>
                </c:pt>
                <c:pt idx="5967">
                  <c:v>21080.724257057969</c:v>
                </c:pt>
                <c:pt idx="5968">
                  <c:v>21882.17021065213</c:v>
                </c:pt>
                <c:pt idx="5969">
                  <c:v>22186.264933976479</c:v>
                </c:pt>
                <c:pt idx="5970">
                  <c:v>20527.534424354999</c:v>
                </c:pt>
                <c:pt idx="5971">
                  <c:v>20970.71452005715</c:v>
                </c:pt>
                <c:pt idx="5972">
                  <c:v>22599.31457148815</c:v>
                </c:pt>
                <c:pt idx="5973">
                  <c:v>23698.256955364541</c:v>
                </c:pt>
                <c:pt idx="5974">
                  <c:v>21052.470216689941</c:v>
                </c:pt>
                <c:pt idx="5975">
                  <c:v>20115.249696753111</c:v>
                </c:pt>
                <c:pt idx="5976">
                  <c:v>18546.414099255009</c:v>
                </c:pt>
                <c:pt idx="5977">
                  <c:v>19176.597844118151</c:v>
                </c:pt>
                <c:pt idx="5978">
                  <c:v>18292.025737635518</c:v>
                </c:pt>
                <c:pt idx="5979">
                  <c:v>17919.418055229889</c:v>
                </c:pt>
                <c:pt idx="5980">
                  <c:v>19207.714211912211</c:v>
                </c:pt>
                <c:pt idx="5981">
                  <c:v>17898.195245719409</c:v>
                </c:pt>
                <c:pt idx="5982">
                  <c:v>19060.314336773761</c:v>
                </c:pt>
                <c:pt idx="5983">
                  <c:v>19894.188716791021</c:v>
                </c:pt>
                <c:pt idx="5984">
                  <c:v>20555.412758688901</c:v>
                </c:pt>
                <c:pt idx="5985">
                  <c:v>22749.8423994324</c:v>
                </c:pt>
                <c:pt idx="5986">
                  <c:v>21586.806410549121</c:v>
                </c:pt>
                <c:pt idx="5987">
                  <c:v>21407.981853499121</c:v>
                </c:pt>
                <c:pt idx="5988">
                  <c:v>21736.415708394161</c:v>
                </c:pt>
                <c:pt idx="5989">
                  <c:v>21583.464688970511</c:v>
                </c:pt>
                <c:pt idx="5990">
                  <c:v>23069.655384413971</c:v>
                </c:pt>
                <c:pt idx="5991">
                  <c:v>21007.322919789978</c:v>
                </c:pt>
                <c:pt idx="5992">
                  <c:v>21788.003579813059</c:v>
                </c:pt>
                <c:pt idx="5993">
                  <c:v>22489.714129482101</c:v>
                </c:pt>
                <c:pt idx="5994">
                  <c:v>22020.577757204239</c:v>
                </c:pt>
                <c:pt idx="5995">
                  <c:v>22688.014533858419</c:v>
                </c:pt>
                <c:pt idx="5996">
                  <c:v>22646.6525496047</c:v>
                </c:pt>
                <c:pt idx="5997">
                  <c:v>23493.518365554221</c:v>
                </c:pt>
                <c:pt idx="5998">
                  <c:v>21386.365147242559</c:v>
                </c:pt>
                <c:pt idx="5999">
                  <c:v>20281.88424977316</c:v>
                </c:pt>
                <c:pt idx="6000">
                  <c:v>20463.543268521022</c:v>
                </c:pt>
                <c:pt idx="6001">
                  <c:v>18305.092679359259</c:v>
                </c:pt>
                <c:pt idx="6002">
                  <c:v>18400.156212227648</c:v>
                </c:pt>
                <c:pt idx="6003">
                  <c:v>19395.435449778481</c:v>
                </c:pt>
                <c:pt idx="6004">
                  <c:v>18576.067160376861</c:v>
                </c:pt>
                <c:pt idx="6005">
                  <c:v>18645.055802973409</c:v>
                </c:pt>
                <c:pt idx="6006">
                  <c:v>18212.18347147317</c:v>
                </c:pt>
                <c:pt idx="6007">
                  <c:v>18912.502530963229</c:v>
                </c:pt>
                <c:pt idx="6008">
                  <c:v>21958.240786536709</c:v>
                </c:pt>
                <c:pt idx="6009">
                  <c:v>21513.387709024901</c:v>
                </c:pt>
                <c:pt idx="6010">
                  <c:v>22053.64241019731</c:v>
                </c:pt>
                <c:pt idx="6011">
                  <c:v>23904.2168404597</c:v>
                </c:pt>
                <c:pt idx="6012">
                  <c:v>23108.101849971059</c:v>
                </c:pt>
                <c:pt idx="6013">
                  <c:v>21880.689769642719</c:v>
                </c:pt>
                <c:pt idx="6014">
                  <c:v>23464.85637925535</c:v>
                </c:pt>
                <c:pt idx="6015">
                  <c:v>21198.858980713139</c:v>
                </c:pt>
                <c:pt idx="6016">
                  <c:v>22787.014214948169</c:v>
                </c:pt>
                <c:pt idx="6017">
                  <c:v>21257.47175139036</c:v>
                </c:pt>
                <c:pt idx="6018">
                  <c:v>21046.742631462661</c:v>
                </c:pt>
                <c:pt idx="6019">
                  <c:v>21548.869750040241</c:v>
                </c:pt>
                <c:pt idx="6020">
                  <c:v>22424.34031865816</c:v>
                </c:pt>
                <c:pt idx="6021">
                  <c:v>24199.325893444129</c:v>
                </c:pt>
                <c:pt idx="6022">
                  <c:v>22881.22754311252</c:v>
                </c:pt>
                <c:pt idx="6023">
                  <c:v>22018.567494449358</c:v>
                </c:pt>
                <c:pt idx="6024">
                  <c:v>21689.13953744539</c:v>
                </c:pt>
                <c:pt idx="6025">
                  <c:v>19518.50989755099</c:v>
                </c:pt>
                <c:pt idx="6026">
                  <c:v>18922.320646112519</c:v>
                </c:pt>
                <c:pt idx="6027">
                  <c:v>19158.15893784431</c:v>
                </c:pt>
                <c:pt idx="6028">
                  <c:v>18272.46862509834</c:v>
                </c:pt>
                <c:pt idx="6029">
                  <c:v>18137.10510293112</c:v>
                </c:pt>
                <c:pt idx="6030">
                  <c:v>19257.311325524151</c:v>
                </c:pt>
                <c:pt idx="6031">
                  <c:v>21080.234967489429</c:v>
                </c:pt>
                <c:pt idx="6032">
                  <c:v>20806.831022907059</c:v>
                </c:pt>
                <c:pt idx="6033">
                  <c:v>23151.006396602868</c:v>
                </c:pt>
                <c:pt idx="6034">
                  <c:v>21327.09358067502</c:v>
                </c:pt>
                <c:pt idx="6035">
                  <c:v>22384.326782799992</c:v>
                </c:pt>
                <c:pt idx="6036">
                  <c:v>21261.817768220131</c:v>
                </c:pt>
                <c:pt idx="6037">
                  <c:v>21307.819233679351</c:v>
                </c:pt>
                <c:pt idx="6038">
                  <c:v>21843.1401841429</c:v>
                </c:pt>
                <c:pt idx="6039">
                  <c:v>22926.267343625881</c:v>
                </c:pt>
                <c:pt idx="6040">
                  <c:v>21463.888817990439</c:v>
                </c:pt>
                <c:pt idx="6041">
                  <c:v>20820.93416792553</c:v>
                </c:pt>
                <c:pt idx="6042">
                  <c:v>21881.33500097791</c:v>
                </c:pt>
                <c:pt idx="6043">
                  <c:v>21345.267197504221</c:v>
                </c:pt>
                <c:pt idx="6044">
                  <c:v>23422.522002403381</c:v>
                </c:pt>
                <c:pt idx="6045">
                  <c:v>23222.628003176531</c:v>
                </c:pt>
                <c:pt idx="6046">
                  <c:v>23800.637221808061</c:v>
                </c:pt>
                <c:pt idx="6047">
                  <c:v>22317.917880665129</c:v>
                </c:pt>
                <c:pt idx="6048">
                  <c:v>21288.772883970811</c:v>
                </c:pt>
                <c:pt idx="6049">
                  <c:v>19670.01920626291</c:v>
                </c:pt>
                <c:pt idx="6050">
                  <c:v>19390.982135953102</c:v>
                </c:pt>
                <c:pt idx="6051">
                  <c:v>19250.370254756552</c:v>
                </c:pt>
                <c:pt idx="6052">
                  <c:v>17748.893480051829</c:v>
                </c:pt>
                <c:pt idx="6053">
                  <c:v>18902.495251352801</c:v>
                </c:pt>
                <c:pt idx="6054">
                  <c:v>18905.989084496221</c:v>
                </c:pt>
                <c:pt idx="6055">
                  <c:v>20500.567628109318</c:v>
                </c:pt>
                <c:pt idx="6056">
                  <c:v>19457.941199801069</c:v>
                </c:pt>
                <c:pt idx="6057">
                  <c:v>21657.04043638783</c:v>
                </c:pt>
                <c:pt idx="6058">
                  <c:v>20854.23730370557</c:v>
                </c:pt>
                <c:pt idx="6059">
                  <c:v>20294.948381249022</c:v>
                </c:pt>
                <c:pt idx="6060">
                  <c:v>20784.872452903881</c:v>
                </c:pt>
                <c:pt idx="6061">
                  <c:v>20037.363390781811</c:v>
                </c:pt>
                <c:pt idx="6062">
                  <c:v>21194.29293480932</c:v>
                </c:pt>
                <c:pt idx="6063">
                  <c:v>19933.845624741702</c:v>
                </c:pt>
                <c:pt idx="6064">
                  <c:v>19554.470964777702</c:v>
                </c:pt>
                <c:pt idx="6065">
                  <c:v>19238.37062632943</c:v>
                </c:pt>
                <c:pt idx="6066">
                  <c:v>19584.910161074531</c:v>
                </c:pt>
                <c:pt idx="6067">
                  <c:v>20567.576595052498</c:v>
                </c:pt>
                <c:pt idx="6068">
                  <c:v>21907.96777724507</c:v>
                </c:pt>
                <c:pt idx="6069">
                  <c:v>22061.552016452712</c:v>
                </c:pt>
                <c:pt idx="6070">
                  <c:v>20907.657324686719</c:v>
                </c:pt>
                <c:pt idx="6071">
                  <c:v>19298.007929636809</c:v>
                </c:pt>
                <c:pt idx="6072">
                  <c:v>20419.291519169241</c:v>
                </c:pt>
                <c:pt idx="6073">
                  <c:v>18769.280362502781</c:v>
                </c:pt>
                <c:pt idx="6074">
                  <c:v>18130.09902258918</c:v>
                </c:pt>
                <c:pt idx="6075">
                  <c:v>17191.744876814901</c:v>
                </c:pt>
                <c:pt idx="6076">
                  <c:v>17787.12984653519</c:v>
                </c:pt>
                <c:pt idx="6077">
                  <c:v>18088.839655465788</c:v>
                </c:pt>
                <c:pt idx="6078">
                  <c:v>18816.80547953667</c:v>
                </c:pt>
                <c:pt idx="6079">
                  <c:v>18340.190389575739</c:v>
                </c:pt>
                <c:pt idx="6080">
                  <c:v>19004.859124829101</c:v>
                </c:pt>
                <c:pt idx="6081">
                  <c:v>19277.62828773641</c:v>
                </c:pt>
                <c:pt idx="6082">
                  <c:v>19045.355782073679</c:v>
                </c:pt>
                <c:pt idx="6083">
                  <c:v>19271.962169401559</c:v>
                </c:pt>
                <c:pt idx="6084">
                  <c:v>20006.18532982561</c:v>
                </c:pt>
                <c:pt idx="6085">
                  <c:v>20290.34864565717</c:v>
                </c:pt>
                <c:pt idx="6086">
                  <c:v>20546.031886743869</c:v>
                </c:pt>
                <c:pt idx="6087">
                  <c:v>18891.886804758251</c:v>
                </c:pt>
                <c:pt idx="6088">
                  <c:v>19712.74588021393</c:v>
                </c:pt>
                <c:pt idx="6089">
                  <c:v>19906.223697481699</c:v>
                </c:pt>
                <c:pt idx="6090">
                  <c:v>19265.136100129359</c:v>
                </c:pt>
                <c:pt idx="6091">
                  <c:v>19824.577265423151</c:v>
                </c:pt>
                <c:pt idx="6092">
                  <c:v>20050.541225069301</c:v>
                </c:pt>
                <c:pt idx="6093">
                  <c:v>21045.651429369522</c:v>
                </c:pt>
                <c:pt idx="6094">
                  <c:v>21893.534598319151</c:v>
                </c:pt>
                <c:pt idx="6095">
                  <c:v>20232.07154201487</c:v>
                </c:pt>
                <c:pt idx="6096">
                  <c:v>18267.090592171629</c:v>
                </c:pt>
                <c:pt idx="6097">
                  <c:v>17250.070842219298</c:v>
                </c:pt>
                <c:pt idx="6098">
                  <c:v>17235.006047315939</c:v>
                </c:pt>
                <c:pt idx="6099">
                  <c:v>16564.106672973641</c:v>
                </c:pt>
                <c:pt idx="6100">
                  <c:v>16094.051970548349</c:v>
                </c:pt>
                <c:pt idx="6101">
                  <c:v>16510.26674589176</c:v>
                </c:pt>
                <c:pt idx="6102">
                  <c:v>17011.790186351911</c:v>
                </c:pt>
                <c:pt idx="6103">
                  <c:v>16855.315446468081</c:v>
                </c:pt>
                <c:pt idx="6104">
                  <c:v>16491.975423755179</c:v>
                </c:pt>
                <c:pt idx="6105">
                  <c:v>16307.28911738633</c:v>
                </c:pt>
                <c:pt idx="6106">
                  <c:v>17021.246991609962</c:v>
                </c:pt>
                <c:pt idx="6107">
                  <c:v>16787.267770501141</c:v>
                </c:pt>
                <c:pt idx="6108">
                  <c:v>16662.77900206561</c:v>
                </c:pt>
                <c:pt idx="6109">
                  <c:v>15232.278366777949</c:v>
                </c:pt>
                <c:pt idx="6110">
                  <c:v>15627.094672381219</c:v>
                </c:pt>
                <c:pt idx="6111">
                  <c:v>15731.77790822612</c:v>
                </c:pt>
                <c:pt idx="6112">
                  <c:v>16823.32728306382</c:v>
                </c:pt>
                <c:pt idx="6113">
                  <c:v>16274.370384229151</c:v>
                </c:pt>
                <c:pt idx="6114">
                  <c:v>15101.148249956739</c:v>
                </c:pt>
                <c:pt idx="6115">
                  <c:v>16546.724243348741</c:v>
                </c:pt>
                <c:pt idx="6116">
                  <c:v>17706.808728815118</c:v>
                </c:pt>
                <c:pt idx="6117">
                  <c:v>18878.3762982113</c:v>
                </c:pt>
                <c:pt idx="6118">
                  <c:v>18539.459067543208</c:v>
                </c:pt>
                <c:pt idx="6119">
                  <c:v>16935.3948275209</c:v>
                </c:pt>
                <c:pt idx="6120">
                  <c:v>15924.468022498681</c:v>
                </c:pt>
                <c:pt idx="6121">
                  <c:v>16169.143791863409</c:v>
                </c:pt>
                <c:pt idx="6122">
                  <c:v>15874.87773173086</c:v>
                </c:pt>
                <c:pt idx="6123">
                  <c:v>15759.782064988111</c:v>
                </c:pt>
                <c:pt idx="6124">
                  <c:v>15628.07193392292</c:v>
                </c:pt>
                <c:pt idx="6125">
                  <c:v>15747.46649824407</c:v>
                </c:pt>
                <c:pt idx="6126">
                  <c:v>16423.472356143771</c:v>
                </c:pt>
                <c:pt idx="6127">
                  <c:v>16486.24338404915</c:v>
                </c:pt>
                <c:pt idx="6128">
                  <c:v>16607.660577950272</c:v>
                </c:pt>
                <c:pt idx="6129">
                  <c:v>16286.667919169509</c:v>
                </c:pt>
                <c:pt idx="6130">
                  <c:v>17541.253873803631</c:v>
                </c:pt>
                <c:pt idx="6131">
                  <c:v>17753.995275854319</c:v>
                </c:pt>
                <c:pt idx="6132">
                  <c:v>17724.368356637409</c:v>
                </c:pt>
                <c:pt idx="6133">
                  <c:v>16909.093539285419</c:v>
                </c:pt>
                <c:pt idx="6134">
                  <c:v>16237.73190250928</c:v>
                </c:pt>
                <c:pt idx="6135">
                  <c:v>16530.25400917271</c:v>
                </c:pt>
                <c:pt idx="6136">
                  <c:v>16829.179136403429</c:v>
                </c:pt>
                <c:pt idx="6137">
                  <c:v>16904.728561224201</c:v>
                </c:pt>
                <c:pt idx="6138">
                  <c:v>17020.600729843722</c:v>
                </c:pt>
                <c:pt idx="6139">
                  <c:v>17582.02411318319</c:v>
                </c:pt>
                <c:pt idx="6140">
                  <c:v>18620.52905611719</c:v>
                </c:pt>
                <c:pt idx="6141">
                  <c:v>19976.533535130769</c:v>
                </c:pt>
                <c:pt idx="6142">
                  <c:v>19338.851339326451</c:v>
                </c:pt>
                <c:pt idx="6143">
                  <c:v>17732.59954318637</c:v>
                </c:pt>
                <c:pt idx="6144">
                  <c:v>16026.19716679151</c:v>
                </c:pt>
                <c:pt idx="6145">
                  <c:v>17109.24575739284</c:v>
                </c:pt>
                <c:pt idx="6146">
                  <c:v>15691.35132467935</c:v>
                </c:pt>
                <c:pt idx="6147">
                  <c:v>15422.723412140271</c:v>
                </c:pt>
                <c:pt idx="6148">
                  <c:v>15446.272893651971</c:v>
                </c:pt>
                <c:pt idx="6149">
                  <c:v>15884.78633830529</c:v>
                </c:pt>
                <c:pt idx="6150">
                  <c:v>16463.69901075973</c:v>
                </c:pt>
                <c:pt idx="6151">
                  <c:v>17168.71435287402</c:v>
                </c:pt>
                <c:pt idx="6152">
                  <c:v>17674.258524728531</c:v>
                </c:pt>
                <c:pt idx="6153">
                  <c:v>19875.620766810502</c:v>
                </c:pt>
                <c:pt idx="6154">
                  <c:v>20342.06557375452</c:v>
                </c:pt>
                <c:pt idx="6155">
                  <c:v>20391.5378516251</c:v>
                </c:pt>
                <c:pt idx="6156">
                  <c:v>19101.58914014613</c:v>
                </c:pt>
                <c:pt idx="6157">
                  <c:v>20337.22143740032</c:v>
                </c:pt>
                <c:pt idx="6158">
                  <c:v>19095.140361100621</c:v>
                </c:pt>
                <c:pt idx="6159">
                  <c:v>18736.492792164419</c:v>
                </c:pt>
                <c:pt idx="6160">
                  <c:v>18920.933687159089</c:v>
                </c:pt>
                <c:pt idx="6161">
                  <c:v>18933.291303766029</c:v>
                </c:pt>
                <c:pt idx="6162">
                  <c:v>19082.860563172271</c:v>
                </c:pt>
                <c:pt idx="6163">
                  <c:v>18364.469151003319</c:v>
                </c:pt>
                <c:pt idx="6164">
                  <c:v>21381.59506581477</c:v>
                </c:pt>
                <c:pt idx="6165">
                  <c:v>20917.977275685211</c:v>
                </c:pt>
                <c:pt idx="6166">
                  <c:v>20902.038369459471</c:v>
                </c:pt>
                <c:pt idx="6167">
                  <c:v>19206.35604983379</c:v>
                </c:pt>
                <c:pt idx="6168">
                  <c:v>18570.017497053432</c:v>
                </c:pt>
                <c:pt idx="6169">
                  <c:v>18568.13828330789</c:v>
                </c:pt>
                <c:pt idx="6170">
                  <c:v>17419.524875026102</c:v>
                </c:pt>
                <c:pt idx="6171">
                  <c:v>17693.474702779771</c:v>
                </c:pt>
                <c:pt idx="6172">
                  <c:v>16684.534974697301</c:v>
                </c:pt>
                <c:pt idx="6173">
                  <c:v>18109.119865096942</c:v>
                </c:pt>
                <c:pt idx="6174">
                  <c:v>18159.889157450401</c:v>
                </c:pt>
                <c:pt idx="6175">
                  <c:v>18741.64487503959</c:v>
                </c:pt>
                <c:pt idx="6176">
                  <c:v>20064.565595282569</c:v>
                </c:pt>
                <c:pt idx="6177">
                  <c:v>20430.342963082829</c:v>
                </c:pt>
                <c:pt idx="6178">
                  <c:v>20411.913801784201</c:v>
                </c:pt>
                <c:pt idx="6179">
                  <c:v>20943.139023542852</c:v>
                </c:pt>
                <c:pt idx="6180">
                  <c:v>19584.785241559981</c:v>
                </c:pt>
                <c:pt idx="6181">
                  <c:v>20263.99308320702</c:v>
                </c:pt>
                <c:pt idx="6182">
                  <c:v>19841.77438367582</c:v>
                </c:pt>
                <c:pt idx="6183">
                  <c:v>20172.881469720611</c:v>
                </c:pt>
                <c:pt idx="6184">
                  <c:v>19937.446357933852</c:v>
                </c:pt>
                <c:pt idx="6185">
                  <c:v>20388.460150553681</c:v>
                </c:pt>
                <c:pt idx="6186">
                  <c:v>20552.926639391349</c:v>
                </c:pt>
                <c:pt idx="6187">
                  <c:v>19367.128511011259</c:v>
                </c:pt>
                <c:pt idx="6188">
                  <c:v>20193.96890803261</c:v>
                </c:pt>
                <c:pt idx="6189">
                  <c:v>21532.749610436149</c:v>
                </c:pt>
                <c:pt idx="6190">
                  <c:v>20126.37232006506</c:v>
                </c:pt>
                <c:pt idx="6191">
                  <c:v>20028.13389938416</c:v>
                </c:pt>
                <c:pt idx="6192">
                  <c:v>18561.535515957181</c:v>
                </c:pt>
                <c:pt idx="6193">
                  <c:v>17409.890102339152</c:v>
                </c:pt>
                <c:pt idx="6194">
                  <c:v>16269.620109458871</c:v>
                </c:pt>
                <c:pt idx="6195">
                  <c:v>16037.05809511981</c:v>
                </c:pt>
                <c:pt idx="6196">
                  <c:v>16510.749549282071</c:v>
                </c:pt>
                <c:pt idx="6197">
                  <c:v>16902.661242663431</c:v>
                </c:pt>
                <c:pt idx="6198">
                  <c:v>16271.850875140881</c:v>
                </c:pt>
                <c:pt idx="6199">
                  <c:v>17151.749093705701</c:v>
                </c:pt>
                <c:pt idx="6200">
                  <c:v>18531.523058301809</c:v>
                </c:pt>
                <c:pt idx="6201">
                  <c:v>18996.49552224316</c:v>
                </c:pt>
                <c:pt idx="6202">
                  <c:v>19742.114032488698</c:v>
                </c:pt>
                <c:pt idx="6203">
                  <c:v>19560.247612621501</c:v>
                </c:pt>
                <c:pt idx="6204">
                  <c:v>19148.167785843481</c:v>
                </c:pt>
                <c:pt idx="6205">
                  <c:v>17803.512811574601</c:v>
                </c:pt>
                <c:pt idx="6206">
                  <c:v>18328.463928501518</c:v>
                </c:pt>
                <c:pt idx="6207">
                  <c:v>17943.226708476901</c:v>
                </c:pt>
                <c:pt idx="6208">
                  <c:v>17353.694941852391</c:v>
                </c:pt>
                <c:pt idx="6209">
                  <c:v>18110.56567108438</c:v>
                </c:pt>
                <c:pt idx="6210">
                  <c:v>18741.519015386049</c:v>
                </c:pt>
                <c:pt idx="6211">
                  <c:v>19575.56717510142</c:v>
                </c:pt>
                <c:pt idx="6212">
                  <c:v>20598.59805547756</c:v>
                </c:pt>
                <c:pt idx="6213">
                  <c:v>22042.762776227919</c:v>
                </c:pt>
                <c:pt idx="6214">
                  <c:v>19852.927771734929</c:v>
                </c:pt>
                <c:pt idx="6215">
                  <c:v>18548.107761125921</c:v>
                </c:pt>
                <c:pt idx="6216">
                  <c:v>16886.041376578411</c:v>
                </c:pt>
                <c:pt idx="6217">
                  <c:v>17515.339491074461</c:v>
                </c:pt>
                <c:pt idx="6218">
                  <c:v>16914.254773855431</c:v>
                </c:pt>
                <c:pt idx="6219">
                  <c:v>16131.46866107753</c:v>
                </c:pt>
                <c:pt idx="6220">
                  <c:v>16604.44323303318</c:v>
                </c:pt>
                <c:pt idx="6221">
                  <c:v>16593.88493715517</c:v>
                </c:pt>
                <c:pt idx="6222">
                  <c:v>16740.283468068781</c:v>
                </c:pt>
                <c:pt idx="6223">
                  <c:v>17808.81822444444</c:v>
                </c:pt>
                <c:pt idx="6224">
                  <c:v>18433.94656136207</c:v>
                </c:pt>
                <c:pt idx="6225">
                  <c:v>18691.605488838009</c:v>
                </c:pt>
                <c:pt idx="6226">
                  <c:v>19445.556911412172</c:v>
                </c:pt>
                <c:pt idx="6227">
                  <c:v>19271.480608879781</c:v>
                </c:pt>
                <c:pt idx="6228">
                  <c:v>18982.95066495048</c:v>
                </c:pt>
                <c:pt idx="6229">
                  <c:v>19271.164259640758</c:v>
                </c:pt>
                <c:pt idx="6230">
                  <c:v>18326.97940713647</c:v>
                </c:pt>
                <c:pt idx="6231">
                  <c:v>17904.786719815562</c:v>
                </c:pt>
                <c:pt idx="6232">
                  <c:v>19046.48940196478</c:v>
                </c:pt>
                <c:pt idx="6233">
                  <c:v>18319.712772941501</c:v>
                </c:pt>
                <c:pt idx="6234">
                  <c:v>19111.564456185479</c:v>
                </c:pt>
                <c:pt idx="6235">
                  <c:v>19223.390659032619</c:v>
                </c:pt>
                <c:pt idx="6236">
                  <c:v>19240.45327019037</c:v>
                </c:pt>
                <c:pt idx="6237">
                  <c:v>21485.692801527191</c:v>
                </c:pt>
                <c:pt idx="6238">
                  <c:v>20400.072015076232</c:v>
                </c:pt>
                <c:pt idx="6239">
                  <c:v>18363.59939245864</c:v>
                </c:pt>
                <c:pt idx="6240">
                  <c:v>16959.837676345131</c:v>
                </c:pt>
                <c:pt idx="6241">
                  <c:v>17258.269465875241</c:v>
                </c:pt>
                <c:pt idx="6242">
                  <c:v>15962.809746467099</c:v>
                </c:pt>
                <c:pt idx="6243">
                  <c:v>17053.948706141931</c:v>
                </c:pt>
                <c:pt idx="6244">
                  <c:v>17190.715724150959</c:v>
                </c:pt>
                <c:pt idx="6245">
                  <c:v>16276.266422619559</c:v>
                </c:pt>
                <c:pt idx="6246">
                  <c:v>17284.447331375832</c:v>
                </c:pt>
                <c:pt idx="6247">
                  <c:v>15876.122261112199</c:v>
                </c:pt>
                <c:pt idx="6248">
                  <c:v>16066.680968865399</c:v>
                </c:pt>
                <c:pt idx="6249">
                  <c:v>17912.04372633043</c:v>
                </c:pt>
                <c:pt idx="6250">
                  <c:v>18645.451937564401</c:v>
                </c:pt>
                <c:pt idx="6251">
                  <c:v>18248.425735394201</c:v>
                </c:pt>
                <c:pt idx="6252">
                  <c:v>18511.081638440879</c:v>
                </c:pt>
                <c:pt idx="6253">
                  <c:v>18163.210677359679</c:v>
                </c:pt>
                <c:pt idx="6254">
                  <c:v>19127.595261513739</c:v>
                </c:pt>
                <c:pt idx="6255">
                  <c:v>18535.83179307363</c:v>
                </c:pt>
                <c:pt idx="6256">
                  <c:v>18863.51018612897</c:v>
                </c:pt>
                <c:pt idx="6257">
                  <c:v>19291.36133088906</c:v>
                </c:pt>
                <c:pt idx="6258">
                  <c:v>19129.230957972071</c:v>
                </c:pt>
                <c:pt idx="6259">
                  <c:v>19272.251659387221</c:v>
                </c:pt>
                <c:pt idx="6260">
                  <c:v>19071.612733100501</c:v>
                </c:pt>
                <c:pt idx="6261">
                  <c:v>19899.25774047224</c:v>
                </c:pt>
                <c:pt idx="6262">
                  <c:v>19113.66941242243</c:v>
                </c:pt>
                <c:pt idx="6263">
                  <c:v>18843.245274115459</c:v>
                </c:pt>
                <c:pt idx="6264">
                  <c:v>17463.432539019101</c:v>
                </c:pt>
                <c:pt idx="6265">
                  <c:v>16735.06801676565</c:v>
                </c:pt>
                <c:pt idx="6266">
                  <c:v>15779.11058777451</c:v>
                </c:pt>
                <c:pt idx="6267">
                  <c:v>17015.144083932901</c:v>
                </c:pt>
                <c:pt idx="6268">
                  <c:v>16037.771252810209</c:v>
                </c:pt>
                <c:pt idx="6269">
                  <c:v>16346.69033745554</c:v>
                </c:pt>
                <c:pt idx="6270">
                  <c:v>16519.666431684891</c:v>
                </c:pt>
                <c:pt idx="6271">
                  <c:v>17256.84669628464</c:v>
                </c:pt>
                <c:pt idx="6272">
                  <c:v>16968.182575838258</c:v>
                </c:pt>
                <c:pt idx="6273">
                  <c:v>16789.782406897841</c:v>
                </c:pt>
                <c:pt idx="6274">
                  <c:v>17820.059565646108</c:v>
                </c:pt>
                <c:pt idx="6275">
                  <c:v>18186.00344243395</c:v>
                </c:pt>
                <c:pt idx="6276">
                  <c:v>17830.811221110322</c:v>
                </c:pt>
                <c:pt idx="6277">
                  <c:v>17843.563975836219</c:v>
                </c:pt>
                <c:pt idx="6278">
                  <c:v>17884.15810946676</c:v>
                </c:pt>
                <c:pt idx="6279">
                  <c:v>17668.26028201533</c:v>
                </c:pt>
                <c:pt idx="6280">
                  <c:v>17988.57812113492</c:v>
                </c:pt>
                <c:pt idx="6281">
                  <c:v>18614.778655281742</c:v>
                </c:pt>
                <c:pt idx="6282">
                  <c:v>18724.3053710112</c:v>
                </c:pt>
                <c:pt idx="6283">
                  <c:v>19149.627086768349</c:v>
                </c:pt>
                <c:pt idx="6284">
                  <c:v>18746.397689811231</c:v>
                </c:pt>
                <c:pt idx="6285">
                  <c:v>20073.458983912569</c:v>
                </c:pt>
                <c:pt idx="6286">
                  <c:v>19657.807838709901</c:v>
                </c:pt>
                <c:pt idx="6287">
                  <c:v>18918.534427204369</c:v>
                </c:pt>
                <c:pt idx="6288">
                  <c:v>16255.130028422</c:v>
                </c:pt>
                <c:pt idx="6289">
                  <c:v>16123.065399734251</c:v>
                </c:pt>
                <c:pt idx="6290">
                  <c:v>15616.814809486021</c:v>
                </c:pt>
                <c:pt idx="6291">
                  <c:v>15756.090538929309</c:v>
                </c:pt>
                <c:pt idx="6292">
                  <c:v>16111.404357797661</c:v>
                </c:pt>
                <c:pt idx="6293">
                  <c:v>15952.642282643061</c:v>
                </c:pt>
                <c:pt idx="6294">
                  <c:v>16432.285192305659</c:v>
                </c:pt>
                <c:pt idx="6295">
                  <c:v>17884.028418820359</c:v>
                </c:pt>
                <c:pt idx="6296">
                  <c:v>18617.748445150432</c:v>
                </c:pt>
                <c:pt idx="6297">
                  <c:v>21069.145536527551</c:v>
                </c:pt>
                <c:pt idx="6298">
                  <c:v>20851.403390543179</c:v>
                </c:pt>
                <c:pt idx="6299">
                  <c:v>21060.06530974335</c:v>
                </c:pt>
                <c:pt idx="6300">
                  <c:v>20283.54818378064</c:v>
                </c:pt>
                <c:pt idx="6301">
                  <c:v>20968.738098272421</c:v>
                </c:pt>
                <c:pt idx="6302">
                  <c:v>21632.544650407141</c:v>
                </c:pt>
                <c:pt idx="6303">
                  <c:v>19466.30252028281</c:v>
                </c:pt>
                <c:pt idx="6304">
                  <c:v>21014.979566845312</c:v>
                </c:pt>
                <c:pt idx="6305">
                  <c:v>19377.97504668697</c:v>
                </c:pt>
                <c:pt idx="6306">
                  <c:v>20233.013708634549</c:v>
                </c:pt>
                <c:pt idx="6307">
                  <c:v>19991.58732809066</c:v>
                </c:pt>
                <c:pt idx="6308">
                  <c:v>22006.329853862699</c:v>
                </c:pt>
                <c:pt idx="6309">
                  <c:v>21783.161968280579</c:v>
                </c:pt>
                <c:pt idx="6310">
                  <c:v>21617.890769065099</c:v>
                </c:pt>
                <c:pt idx="6311">
                  <c:v>18505.913322504599</c:v>
                </c:pt>
                <c:pt idx="6312">
                  <c:v>17743.266979813121</c:v>
                </c:pt>
                <c:pt idx="6313">
                  <c:v>16970.324553808201</c:v>
                </c:pt>
                <c:pt idx="6314">
                  <c:v>16462.273504614099</c:v>
                </c:pt>
                <c:pt idx="6315">
                  <c:v>16918.801486815049</c:v>
                </c:pt>
                <c:pt idx="6316">
                  <c:v>16763.780185469412</c:v>
                </c:pt>
                <c:pt idx="6317">
                  <c:v>17470.674501482881</c:v>
                </c:pt>
                <c:pt idx="6318">
                  <c:v>17429.35869921375</c:v>
                </c:pt>
                <c:pt idx="6319">
                  <c:v>18797.829394093598</c:v>
                </c:pt>
                <c:pt idx="6320">
                  <c:v>20134.950444003101</c:v>
                </c:pt>
                <c:pt idx="6321">
                  <c:v>21313.23439178443</c:v>
                </c:pt>
                <c:pt idx="6322">
                  <c:v>19906.277642329751</c:v>
                </c:pt>
                <c:pt idx="6323">
                  <c:v>20346.73541321218</c:v>
                </c:pt>
                <c:pt idx="6324">
                  <c:v>20026.15991278199</c:v>
                </c:pt>
                <c:pt idx="6325">
                  <c:v>20133.223147330511</c:v>
                </c:pt>
                <c:pt idx="6326">
                  <c:v>21144.304795500291</c:v>
                </c:pt>
                <c:pt idx="6327">
                  <c:v>20817.42109064147</c:v>
                </c:pt>
                <c:pt idx="6328">
                  <c:v>20946.238067439881</c:v>
                </c:pt>
                <c:pt idx="6329">
                  <c:v>20159.61592339518</c:v>
                </c:pt>
                <c:pt idx="6330">
                  <c:v>20764.071591509211</c:v>
                </c:pt>
                <c:pt idx="6331">
                  <c:v>19662.148906363491</c:v>
                </c:pt>
                <c:pt idx="6332">
                  <c:v>21689.62002182821</c:v>
                </c:pt>
                <c:pt idx="6333">
                  <c:v>22594.005690641501</c:v>
                </c:pt>
                <c:pt idx="6334">
                  <c:v>22095.994601898488</c:v>
                </c:pt>
                <c:pt idx="6335">
                  <c:v>20322.440249166899</c:v>
                </c:pt>
                <c:pt idx="6336">
                  <c:v>18100.322913366839</c:v>
                </c:pt>
                <c:pt idx="6337">
                  <c:v>18408.944904141539</c:v>
                </c:pt>
                <c:pt idx="6338">
                  <c:v>16481.93320516924</c:v>
                </c:pt>
                <c:pt idx="6339">
                  <c:v>16396.855725215239</c:v>
                </c:pt>
                <c:pt idx="6340">
                  <c:v>16437.446641303399</c:v>
                </c:pt>
                <c:pt idx="6341">
                  <c:v>16706.43759580806</c:v>
                </c:pt>
                <c:pt idx="6342">
                  <c:v>17672.209036700831</c:v>
                </c:pt>
                <c:pt idx="6343">
                  <c:v>18376.310478983942</c:v>
                </c:pt>
                <c:pt idx="6344">
                  <c:v>20350.713375680531</c:v>
                </c:pt>
                <c:pt idx="6345">
                  <c:v>19821.589749555478</c:v>
                </c:pt>
                <c:pt idx="6346">
                  <c:v>20879.071279241271</c:v>
                </c:pt>
                <c:pt idx="6347">
                  <c:v>21688.11617086755</c:v>
                </c:pt>
                <c:pt idx="6348">
                  <c:v>19863.392620860381</c:v>
                </c:pt>
                <c:pt idx="6349">
                  <c:v>20618.367957952891</c:v>
                </c:pt>
                <c:pt idx="6350">
                  <c:v>20451.68500213532</c:v>
                </c:pt>
                <c:pt idx="6351">
                  <c:v>20023.673357908629</c:v>
                </c:pt>
                <c:pt idx="6352">
                  <c:v>19311.944278050589</c:v>
                </c:pt>
                <c:pt idx="6353">
                  <c:v>19389.80881870431</c:v>
                </c:pt>
                <c:pt idx="6354">
                  <c:v>18856.481187376921</c:v>
                </c:pt>
                <c:pt idx="6355">
                  <c:v>19880.69037565801</c:v>
                </c:pt>
                <c:pt idx="6356">
                  <c:v>20648.24154308562</c:v>
                </c:pt>
                <c:pt idx="6357">
                  <c:v>22471.99336112012</c:v>
                </c:pt>
                <c:pt idx="6358">
                  <c:v>22577.267494388499</c:v>
                </c:pt>
                <c:pt idx="6359">
                  <c:v>20424.452879530629</c:v>
                </c:pt>
                <c:pt idx="6360">
                  <c:v>18563.709642461701</c:v>
                </c:pt>
                <c:pt idx="6361">
                  <c:v>18328.026663560318</c:v>
                </c:pt>
                <c:pt idx="6362">
                  <c:v>17424.525301750531</c:v>
                </c:pt>
                <c:pt idx="6363">
                  <c:v>16478.50279521578</c:v>
                </c:pt>
                <c:pt idx="6364">
                  <c:v>16602.157975208909</c:v>
                </c:pt>
                <c:pt idx="6365">
                  <c:v>17871.185997048618</c:v>
                </c:pt>
                <c:pt idx="6366">
                  <c:v>17953.695628640449</c:v>
                </c:pt>
                <c:pt idx="6367">
                  <c:v>19040.469427407152</c:v>
                </c:pt>
                <c:pt idx="6368">
                  <c:v>19130.141809901139</c:v>
                </c:pt>
                <c:pt idx="6369">
                  <c:v>19694.370600177201</c:v>
                </c:pt>
                <c:pt idx="6370">
                  <c:v>20792.962077853361</c:v>
                </c:pt>
                <c:pt idx="6371">
                  <c:v>20491.55885919631</c:v>
                </c:pt>
                <c:pt idx="6372">
                  <c:v>20239.9667914036</c:v>
                </c:pt>
                <c:pt idx="6373">
                  <c:v>20112.01843468934</c:v>
                </c:pt>
                <c:pt idx="6374">
                  <c:v>19803.930677647139</c:v>
                </c:pt>
                <c:pt idx="6375">
                  <c:v>20334.92762525133</c:v>
                </c:pt>
                <c:pt idx="6376">
                  <c:v>18637.49818346943</c:v>
                </c:pt>
                <c:pt idx="6377">
                  <c:v>20022.01534697946</c:v>
                </c:pt>
                <c:pt idx="6378">
                  <c:v>19628.119412420401</c:v>
                </c:pt>
                <c:pt idx="6379">
                  <c:v>18488.938699515689</c:v>
                </c:pt>
                <c:pt idx="6380">
                  <c:v>20810.798133276941</c:v>
                </c:pt>
                <c:pt idx="6381">
                  <c:v>21743.735755028851</c:v>
                </c:pt>
                <c:pt idx="6382">
                  <c:v>21579.0554801742</c:v>
                </c:pt>
                <c:pt idx="6383">
                  <c:v>19214.96391577433</c:v>
                </c:pt>
                <c:pt idx="6384">
                  <c:v>18247.255254796721</c:v>
                </c:pt>
                <c:pt idx="6385">
                  <c:v>17907.39634114227</c:v>
                </c:pt>
                <c:pt idx="6386">
                  <c:v>16901.426666493699</c:v>
                </c:pt>
                <c:pt idx="6387">
                  <c:v>17068.233271020621</c:v>
                </c:pt>
                <c:pt idx="6388">
                  <c:v>17608.774327319399</c:v>
                </c:pt>
                <c:pt idx="6389">
                  <c:v>17491.662581994409</c:v>
                </c:pt>
                <c:pt idx="6390">
                  <c:v>17166.882701431579</c:v>
                </c:pt>
                <c:pt idx="6391">
                  <c:v>19036.49342190821</c:v>
                </c:pt>
                <c:pt idx="6392">
                  <c:v>18147.855601153049</c:v>
                </c:pt>
                <c:pt idx="6393">
                  <c:v>18974.040860054571</c:v>
                </c:pt>
                <c:pt idx="6394">
                  <c:v>18589.113401989569</c:v>
                </c:pt>
                <c:pt idx="6395">
                  <c:v>20089.83444961852</c:v>
                </c:pt>
                <c:pt idx="6396">
                  <c:v>18322.376112729369</c:v>
                </c:pt>
                <c:pt idx="6397">
                  <c:v>20776.221028040451</c:v>
                </c:pt>
                <c:pt idx="6398">
                  <c:v>18644.108572237579</c:v>
                </c:pt>
                <c:pt idx="6399">
                  <c:v>19088.554539428711</c:v>
                </c:pt>
                <c:pt idx="6400">
                  <c:v>18213.078927115552</c:v>
                </c:pt>
                <c:pt idx="6401">
                  <c:v>17444.15228277483</c:v>
                </c:pt>
                <c:pt idx="6402">
                  <c:v>18426.178886649501</c:v>
                </c:pt>
                <c:pt idx="6403">
                  <c:v>17452.942354459861</c:v>
                </c:pt>
                <c:pt idx="6404">
                  <c:v>18485.064724789911</c:v>
                </c:pt>
                <c:pt idx="6405">
                  <c:v>21791.23564528866</c:v>
                </c:pt>
                <c:pt idx="6406">
                  <c:v>20347.88226418482</c:v>
                </c:pt>
                <c:pt idx="6407">
                  <c:v>17960.434709982681</c:v>
                </c:pt>
                <c:pt idx="6408">
                  <c:v>17433.43023113472</c:v>
                </c:pt>
                <c:pt idx="6409">
                  <c:v>17537.9912691176</c:v>
                </c:pt>
                <c:pt idx="6410">
                  <c:v>17250.93948003577</c:v>
                </c:pt>
                <c:pt idx="6411">
                  <c:v>17261.82279832994</c:v>
                </c:pt>
                <c:pt idx="6412">
                  <c:v>16138.76431682857</c:v>
                </c:pt>
                <c:pt idx="6413">
                  <c:v>17022.563236771311</c:v>
                </c:pt>
                <c:pt idx="6414">
                  <c:v>16064.765960920369</c:v>
                </c:pt>
                <c:pt idx="6415">
                  <c:v>17456.96994606571</c:v>
                </c:pt>
                <c:pt idx="6416">
                  <c:v>17199.311238290291</c:v>
                </c:pt>
                <c:pt idx="6417">
                  <c:v>17017.599417019861</c:v>
                </c:pt>
                <c:pt idx="6418">
                  <c:v>17014.04394366108</c:v>
                </c:pt>
                <c:pt idx="6419">
                  <c:v>17608.577830946429</c:v>
                </c:pt>
                <c:pt idx="6420">
                  <c:v>17581.42933745636</c:v>
                </c:pt>
                <c:pt idx="6421">
                  <c:v>17322.454026839459</c:v>
                </c:pt>
                <c:pt idx="6422">
                  <c:v>18034.4004677825</c:v>
                </c:pt>
                <c:pt idx="6423">
                  <c:v>17096.107171788091</c:v>
                </c:pt>
                <c:pt idx="6424">
                  <c:v>16665.424909368801</c:v>
                </c:pt>
                <c:pt idx="6425">
                  <c:v>17565.218234372649</c:v>
                </c:pt>
                <c:pt idx="6426">
                  <c:v>16973.646595357739</c:v>
                </c:pt>
                <c:pt idx="6427">
                  <c:v>17027.98969673683</c:v>
                </c:pt>
                <c:pt idx="6428">
                  <c:v>18194.298897166031</c:v>
                </c:pt>
                <c:pt idx="6429">
                  <c:v>19962.511386160098</c:v>
                </c:pt>
                <c:pt idx="6430">
                  <c:v>20312.398417718621</c:v>
                </c:pt>
                <c:pt idx="6431">
                  <c:v>17460.67233030585</c:v>
                </c:pt>
                <c:pt idx="6432">
                  <c:v>17574.137135584351</c:v>
                </c:pt>
                <c:pt idx="6433">
                  <c:v>16749.50087868885</c:v>
                </c:pt>
                <c:pt idx="6434">
                  <c:v>16851.094638957631</c:v>
                </c:pt>
                <c:pt idx="6435">
                  <c:v>15846.853201925011</c:v>
                </c:pt>
                <c:pt idx="6436">
                  <c:v>16444.881425749671</c:v>
                </c:pt>
                <c:pt idx="6437">
                  <c:v>16225.924968351241</c:v>
                </c:pt>
                <c:pt idx="6438">
                  <c:v>15810.96190746759</c:v>
                </c:pt>
                <c:pt idx="6439">
                  <c:v>16144.112375902459</c:v>
                </c:pt>
                <c:pt idx="6440">
                  <c:v>17004.683131894959</c:v>
                </c:pt>
                <c:pt idx="6441">
                  <c:v>16318.07108948416</c:v>
                </c:pt>
                <c:pt idx="6442">
                  <c:v>16854.546743570609</c:v>
                </c:pt>
                <c:pt idx="6443">
                  <c:v>17149.819614588901</c:v>
                </c:pt>
                <c:pt idx="6444">
                  <c:v>16614.971082658489</c:v>
                </c:pt>
                <c:pt idx="6445">
                  <c:v>16837.97221632304</c:v>
                </c:pt>
                <c:pt idx="6446">
                  <c:v>16904.417690685059</c:v>
                </c:pt>
                <c:pt idx="6447">
                  <c:v>16832.918756080089</c:v>
                </c:pt>
                <c:pt idx="6448">
                  <c:v>16407.16688211092</c:v>
                </c:pt>
                <c:pt idx="6449">
                  <c:v>16687.34647005552</c:v>
                </c:pt>
                <c:pt idx="6450">
                  <c:v>17266.370238939078</c:v>
                </c:pt>
                <c:pt idx="6451">
                  <c:v>16717.244627244101</c:v>
                </c:pt>
                <c:pt idx="6452">
                  <c:v>18972.802784459349</c:v>
                </c:pt>
                <c:pt idx="6453">
                  <c:v>20448.300314217751</c:v>
                </c:pt>
                <c:pt idx="6454">
                  <c:v>19336.829838632751</c:v>
                </c:pt>
                <c:pt idx="6455">
                  <c:v>17686.234075800279</c:v>
                </c:pt>
                <c:pt idx="6456">
                  <c:v>16378.67722763307</c:v>
                </c:pt>
                <c:pt idx="6457">
                  <c:v>16082.61237443242</c:v>
                </c:pt>
                <c:pt idx="6458">
                  <c:v>15691.12827069283</c:v>
                </c:pt>
                <c:pt idx="6459">
                  <c:v>15532.453570102991</c:v>
                </c:pt>
                <c:pt idx="6460">
                  <c:v>15315.838229157531</c:v>
                </c:pt>
                <c:pt idx="6461">
                  <c:v>14980.152208932181</c:v>
                </c:pt>
                <c:pt idx="6462">
                  <c:v>15431.288408822311</c:v>
                </c:pt>
                <c:pt idx="6463">
                  <c:v>17382.4111057144</c:v>
                </c:pt>
                <c:pt idx="6464">
                  <c:v>17388.721153441751</c:v>
                </c:pt>
                <c:pt idx="6465">
                  <c:v>18555.527818785122</c:v>
                </c:pt>
                <c:pt idx="6466">
                  <c:v>19203.536532753558</c:v>
                </c:pt>
                <c:pt idx="6467">
                  <c:v>18223.75390693088</c:v>
                </c:pt>
                <c:pt idx="6468">
                  <c:v>17600.5318769843</c:v>
                </c:pt>
                <c:pt idx="6469">
                  <c:v>18726.954359183219</c:v>
                </c:pt>
                <c:pt idx="6470">
                  <c:v>18290.2486938607</c:v>
                </c:pt>
                <c:pt idx="6471">
                  <c:v>17909.789209280349</c:v>
                </c:pt>
                <c:pt idx="6472">
                  <c:v>18377.16007283987</c:v>
                </c:pt>
                <c:pt idx="6473">
                  <c:v>16920.928427923751</c:v>
                </c:pt>
                <c:pt idx="6474">
                  <c:v>17806.362688886558</c:v>
                </c:pt>
                <c:pt idx="6475">
                  <c:v>18053.190984763769</c:v>
                </c:pt>
                <c:pt idx="6476">
                  <c:v>18350.077741248471</c:v>
                </c:pt>
                <c:pt idx="6477">
                  <c:v>20336.2978857573</c:v>
                </c:pt>
                <c:pt idx="6478">
                  <c:v>19073.487375736349</c:v>
                </c:pt>
                <c:pt idx="6479">
                  <c:v>17721.345649220049</c:v>
                </c:pt>
                <c:pt idx="6480">
                  <c:v>17628.461934007461</c:v>
                </c:pt>
                <c:pt idx="6481">
                  <c:v>15430.315396175471</c:v>
                </c:pt>
                <c:pt idx="6482">
                  <c:v>15119.052771161019</c:v>
                </c:pt>
                <c:pt idx="6483">
                  <c:v>15685.225322880089</c:v>
                </c:pt>
                <c:pt idx="6484">
                  <c:v>15782.175054251</c:v>
                </c:pt>
                <c:pt idx="6485">
                  <c:v>16395.96927878397</c:v>
                </c:pt>
                <c:pt idx="6486">
                  <c:v>16487.063027458091</c:v>
                </c:pt>
                <c:pt idx="6487">
                  <c:v>17012.552796804819</c:v>
                </c:pt>
                <c:pt idx="6488">
                  <c:v>17155.082182758299</c:v>
                </c:pt>
                <c:pt idx="6489">
                  <c:v>18877.555953941432</c:v>
                </c:pt>
                <c:pt idx="6490">
                  <c:v>18496.859252422109</c:v>
                </c:pt>
                <c:pt idx="6491">
                  <c:v>17254.071433345609</c:v>
                </c:pt>
                <c:pt idx="6492">
                  <c:v>17583.852328465491</c:v>
                </c:pt>
                <c:pt idx="6493">
                  <c:v>18065.129545292031</c:v>
                </c:pt>
                <c:pt idx="6494">
                  <c:v>18687.554803035098</c:v>
                </c:pt>
                <c:pt idx="6495">
                  <c:v>17344.750266253221</c:v>
                </c:pt>
                <c:pt idx="6496">
                  <c:v>18364.240719610701</c:v>
                </c:pt>
                <c:pt idx="6497">
                  <c:v>16955.741479693839</c:v>
                </c:pt>
                <c:pt idx="6498">
                  <c:v>17394.37738231706</c:v>
                </c:pt>
                <c:pt idx="6499">
                  <c:v>18002.407889793951</c:v>
                </c:pt>
                <c:pt idx="6500">
                  <c:v>18571.064262286731</c:v>
                </c:pt>
                <c:pt idx="6501">
                  <c:v>19423.60324242567</c:v>
                </c:pt>
                <c:pt idx="6502">
                  <c:v>19840.02021788913</c:v>
                </c:pt>
                <c:pt idx="6503">
                  <c:v>16963.346683969921</c:v>
                </c:pt>
                <c:pt idx="6504">
                  <c:v>17044.068824386861</c:v>
                </c:pt>
                <c:pt idx="6505">
                  <c:v>15638.837636904629</c:v>
                </c:pt>
                <c:pt idx="6506">
                  <c:v>16076.40097967194</c:v>
                </c:pt>
                <c:pt idx="6507">
                  <c:v>16189.642153782681</c:v>
                </c:pt>
                <c:pt idx="6508">
                  <c:v>16166.8803039374</c:v>
                </c:pt>
                <c:pt idx="6509">
                  <c:v>15891.806832231039</c:v>
                </c:pt>
                <c:pt idx="6510">
                  <c:v>16414.447482707539</c:v>
                </c:pt>
                <c:pt idx="6511">
                  <c:v>16888.771048952269</c:v>
                </c:pt>
                <c:pt idx="6512">
                  <c:v>17478.112227622449</c:v>
                </c:pt>
                <c:pt idx="6513">
                  <c:v>17590.632575899501</c:v>
                </c:pt>
                <c:pt idx="6514">
                  <c:v>17418.554827927841</c:v>
                </c:pt>
                <c:pt idx="6515">
                  <c:v>18575.26271415162</c:v>
                </c:pt>
                <c:pt idx="6516">
                  <c:v>17827.602139332659</c:v>
                </c:pt>
                <c:pt idx="6517">
                  <c:v>17519.69641912204</c:v>
                </c:pt>
                <c:pt idx="6518">
                  <c:v>18623.002472351422</c:v>
                </c:pt>
                <c:pt idx="6519">
                  <c:v>18232.48593652566</c:v>
                </c:pt>
                <c:pt idx="6520">
                  <c:v>18022.654843924971</c:v>
                </c:pt>
                <c:pt idx="6521">
                  <c:v>18293.95327384532</c:v>
                </c:pt>
                <c:pt idx="6522">
                  <c:v>17281.37427184582</c:v>
                </c:pt>
                <c:pt idx="6523">
                  <c:v>17518.492162472819</c:v>
                </c:pt>
                <c:pt idx="6524">
                  <c:v>18464.975498484731</c:v>
                </c:pt>
                <c:pt idx="6525">
                  <c:v>19222.70210091706</c:v>
                </c:pt>
                <c:pt idx="6526">
                  <c:v>18211.580964068089</c:v>
                </c:pt>
                <c:pt idx="6527">
                  <c:v>16871.72394622536</c:v>
                </c:pt>
                <c:pt idx="6528">
                  <c:v>17533.49808254655</c:v>
                </c:pt>
                <c:pt idx="6529">
                  <c:v>16035.205835871649</c:v>
                </c:pt>
                <c:pt idx="6530">
                  <c:v>16377.09067343175</c:v>
                </c:pt>
                <c:pt idx="6531">
                  <c:v>15200.137903309291</c:v>
                </c:pt>
                <c:pt idx="6532">
                  <c:v>16179.136420292811</c:v>
                </c:pt>
                <c:pt idx="6533">
                  <c:v>16148.09608868161</c:v>
                </c:pt>
                <c:pt idx="6534">
                  <c:v>15999.85698171978</c:v>
                </c:pt>
                <c:pt idx="6535">
                  <c:v>17657.359626790629</c:v>
                </c:pt>
                <c:pt idx="6536">
                  <c:v>18675.138445425531</c:v>
                </c:pt>
                <c:pt idx="6537">
                  <c:v>19161.47452957106</c:v>
                </c:pt>
                <c:pt idx="6538">
                  <c:v>17888.912445658181</c:v>
                </c:pt>
                <c:pt idx="6539">
                  <c:v>18664.610311066201</c:v>
                </c:pt>
                <c:pt idx="6540">
                  <c:v>18316.68519853376</c:v>
                </c:pt>
                <c:pt idx="6541">
                  <c:v>17716.06316548953</c:v>
                </c:pt>
                <c:pt idx="6542">
                  <c:v>17967.613311776578</c:v>
                </c:pt>
                <c:pt idx="6543">
                  <c:v>17950.038621789259</c:v>
                </c:pt>
                <c:pt idx="6544">
                  <c:v>16993.416581567799</c:v>
                </c:pt>
                <c:pt idx="6545">
                  <c:v>18353.74653628096</c:v>
                </c:pt>
                <c:pt idx="6546">
                  <c:v>16777.296363563732</c:v>
                </c:pt>
                <c:pt idx="6547">
                  <c:v>16967.07546743951</c:v>
                </c:pt>
                <c:pt idx="6548">
                  <c:v>18054.179212049079</c:v>
                </c:pt>
                <c:pt idx="6549">
                  <c:v>19457.62104105956</c:v>
                </c:pt>
                <c:pt idx="6550">
                  <c:v>18839.099141672919</c:v>
                </c:pt>
                <c:pt idx="6551">
                  <c:v>17918.71903531293</c:v>
                </c:pt>
                <c:pt idx="6552">
                  <c:v>16439.092308525869</c:v>
                </c:pt>
                <c:pt idx="6553">
                  <c:v>15056.126551056141</c:v>
                </c:pt>
                <c:pt idx="6554">
                  <c:v>14997.07202922844</c:v>
                </c:pt>
                <c:pt idx="6555">
                  <c:v>15855.000229871859</c:v>
                </c:pt>
                <c:pt idx="6556">
                  <c:v>15219.721475436399</c:v>
                </c:pt>
                <c:pt idx="6557">
                  <c:v>15151.2589407981</c:v>
                </c:pt>
                <c:pt idx="6558">
                  <c:v>15998.244738619511</c:v>
                </c:pt>
                <c:pt idx="6559">
                  <c:v>15355.47835921743</c:v>
                </c:pt>
                <c:pt idx="6560">
                  <c:v>15796.35841341368</c:v>
                </c:pt>
                <c:pt idx="6561">
                  <c:v>16151.90054830661</c:v>
                </c:pt>
                <c:pt idx="6562">
                  <c:v>17529.081067906751</c:v>
                </c:pt>
                <c:pt idx="6563">
                  <c:v>16818.552198336842</c:v>
                </c:pt>
                <c:pt idx="6564">
                  <c:v>16575.80811455032</c:v>
                </c:pt>
                <c:pt idx="6565">
                  <c:v>15629.32151600324</c:v>
                </c:pt>
                <c:pt idx="6566">
                  <c:v>15783.33825019096</c:v>
                </c:pt>
                <c:pt idx="6567">
                  <c:v>16505.245430171279</c:v>
                </c:pt>
                <c:pt idx="6568">
                  <c:v>15720.361627229529</c:v>
                </c:pt>
                <c:pt idx="6569">
                  <c:v>15960.15141137</c:v>
                </c:pt>
                <c:pt idx="6570">
                  <c:v>15794.53283280247</c:v>
                </c:pt>
                <c:pt idx="6571">
                  <c:v>16052.99077700443</c:v>
                </c:pt>
                <c:pt idx="6572">
                  <c:v>17264.20910836897</c:v>
                </c:pt>
                <c:pt idx="6573">
                  <c:v>18117.24300679491</c:v>
                </c:pt>
                <c:pt idx="6574">
                  <c:v>17086.688516205049</c:v>
                </c:pt>
                <c:pt idx="6575">
                  <c:v>16871.83244728006</c:v>
                </c:pt>
                <c:pt idx="6576">
                  <c:v>14803.41386117046</c:v>
                </c:pt>
                <c:pt idx="6577">
                  <c:v>13658.564625012399</c:v>
                </c:pt>
                <c:pt idx="6578">
                  <c:v>14893.41245189027</c:v>
                </c:pt>
                <c:pt idx="6579">
                  <c:v>14649.63820731855</c:v>
                </c:pt>
                <c:pt idx="6580">
                  <c:v>14999.27706162763</c:v>
                </c:pt>
                <c:pt idx="6581">
                  <c:v>15336.893386644369</c:v>
                </c:pt>
                <c:pt idx="6582">
                  <c:v>15621.826062505699</c:v>
                </c:pt>
                <c:pt idx="6583">
                  <c:v>15673.535350108161</c:v>
                </c:pt>
                <c:pt idx="6584">
                  <c:v>15522.848199755301</c:v>
                </c:pt>
                <c:pt idx="6585">
                  <c:v>15847.96571137325</c:v>
                </c:pt>
                <c:pt idx="6586">
                  <c:v>17147.392525609121</c:v>
                </c:pt>
                <c:pt idx="6587">
                  <c:v>15976.52852330434</c:v>
                </c:pt>
                <c:pt idx="6588">
                  <c:v>16193.35378205941</c:v>
                </c:pt>
                <c:pt idx="6589">
                  <c:v>17226.037756973139</c:v>
                </c:pt>
                <c:pt idx="6590">
                  <c:v>16966.85664802085</c:v>
                </c:pt>
                <c:pt idx="6591">
                  <c:v>16083.282751429821</c:v>
                </c:pt>
                <c:pt idx="6592">
                  <c:v>15693.041533447409</c:v>
                </c:pt>
                <c:pt idx="6593">
                  <c:v>15980.17986541241</c:v>
                </c:pt>
                <c:pt idx="6594">
                  <c:v>16284.800565175359</c:v>
                </c:pt>
                <c:pt idx="6595">
                  <c:v>16684.441276970982</c:v>
                </c:pt>
                <c:pt idx="6596">
                  <c:v>17800.316053899071</c:v>
                </c:pt>
                <c:pt idx="6597">
                  <c:v>18562.6211576883</c:v>
                </c:pt>
                <c:pt idx="6598">
                  <c:v>18402.755405342661</c:v>
                </c:pt>
                <c:pt idx="6599">
                  <c:v>16311.823185335759</c:v>
                </c:pt>
                <c:pt idx="6600">
                  <c:v>14972.48369832462</c:v>
                </c:pt>
                <c:pt idx="6601">
                  <c:v>14896.159690639081</c:v>
                </c:pt>
                <c:pt idx="6602">
                  <c:v>14561.358155644481</c:v>
                </c:pt>
                <c:pt idx="6603">
                  <c:v>14528.292031111811</c:v>
                </c:pt>
                <c:pt idx="6604">
                  <c:v>14352.315490684579</c:v>
                </c:pt>
                <c:pt idx="6605">
                  <c:v>14718.93458121123</c:v>
                </c:pt>
                <c:pt idx="6606">
                  <c:v>15546.99910290054</c:v>
                </c:pt>
                <c:pt idx="6607">
                  <c:v>15566.20238005608</c:v>
                </c:pt>
                <c:pt idx="6608">
                  <c:v>15619.503662320019</c:v>
                </c:pt>
                <c:pt idx="6609">
                  <c:v>15568.57687515243</c:v>
                </c:pt>
                <c:pt idx="6610">
                  <c:v>17221.713968650231</c:v>
                </c:pt>
                <c:pt idx="6611">
                  <c:v>16248.711330442071</c:v>
                </c:pt>
                <c:pt idx="6612">
                  <c:v>16153.56653522363</c:v>
                </c:pt>
                <c:pt idx="6613">
                  <c:v>17592.359903468441</c:v>
                </c:pt>
                <c:pt idx="6614">
                  <c:v>16569.29160975436</c:v>
                </c:pt>
                <c:pt idx="6615">
                  <c:v>16335.192931723779</c:v>
                </c:pt>
                <c:pt idx="6616">
                  <c:v>16626.216607665301</c:v>
                </c:pt>
                <c:pt idx="6617">
                  <c:v>17300.689895474359</c:v>
                </c:pt>
                <c:pt idx="6618">
                  <c:v>17380.88598730832</c:v>
                </c:pt>
                <c:pt idx="6619">
                  <c:v>16232.802701885241</c:v>
                </c:pt>
                <c:pt idx="6620">
                  <c:v>17354.668680971568</c:v>
                </c:pt>
                <c:pt idx="6621">
                  <c:v>18522.55758597314</c:v>
                </c:pt>
                <c:pt idx="6622">
                  <c:v>18246.250005679951</c:v>
                </c:pt>
                <c:pt idx="6623">
                  <c:v>16602.473503187481</c:v>
                </c:pt>
                <c:pt idx="6624">
                  <c:v>15098.19913430988</c:v>
                </c:pt>
                <c:pt idx="6625">
                  <c:v>15434.657931576079</c:v>
                </c:pt>
                <c:pt idx="6626">
                  <c:v>14687.788886344029</c:v>
                </c:pt>
                <c:pt idx="6627">
                  <c:v>15323.98516289852</c:v>
                </c:pt>
                <c:pt idx="6628">
                  <c:v>14609.91051975287</c:v>
                </c:pt>
                <c:pt idx="6629">
                  <c:v>15113.064332710121</c:v>
                </c:pt>
                <c:pt idx="6630">
                  <c:v>15713.12648202765</c:v>
                </c:pt>
                <c:pt idx="6631">
                  <c:v>16199.051627244869</c:v>
                </c:pt>
                <c:pt idx="6632">
                  <c:v>15880.87184193945</c:v>
                </c:pt>
                <c:pt idx="6633">
                  <c:v>16329.57252921239</c:v>
                </c:pt>
                <c:pt idx="6634">
                  <c:v>17808.415186691669</c:v>
                </c:pt>
                <c:pt idx="6635">
                  <c:v>18186.837646967451</c:v>
                </c:pt>
                <c:pt idx="6636">
                  <c:v>17608.584487479471</c:v>
                </c:pt>
                <c:pt idx="6637">
                  <c:v>17771.044642331781</c:v>
                </c:pt>
                <c:pt idx="6638">
                  <c:v>18053.43124993267</c:v>
                </c:pt>
                <c:pt idx="6639">
                  <c:v>17710.309979127302</c:v>
                </c:pt>
                <c:pt idx="6640">
                  <c:v>17059.4273747019</c:v>
                </c:pt>
                <c:pt idx="6641">
                  <c:v>17537.354817334632</c:v>
                </c:pt>
                <c:pt idx="6642">
                  <c:v>16965.058481968441</c:v>
                </c:pt>
                <c:pt idx="6643">
                  <c:v>17784.53546361217</c:v>
                </c:pt>
                <c:pt idx="6644">
                  <c:v>18353.75761358505</c:v>
                </c:pt>
                <c:pt idx="6645">
                  <c:v>18842.123259373649</c:v>
                </c:pt>
                <c:pt idx="6646">
                  <c:v>18638.969357301528</c:v>
                </c:pt>
                <c:pt idx="6647">
                  <c:v>17488.924744261611</c:v>
                </c:pt>
                <c:pt idx="6648">
                  <c:v>16186.526195152001</c:v>
                </c:pt>
                <c:pt idx="6649">
                  <c:v>14909.611693529219</c:v>
                </c:pt>
                <c:pt idx="6650">
                  <c:v>15896.708673128411</c:v>
                </c:pt>
                <c:pt idx="6651">
                  <c:v>14489.54966149676</c:v>
                </c:pt>
                <c:pt idx="6652">
                  <c:v>15916.84764524544</c:v>
                </c:pt>
                <c:pt idx="6653">
                  <c:v>15783.9184265084</c:v>
                </c:pt>
                <c:pt idx="6654">
                  <c:v>15189.040973309449</c:v>
                </c:pt>
                <c:pt idx="6655">
                  <c:v>16138.200194543249</c:v>
                </c:pt>
                <c:pt idx="6656">
                  <c:v>17070.27539312483</c:v>
                </c:pt>
                <c:pt idx="6657">
                  <c:v>18586.65084402492</c:v>
                </c:pt>
                <c:pt idx="6658">
                  <c:v>18100.979309839429</c:v>
                </c:pt>
                <c:pt idx="6659">
                  <c:v>18236.136962626671</c:v>
                </c:pt>
                <c:pt idx="6660">
                  <c:v>17661.6067399477</c:v>
                </c:pt>
                <c:pt idx="6661">
                  <c:v>17088.36486598667</c:v>
                </c:pt>
                <c:pt idx="6662">
                  <c:v>18116.975170866379</c:v>
                </c:pt>
                <c:pt idx="6663">
                  <c:v>16862.907142366759</c:v>
                </c:pt>
                <c:pt idx="6664">
                  <c:v>17082.37985513602</c:v>
                </c:pt>
                <c:pt idx="6665">
                  <c:v>17538.903577485689</c:v>
                </c:pt>
                <c:pt idx="6666">
                  <c:v>18095.910385065268</c:v>
                </c:pt>
                <c:pt idx="6667">
                  <c:v>16997.133642632241</c:v>
                </c:pt>
                <c:pt idx="6668">
                  <c:v>17248.902315713101</c:v>
                </c:pt>
                <c:pt idx="6669">
                  <c:v>20272.1328910415</c:v>
                </c:pt>
                <c:pt idx="6670">
                  <c:v>19768.59776475211</c:v>
                </c:pt>
                <c:pt idx="6671">
                  <c:v>17060.40572878117</c:v>
                </c:pt>
                <c:pt idx="6672">
                  <c:v>16279.15545316824</c:v>
                </c:pt>
                <c:pt idx="6673">
                  <c:v>15137.76741810653</c:v>
                </c:pt>
                <c:pt idx="6674">
                  <c:v>15169.79175846894</c:v>
                </c:pt>
                <c:pt idx="6675">
                  <c:v>15749.0378837966</c:v>
                </c:pt>
                <c:pt idx="6676">
                  <c:v>15843.35385882648</c:v>
                </c:pt>
                <c:pt idx="6677">
                  <c:v>15041.220433378619</c:v>
                </c:pt>
                <c:pt idx="6678">
                  <c:v>15756.588207149411</c:v>
                </c:pt>
                <c:pt idx="6679">
                  <c:v>16424.794484721671</c:v>
                </c:pt>
                <c:pt idx="6680">
                  <c:v>17343.06234144685</c:v>
                </c:pt>
                <c:pt idx="6681">
                  <c:v>16911.765963568461</c:v>
                </c:pt>
                <c:pt idx="6682">
                  <c:v>17629.733444731999</c:v>
                </c:pt>
                <c:pt idx="6683">
                  <c:v>18281.330830263119</c:v>
                </c:pt>
                <c:pt idx="6684">
                  <c:v>18137.403833593391</c:v>
                </c:pt>
                <c:pt idx="6685">
                  <c:v>16673.31613009387</c:v>
                </c:pt>
                <c:pt idx="6686">
                  <c:v>16985.568084230439</c:v>
                </c:pt>
                <c:pt idx="6687">
                  <c:v>18015.808015267459</c:v>
                </c:pt>
                <c:pt idx="6688">
                  <c:v>16423.356943946172</c:v>
                </c:pt>
                <c:pt idx="6689">
                  <c:v>16297.048236806801</c:v>
                </c:pt>
                <c:pt idx="6690">
                  <c:v>17883.346021292109</c:v>
                </c:pt>
                <c:pt idx="6691">
                  <c:v>18227.333410812131</c:v>
                </c:pt>
                <c:pt idx="6692">
                  <c:v>18356.354231918431</c:v>
                </c:pt>
                <c:pt idx="6693">
                  <c:v>19547.252574517792</c:v>
                </c:pt>
                <c:pt idx="6694">
                  <c:v>19633.72604367946</c:v>
                </c:pt>
                <c:pt idx="6695">
                  <c:v>16503.665751714401</c:v>
                </c:pt>
                <c:pt idx="6696">
                  <c:v>16550.127807344739</c:v>
                </c:pt>
                <c:pt idx="6697">
                  <c:v>16234.126381680149</c:v>
                </c:pt>
                <c:pt idx="6698">
                  <c:v>15775.98401621799</c:v>
                </c:pt>
                <c:pt idx="6699">
                  <c:v>14920.82894360723</c:v>
                </c:pt>
                <c:pt idx="6700">
                  <c:v>14784.541691554021</c:v>
                </c:pt>
                <c:pt idx="6701">
                  <c:v>15382.659843602731</c:v>
                </c:pt>
                <c:pt idx="6702">
                  <c:v>15401.04370072687</c:v>
                </c:pt>
                <c:pt idx="6703">
                  <c:v>16963.337827708739</c:v>
                </c:pt>
                <c:pt idx="6704">
                  <c:v>16802.936758389122</c:v>
                </c:pt>
                <c:pt idx="6705">
                  <c:v>18258.148057531831</c:v>
                </c:pt>
                <c:pt idx="6706">
                  <c:v>17203.571771688468</c:v>
                </c:pt>
                <c:pt idx="6707">
                  <c:v>18180.100823430352</c:v>
                </c:pt>
                <c:pt idx="6708">
                  <c:v>18163.72131826037</c:v>
                </c:pt>
                <c:pt idx="6709">
                  <c:v>17704.31986054387</c:v>
                </c:pt>
                <c:pt idx="6710">
                  <c:v>17443.979466515058</c:v>
                </c:pt>
                <c:pt idx="6711">
                  <c:v>18770.484384702799</c:v>
                </c:pt>
                <c:pt idx="6712">
                  <c:v>17995.24435308966</c:v>
                </c:pt>
                <c:pt idx="6713">
                  <c:v>18641.898621301509</c:v>
                </c:pt>
                <c:pt idx="6714">
                  <c:v>18454.906874891079</c:v>
                </c:pt>
                <c:pt idx="6715">
                  <c:v>17809.193099935819</c:v>
                </c:pt>
                <c:pt idx="6716">
                  <c:v>19451.2434567696</c:v>
                </c:pt>
                <c:pt idx="6717">
                  <c:v>20743.169316859308</c:v>
                </c:pt>
                <c:pt idx="6718">
                  <c:v>18349.431335694109</c:v>
                </c:pt>
                <c:pt idx="6719">
                  <c:v>17531.794463426741</c:v>
                </c:pt>
                <c:pt idx="6720">
                  <c:v>17685.093440166322</c:v>
                </c:pt>
                <c:pt idx="6721">
                  <c:v>16871.765707446069</c:v>
                </c:pt>
                <c:pt idx="6722">
                  <c:v>15316.872694919981</c:v>
                </c:pt>
                <c:pt idx="6723">
                  <c:v>15215.301174176589</c:v>
                </c:pt>
                <c:pt idx="6724">
                  <c:v>16065.117244687361</c:v>
                </c:pt>
                <c:pt idx="6725">
                  <c:v>16161.10363299942</c:v>
                </c:pt>
                <c:pt idx="6726">
                  <c:v>15256.189677331089</c:v>
                </c:pt>
                <c:pt idx="6727">
                  <c:v>17227.804059496939</c:v>
                </c:pt>
                <c:pt idx="6728">
                  <c:v>17848.43137668051</c:v>
                </c:pt>
                <c:pt idx="6729">
                  <c:v>17650.492050107368</c:v>
                </c:pt>
                <c:pt idx="6730">
                  <c:v>18379.773397630401</c:v>
                </c:pt>
                <c:pt idx="6731">
                  <c:v>18770.227200548499</c:v>
                </c:pt>
                <c:pt idx="6732">
                  <c:v>18255.43133383348</c:v>
                </c:pt>
                <c:pt idx="6733">
                  <c:v>18386.584119882631</c:v>
                </c:pt>
                <c:pt idx="6734">
                  <c:v>17155.58049208127</c:v>
                </c:pt>
                <c:pt idx="6735">
                  <c:v>17704.543502252101</c:v>
                </c:pt>
                <c:pt idx="6736">
                  <c:v>17544.192207802509</c:v>
                </c:pt>
                <c:pt idx="6737">
                  <c:v>17887.15806407811</c:v>
                </c:pt>
                <c:pt idx="6738">
                  <c:v>18635.828936991518</c:v>
                </c:pt>
                <c:pt idx="6739">
                  <c:v>18311.410678591561</c:v>
                </c:pt>
                <c:pt idx="6740">
                  <c:v>18597.462474500091</c:v>
                </c:pt>
                <c:pt idx="6741">
                  <c:v>19380.27969542913</c:v>
                </c:pt>
                <c:pt idx="6742">
                  <c:v>18493.701138410281</c:v>
                </c:pt>
                <c:pt idx="6743">
                  <c:v>16869.83574561241</c:v>
                </c:pt>
                <c:pt idx="6744">
                  <c:v>16550.53255616246</c:v>
                </c:pt>
                <c:pt idx="6745">
                  <c:v>15475.94006407604</c:v>
                </c:pt>
                <c:pt idx="6746">
                  <c:v>15579.03569612757</c:v>
                </c:pt>
                <c:pt idx="6747">
                  <c:v>15099.69800672418</c:v>
                </c:pt>
                <c:pt idx="6748">
                  <c:v>15636.11813058119</c:v>
                </c:pt>
                <c:pt idx="6749">
                  <c:v>16169.88686788523</c:v>
                </c:pt>
                <c:pt idx="6750">
                  <c:v>14898.44319438116</c:v>
                </c:pt>
                <c:pt idx="6751">
                  <c:v>15604.64100162057</c:v>
                </c:pt>
                <c:pt idx="6752">
                  <c:v>16245.46762018399</c:v>
                </c:pt>
                <c:pt idx="6753">
                  <c:v>16907.00673207255</c:v>
                </c:pt>
                <c:pt idx="6754">
                  <c:v>17333.548657096559</c:v>
                </c:pt>
                <c:pt idx="6755">
                  <c:v>16541.645800058439</c:v>
                </c:pt>
                <c:pt idx="6756">
                  <c:v>16629.339527142081</c:v>
                </c:pt>
                <c:pt idx="6757">
                  <c:v>17081.16223821928</c:v>
                </c:pt>
                <c:pt idx="6758">
                  <c:v>16926.155867764421</c:v>
                </c:pt>
                <c:pt idx="6759">
                  <c:v>17090.449362984291</c:v>
                </c:pt>
                <c:pt idx="6760">
                  <c:v>15859.130729080071</c:v>
                </c:pt>
                <c:pt idx="6761">
                  <c:v>16619.45531008883</c:v>
                </c:pt>
                <c:pt idx="6762">
                  <c:v>16325.202892538809</c:v>
                </c:pt>
                <c:pt idx="6763">
                  <c:v>16891.000088196</c:v>
                </c:pt>
                <c:pt idx="6764">
                  <c:v>17098.42997335273</c:v>
                </c:pt>
                <c:pt idx="6765">
                  <c:v>18104.585838383711</c:v>
                </c:pt>
                <c:pt idx="6766">
                  <c:v>17999.72505076079</c:v>
                </c:pt>
                <c:pt idx="6767">
                  <c:v>17310.870445220549</c:v>
                </c:pt>
                <c:pt idx="6768">
                  <c:v>15244.651419899879</c:v>
                </c:pt>
                <c:pt idx="6769">
                  <c:v>15143.56170174151</c:v>
                </c:pt>
                <c:pt idx="6770">
                  <c:v>15810.431780801629</c:v>
                </c:pt>
                <c:pt idx="6771">
                  <c:v>15091.57464222063</c:v>
                </c:pt>
                <c:pt idx="6772">
                  <c:v>14811.2403675798</c:v>
                </c:pt>
                <c:pt idx="6773">
                  <c:v>15429.559699745239</c:v>
                </c:pt>
                <c:pt idx="6774">
                  <c:v>16001.418118403961</c:v>
                </c:pt>
                <c:pt idx="6775">
                  <c:v>15615.55551967626</c:v>
                </c:pt>
                <c:pt idx="6776">
                  <c:v>14215.30622902385</c:v>
                </c:pt>
                <c:pt idx="6777">
                  <c:v>16314.75386392632</c:v>
                </c:pt>
                <c:pt idx="6778">
                  <c:v>16740.8577464187</c:v>
                </c:pt>
                <c:pt idx="6779">
                  <c:v>16152.167828122259</c:v>
                </c:pt>
                <c:pt idx="6780">
                  <c:v>15808.17845710994</c:v>
                </c:pt>
                <c:pt idx="6781">
                  <c:v>16790.69902751868</c:v>
                </c:pt>
                <c:pt idx="6782">
                  <c:v>15385.78952365598</c:v>
                </c:pt>
                <c:pt idx="6783">
                  <c:v>16347.51531553761</c:v>
                </c:pt>
                <c:pt idx="6784">
                  <c:v>16222.18574566483</c:v>
                </c:pt>
                <c:pt idx="6785">
                  <c:v>15228.22339636357</c:v>
                </c:pt>
                <c:pt idx="6786">
                  <c:v>15929.88263919603</c:v>
                </c:pt>
                <c:pt idx="6787">
                  <c:v>16533.435826562902</c:v>
                </c:pt>
                <c:pt idx="6788">
                  <c:v>16422.57407975123</c:v>
                </c:pt>
                <c:pt idx="6789">
                  <c:v>19116.20912554532</c:v>
                </c:pt>
                <c:pt idx="6790">
                  <c:v>18307.94624697409</c:v>
                </c:pt>
                <c:pt idx="6791">
                  <c:v>16119.65100118903</c:v>
                </c:pt>
                <c:pt idx="6792">
                  <c:v>15273.082266501249</c:v>
                </c:pt>
                <c:pt idx="6793">
                  <c:v>15116.678026947729</c:v>
                </c:pt>
                <c:pt idx="6794">
                  <c:v>14793.83769120975</c:v>
                </c:pt>
                <c:pt idx="6795">
                  <c:v>15170.80232736564</c:v>
                </c:pt>
                <c:pt idx="6796">
                  <c:v>14736.64925324624</c:v>
                </c:pt>
                <c:pt idx="6797">
                  <c:v>14734.203012303051</c:v>
                </c:pt>
                <c:pt idx="6798">
                  <c:v>15496.50491753847</c:v>
                </c:pt>
                <c:pt idx="6799">
                  <c:v>15791.67283440694</c:v>
                </c:pt>
                <c:pt idx="6800">
                  <c:v>15912.45718214975</c:v>
                </c:pt>
                <c:pt idx="6801">
                  <c:v>16652.701106962821</c:v>
                </c:pt>
                <c:pt idx="6802">
                  <c:v>17892.887223750738</c:v>
                </c:pt>
                <c:pt idx="6803">
                  <c:v>17768.589600916552</c:v>
                </c:pt>
                <c:pt idx="6804">
                  <c:v>17158.559186029979</c:v>
                </c:pt>
                <c:pt idx="6805">
                  <c:v>17934.79434190796</c:v>
                </c:pt>
                <c:pt idx="6806">
                  <c:v>17808.28750411285</c:v>
                </c:pt>
                <c:pt idx="6807">
                  <c:v>17713.884565881541</c:v>
                </c:pt>
                <c:pt idx="6808">
                  <c:v>17339.207169189081</c:v>
                </c:pt>
                <c:pt idx="6809">
                  <c:v>17355.36821655916</c:v>
                </c:pt>
                <c:pt idx="6810">
                  <c:v>16908.733994440481</c:v>
                </c:pt>
                <c:pt idx="6811">
                  <c:v>17702.53113493948</c:v>
                </c:pt>
                <c:pt idx="6812">
                  <c:v>17276.45689275318</c:v>
                </c:pt>
                <c:pt idx="6813">
                  <c:v>20158.161511700771</c:v>
                </c:pt>
                <c:pt idx="6814">
                  <c:v>19596.10965873145</c:v>
                </c:pt>
                <c:pt idx="6815">
                  <c:v>16987.01586769554</c:v>
                </c:pt>
                <c:pt idx="6816">
                  <c:v>16113.88315880164</c:v>
                </c:pt>
                <c:pt idx="6817">
                  <c:v>15382.295508220581</c:v>
                </c:pt>
                <c:pt idx="6818">
                  <c:v>15438.3810840075</c:v>
                </c:pt>
                <c:pt idx="6819">
                  <c:v>15446.02101292545</c:v>
                </c:pt>
                <c:pt idx="6820">
                  <c:v>15270.277567105</c:v>
                </c:pt>
                <c:pt idx="6821">
                  <c:v>15838.20777411262</c:v>
                </c:pt>
                <c:pt idx="6822">
                  <c:v>14191.74920379867</c:v>
                </c:pt>
                <c:pt idx="6823">
                  <c:v>16998.053728331641</c:v>
                </c:pt>
                <c:pt idx="6824">
                  <c:v>17413.926726851048</c:v>
                </c:pt>
                <c:pt idx="6825">
                  <c:v>18477.767169185219</c:v>
                </c:pt>
                <c:pt idx="6826">
                  <c:v>18626.06065911772</c:v>
                </c:pt>
                <c:pt idx="6827">
                  <c:v>18321.781408011171</c:v>
                </c:pt>
                <c:pt idx="6828">
                  <c:v>17535.7145254184</c:v>
                </c:pt>
                <c:pt idx="6829">
                  <c:v>17971.981762389609</c:v>
                </c:pt>
                <c:pt idx="6830">
                  <c:v>17211.730215302199</c:v>
                </c:pt>
                <c:pt idx="6831">
                  <c:v>18258.334600868089</c:v>
                </c:pt>
                <c:pt idx="6832">
                  <c:v>18430.691036395721</c:v>
                </c:pt>
                <c:pt idx="6833">
                  <c:v>17201.590968094231</c:v>
                </c:pt>
                <c:pt idx="6834">
                  <c:v>18127.711697432449</c:v>
                </c:pt>
                <c:pt idx="6835">
                  <c:v>17436.738001354239</c:v>
                </c:pt>
                <c:pt idx="6836">
                  <c:v>17993.42825926506</c:v>
                </c:pt>
                <c:pt idx="6837">
                  <c:v>19155.23332392806</c:v>
                </c:pt>
                <c:pt idx="6838">
                  <c:v>19098.011304933611</c:v>
                </c:pt>
                <c:pt idx="6839">
                  <c:v>17999.287313946541</c:v>
                </c:pt>
                <c:pt idx="6840">
                  <c:v>16993.261811049819</c:v>
                </c:pt>
                <c:pt idx="6841">
                  <c:v>16421.470257268051</c:v>
                </c:pt>
                <c:pt idx="6842">
                  <c:v>16118.178625134949</c:v>
                </c:pt>
                <c:pt idx="6843">
                  <c:v>14732.42771616712</c:v>
                </c:pt>
                <c:pt idx="6844">
                  <c:v>15595.14975952526</c:v>
                </c:pt>
                <c:pt idx="6845">
                  <c:v>14699.629122188309</c:v>
                </c:pt>
                <c:pt idx="6846">
                  <c:v>14754.49305591226</c:v>
                </c:pt>
                <c:pt idx="6847">
                  <c:v>17161.9333562881</c:v>
                </c:pt>
                <c:pt idx="6848">
                  <c:v>16929.7315264014</c:v>
                </c:pt>
                <c:pt idx="6849">
                  <c:v>18324.45097378279</c:v>
                </c:pt>
                <c:pt idx="6850">
                  <c:v>17294.58253650038</c:v>
                </c:pt>
                <c:pt idx="6851">
                  <c:v>17414.85103243776</c:v>
                </c:pt>
                <c:pt idx="6852">
                  <c:v>17893.557832282298</c:v>
                </c:pt>
                <c:pt idx="6853">
                  <c:v>17186.684390362119</c:v>
                </c:pt>
                <c:pt idx="6854">
                  <c:v>18010.524060348511</c:v>
                </c:pt>
                <c:pt idx="6855">
                  <c:v>17436.44598747274</c:v>
                </c:pt>
                <c:pt idx="6856">
                  <c:v>17004.140645706138</c:v>
                </c:pt>
                <c:pt idx="6857">
                  <c:v>17762.1551700614</c:v>
                </c:pt>
                <c:pt idx="6858">
                  <c:v>17345.665337604281</c:v>
                </c:pt>
                <c:pt idx="6859">
                  <c:v>18028.439140505041</c:v>
                </c:pt>
                <c:pt idx="6860">
                  <c:v>17802.0715521083</c:v>
                </c:pt>
                <c:pt idx="6861">
                  <c:v>19095.52542327646</c:v>
                </c:pt>
                <c:pt idx="6862">
                  <c:v>18413.041344433459</c:v>
                </c:pt>
                <c:pt idx="6863">
                  <c:v>17008.01982183347</c:v>
                </c:pt>
                <c:pt idx="6864">
                  <c:v>16411.738588546941</c:v>
                </c:pt>
                <c:pt idx="6865">
                  <c:v>15721.41877895451</c:v>
                </c:pt>
                <c:pt idx="6866">
                  <c:v>15028.129674440221</c:v>
                </c:pt>
                <c:pt idx="6867">
                  <c:v>15564.537733721379</c:v>
                </c:pt>
                <c:pt idx="6868">
                  <c:v>14900.451391755971</c:v>
                </c:pt>
                <c:pt idx="6869">
                  <c:v>15561.545464037679</c:v>
                </c:pt>
                <c:pt idx="6870">
                  <c:v>15726.70878566124</c:v>
                </c:pt>
                <c:pt idx="6871">
                  <c:v>16492.682937631929</c:v>
                </c:pt>
                <c:pt idx="6872">
                  <c:v>16740.152467273751</c:v>
                </c:pt>
                <c:pt idx="6873">
                  <c:v>17273.04277196417</c:v>
                </c:pt>
                <c:pt idx="6874">
                  <c:v>18025.085188056441</c:v>
                </c:pt>
                <c:pt idx="6875">
                  <c:v>17315.774766894119</c:v>
                </c:pt>
                <c:pt idx="6876">
                  <c:v>18322.688403508761</c:v>
                </c:pt>
                <c:pt idx="6877">
                  <c:v>18641.61967395787</c:v>
                </c:pt>
                <c:pt idx="6878">
                  <c:v>17294.47335250297</c:v>
                </c:pt>
                <c:pt idx="6879">
                  <c:v>18506.255876328811</c:v>
                </c:pt>
                <c:pt idx="6880">
                  <c:v>18224.59518630194</c:v>
                </c:pt>
                <c:pt idx="6881">
                  <c:v>18353.096359567618</c:v>
                </c:pt>
                <c:pt idx="6882">
                  <c:v>18005.053754706521</c:v>
                </c:pt>
                <c:pt idx="6883">
                  <c:v>18401.810702443559</c:v>
                </c:pt>
                <c:pt idx="6884">
                  <c:v>17659.18444019858</c:v>
                </c:pt>
                <c:pt idx="6885">
                  <c:v>20609.72305763746</c:v>
                </c:pt>
                <c:pt idx="6886">
                  <c:v>19972.503558086541</c:v>
                </c:pt>
                <c:pt idx="6887">
                  <c:v>17378.792622335561</c:v>
                </c:pt>
                <c:pt idx="6888">
                  <c:v>16521.926001351541</c:v>
                </c:pt>
                <c:pt idx="6889">
                  <c:v>15427.94968144047</c:v>
                </c:pt>
                <c:pt idx="6890">
                  <c:v>16149.94115148634</c:v>
                </c:pt>
                <c:pt idx="6891">
                  <c:v>15088.063169354429</c:v>
                </c:pt>
                <c:pt idx="6892">
                  <c:v>15020.340252872171</c:v>
                </c:pt>
                <c:pt idx="6893">
                  <c:v>15479.165729082701</c:v>
                </c:pt>
                <c:pt idx="6894">
                  <c:v>15519.86439054591</c:v>
                </c:pt>
                <c:pt idx="6895">
                  <c:v>17268.37294508312</c:v>
                </c:pt>
                <c:pt idx="6896">
                  <c:v>17447.130412913149</c:v>
                </c:pt>
                <c:pt idx="6897">
                  <c:v>18936.81855731468</c:v>
                </c:pt>
                <c:pt idx="6898">
                  <c:v>17326.41904934069</c:v>
                </c:pt>
                <c:pt idx="6899">
                  <c:v>18894.812875116291</c:v>
                </c:pt>
                <c:pt idx="6900">
                  <c:v>17973.363548588459</c:v>
                </c:pt>
                <c:pt idx="6901">
                  <c:v>17407.65547758586</c:v>
                </c:pt>
                <c:pt idx="6902">
                  <c:v>18211.263195030951</c:v>
                </c:pt>
                <c:pt idx="6903">
                  <c:v>17304.935849282301</c:v>
                </c:pt>
                <c:pt idx="6904">
                  <c:v>17987.33080504441</c:v>
                </c:pt>
                <c:pt idx="6905">
                  <c:v>17216.32036075928</c:v>
                </c:pt>
                <c:pt idx="6906">
                  <c:v>17104.61209050495</c:v>
                </c:pt>
                <c:pt idx="6907">
                  <c:v>18425.215362093379</c:v>
                </c:pt>
                <c:pt idx="6908">
                  <c:v>17650.38781946059</c:v>
                </c:pt>
                <c:pt idx="6909">
                  <c:v>19358.29193610021</c:v>
                </c:pt>
                <c:pt idx="6910">
                  <c:v>18295.938807413491</c:v>
                </c:pt>
                <c:pt idx="6911">
                  <c:v>17507.602064294631</c:v>
                </c:pt>
                <c:pt idx="6912">
                  <c:v>16815.509197878411</c:v>
                </c:pt>
                <c:pt idx="6913">
                  <c:v>15687.782472481749</c:v>
                </c:pt>
                <c:pt idx="6914">
                  <c:v>15768.577033469221</c:v>
                </c:pt>
                <c:pt idx="6915">
                  <c:v>14802.962562764829</c:v>
                </c:pt>
                <c:pt idx="6916">
                  <c:v>14837.06356010761</c:v>
                </c:pt>
                <c:pt idx="6917">
                  <c:v>15451.776531306479</c:v>
                </c:pt>
                <c:pt idx="6918">
                  <c:v>15161.48179999666</c:v>
                </c:pt>
                <c:pt idx="6919">
                  <c:v>14988.29009546797</c:v>
                </c:pt>
                <c:pt idx="6920">
                  <c:v>15517.41547158393</c:v>
                </c:pt>
                <c:pt idx="6921">
                  <c:v>17359.521399933059</c:v>
                </c:pt>
                <c:pt idx="6922">
                  <c:v>16430.47845357758</c:v>
                </c:pt>
                <c:pt idx="6923">
                  <c:v>17209.432778904011</c:v>
                </c:pt>
                <c:pt idx="6924">
                  <c:v>16844.79466998552</c:v>
                </c:pt>
                <c:pt idx="6925">
                  <c:v>17504.766755372839</c:v>
                </c:pt>
                <c:pt idx="6926">
                  <c:v>17642.135790689281</c:v>
                </c:pt>
                <c:pt idx="6927">
                  <c:v>17877.36817640323</c:v>
                </c:pt>
                <c:pt idx="6928">
                  <c:v>17803.526352746059</c:v>
                </c:pt>
                <c:pt idx="6929">
                  <c:v>16645.568860062449</c:v>
                </c:pt>
                <c:pt idx="6930">
                  <c:v>17022.597958116108</c:v>
                </c:pt>
                <c:pt idx="6931">
                  <c:v>16425.461241543551</c:v>
                </c:pt>
                <c:pt idx="6932">
                  <c:v>17410.302117988009</c:v>
                </c:pt>
                <c:pt idx="6933">
                  <c:v>19180.9718585183</c:v>
                </c:pt>
                <c:pt idx="6934">
                  <c:v>18358.658402594199</c:v>
                </c:pt>
                <c:pt idx="6935">
                  <c:v>16898.235117105229</c:v>
                </c:pt>
                <c:pt idx="6936">
                  <c:v>16723.57583942066</c:v>
                </c:pt>
                <c:pt idx="6937">
                  <c:v>14788.618036799649</c:v>
                </c:pt>
                <c:pt idx="6938">
                  <c:v>15025.363801118179</c:v>
                </c:pt>
                <c:pt idx="6939">
                  <c:v>14478.990090721039</c:v>
                </c:pt>
                <c:pt idx="6940">
                  <c:v>14663.99451369688</c:v>
                </c:pt>
                <c:pt idx="6941">
                  <c:v>15223.07428487946</c:v>
                </c:pt>
                <c:pt idx="6942">
                  <c:v>15471.541574403729</c:v>
                </c:pt>
                <c:pt idx="6943">
                  <c:v>14510.93818940341</c:v>
                </c:pt>
                <c:pt idx="6944">
                  <c:v>15261.162084374229</c:v>
                </c:pt>
                <c:pt idx="6945">
                  <c:v>16022.842766930269</c:v>
                </c:pt>
                <c:pt idx="6946">
                  <c:v>17025.178706656079</c:v>
                </c:pt>
                <c:pt idx="6947">
                  <c:v>16986.320941649261</c:v>
                </c:pt>
                <c:pt idx="6948">
                  <c:v>16008.31028794347</c:v>
                </c:pt>
                <c:pt idx="6949">
                  <c:v>16911.9644886428</c:v>
                </c:pt>
                <c:pt idx="6950">
                  <c:v>17448.876009876341</c:v>
                </c:pt>
                <c:pt idx="6951">
                  <c:v>16381.82413832111</c:v>
                </c:pt>
                <c:pt idx="6952">
                  <c:v>16058.456023730459</c:v>
                </c:pt>
                <c:pt idx="6953">
                  <c:v>16525.95932235178</c:v>
                </c:pt>
                <c:pt idx="6954">
                  <c:v>16182.575264191561</c:v>
                </c:pt>
                <c:pt idx="6955">
                  <c:v>17206.980719767282</c:v>
                </c:pt>
                <c:pt idx="6956">
                  <c:v>17653.169812499222</c:v>
                </c:pt>
                <c:pt idx="6957">
                  <c:v>19614.641999705531</c:v>
                </c:pt>
                <c:pt idx="6958">
                  <c:v>17962.359104039449</c:v>
                </c:pt>
                <c:pt idx="6959">
                  <c:v>16784.946057996389</c:v>
                </c:pt>
                <c:pt idx="6960">
                  <c:v>15205.41243147209</c:v>
                </c:pt>
                <c:pt idx="6961">
                  <c:v>14656.3597979883</c:v>
                </c:pt>
                <c:pt idx="6962">
                  <c:v>14377.07496539509</c:v>
                </c:pt>
                <c:pt idx="6963">
                  <c:v>15025.26089361672</c:v>
                </c:pt>
                <c:pt idx="6964">
                  <c:v>13979.99786541637</c:v>
                </c:pt>
                <c:pt idx="6965">
                  <c:v>14641.50882677793</c:v>
                </c:pt>
                <c:pt idx="6966">
                  <c:v>14416.01615769218</c:v>
                </c:pt>
                <c:pt idx="6967">
                  <c:v>16087.588191234219</c:v>
                </c:pt>
                <c:pt idx="6968">
                  <c:v>17238.895187407801</c:v>
                </c:pt>
                <c:pt idx="6969">
                  <c:v>18053.53226474598</c:v>
                </c:pt>
                <c:pt idx="6970">
                  <c:v>17674.775834535809</c:v>
                </c:pt>
                <c:pt idx="6971">
                  <c:v>18195.157628357221</c:v>
                </c:pt>
                <c:pt idx="6972">
                  <c:v>18690.88033344573</c:v>
                </c:pt>
                <c:pt idx="6973">
                  <c:v>17202.10230459079</c:v>
                </c:pt>
                <c:pt idx="6974">
                  <c:v>17657.094169503809</c:v>
                </c:pt>
                <c:pt idx="6975">
                  <c:v>17168.781233958791</c:v>
                </c:pt>
                <c:pt idx="6976">
                  <c:v>18259.775946310951</c:v>
                </c:pt>
                <c:pt idx="6977">
                  <c:v>18478.68265186276</c:v>
                </c:pt>
                <c:pt idx="6978">
                  <c:v>17778.88693079328</c:v>
                </c:pt>
                <c:pt idx="6979">
                  <c:v>17519.08484601288</c:v>
                </c:pt>
                <c:pt idx="6980">
                  <c:v>17709.555413666789</c:v>
                </c:pt>
                <c:pt idx="6981">
                  <c:v>18979.06755369213</c:v>
                </c:pt>
                <c:pt idx="6982">
                  <c:v>18403.057237427591</c:v>
                </c:pt>
                <c:pt idx="6983">
                  <c:v>17599.588686276289</c:v>
                </c:pt>
                <c:pt idx="6984">
                  <c:v>15735.446941270109</c:v>
                </c:pt>
                <c:pt idx="6985">
                  <c:v>15453.433815892929</c:v>
                </c:pt>
                <c:pt idx="6986">
                  <c:v>15840.83896217057</c:v>
                </c:pt>
                <c:pt idx="6987">
                  <c:v>15505.448409824219</c:v>
                </c:pt>
                <c:pt idx="6988">
                  <c:v>16025.324883802559</c:v>
                </c:pt>
                <c:pt idx="6989">
                  <c:v>15195.63916112355</c:v>
                </c:pt>
                <c:pt idx="6990">
                  <c:v>15802.55319905406</c:v>
                </c:pt>
                <c:pt idx="6991">
                  <c:v>16828.100467775439</c:v>
                </c:pt>
                <c:pt idx="6992">
                  <c:v>16609.402324018869</c:v>
                </c:pt>
                <c:pt idx="6993">
                  <c:v>17417.599866452681</c:v>
                </c:pt>
                <c:pt idx="6994">
                  <c:v>17455.77625467964</c:v>
                </c:pt>
                <c:pt idx="6995">
                  <c:v>18534.261450286791</c:v>
                </c:pt>
                <c:pt idx="6996">
                  <c:v>17789.992450541911</c:v>
                </c:pt>
                <c:pt idx="6997">
                  <c:v>17708.222185528961</c:v>
                </c:pt>
                <c:pt idx="6998">
                  <c:v>18136.14783593034</c:v>
                </c:pt>
                <c:pt idx="6999">
                  <c:v>17487.586575701029</c:v>
                </c:pt>
                <c:pt idx="7000">
                  <c:v>17823.077705392301</c:v>
                </c:pt>
                <c:pt idx="7001">
                  <c:v>17122.292878307169</c:v>
                </c:pt>
                <c:pt idx="7002">
                  <c:v>17567.620784970281</c:v>
                </c:pt>
                <c:pt idx="7003">
                  <c:v>17301.49623989499</c:v>
                </c:pt>
                <c:pt idx="7004">
                  <c:v>17659.581886532738</c:v>
                </c:pt>
                <c:pt idx="7005">
                  <c:v>18566.471098246431</c:v>
                </c:pt>
                <c:pt idx="7006">
                  <c:v>19258.787871071119</c:v>
                </c:pt>
                <c:pt idx="7007">
                  <c:v>18284.582054888921</c:v>
                </c:pt>
                <c:pt idx="7008">
                  <c:v>17062.596247914891</c:v>
                </c:pt>
                <c:pt idx="7009">
                  <c:v>15561.215305158759</c:v>
                </c:pt>
                <c:pt idx="7010">
                  <c:v>15416.84254703033</c:v>
                </c:pt>
                <c:pt idx="7011">
                  <c:v>16345.19342902252</c:v>
                </c:pt>
                <c:pt idx="7012">
                  <c:v>15028.792351011991</c:v>
                </c:pt>
                <c:pt idx="7013">
                  <c:v>15893.712154549399</c:v>
                </c:pt>
                <c:pt idx="7014">
                  <c:v>15137.25836241875</c:v>
                </c:pt>
                <c:pt idx="7015">
                  <c:v>16799.404520009219</c:v>
                </c:pt>
                <c:pt idx="7016">
                  <c:v>17130.458304892421</c:v>
                </c:pt>
                <c:pt idx="7017">
                  <c:v>18328.84450570121</c:v>
                </c:pt>
                <c:pt idx="7018">
                  <c:v>18380.603043379841</c:v>
                </c:pt>
                <c:pt idx="7019">
                  <c:v>18086.211119413529</c:v>
                </c:pt>
                <c:pt idx="7020">
                  <c:v>17351.952212028889</c:v>
                </c:pt>
                <c:pt idx="7021">
                  <c:v>17428.715608715542</c:v>
                </c:pt>
                <c:pt idx="7022">
                  <c:v>17636.30353439592</c:v>
                </c:pt>
                <c:pt idx="7023">
                  <c:v>18132.74591536725</c:v>
                </c:pt>
                <c:pt idx="7024">
                  <c:v>17493.89722898071</c:v>
                </c:pt>
                <c:pt idx="7025">
                  <c:v>17727.744777913918</c:v>
                </c:pt>
                <c:pt idx="7026">
                  <c:v>17332.900338751329</c:v>
                </c:pt>
                <c:pt idx="7027">
                  <c:v>17769.436597501161</c:v>
                </c:pt>
                <c:pt idx="7028">
                  <c:v>18439.34048363924</c:v>
                </c:pt>
                <c:pt idx="7029">
                  <c:v>19335.48999937901</c:v>
                </c:pt>
                <c:pt idx="7030">
                  <c:v>19906.491201472949</c:v>
                </c:pt>
                <c:pt idx="7031">
                  <c:v>16919.857977603318</c:v>
                </c:pt>
                <c:pt idx="7032">
                  <c:v>15543.32920283897</c:v>
                </c:pt>
                <c:pt idx="7033">
                  <c:v>16454.681275227391</c:v>
                </c:pt>
                <c:pt idx="7034">
                  <c:v>15452.9169867849</c:v>
                </c:pt>
                <c:pt idx="7035">
                  <c:v>16085.946082681179</c:v>
                </c:pt>
                <c:pt idx="7036">
                  <c:v>15039.573883519</c:v>
                </c:pt>
                <c:pt idx="7037">
                  <c:v>15581.23551976007</c:v>
                </c:pt>
                <c:pt idx="7038">
                  <c:v>16238.942824894009</c:v>
                </c:pt>
                <c:pt idx="7039">
                  <c:v>16984.752476123449</c:v>
                </c:pt>
                <c:pt idx="7040">
                  <c:v>17621.948882100551</c:v>
                </c:pt>
                <c:pt idx="7041">
                  <c:v>16611.912521894861</c:v>
                </c:pt>
                <c:pt idx="7042">
                  <c:v>17737.986962598079</c:v>
                </c:pt>
                <c:pt idx="7043">
                  <c:v>17052.2394391048</c:v>
                </c:pt>
                <c:pt idx="7044">
                  <c:v>16924.02356219076</c:v>
                </c:pt>
                <c:pt idx="7045">
                  <c:v>17848.279442679661</c:v>
                </c:pt>
                <c:pt idx="7046">
                  <c:v>17478.7352889135</c:v>
                </c:pt>
                <c:pt idx="7047">
                  <c:v>16656.796620180219</c:v>
                </c:pt>
                <c:pt idx="7048">
                  <c:v>17565.43894076522</c:v>
                </c:pt>
                <c:pt idx="7049">
                  <c:v>17259.855539677432</c:v>
                </c:pt>
                <c:pt idx="7050">
                  <c:v>17095.792803996999</c:v>
                </c:pt>
                <c:pt idx="7051">
                  <c:v>18087.031820615251</c:v>
                </c:pt>
                <c:pt idx="7052">
                  <c:v>18203.05238626551</c:v>
                </c:pt>
                <c:pt idx="7053">
                  <c:v>18588.324004277922</c:v>
                </c:pt>
                <c:pt idx="7054">
                  <c:v>19018.087329899601</c:v>
                </c:pt>
                <c:pt idx="7055">
                  <c:v>17229.264524614751</c:v>
                </c:pt>
                <c:pt idx="7056">
                  <c:v>15331.964027921849</c:v>
                </c:pt>
                <c:pt idx="7057">
                  <c:v>15359.910975150289</c:v>
                </c:pt>
                <c:pt idx="7058">
                  <c:v>14627.902333924079</c:v>
                </c:pt>
                <c:pt idx="7059">
                  <c:v>14703.215628116241</c:v>
                </c:pt>
                <c:pt idx="7060">
                  <c:v>14561.296392326711</c:v>
                </c:pt>
                <c:pt idx="7061">
                  <c:v>14008.80349271356</c:v>
                </c:pt>
                <c:pt idx="7062">
                  <c:v>15215.56377549344</c:v>
                </c:pt>
                <c:pt idx="7063">
                  <c:v>15827.245710039109</c:v>
                </c:pt>
                <c:pt idx="7064">
                  <c:v>16712.865271632549</c:v>
                </c:pt>
                <c:pt idx="7065">
                  <c:v>17635.89763326203</c:v>
                </c:pt>
                <c:pt idx="7066">
                  <c:v>17866.12501140112</c:v>
                </c:pt>
                <c:pt idx="7067">
                  <c:v>17112.148681431579</c:v>
                </c:pt>
                <c:pt idx="7068">
                  <c:v>16916.8792181137</c:v>
                </c:pt>
                <c:pt idx="7069">
                  <c:v>17846.228656256371</c:v>
                </c:pt>
                <c:pt idx="7070">
                  <c:v>17879.988321207049</c:v>
                </c:pt>
                <c:pt idx="7071">
                  <c:v>18870.157506711479</c:v>
                </c:pt>
                <c:pt idx="7072">
                  <c:v>18091.492806718539</c:v>
                </c:pt>
                <c:pt idx="7073">
                  <c:v>17564.696983088059</c:v>
                </c:pt>
                <c:pt idx="7074">
                  <c:v>18756.858900149051</c:v>
                </c:pt>
                <c:pt idx="7075">
                  <c:v>18375.923681518401</c:v>
                </c:pt>
                <c:pt idx="7076">
                  <c:v>18555.23409186153</c:v>
                </c:pt>
                <c:pt idx="7077">
                  <c:v>18550.697064467549</c:v>
                </c:pt>
                <c:pt idx="7078">
                  <c:v>19030.716088833498</c:v>
                </c:pt>
                <c:pt idx="7079">
                  <c:v>18021.756948638009</c:v>
                </c:pt>
                <c:pt idx="7080">
                  <c:v>15654.941561028771</c:v>
                </c:pt>
                <c:pt idx="7081">
                  <c:v>15915.48739511534</c:v>
                </c:pt>
                <c:pt idx="7082">
                  <c:v>15763.386098879449</c:v>
                </c:pt>
                <c:pt idx="7083">
                  <c:v>13972.36771247073</c:v>
                </c:pt>
                <c:pt idx="7084">
                  <c:v>14270.227827763039</c:v>
                </c:pt>
                <c:pt idx="7085">
                  <c:v>13891.75913710335</c:v>
                </c:pt>
                <c:pt idx="7086">
                  <c:v>14367.531340095789</c:v>
                </c:pt>
                <c:pt idx="7087">
                  <c:v>15645.88026663422</c:v>
                </c:pt>
                <c:pt idx="7088">
                  <c:v>15523.37558673413</c:v>
                </c:pt>
                <c:pt idx="7089">
                  <c:v>16664.862792099299</c:v>
                </c:pt>
                <c:pt idx="7090">
                  <c:v>16287.21330153571</c:v>
                </c:pt>
                <c:pt idx="7091">
                  <c:v>17413.468922478281</c:v>
                </c:pt>
                <c:pt idx="7092">
                  <c:v>16889.693521931022</c:v>
                </c:pt>
                <c:pt idx="7093">
                  <c:v>16878.06475652257</c:v>
                </c:pt>
                <c:pt idx="7094">
                  <c:v>16477.12975534203</c:v>
                </c:pt>
                <c:pt idx="7095">
                  <c:v>17584.005667009009</c:v>
                </c:pt>
                <c:pt idx="7096">
                  <c:v>16975.802674673039</c:v>
                </c:pt>
                <c:pt idx="7097">
                  <c:v>16773.328090085361</c:v>
                </c:pt>
                <c:pt idx="7098">
                  <c:v>16531.249610647501</c:v>
                </c:pt>
                <c:pt idx="7099">
                  <c:v>16559.05981853115</c:v>
                </c:pt>
                <c:pt idx="7100">
                  <c:v>17735.108053638069</c:v>
                </c:pt>
                <c:pt idx="7101">
                  <c:v>19116.87228432592</c:v>
                </c:pt>
                <c:pt idx="7102">
                  <c:v>18117.718161940222</c:v>
                </c:pt>
                <c:pt idx="7103">
                  <c:v>16993.643928613659</c:v>
                </c:pt>
                <c:pt idx="7104">
                  <c:v>16221.906740334271</c:v>
                </c:pt>
                <c:pt idx="7105">
                  <c:v>15410.301684246309</c:v>
                </c:pt>
                <c:pt idx="7106">
                  <c:v>15539.757879953049</c:v>
                </c:pt>
                <c:pt idx="7107">
                  <c:v>15404.294965810061</c:v>
                </c:pt>
                <c:pt idx="7108">
                  <c:v>15170.29506339056</c:v>
                </c:pt>
                <c:pt idx="7109">
                  <c:v>14593.810976004341</c:v>
                </c:pt>
                <c:pt idx="7110">
                  <c:v>14318.16846515235</c:v>
                </c:pt>
                <c:pt idx="7111">
                  <c:v>15607.43803747321</c:v>
                </c:pt>
                <c:pt idx="7112">
                  <c:v>15362.337314395931</c:v>
                </c:pt>
                <c:pt idx="7113">
                  <c:v>16295.52664299559</c:v>
                </c:pt>
                <c:pt idx="7114">
                  <c:v>15629.166150568541</c:v>
                </c:pt>
                <c:pt idx="7115">
                  <c:v>17000.259003221949</c:v>
                </c:pt>
                <c:pt idx="7116">
                  <c:v>17529.89235768409</c:v>
                </c:pt>
                <c:pt idx="7117">
                  <c:v>16161.331238817131</c:v>
                </c:pt>
                <c:pt idx="7118">
                  <c:v>16572.371754693599</c:v>
                </c:pt>
                <c:pt idx="7119">
                  <c:v>16065.61454633609</c:v>
                </c:pt>
                <c:pt idx="7120">
                  <c:v>16352.402484828121</c:v>
                </c:pt>
                <c:pt idx="7121">
                  <c:v>16128.77426777405</c:v>
                </c:pt>
                <c:pt idx="7122">
                  <c:v>16614.461811824629</c:v>
                </c:pt>
                <c:pt idx="7123">
                  <c:v>17161.870617175089</c:v>
                </c:pt>
                <c:pt idx="7124">
                  <c:v>17390.112042358589</c:v>
                </c:pt>
                <c:pt idx="7125">
                  <c:v>18276.873714235651</c:v>
                </c:pt>
                <c:pt idx="7126">
                  <c:v>18788.335505796109</c:v>
                </c:pt>
                <c:pt idx="7127">
                  <c:v>17421.957565877059</c:v>
                </c:pt>
                <c:pt idx="7128">
                  <c:v>14976.045023647721</c:v>
                </c:pt>
                <c:pt idx="7129">
                  <c:v>15620.516189982951</c:v>
                </c:pt>
                <c:pt idx="7130">
                  <c:v>15636.815284182259</c:v>
                </c:pt>
                <c:pt idx="7131">
                  <c:v>15847.858788078211</c:v>
                </c:pt>
                <c:pt idx="7132">
                  <c:v>14867.72898077963</c:v>
                </c:pt>
                <c:pt idx="7133">
                  <c:v>15409.752630080789</c:v>
                </c:pt>
                <c:pt idx="7134">
                  <c:v>15691.06064635887</c:v>
                </c:pt>
                <c:pt idx="7135">
                  <c:v>15653.9882841168</c:v>
                </c:pt>
                <c:pt idx="7136">
                  <c:v>17293.767923017211</c:v>
                </c:pt>
                <c:pt idx="7137">
                  <c:v>17249.258782023371</c:v>
                </c:pt>
                <c:pt idx="7138">
                  <c:v>18108.888491951478</c:v>
                </c:pt>
                <c:pt idx="7139">
                  <c:v>17650.431655517561</c:v>
                </c:pt>
                <c:pt idx="7140">
                  <c:v>18335.024455917021</c:v>
                </c:pt>
                <c:pt idx="7141">
                  <c:v>18364.390515317871</c:v>
                </c:pt>
                <c:pt idx="7142">
                  <c:v>17388.29531581686</c:v>
                </c:pt>
                <c:pt idx="7143">
                  <c:v>19049.932378769441</c:v>
                </c:pt>
                <c:pt idx="7144">
                  <c:v>17379.732629102349</c:v>
                </c:pt>
                <c:pt idx="7145">
                  <c:v>17241.579443990009</c:v>
                </c:pt>
                <c:pt idx="7146">
                  <c:v>18504.202345651109</c:v>
                </c:pt>
                <c:pt idx="7147">
                  <c:v>17240.451723043199</c:v>
                </c:pt>
                <c:pt idx="7148">
                  <c:v>17704.635955563641</c:v>
                </c:pt>
                <c:pt idx="7149">
                  <c:v>18924.746641429731</c:v>
                </c:pt>
                <c:pt idx="7150">
                  <c:v>20177.582375929571</c:v>
                </c:pt>
                <c:pt idx="7151">
                  <c:v>17561.067086163999</c:v>
                </c:pt>
                <c:pt idx="7152">
                  <c:v>16084.056546860629</c:v>
                </c:pt>
                <c:pt idx="7153">
                  <c:v>15659.39751481014</c:v>
                </c:pt>
                <c:pt idx="7154">
                  <c:v>13943.10890932612</c:v>
                </c:pt>
                <c:pt idx="7155">
                  <c:v>14038.139889785491</c:v>
                </c:pt>
                <c:pt idx="7156">
                  <c:v>14434.18807945874</c:v>
                </c:pt>
                <c:pt idx="7157">
                  <c:v>14285.570292188089</c:v>
                </c:pt>
                <c:pt idx="7158">
                  <c:v>14280.92868276485</c:v>
                </c:pt>
                <c:pt idx="7159">
                  <c:v>16584.032180659178</c:v>
                </c:pt>
                <c:pt idx="7160">
                  <c:v>16905.083850475599</c:v>
                </c:pt>
                <c:pt idx="7161">
                  <c:v>18545.22846714604</c:v>
                </c:pt>
                <c:pt idx="7162">
                  <c:v>17991.27241809716</c:v>
                </c:pt>
                <c:pt idx="7163">
                  <c:v>17263.295962565131</c:v>
                </c:pt>
                <c:pt idx="7164">
                  <c:v>18878.384489028202</c:v>
                </c:pt>
                <c:pt idx="7165">
                  <c:v>19088.41384927262</c:v>
                </c:pt>
                <c:pt idx="7166">
                  <c:v>18923.014463681069</c:v>
                </c:pt>
                <c:pt idx="7167">
                  <c:v>17607.63430771622</c:v>
                </c:pt>
                <c:pt idx="7168">
                  <c:v>18985.714183106538</c:v>
                </c:pt>
                <c:pt idx="7169">
                  <c:v>18536.5926504731</c:v>
                </c:pt>
                <c:pt idx="7170">
                  <c:v>17699.906078834221</c:v>
                </c:pt>
                <c:pt idx="7171">
                  <c:v>17315.919185800441</c:v>
                </c:pt>
                <c:pt idx="7172">
                  <c:v>18852.387113715351</c:v>
                </c:pt>
                <c:pt idx="7173">
                  <c:v>19441.395431266719</c:v>
                </c:pt>
                <c:pt idx="7174">
                  <c:v>19470.916889163051</c:v>
                </c:pt>
                <c:pt idx="7175">
                  <c:v>17472.418326446961</c:v>
                </c:pt>
                <c:pt idx="7176">
                  <c:v>16454.6187935296</c:v>
                </c:pt>
                <c:pt idx="7177">
                  <c:v>15507.888890991309</c:v>
                </c:pt>
                <c:pt idx="7178">
                  <c:v>14216.06827224824</c:v>
                </c:pt>
                <c:pt idx="7179">
                  <c:v>14943.644729880019</c:v>
                </c:pt>
                <c:pt idx="7180">
                  <c:v>14494.177072967141</c:v>
                </c:pt>
                <c:pt idx="7181">
                  <c:v>15286.751425811641</c:v>
                </c:pt>
                <c:pt idx="7182">
                  <c:v>15040.76954261745</c:v>
                </c:pt>
                <c:pt idx="7183">
                  <c:v>15617.428213144371</c:v>
                </c:pt>
                <c:pt idx="7184">
                  <c:v>17764.41454821526</c:v>
                </c:pt>
                <c:pt idx="7185">
                  <c:v>18091.290658718332</c:v>
                </c:pt>
                <c:pt idx="7186">
                  <c:v>18956.90879633123</c:v>
                </c:pt>
                <c:pt idx="7187">
                  <c:v>17228.959027582179</c:v>
                </c:pt>
                <c:pt idx="7188">
                  <c:v>18146.091552518679</c:v>
                </c:pt>
                <c:pt idx="7189">
                  <c:v>18474.756951563781</c:v>
                </c:pt>
                <c:pt idx="7190">
                  <c:v>18203.349155959859</c:v>
                </c:pt>
                <c:pt idx="7191">
                  <c:v>18627.433091927978</c:v>
                </c:pt>
                <c:pt idx="7192">
                  <c:v>19351.511712555159</c:v>
                </c:pt>
                <c:pt idx="7193">
                  <c:v>19153.109676304459</c:v>
                </c:pt>
                <c:pt idx="7194">
                  <c:v>19220.389188438239</c:v>
                </c:pt>
                <c:pt idx="7195">
                  <c:v>19062.821587591461</c:v>
                </c:pt>
                <c:pt idx="7196">
                  <c:v>18333.868078611431</c:v>
                </c:pt>
                <c:pt idx="7197">
                  <c:v>18544.900895855561</c:v>
                </c:pt>
                <c:pt idx="7198">
                  <c:v>19873.70614827934</c:v>
                </c:pt>
                <c:pt idx="7199">
                  <c:v>16782.808225487792</c:v>
                </c:pt>
                <c:pt idx="7200">
                  <c:v>16383.244093635531</c:v>
                </c:pt>
                <c:pt idx="7201">
                  <c:v>16375.860678022509</c:v>
                </c:pt>
                <c:pt idx="7202">
                  <c:v>15802.50494338606</c:v>
                </c:pt>
                <c:pt idx="7203">
                  <c:v>14871.465307939799</c:v>
                </c:pt>
                <c:pt idx="7204">
                  <c:v>15470.64660161242</c:v>
                </c:pt>
                <c:pt idx="7205">
                  <c:v>14787.00982413543</c:v>
                </c:pt>
                <c:pt idx="7206">
                  <c:v>16225.96783710755</c:v>
                </c:pt>
                <c:pt idx="7207">
                  <c:v>15805.589809720919</c:v>
                </c:pt>
                <c:pt idx="7208">
                  <c:v>16908.726630307901</c:v>
                </c:pt>
                <c:pt idx="7209">
                  <c:v>17978.313535970079</c:v>
                </c:pt>
                <c:pt idx="7210">
                  <c:v>18636.063229283918</c:v>
                </c:pt>
                <c:pt idx="7211">
                  <c:v>17647.108136305102</c:v>
                </c:pt>
                <c:pt idx="7212">
                  <c:v>17921.735446957631</c:v>
                </c:pt>
                <c:pt idx="7213">
                  <c:v>18010.769465991729</c:v>
                </c:pt>
                <c:pt idx="7214">
                  <c:v>17604.45266594271</c:v>
                </c:pt>
                <c:pt idx="7215">
                  <c:v>18067.440518901331</c:v>
                </c:pt>
                <c:pt idx="7216">
                  <c:v>18501.222343125679</c:v>
                </c:pt>
                <c:pt idx="7217">
                  <c:v>17362.038835183241</c:v>
                </c:pt>
                <c:pt idx="7218">
                  <c:v>17585.731365542939</c:v>
                </c:pt>
                <c:pt idx="7219">
                  <c:v>18502.62308617332</c:v>
                </c:pt>
                <c:pt idx="7220">
                  <c:v>18281.863008237709</c:v>
                </c:pt>
                <c:pt idx="7221">
                  <c:v>18260.80050645662</c:v>
                </c:pt>
                <c:pt idx="7222">
                  <c:v>19412.01595156113</c:v>
                </c:pt>
                <c:pt idx="7223">
                  <c:v>16475.37920551714</c:v>
                </c:pt>
                <c:pt idx="7224">
                  <c:v>16656.908745849629</c:v>
                </c:pt>
                <c:pt idx="7225">
                  <c:v>15586.223388360069</c:v>
                </c:pt>
                <c:pt idx="7226">
                  <c:v>14519.073257075101</c:v>
                </c:pt>
                <c:pt idx="7227">
                  <c:v>14804.101960914501</c:v>
                </c:pt>
                <c:pt idx="7228">
                  <c:v>14493.08141957967</c:v>
                </c:pt>
                <c:pt idx="7229">
                  <c:v>14962.07326524911</c:v>
                </c:pt>
                <c:pt idx="7230">
                  <c:v>15787.09998404279</c:v>
                </c:pt>
                <c:pt idx="7231">
                  <c:v>15590.063577841771</c:v>
                </c:pt>
                <c:pt idx="7232">
                  <c:v>17453.93163295924</c:v>
                </c:pt>
                <c:pt idx="7233">
                  <c:v>17839.903699846818</c:v>
                </c:pt>
                <c:pt idx="7234">
                  <c:v>18351.338193842039</c:v>
                </c:pt>
                <c:pt idx="7235">
                  <c:v>18077.33955319726</c:v>
                </c:pt>
                <c:pt idx="7236">
                  <c:v>18377.63728254797</c:v>
                </c:pt>
                <c:pt idx="7237">
                  <c:v>17999.54896495858</c:v>
                </c:pt>
                <c:pt idx="7238">
                  <c:v>18826.660091694612</c:v>
                </c:pt>
                <c:pt idx="7239">
                  <c:v>17068.583360607001</c:v>
                </c:pt>
                <c:pt idx="7240">
                  <c:v>18604.584194969149</c:v>
                </c:pt>
                <c:pt idx="7241">
                  <c:v>17776.145240245249</c:v>
                </c:pt>
                <c:pt idx="7242">
                  <c:v>18077.22886765136</c:v>
                </c:pt>
                <c:pt idx="7243">
                  <c:v>17977.111499687391</c:v>
                </c:pt>
                <c:pt idx="7244">
                  <c:v>16908.051156115591</c:v>
                </c:pt>
                <c:pt idx="7245">
                  <c:v>18308.334909753368</c:v>
                </c:pt>
                <c:pt idx="7246">
                  <c:v>17873.633614719391</c:v>
                </c:pt>
                <c:pt idx="7247">
                  <c:v>17092.733683737661</c:v>
                </c:pt>
                <c:pt idx="7248">
                  <c:v>15621.861790377319</c:v>
                </c:pt>
                <c:pt idx="7249">
                  <c:v>15278.20535960075</c:v>
                </c:pt>
                <c:pt idx="7250">
                  <c:v>14933.6235736855</c:v>
                </c:pt>
                <c:pt idx="7251">
                  <c:v>14858.25164808859</c:v>
                </c:pt>
                <c:pt idx="7252">
                  <c:v>15755.40501313572</c:v>
                </c:pt>
                <c:pt idx="7253">
                  <c:v>15042.628521881679</c:v>
                </c:pt>
                <c:pt idx="7254">
                  <c:v>15283.941738447351</c:v>
                </c:pt>
                <c:pt idx="7255">
                  <c:v>14812.852643675989</c:v>
                </c:pt>
                <c:pt idx="7256">
                  <c:v>14625.515005243389</c:v>
                </c:pt>
                <c:pt idx="7257">
                  <c:v>16166.407736304271</c:v>
                </c:pt>
                <c:pt idx="7258">
                  <c:v>16143.03899715743</c:v>
                </c:pt>
                <c:pt idx="7259">
                  <c:v>17167.568865630299</c:v>
                </c:pt>
                <c:pt idx="7260">
                  <c:v>16938.737388453821</c:v>
                </c:pt>
                <c:pt idx="7261">
                  <c:v>16382.755626389169</c:v>
                </c:pt>
                <c:pt idx="7262">
                  <c:v>16412.147329009498</c:v>
                </c:pt>
                <c:pt idx="7263">
                  <c:v>17087.02957604071</c:v>
                </c:pt>
                <c:pt idx="7264">
                  <c:v>16774.476460299669</c:v>
                </c:pt>
                <c:pt idx="7265">
                  <c:v>16155.680781370471</c:v>
                </c:pt>
                <c:pt idx="7266">
                  <c:v>16028.725083176711</c:v>
                </c:pt>
                <c:pt idx="7267">
                  <c:v>16567.160207069519</c:v>
                </c:pt>
                <c:pt idx="7268">
                  <c:v>17505.916621813391</c:v>
                </c:pt>
                <c:pt idx="7269">
                  <c:v>17063.08281931212</c:v>
                </c:pt>
                <c:pt idx="7270">
                  <c:v>18930.571252459558</c:v>
                </c:pt>
                <c:pt idx="7271">
                  <c:v>16351.55415802192</c:v>
                </c:pt>
                <c:pt idx="7272">
                  <c:v>15059.74448826226</c:v>
                </c:pt>
                <c:pt idx="7273">
                  <c:v>14343.634456432541</c:v>
                </c:pt>
                <c:pt idx="7274">
                  <c:v>14524.442496022561</c:v>
                </c:pt>
                <c:pt idx="7275">
                  <c:v>15388.176657012291</c:v>
                </c:pt>
                <c:pt idx="7276">
                  <c:v>14621.221625564989</c:v>
                </c:pt>
                <c:pt idx="7277">
                  <c:v>13773.178266720441</c:v>
                </c:pt>
                <c:pt idx="7278">
                  <c:v>14957.11171428409</c:v>
                </c:pt>
                <c:pt idx="7279">
                  <c:v>15246.29844336444</c:v>
                </c:pt>
                <c:pt idx="7280">
                  <c:v>15060.44776107311</c:v>
                </c:pt>
                <c:pt idx="7281">
                  <c:v>15011.351693387171</c:v>
                </c:pt>
                <c:pt idx="7282">
                  <c:v>15416.78942662945</c:v>
                </c:pt>
                <c:pt idx="7283">
                  <c:v>14843.1061071063</c:v>
                </c:pt>
                <c:pt idx="7284">
                  <c:v>16273.421487113979</c:v>
                </c:pt>
                <c:pt idx="7285">
                  <c:v>15310.24996073814</c:v>
                </c:pt>
                <c:pt idx="7286">
                  <c:v>15973.50746768846</c:v>
                </c:pt>
                <c:pt idx="7287">
                  <c:v>15540.167734453409</c:v>
                </c:pt>
                <c:pt idx="7288">
                  <c:v>15837.189284714539</c:v>
                </c:pt>
                <c:pt idx="7289">
                  <c:v>14798.552287291601</c:v>
                </c:pt>
                <c:pt idx="7290">
                  <c:v>15720.824369427281</c:v>
                </c:pt>
                <c:pt idx="7291">
                  <c:v>15722.203548781519</c:v>
                </c:pt>
                <c:pt idx="7292">
                  <c:v>15324.297292352099</c:v>
                </c:pt>
                <c:pt idx="7293">
                  <c:v>16367.216535232599</c:v>
                </c:pt>
                <c:pt idx="7294">
                  <c:v>16684.373496005101</c:v>
                </c:pt>
                <c:pt idx="7295">
                  <c:v>15394.28243219342</c:v>
                </c:pt>
                <c:pt idx="7296">
                  <c:v>14749.350480281581</c:v>
                </c:pt>
                <c:pt idx="7297">
                  <c:v>14269.06730900917</c:v>
                </c:pt>
                <c:pt idx="7298">
                  <c:v>13485.05019451973</c:v>
                </c:pt>
                <c:pt idx="7299">
                  <c:v>14129.832727526989</c:v>
                </c:pt>
                <c:pt idx="7300">
                  <c:v>13955.59499344801</c:v>
                </c:pt>
                <c:pt idx="7301">
                  <c:v>14695.36727747787</c:v>
                </c:pt>
                <c:pt idx="7302">
                  <c:v>14168.851338452279</c:v>
                </c:pt>
                <c:pt idx="7303">
                  <c:v>14418.33477508658</c:v>
                </c:pt>
                <c:pt idx="7304">
                  <c:v>14421.25561641226</c:v>
                </c:pt>
                <c:pt idx="7305">
                  <c:v>15692.714310435051</c:v>
                </c:pt>
                <c:pt idx="7306">
                  <c:v>15973.07095684562</c:v>
                </c:pt>
                <c:pt idx="7307">
                  <c:v>15453.000782443951</c:v>
                </c:pt>
                <c:pt idx="7308">
                  <c:v>16083.88343186537</c:v>
                </c:pt>
                <c:pt idx="7309">
                  <c:v>17160.930777690559</c:v>
                </c:pt>
                <c:pt idx="7310">
                  <c:v>15853.603450214419</c:v>
                </c:pt>
                <c:pt idx="7311">
                  <c:v>15875.38809491895</c:v>
                </c:pt>
                <c:pt idx="7312">
                  <c:v>16297.37351621824</c:v>
                </c:pt>
                <c:pt idx="7313">
                  <c:v>16796.451104423199</c:v>
                </c:pt>
                <c:pt idx="7314">
                  <c:v>16096.087524574939</c:v>
                </c:pt>
                <c:pt idx="7315">
                  <c:v>16927.649343665609</c:v>
                </c:pt>
                <c:pt idx="7316">
                  <c:v>15911.40571710221</c:v>
                </c:pt>
                <c:pt idx="7317">
                  <c:v>18039.198172444831</c:v>
                </c:pt>
                <c:pt idx="7318">
                  <c:v>18363.008991900198</c:v>
                </c:pt>
                <c:pt idx="7319">
                  <c:v>16991.677418754411</c:v>
                </c:pt>
                <c:pt idx="7320">
                  <c:v>15486.268185196621</c:v>
                </c:pt>
                <c:pt idx="7321">
                  <c:v>14550.364303701361</c:v>
                </c:pt>
                <c:pt idx="7322">
                  <c:v>14374.732872761389</c:v>
                </c:pt>
                <c:pt idx="7323">
                  <c:v>14856.474329281749</c:v>
                </c:pt>
                <c:pt idx="7324">
                  <c:v>14894.15813151837</c:v>
                </c:pt>
                <c:pt idx="7325">
                  <c:v>14886.289091133351</c:v>
                </c:pt>
                <c:pt idx="7326">
                  <c:v>14387.402330310661</c:v>
                </c:pt>
                <c:pt idx="7327">
                  <c:v>16198.933110784959</c:v>
                </c:pt>
                <c:pt idx="7328">
                  <c:v>17144.244829246651</c:v>
                </c:pt>
                <c:pt idx="7329">
                  <c:v>16984.661109918739</c:v>
                </c:pt>
                <c:pt idx="7330">
                  <c:v>16868.121384816859</c:v>
                </c:pt>
                <c:pt idx="7331">
                  <c:v>16794.769308028499</c:v>
                </c:pt>
                <c:pt idx="7332">
                  <c:v>17458.928947433658</c:v>
                </c:pt>
                <c:pt idx="7333">
                  <c:v>18215.92944246337</c:v>
                </c:pt>
                <c:pt idx="7334">
                  <c:v>18553.185694784439</c:v>
                </c:pt>
                <c:pt idx="7335">
                  <c:v>17817.805855570648</c:v>
                </c:pt>
                <c:pt idx="7336">
                  <c:v>17804.592925470501</c:v>
                </c:pt>
                <c:pt idx="7337">
                  <c:v>16757.710346612661</c:v>
                </c:pt>
                <c:pt idx="7338">
                  <c:v>17188.017152752011</c:v>
                </c:pt>
                <c:pt idx="7339">
                  <c:v>17665.05079728676</c:v>
                </c:pt>
                <c:pt idx="7340">
                  <c:v>16684.426539395889</c:v>
                </c:pt>
                <c:pt idx="7341">
                  <c:v>18815.6091961278</c:v>
                </c:pt>
                <c:pt idx="7342">
                  <c:v>19784.93867654882</c:v>
                </c:pt>
                <c:pt idx="7343">
                  <c:v>16738.581341341829</c:v>
                </c:pt>
                <c:pt idx="7344">
                  <c:v>15378.625256145329</c:v>
                </c:pt>
                <c:pt idx="7345">
                  <c:v>15200.03995522735</c:v>
                </c:pt>
                <c:pt idx="7346">
                  <c:v>15404.33815387609</c:v>
                </c:pt>
                <c:pt idx="7347">
                  <c:v>15748.16655926718</c:v>
                </c:pt>
                <c:pt idx="7348">
                  <c:v>14592.742589669529</c:v>
                </c:pt>
                <c:pt idx="7349">
                  <c:v>15811.41025555558</c:v>
                </c:pt>
                <c:pt idx="7350">
                  <c:v>15417.889492848741</c:v>
                </c:pt>
                <c:pt idx="7351">
                  <c:v>15906.17353322288</c:v>
                </c:pt>
                <c:pt idx="7352">
                  <c:v>16039.46685441089</c:v>
                </c:pt>
                <c:pt idx="7353">
                  <c:v>17636.506718208671</c:v>
                </c:pt>
                <c:pt idx="7354">
                  <c:v>16914.333181241422</c:v>
                </c:pt>
                <c:pt idx="7355">
                  <c:v>17765.178454069679</c:v>
                </c:pt>
                <c:pt idx="7356">
                  <c:v>18740.56883993273</c:v>
                </c:pt>
                <c:pt idx="7357">
                  <c:v>17680.962194252799</c:v>
                </c:pt>
                <c:pt idx="7358">
                  <c:v>18712.171608854609</c:v>
                </c:pt>
                <c:pt idx="7359">
                  <c:v>18527.362568584122</c:v>
                </c:pt>
                <c:pt idx="7360">
                  <c:v>18675.71898934065</c:v>
                </c:pt>
                <c:pt idx="7361">
                  <c:v>17513.018622984921</c:v>
                </c:pt>
                <c:pt idx="7362">
                  <c:v>17139.636945941071</c:v>
                </c:pt>
                <c:pt idx="7363">
                  <c:v>17384.026376548911</c:v>
                </c:pt>
                <c:pt idx="7364">
                  <c:v>17067.962435436461</c:v>
                </c:pt>
                <c:pt idx="7365">
                  <c:v>17839.412958467939</c:v>
                </c:pt>
                <c:pt idx="7366">
                  <c:v>18709.82404572863</c:v>
                </c:pt>
                <c:pt idx="7367">
                  <c:v>17254.729409327789</c:v>
                </c:pt>
                <c:pt idx="7368">
                  <c:v>16986.072322862321</c:v>
                </c:pt>
                <c:pt idx="7369">
                  <c:v>16163.144319161171</c:v>
                </c:pt>
                <c:pt idx="7370">
                  <c:v>15300.520332030879</c:v>
                </c:pt>
                <c:pt idx="7371">
                  <c:v>15968.353355873211</c:v>
                </c:pt>
                <c:pt idx="7372">
                  <c:v>14669.00879818417</c:v>
                </c:pt>
                <c:pt idx="7373">
                  <c:v>14998.319239242081</c:v>
                </c:pt>
                <c:pt idx="7374">
                  <c:v>16233.586968231941</c:v>
                </c:pt>
                <c:pt idx="7375">
                  <c:v>16343.69787142186</c:v>
                </c:pt>
                <c:pt idx="7376">
                  <c:v>16354.57146186166</c:v>
                </c:pt>
                <c:pt idx="7377">
                  <c:v>17006.978174643929</c:v>
                </c:pt>
                <c:pt idx="7378">
                  <c:v>17748.7109442359</c:v>
                </c:pt>
                <c:pt idx="7379">
                  <c:v>17910.07374836407</c:v>
                </c:pt>
                <c:pt idx="7380">
                  <c:v>18675.751458020361</c:v>
                </c:pt>
                <c:pt idx="7381">
                  <c:v>17707.545127301881</c:v>
                </c:pt>
                <c:pt idx="7382">
                  <c:v>18806.15658790668</c:v>
                </c:pt>
                <c:pt idx="7383">
                  <c:v>17473.88380213665</c:v>
                </c:pt>
                <c:pt idx="7384">
                  <c:v>18278.416806869041</c:v>
                </c:pt>
                <c:pt idx="7385">
                  <c:v>18738.311270775161</c:v>
                </c:pt>
                <c:pt idx="7386">
                  <c:v>17635.211779784579</c:v>
                </c:pt>
                <c:pt idx="7387">
                  <c:v>17557.787244732961</c:v>
                </c:pt>
                <c:pt idx="7388">
                  <c:v>17836.72870655786</c:v>
                </c:pt>
                <c:pt idx="7389">
                  <c:v>19254.50035844454</c:v>
                </c:pt>
                <c:pt idx="7390">
                  <c:v>19192.44430885584</c:v>
                </c:pt>
                <c:pt idx="7391">
                  <c:v>17998.205301827351</c:v>
                </c:pt>
                <c:pt idx="7392">
                  <c:v>16624.585954746031</c:v>
                </c:pt>
                <c:pt idx="7393">
                  <c:v>16332.807891677019</c:v>
                </c:pt>
                <c:pt idx="7394">
                  <c:v>15108.23686795982</c:v>
                </c:pt>
                <c:pt idx="7395">
                  <c:v>15926.730634828269</c:v>
                </c:pt>
                <c:pt idx="7396">
                  <c:v>14785.47066324053</c:v>
                </c:pt>
                <c:pt idx="7397">
                  <c:v>15596.34397312014</c:v>
                </c:pt>
                <c:pt idx="7398">
                  <c:v>15937.363505165869</c:v>
                </c:pt>
                <c:pt idx="7399">
                  <c:v>15551.442534087069</c:v>
                </c:pt>
                <c:pt idx="7400">
                  <c:v>16388.76915651315</c:v>
                </c:pt>
                <c:pt idx="7401">
                  <c:v>17043.953055612132</c:v>
                </c:pt>
                <c:pt idx="7402">
                  <c:v>18699.115861286718</c:v>
                </c:pt>
                <c:pt idx="7403">
                  <c:v>17559.788909039729</c:v>
                </c:pt>
                <c:pt idx="7404">
                  <c:v>18232.595843333809</c:v>
                </c:pt>
                <c:pt idx="7405">
                  <c:v>17574.68803782851</c:v>
                </c:pt>
                <c:pt idx="7406">
                  <c:v>17432.09558463384</c:v>
                </c:pt>
                <c:pt idx="7407">
                  <c:v>17765.870944635881</c:v>
                </c:pt>
                <c:pt idx="7408">
                  <c:v>18687.897787461901</c:v>
                </c:pt>
                <c:pt idx="7409">
                  <c:v>16869.55190478246</c:v>
                </c:pt>
                <c:pt idx="7410">
                  <c:v>18053.160722649482</c:v>
                </c:pt>
                <c:pt idx="7411">
                  <c:v>17644.11244214933</c:v>
                </c:pt>
                <c:pt idx="7412">
                  <c:v>17305.290177988481</c:v>
                </c:pt>
                <c:pt idx="7413">
                  <c:v>18525.6195343164</c:v>
                </c:pt>
                <c:pt idx="7414">
                  <c:v>19590.119025204371</c:v>
                </c:pt>
                <c:pt idx="7415">
                  <c:v>17701.404560216601</c:v>
                </c:pt>
                <c:pt idx="7416">
                  <c:v>16908.227228209031</c:v>
                </c:pt>
                <c:pt idx="7417">
                  <c:v>16793.855807170959</c:v>
                </c:pt>
                <c:pt idx="7418">
                  <c:v>14784.25794523556</c:v>
                </c:pt>
                <c:pt idx="7419">
                  <c:v>15722.55910193658</c:v>
                </c:pt>
                <c:pt idx="7420">
                  <c:v>15832.641043798079</c:v>
                </c:pt>
                <c:pt idx="7421">
                  <c:v>15287.92159779336</c:v>
                </c:pt>
                <c:pt idx="7422">
                  <c:v>15882.45061512844</c:v>
                </c:pt>
                <c:pt idx="7423">
                  <c:v>15896.097792334989</c:v>
                </c:pt>
                <c:pt idx="7424">
                  <c:v>15802.7303613806</c:v>
                </c:pt>
                <c:pt idx="7425">
                  <c:v>16962.353184258351</c:v>
                </c:pt>
                <c:pt idx="7426">
                  <c:v>16284.16105622157</c:v>
                </c:pt>
                <c:pt idx="7427">
                  <c:v>16074.729210366069</c:v>
                </c:pt>
                <c:pt idx="7428">
                  <c:v>16487.795643900539</c:v>
                </c:pt>
                <c:pt idx="7429">
                  <c:v>16574.87298767862</c:v>
                </c:pt>
                <c:pt idx="7430">
                  <c:v>17516.52425038422</c:v>
                </c:pt>
                <c:pt idx="7431">
                  <c:v>17378.687526330999</c:v>
                </c:pt>
                <c:pt idx="7432">
                  <c:v>17161.476063827231</c:v>
                </c:pt>
                <c:pt idx="7433">
                  <c:v>17679.63067119506</c:v>
                </c:pt>
                <c:pt idx="7434">
                  <c:v>17000.50852396453</c:v>
                </c:pt>
                <c:pt idx="7435">
                  <c:v>17460.492262695479</c:v>
                </c:pt>
                <c:pt idx="7436">
                  <c:v>16712.418407168701</c:v>
                </c:pt>
                <c:pt idx="7437">
                  <c:v>18209.380449018408</c:v>
                </c:pt>
                <c:pt idx="7438">
                  <c:v>18731.20411180874</c:v>
                </c:pt>
                <c:pt idx="7439">
                  <c:v>16429.524972054391</c:v>
                </c:pt>
                <c:pt idx="7440">
                  <c:v>15214.53792357278</c:v>
                </c:pt>
                <c:pt idx="7441">
                  <c:v>15327.14525604399</c:v>
                </c:pt>
                <c:pt idx="7442">
                  <c:v>15641.453526601061</c:v>
                </c:pt>
                <c:pt idx="7443">
                  <c:v>15542.846066490771</c:v>
                </c:pt>
                <c:pt idx="7444">
                  <c:v>14799.997952060399</c:v>
                </c:pt>
                <c:pt idx="7445">
                  <c:v>14677.384152032941</c:v>
                </c:pt>
                <c:pt idx="7446">
                  <c:v>15781.80908528803</c:v>
                </c:pt>
                <c:pt idx="7447">
                  <c:v>14436.0479739001</c:v>
                </c:pt>
                <c:pt idx="7448">
                  <c:v>14596.95617295878</c:v>
                </c:pt>
                <c:pt idx="7449">
                  <c:v>14904.367260541991</c:v>
                </c:pt>
                <c:pt idx="7450">
                  <c:v>15515.562802116259</c:v>
                </c:pt>
                <c:pt idx="7451">
                  <c:v>15301.95879133173</c:v>
                </c:pt>
                <c:pt idx="7452">
                  <c:v>15836.640658890579</c:v>
                </c:pt>
                <c:pt idx="7453">
                  <c:v>17133.119294627249</c:v>
                </c:pt>
                <c:pt idx="7454">
                  <c:v>17051.04238466734</c:v>
                </c:pt>
                <c:pt idx="7455">
                  <c:v>15577.516863723509</c:v>
                </c:pt>
                <c:pt idx="7456">
                  <c:v>16625.128785884179</c:v>
                </c:pt>
                <c:pt idx="7457">
                  <c:v>17166.709718584509</c:v>
                </c:pt>
                <c:pt idx="7458">
                  <c:v>17263.053339768321</c:v>
                </c:pt>
                <c:pt idx="7459">
                  <c:v>16783.301383811489</c:v>
                </c:pt>
                <c:pt idx="7460">
                  <c:v>17070.30339846031</c:v>
                </c:pt>
                <c:pt idx="7461">
                  <c:v>17464.08776750472</c:v>
                </c:pt>
                <c:pt idx="7462">
                  <c:v>18041.531280609539</c:v>
                </c:pt>
                <c:pt idx="7463">
                  <c:v>16669.538474355741</c:v>
                </c:pt>
                <c:pt idx="7464">
                  <c:v>16374.69448280144</c:v>
                </c:pt>
                <c:pt idx="7465">
                  <c:v>16126.37400786533</c:v>
                </c:pt>
                <c:pt idx="7466">
                  <c:v>15915.301286738169</c:v>
                </c:pt>
                <c:pt idx="7467">
                  <c:v>15428.05568985372</c:v>
                </c:pt>
                <c:pt idx="7468">
                  <c:v>14244.84499134306</c:v>
                </c:pt>
                <c:pt idx="7469">
                  <c:v>15553.4523150556</c:v>
                </c:pt>
                <c:pt idx="7470">
                  <c:v>15922.944656866881</c:v>
                </c:pt>
                <c:pt idx="7471">
                  <c:v>15938.756011580819</c:v>
                </c:pt>
                <c:pt idx="7472">
                  <c:v>15884.2288501438</c:v>
                </c:pt>
                <c:pt idx="7473">
                  <c:v>16711.832622586258</c:v>
                </c:pt>
                <c:pt idx="7474">
                  <c:v>17755.656805909279</c:v>
                </c:pt>
                <c:pt idx="7475">
                  <c:v>17752.95986947275</c:v>
                </c:pt>
                <c:pt idx="7476">
                  <c:v>17822.59945245249</c:v>
                </c:pt>
                <c:pt idx="7477">
                  <c:v>19069.025024719442</c:v>
                </c:pt>
                <c:pt idx="7478">
                  <c:v>18774.31377650761</c:v>
                </c:pt>
                <c:pt idx="7479">
                  <c:v>19004.05693708302</c:v>
                </c:pt>
                <c:pt idx="7480">
                  <c:v>17718.799395629179</c:v>
                </c:pt>
                <c:pt idx="7481">
                  <c:v>17390.180340504459</c:v>
                </c:pt>
                <c:pt idx="7482">
                  <c:v>17881.850434441261</c:v>
                </c:pt>
                <c:pt idx="7483">
                  <c:v>17941.441941901048</c:v>
                </c:pt>
                <c:pt idx="7484">
                  <c:v>17568.816272386612</c:v>
                </c:pt>
                <c:pt idx="7485">
                  <c:v>19217.54366368983</c:v>
                </c:pt>
                <c:pt idx="7486">
                  <c:v>18863.520557266551</c:v>
                </c:pt>
                <c:pt idx="7487">
                  <c:v>17230.17575520977</c:v>
                </c:pt>
                <c:pt idx="7488">
                  <c:v>17187.849306386452</c:v>
                </c:pt>
                <c:pt idx="7489">
                  <c:v>15472.26564993702</c:v>
                </c:pt>
                <c:pt idx="7490">
                  <c:v>14909.939141356101</c:v>
                </c:pt>
                <c:pt idx="7491">
                  <c:v>15375.75746925125</c:v>
                </c:pt>
                <c:pt idx="7492">
                  <c:v>14748.62503616407</c:v>
                </c:pt>
                <c:pt idx="7493">
                  <c:v>14610.53058386219</c:v>
                </c:pt>
                <c:pt idx="7494">
                  <c:v>15666.721904741111</c:v>
                </c:pt>
                <c:pt idx="7495">
                  <c:v>15500.506155972511</c:v>
                </c:pt>
                <c:pt idx="7496">
                  <c:v>16924.9063931296</c:v>
                </c:pt>
                <c:pt idx="7497">
                  <c:v>18274.99915819793</c:v>
                </c:pt>
                <c:pt idx="7498">
                  <c:v>17365.60779586856</c:v>
                </c:pt>
                <c:pt idx="7499">
                  <c:v>18176.695772216171</c:v>
                </c:pt>
                <c:pt idx="7500">
                  <c:v>18531.34324496792</c:v>
                </c:pt>
                <c:pt idx="7501">
                  <c:v>18112.633198937328</c:v>
                </c:pt>
                <c:pt idx="7502">
                  <c:v>19326.38123706403</c:v>
                </c:pt>
                <c:pt idx="7503">
                  <c:v>17472.572442635261</c:v>
                </c:pt>
                <c:pt idx="7504">
                  <c:v>18469.34875515549</c:v>
                </c:pt>
                <c:pt idx="7505">
                  <c:v>17364.706364550369</c:v>
                </c:pt>
                <c:pt idx="7506">
                  <c:v>18575.992226451752</c:v>
                </c:pt>
                <c:pt idx="7507">
                  <c:v>18305.769022346922</c:v>
                </c:pt>
                <c:pt idx="7508">
                  <c:v>18030.374907692902</c:v>
                </c:pt>
                <c:pt idx="7509">
                  <c:v>19139.58102917267</c:v>
                </c:pt>
                <c:pt idx="7510">
                  <c:v>19137.688701620678</c:v>
                </c:pt>
                <c:pt idx="7511">
                  <c:v>18356.020875391121</c:v>
                </c:pt>
                <c:pt idx="7512">
                  <c:v>16455.689803549871</c:v>
                </c:pt>
                <c:pt idx="7513">
                  <c:v>16223.81061810977</c:v>
                </c:pt>
                <c:pt idx="7514">
                  <c:v>15042.639350395821</c:v>
                </c:pt>
                <c:pt idx="7515">
                  <c:v>14767.98823317857</c:v>
                </c:pt>
                <c:pt idx="7516">
                  <c:v>15083.08639538928</c:v>
                </c:pt>
                <c:pt idx="7517">
                  <c:v>15423.21601983166</c:v>
                </c:pt>
                <c:pt idx="7518">
                  <c:v>15231.993519656329</c:v>
                </c:pt>
                <c:pt idx="7519">
                  <c:v>15927.965619899391</c:v>
                </c:pt>
                <c:pt idx="7520">
                  <c:v>17347.398801218609</c:v>
                </c:pt>
                <c:pt idx="7521">
                  <c:v>17382.175553648311</c:v>
                </c:pt>
                <c:pt idx="7522">
                  <c:v>18602.466579424141</c:v>
                </c:pt>
                <c:pt idx="7523">
                  <c:v>17604.526049440829</c:v>
                </c:pt>
                <c:pt idx="7524">
                  <c:v>17554.052345840391</c:v>
                </c:pt>
                <c:pt idx="7525">
                  <c:v>18256.54482479145</c:v>
                </c:pt>
                <c:pt idx="7526">
                  <c:v>18733.221865845371</c:v>
                </c:pt>
                <c:pt idx="7527">
                  <c:v>17957.433294889721</c:v>
                </c:pt>
                <c:pt idx="7528">
                  <c:v>19065.559774948881</c:v>
                </c:pt>
                <c:pt idx="7529">
                  <c:v>18216.50201121725</c:v>
                </c:pt>
                <c:pt idx="7530">
                  <c:v>17904.376965845931</c:v>
                </c:pt>
                <c:pt idx="7531">
                  <c:v>18569.765395765251</c:v>
                </c:pt>
                <c:pt idx="7532">
                  <c:v>17798.705449583998</c:v>
                </c:pt>
                <c:pt idx="7533">
                  <c:v>19333.0132845765</c:v>
                </c:pt>
                <c:pt idx="7534">
                  <c:v>19826.806584319431</c:v>
                </c:pt>
                <c:pt idx="7535">
                  <c:v>17508.11930300144</c:v>
                </c:pt>
                <c:pt idx="7536">
                  <c:v>17070.07384955962</c:v>
                </c:pt>
                <c:pt idx="7537">
                  <c:v>16011.484928763341</c:v>
                </c:pt>
                <c:pt idx="7538">
                  <c:v>15430.65308803538</c:v>
                </c:pt>
                <c:pt idx="7539">
                  <c:v>15391.468319309841</c:v>
                </c:pt>
                <c:pt idx="7540">
                  <c:v>14075.222235260169</c:v>
                </c:pt>
                <c:pt idx="7541">
                  <c:v>14611.36992370575</c:v>
                </c:pt>
                <c:pt idx="7542">
                  <c:v>14828.650457240599</c:v>
                </c:pt>
                <c:pt idx="7543">
                  <c:v>15220.643773952301</c:v>
                </c:pt>
                <c:pt idx="7544">
                  <c:v>16797.70773568537</c:v>
                </c:pt>
                <c:pt idx="7545">
                  <c:v>17211.248010669398</c:v>
                </c:pt>
                <c:pt idx="7546">
                  <c:v>17535.253886993301</c:v>
                </c:pt>
                <c:pt idx="7547">
                  <c:v>17333.741865723579</c:v>
                </c:pt>
                <c:pt idx="7548">
                  <c:v>19264.511081061559</c:v>
                </c:pt>
                <c:pt idx="7549">
                  <c:v>18410.148566132459</c:v>
                </c:pt>
                <c:pt idx="7550">
                  <c:v>18693.155608489109</c:v>
                </c:pt>
                <c:pt idx="7551">
                  <c:v>19656.750489063601</c:v>
                </c:pt>
                <c:pt idx="7552">
                  <c:v>18743.747352170001</c:v>
                </c:pt>
                <c:pt idx="7553">
                  <c:v>17780.732590298081</c:v>
                </c:pt>
                <c:pt idx="7554">
                  <c:v>17586.797611039801</c:v>
                </c:pt>
                <c:pt idx="7555">
                  <c:v>18451.897140741541</c:v>
                </c:pt>
                <c:pt idx="7556">
                  <c:v>18295.640028214541</c:v>
                </c:pt>
                <c:pt idx="7557">
                  <c:v>17837.265577592261</c:v>
                </c:pt>
                <c:pt idx="7558">
                  <c:v>18589.336994056841</c:v>
                </c:pt>
                <c:pt idx="7559">
                  <c:v>17498.68376101723</c:v>
                </c:pt>
                <c:pt idx="7560">
                  <c:v>17351.339692999522</c:v>
                </c:pt>
                <c:pt idx="7561">
                  <c:v>16770.067484662501</c:v>
                </c:pt>
                <c:pt idx="7562">
                  <c:v>16298.650650494979</c:v>
                </c:pt>
                <c:pt idx="7563">
                  <c:v>14979.01776906482</c:v>
                </c:pt>
                <c:pt idx="7564">
                  <c:v>16051.824022743691</c:v>
                </c:pt>
                <c:pt idx="7565">
                  <c:v>15488.141096377851</c:v>
                </c:pt>
                <c:pt idx="7566">
                  <c:v>16033.99657330387</c:v>
                </c:pt>
                <c:pt idx="7567">
                  <c:v>15626.747281148369</c:v>
                </c:pt>
                <c:pt idx="7568">
                  <c:v>17135.646656225919</c:v>
                </c:pt>
                <c:pt idx="7569">
                  <c:v>17940.702312009769</c:v>
                </c:pt>
                <c:pt idx="7570">
                  <c:v>18849.965651734561</c:v>
                </c:pt>
                <c:pt idx="7571">
                  <c:v>18480.945118922929</c:v>
                </c:pt>
                <c:pt idx="7572">
                  <c:v>18245.876403685299</c:v>
                </c:pt>
                <c:pt idx="7573">
                  <c:v>18775.7683401416</c:v>
                </c:pt>
                <c:pt idx="7574">
                  <c:v>17403.891438266721</c:v>
                </c:pt>
                <c:pt idx="7575">
                  <c:v>18298.108453402849</c:v>
                </c:pt>
                <c:pt idx="7576">
                  <c:v>17852.299178759069</c:v>
                </c:pt>
                <c:pt idx="7577">
                  <c:v>18088.120402060351</c:v>
                </c:pt>
                <c:pt idx="7578">
                  <c:v>18292.821747240221</c:v>
                </c:pt>
                <c:pt idx="7579">
                  <c:v>17361.720948424401</c:v>
                </c:pt>
                <c:pt idx="7580">
                  <c:v>16473.17428182673</c:v>
                </c:pt>
                <c:pt idx="7581">
                  <c:v>17533.952600884069</c:v>
                </c:pt>
                <c:pt idx="7582">
                  <c:v>18523.554508743669</c:v>
                </c:pt>
                <c:pt idx="7583">
                  <c:v>18270.803121696499</c:v>
                </c:pt>
                <c:pt idx="7584">
                  <c:v>17299.58695259508</c:v>
                </c:pt>
                <c:pt idx="7585">
                  <c:v>16565.922068089829</c:v>
                </c:pt>
                <c:pt idx="7586">
                  <c:v>15346.939950140801</c:v>
                </c:pt>
                <c:pt idx="7587">
                  <c:v>16232.48799042453</c:v>
                </c:pt>
                <c:pt idx="7588">
                  <c:v>14639.56161256061</c:v>
                </c:pt>
                <c:pt idx="7589">
                  <c:v>15497.443414075169</c:v>
                </c:pt>
                <c:pt idx="7590">
                  <c:v>15067.582228502461</c:v>
                </c:pt>
                <c:pt idx="7591">
                  <c:v>15865.11556109344</c:v>
                </c:pt>
                <c:pt idx="7592">
                  <c:v>15491.456911041951</c:v>
                </c:pt>
                <c:pt idx="7593">
                  <c:v>15840.188618701461</c:v>
                </c:pt>
                <c:pt idx="7594">
                  <c:v>16854.20146648855</c:v>
                </c:pt>
                <c:pt idx="7595">
                  <c:v>16587.813785892929</c:v>
                </c:pt>
                <c:pt idx="7596">
                  <c:v>17813.414426019299</c:v>
                </c:pt>
                <c:pt idx="7597">
                  <c:v>17195.15378031928</c:v>
                </c:pt>
                <c:pt idx="7598">
                  <c:v>16738.729989480471</c:v>
                </c:pt>
                <c:pt idx="7599">
                  <c:v>16924.80952452499</c:v>
                </c:pt>
                <c:pt idx="7600">
                  <c:v>18191.769642614541</c:v>
                </c:pt>
                <c:pt idx="7601">
                  <c:v>17028.10610188256</c:v>
                </c:pt>
                <c:pt idx="7602">
                  <c:v>17305.741701677591</c:v>
                </c:pt>
                <c:pt idx="7603">
                  <c:v>17871.724115427722</c:v>
                </c:pt>
                <c:pt idx="7604">
                  <c:v>16544.40294429192</c:v>
                </c:pt>
                <c:pt idx="7605">
                  <c:v>18480.920217485182</c:v>
                </c:pt>
                <c:pt idx="7606">
                  <c:v>19212.249082105202</c:v>
                </c:pt>
                <c:pt idx="7607">
                  <c:v>17585.133355281559</c:v>
                </c:pt>
                <c:pt idx="7608">
                  <c:v>15456.72089317511</c:v>
                </c:pt>
                <c:pt idx="7609">
                  <c:v>15214.177154331161</c:v>
                </c:pt>
                <c:pt idx="7610">
                  <c:v>14715.89274745607</c:v>
                </c:pt>
                <c:pt idx="7611">
                  <c:v>14256.852666112371</c:v>
                </c:pt>
                <c:pt idx="7612">
                  <c:v>15264.73083347694</c:v>
                </c:pt>
                <c:pt idx="7613">
                  <c:v>14067.2745063567</c:v>
                </c:pt>
                <c:pt idx="7614">
                  <c:v>15015.729770936399</c:v>
                </c:pt>
                <c:pt idx="7615">
                  <c:v>15195.58497915855</c:v>
                </c:pt>
                <c:pt idx="7616">
                  <c:v>14984.15283966248</c:v>
                </c:pt>
                <c:pt idx="7617">
                  <c:v>16224.118234836231</c:v>
                </c:pt>
                <c:pt idx="7618">
                  <c:v>16612.7095587601</c:v>
                </c:pt>
                <c:pt idx="7619">
                  <c:v>16149.708553017899</c:v>
                </c:pt>
                <c:pt idx="7620">
                  <c:v>17401.307955229189</c:v>
                </c:pt>
                <c:pt idx="7621">
                  <c:v>16637.11236830254</c:v>
                </c:pt>
                <c:pt idx="7622">
                  <c:v>16734.245016059031</c:v>
                </c:pt>
                <c:pt idx="7623">
                  <c:v>16159.221294817129</c:v>
                </c:pt>
                <c:pt idx="7624">
                  <c:v>16557.106137861501</c:v>
                </c:pt>
                <c:pt idx="7625">
                  <c:v>17879.091246331311</c:v>
                </c:pt>
                <c:pt idx="7626">
                  <c:v>17338.001091140832</c:v>
                </c:pt>
                <c:pt idx="7627">
                  <c:v>16936.522301963829</c:v>
                </c:pt>
                <c:pt idx="7628">
                  <c:v>16119.200643697</c:v>
                </c:pt>
                <c:pt idx="7629">
                  <c:v>17249.800331767459</c:v>
                </c:pt>
                <c:pt idx="7630">
                  <c:v>19411.142460387469</c:v>
                </c:pt>
                <c:pt idx="7631">
                  <c:v>17653.774402968029</c:v>
                </c:pt>
                <c:pt idx="7632">
                  <c:v>14912.95812180033</c:v>
                </c:pt>
                <c:pt idx="7633">
                  <c:v>15111.839701855541</c:v>
                </c:pt>
                <c:pt idx="7634">
                  <c:v>14988.457162204941</c:v>
                </c:pt>
                <c:pt idx="7635">
                  <c:v>15687.860702081251</c:v>
                </c:pt>
                <c:pt idx="7636">
                  <c:v>14619.757974442369</c:v>
                </c:pt>
                <c:pt idx="7637">
                  <c:v>15133.35684502531</c:v>
                </c:pt>
                <c:pt idx="7638">
                  <c:v>14450.60664269705</c:v>
                </c:pt>
                <c:pt idx="7639">
                  <c:v>16085.713948036209</c:v>
                </c:pt>
                <c:pt idx="7640">
                  <c:v>16389.8200960592</c:v>
                </c:pt>
                <c:pt idx="7641">
                  <c:v>18943.12845717349</c:v>
                </c:pt>
                <c:pt idx="7642">
                  <c:v>19535.591378095531</c:v>
                </c:pt>
                <c:pt idx="7643">
                  <c:v>19523.575606924362</c:v>
                </c:pt>
                <c:pt idx="7644">
                  <c:v>19443.1211490024</c:v>
                </c:pt>
                <c:pt idx="7645">
                  <c:v>19439.694490602149</c:v>
                </c:pt>
                <c:pt idx="7646">
                  <c:v>19939.360072077241</c:v>
                </c:pt>
                <c:pt idx="7647">
                  <c:v>20075.73238352493</c:v>
                </c:pt>
                <c:pt idx="7648">
                  <c:v>18442.05013188651</c:v>
                </c:pt>
                <c:pt idx="7649">
                  <c:v>18173.56847767183</c:v>
                </c:pt>
                <c:pt idx="7650">
                  <c:v>19390.868329947061</c:v>
                </c:pt>
                <c:pt idx="7651">
                  <c:v>18075.299717881018</c:v>
                </c:pt>
                <c:pt idx="7652">
                  <c:v>18208.52382844529</c:v>
                </c:pt>
                <c:pt idx="7653">
                  <c:v>19552.63455990611</c:v>
                </c:pt>
                <c:pt idx="7654">
                  <c:v>18462.721050183321</c:v>
                </c:pt>
                <c:pt idx="7655">
                  <c:v>18023.64890417982</c:v>
                </c:pt>
                <c:pt idx="7656">
                  <c:v>16455.00459773275</c:v>
                </c:pt>
                <c:pt idx="7657">
                  <c:v>16498.134462571521</c:v>
                </c:pt>
                <c:pt idx="7658">
                  <c:v>15508.817664051539</c:v>
                </c:pt>
                <c:pt idx="7659">
                  <c:v>15758.261248554671</c:v>
                </c:pt>
                <c:pt idx="7660">
                  <c:v>14709.035950871519</c:v>
                </c:pt>
                <c:pt idx="7661">
                  <c:v>16213.102804419021</c:v>
                </c:pt>
                <c:pt idx="7662">
                  <c:v>14860.96573919927</c:v>
                </c:pt>
                <c:pt idx="7663">
                  <c:v>16752.556887240022</c:v>
                </c:pt>
                <c:pt idx="7664">
                  <c:v>17520.282572528329</c:v>
                </c:pt>
                <c:pt idx="7665">
                  <c:v>17861.260284296521</c:v>
                </c:pt>
                <c:pt idx="7666">
                  <c:v>18865.869436352092</c:v>
                </c:pt>
                <c:pt idx="7667">
                  <c:v>18625.647574306251</c:v>
                </c:pt>
                <c:pt idx="7668">
                  <c:v>18169.699721761161</c:v>
                </c:pt>
                <c:pt idx="7669">
                  <c:v>18350.938929702701</c:v>
                </c:pt>
                <c:pt idx="7670">
                  <c:v>19101.575468730829</c:v>
                </c:pt>
                <c:pt idx="7671">
                  <c:v>18928.172400484738</c:v>
                </c:pt>
                <c:pt idx="7672">
                  <c:v>19043.771769282481</c:v>
                </c:pt>
                <c:pt idx="7673">
                  <c:v>18312.090285273411</c:v>
                </c:pt>
                <c:pt idx="7674">
                  <c:v>18921.9301370307</c:v>
                </c:pt>
                <c:pt idx="7675">
                  <c:v>18823.896638203201</c:v>
                </c:pt>
                <c:pt idx="7676">
                  <c:v>17530.096445194929</c:v>
                </c:pt>
                <c:pt idx="7677">
                  <c:v>19223.69137827231</c:v>
                </c:pt>
                <c:pt idx="7678">
                  <c:v>19612.963003851481</c:v>
                </c:pt>
                <c:pt idx="7679">
                  <c:v>17056.818474955551</c:v>
                </c:pt>
                <c:pt idx="7680">
                  <c:v>17377.71877751212</c:v>
                </c:pt>
                <c:pt idx="7681">
                  <c:v>16481.781779193989</c:v>
                </c:pt>
                <c:pt idx="7682">
                  <c:v>15468.2192495332</c:v>
                </c:pt>
                <c:pt idx="7683">
                  <c:v>14927.34501541558</c:v>
                </c:pt>
                <c:pt idx="7684">
                  <c:v>15005.311678970031</c:v>
                </c:pt>
                <c:pt idx="7685">
                  <c:v>14783.70336802372</c:v>
                </c:pt>
                <c:pt idx="7686">
                  <c:v>15934.12918561683</c:v>
                </c:pt>
                <c:pt idx="7687">
                  <c:v>16199.903286874989</c:v>
                </c:pt>
                <c:pt idx="7688">
                  <c:v>16707.28999175398</c:v>
                </c:pt>
                <c:pt idx="7689">
                  <c:v>17687.90521910528</c:v>
                </c:pt>
                <c:pt idx="7690">
                  <c:v>18310.694568492669</c:v>
                </c:pt>
                <c:pt idx="7691">
                  <c:v>18815.392857924689</c:v>
                </c:pt>
                <c:pt idx="7692">
                  <c:v>18434.752903963479</c:v>
                </c:pt>
                <c:pt idx="7693">
                  <c:v>19590.10811397526</c:v>
                </c:pt>
                <c:pt idx="7694">
                  <c:v>18981.201774326109</c:v>
                </c:pt>
                <c:pt idx="7695">
                  <c:v>19139.458487733889</c:v>
                </c:pt>
                <c:pt idx="7696">
                  <c:v>18033.10798014632</c:v>
                </c:pt>
                <c:pt idx="7697">
                  <c:v>18969.816481528189</c:v>
                </c:pt>
                <c:pt idx="7698">
                  <c:v>19113.072158291001</c:v>
                </c:pt>
                <c:pt idx="7699">
                  <c:v>17797.489713782939</c:v>
                </c:pt>
                <c:pt idx="7700">
                  <c:v>18487.12843693843</c:v>
                </c:pt>
                <c:pt idx="7701">
                  <c:v>18176.37184669526</c:v>
                </c:pt>
                <c:pt idx="7702">
                  <c:v>18818.554813711809</c:v>
                </c:pt>
                <c:pt idx="7703">
                  <c:v>17257.656572376749</c:v>
                </c:pt>
                <c:pt idx="7704">
                  <c:v>16962.708456452081</c:v>
                </c:pt>
                <c:pt idx="7705">
                  <c:v>16695.400238948871</c:v>
                </c:pt>
                <c:pt idx="7706">
                  <c:v>15371.54655042342</c:v>
                </c:pt>
                <c:pt idx="7707">
                  <c:v>14994.72690121748</c:v>
                </c:pt>
                <c:pt idx="7708">
                  <c:v>14629.405861796669</c:v>
                </c:pt>
                <c:pt idx="7709">
                  <c:v>15142.962979905829</c:v>
                </c:pt>
                <c:pt idx="7710">
                  <c:v>14897.424323518149</c:v>
                </c:pt>
                <c:pt idx="7711">
                  <c:v>15124.563030303339</c:v>
                </c:pt>
                <c:pt idx="7712">
                  <c:v>17111.485288497221</c:v>
                </c:pt>
                <c:pt idx="7713">
                  <c:v>18362.012562686588</c:v>
                </c:pt>
                <c:pt idx="7714">
                  <c:v>18467.51879814811</c:v>
                </c:pt>
                <c:pt idx="7715">
                  <c:v>18144.122676493291</c:v>
                </c:pt>
                <c:pt idx="7716">
                  <c:v>18244.729195977961</c:v>
                </c:pt>
                <c:pt idx="7717">
                  <c:v>17433.186185157509</c:v>
                </c:pt>
                <c:pt idx="7718">
                  <c:v>18026.80241752079</c:v>
                </c:pt>
                <c:pt idx="7719">
                  <c:v>18025.16555747862</c:v>
                </c:pt>
                <c:pt idx="7720">
                  <c:v>18600.064848662802</c:v>
                </c:pt>
                <c:pt idx="7721">
                  <c:v>17292.806341352669</c:v>
                </c:pt>
                <c:pt idx="7722">
                  <c:v>16898.194328091729</c:v>
                </c:pt>
                <c:pt idx="7723">
                  <c:v>18094.196570746819</c:v>
                </c:pt>
                <c:pt idx="7724">
                  <c:v>16990.720691401821</c:v>
                </c:pt>
                <c:pt idx="7725">
                  <c:v>18327.32942709461</c:v>
                </c:pt>
                <c:pt idx="7726">
                  <c:v>19577.84441548098</c:v>
                </c:pt>
                <c:pt idx="7727">
                  <c:v>17269.07293211915</c:v>
                </c:pt>
                <c:pt idx="7728">
                  <c:v>17594.575568590681</c:v>
                </c:pt>
                <c:pt idx="7729">
                  <c:v>15884.814844790761</c:v>
                </c:pt>
                <c:pt idx="7730">
                  <c:v>14918.565827277071</c:v>
                </c:pt>
                <c:pt idx="7731">
                  <c:v>15219.34652273555</c:v>
                </c:pt>
                <c:pt idx="7732">
                  <c:v>14715.235543799439</c:v>
                </c:pt>
                <c:pt idx="7733">
                  <c:v>15492.21998652251</c:v>
                </c:pt>
                <c:pt idx="7734">
                  <c:v>15230.630324139331</c:v>
                </c:pt>
                <c:pt idx="7735">
                  <c:v>16111.44679187767</c:v>
                </c:pt>
                <c:pt idx="7736">
                  <c:v>16883.303702796249</c:v>
                </c:pt>
                <c:pt idx="7737">
                  <c:v>17764.27246612373</c:v>
                </c:pt>
                <c:pt idx="7738">
                  <c:v>17078.187934091929</c:v>
                </c:pt>
                <c:pt idx="7739">
                  <c:v>18833.458282259231</c:v>
                </c:pt>
                <c:pt idx="7740">
                  <c:v>18793.75951634792</c:v>
                </c:pt>
                <c:pt idx="7741">
                  <c:v>18623.568333896499</c:v>
                </c:pt>
                <c:pt idx="7742">
                  <c:v>18115.604335211701</c:v>
                </c:pt>
                <c:pt idx="7743">
                  <c:v>17518.7928589658</c:v>
                </c:pt>
                <c:pt idx="7744">
                  <c:v>17983.384533859051</c:v>
                </c:pt>
                <c:pt idx="7745">
                  <c:v>18095.040305628539</c:v>
                </c:pt>
                <c:pt idx="7746">
                  <c:v>17556.306502959869</c:v>
                </c:pt>
                <c:pt idx="7747">
                  <c:v>17438.73298231978</c:v>
                </c:pt>
                <c:pt idx="7748">
                  <c:v>17285.55615536113</c:v>
                </c:pt>
                <c:pt idx="7749">
                  <c:v>17132.082679875632</c:v>
                </c:pt>
                <c:pt idx="7750">
                  <c:v>18249.248741109419</c:v>
                </c:pt>
                <c:pt idx="7751">
                  <c:v>17659.64214570562</c:v>
                </c:pt>
                <c:pt idx="7752">
                  <c:v>16758.002756221991</c:v>
                </c:pt>
                <c:pt idx="7753">
                  <c:v>16027.011308709691</c:v>
                </c:pt>
                <c:pt idx="7754">
                  <c:v>15646.294804553299</c:v>
                </c:pt>
                <c:pt idx="7755">
                  <c:v>15577.499416527669</c:v>
                </c:pt>
                <c:pt idx="7756">
                  <c:v>14528.41778624662</c:v>
                </c:pt>
                <c:pt idx="7757">
                  <c:v>15213.549540985119</c:v>
                </c:pt>
                <c:pt idx="7758">
                  <c:v>15539.88445160228</c:v>
                </c:pt>
                <c:pt idx="7759">
                  <c:v>14716.83613350021</c:v>
                </c:pt>
                <c:pt idx="7760">
                  <c:v>14638.041166957961</c:v>
                </c:pt>
                <c:pt idx="7761">
                  <c:v>16591.228345509371</c:v>
                </c:pt>
                <c:pt idx="7762">
                  <c:v>16439.487029980461</c:v>
                </c:pt>
                <c:pt idx="7763">
                  <c:v>17872.626018990792</c:v>
                </c:pt>
                <c:pt idx="7764">
                  <c:v>17718.170958183611</c:v>
                </c:pt>
                <c:pt idx="7765">
                  <c:v>16639.2993011451</c:v>
                </c:pt>
                <c:pt idx="7766">
                  <c:v>17080.995933615239</c:v>
                </c:pt>
                <c:pt idx="7767">
                  <c:v>16700.14718781635</c:v>
                </c:pt>
                <c:pt idx="7768">
                  <c:v>16434.460325901389</c:v>
                </c:pt>
                <c:pt idx="7769">
                  <c:v>17812.074022039349</c:v>
                </c:pt>
                <c:pt idx="7770">
                  <c:v>17371.64052831287</c:v>
                </c:pt>
                <c:pt idx="7771">
                  <c:v>17873.445674259248</c:v>
                </c:pt>
                <c:pt idx="7772">
                  <c:v>17660.845704132011</c:v>
                </c:pt>
                <c:pt idx="7773">
                  <c:v>18371.04758256278</c:v>
                </c:pt>
                <c:pt idx="7774">
                  <c:v>18034.207029958739</c:v>
                </c:pt>
                <c:pt idx="7775">
                  <c:v>17329.559256073611</c:v>
                </c:pt>
                <c:pt idx="7776">
                  <c:v>15642.50156935897</c:v>
                </c:pt>
                <c:pt idx="7777">
                  <c:v>14188.222206485319</c:v>
                </c:pt>
                <c:pt idx="7778">
                  <c:v>15135.09211967368</c:v>
                </c:pt>
                <c:pt idx="7779">
                  <c:v>14854.65742554437</c:v>
                </c:pt>
                <c:pt idx="7780">
                  <c:v>14665.514201681661</c:v>
                </c:pt>
                <c:pt idx="7781">
                  <c:v>14521.30266224767</c:v>
                </c:pt>
                <c:pt idx="7782">
                  <c:v>14573.585331509261</c:v>
                </c:pt>
                <c:pt idx="7783">
                  <c:v>15122.09404105588</c:v>
                </c:pt>
                <c:pt idx="7784">
                  <c:v>14489.095778777481</c:v>
                </c:pt>
                <c:pt idx="7785">
                  <c:v>15035.267594563769</c:v>
                </c:pt>
                <c:pt idx="7786">
                  <c:v>16230.543815380939</c:v>
                </c:pt>
                <c:pt idx="7787">
                  <c:v>15598.550527077579</c:v>
                </c:pt>
                <c:pt idx="7788">
                  <c:v>15921.200644887191</c:v>
                </c:pt>
                <c:pt idx="7789">
                  <c:v>17082.544873841231</c:v>
                </c:pt>
                <c:pt idx="7790">
                  <c:v>16334.569260973371</c:v>
                </c:pt>
                <c:pt idx="7791">
                  <c:v>16350.793995225609</c:v>
                </c:pt>
                <c:pt idx="7792">
                  <c:v>15551.32082014677</c:v>
                </c:pt>
                <c:pt idx="7793">
                  <c:v>16747.605487435801</c:v>
                </c:pt>
                <c:pt idx="7794">
                  <c:v>15787.881627374571</c:v>
                </c:pt>
                <c:pt idx="7795">
                  <c:v>16764.487149713379</c:v>
                </c:pt>
                <c:pt idx="7796">
                  <c:v>16372.29982142667</c:v>
                </c:pt>
                <c:pt idx="7797">
                  <c:v>17660.355882197851</c:v>
                </c:pt>
                <c:pt idx="7798">
                  <c:v>17264.89265614175</c:v>
                </c:pt>
                <c:pt idx="7799">
                  <c:v>16281.03327209198</c:v>
                </c:pt>
                <c:pt idx="7800">
                  <c:v>15417.87512386928</c:v>
                </c:pt>
                <c:pt idx="7801">
                  <c:v>15016.320661168</c:v>
                </c:pt>
                <c:pt idx="7802">
                  <c:v>15588.14969515026</c:v>
                </c:pt>
                <c:pt idx="7803">
                  <c:v>14790.84763135401</c:v>
                </c:pt>
                <c:pt idx="7804">
                  <c:v>14268.949887281449</c:v>
                </c:pt>
                <c:pt idx="7805">
                  <c:v>14628.206655603561</c:v>
                </c:pt>
                <c:pt idx="7806">
                  <c:v>14769.10718342057</c:v>
                </c:pt>
                <c:pt idx="7807">
                  <c:v>16135.95158680275</c:v>
                </c:pt>
                <c:pt idx="7808">
                  <c:v>15874.65320569403</c:v>
                </c:pt>
                <c:pt idx="7809">
                  <c:v>17090.160696478659</c:v>
                </c:pt>
                <c:pt idx="7810">
                  <c:v>17164.823113936269</c:v>
                </c:pt>
                <c:pt idx="7811">
                  <c:v>17396.2900134255</c:v>
                </c:pt>
                <c:pt idx="7812">
                  <c:v>18061.937383806981</c:v>
                </c:pt>
                <c:pt idx="7813">
                  <c:v>18549.88015375991</c:v>
                </c:pt>
                <c:pt idx="7814">
                  <c:v>17666.126035452959</c:v>
                </c:pt>
                <c:pt idx="7815">
                  <c:v>17723.498158043749</c:v>
                </c:pt>
                <c:pt idx="7816">
                  <c:v>17265.411806960059</c:v>
                </c:pt>
                <c:pt idx="7817">
                  <c:v>17199.42248293024</c:v>
                </c:pt>
                <c:pt idx="7818">
                  <c:v>17975.899237189289</c:v>
                </c:pt>
                <c:pt idx="7819">
                  <c:v>17089.85448371225</c:v>
                </c:pt>
                <c:pt idx="7820">
                  <c:v>17837.861084598011</c:v>
                </c:pt>
                <c:pt idx="7821">
                  <c:v>18886.304020283609</c:v>
                </c:pt>
                <c:pt idx="7822">
                  <c:v>18005.11655822934</c:v>
                </c:pt>
                <c:pt idx="7823">
                  <c:v>17362.702549702051</c:v>
                </c:pt>
                <c:pt idx="7824">
                  <c:v>17206.31913390402</c:v>
                </c:pt>
                <c:pt idx="7825">
                  <c:v>16449.537847030319</c:v>
                </c:pt>
                <c:pt idx="7826">
                  <c:v>14929.15736437783</c:v>
                </c:pt>
                <c:pt idx="7827">
                  <c:v>14521.58027975683</c:v>
                </c:pt>
                <c:pt idx="7828">
                  <c:v>14630.94997308946</c:v>
                </c:pt>
                <c:pt idx="7829">
                  <c:v>14535.78404661843</c:v>
                </c:pt>
                <c:pt idx="7830">
                  <c:v>14766.01905729779</c:v>
                </c:pt>
                <c:pt idx="7831">
                  <c:v>15201.432576125821</c:v>
                </c:pt>
                <c:pt idx="7832">
                  <c:v>15698.22228811945</c:v>
                </c:pt>
                <c:pt idx="7833">
                  <c:v>17472.233633866301</c:v>
                </c:pt>
                <c:pt idx="7834">
                  <c:v>17500.015865248719</c:v>
                </c:pt>
                <c:pt idx="7835">
                  <c:v>17446.31518693086</c:v>
                </c:pt>
                <c:pt idx="7836">
                  <c:v>18671.919214383968</c:v>
                </c:pt>
                <c:pt idx="7837">
                  <c:v>18851.97866741753</c:v>
                </c:pt>
                <c:pt idx="7838">
                  <c:v>18339.80049147056</c:v>
                </c:pt>
                <c:pt idx="7839">
                  <c:v>17861.874616230081</c:v>
                </c:pt>
                <c:pt idx="7840">
                  <c:v>18466.27980160102</c:v>
                </c:pt>
                <c:pt idx="7841">
                  <c:v>18977.956639590899</c:v>
                </c:pt>
                <c:pt idx="7842">
                  <c:v>17506.12554831729</c:v>
                </c:pt>
                <c:pt idx="7843">
                  <c:v>17680.748172312698</c:v>
                </c:pt>
                <c:pt idx="7844">
                  <c:v>18568.40107463692</c:v>
                </c:pt>
                <c:pt idx="7845">
                  <c:v>18480.15831105856</c:v>
                </c:pt>
                <c:pt idx="7846">
                  <c:v>18108.44376855779</c:v>
                </c:pt>
                <c:pt idx="7847">
                  <c:v>17259.54467398542</c:v>
                </c:pt>
                <c:pt idx="7848">
                  <c:v>16401.612909139349</c:v>
                </c:pt>
                <c:pt idx="7849">
                  <c:v>15718.717873343659</c:v>
                </c:pt>
                <c:pt idx="7850">
                  <c:v>15013.06485026221</c:v>
                </c:pt>
                <c:pt idx="7851">
                  <c:v>15355.447962150191</c:v>
                </c:pt>
                <c:pt idx="7852">
                  <c:v>14878.789261349721</c:v>
                </c:pt>
                <c:pt idx="7853">
                  <c:v>15835.30097748359</c:v>
                </c:pt>
                <c:pt idx="7854">
                  <c:v>15430.72305780124</c:v>
                </c:pt>
                <c:pt idx="7855">
                  <c:v>16036.218988752929</c:v>
                </c:pt>
                <c:pt idx="7856">
                  <c:v>16920.799491328111</c:v>
                </c:pt>
                <c:pt idx="7857">
                  <c:v>16960.16319446894</c:v>
                </c:pt>
                <c:pt idx="7858">
                  <c:v>18863.615657898161</c:v>
                </c:pt>
                <c:pt idx="7859">
                  <c:v>17869.637479236819</c:v>
                </c:pt>
                <c:pt idx="7860">
                  <c:v>18005.06715948804</c:v>
                </c:pt>
                <c:pt idx="7861">
                  <c:v>19420.26528399016</c:v>
                </c:pt>
                <c:pt idx="7862">
                  <c:v>18252.836401754859</c:v>
                </c:pt>
                <c:pt idx="7863">
                  <c:v>19060.80634715439</c:v>
                </c:pt>
                <c:pt idx="7864">
                  <c:v>19452.001898189919</c:v>
                </c:pt>
                <c:pt idx="7865">
                  <c:v>17936.66896416395</c:v>
                </c:pt>
                <c:pt idx="7866">
                  <c:v>18994.9366449974</c:v>
                </c:pt>
                <c:pt idx="7867">
                  <c:v>17580.19517739501</c:v>
                </c:pt>
                <c:pt idx="7868">
                  <c:v>18359.965780696701</c:v>
                </c:pt>
                <c:pt idx="7869">
                  <c:v>17851.681500958181</c:v>
                </c:pt>
                <c:pt idx="7870">
                  <c:v>18626.798884791438</c:v>
                </c:pt>
                <c:pt idx="7871">
                  <c:v>17158.432072609619</c:v>
                </c:pt>
                <c:pt idx="7872">
                  <c:v>17379.4497959988</c:v>
                </c:pt>
                <c:pt idx="7873">
                  <c:v>16225.966832562221</c:v>
                </c:pt>
                <c:pt idx="7874">
                  <c:v>15079.73136094525</c:v>
                </c:pt>
                <c:pt idx="7875">
                  <c:v>14933.23180852824</c:v>
                </c:pt>
                <c:pt idx="7876">
                  <c:v>15695.100472263281</c:v>
                </c:pt>
                <c:pt idx="7877">
                  <c:v>15894.32552421336</c:v>
                </c:pt>
                <c:pt idx="7878">
                  <c:v>15535.065468571671</c:v>
                </c:pt>
                <c:pt idx="7879">
                  <c:v>16448.645351064839</c:v>
                </c:pt>
                <c:pt idx="7880">
                  <c:v>17305.461075291671</c:v>
                </c:pt>
                <c:pt idx="7881">
                  <c:v>18345.43756983909</c:v>
                </c:pt>
                <c:pt idx="7882">
                  <c:v>18112.061586232921</c:v>
                </c:pt>
                <c:pt idx="7883">
                  <c:v>17800.016049100392</c:v>
                </c:pt>
                <c:pt idx="7884">
                  <c:v>18650.31454720605</c:v>
                </c:pt>
                <c:pt idx="7885">
                  <c:v>17840.304103440871</c:v>
                </c:pt>
                <c:pt idx="7886">
                  <c:v>18948.502873245619</c:v>
                </c:pt>
                <c:pt idx="7887">
                  <c:v>19272.05573987298</c:v>
                </c:pt>
                <c:pt idx="7888">
                  <c:v>17979.661722061959</c:v>
                </c:pt>
                <c:pt idx="7889">
                  <c:v>18246.88688201343</c:v>
                </c:pt>
                <c:pt idx="7890">
                  <c:v>18509.350567951162</c:v>
                </c:pt>
                <c:pt idx="7891">
                  <c:v>17997.954644243189</c:v>
                </c:pt>
                <c:pt idx="7892">
                  <c:v>18376.676017556721</c:v>
                </c:pt>
                <c:pt idx="7893">
                  <c:v>18101.49013523808</c:v>
                </c:pt>
                <c:pt idx="7894">
                  <c:v>19161.6238759275</c:v>
                </c:pt>
                <c:pt idx="7895">
                  <c:v>17894.774776292401</c:v>
                </c:pt>
                <c:pt idx="7896">
                  <c:v>17281.405360879911</c:v>
                </c:pt>
                <c:pt idx="7897">
                  <c:v>15977.14384967988</c:v>
                </c:pt>
                <c:pt idx="7898">
                  <c:v>14942.19514271524</c:v>
                </c:pt>
                <c:pt idx="7899">
                  <c:v>14470.12716419356</c:v>
                </c:pt>
                <c:pt idx="7900">
                  <c:v>15746.341879807191</c:v>
                </c:pt>
                <c:pt idx="7901">
                  <c:v>15783.253018611929</c:v>
                </c:pt>
                <c:pt idx="7902">
                  <c:v>14989.073819078039</c:v>
                </c:pt>
                <c:pt idx="7903">
                  <c:v>15264.6328478172</c:v>
                </c:pt>
                <c:pt idx="7904">
                  <c:v>17197.85599822368</c:v>
                </c:pt>
                <c:pt idx="7905">
                  <c:v>17890.508975039771</c:v>
                </c:pt>
                <c:pt idx="7906">
                  <c:v>18068.40396570566</c:v>
                </c:pt>
                <c:pt idx="7907">
                  <c:v>17714.127893132201</c:v>
                </c:pt>
                <c:pt idx="7908">
                  <c:v>17482.954402721949</c:v>
                </c:pt>
                <c:pt idx="7909">
                  <c:v>18300.10416960268</c:v>
                </c:pt>
                <c:pt idx="7910">
                  <c:v>18414.8156218199</c:v>
                </c:pt>
                <c:pt idx="7911">
                  <c:v>17306.23163967755</c:v>
                </c:pt>
                <c:pt idx="7912">
                  <c:v>18706.746823449681</c:v>
                </c:pt>
                <c:pt idx="7913">
                  <c:v>17554.59320113964</c:v>
                </c:pt>
                <c:pt idx="7914">
                  <c:v>18102.499312891399</c:v>
                </c:pt>
                <c:pt idx="7915">
                  <c:v>17390.397160162789</c:v>
                </c:pt>
                <c:pt idx="7916">
                  <c:v>18047.98138194107</c:v>
                </c:pt>
                <c:pt idx="7917">
                  <c:v>18456.335722404121</c:v>
                </c:pt>
                <c:pt idx="7918">
                  <c:v>18917.228045838521</c:v>
                </c:pt>
                <c:pt idx="7919">
                  <c:v>16302.52959074613</c:v>
                </c:pt>
                <c:pt idx="7920">
                  <c:v>17064.23690791355</c:v>
                </c:pt>
                <c:pt idx="7921">
                  <c:v>15438.234514214741</c:v>
                </c:pt>
                <c:pt idx="7922">
                  <c:v>15880.02415615831</c:v>
                </c:pt>
                <c:pt idx="7923">
                  <c:v>14847.449291756509</c:v>
                </c:pt>
                <c:pt idx="7924">
                  <c:v>14779.875992527001</c:v>
                </c:pt>
                <c:pt idx="7925">
                  <c:v>14613.019918830239</c:v>
                </c:pt>
                <c:pt idx="7926">
                  <c:v>14650.56240491859</c:v>
                </c:pt>
                <c:pt idx="7927">
                  <c:v>15240.568956841489</c:v>
                </c:pt>
                <c:pt idx="7928">
                  <c:v>15517.04566754884</c:v>
                </c:pt>
                <c:pt idx="7929">
                  <c:v>15640.104256199889</c:v>
                </c:pt>
                <c:pt idx="7930">
                  <c:v>16833.950067614041</c:v>
                </c:pt>
                <c:pt idx="7931">
                  <c:v>16378.285459889081</c:v>
                </c:pt>
                <c:pt idx="7932">
                  <c:v>16460.794349296411</c:v>
                </c:pt>
                <c:pt idx="7933">
                  <c:v>17562.970643409459</c:v>
                </c:pt>
                <c:pt idx="7934">
                  <c:v>17261.65906363769</c:v>
                </c:pt>
                <c:pt idx="7935">
                  <c:v>16565.732453681081</c:v>
                </c:pt>
                <c:pt idx="7936">
                  <c:v>17607.85559866417</c:v>
                </c:pt>
                <c:pt idx="7937">
                  <c:v>16957.880313638871</c:v>
                </c:pt>
                <c:pt idx="7938">
                  <c:v>16813.949686806391</c:v>
                </c:pt>
                <c:pt idx="7939">
                  <c:v>17860.067506935749</c:v>
                </c:pt>
                <c:pt idx="7940">
                  <c:v>17564.600874822241</c:v>
                </c:pt>
                <c:pt idx="7941">
                  <c:v>16979.699278378692</c:v>
                </c:pt>
                <c:pt idx="7942">
                  <c:v>17732.247387594449</c:v>
                </c:pt>
                <c:pt idx="7943">
                  <c:v>17230.448347483201</c:v>
                </c:pt>
                <c:pt idx="7944">
                  <c:v>15452.628774288731</c:v>
                </c:pt>
                <c:pt idx="7945">
                  <c:v>14757.963071837659</c:v>
                </c:pt>
                <c:pt idx="7946">
                  <c:v>14257.579237798551</c:v>
                </c:pt>
                <c:pt idx="7947">
                  <c:v>14382.76083861673</c:v>
                </c:pt>
                <c:pt idx="7948">
                  <c:v>14519.08930317559</c:v>
                </c:pt>
                <c:pt idx="7949">
                  <c:v>14095.61199023771</c:v>
                </c:pt>
                <c:pt idx="7950">
                  <c:v>14446.75144249366</c:v>
                </c:pt>
                <c:pt idx="7951">
                  <c:v>15058.601264827141</c:v>
                </c:pt>
                <c:pt idx="7952">
                  <c:v>15002.895955862979</c:v>
                </c:pt>
                <c:pt idx="7953">
                  <c:v>14468.107760574519</c:v>
                </c:pt>
                <c:pt idx="7954">
                  <c:v>15745.78003448112</c:v>
                </c:pt>
                <c:pt idx="7955">
                  <c:v>15689.31725628869</c:v>
                </c:pt>
                <c:pt idx="7956">
                  <c:v>15914.353116230741</c:v>
                </c:pt>
                <c:pt idx="7957">
                  <c:v>15982.361394575881</c:v>
                </c:pt>
                <c:pt idx="7958">
                  <c:v>15930.81181916768</c:v>
                </c:pt>
                <c:pt idx="7959">
                  <c:v>16417.96992469145</c:v>
                </c:pt>
                <c:pt idx="7960">
                  <c:v>16181.49781416413</c:v>
                </c:pt>
                <c:pt idx="7961">
                  <c:v>16040.57190162205</c:v>
                </c:pt>
                <c:pt idx="7962">
                  <c:v>16685.33057305442</c:v>
                </c:pt>
                <c:pt idx="7963">
                  <c:v>16010.574771291291</c:v>
                </c:pt>
                <c:pt idx="7964">
                  <c:v>15204.608260564009</c:v>
                </c:pt>
                <c:pt idx="7965">
                  <c:v>17468.058040103919</c:v>
                </c:pt>
                <c:pt idx="7966">
                  <c:v>16529.131472298941</c:v>
                </c:pt>
                <c:pt idx="7967">
                  <c:v>15710.84177796433</c:v>
                </c:pt>
                <c:pt idx="7968">
                  <c:v>15529.417771546579</c:v>
                </c:pt>
                <c:pt idx="7969">
                  <c:v>14083.78402186653</c:v>
                </c:pt>
                <c:pt idx="7970">
                  <c:v>14474.077155149511</c:v>
                </c:pt>
                <c:pt idx="7971">
                  <c:v>14461.165077799051</c:v>
                </c:pt>
                <c:pt idx="7972">
                  <c:v>14689.744188976039</c:v>
                </c:pt>
                <c:pt idx="7973">
                  <c:v>14366.70322577454</c:v>
                </c:pt>
                <c:pt idx="7974">
                  <c:v>14710.954529981011</c:v>
                </c:pt>
                <c:pt idx="7975">
                  <c:v>15118.415577751801</c:v>
                </c:pt>
                <c:pt idx="7976">
                  <c:v>15420.72088227345</c:v>
                </c:pt>
                <c:pt idx="7977">
                  <c:v>16153.3324879068</c:v>
                </c:pt>
                <c:pt idx="7978">
                  <c:v>16316.887879889189</c:v>
                </c:pt>
                <c:pt idx="7979">
                  <c:v>16437.50746005146</c:v>
                </c:pt>
                <c:pt idx="7980">
                  <c:v>16805.284341779789</c:v>
                </c:pt>
                <c:pt idx="7981">
                  <c:v>16389.404744971402</c:v>
                </c:pt>
                <c:pt idx="7982">
                  <c:v>16922.61612634244</c:v>
                </c:pt>
                <c:pt idx="7983">
                  <c:v>16816.74989756467</c:v>
                </c:pt>
                <c:pt idx="7984">
                  <c:v>16039.019118198379</c:v>
                </c:pt>
                <c:pt idx="7985">
                  <c:v>17266.954039986049</c:v>
                </c:pt>
                <c:pt idx="7986">
                  <c:v>16842.20551737495</c:v>
                </c:pt>
                <c:pt idx="7987">
                  <c:v>16134.64216939741</c:v>
                </c:pt>
                <c:pt idx="7988">
                  <c:v>16946.063427089179</c:v>
                </c:pt>
                <c:pt idx="7989">
                  <c:v>18300.722641399901</c:v>
                </c:pt>
                <c:pt idx="7990">
                  <c:v>17823.470104041011</c:v>
                </c:pt>
                <c:pt idx="7991">
                  <c:v>16294.482883443559</c:v>
                </c:pt>
                <c:pt idx="7992">
                  <c:v>15102.25233605671</c:v>
                </c:pt>
                <c:pt idx="7993">
                  <c:v>15621.24062874198</c:v>
                </c:pt>
                <c:pt idx="7994">
                  <c:v>14258.59736236272</c:v>
                </c:pt>
                <c:pt idx="7995">
                  <c:v>15251.15045772823</c:v>
                </c:pt>
                <c:pt idx="7996">
                  <c:v>14559.725065604929</c:v>
                </c:pt>
                <c:pt idx="7997">
                  <c:v>14478.51881703242</c:v>
                </c:pt>
                <c:pt idx="7998">
                  <c:v>15043.61319173727</c:v>
                </c:pt>
                <c:pt idx="7999">
                  <c:v>15832.30807947579</c:v>
                </c:pt>
                <c:pt idx="8000">
                  <c:v>15976.74816589371</c:v>
                </c:pt>
                <c:pt idx="8001">
                  <c:v>17735.92923459598</c:v>
                </c:pt>
                <c:pt idx="8002">
                  <c:v>17615.21579096606</c:v>
                </c:pt>
                <c:pt idx="8003">
                  <c:v>17793.393623751232</c:v>
                </c:pt>
                <c:pt idx="8004">
                  <c:v>18075.709752043062</c:v>
                </c:pt>
                <c:pt idx="8005">
                  <c:v>17047.973993522919</c:v>
                </c:pt>
                <c:pt idx="8006">
                  <c:v>18275.802042809231</c:v>
                </c:pt>
                <c:pt idx="8007">
                  <c:v>17639.62776035559</c:v>
                </c:pt>
                <c:pt idx="8008">
                  <c:v>17893.575400254889</c:v>
                </c:pt>
                <c:pt idx="8009">
                  <c:v>17957.209529470969</c:v>
                </c:pt>
                <c:pt idx="8010">
                  <c:v>17356.050732235421</c:v>
                </c:pt>
                <c:pt idx="8011">
                  <c:v>17257.29010267691</c:v>
                </c:pt>
                <c:pt idx="8012">
                  <c:v>17034.272278525641</c:v>
                </c:pt>
                <c:pt idx="8013">
                  <c:v>17282.69780406951</c:v>
                </c:pt>
                <c:pt idx="8014">
                  <c:v>18002.23772053896</c:v>
                </c:pt>
                <c:pt idx="8015">
                  <c:v>16472.40046332085</c:v>
                </c:pt>
                <c:pt idx="8016">
                  <c:v>16297.436320728029</c:v>
                </c:pt>
                <c:pt idx="8017">
                  <c:v>15273.327611106621</c:v>
                </c:pt>
                <c:pt idx="8018">
                  <c:v>15194.9033926505</c:v>
                </c:pt>
                <c:pt idx="8019">
                  <c:v>13963.963114862991</c:v>
                </c:pt>
                <c:pt idx="8020">
                  <c:v>13878.471689991111</c:v>
                </c:pt>
                <c:pt idx="8021">
                  <c:v>15077.51672615743</c:v>
                </c:pt>
                <c:pt idx="8022">
                  <c:v>14307.57133299483</c:v>
                </c:pt>
                <c:pt idx="8023">
                  <c:v>14882.336832488571</c:v>
                </c:pt>
                <c:pt idx="8024">
                  <c:v>16311.571840148399</c:v>
                </c:pt>
                <c:pt idx="8025">
                  <c:v>16127.705976811731</c:v>
                </c:pt>
                <c:pt idx="8026">
                  <c:v>18189.173877813209</c:v>
                </c:pt>
                <c:pt idx="8027">
                  <c:v>17583.173355877669</c:v>
                </c:pt>
                <c:pt idx="8028">
                  <c:v>18171.245509822049</c:v>
                </c:pt>
                <c:pt idx="8029">
                  <c:v>18347.68795310532</c:v>
                </c:pt>
                <c:pt idx="8030">
                  <c:v>18489.34602340882</c:v>
                </c:pt>
                <c:pt idx="8031">
                  <c:v>18351.505633497902</c:v>
                </c:pt>
                <c:pt idx="8032">
                  <c:v>16927.13151556523</c:v>
                </c:pt>
                <c:pt idx="8033">
                  <c:v>17956.790953601831</c:v>
                </c:pt>
                <c:pt idx="8034">
                  <c:v>16670.67467149971</c:v>
                </c:pt>
                <c:pt idx="8035">
                  <c:v>16606.02671382199</c:v>
                </c:pt>
                <c:pt idx="8036">
                  <c:v>16783.217500454881</c:v>
                </c:pt>
                <c:pt idx="8037">
                  <c:v>17808.55461705559</c:v>
                </c:pt>
                <c:pt idx="8038">
                  <c:v>18168.031438714501</c:v>
                </c:pt>
                <c:pt idx="8039">
                  <c:v>16904.688665100519</c:v>
                </c:pt>
                <c:pt idx="8040">
                  <c:v>16519.981633425879</c:v>
                </c:pt>
                <c:pt idx="8041">
                  <c:v>14820.49615911127</c:v>
                </c:pt>
                <c:pt idx="8042">
                  <c:v>15701.149803433331</c:v>
                </c:pt>
                <c:pt idx="8043">
                  <c:v>14397.86114119937</c:v>
                </c:pt>
                <c:pt idx="8044">
                  <c:v>15593.63470189424</c:v>
                </c:pt>
                <c:pt idx="8045">
                  <c:v>15716.838202698071</c:v>
                </c:pt>
                <c:pt idx="8046">
                  <c:v>15064.219225520121</c:v>
                </c:pt>
                <c:pt idx="8047">
                  <c:v>15477.265235498529</c:v>
                </c:pt>
                <c:pt idx="8048">
                  <c:v>15949.37764076969</c:v>
                </c:pt>
                <c:pt idx="8049">
                  <c:v>17733.116321504</c:v>
                </c:pt>
                <c:pt idx="8050">
                  <c:v>17676.521318559069</c:v>
                </c:pt>
                <c:pt idx="8051">
                  <c:v>18424.927096928848</c:v>
                </c:pt>
                <c:pt idx="8052">
                  <c:v>18507.43023251852</c:v>
                </c:pt>
                <c:pt idx="8053">
                  <c:v>17694.55358450078</c:v>
                </c:pt>
                <c:pt idx="8054">
                  <c:v>17662.080082185879</c:v>
                </c:pt>
                <c:pt idx="8055">
                  <c:v>18607.33602186208</c:v>
                </c:pt>
                <c:pt idx="8056">
                  <c:v>18071.43212084179</c:v>
                </c:pt>
                <c:pt idx="8057">
                  <c:v>17612.78414951004</c:v>
                </c:pt>
                <c:pt idx="8058">
                  <c:v>18009.11663499054</c:v>
                </c:pt>
                <c:pt idx="8059">
                  <c:v>17411.695126088329</c:v>
                </c:pt>
                <c:pt idx="8060">
                  <c:v>16788.096393904139</c:v>
                </c:pt>
                <c:pt idx="8061">
                  <c:v>17898.601250798041</c:v>
                </c:pt>
                <c:pt idx="8062">
                  <c:v>18292.487959144699</c:v>
                </c:pt>
                <c:pt idx="8063">
                  <c:v>17475.79871629686</c:v>
                </c:pt>
                <c:pt idx="8064">
                  <c:v>16223.04334091437</c:v>
                </c:pt>
                <c:pt idx="8065">
                  <c:v>15276.959702565209</c:v>
                </c:pt>
                <c:pt idx="8066">
                  <c:v>14578.461108365869</c:v>
                </c:pt>
                <c:pt idx="8067">
                  <c:v>15041.61205604811</c:v>
                </c:pt>
                <c:pt idx="8068">
                  <c:v>14533.790955711451</c:v>
                </c:pt>
                <c:pt idx="8069">
                  <c:v>14199.59926575727</c:v>
                </c:pt>
                <c:pt idx="8070">
                  <c:v>15375.813804805621</c:v>
                </c:pt>
                <c:pt idx="8071">
                  <c:v>14903.063845699809</c:v>
                </c:pt>
                <c:pt idx="8072">
                  <c:v>15991.7160978547</c:v>
                </c:pt>
                <c:pt idx="8073">
                  <c:v>18072.119266790971</c:v>
                </c:pt>
                <c:pt idx="8074">
                  <c:v>18647.324809507969</c:v>
                </c:pt>
                <c:pt idx="8075">
                  <c:v>18111.55311808304</c:v>
                </c:pt>
                <c:pt idx="8076">
                  <c:v>18202.312413644959</c:v>
                </c:pt>
                <c:pt idx="8077">
                  <c:v>17936.69359827381</c:v>
                </c:pt>
                <c:pt idx="8078">
                  <c:v>18477.546044919221</c:v>
                </c:pt>
                <c:pt idx="8079">
                  <c:v>17696.6046089966</c:v>
                </c:pt>
                <c:pt idx="8080">
                  <c:v>17230.31849437808</c:v>
                </c:pt>
                <c:pt idx="8081">
                  <c:v>17302.372465122309</c:v>
                </c:pt>
                <c:pt idx="8082">
                  <c:v>18044.351413244931</c:v>
                </c:pt>
                <c:pt idx="8083">
                  <c:v>17991.238002795471</c:v>
                </c:pt>
                <c:pt idx="8084">
                  <c:v>18144.40165224922</c:v>
                </c:pt>
                <c:pt idx="8085">
                  <c:v>17510.996021161169</c:v>
                </c:pt>
                <c:pt idx="8086">
                  <c:v>18826.417617155261</c:v>
                </c:pt>
                <c:pt idx="8087">
                  <c:v>16521.287965506461</c:v>
                </c:pt>
                <c:pt idx="8088">
                  <c:v>16223.152328682911</c:v>
                </c:pt>
                <c:pt idx="8089">
                  <c:v>16495.664954163189</c:v>
                </c:pt>
                <c:pt idx="8090">
                  <c:v>14817.64251826211</c:v>
                </c:pt>
                <c:pt idx="8091">
                  <c:v>15138.37273539192</c:v>
                </c:pt>
                <c:pt idx="8092">
                  <c:v>14815.386637031939</c:v>
                </c:pt>
                <c:pt idx="8093">
                  <c:v>15664.77166777341</c:v>
                </c:pt>
                <c:pt idx="8094">
                  <c:v>14489.749809503201</c:v>
                </c:pt>
                <c:pt idx="8095">
                  <c:v>14915.501861355669</c:v>
                </c:pt>
                <c:pt idx="8096">
                  <c:v>15050.080074314919</c:v>
                </c:pt>
                <c:pt idx="8097">
                  <c:v>16705.191542102471</c:v>
                </c:pt>
                <c:pt idx="8098">
                  <c:v>17598.489269484591</c:v>
                </c:pt>
                <c:pt idx="8099">
                  <c:v>16626.003736407649</c:v>
                </c:pt>
                <c:pt idx="8100">
                  <c:v>16777.814343497699</c:v>
                </c:pt>
                <c:pt idx="8101">
                  <c:v>16916.077531598759</c:v>
                </c:pt>
                <c:pt idx="8102">
                  <c:v>17694.923367851639</c:v>
                </c:pt>
                <c:pt idx="8103">
                  <c:v>16661.934552618972</c:v>
                </c:pt>
                <c:pt idx="8104">
                  <c:v>17127.148198146231</c:v>
                </c:pt>
                <c:pt idx="8105">
                  <c:v>17035.452760135431</c:v>
                </c:pt>
                <c:pt idx="8106">
                  <c:v>16886.389277808539</c:v>
                </c:pt>
                <c:pt idx="8107">
                  <c:v>16497.425365276838</c:v>
                </c:pt>
                <c:pt idx="8108">
                  <c:v>15978.65493882754</c:v>
                </c:pt>
                <c:pt idx="8109">
                  <c:v>18054.035454988461</c:v>
                </c:pt>
                <c:pt idx="8110">
                  <c:v>18062.042187066068</c:v>
                </c:pt>
                <c:pt idx="8111">
                  <c:v>16199.38907160971</c:v>
                </c:pt>
                <c:pt idx="8112">
                  <c:v>16046.329415851809</c:v>
                </c:pt>
                <c:pt idx="8113">
                  <c:v>14601.976119180459</c:v>
                </c:pt>
                <c:pt idx="8114">
                  <c:v>14272.854794163761</c:v>
                </c:pt>
                <c:pt idx="8115">
                  <c:v>15487.6180044304</c:v>
                </c:pt>
                <c:pt idx="8116">
                  <c:v>14569.335617592449</c:v>
                </c:pt>
                <c:pt idx="8117">
                  <c:v>14543.85657234764</c:v>
                </c:pt>
                <c:pt idx="8118">
                  <c:v>15012.428434321449</c:v>
                </c:pt>
                <c:pt idx="8119">
                  <c:v>14373.778018060229</c:v>
                </c:pt>
                <c:pt idx="8120">
                  <c:v>14110.112044271251</c:v>
                </c:pt>
                <c:pt idx="8121">
                  <c:v>15344.679174099139</c:v>
                </c:pt>
                <c:pt idx="8122">
                  <c:v>16443.37774520466</c:v>
                </c:pt>
                <c:pt idx="8123">
                  <c:v>15731.408766655029</c:v>
                </c:pt>
                <c:pt idx="8124">
                  <c:v>16750.450303372021</c:v>
                </c:pt>
                <c:pt idx="8125">
                  <c:v>16343.326731476751</c:v>
                </c:pt>
                <c:pt idx="8126">
                  <c:v>16735.99132604921</c:v>
                </c:pt>
                <c:pt idx="8127">
                  <c:v>15575.595641115629</c:v>
                </c:pt>
                <c:pt idx="8128">
                  <c:v>15910.347745104829</c:v>
                </c:pt>
                <c:pt idx="8129">
                  <c:v>16360.747949503149</c:v>
                </c:pt>
                <c:pt idx="8130">
                  <c:v>16470.31268225297</c:v>
                </c:pt>
                <c:pt idx="8131">
                  <c:v>16203.300375063989</c:v>
                </c:pt>
                <c:pt idx="8132">
                  <c:v>16757.744156871449</c:v>
                </c:pt>
                <c:pt idx="8133">
                  <c:v>17007.474609819132</c:v>
                </c:pt>
                <c:pt idx="8134">
                  <c:v>17579.089660934558</c:v>
                </c:pt>
                <c:pt idx="8135">
                  <c:v>17392.6591343851</c:v>
                </c:pt>
                <c:pt idx="8136">
                  <c:v>16057.96850583119</c:v>
                </c:pt>
                <c:pt idx="8137">
                  <c:v>14874.232227941109</c:v>
                </c:pt>
                <c:pt idx="8138">
                  <c:v>14436.46160309161</c:v>
                </c:pt>
                <c:pt idx="8139">
                  <c:v>14678.60907953377</c:v>
                </c:pt>
                <c:pt idx="8140">
                  <c:v>14329.660925240811</c:v>
                </c:pt>
                <c:pt idx="8141">
                  <c:v>15249.932857369031</c:v>
                </c:pt>
                <c:pt idx="8142">
                  <c:v>15817.42669600169</c:v>
                </c:pt>
                <c:pt idx="8143">
                  <c:v>15440.616265945009</c:v>
                </c:pt>
                <c:pt idx="8144">
                  <c:v>16698.273754740389</c:v>
                </c:pt>
                <c:pt idx="8145">
                  <c:v>18344.677642570059</c:v>
                </c:pt>
                <c:pt idx="8146">
                  <c:v>18971.77318502725</c:v>
                </c:pt>
                <c:pt idx="8147">
                  <c:v>18376.12187269159</c:v>
                </c:pt>
                <c:pt idx="8148">
                  <c:v>18723.58121907683</c:v>
                </c:pt>
                <c:pt idx="8149">
                  <c:v>16283.53136310107</c:v>
                </c:pt>
                <c:pt idx="8150">
                  <c:v>19108.692375636791</c:v>
                </c:pt>
                <c:pt idx="8151">
                  <c:v>18385.15856632758</c:v>
                </c:pt>
                <c:pt idx="8152">
                  <c:v>18295.085052506322</c:v>
                </c:pt>
                <c:pt idx="8153">
                  <c:v>17794.654583116779</c:v>
                </c:pt>
                <c:pt idx="8154">
                  <c:v>18945.101233143399</c:v>
                </c:pt>
                <c:pt idx="8155">
                  <c:v>18985.962489633621</c:v>
                </c:pt>
                <c:pt idx="8156">
                  <c:v>18557.594775969141</c:v>
                </c:pt>
                <c:pt idx="8157">
                  <c:v>17816.656100670971</c:v>
                </c:pt>
                <c:pt idx="8158">
                  <c:v>19883.024492361121</c:v>
                </c:pt>
                <c:pt idx="8159">
                  <c:v>17046.297416337991</c:v>
                </c:pt>
                <c:pt idx="8160">
                  <c:v>15718.886434225909</c:v>
                </c:pt>
                <c:pt idx="8161">
                  <c:v>14997.76150985572</c:v>
                </c:pt>
                <c:pt idx="8162">
                  <c:v>14598.396428501659</c:v>
                </c:pt>
                <c:pt idx="8163">
                  <c:v>14835.466249131619</c:v>
                </c:pt>
                <c:pt idx="8164">
                  <c:v>14383.57711616248</c:v>
                </c:pt>
                <c:pt idx="8165">
                  <c:v>14729.43607621567</c:v>
                </c:pt>
                <c:pt idx="8166">
                  <c:v>15775.036280364609</c:v>
                </c:pt>
                <c:pt idx="8167">
                  <c:v>15103.460357189089</c:v>
                </c:pt>
                <c:pt idx="8168">
                  <c:v>16809.993316264121</c:v>
                </c:pt>
                <c:pt idx="8169">
                  <c:v>17694.91043702398</c:v>
                </c:pt>
                <c:pt idx="8170">
                  <c:v>18784.79997118517</c:v>
                </c:pt>
                <c:pt idx="8171">
                  <c:v>19030.510016295259</c:v>
                </c:pt>
                <c:pt idx="8172">
                  <c:v>18209.32206243281</c:v>
                </c:pt>
                <c:pt idx="8173">
                  <c:v>19465.6721871964</c:v>
                </c:pt>
                <c:pt idx="8174">
                  <c:v>19572.02611077125</c:v>
                </c:pt>
                <c:pt idx="8175">
                  <c:v>19529.41707045108</c:v>
                </c:pt>
                <c:pt idx="8176">
                  <c:v>19412.755291360249</c:v>
                </c:pt>
                <c:pt idx="8177">
                  <c:v>18917.084212260441</c:v>
                </c:pt>
                <c:pt idx="8178">
                  <c:v>18577.145147743991</c:v>
                </c:pt>
                <c:pt idx="8179">
                  <c:v>17381.475162500861</c:v>
                </c:pt>
                <c:pt idx="8180">
                  <c:v>18304.349934434649</c:v>
                </c:pt>
                <c:pt idx="8181">
                  <c:v>18963.893727502829</c:v>
                </c:pt>
                <c:pt idx="8182">
                  <c:v>18249.82547731492</c:v>
                </c:pt>
                <c:pt idx="8183">
                  <c:v>17883.69020580826</c:v>
                </c:pt>
                <c:pt idx="8184">
                  <c:v>17220.961420296309</c:v>
                </c:pt>
                <c:pt idx="8185">
                  <c:v>16798.72511702032</c:v>
                </c:pt>
                <c:pt idx="8186">
                  <c:v>15035.220197195889</c:v>
                </c:pt>
                <c:pt idx="8187">
                  <c:v>15327.24559744454</c:v>
                </c:pt>
                <c:pt idx="8188">
                  <c:v>15392.30207075521</c:v>
                </c:pt>
                <c:pt idx="8189">
                  <c:v>15515.603743352771</c:v>
                </c:pt>
                <c:pt idx="8190">
                  <c:v>15769.469404888079</c:v>
                </c:pt>
                <c:pt idx="8191">
                  <c:v>16561.37925504024</c:v>
                </c:pt>
                <c:pt idx="8192">
                  <c:v>17386.62882002701</c:v>
                </c:pt>
                <c:pt idx="8193">
                  <c:v>18657.950274300179</c:v>
                </c:pt>
                <c:pt idx="8194">
                  <c:v>17988.108469969658</c:v>
                </c:pt>
                <c:pt idx="8195">
                  <c:v>19624.14695075473</c:v>
                </c:pt>
                <c:pt idx="8196">
                  <c:v>18542.38142368988</c:v>
                </c:pt>
                <c:pt idx="8197">
                  <c:v>18427.688166514861</c:v>
                </c:pt>
                <c:pt idx="8198">
                  <c:v>19820.503849129011</c:v>
                </c:pt>
                <c:pt idx="8199">
                  <c:v>19687.673398244049</c:v>
                </c:pt>
                <c:pt idx="8200">
                  <c:v>19984.221934189001</c:v>
                </c:pt>
                <c:pt idx="8201">
                  <c:v>19883.844438547061</c:v>
                </c:pt>
                <c:pt idx="8202">
                  <c:v>20009.17081226088</c:v>
                </c:pt>
                <c:pt idx="8203">
                  <c:v>18501.90828263999</c:v>
                </c:pt>
                <c:pt idx="8204">
                  <c:v>17824.01145733372</c:v>
                </c:pt>
                <c:pt idx="8205">
                  <c:v>18558.673928909411</c:v>
                </c:pt>
                <c:pt idx="8206">
                  <c:v>19822.346209952681</c:v>
                </c:pt>
                <c:pt idx="8207">
                  <c:v>17992.525337387011</c:v>
                </c:pt>
                <c:pt idx="8208">
                  <c:v>17865.00268499005</c:v>
                </c:pt>
                <c:pt idx="8209">
                  <c:v>15315.75773891033</c:v>
                </c:pt>
                <c:pt idx="8210">
                  <c:v>15628.575203864901</c:v>
                </c:pt>
                <c:pt idx="8211">
                  <c:v>14945.112143757629</c:v>
                </c:pt>
                <c:pt idx="8212">
                  <c:v>15239.907679766369</c:v>
                </c:pt>
                <c:pt idx="8213">
                  <c:v>15291.750365796999</c:v>
                </c:pt>
                <c:pt idx="8214">
                  <c:v>15462.01745523994</c:v>
                </c:pt>
                <c:pt idx="8215">
                  <c:v>15474.682633904289</c:v>
                </c:pt>
                <c:pt idx="8216">
                  <c:v>17334.492236728041</c:v>
                </c:pt>
                <c:pt idx="8217">
                  <c:v>17401.452454382179</c:v>
                </c:pt>
                <c:pt idx="8218">
                  <c:v>19756.719905433521</c:v>
                </c:pt>
                <c:pt idx="8219">
                  <c:v>19501.33575150475</c:v>
                </c:pt>
                <c:pt idx="8220">
                  <c:v>19138.995488717072</c:v>
                </c:pt>
                <c:pt idx="8221">
                  <c:v>19747.224155196131</c:v>
                </c:pt>
                <c:pt idx="8222">
                  <c:v>20455.500816776628</c:v>
                </c:pt>
                <c:pt idx="8223">
                  <c:v>20543.292343379489</c:v>
                </c:pt>
                <c:pt idx="8224">
                  <c:v>20640.974933318321</c:v>
                </c:pt>
                <c:pt idx="8225">
                  <c:v>19167.299021332619</c:v>
                </c:pt>
                <c:pt idx="8226">
                  <c:v>20094.929941050359</c:v>
                </c:pt>
                <c:pt idx="8227">
                  <c:v>18755.46335013592</c:v>
                </c:pt>
                <c:pt idx="8228">
                  <c:v>17911.379483680761</c:v>
                </c:pt>
                <c:pt idx="8229">
                  <c:v>18934.10734931576</c:v>
                </c:pt>
                <c:pt idx="8230">
                  <c:v>19344.973230674132</c:v>
                </c:pt>
                <c:pt idx="8231">
                  <c:v>18246.792688010959</c:v>
                </c:pt>
                <c:pt idx="8232">
                  <c:v>16919.167604921411</c:v>
                </c:pt>
                <c:pt idx="8233">
                  <c:v>16259.908447140429</c:v>
                </c:pt>
                <c:pt idx="8234">
                  <c:v>16052.95947644698</c:v>
                </c:pt>
                <c:pt idx="8235">
                  <c:v>15895.400578202931</c:v>
                </c:pt>
                <c:pt idx="8236">
                  <c:v>15300.602153968701</c:v>
                </c:pt>
                <c:pt idx="8237">
                  <c:v>15379.12795009772</c:v>
                </c:pt>
                <c:pt idx="8238">
                  <c:v>16000.71206969728</c:v>
                </c:pt>
                <c:pt idx="8239">
                  <c:v>16224.3224163829</c:v>
                </c:pt>
                <c:pt idx="8240">
                  <c:v>16923.874118795909</c:v>
                </c:pt>
                <c:pt idx="8241">
                  <c:v>17851.13363534016</c:v>
                </c:pt>
                <c:pt idx="8242">
                  <c:v>18770.771265431431</c:v>
                </c:pt>
                <c:pt idx="8243">
                  <c:v>18552.236191916421</c:v>
                </c:pt>
                <c:pt idx="8244">
                  <c:v>18242.2089368739</c:v>
                </c:pt>
                <c:pt idx="8245">
                  <c:v>19341.314729946069</c:v>
                </c:pt>
                <c:pt idx="8246">
                  <c:v>17989.084129800569</c:v>
                </c:pt>
                <c:pt idx="8247">
                  <c:v>18484.358199959661</c:v>
                </c:pt>
                <c:pt idx="8248">
                  <c:v>19328.62333028825</c:v>
                </c:pt>
                <c:pt idx="8249">
                  <c:v>18730.836462446219</c:v>
                </c:pt>
                <c:pt idx="8250">
                  <c:v>18486.394808186429</c:v>
                </c:pt>
                <c:pt idx="8251">
                  <c:v>17438.514094284579</c:v>
                </c:pt>
                <c:pt idx="8252">
                  <c:v>18168.987416839838</c:v>
                </c:pt>
                <c:pt idx="8253">
                  <c:v>19303.367014828411</c:v>
                </c:pt>
                <c:pt idx="8254">
                  <c:v>19009.808367090231</c:v>
                </c:pt>
                <c:pt idx="8255">
                  <c:v>18432.509713295949</c:v>
                </c:pt>
                <c:pt idx="8256">
                  <c:v>16465.25479334997</c:v>
                </c:pt>
                <c:pt idx="8257">
                  <c:v>16462.03055198889</c:v>
                </c:pt>
                <c:pt idx="8258">
                  <c:v>15532.88637049402</c:v>
                </c:pt>
                <c:pt idx="8259">
                  <c:v>14835.53882213693</c:v>
                </c:pt>
                <c:pt idx="8260">
                  <c:v>15082.337037215641</c:v>
                </c:pt>
                <c:pt idx="8261">
                  <c:v>15793.154181412579</c:v>
                </c:pt>
                <c:pt idx="8262">
                  <c:v>15269.944911035491</c:v>
                </c:pt>
                <c:pt idx="8263">
                  <c:v>14886.68927127411</c:v>
                </c:pt>
                <c:pt idx="8264">
                  <c:v>14670.043708184679</c:v>
                </c:pt>
                <c:pt idx="8265">
                  <c:v>15883.76039612549</c:v>
                </c:pt>
                <c:pt idx="8266">
                  <c:v>16532.340967480792</c:v>
                </c:pt>
                <c:pt idx="8267">
                  <c:v>16788.78655934038</c:v>
                </c:pt>
                <c:pt idx="8268">
                  <c:v>17675.34123705938</c:v>
                </c:pt>
                <c:pt idx="8269">
                  <c:v>16303.04535487859</c:v>
                </c:pt>
                <c:pt idx="8270">
                  <c:v>16844.49934969583</c:v>
                </c:pt>
                <c:pt idx="8271">
                  <c:v>17132.833577111101</c:v>
                </c:pt>
                <c:pt idx="8272">
                  <c:v>16762.310035006849</c:v>
                </c:pt>
                <c:pt idx="8273">
                  <c:v>17112.25995904945</c:v>
                </c:pt>
                <c:pt idx="8274">
                  <c:v>17223.768040970521</c:v>
                </c:pt>
                <c:pt idx="8275">
                  <c:v>16789.16759717503</c:v>
                </c:pt>
                <c:pt idx="8276">
                  <c:v>17598.81174613758</c:v>
                </c:pt>
                <c:pt idx="8277">
                  <c:v>18065.472190983892</c:v>
                </c:pt>
                <c:pt idx="8278">
                  <c:v>18301.75553268152</c:v>
                </c:pt>
                <c:pt idx="8279">
                  <c:v>16724.189028358109</c:v>
                </c:pt>
                <c:pt idx="8280">
                  <c:v>15756.276486445589</c:v>
                </c:pt>
                <c:pt idx="8281">
                  <c:v>14406.732596096739</c:v>
                </c:pt>
                <c:pt idx="8282">
                  <c:v>14758.992433327559</c:v>
                </c:pt>
                <c:pt idx="8283">
                  <c:v>14574.52818412229</c:v>
                </c:pt>
                <c:pt idx="8284">
                  <c:v>14036.836566240851</c:v>
                </c:pt>
                <c:pt idx="8285">
                  <c:v>14762.31639551242</c:v>
                </c:pt>
                <c:pt idx="8286">
                  <c:v>15102.72927727613</c:v>
                </c:pt>
                <c:pt idx="8287">
                  <c:v>14224.14419814471</c:v>
                </c:pt>
                <c:pt idx="8288">
                  <c:v>14276.72667109352</c:v>
                </c:pt>
                <c:pt idx="8289">
                  <c:v>15844.68491336087</c:v>
                </c:pt>
                <c:pt idx="8290">
                  <c:v>15119.605940049451</c:v>
                </c:pt>
                <c:pt idx="8291">
                  <c:v>15372.863799504101</c:v>
                </c:pt>
                <c:pt idx="8292">
                  <c:v>15418.55652113764</c:v>
                </c:pt>
                <c:pt idx="8293">
                  <c:v>16857.62631599624</c:v>
                </c:pt>
                <c:pt idx="8294">
                  <c:v>15719.56707153857</c:v>
                </c:pt>
                <c:pt idx="8295">
                  <c:v>16040.74839437678</c:v>
                </c:pt>
                <c:pt idx="8296">
                  <c:v>15781.208696836071</c:v>
                </c:pt>
                <c:pt idx="8297">
                  <c:v>15471.63577453262</c:v>
                </c:pt>
                <c:pt idx="8298">
                  <c:v>17118.700513153879</c:v>
                </c:pt>
                <c:pt idx="8299">
                  <c:v>16562.987526814391</c:v>
                </c:pt>
                <c:pt idx="8300">
                  <c:v>16958.104701801611</c:v>
                </c:pt>
                <c:pt idx="8301">
                  <c:v>17262.289005545961</c:v>
                </c:pt>
                <c:pt idx="8302">
                  <c:v>17070.406781260619</c:v>
                </c:pt>
                <c:pt idx="8303">
                  <c:v>16215.71303416384</c:v>
                </c:pt>
                <c:pt idx="8304">
                  <c:v>15282.344552727451</c:v>
                </c:pt>
                <c:pt idx="8305">
                  <c:v>15965.087110153911</c:v>
                </c:pt>
                <c:pt idx="8306">
                  <c:v>14150.54630435479</c:v>
                </c:pt>
                <c:pt idx="8307">
                  <c:v>15453.622739550419</c:v>
                </c:pt>
                <c:pt idx="8308">
                  <c:v>14451.13575760704</c:v>
                </c:pt>
                <c:pt idx="8309">
                  <c:v>15274.6941489029</c:v>
                </c:pt>
                <c:pt idx="8310">
                  <c:v>14556.901145929691</c:v>
                </c:pt>
                <c:pt idx="8311">
                  <c:v>15420.15186522248</c:v>
                </c:pt>
                <c:pt idx="8312">
                  <c:v>16793.33377085593</c:v>
                </c:pt>
                <c:pt idx="8313">
                  <c:v>16638.600815751801</c:v>
                </c:pt>
                <c:pt idx="8314">
                  <c:v>16943.44754897731</c:v>
                </c:pt>
                <c:pt idx="8315">
                  <c:v>17038.405221346849</c:v>
                </c:pt>
                <c:pt idx="8316">
                  <c:v>18363.201196792899</c:v>
                </c:pt>
                <c:pt idx="8317">
                  <c:v>18050.707590584519</c:v>
                </c:pt>
                <c:pt idx="8318">
                  <c:v>17568.86983690226</c:v>
                </c:pt>
                <c:pt idx="8319">
                  <c:v>18139.892272684461</c:v>
                </c:pt>
                <c:pt idx="8320">
                  <c:v>18680.396594754598</c:v>
                </c:pt>
                <c:pt idx="8321">
                  <c:v>17822.965017817489</c:v>
                </c:pt>
                <c:pt idx="8322">
                  <c:v>18562.91263064498</c:v>
                </c:pt>
                <c:pt idx="8323">
                  <c:v>18208.776371819949</c:v>
                </c:pt>
                <c:pt idx="8324">
                  <c:v>17634.046157545421</c:v>
                </c:pt>
                <c:pt idx="8325">
                  <c:v>18523.935999261699</c:v>
                </c:pt>
                <c:pt idx="8326">
                  <c:v>18152.369636884148</c:v>
                </c:pt>
                <c:pt idx="8327">
                  <c:v>16973.200386073171</c:v>
                </c:pt>
                <c:pt idx="8328">
                  <c:v>16743.026430447349</c:v>
                </c:pt>
                <c:pt idx="8329">
                  <c:v>16093.4823618356</c:v>
                </c:pt>
                <c:pt idx="8330">
                  <c:v>15458.300132334791</c:v>
                </c:pt>
                <c:pt idx="8331">
                  <c:v>15763.161034598979</c:v>
                </c:pt>
                <c:pt idx="8332">
                  <c:v>15760.26774054819</c:v>
                </c:pt>
                <c:pt idx="8333">
                  <c:v>15300.234185546509</c:v>
                </c:pt>
                <c:pt idx="8334">
                  <c:v>15255.36405190406</c:v>
                </c:pt>
                <c:pt idx="8335">
                  <c:v>15067.284558232661</c:v>
                </c:pt>
                <c:pt idx="8336">
                  <c:v>16694.998731454521</c:v>
                </c:pt>
                <c:pt idx="8337">
                  <c:v>17029.76236672611</c:v>
                </c:pt>
                <c:pt idx="8338">
                  <c:v>18535.926731599971</c:v>
                </c:pt>
                <c:pt idx="8339">
                  <c:v>18494.392837324402</c:v>
                </c:pt>
                <c:pt idx="8340">
                  <c:v>18554.48682943403</c:v>
                </c:pt>
                <c:pt idx="8341">
                  <c:v>18441.07897845452</c:v>
                </c:pt>
                <c:pt idx="8342">
                  <c:v>19040.57343004924</c:v>
                </c:pt>
                <c:pt idx="8343">
                  <c:v>18322.2366860088</c:v>
                </c:pt>
                <c:pt idx="8344">
                  <c:v>17277.471213412002</c:v>
                </c:pt>
                <c:pt idx="8345">
                  <c:v>16854.352398985491</c:v>
                </c:pt>
                <c:pt idx="8346">
                  <c:v>17031.343194616318</c:v>
                </c:pt>
                <c:pt idx="8347">
                  <c:v>17469.55866652937</c:v>
                </c:pt>
                <c:pt idx="8348">
                  <c:v>17950.761715855719</c:v>
                </c:pt>
                <c:pt idx="8349">
                  <c:v>18146.711279721902</c:v>
                </c:pt>
                <c:pt idx="8350">
                  <c:v>18335.24684356873</c:v>
                </c:pt>
                <c:pt idx="8351">
                  <c:v>17469.653263181481</c:v>
                </c:pt>
                <c:pt idx="8352">
                  <c:v>15827.395797911729</c:v>
                </c:pt>
                <c:pt idx="8353">
                  <c:v>15181.51908947294</c:v>
                </c:pt>
                <c:pt idx="8354">
                  <c:v>14599.38031895353</c:v>
                </c:pt>
                <c:pt idx="8355">
                  <c:v>15936.67777797965</c:v>
                </c:pt>
                <c:pt idx="8356">
                  <c:v>15589.971224709099</c:v>
                </c:pt>
                <c:pt idx="8357">
                  <c:v>15539.76871948251</c:v>
                </c:pt>
                <c:pt idx="8358">
                  <c:v>14925.510231411139</c:v>
                </c:pt>
                <c:pt idx="8359">
                  <c:v>15749.376748075159</c:v>
                </c:pt>
                <c:pt idx="8360">
                  <c:v>16130.52520383402</c:v>
                </c:pt>
                <c:pt idx="8361">
                  <c:v>17645.179907043421</c:v>
                </c:pt>
                <c:pt idx="8362">
                  <c:v>18328.581258402261</c:v>
                </c:pt>
                <c:pt idx="8363">
                  <c:v>18169.335892394451</c:v>
                </c:pt>
                <c:pt idx="8364">
                  <c:v>17738.056880339758</c:v>
                </c:pt>
                <c:pt idx="8365">
                  <c:v>18508.268007348459</c:v>
                </c:pt>
                <c:pt idx="8366">
                  <c:v>18099.978986849521</c:v>
                </c:pt>
                <c:pt idx="8367">
                  <c:v>19030.31906258424</c:v>
                </c:pt>
                <c:pt idx="8368">
                  <c:v>18578.980628323839</c:v>
                </c:pt>
                <c:pt idx="8369">
                  <c:v>17547.350884889271</c:v>
                </c:pt>
                <c:pt idx="8370">
                  <c:v>18292.012885363161</c:v>
                </c:pt>
                <c:pt idx="8371">
                  <c:v>17239.081356534101</c:v>
                </c:pt>
                <c:pt idx="8372">
                  <c:v>17385.138899852231</c:v>
                </c:pt>
                <c:pt idx="8373">
                  <c:v>19351.666978151581</c:v>
                </c:pt>
                <c:pt idx="8374">
                  <c:v>19109.796565830009</c:v>
                </c:pt>
                <c:pt idx="8375">
                  <c:v>17836.005103475862</c:v>
                </c:pt>
                <c:pt idx="8376">
                  <c:v>16771.697194914719</c:v>
                </c:pt>
                <c:pt idx="8377">
                  <c:v>15608.240207233181</c:v>
                </c:pt>
                <c:pt idx="8378">
                  <c:v>14487.193444323089</c:v>
                </c:pt>
                <c:pt idx="8379">
                  <c:v>14591.22653281014</c:v>
                </c:pt>
                <c:pt idx="8380">
                  <c:v>14942.59358829723</c:v>
                </c:pt>
                <c:pt idx="8381">
                  <c:v>14882.57014735938</c:v>
                </c:pt>
                <c:pt idx="8382">
                  <c:v>15764.31941388552</c:v>
                </c:pt>
                <c:pt idx="8383">
                  <c:v>15209.58976848961</c:v>
                </c:pt>
                <c:pt idx="8384">
                  <c:v>16073.575234813679</c:v>
                </c:pt>
                <c:pt idx="8385">
                  <c:v>17131.463550534529</c:v>
                </c:pt>
                <c:pt idx="8386">
                  <c:v>17048.017171141109</c:v>
                </c:pt>
                <c:pt idx="8387">
                  <c:v>18373.924092530731</c:v>
                </c:pt>
                <c:pt idx="8388">
                  <c:v>17823.768019734169</c:v>
                </c:pt>
                <c:pt idx="8389">
                  <c:v>17400.492006263299</c:v>
                </c:pt>
                <c:pt idx="8390">
                  <c:v>17616.949171045351</c:v>
                </c:pt>
                <c:pt idx="8391">
                  <c:v>17499.384051013341</c:v>
                </c:pt>
                <c:pt idx="8392">
                  <c:v>17889.534083124119</c:v>
                </c:pt>
                <c:pt idx="8393">
                  <c:v>17986.995860694358</c:v>
                </c:pt>
                <c:pt idx="8394">
                  <c:v>18013.353571191212</c:v>
                </c:pt>
                <c:pt idx="8395">
                  <c:v>18563.590886471022</c:v>
                </c:pt>
                <c:pt idx="8396">
                  <c:v>18176.61753993994</c:v>
                </c:pt>
                <c:pt idx="8397">
                  <c:v>18993.209207335651</c:v>
                </c:pt>
                <c:pt idx="8398">
                  <c:v>18035.71355215837</c:v>
                </c:pt>
                <c:pt idx="8399">
                  <c:v>18205.464692082842</c:v>
                </c:pt>
                <c:pt idx="8400">
                  <c:v>16576.066783657199</c:v>
                </c:pt>
                <c:pt idx="8401">
                  <c:v>15878.266736768121</c:v>
                </c:pt>
                <c:pt idx="8402">
                  <c:v>14915.416683103091</c:v>
                </c:pt>
                <c:pt idx="8403">
                  <c:v>13978.452607740661</c:v>
                </c:pt>
                <c:pt idx="8404">
                  <c:v>15346.36812113262</c:v>
                </c:pt>
                <c:pt idx="8405">
                  <c:v>15082.40530859988</c:v>
                </c:pt>
                <c:pt idx="8406">
                  <c:v>15106.159272719349</c:v>
                </c:pt>
                <c:pt idx="8407">
                  <c:v>15597.13517479574</c:v>
                </c:pt>
                <c:pt idx="8408">
                  <c:v>15720.454179109291</c:v>
                </c:pt>
                <c:pt idx="8409">
                  <c:v>17271.803190244242</c:v>
                </c:pt>
                <c:pt idx="8410">
                  <c:v>18765.90647039418</c:v>
                </c:pt>
                <c:pt idx="8411">
                  <c:v>17611.989166259849</c:v>
                </c:pt>
                <c:pt idx="8412">
                  <c:v>18257.098500997701</c:v>
                </c:pt>
                <c:pt idx="8413">
                  <c:v>17992.090105872961</c:v>
                </c:pt>
                <c:pt idx="8414">
                  <c:v>18834.918858771689</c:v>
                </c:pt>
                <c:pt idx="8415">
                  <c:v>18190.58890190682</c:v>
                </c:pt>
                <c:pt idx="8416">
                  <c:v>18221.199887448169</c:v>
                </c:pt>
                <c:pt idx="8417">
                  <c:v>17557.802255942031</c:v>
                </c:pt>
                <c:pt idx="8418">
                  <c:v>18302.919771793269</c:v>
                </c:pt>
                <c:pt idx="8419">
                  <c:v>17157.338539790839</c:v>
                </c:pt>
                <c:pt idx="8420">
                  <c:v>17750.387238663821</c:v>
                </c:pt>
                <c:pt idx="8421">
                  <c:v>18959.115071555319</c:v>
                </c:pt>
                <c:pt idx="8422">
                  <c:v>18565.68482944115</c:v>
                </c:pt>
                <c:pt idx="8423">
                  <c:v>17790.429820998459</c:v>
                </c:pt>
                <c:pt idx="8424">
                  <c:v>16807.29832863605</c:v>
                </c:pt>
                <c:pt idx="8425">
                  <c:v>14857.691707011199</c:v>
                </c:pt>
                <c:pt idx="8426">
                  <c:v>14392.46627603765</c:v>
                </c:pt>
                <c:pt idx="8427">
                  <c:v>14945.54381065981</c:v>
                </c:pt>
                <c:pt idx="8428">
                  <c:v>15502.333660655941</c:v>
                </c:pt>
                <c:pt idx="8429">
                  <c:v>15159.97265421163</c:v>
                </c:pt>
                <c:pt idx="8430">
                  <c:v>15581.90877153646</c:v>
                </c:pt>
                <c:pt idx="8431">
                  <c:v>14627.089987759289</c:v>
                </c:pt>
                <c:pt idx="8432">
                  <c:v>15023.054119431559</c:v>
                </c:pt>
                <c:pt idx="8433">
                  <c:v>17114.535532986891</c:v>
                </c:pt>
                <c:pt idx="8434">
                  <c:v>17386.101278691611</c:v>
                </c:pt>
                <c:pt idx="8435">
                  <c:v>17181.11857342517</c:v>
                </c:pt>
                <c:pt idx="8436">
                  <c:v>17066.343243533309</c:v>
                </c:pt>
                <c:pt idx="8437">
                  <c:v>17777.84579896682</c:v>
                </c:pt>
                <c:pt idx="8438">
                  <c:v>18306.809427732191</c:v>
                </c:pt>
                <c:pt idx="8439">
                  <c:v>14952.179453995241</c:v>
                </c:pt>
                <c:pt idx="8440">
                  <c:v>18118.242465844971</c:v>
                </c:pt>
                <c:pt idx="8441">
                  <c:v>17980.114074535551</c:v>
                </c:pt>
                <c:pt idx="8442">
                  <c:v>17101.322276084789</c:v>
                </c:pt>
                <c:pt idx="8443">
                  <c:v>17350.88819804056</c:v>
                </c:pt>
                <c:pt idx="8444">
                  <c:v>16265.004357451589</c:v>
                </c:pt>
                <c:pt idx="8445">
                  <c:v>18371.979417885261</c:v>
                </c:pt>
                <c:pt idx="8446">
                  <c:v>18517.23901586108</c:v>
                </c:pt>
                <c:pt idx="8447">
                  <c:v>16749.51065263202</c:v>
                </c:pt>
                <c:pt idx="8448">
                  <c:v>15259.390909085691</c:v>
                </c:pt>
                <c:pt idx="8449">
                  <c:v>14247.66052197022</c:v>
                </c:pt>
                <c:pt idx="8450">
                  <c:v>15339.45126801484</c:v>
                </c:pt>
                <c:pt idx="8451">
                  <c:v>14866.04411241337</c:v>
                </c:pt>
                <c:pt idx="8452">
                  <c:v>14129.04042638815</c:v>
                </c:pt>
                <c:pt idx="8453">
                  <c:v>13708.892994192671</c:v>
                </c:pt>
                <c:pt idx="8454">
                  <c:v>14530.941592483039</c:v>
                </c:pt>
                <c:pt idx="8455">
                  <c:v>15369.75373716389</c:v>
                </c:pt>
                <c:pt idx="8456">
                  <c:v>15524.141003512679</c:v>
                </c:pt>
                <c:pt idx="8457">
                  <c:v>15808.32301245187</c:v>
                </c:pt>
                <c:pt idx="8458">
                  <c:v>15755.230656607549</c:v>
                </c:pt>
                <c:pt idx="8459">
                  <c:v>16711.1196181306</c:v>
                </c:pt>
                <c:pt idx="8460">
                  <c:v>16184.76572720404</c:v>
                </c:pt>
                <c:pt idx="8461">
                  <c:v>16593.755131040962</c:v>
                </c:pt>
                <c:pt idx="8462">
                  <c:v>17329.081594030729</c:v>
                </c:pt>
                <c:pt idx="8463">
                  <c:v>17134.661336438581</c:v>
                </c:pt>
                <c:pt idx="8464">
                  <c:v>17014.45734052523</c:v>
                </c:pt>
                <c:pt idx="8465">
                  <c:v>17299.128849701749</c:v>
                </c:pt>
                <c:pt idx="8466">
                  <c:v>16799.37492368032</c:v>
                </c:pt>
                <c:pt idx="8467">
                  <c:v>16783.091041312498</c:v>
                </c:pt>
                <c:pt idx="8468">
                  <c:v>16625.087900661008</c:v>
                </c:pt>
                <c:pt idx="8469">
                  <c:v>17123.774916409711</c:v>
                </c:pt>
                <c:pt idx="8470">
                  <c:v>17899.204668825299</c:v>
                </c:pt>
                <c:pt idx="8471">
                  <c:v>17560.229809036649</c:v>
                </c:pt>
                <c:pt idx="8472">
                  <c:v>15773.69907553847</c:v>
                </c:pt>
                <c:pt idx="8473">
                  <c:v>15873.20469002786</c:v>
                </c:pt>
                <c:pt idx="8474">
                  <c:v>14442.27469509265</c:v>
                </c:pt>
                <c:pt idx="8475">
                  <c:v>14282.14820735132</c:v>
                </c:pt>
                <c:pt idx="8476">
                  <c:v>14282.270492584859</c:v>
                </c:pt>
                <c:pt idx="8477">
                  <c:v>14861.06399162173</c:v>
                </c:pt>
                <c:pt idx="8478">
                  <c:v>15760.979117081761</c:v>
                </c:pt>
                <c:pt idx="8479">
                  <c:v>15269.804359084739</c:v>
                </c:pt>
                <c:pt idx="8480">
                  <c:v>17329.959247641538</c:v>
                </c:pt>
                <c:pt idx="8481">
                  <c:v>17028.811219269581</c:v>
                </c:pt>
                <c:pt idx="8482">
                  <c:v>17954.946485298809</c:v>
                </c:pt>
                <c:pt idx="8483">
                  <c:v>17753.830265768251</c:v>
                </c:pt>
                <c:pt idx="8484">
                  <c:v>18967.285180112809</c:v>
                </c:pt>
                <c:pt idx="8485">
                  <c:v>18347.198529130881</c:v>
                </c:pt>
                <c:pt idx="8486">
                  <c:v>19724.942479292069</c:v>
                </c:pt>
                <c:pt idx="8487">
                  <c:v>19514.640784018178</c:v>
                </c:pt>
                <c:pt idx="8488">
                  <c:v>17866.581092293902</c:v>
                </c:pt>
                <c:pt idx="8489">
                  <c:v>19091.630703627681</c:v>
                </c:pt>
                <c:pt idx="8490">
                  <c:v>18272.140659550791</c:v>
                </c:pt>
                <c:pt idx="8491">
                  <c:v>18228.5973539964</c:v>
                </c:pt>
                <c:pt idx="8492">
                  <c:v>18146.454248547449</c:v>
                </c:pt>
                <c:pt idx="8493">
                  <c:v>17997.540628219351</c:v>
                </c:pt>
                <c:pt idx="8494">
                  <c:v>18554.19857604344</c:v>
                </c:pt>
                <c:pt idx="8495">
                  <c:v>17226.99634406354</c:v>
                </c:pt>
                <c:pt idx="8496">
                  <c:v>17202.144540488858</c:v>
                </c:pt>
                <c:pt idx="8497">
                  <c:v>15802.12975683361</c:v>
                </c:pt>
                <c:pt idx="8498">
                  <c:v>15087.69226299711</c:v>
                </c:pt>
                <c:pt idx="8499">
                  <c:v>15593.20366221035</c:v>
                </c:pt>
                <c:pt idx="8500">
                  <c:v>15694.906691855789</c:v>
                </c:pt>
                <c:pt idx="8501">
                  <c:v>15650.0124156325</c:v>
                </c:pt>
                <c:pt idx="8502">
                  <c:v>14988.067728136049</c:v>
                </c:pt>
                <c:pt idx="8503">
                  <c:v>16149.27180624536</c:v>
                </c:pt>
                <c:pt idx="8504">
                  <c:v>16619.968272745671</c:v>
                </c:pt>
                <c:pt idx="8505">
                  <c:v>17067.991604353621</c:v>
                </c:pt>
                <c:pt idx="8506">
                  <c:v>18473.765572061369</c:v>
                </c:pt>
                <c:pt idx="8507">
                  <c:v>18123.211080028719</c:v>
                </c:pt>
                <c:pt idx="8508">
                  <c:v>17727.155175209398</c:v>
                </c:pt>
                <c:pt idx="8509">
                  <c:v>18478.54006770112</c:v>
                </c:pt>
                <c:pt idx="8510">
                  <c:v>18972.67762530753</c:v>
                </c:pt>
                <c:pt idx="8511">
                  <c:v>18391.05659836375</c:v>
                </c:pt>
                <c:pt idx="8512">
                  <c:v>17761.515482590228</c:v>
                </c:pt>
                <c:pt idx="8513">
                  <c:v>19196.675408049319</c:v>
                </c:pt>
                <c:pt idx="8514">
                  <c:v>17667.434797003119</c:v>
                </c:pt>
                <c:pt idx="8515">
                  <c:v>18465.801608200789</c:v>
                </c:pt>
                <c:pt idx="8516">
                  <c:v>17125.30915424542</c:v>
                </c:pt>
                <c:pt idx="8517">
                  <c:v>18956.69231061573</c:v>
                </c:pt>
                <c:pt idx="8518">
                  <c:v>19315.341392798098</c:v>
                </c:pt>
                <c:pt idx="8519">
                  <c:v>18139.234551058049</c:v>
                </c:pt>
                <c:pt idx="8520">
                  <c:v>17376.65708909131</c:v>
                </c:pt>
                <c:pt idx="8521">
                  <c:v>15096.63154365429</c:v>
                </c:pt>
                <c:pt idx="8522">
                  <c:v>15628.804561185711</c:v>
                </c:pt>
                <c:pt idx="8523">
                  <c:v>15218.763380070721</c:v>
                </c:pt>
                <c:pt idx="8524">
                  <c:v>14933.453065078569</c:v>
                </c:pt>
                <c:pt idx="8525">
                  <c:v>14252.2568281965</c:v>
                </c:pt>
                <c:pt idx="8526">
                  <c:v>15316.20148870459</c:v>
                </c:pt>
                <c:pt idx="8527">
                  <c:v>16415.658417953629</c:v>
                </c:pt>
                <c:pt idx="8528">
                  <c:v>17158.49156725132</c:v>
                </c:pt>
                <c:pt idx="8529">
                  <c:v>17369.278465387109</c:v>
                </c:pt>
                <c:pt idx="8530">
                  <c:v>18358.097973488639</c:v>
                </c:pt>
                <c:pt idx="8531">
                  <c:v>19110.915403953029</c:v>
                </c:pt>
                <c:pt idx="8532">
                  <c:v>18102.483982560101</c:v>
                </c:pt>
                <c:pt idx="8533">
                  <c:v>19438.998954967701</c:v>
                </c:pt>
                <c:pt idx="8534">
                  <c:v>18288.18088685791</c:v>
                </c:pt>
                <c:pt idx="8535">
                  <c:v>16765.093003550159</c:v>
                </c:pt>
                <c:pt idx="8536">
                  <c:v>18538.183573910101</c:v>
                </c:pt>
                <c:pt idx="8537">
                  <c:v>18741.312411596409</c:v>
                </c:pt>
                <c:pt idx="8538">
                  <c:v>19558.091712713442</c:v>
                </c:pt>
                <c:pt idx="8539">
                  <c:v>18639.70668299721</c:v>
                </c:pt>
                <c:pt idx="8540">
                  <c:v>17746.889290558101</c:v>
                </c:pt>
                <c:pt idx="8541">
                  <c:v>19519.117879303922</c:v>
                </c:pt>
                <c:pt idx="8542">
                  <c:v>20053.303652323691</c:v>
                </c:pt>
                <c:pt idx="8543">
                  <c:v>18886.76097100589</c:v>
                </c:pt>
                <c:pt idx="8544">
                  <c:v>16463.005796897229</c:v>
                </c:pt>
                <c:pt idx="8545">
                  <c:v>15571.690746270549</c:v>
                </c:pt>
                <c:pt idx="8546">
                  <c:v>15312.02693986443</c:v>
                </c:pt>
                <c:pt idx="8547">
                  <c:v>14972.085710359819</c:v>
                </c:pt>
                <c:pt idx="8548">
                  <c:v>14733.1149133171</c:v>
                </c:pt>
                <c:pt idx="8549">
                  <c:v>15143.25203262867</c:v>
                </c:pt>
                <c:pt idx="8550">
                  <c:v>16011.098710671969</c:v>
                </c:pt>
                <c:pt idx="8551">
                  <c:v>16857.82837539247</c:v>
                </c:pt>
                <c:pt idx="8552">
                  <c:v>17383.915821333419</c:v>
                </c:pt>
                <c:pt idx="8553">
                  <c:v>18572.358671377839</c:v>
                </c:pt>
                <c:pt idx="8554">
                  <c:v>19056.715479670449</c:v>
                </c:pt>
                <c:pt idx="8555">
                  <c:v>18309.741080327909</c:v>
                </c:pt>
                <c:pt idx="8556">
                  <c:v>18633.435022791371</c:v>
                </c:pt>
                <c:pt idx="8557">
                  <c:v>19045.88774663991</c:v>
                </c:pt>
                <c:pt idx="8558">
                  <c:v>19656.57506402221</c:v>
                </c:pt>
                <c:pt idx="8559">
                  <c:v>20172.798836848058</c:v>
                </c:pt>
                <c:pt idx="8560">
                  <c:v>19096.590248680201</c:v>
                </c:pt>
                <c:pt idx="8561">
                  <c:v>20254.9019839715</c:v>
                </c:pt>
                <c:pt idx="8562">
                  <c:v>20206.74028613351</c:v>
                </c:pt>
                <c:pt idx="8563">
                  <c:v>18235.041372494561</c:v>
                </c:pt>
                <c:pt idx="8564">
                  <c:v>18441.034483440661</c:v>
                </c:pt>
                <c:pt idx="8565">
                  <c:v>19618.019886255039</c:v>
                </c:pt>
                <c:pt idx="8566">
                  <c:v>19259.220934925361</c:v>
                </c:pt>
                <c:pt idx="8567">
                  <c:v>17485.797353760881</c:v>
                </c:pt>
                <c:pt idx="8568">
                  <c:v>17429.442664131049</c:v>
                </c:pt>
                <c:pt idx="8569">
                  <c:v>16278.03879017763</c:v>
                </c:pt>
                <c:pt idx="8570">
                  <c:v>15217.657901724549</c:v>
                </c:pt>
                <c:pt idx="8571">
                  <c:v>14989.109597268989</c:v>
                </c:pt>
                <c:pt idx="8572">
                  <c:v>15795.718023614631</c:v>
                </c:pt>
                <c:pt idx="8573">
                  <c:v>16112.821808717479</c:v>
                </c:pt>
                <c:pt idx="8574">
                  <c:v>15927.446000259481</c:v>
                </c:pt>
                <c:pt idx="8575">
                  <c:v>16208.462501315829</c:v>
                </c:pt>
                <c:pt idx="8576">
                  <c:v>17311.297291367358</c:v>
                </c:pt>
                <c:pt idx="8577">
                  <c:v>18035.434296978259</c:v>
                </c:pt>
                <c:pt idx="8578">
                  <c:v>19540.18355872032</c:v>
                </c:pt>
                <c:pt idx="8579">
                  <c:v>18439.229987411702</c:v>
                </c:pt>
                <c:pt idx="8580">
                  <c:v>20338.98877422047</c:v>
                </c:pt>
                <c:pt idx="8581">
                  <c:v>20264.3584913226</c:v>
                </c:pt>
                <c:pt idx="8582">
                  <c:v>19514.60703715729</c:v>
                </c:pt>
                <c:pt idx="8583">
                  <c:v>18998.874103385209</c:v>
                </c:pt>
                <c:pt idx="8584">
                  <c:v>20290.842961728122</c:v>
                </c:pt>
                <c:pt idx="8585">
                  <c:v>19340.259849714821</c:v>
                </c:pt>
                <c:pt idx="8586">
                  <c:v>20446.691664413989</c:v>
                </c:pt>
                <c:pt idx="8587">
                  <c:v>19596.295028561701</c:v>
                </c:pt>
                <c:pt idx="8588">
                  <c:v>18656.608166561509</c:v>
                </c:pt>
                <c:pt idx="8589">
                  <c:v>19425.785565558701</c:v>
                </c:pt>
                <c:pt idx="8590">
                  <c:v>20278.655661386681</c:v>
                </c:pt>
                <c:pt idx="8591">
                  <c:v>18617.864082628879</c:v>
                </c:pt>
                <c:pt idx="8592">
                  <c:v>17184.705649468571</c:v>
                </c:pt>
                <c:pt idx="8593">
                  <c:v>15768.752371746719</c:v>
                </c:pt>
                <c:pt idx="8594">
                  <c:v>16676.407084599319</c:v>
                </c:pt>
                <c:pt idx="8595">
                  <c:v>15242.762822872841</c:v>
                </c:pt>
                <c:pt idx="8596">
                  <c:v>16205.18142524844</c:v>
                </c:pt>
                <c:pt idx="8597">
                  <c:v>15014.261079670419</c:v>
                </c:pt>
                <c:pt idx="8598">
                  <c:v>15457.897067062009</c:v>
                </c:pt>
                <c:pt idx="8599">
                  <c:v>16191.771915280329</c:v>
                </c:pt>
                <c:pt idx="8600">
                  <c:v>16015.867706410319</c:v>
                </c:pt>
                <c:pt idx="8601">
                  <c:v>17693.452850171911</c:v>
                </c:pt>
                <c:pt idx="8602">
                  <c:v>17780.411241391452</c:v>
                </c:pt>
                <c:pt idx="8603">
                  <c:v>18280.880905565889</c:v>
                </c:pt>
                <c:pt idx="8604">
                  <c:v>18772.677947929191</c:v>
                </c:pt>
                <c:pt idx="8605">
                  <c:v>18195.360176808212</c:v>
                </c:pt>
                <c:pt idx="8606">
                  <c:v>18599.556194758341</c:v>
                </c:pt>
                <c:pt idx="8607">
                  <c:v>18927.85681816432</c:v>
                </c:pt>
                <c:pt idx="8608">
                  <c:v>18534.31370490924</c:v>
                </c:pt>
                <c:pt idx="8609">
                  <c:v>18323.919008716792</c:v>
                </c:pt>
                <c:pt idx="8610">
                  <c:v>18308.760997625861</c:v>
                </c:pt>
                <c:pt idx="8611">
                  <c:v>18115.116927897689</c:v>
                </c:pt>
                <c:pt idx="8612">
                  <c:v>17736.47788981242</c:v>
                </c:pt>
                <c:pt idx="8613">
                  <c:v>18312.98957845565</c:v>
                </c:pt>
                <c:pt idx="8614">
                  <c:v>18863.536025532259</c:v>
                </c:pt>
                <c:pt idx="8615">
                  <c:v>18546.902594188439</c:v>
                </c:pt>
                <c:pt idx="8616">
                  <c:v>15963.4301984547</c:v>
                </c:pt>
                <c:pt idx="8617">
                  <c:v>15626.30415586185</c:v>
                </c:pt>
                <c:pt idx="8618">
                  <c:v>16237.692988233481</c:v>
                </c:pt>
                <c:pt idx="8619">
                  <c:v>16100.891050227779</c:v>
                </c:pt>
                <c:pt idx="8620">
                  <c:v>15720.62406764998</c:v>
                </c:pt>
                <c:pt idx="8621">
                  <c:v>15054.30381946683</c:v>
                </c:pt>
                <c:pt idx="8622">
                  <c:v>15838.26005234972</c:v>
                </c:pt>
                <c:pt idx="8623">
                  <c:v>16201.556557905969</c:v>
                </c:pt>
                <c:pt idx="8624">
                  <c:v>14966.29359616836</c:v>
                </c:pt>
                <c:pt idx="8625">
                  <c:v>17206.721662180931</c:v>
                </c:pt>
                <c:pt idx="8626">
                  <c:v>17655.878993598009</c:v>
                </c:pt>
                <c:pt idx="8627">
                  <c:v>17426.847876537911</c:v>
                </c:pt>
                <c:pt idx="8628">
                  <c:v>18525.471951968972</c:v>
                </c:pt>
                <c:pt idx="8629">
                  <c:v>17908.117056074429</c:v>
                </c:pt>
                <c:pt idx="8630">
                  <c:v>17587.264570334861</c:v>
                </c:pt>
                <c:pt idx="8631">
                  <c:v>18827.53635308845</c:v>
                </c:pt>
                <c:pt idx="8632">
                  <c:v>17899.108523567051</c:v>
                </c:pt>
                <c:pt idx="8633">
                  <c:v>17888.797542821219</c:v>
                </c:pt>
                <c:pt idx="8634">
                  <c:v>18276.700679796279</c:v>
                </c:pt>
                <c:pt idx="8635">
                  <c:v>18395.71862058694</c:v>
                </c:pt>
                <c:pt idx="8636">
                  <c:v>17329.921789392061</c:v>
                </c:pt>
                <c:pt idx="8637">
                  <c:v>18302.493480834539</c:v>
                </c:pt>
                <c:pt idx="8638">
                  <c:v>19528.167449279539</c:v>
                </c:pt>
                <c:pt idx="8639">
                  <c:v>16748.422625951462</c:v>
                </c:pt>
                <c:pt idx="8640">
                  <c:v>16706.341237822031</c:v>
                </c:pt>
                <c:pt idx="8641">
                  <c:v>16074.4470301157</c:v>
                </c:pt>
                <c:pt idx="8642">
                  <c:v>15700.172503425631</c:v>
                </c:pt>
                <c:pt idx="8643">
                  <c:v>15363.246120329321</c:v>
                </c:pt>
                <c:pt idx="8644">
                  <c:v>15332.64523815316</c:v>
                </c:pt>
                <c:pt idx="8645">
                  <c:v>15234.824254124989</c:v>
                </c:pt>
                <c:pt idx="8646">
                  <c:v>14690.53159726892</c:v>
                </c:pt>
                <c:pt idx="8647">
                  <c:v>15858.379901524309</c:v>
                </c:pt>
                <c:pt idx="8648">
                  <c:v>17549.889750179351</c:v>
                </c:pt>
                <c:pt idx="8649">
                  <c:v>18259.1738210494</c:v>
                </c:pt>
                <c:pt idx="8650">
                  <c:v>19539.93834227651</c:v>
                </c:pt>
                <c:pt idx="8651">
                  <c:v>19009.297479720051</c:v>
                </c:pt>
                <c:pt idx="8652">
                  <c:v>20387.86073159572</c:v>
                </c:pt>
                <c:pt idx="8653">
                  <c:v>20193.495914185369</c:v>
                </c:pt>
                <c:pt idx="8654">
                  <c:v>19133.96107099704</c:v>
                </c:pt>
                <c:pt idx="8655">
                  <c:v>19337.011415595141</c:v>
                </c:pt>
                <c:pt idx="8656">
                  <c:v>20113.446810799509</c:v>
                </c:pt>
                <c:pt idx="8657">
                  <c:v>19152.342131472691</c:v>
                </c:pt>
                <c:pt idx="8658">
                  <c:v>19259.404846010999</c:v>
                </c:pt>
                <c:pt idx="8659">
                  <c:v>19351.382577710421</c:v>
                </c:pt>
                <c:pt idx="8660">
                  <c:v>19224.199142875161</c:v>
                </c:pt>
                <c:pt idx="8661">
                  <c:v>20514.585695062458</c:v>
                </c:pt>
                <c:pt idx="8662">
                  <c:v>19006.55007240683</c:v>
                </c:pt>
                <c:pt idx="8663">
                  <c:v>17675.545749120171</c:v>
                </c:pt>
                <c:pt idx="8664">
                  <c:v>17451.123257627361</c:v>
                </c:pt>
                <c:pt idx="8665">
                  <c:v>16212.9477589085</c:v>
                </c:pt>
                <c:pt idx="8666">
                  <c:v>15362.277613944039</c:v>
                </c:pt>
                <c:pt idx="8667">
                  <c:v>15933.36958914306</c:v>
                </c:pt>
                <c:pt idx="8668">
                  <c:v>14868.005864845371</c:v>
                </c:pt>
                <c:pt idx="8669">
                  <c:v>15897.19304004986</c:v>
                </c:pt>
                <c:pt idx="8670">
                  <c:v>15863.310271148461</c:v>
                </c:pt>
                <c:pt idx="8671">
                  <c:v>15820.587721475949</c:v>
                </c:pt>
                <c:pt idx="8672">
                  <c:v>17280.02751584936</c:v>
                </c:pt>
                <c:pt idx="8673">
                  <c:v>17815.125014564841</c:v>
                </c:pt>
                <c:pt idx="8674">
                  <c:v>19117.34402223799</c:v>
                </c:pt>
                <c:pt idx="8675">
                  <c:v>18912.84153669962</c:v>
                </c:pt>
                <c:pt idx="8676">
                  <c:v>19316.303740798601</c:v>
                </c:pt>
                <c:pt idx="8677">
                  <c:v>19899.78297067013</c:v>
                </c:pt>
                <c:pt idx="8678">
                  <c:v>19289.954688596961</c:v>
                </c:pt>
                <c:pt idx="8679">
                  <c:v>18842.847377308641</c:v>
                </c:pt>
                <c:pt idx="8680">
                  <c:v>18888.553283112298</c:v>
                </c:pt>
                <c:pt idx="8681">
                  <c:v>19826.371035206179</c:v>
                </c:pt>
                <c:pt idx="8682">
                  <c:v>19816.357176621259</c:v>
                </c:pt>
                <c:pt idx="8683">
                  <c:v>18633.86666549664</c:v>
                </c:pt>
                <c:pt idx="8684">
                  <c:v>17617.9853863055</c:v>
                </c:pt>
                <c:pt idx="8685">
                  <c:v>18927.05958901592</c:v>
                </c:pt>
                <c:pt idx="8686">
                  <c:v>20120.340073069281</c:v>
                </c:pt>
                <c:pt idx="8687">
                  <c:v>17177.865899809931</c:v>
                </c:pt>
                <c:pt idx="8688">
                  <c:v>16504.975612677401</c:v>
                </c:pt>
                <c:pt idx="8689">
                  <c:v>15358.1472374527</c:v>
                </c:pt>
                <c:pt idx="8690">
                  <c:v>15249.94953883778</c:v>
                </c:pt>
                <c:pt idx="8691">
                  <c:v>14706.668258348131</c:v>
                </c:pt>
                <c:pt idx="8692">
                  <c:v>14664.92090864718</c:v>
                </c:pt>
                <c:pt idx="8693">
                  <c:v>14845.465775081741</c:v>
                </c:pt>
                <c:pt idx="8694">
                  <c:v>15035.123695035431</c:v>
                </c:pt>
                <c:pt idx="8695">
                  <c:v>16093.98348492068</c:v>
                </c:pt>
                <c:pt idx="8696">
                  <c:v>16157.906029552631</c:v>
                </c:pt>
                <c:pt idx="8697">
                  <c:v>18469.282142508851</c:v>
                </c:pt>
                <c:pt idx="8698">
                  <c:v>19352.10732866024</c:v>
                </c:pt>
                <c:pt idx="8699">
                  <c:v>19261.504569428718</c:v>
                </c:pt>
                <c:pt idx="8700">
                  <c:v>19866.349881378341</c:v>
                </c:pt>
                <c:pt idx="8701">
                  <c:v>19403.493675801568</c:v>
                </c:pt>
                <c:pt idx="8702">
                  <c:v>20251.19971135366</c:v>
                </c:pt>
                <c:pt idx="8703">
                  <c:v>20026.515601781699</c:v>
                </c:pt>
                <c:pt idx="8704">
                  <c:v>18363.467420286121</c:v>
                </c:pt>
                <c:pt idx="8705">
                  <c:v>19287.47045820261</c:v>
                </c:pt>
                <c:pt idx="8706">
                  <c:v>19795.614121050829</c:v>
                </c:pt>
                <c:pt idx="8707">
                  <c:v>18609.577971714061</c:v>
                </c:pt>
                <c:pt idx="8708">
                  <c:v>19088.924849142451</c:v>
                </c:pt>
                <c:pt idx="8709">
                  <c:v>20460.839819199351</c:v>
                </c:pt>
                <c:pt idx="8710">
                  <c:v>18501.95950756106</c:v>
                </c:pt>
                <c:pt idx="8711">
                  <c:v>16994.183370928429</c:v>
                </c:pt>
                <c:pt idx="8712">
                  <c:v>17014.29283978463</c:v>
                </c:pt>
                <c:pt idx="8713">
                  <c:v>15560.80428769528</c:v>
                </c:pt>
                <c:pt idx="8714">
                  <c:v>15761.24026449299</c:v>
                </c:pt>
                <c:pt idx="8715">
                  <c:v>14986.571703630199</c:v>
                </c:pt>
                <c:pt idx="8716">
                  <c:v>14701.98658440066</c:v>
                </c:pt>
                <c:pt idx="8717">
                  <c:v>14772.64422319513</c:v>
                </c:pt>
                <c:pt idx="8718">
                  <c:v>16047.92919633499</c:v>
                </c:pt>
                <c:pt idx="8719">
                  <c:v>16866.216332775741</c:v>
                </c:pt>
                <c:pt idx="8720">
                  <c:v>16803.372494589232</c:v>
                </c:pt>
                <c:pt idx="8721">
                  <c:v>18816.26996101097</c:v>
                </c:pt>
                <c:pt idx="8722">
                  <c:v>19333.27636164923</c:v>
                </c:pt>
                <c:pt idx="8723">
                  <c:v>19164.009006623761</c:v>
                </c:pt>
                <c:pt idx="8724">
                  <c:v>18928.790016433992</c:v>
                </c:pt>
                <c:pt idx="8725">
                  <c:v>19533.920565521181</c:v>
                </c:pt>
                <c:pt idx="8726">
                  <c:v>18725.25681447336</c:v>
                </c:pt>
                <c:pt idx="8727">
                  <c:v>19864.057231827712</c:v>
                </c:pt>
                <c:pt idx="8728">
                  <c:v>19422.32688209317</c:v>
                </c:pt>
                <c:pt idx="8729">
                  <c:v>19622.803557516851</c:v>
                </c:pt>
                <c:pt idx="8730">
                  <c:v>18967.724177714561</c:v>
                </c:pt>
                <c:pt idx="8731">
                  <c:v>19602.246999692179</c:v>
                </c:pt>
                <c:pt idx="8732">
                  <c:v>19500.81949114678</c:v>
                </c:pt>
                <c:pt idx="8733">
                  <c:v>18837.928876023881</c:v>
                </c:pt>
                <c:pt idx="8734">
                  <c:v>19006.947067131579</c:v>
                </c:pt>
                <c:pt idx="8735">
                  <c:v>18503.708183638511</c:v>
                </c:pt>
                <c:pt idx="8736">
                  <c:v>16895.706370288459</c:v>
                </c:pt>
                <c:pt idx="8737">
                  <c:v>15370.163856210629</c:v>
                </c:pt>
                <c:pt idx="8738">
                  <c:v>16000.060416994131</c:v>
                </c:pt>
                <c:pt idx="8739">
                  <c:v>15405.41786512239</c:v>
                </c:pt>
                <c:pt idx="8740">
                  <c:v>15918.48159117087</c:v>
                </c:pt>
                <c:pt idx="8741">
                  <c:v>15677.028754707449</c:v>
                </c:pt>
                <c:pt idx="8742">
                  <c:v>16116.553839079939</c:v>
                </c:pt>
                <c:pt idx="8743">
                  <c:v>16538.34818074244</c:v>
                </c:pt>
                <c:pt idx="8744">
                  <c:v>17264.835926381002</c:v>
                </c:pt>
                <c:pt idx="8745">
                  <c:v>17965.847224968991</c:v>
                </c:pt>
                <c:pt idx="8746">
                  <c:v>18964.653187363761</c:v>
                </c:pt>
                <c:pt idx="8747">
                  <c:v>17998.445362989351</c:v>
                </c:pt>
                <c:pt idx="8748">
                  <c:v>19689.22298165485</c:v>
                </c:pt>
                <c:pt idx="8749">
                  <c:v>19564.286569941571</c:v>
                </c:pt>
                <c:pt idx="8750">
                  <c:v>19404.69485614694</c:v>
                </c:pt>
                <c:pt idx="8751">
                  <c:v>18338.412120406199</c:v>
                </c:pt>
                <c:pt idx="8752">
                  <c:v>18369.124252577149</c:v>
                </c:pt>
                <c:pt idx="8753">
                  <c:v>18937.96245220655</c:v>
                </c:pt>
                <c:pt idx="8754">
                  <c:v>18899.327463602131</c:v>
                </c:pt>
                <c:pt idx="8755">
                  <c:v>19026.86868732344</c:v>
                </c:pt>
                <c:pt idx="8756">
                  <c:v>18101.943215150051</c:v>
                </c:pt>
                <c:pt idx="8757">
                  <c:v>18813.134364240141</c:v>
                </c:pt>
                <c:pt idx="8758">
                  <c:v>18651.039591202261</c:v>
                </c:pt>
                <c:pt idx="8759">
                  <c:v>17756.64075260354</c:v>
                </c:pt>
              </c:numCache>
            </c:numRef>
          </c:yVal>
          <c:smooth val="0"/>
          <c:extLst xmlns:c16r2="http://schemas.microsoft.com/office/drawing/2015/06/chart">
            <c:ext xmlns:c16="http://schemas.microsoft.com/office/drawing/2014/chart" uri="{C3380CC4-5D6E-409C-BE32-E72D297353CC}">
              <c16:uniqueId val="{00000000-6BF4-4CC2-B4E0-F123D99CFBE0}"/>
            </c:ext>
          </c:extLst>
        </c:ser>
        <c:ser>
          <c:idx val="1"/>
          <c:order val="1"/>
          <c:tx>
            <c:strRef>
              <c:f>Blocks!$F$4</c:f>
              <c:strCache>
                <c:ptCount val="1"/>
                <c:pt idx="0">
                  <c:v>2017-Block</c:v>
                </c:pt>
              </c:strCache>
            </c:strRef>
          </c:tx>
          <c:spPr>
            <a:ln w="19050" cap="rnd">
              <a:noFill/>
              <a:round/>
            </a:ln>
            <a:effectLst/>
          </c:spPr>
          <c:marker>
            <c:symbol val="square"/>
            <c:size val="2"/>
            <c:spPr>
              <a:solidFill>
                <a:schemeClr val="tx1"/>
              </a:solidFill>
              <a:ln w="9525">
                <a:noFill/>
              </a:ln>
              <a:effectLst/>
            </c:spPr>
          </c:marker>
          <c:errBars>
            <c:errDir val="y"/>
            <c:errBarType val="minus"/>
            <c:errValType val="cust"/>
            <c:noEndCap val="1"/>
            <c:plus>
              <c:numRef>
                <c:f>Blocks!$G$5:$G$8764</c:f>
                <c:numCache>
                  <c:formatCode>General</c:formatCode>
                  <c:ptCount val="8760"/>
                  <c:pt idx="6">
                    <c:v>-35.262992925809172</c:v>
                  </c:pt>
                  <c:pt idx="8">
                    <c:v>2499.2384464522579</c:v>
                  </c:pt>
                  <c:pt idx="11">
                    <c:v>939.51375918732083</c:v>
                  </c:pt>
                  <c:pt idx="13">
                    <c:v>473.35359060558773</c:v>
                  </c:pt>
                  <c:pt idx="16">
                    <c:v>-439.63325156516288</c:v>
                  </c:pt>
                  <c:pt idx="18">
                    <c:v>1109.9148888770139</c:v>
                  </c:pt>
                  <c:pt idx="20">
                    <c:v>-141.75835008705329</c:v>
                  </c:pt>
                  <c:pt idx="22">
                    <c:v>-215.91546969107731</c:v>
                  </c:pt>
                  <c:pt idx="24">
                    <c:v>-3844.3952909924469</c:v>
                  </c:pt>
                  <c:pt idx="30">
                    <c:v>-275.40568002468359</c:v>
                  </c:pt>
                  <c:pt idx="32">
                    <c:v>1870.4536594355759</c:v>
                  </c:pt>
                  <c:pt idx="35">
                    <c:v>778.40918271169733</c:v>
                  </c:pt>
                  <c:pt idx="37">
                    <c:v>-165.09092500400581</c:v>
                  </c:pt>
                  <c:pt idx="40">
                    <c:v>380.08478916677632</c:v>
                  </c:pt>
                  <c:pt idx="42">
                    <c:v>452.71102005396102</c:v>
                  </c:pt>
                  <c:pt idx="44">
                    <c:v>79.631494559060229</c:v>
                  </c:pt>
                  <c:pt idx="46">
                    <c:v>-590.60199285689669</c:v>
                  </c:pt>
                  <c:pt idx="48">
                    <c:v>-2799.0902482890701</c:v>
                  </c:pt>
                  <c:pt idx="54">
                    <c:v>-198.71108001325231</c:v>
                  </c:pt>
                  <c:pt idx="56">
                    <c:v>1336.306818401514</c:v>
                  </c:pt>
                  <c:pt idx="59">
                    <c:v>714.33618443149305</c:v>
                  </c:pt>
                  <c:pt idx="61">
                    <c:v>612.95020201927389</c:v>
                  </c:pt>
                  <c:pt idx="64">
                    <c:v>-607.93710519195133</c:v>
                  </c:pt>
                  <c:pt idx="66">
                    <c:v>1084.17259847594</c:v>
                  </c:pt>
                  <c:pt idx="68">
                    <c:v>-170.662415673949</c:v>
                  </c:pt>
                  <c:pt idx="70">
                    <c:v>-116.5542839270347</c:v>
                  </c:pt>
                  <c:pt idx="72">
                    <c:v>-2497.1287158754708</c:v>
                  </c:pt>
                  <c:pt idx="78">
                    <c:v>95.245525753107387</c:v>
                  </c:pt>
                  <c:pt idx="80">
                    <c:v>1453.2409623553981</c:v>
                  </c:pt>
                  <c:pt idx="83">
                    <c:v>497.59713296963668</c:v>
                  </c:pt>
                  <c:pt idx="85">
                    <c:v>1230.743499876673</c:v>
                  </c:pt>
                  <c:pt idx="88">
                    <c:v>1175.9358238531929</c:v>
                  </c:pt>
                  <c:pt idx="90">
                    <c:v>-756.98461901029805</c:v>
                  </c:pt>
                  <c:pt idx="92">
                    <c:v>976.11852744569842</c:v>
                  </c:pt>
                  <c:pt idx="94">
                    <c:v>-1335.0102865187</c:v>
                  </c:pt>
                  <c:pt idx="96">
                    <c:v>-2963.78321758939</c:v>
                  </c:pt>
                  <c:pt idx="102">
                    <c:v>422.10028259730831</c:v>
                  </c:pt>
                  <c:pt idx="104">
                    <c:v>2000.0434258388079</c:v>
                  </c:pt>
                  <c:pt idx="107">
                    <c:v>1859.799278948773</c:v>
                  </c:pt>
                  <c:pt idx="109">
                    <c:v>-648.99253196004804</c:v>
                  </c:pt>
                  <c:pt idx="112">
                    <c:v>152.25983165111751</c:v>
                  </c:pt>
                  <c:pt idx="114">
                    <c:v>-186.64510515933941</c:v>
                  </c:pt>
                  <c:pt idx="116">
                    <c:v>198.46073955305479</c:v>
                  </c:pt>
                  <c:pt idx="118">
                    <c:v>-1092.064616226387</c:v>
                  </c:pt>
                  <c:pt idx="120">
                    <c:v>-3414.8551251098452</c:v>
                  </c:pt>
                  <c:pt idx="126">
                    <c:v>695.05896103525254</c:v>
                  </c:pt>
                  <c:pt idx="128">
                    <c:v>1396.310170864188</c:v>
                  </c:pt>
                  <c:pt idx="131">
                    <c:v>698.31649288648248</c:v>
                  </c:pt>
                  <c:pt idx="133">
                    <c:v>1064.175680672688</c:v>
                  </c:pt>
                  <c:pt idx="136">
                    <c:v>-54.770062907587999</c:v>
                  </c:pt>
                  <c:pt idx="138">
                    <c:v>270.22293533933771</c:v>
                  </c:pt>
                  <c:pt idx="140">
                    <c:v>-544.88656530959634</c:v>
                  </c:pt>
                  <c:pt idx="142">
                    <c:v>135.15885022933799</c:v>
                  </c:pt>
                  <c:pt idx="144">
                    <c:v>-3407.025696674993</c:v>
                  </c:pt>
                  <c:pt idx="150">
                    <c:v>331.31802863407762</c:v>
                  </c:pt>
                  <c:pt idx="152">
                    <c:v>2036.064409491795</c:v>
                  </c:pt>
                  <c:pt idx="155">
                    <c:v>836.56975610179859</c:v>
                  </c:pt>
                  <c:pt idx="157">
                    <c:v>633.46555972029807</c:v>
                  </c:pt>
                  <c:pt idx="160">
                    <c:v>615.81582371074171</c:v>
                  </c:pt>
                  <c:pt idx="162">
                    <c:v>-274.82987266409702</c:v>
                  </c:pt>
                  <c:pt idx="164">
                    <c:v>-373.60241307621249</c:v>
                  </c:pt>
                  <c:pt idx="166">
                    <c:v>-457.41822340309591</c:v>
                  </c:pt>
                  <c:pt idx="168">
                    <c:v>-3277.39218451432</c:v>
                  </c:pt>
                  <c:pt idx="174">
                    <c:v>-117.2949969695146</c:v>
                  </c:pt>
                  <c:pt idx="176">
                    <c:v>2293.5027121493122</c:v>
                  </c:pt>
                  <c:pt idx="179">
                    <c:v>433.46075327577631</c:v>
                  </c:pt>
                  <c:pt idx="181">
                    <c:v>634.44058203109671</c:v>
                  </c:pt>
                  <c:pt idx="184">
                    <c:v>388.20805472577922</c:v>
                  </c:pt>
                  <c:pt idx="186">
                    <c:v>752.664653437776</c:v>
                  </c:pt>
                  <c:pt idx="188">
                    <c:v>-1062.454652147451</c:v>
                  </c:pt>
                  <c:pt idx="190">
                    <c:v>897.97905903163337</c:v>
                  </c:pt>
                  <c:pt idx="192">
                    <c:v>-4063.036688154516</c:v>
                  </c:pt>
                  <c:pt idx="198">
                    <c:v>-879.79008007100856</c:v>
                  </c:pt>
                  <c:pt idx="200">
                    <c:v>2285.229389227155</c:v>
                  </c:pt>
                  <c:pt idx="203">
                    <c:v>926.05008492061097</c:v>
                  </c:pt>
                  <c:pt idx="205">
                    <c:v>659.61441957789805</c:v>
                  </c:pt>
                  <c:pt idx="208">
                    <c:v>99.240782665558072</c:v>
                  </c:pt>
                  <c:pt idx="210">
                    <c:v>90.460096214450459</c:v>
                  </c:pt>
                  <c:pt idx="212">
                    <c:v>-678.54950802934763</c:v>
                  </c:pt>
                  <c:pt idx="214">
                    <c:v>-23.00391029839739</c:v>
                  </c:pt>
                  <c:pt idx="216">
                    <c:v>-2880.5737885182771</c:v>
                  </c:pt>
                  <c:pt idx="222">
                    <c:v>522.9598056117776</c:v>
                  </c:pt>
                  <c:pt idx="224">
                    <c:v>457.88869375408461</c:v>
                  </c:pt>
                  <c:pt idx="227">
                    <c:v>1091.5690382574321</c:v>
                  </c:pt>
                  <c:pt idx="229">
                    <c:v>364.47490742664371</c:v>
                  </c:pt>
                  <c:pt idx="232">
                    <c:v>-452.1421378199521</c:v>
                  </c:pt>
                  <c:pt idx="234">
                    <c:v>940.07755867930257</c:v>
                  </c:pt>
                  <c:pt idx="236">
                    <c:v>-278.67452830031112</c:v>
                  </c:pt>
                  <c:pt idx="238">
                    <c:v>419.78930036778911</c:v>
                  </c:pt>
                  <c:pt idx="240">
                    <c:v>-2689.26130211183</c:v>
                  </c:pt>
                  <c:pt idx="246">
                    <c:v>431.32543951209658</c:v>
                  </c:pt>
                  <c:pt idx="248">
                    <c:v>1249.506985281263</c:v>
                  </c:pt>
                  <c:pt idx="251">
                    <c:v>162.7038352145282</c:v>
                  </c:pt>
                  <c:pt idx="253">
                    <c:v>1876.5836369196979</c:v>
                  </c:pt>
                  <c:pt idx="256">
                    <c:v>78.712998294548015</c:v>
                  </c:pt>
                  <c:pt idx="258">
                    <c:v>-283.64222739643452</c:v>
                  </c:pt>
                  <c:pt idx="260">
                    <c:v>187.98952741342509</c:v>
                  </c:pt>
                  <c:pt idx="262">
                    <c:v>-228.68001074247519</c:v>
                  </c:pt>
                  <c:pt idx="264">
                    <c:v>-3145.9872324674579</c:v>
                  </c:pt>
                  <c:pt idx="270">
                    <c:v>201.84253417113001</c:v>
                  </c:pt>
                  <c:pt idx="272">
                    <c:v>2714.092708342821</c:v>
                  </c:pt>
                  <c:pt idx="275">
                    <c:v>277.69117909535271</c:v>
                  </c:pt>
                  <c:pt idx="277">
                    <c:v>763.24415784059238</c:v>
                  </c:pt>
                  <c:pt idx="280">
                    <c:v>-217.08513229513119</c:v>
                  </c:pt>
                  <c:pt idx="282">
                    <c:v>683.20407265963183</c:v>
                  </c:pt>
                  <c:pt idx="284">
                    <c:v>-1265.8735226490389</c:v>
                  </c:pt>
                  <c:pt idx="286">
                    <c:v>-773.00734404485411</c:v>
                  </c:pt>
                  <c:pt idx="288">
                    <c:v>-2905.6401604542789</c:v>
                  </c:pt>
                  <c:pt idx="294">
                    <c:v>642.76437272667874</c:v>
                  </c:pt>
                  <c:pt idx="296">
                    <c:v>2026.7014189139149</c:v>
                  </c:pt>
                  <c:pt idx="299">
                    <c:v>340.54880213741131</c:v>
                  </c:pt>
                  <c:pt idx="301">
                    <c:v>-160.36649833432611</c:v>
                  </c:pt>
                  <c:pt idx="304">
                    <c:v>1052.139826057966</c:v>
                  </c:pt>
                  <c:pt idx="306">
                    <c:v>-168.38543212114021</c:v>
                  </c:pt>
                  <c:pt idx="308">
                    <c:v>513.97367913807102</c:v>
                  </c:pt>
                  <c:pt idx="310">
                    <c:v>-987.80001010211708</c:v>
                  </c:pt>
                  <c:pt idx="312">
                    <c:v>-2661.0702285587722</c:v>
                  </c:pt>
                  <c:pt idx="318">
                    <c:v>-168.24471204269139</c:v>
                  </c:pt>
                  <c:pt idx="320">
                    <c:v>2045.575590554527</c:v>
                  </c:pt>
                  <c:pt idx="323">
                    <c:v>468.67430817647619</c:v>
                  </c:pt>
                  <c:pt idx="325">
                    <c:v>1040.5337578846011</c:v>
                  </c:pt>
                  <c:pt idx="328">
                    <c:v>-35.733878461200213</c:v>
                  </c:pt>
                  <c:pt idx="330">
                    <c:v>-496.40188441640203</c:v>
                  </c:pt>
                  <c:pt idx="332">
                    <c:v>616.23957190770307</c:v>
                  </c:pt>
                  <c:pt idx="334">
                    <c:v>-467.98363212063128</c:v>
                  </c:pt>
                  <c:pt idx="336">
                    <c:v>-3401.1299490666111</c:v>
                  </c:pt>
                  <c:pt idx="342">
                    <c:v>707.84680028154423</c:v>
                  </c:pt>
                  <c:pt idx="344">
                    <c:v>2274.6327610042208</c:v>
                  </c:pt>
                  <c:pt idx="347">
                    <c:v>102.8324925546585</c:v>
                  </c:pt>
                  <c:pt idx="349">
                    <c:v>213.6725091840344</c:v>
                  </c:pt>
                  <c:pt idx="352">
                    <c:v>271.6727277454774</c:v>
                  </c:pt>
                  <c:pt idx="354">
                    <c:v>-295.12231814538239</c:v>
                  </c:pt>
                  <c:pt idx="356">
                    <c:v>-495.7603655642742</c:v>
                  </c:pt>
                  <c:pt idx="358">
                    <c:v>-501.90787115757121</c:v>
                  </c:pt>
                  <c:pt idx="360">
                    <c:v>-2401.3243062927668</c:v>
                  </c:pt>
                  <c:pt idx="366">
                    <c:v>200.2155922289493</c:v>
                  </c:pt>
                  <c:pt idx="368">
                    <c:v>1705.617611350101</c:v>
                  </c:pt>
                  <c:pt idx="371">
                    <c:v>339.18489284471798</c:v>
                  </c:pt>
                  <c:pt idx="373">
                    <c:v>475.26867551124451</c:v>
                  </c:pt>
                  <c:pt idx="376">
                    <c:v>-890.03896065355366</c:v>
                  </c:pt>
                  <c:pt idx="378">
                    <c:v>-183.12890165804501</c:v>
                  </c:pt>
                  <c:pt idx="380">
                    <c:v>211.64492151377269</c:v>
                  </c:pt>
                  <c:pt idx="382">
                    <c:v>675.46082681725591</c:v>
                  </c:pt>
                  <c:pt idx="384">
                    <c:v>-2922.7680805100658</c:v>
                  </c:pt>
                  <c:pt idx="390">
                    <c:v>-239.93553039037761</c:v>
                  </c:pt>
                  <c:pt idx="392">
                    <c:v>910.07023794955603</c:v>
                  </c:pt>
                  <c:pt idx="395">
                    <c:v>1302.4060460664259</c:v>
                  </c:pt>
                  <c:pt idx="397">
                    <c:v>-1211.529732836723</c:v>
                  </c:pt>
                  <c:pt idx="400">
                    <c:v>721.02620036550059</c:v>
                  </c:pt>
                  <c:pt idx="402">
                    <c:v>-709.80001462531789</c:v>
                  </c:pt>
                  <c:pt idx="404">
                    <c:v>1281.7390648442381</c:v>
                  </c:pt>
                  <c:pt idx="406">
                    <c:v>-411.78546892871958</c:v>
                  </c:pt>
                  <c:pt idx="408">
                    <c:v>-1898.482957940605</c:v>
                  </c:pt>
                  <c:pt idx="414">
                    <c:v>580.00976526842544</c:v>
                  </c:pt>
                  <c:pt idx="416">
                    <c:v>1765.1050605756429</c:v>
                  </c:pt>
                  <c:pt idx="419">
                    <c:v>539.29487701796825</c:v>
                  </c:pt>
                  <c:pt idx="421">
                    <c:v>-781.71611895663955</c:v>
                  </c:pt>
                  <c:pt idx="424">
                    <c:v>656.29071068573103</c:v>
                  </c:pt>
                  <c:pt idx="426">
                    <c:v>-264.62723909155841</c:v>
                  </c:pt>
                  <c:pt idx="428">
                    <c:v>-10.792303045072909</c:v>
                  </c:pt>
                  <c:pt idx="430">
                    <c:v>-676.15051191655584</c:v>
                  </c:pt>
                  <c:pt idx="432">
                    <c:v>-2436.0377282767399</c:v>
                  </c:pt>
                  <c:pt idx="438">
                    <c:v>221.95479527973109</c:v>
                  </c:pt>
                  <c:pt idx="440">
                    <c:v>2179.3348389439639</c:v>
                  </c:pt>
                  <c:pt idx="443">
                    <c:v>325.170521685057</c:v>
                  </c:pt>
                  <c:pt idx="445">
                    <c:v>358.2501672433537</c:v>
                  </c:pt>
                  <c:pt idx="448">
                    <c:v>-423.40737505254577</c:v>
                  </c:pt>
                  <c:pt idx="450">
                    <c:v>-488.94740262160121</c:v>
                  </c:pt>
                  <c:pt idx="452">
                    <c:v>1346.458862001728</c:v>
                  </c:pt>
                  <c:pt idx="454">
                    <c:v>-836.32807520587085</c:v>
                  </c:pt>
                  <c:pt idx="456">
                    <c:v>-2481.9060291738701</c:v>
                  </c:pt>
                  <c:pt idx="462">
                    <c:v>624.40787452204495</c:v>
                  </c:pt>
                  <c:pt idx="464">
                    <c:v>886.14428800309906</c:v>
                  </c:pt>
                  <c:pt idx="467">
                    <c:v>926.08976710496427</c:v>
                  </c:pt>
                  <c:pt idx="469">
                    <c:v>129.94293893529181</c:v>
                  </c:pt>
                  <c:pt idx="472">
                    <c:v>-105.6118665031718</c:v>
                  </c:pt>
                  <c:pt idx="474">
                    <c:v>-561.81148508728802</c:v>
                  </c:pt>
                  <c:pt idx="476">
                    <c:v>653.02908897262398</c:v>
                  </c:pt>
                  <c:pt idx="478">
                    <c:v>-239.651243192664</c:v>
                  </c:pt>
                  <c:pt idx="480">
                    <c:v>-1861.914710101724</c:v>
                  </c:pt>
                  <c:pt idx="486">
                    <c:v>586.98199657956332</c:v>
                  </c:pt>
                  <c:pt idx="488">
                    <c:v>1276.113377838235</c:v>
                  </c:pt>
                  <c:pt idx="491">
                    <c:v>1267.9363116239981</c:v>
                  </c:pt>
                  <c:pt idx="493">
                    <c:v>-393.7077599812182</c:v>
                  </c:pt>
                  <c:pt idx="496">
                    <c:v>410.4400013200102</c:v>
                  </c:pt>
                  <c:pt idx="498">
                    <c:v>-396.41748173438828</c:v>
                  </c:pt>
                  <c:pt idx="500">
                    <c:v>743.47818223849038</c:v>
                  </c:pt>
                  <c:pt idx="502">
                    <c:v>-1113.9047245000691</c:v>
                  </c:pt>
                  <c:pt idx="504">
                    <c:v>-2907.3674392724042</c:v>
                  </c:pt>
                  <c:pt idx="510">
                    <c:v>1033.889638902963</c:v>
                  </c:pt>
                  <c:pt idx="512">
                    <c:v>1703.727048549001</c:v>
                  </c:pt>
                  <c:pt idx="515">
                    <c:v>551.35569525140079</c:v>
                  </c:pt>
                  <c:pt idx="517">
                    <c:v>-281.86863012886539</c:v>
                  </c:pt>
                  <c:pt idx="520">
                    <c:v>-116.5270918726419</c:v>
                  </c:pt>
                  <c:pt idx="522">
                    <c:v>-125.6697523142393</c:v>
                  </c:pt>
                  <c:pt idx="524">
                    <c:v>251.68503372228949</c:v>
                  </c:pt>
                  <c:pt idx="526">
                    <c:v>-573.59752574977756</c:v>
                  </c:pt>
                  <c:pt idx="528">
                    <c:v>-2163.211767511033</c:v>
                  </c:pt>
                  <c:pt idx="534">
                    <c:v>-149.747648792365</c:v>
                  </c:pt>
                  <c:pt idx="536">
                    <c:v>858.37023019212029</c:v>
                  </c:pt>
                  <c:pt idx="539">
                    <c:v>974.81115818679416</c:v>
                  </c:pt>
                  <c:pt idx="541">
                    <c:v>-109.34973560857181</c:v>
                  </c:pt>
                  <c:pt idx="544">
                    <c:v>129.75681319357679</c:v>
                  </c:pt>
                  <c:pt idx="546">
                    <c:v>-181.4330415104742</c:v>
                  </c:pt>
                  <c:pt idx="548">
                    <c:v>472.30942445564511</c:v>
                  </c:pt>
                  <c:pt idx="550">
                    <c:v>70.542523000731322</c:v>
                  </c:pt>
                  <c:pt idx="552">
                    <c:v>-2788.8118622972329</c:v>
                  </c:pt>
                  <c:pt idx="558">
                    <c:v>2.356563581499358</c:v>
                  </c:pt>
                  <c:pt idx="560">
                    <c:v>1084.020166839063</c:v>
                  </c:pt>
                  <c:pt idx="563">
                    <c:v>465.99163574256619</c:v>
                  </c:pt>
                  <c:pt idx="565">
                    <c:v>114.64121895340941</c:v>
                  </c:pt>
                  <c:pt idx="568">
                    <c:v>230.64782834461769</c:v>
                  </c:pt>
                  <c:pt idx="570">
                    <c:v>-419.72435663337819</c:v>
                  </c:pt>
                  <c:pt idx="572">
                    <c:v>-475.73892124112348</c:v>
                  </c:pt>
                  <c:pt idx="574">
                    <c:v>348.29165542014738</c:v>
                  </c:pt>
                  <c:pt idx="576">
                    <c:v>-1230.502276983301</c:v>
                  </c:pt>
                  <c:pt idx="582">
                    <c:v>-219.0180398464891</c:v>
                  </c:pt>
                  <c:pt idx="584">
                    <c:v>1840.64136160816</c:v>
                  </c:pt>
                  <c:pt idx="587">
                    <c:v>50.900774734505831</c:v>
                  </c:pt>
                  <c:pt idx="589">
                    <c:v>476.782726313757</c:v>
                  </c:pt>
                  <c:pt idx="592">
                    <c:v>-260.8964569234231</c:v>
                  </c:pt>
                  <c:pt idx="594">
                    <c:v>-49.460337679087381</c:v>
                  </c:pt>
                  <c:pt idx="596">
                    <c:v>703.10703623341396</c:v>
                  </c:pt>
                  <c:pt idx="598">
                    <c:v>-50.358272431636557</c:v>
                  </c:pt>
                  <c:pt idx="600">
                    <c:v>-2284.6725646135219</c:v>
                  </c:pt>
                  <c:pt idx="606">
                    <c:v>321.77348748676741</c:v>
                  </c:pt>
                  <c:pt idx="608">
                    <c:v>2007.132963452068</c:v>
                  </c:pt>
                  <c:pt idx="611">
                    <c:v>493.36078634618389</c:v>
                  </c:pt>
                  <c:pt idx="613">
                    <c:v>-292.99383669398588</c:v>
                  </c:pt>
                  <c:pt idx="616">
                    <c:v>-318.93635748204531</c:v>
                  </c:pt>
                  <c:pt idx="618">
                    <c:v>514.39941598248322</c:v>
                  </c:pt>
                  <c:pt idx="620">
                    <c:v>110.1201403512605</c:v>
                  </c:pt>
                  <c:pt idx="622">
                    <c:v>-463.711286673708</c:v>
                  </c:pt>
                  <c:pt idx="624">
                    <c:v>-1987.5939476028341</c:v>
                  </c:pt>
                  <c:pt idx="630">
                    <c:v>677.54544685778274</c:v>
                  </c:pt>
                  <c:pt idx="632">
                    <c:v>1664.4883433782379</c:v>
                  </c:pt>
                  <c:pt idx="635">
                    <c:v>160.3106976170894</c:v>
                  </c:pt>
                  <c:pt idx="637">
                    <c:v>689.56592115845706</c:v>
                  </c:pt>
                  <c:pt idx="640">
                    <c:v>-427.24227165295451</c:v>
                  </c:pt>
                  <c:pt idx="642">
                    <c:v>773.80090412433844</c:v>
                  </c:pt>
                  <c:pt idx="644">
                    <c:v>-120.56965554135969</c:v>
                  </c:pt>
                  <c:pt idx="646">
                    <c:v>-958.35851175549749</c:v>
                  </c:pt>
                  <c:pt idx="648">
                    <c:v>-2585.3423254616</c:v>
                  </c:pt>
                  <c:pt idx="654">
                    <c:v>287.23910208054622</c:v>
                  </c:pt>
                  <c:pt idx="656">
                    <c:v>1658.3193514580021</c:v>
                  </c:pt>
                  <c:pt idx="659">
                    <c:v>-357.43234041653329</c:v>
                  </c:pt>
                  <c:pt idx="661">
                    <c:v>738.14408877231472</c:v>
                  </c:pt>
                  <c:pt idx="664">
                    <c:v>303.66044909939598</c:v>
                  </c:pt>
                  <c:pt idx="666">
                    <c:v>-101.0192070792291</c:v>
                  </c:pt>
                  <c:pt idx="668">
                    <c:v>136.8792433140334</c:v>
                  </c:pt>
                  <c:pt idx="670">
                    <c:v>-948.51657403787272</c:v>
                  </c:pt>
                  <c:pt idx="672">
                    <c:v>-1987.517505210353</c:v>
                  </c:pt>
                  <c:pt idx="678">
                    <c:v>654.70699276326013</c:v>
                  </c:pt>
                  <c:pt idx="680">
                    <c:v>2007.1263699091539</c:v>
                  </c:pt>
                  <c:pt idx="683">
                    <c:v>256.8356737475587</c:v>
                  </c:pt>
                  <c:pt idx="685">
                    <c:v>-452.45790061432859</c:v>
                  </c:pt>
                  <c:pt idx="688">
                    <c:v>726.39106042973799</c:v>
                  </c:pt>
                  <c:pt idx="690">
                    <c:v>-419.75061193773581</c:v>
                  </c:pt>
                  <c:pt idx="692">
                    <c:v>-10.89106886523223</c:v>
                  </c:pt>
                  <c:pt idx="694">
                    <c:v>-496.4520583212942</c:v>
                  </c:pt>
                  <c:pt idx="696">
                    <c:v>-2162.43440928767</c:v>
                  </c:pt>
                  <c:pt idx="702">
                    <c:v>-235.88290748336661</c:v>
                  </c:pt>
                  <c:pt idx="704">
                    <c:v>1648.279246213038</c:v>
                  </c:pt>
                  <c:pt idx="707">
                    <c:v>419.32699421808678</c:v>
                  </c:pt>
                  <c:pt idx="709">
                    <c:v>-43.457488894739058</c:v>
                  </c:pt>
                  <c:pt idx="712">
                    <c:v>203.04707814156421</c:v>
                  </c:pt>
                  <c:pt idx="714">
                    <c:v>-614.22481473847802</c:v>
                  </c:pt>
                  <c:pt idx="716">
                    <c:v>666.58828641502259</c:v>
                  </c:pt>
                  <c:pt idx="718">
                    <c:v>-232.80828665375881</c:v>
                  </c:pt>
                  <c:pt idx="720">
                    <c:v>-2405.699454575602</c:v>
                  </c:pt>
                  <c:pt idx="726">
                    <c:v>530.35621877340759</c:v>
                  </c:pt>
                  <c:pt idx="728">
                    <c:v>715.62760753716975</c:v>
                  </c:pt>
                  <c:pt idx="731">
                    <c:v>692.34994969805848</c:v>
                  </c:pt>
                  <c:pt idx="733">
                    <c:v>592.6575874340632</c:v>
                  </c:pt>
                  <c:pt idx="736">
                    <c:v>-29.251931860519111</c:v>
                  </c:pt>
                  <c:pt idx="738">
                    <c:v>-365.8884749115004</c:v>
                  </c:pt>
                  <c:pt idx="740">
                    <c:v>213.87812100779229</c:v>
                  </c:pt>
                  <c:pt idx="742">
                    <c:v>-413.21668563947969</c:v>
                  </c:pt>
                  <c:pt idx="744">
                    <c:v>-1810.8142095635319</c:v>
                  </c:pt>
                  <c:pt idx="750">
                    <c:v>1271.6659197288859</c:v>
                  </c:pt>
                  <c:pt idx="752">
                    <c:v>842.71796323464696</c:v>
                  </c:pt>
                  <c:pt idx="755">
                    <c:v>1273.626976429045</c:v>
                  </c:pt>
                  <c:pt idx="757">
                    <c:v>-167.19312557735611</c:v>
                  </c:pt>
                  <c:pt idx="760">
                    <c:v>-102.2697336493184</c:v>
                  </c:pt>
                  <c:pt idx="762">
                    <c:v>-56.572051940918762</c:v>
                  </c:pt>
                  <c:pt idx="764">
                    <c:v>250.63869032069499</c:v>
                  </c:pt>
                  <c:pt idx="766">
                    <c:v>-34.897557650361698</c:v>
                  </c:pt>
                  <c:pt idx="768">
                    <c:v>-2594.4858105837829</c:v>
                  </c:pt>
                  <c:pt idx="774">
                    <c:v>1027.5401389098929</c:v>
                  </c:pt>
                  <c:pt idx="776">
                    <c:v>1537.5085560489681</c:v>
                  </c:pt>
                  <c:pt idx="779">
                    <c:v>584.96358760115618</c:v>
                  </c:pt>
                  <c:pt idx="781">
                    <c:v>-129.5054243497907</c:v>
                  </c:pt>
                  <c:pt idx="784">
                    <c:v>-39.68738078004025</c:v>
                  </c:pt>
                  <c:pt idx="786">
                    <c:v>152.3123317140344</c:v>
                  </c:pt>
                  <c:pt idx="788">
                    <c:v>-386.35623457477772</c:v>
                  </c:pt>
                  <c:pt idx="790">
                    <c:v>216.70471033945071</c:v>
                  </c:pt>
                  <c:pt idx="792">
                    <c:v>-3069.7680220450111</c:v>
                  </c:pt>
                  <c:pt idx="798">
                    <c:v>327.14857974255392</c:v>
                  </c:pt>
                  <c:pt idx="800">
                    <c:v>2192.1880546359862</c:v>
                  </c:pt>
                  <c:pt idx="803">
                    <c:v>34.265865868819681</c:v>
                  </c:pt>
                  <c:pt idx="805">
                    <c:v>1082.307857642176</c:v>
                  </c:pt>
                  <c:pt idx="808">
                    <c:v>-210.78928400928999</c:v>
                  </c:pt>
                  <c:pt idx="810">
                    <c:v>-853.28943523849034</c:v>
                  </c:pt>
                  <c:pt idx="812">
                    <c:v>1342.705880819645</c:v>
                  </c:pt>
                  <c:pt idx="814">
                    <c:v>-377.01873013960721</c:v>
                  </c:pt>
                  <c:pt idx="816">
                    <c:v>-3507.496193046813</c:v>
                  </c:pt>
                  <c:pt idx="822">
                    <c:v>945.21261000217044</c:v>
                  </c:pt>
                  <c:pt idx="824">
                    <c:v>1154.713799850691</c:v>
                  </c:pt>
                  <c:pt idx="827">
                    <c:v>518.62343813335974</c:v>
                  </c:pt>
                  <c:pt idx="829">
                    <c:v>390.42881268426203</c:v>
                  </c:pt>
                  <c:pt idx="832">
                    <c:v>-740.43975884259635</c:v>
                  </c:pt>
                  <c:pt idx="834">
                    <c:v>508.59449209486411</c:v>
                  </c:pt>
                  <c:pt idx="836">
                    <c:v>-84.110599831892614</c:v>
                  </c:pt>
                  <c:pt idx="838">
                    <c:v>-709.55187627449777</c:v>
                  </c:pt>
                  <c:pt idx="840">
                    <c:v>-1919.021300928152</c:v>
                  </c:pt>
                  <c:pt idx="846">
                    <c:v>815.94336995393849</c:v>
                  </c:pt>
                  <c:pt idx="848">
                    <c:v>946.1117374711614</c:v>
                  </c:pt>
                  <c:pt idx="851">
                    <c:v>1439.7151287613931</c:v>
                  </c:pt>
                  <c:pt idx="853">
                    <c:v>-620.62654117283819</c:v>
                  </c:pt>
                  <c:pt idx="856">
                    <c:v>627.598566547833</c:v>
                  </c:pt>
                  <c:pt idx="858">
                    <c:v>-350.12600806705439</c:v>
                  </c:pt>
                  <c:pt idx="860">
                    <c:v>55.280362755911483</c:v>
                  </c:pt>
                  <c:pt idx="862">
                    <c:v>-664.88020736946783</c:v>
                  </c:pt>
                  <c:pt idx="864">
                    <c:v>-2279.20190534941</c:v>
                  </c:pt>
                  <c:pt idx="870">
                    <c:v>-284.74482185388842</c:v>
                  </c:pt>
                  <c:pt idx="872">
                    <c:v>1715.4277404720001</c:v>
                  </c:pt>
                  <c:pt idx="875">
                    <c:v>-67.388513120673451</c:v>
                  </c:pt>
                  <c:pt idx="877">
                    <c:v>926.49188006532495</c:v>
                  </c:pt>
                  <c:pt idx="880">
                    <c:v>193.06152656429191</c:v>
                  </c:pt>
                  <c:pt idx="882">
                    <c:v>-764.76179358339868</c:v>
                  </c:pt>
                  <c:pt idx="884">
                    <c:v>223.2313351959601</c:v>
                  </c:pt>
                  <c:pt idx="886">
                    <c:v>360.44845813625579</c:v>
                  </c:pt>
                  <c:pt idx="888">
                    <c:v>-2722.0574926940922</c:v>
                  </c:pt>
                  <c:pt idx="894">
                    <c:v>-383.65596584496052</c:v>
                  </c:pt>
                  <c:pt idx="896">
                    <c:v>1415.0097733210659</c:v>
                  </c:pt>
                  <c:pt idx="899">
                    <c:v>673.28146101760103</c:v>
                  </c:pt>
                  <c:pt idx="901">
                    <c:v>816.23995262115568</c:v>
                  </c:pt>
                  <c:pt idx="904">
                    <c:v>-406.26448328454001</c:v>
                  </c:pt>
                  <c:pt idx="906">
                    <c:v>90.861912785672772</c:v>
                  </c:pt>
                  <c:pt idx="908">
                    <c:v>549.44931236662535</c:v>
                  </c:pt>
                  <c:pt idx="910">
                    <c:v>-105.3086473372677</c:v>
                  </c:pt>
                  <c:pt idx="912">
                    <c:v>-2681.6546105392431</c:v>
                  </c:pt>
                  <c:pt idx="918">
                    <c:v>201.9226750464604</c:v>
                  </c:pt>
                  <c:pt idx="920">
                    <c:v>2018.8161189227719</c:v>
                  </c:pt>
                  <c:pt idx="923">
                    <c:v>819.84631315513968</c:v>
                  </c:pt>
                  <c:pt idx="925">
                    <c:v>-133.13310714082399</c:v>
                  </c:pt>
                  <c:pt idx="928">
                    <c:v>-83.500250402717953</c:v>
                  </c:pt>
                  <c:pt idx="930">
                    <c:v>-22.823977844182089</c:v>
                  </c:pt>
                  <c:pt idx="932">
                    <c:v>601.29090924709101</c:v>
                  </c:pt>
                  <c:pt idx="934">
                    <c:v>-329.74028012013162</c:v>
                  </c:pt>
                  <c:pt idx="936">
                    <c:v>-2834.3059497814938</c:v>
                  </c:pt>
                  <c:pt idx="942">
                    <c:v>767.50371799401557</c:v>
                  </c:pt>
                  <c:pt idx="944">
                    <c:v>1624.612885736504</c:v>
                  </c:pt>
                  <c:pt idx="947">
                    <c:v>894.79465275435734</c:v>
                  </c:pt>
                  <c:pt idx="949">
                    <c:v>-112.5788512581384</c:v>
                  </c:pt>
                  <c:pt idx="952">
                    <c:v>-125.3754963033898</c:v>
                  </c:pt>
                  <c:pt idx="954">
                    <c:v>644.59020544212035</c:v>
                  </c:pt>
                  <c:pt idx="956">
                    <c:v>40.72552705601629</c:v>
                  </c:pt>
                  <c:pt idx="958">
                    <c:v>-1258.4290595431521</c:v>
                  </c:pt>
                  <c:pt idx="960">
                    <c:v>-1963.5152767767161</c:v>
                  </c:pt>
                  <c:pt idx="966">
                    <c:v>216.84749829343309</c:v>
                  </c:pt>
                  <c:pt idx="968">
                    <c:v>2116.405358676664</c:v>
                  </c:pt>
                  <c:pt idx="971">
                    <c:v>487.37668731267331</c:v>
                  </c:pt>
                  <c:pt idx="973">
                    <c:v>-431.79206556294588</c:v>
                  </c:pt>
                  <c:pt idx="976">
                    <c:v>507.04639399099318</c:v>
                  </c:pt>
                  <c:pt idx="978">
                    <c:v>-313.15187887895439</c:v>
                  </c:pt>
                  <c:pt idx="980">
                    <c:v>493.53101601149308</c:v>
                  </c:pt>
                  <c:pt idx="982">
                    <c:v>160.42102211299061</c:v>
                  </c:pt>
                  <c:pt idx="984">
                    <c:v>-3183.7553606943711</c:v>
                  </c:pt>
                  <c:pt idx="990">
                    <c:v>1006.623694731574</c:v>
                  </c:pt>
                  <c:pt idx="992">
                    <c:v>1734.3691616249951</c:v>
                  </c:pt>
                  <c:pt idx="995">
                    <c:v>5.9886275396420396</c:v>
                  </c:pt>
                  <c:pt idx="997">
                    <c:v>-155.9322067657595</c:v>
                  </c:pt>
                  <c:pt idx="1000">
                    <c:v>504.14953554261223</c:v>
                  </c:pt>
                  <c:pt idx="1002">
                    <c:v>-642.6650836614499</c:v>
                  </c:pt>
                  <c:pt idx="1004">
                    <c:v>532.95815361870336</c:v>
                  </c:pt>
                  <c:pt idx="1006">
                    <c:v>-18.43694668122043</c:v>
                  </c:pt>
                  <c:pt idx="1008">
                    <c:v>-3346.6982760162919</c:v>
                  </c:pt>
                  <c:pt idx="1014">
                    <c:v>1238.6372361937169</c:v>
                  </c:pt>
                  <c:pt idx="1016">
                    <c:v>1454.3537969294721</c:v>
                  </c:pt>
                  <c:pt idx="1019">
                    <c:v>-310.35587267724992</c:v>
                  </c:pt>
                  <c:pt idx="1021">
                    <c:v>1345.3461467099701</c:v>
                  </c:pt>
                  <c:pt idx="1024">
                    <c:v>247.43978275158591</c:v>
                  </c:pt>
                  <c:pt idx="1026">
                    <c:v>-330.70898516337911</c:v>
                  </c:pt>
                  <c:pt idx="1028">
                    <c:v>-220.41094943930511</c:v>
                  </c:pt>
                  <c:pt idx="1030">
                    <c:v>-85.421732772723743</c:v>
                  </c:pt>
                  <c:pt idx="1032">
                    <c:v>-3360.5785139243822</c:v>
                  </c:pt>
                  <c:pt idx="1038">
                    <c:v>118.3485546496177</c:v>
                  </c:pt>
                  <c:pt idx="1040">
                    <c:v>1342.303990340142</c:v>
                  </c:pt>
                  <c:pt idx="1043">
                    <c:v>1163.041654318964</c:v>
                  </c:pt>
                  <c:pt idx="1045">
                    <c:v>39.756128359451402</c:v>
                  </c:pt>
                  <c:pt idx="1048">
                    <c:v>-159.95040345874079</c:v>
                  </c:pt>
                  <c:pt idx="1050">
                    <c:v>-256.59416985049751</c:v>
                  </c:pt>
                  <c:pt idx="1052">
                    <c:v>865.79203385172877</c:v>
                  </c:pt>
                  <c:pt idx="1054">
                    <c:v>-675.56730088724726</c:v>
                  </c:pt>
                  <c:pt idx="1056">
                    <c:v>-2599.765105181757</c:v>
                  </c:pt>
                  <c:pt idx="1062">
                    <c:v>-19.342890104207981</c:v>
                  </c:pt>
                  <c:pt idx="1064">
                    <c:v>1155.100349875074</c:v>
                  </c:pt>
                  <c:pt idx="1067">
                    <c:v>1593.806160353945</c:v>
                  </c:pt>
                  <c:pt idx="1069">
                    <c:v>-139.22423854437511</c:v>
                  </c:pt>
                  <c:pt idx="1072">
                    <c:v>-212.8947833986422</c:v>
                  </c:pt>
                  <c:pt idx="1074">
                    <c:v>-278.41244684557017</c:v>
                  </c:pt>
                  <c:pt idx="1076">
                    <c:v>1071.1433038285941</c:v>
                  </c:pt>
                  <c:pt idx="1078">
                    <c:v>-824.40955606900388</c:v>
                  </c:pt>
                  <c:pt idx="1080">
                    <c:v>-2127.1071525349548</c:v>
                  </c:pt>
                  <c:pt idx="1086">
                    <c:v>687.02759155335661</c:v>
                  </c:pt>
                  <c:pt idx="1088">
                    <c:v>2153.931219833732</c:v>
                  </c:pt>
                  <c:pt idx="1091">
                    <c:v>-73.855053700139251</c:v>
                  </c:pt>
                  <c:pt idx="1093">
                    <c:v>800.19098931042754</c:v>
                  </c:pt>
                  <c:pt idx="1096">
                    <c:v>-587.87971839562306</c:v>
                  </c:pt>
                  <c:pt idx="1098">
                    <c:v>-24.163627241076021</c:v>
                  </c:pt>
                  <c:pt idx="1100">
                    <c:v>277.25101972913399</c:v>
                  </c:pt>
                  <c:pt idx="1102">
                    <c:v>-1143.135962733744</c:v>
                  </c:pt>
                  <c:pt idx="1104">
                    <c:v>-2074.679386976321</c:v>
                  </c:pt>
                  <c:pt idx="1110">
                    <c:v>554.83718063436027</c:v>
                  </c:pt>
                  <c:pt idx="1112">
                    <c:v>1982.061132120921</c:v>
                  </c:pt>
                  <c:pt idx="1115">
                    <c:v>-50.920064301735692</c:v>
                  </c:pt>
                  <c:pt idx="1117">
                    <c:v>1231.886236362232</c:v>
                  </c:pt>
                  <c:pt idx="1120">
                    <c:v>-82.9554091308746</c:v>
                  </c:pt>
                  <c:pt idx="1122">
                    <c:v>-729.36315469479428</c:v>
                  </c:pt>
                  <c:pt idx="1124">
                    <c:v>630.19327303034515</c:v>
                  </c:pt>
                  <c:pt idx="1126">
                    <c:v>-236.8298503607075</c:v>
                  </c:pt>
                  <c:pt idx="1128">
                    <c:v>411.6184845017379</c:v>
                  </c:pt>
                  <c:pt idx="1134">
                    <c:v>385.76401586609779</c:v>
                  </c:pt>
                  <c:pt idx="1136">
                    <c:v>-936.77870097131051</c:v>
                  </c:pt>
                  <c:pt idx="1139">
                    <c:v>-587.9041858817908</c:v>
                  </c:pt>
                  <c:pt idx="1141">
                    <c:v>675.5583549648328</c:v>
                  </c:pt>
                  <c:pt idx="1144">
                    <c:v>-102.62562530650391</c:v>
                  </c:pt>
                  <c:pt idx="1146">
                    <c:v>-641.88048196820102</c:v>
                  </c:pt>
                  <c:pt idx="1148">
                    <c:v>1177.439588817648</c:v>
                  </c:pt>
                  <c:pt idx="1150">
                    <c:v>-1115.854033741613</c:v>
                  </c:pt>
                  <c:pt idx="1152">
                    <c:v>-2226.54684421004</c:v>
                  </c:pt>
                  <c:pt idx="1158">
                    <c:v>1031.2903713232761</c:v>
                  </c:pt>
                  <c:pt idx="1160">
                    <c:v>1749.6280598510459</c:v>
                  </c:pt>
                  <c:pt idx="1163">
                    <c:v>-545.98811148628363</c:v>
                  </c:pt>
                  <c:pt idx="1165">
                    <c:v>875.39048002788695</c:v>
                  </c:pt>
                  <c:pt idx="1168">
                    <c:v>95.537560338179901</c:v>
                  </c:pt>
                  <c:pt idx="1170">
                    <c:v>-588.37843025989434</c:v>
                  </c:pt>
                  <c:pt idx="1172">
                    <c:v>648.96321886855731</c:v>
                  </c:pt>
                  <c:pt idx="1174">
                    <c:v>-803.54275440108177</c:v>
                  </c:pt>
                  <c:pt idx="1176">
                    <c:v>-2436.367834155591</c:v>
                  </c:pt>
                  <c:pt idx="1182">
                    <c:v>1421.993537898592</c:v>
                  </c:pt>
                  <c:pt idx="1184">
                    <c:v>1025.3491431928301</c:v>
                  </c:pt>
                  <c:pt idx="1187">
                    <c:v>138.17814362138591</c:v>
                  </c:pt>
                  <c:pt idx="1189">
                    <c:v>-314.80249250544512</c:v>
                  </c:pt>
                  <c:pt idx="1192">
                    <c:v>282.62272881207531</c:v>
                  </c:pt>
                  <c:pt idx="1194">
                    <c:v>-314.94429323854268</c:v>
                  </c:pt>
                  <c:pt idx="1196">
                    <c:v>1142.834871816601</c:v>
                  </c:pt>
                  <c:pt idx="1198">
                    <c:v>-730.39574537016597</c:v>
                  </c:pt>
                  <c:pt idx="1200">
                    <c:v>-2525.9479907276891</c:v>
                  </c:pt>
                  <c:pt idx="1206">
                    <c:v>-434.76943017126001</c:v>
                  </c:pt>
                  <c:pt idx="1208">
                    <c:v>2051.5524705435241</c:v>
                  </c:pt>
                  <c:pt idx="1211">
                    <c:v>512.24162894046083</c:v>
                  </c:pt>
                  <c:pt idx="1213">
                    <c:v>230.9564907462227</c:v>
                  </c:pt>
                  <c:pt idx="1216">
                    <c:v>-481.59208545595533</c:v>
                  </c:pt>
                  <c:pt idx="1218">
                    <c:v>460.39316488223989</c:v>
                  </c:pt>
                  <c:pt idx="1220">
                    <c:v>1886.24699319459</c:v>
                  </c:pt>
                  <c:pt idx="1222">
                    <c:v>-1698.2906783738431</c:v>
                  </c:pt>
                  <c:pt idx="1224">
                    <c:v>-3028.3566390609922</c:v>
                  </c:pt>
                  <c:pt idx="1230">
                    <c:v>68.202756950367984</c:v>
                  </c:pt>
                  <c:pt idx="1232">
                    <c:v>1291.879495597095</c:v>
                  </c:pt>
                  <c:pt idx="1235">
                    <c:v>313.4494739379461</c:v>
                  </c:pt>
                  <c:pt idx="1237">
                    <c:v>719.94887191716055</c:v>
                  </c:pt>
                  <c:pt idx="1240">
                    <c:v>395.23074829097089</c:v>
                  </c:pt>
                  <c:pt idx="1242">
                    <c:v>-553.4787801114727</c:v>
                  </c:pt>
                  <c:pt idx="1244">
                    <c:v>1226.4485820680279</c:v>
                  </c:pt>
                  <c:pt idx="1246">
                    <c:v>-1479.5350814616329</c:v>
                  </c:pt>
                  <c:pt idx="1248">
                    <c:v>-2095.5805013684062</c:v>
                  </c:pt>
                  <c:pt idx="1254">
                    <c:v>1406.781965397573</c:v>
                  </c:pt>
                  <c:pt idx="1256">
                    <c:v>1806.205109801245</c:v>
                  </c:pt>
                  <c:pt idx="1259">
                    <c:v>366.26465281770288</c:v>
                  </c:pt>
                  <c:pt idx="1261">
                    <c:v>637.04403869369708</c:v>
                  </c:pt>
                  <c:pt idx="1264">
                    <c:v>-312.39922969094198</c:v>
                  </c:pt>
                  <c:pt idx="1266">
                    <c:v>-38.579515000223182</c:v>
                  </c:pt>
                  <c:pt idx="1268">
                    <c:v>1629.4159456291641</c:v>
                  </c:pt>
                  <c:pt idx="1270">
                    <c:v>-2119.619262292545</c:v>
                  </c:pt>
                  <c:pt idx="1272">
                    <c:v>-2826.185554593023</c:v>
                  </c:pt>
                  <c:pt idx="1278">
                    <c:v>1147.522313704598</c:v>
                  </c:pt>
                  <c:pt idx="1280">
                    <c:v>1949.580044558388</c:v>
                  </c:pt>
                  <c:pt idx="1283">
                    <c:v>683.07153494286104</c:v>
                  </c:pt>
                  <c:pt idx="1285">
                    <c:v>-611.53472508072446</c:v>
                  </c:pt>
                  <c:pt idx="1288">
                    <c:v>675.8801116045687</c:v>
                  </c:pt>
                  <c:pt idx="1290">
                    <c:v>430.5859828387147</c:v>
                  </c:pt>
                  <c:pt idx="1292">
                    <c:v>148.79227314360111</c:v>
                  </c:pt>
                  <c:pt idx="1294">
                    <c:v>-1707.342908515551</c:v>
                  </c:pt>
                  <c:pt idx="1296">
                    <c:v>-2580.651291022114</c:v>
                  </c:pt>
                  <c:pt idx="1302">
                    <c:v>800.3710634706149</c:v>
                  </c:pt>
                  <c:pt idx="1304">
                    <c:v>1151.0270826678791</c:v>
                  </c:pt>
                  <c:pt idx="1307">
                    <c:v>1081.935774304668</c:v>
                  </c:pt>
                  <c:pt idx="1309">
                    <c:v>-164.3236045259946</c:v>
                  </c:pt>
                  <c:pt idx="1312">
                    <c:v>961.19849372300098</c:v>
                  </c:pt>
                  <c:pt idx="1314">
                    <c:v>956.32216417509687</c:v>
                  </c:pt>
                  <c:pt idx="1316">
                    <c:v>-250.94951361071429</c:v>
                  </c:pt>
                  <c:pt idx="1318">
                    <c:v>-1878.0782545689001</c:v>
                  </c:pt>
                  <c:pt idx="1320">
                    <c:v>-2479.4719575495019</c:v>
                  </c:pt>
                  <c:pt idx="1326">
                    <c:v>1553.844220260778</c:v>
                  </c:pt>
                  <c:pt idx="1328">
                    <c:v>1402.0355663284861</c:v>
                  </c:pt>
                  <c:pt idx="1331">
                    <c:v>325.64535424143111</c:v>
                  </c:pt>
                  <c:pt idx="1333">
                    <c:v>348.22448087474919</c:v>
                  </c:pt>
                  <c:pt idx="1336">
                    <c:v>-461.29073662643708</c:v>
                  </c:pt>
                  <c:pt idx="1338">
                    <c:v>721.04578990527807</c:v>
                  </c:pt>
                  <c:pt idx="1340">
                    <c:v>852.02399489875813</c:v>
                  </c:pt>
                  <c:pt idx="1342">
                    <c:v>-1873.639589216094</c:v>
                  </c:pt>
                  <c:pt idx="1344">
                    <c:v>-2639.9835166949711</c:v>
                  </c:pt>
                  <c:pt idx="1350">
                    <c:v>853.95389480720041</c:v>
                  </c:pt>
                  <c:pt idx="1352">
                    <c:v>1882.712447085552</c:v>
                  </c:pt>
                  <c:pt idx="1355">
                    <c:v>844.15382320135552</c:v>
                  </c:pt>
                  <c:pt idx="1357">
                    <c:v>-197.35836979243689</c:v>
                  </c:pt>
                  <c:pt idx="1360">
                    <c:v>279.13137916115369</c:v>
                  </c:pt>
                  <c:pt idx="1362">
                    <c:v>135.70847156006491</c:v>
                  </c:pt>
                  <c:pt idx="1364">
                    <c:v>458.52083773030972</c:v>
                  </c:pt>
                  <c:pt idx="1366">
                    <c:v>-777.69844229995601</c:v>
                  </c:pt>
                  <c:pt idx="1368">
                    <c:v>-3332.8889421725821</c:v>
                  </c:pt>
                  <c:pt idx="1374">
                    <c:v>-285.77656854774062</c:v>
                  </c:pt>
                  <c:pt idx="1376">
                    <c:v>2044.587535687391</c:v>
                  </c:pt>
                  <c:pt idx="1379">
                    <c:v>-248.18938752826219</c:v>
                  </c:pt>
                  <c:pt idx="1381">
                    <c:v>326.67073317313771</c:v>
                  </c:pt>
                  <c:pt idx="1384">
                    <c:v>-238.88626093677161</c:v>
                  </c:pt>
                  <c:pt idx="1386">
                    <c:v>720.75447196523248</c:v>
                  </c:pt>
                  <c:pt idx="1388">
                    <c:v>778.15220279743858</c:v>
                  </c:pt>
                  <c:pt idx="1390">
                    <c:v>-625.55181392944348</c:v>
                  </c:pt>
                  <c:pt idx="1392">
                    <c:v>-2816.7140864034718</c:v>
                  </c:pt>
                  <c:pt idx="1398">
                    <c:v>6.9736819186273351</c:v>
                  </c:pt>
                  <c:pt idx="1400">
                    <c:v>1124.7998245417291</c:v>
                  </c:pt>
                  <c:pt idx="1403">
                    <c:v>334.28414227821838</c:v>
                  </c:pt>
                  <c:pt idx="1405">
                    <c:v>1016.780262701526</c:v>
                  </c:pt>
                  <c:pt idx="1408">
                    <c:v>-730.57306130677182</c:v>
                  </c:pt>
                  <c:pt idx="1410">
                    <c:v>560.60139669861383</c:v>
                  </c:pt>
                  <c:pt idx="1412">
                    <c:v>125.48918492450321</c:v>
                  </c:pt>
                  <c:pt idx="1414">
                    <c:v>16.254824906878639</c:v>
                  </c:pt>
                  <c:pt idx="1416">
                    <c:v>-2807.890571038974</c:v>
                  </c:pt>
                  <c:pt idx="1422">
                    <c:v>1473.1774418377749</c:v>
                  </c:pt>
                  <c:pt idx="1424">
                    <c:v>1821.092327815855</c:v>
                  </c:pt>
                  <c:pt idx="1427">
                    <c:v>1253.3307175698651</c:v>
                  </c:pt>
                  <c:pt idx="1429">
                    <c:v>-469.63512487324982</c:v>
                  </c:pt>
                  <c:pt idx="1432">
                    <c:v>380.93766636881992</c:v>
                  </c:pt>
                  <c:pt idx="1434">
                    <c:v>-765.68363516130557</c:v>
                  </c:pt>
                  <c:pt idx="1436">
                    <c:v>1034.3649382153301</c:v>
                  </c:pt>
                  <c:pt idx="1438">
                    <c:v>-1018.979429013954</c:v>
                  </c:pt>
                  <c:pt idx="1440">
                    <c:v>-3131.7328104017138</c:v>
                  </c:pt>
                  <c:pt idx="1446">
                    <c:v>1181.928971617705</c:v>
                  </c:pt>
                  <c:pt idx="1448">
                    <c:v>2026.3400703052321</c:v>
                  </c:pt>
                  <c:pt idx="1451">
                    <c:v>-29.94988773157456</c:v>
                  </c:pt>
                  <c:pt idx="1453">
                    <c:v>-753.64288235803906</c:v>
                  </c:pt>
                  <c:pt idx="1456">
                    <c:v>-38.177089155073183</c:v>
                  </c:pt>
                  <c:pt idx="1458">
                    <c:v>37.753131705991109</c:v>
                  </c:pt>
                  <c:pt idx="1460">
                    <c:v>1850.0801444486749</c:v>
                  </c:pt>
                  <c:pt idx="1462">
                    <c:v>-1667.9572814534661</c:v>
                  </c:pt>
                  <c:pt idx="1464">
                    <c:v>-2928.79025461832</c:v>
                  </c:pt>
                  <c:pt idx="1470">
                    <c:v>1294.2998161650339</c:v>
                  </c:pt>
                  <c:pt idx="1472">
                    <c:v>934.42743532629902</c:v>
                  </c:pt>
                  <c:pt idx="1475">
                    <c:v>562.58657612710897</c:v>
                  </c:pt>
                  <c:pt idx="1477">
                    <c:v>-176.1769249827594</c:v>
                  </c:pt>
                  <c:pt idx="1480">
                    <c:v>574.39505622760407</c:v>
                  </c:pt>
                  <c:pt idx="1482">
                    <c:v>161.26520482498381</c:v>
                  </c:pt>
                  <c:pt idx="1484">
                    <c:v>274.2530967229722</c:v>
                  </c:pt>
                  <c:pt idx="1486">
                    <c:v>-904.90535438070947</c:v>
                  </c:pt>
                  <c:pt idx="1488">
                    <c:v>-2689.7248311129711</c:v>
                  </c:pt>
                  <c:pt idx="1494">
                    <c:v>1461.2708450996849</c:v>
                  </c:pt>
                  <c:pt idx="1496">
                    <c:v>2037.9884733717161</c:v>
                  </c:pt>
                  <c:pt idx="1499">
                    <c:v>396.93214863925829</c:v>
                  </c:pt>
                  <c:pt idx="1501">
                    <c:v>248.833415559624</c:v>
                  </c:pt>
                  <c:pt idx="1504">
                    <c:v>57.728333081260651</c:v>
                  </c:pt>
                  <c:pt idx="1506">
                    <c:v>243.57002504780391</c:v>
                  </c:pt>
                  <c:pt idx="1508">
                    <c:v>-165.68806487793341</c:v>
                  </c:pt>
                  <c:pt idx="1510">
                    <c:v>-898.47170777882275</c:v>
                  </c:pt>
                  <c:pt idx="1512">
                    <c:v>-2689.5726415052891</c:v>
                  </c:pt>
                  <c:pt idx="1518">
                    <c:v>910.37308710014997</c:v>
                  </c:pt>
                  <c:pt idx="1520">
                    <c:v>1613.4834198688579</c:v>
                  </c:pt>
                  <c:pt idx="1523">
                    <c:v>1419.0193801780731</c:v>
                  </c:pt>
                  <c:pt idx="1525">
                    <c:v>-1056.784705883158</c:v>
                  </c:pt>
                  <c:pt idx="1528">
                    <c:v>-166.7658894898486</c:v>
                  </c:pt>
                  <c:pt idx="1530">
                    <c:v>166.37845593596651</c:v>
                  </c:pt>
                  <c:pt idx="1532">
                    <c:v>376.24454283038722</c:v>
                  </c:pt>
                  <c:pt idx="1534">
                    <c:v>-591.91798873698644</c:v>
                  </c:pt>
                  <c:pt idx="1536">
                    <c:v>-2408.3823357533802</c:v>
                  </c:pt>
                  <c:pt idx="1542">
                    <c:v>432.88843513489343</c:v>
                  </c:pt>
                  <c:pt idx="1544">
                    <c:v>1272.152251071202</c:v>
                  </c:pt>
                  <c:pt idx="1547">
                    <c:v>373.63751174464409</c:v>
                  </c:pt>
                  <c:pt idx="1549">
                    <c:v>403.65259074873399</c:v>
                  </c:pt>
                  <c:pt idx="1552">
                    <c:v>-919.7473124062634</c:v>
                  </c:pt>
                  <c:pt idx="1554">
                    <c:v>680.32526784953347</c:v>
                  </c:pt>
                  <c:pt idx="1556">
                    <c:v>242.83042428261979</c:v>
                  </c:pt>
                  <c:pt idx="1558">
                    <c:v>-781.30853408147232</c:v>
                  </c:pt>
                  <c:pt idx="1560">
                    <c:v>-2132.9211962757399</c:v>
                  </c:pt>
                  <c:pt idx="1566">
                    <c:v>628.68756258895701</c:v>
                  </c:pt>
                  <c:pt idx="1568">
                    <c:v>863.73307192080767</c:v>
                  </c:pt>
                  <c:pt idx="1571">
                    <c:v>333.0229301558029</c:v>
                  </c:pt>
                  <c:pt idx="1573">
                    <c:v>263.26173097248449</c:v>
                  </c:pt>
                  <c:pt idx="1576">
                    <c:v>-193.34008041464759</c:v>
                  </c:pt>
                  <c:pt idx="1578">
                    <c:v>508.50506405768101</c:v>
                  </c:pt>
                  <c:pt idx="1580">
                    <c:v>543.648239046801</c:v>
                  </c:pt>
                  <c:pt idx="1582">
                    <c:v>-697.26686402696578</c:v>
                  </c:pt>
                  <c:pt idx="1584">
                    <c:v>-2136.4067568371502</c:v>
                  </c:pt>
                  <c:pt idx="1590">
                    <c:v>902.29788470610242</c:v>
                  </c:pt>
                  <c:pt idx="1592">
                    <c:v>2415.7380121468159</c:v>
                  </c:pt>
                  <c:pt idx="1595">
                    <c:v>-67.916004385573615</c:v>
                  </c:pt>
                  <c:pt idx="1597">
                    <c:v>235.06503233040709</c:v>
                  </c:pt>
                  <c:pt idx="1600">
                    <c:v>600.219018963493</c:v>
                  </c:pt>
                  <c:pt idx="1602">
                    <c:v>-72.858174539571309</c:v>
                  </c:pt>
                  <c:pt idx="1604">
                    <c:v>486.52386363359989</c:v>
                  </c:pt>
                  <c:pt idx="1606">
                    <c:v>-836.4558947591795</c:v>
                  </c:pt>
                  <c:pt idx="1608">
                    <c:v>-2835.980864672626</c:v>
                  </c:pt>
                  <c:pt idx="1614">
                    <c:v>939.5102883618456</c:v>
                  </c:pt>
                  <c:pt idx="1616">
                    <c:v>1349.2228504941629</c:v>
                  </c:pt>
                  <c:pt idx="1619">
                    <c:v>1456.52357285485</c:v>
                  </c:pt>
                  <c:pt idx="1621">
                    <c:v>-571.18532359930396</c:v>
                  </c:pt>
                  <c:pt idx="1624">
                    <c:v>-880.85678718204133</c:v>
                  </c:pt>
                  <c:pt idx="1626">
                    <c:v>1384.613524458855</c:v>
                  </c:pt>
                  <c:pt idx="1628">
                    <c:v>533.15289271522113</c:v>
                  </c:pt>
                  <c:pt idx="1630">
                    <c:v>-1248.0948204447809</c:v>
                  </c:pt>
                  <c:pt idx="1632">
                    <c:v>-2906.1653583925658</c:v>
                  </c:pt>
                  <c:pt idx="1638">
                    <c:v>1119.1926542196229</c:v>
                  </c:pt>
                  <c:pt idx="1640">
                    <c:v>2019.118404553966</c:v>
                  </c:pt>
                  <c:pt idx="1643">
                    <c:v>-115.63893954888771</c:v>
                  </c:pt>
                  <c:pt idx="1645">
                    <c:v>304.96453560931701</c:v>
                  </c:pt>
                  <c:pt idx="1648">
                    <c:v>-1163.2129389162981</c:v>
                  </c:pt>
                  <c:pt idx="1650">
                    <c:v>669.68839522686574</c:v>
                  </c:pt>
                  <c:pt idx="1652">
                    <c:v>295.33473760422919</c:v>
                  </c:pt>
                  <c:pt idx="1654">
                    <c:v>29.14705777331983</c:v>
                  </c:pt>
                  <c:pt idx="1656">
                    <c:v>-2839.05256348992</c:v>
                  </c:pt>
                  <c:pt idx="1662">
                    <c:v>1565.03345289766</c:v>
                  </c:pt>
                  <c:pt idx="1664">
                    <c:v>97.301289093993546</c:v>
                  </c:pt>
                  <c:pt idx="1667">
                    <c:v>1338.5841910889901</c:v>
                  </c:pt>
                  <c:pt idx="1669">
                    <c:v>-478.26526884814302</c:v>
                  </c:pt>
                  <c:pt idx="1672">
                    <c:v>-112.8526075200898</c:v>
                  </c:pt>
                  <c:pt idx="1674">
                    <c:v>824.00983027563063</c:v>
                  </c:pt>
                  <c:pt idx="1676">
                    <c:v>30.24271409581706</c:v>
                  </c:pt>
                  <c:pt idx="1678">
                    <c:v>-79.974245802230143</c:v>
                  </c:pt>
                  <c:pt idx="1680">
                    <c:v>-3233.5354627582019</c:v>
                  </c:pt>
                  <c:pt idx="1686">
                    <c:v>564.54405564290562</c:v>
                  </c:pt>
                  <c:pt idx="1688">
                    <c:v>2103.82580511265</c:v>
                  </c:pt>
                  <c:pt idx="1691">
                    <c:v>-1014.4345480258449</c:v>
                  </c:pt>
                  <c:pt idx="1693">
                    <c:v>1381.3387339776241</c:v>
                  </c:pt>
                  <c:pt idx="1696">
                    <c:v>-557.32792538063927</c:v>
                  </c:pt>
                  <c:pt idx="1698">
                    <c:v>45.966906784393352</c:v>
                  </c:pt>
                  <c:pt idx="1700">
                    <c:v>-219.97800330392059</c:v>
                  </c:pt>
                  <c:pt idx="1702">
                    <c:v>-794.01301501428679</c:v>
                  </c:pt>
                  <c:pt idx="1704">
                    <c:v>-1897.6713686665171</c:v>
                  </c:pt>
                  <c:pt idx="1710">
                    <c:v>186.7324516339504</c:v>
                  </c:pt>
                  <c:pt idx="1712">
                    <c:v>1414.298070891622</c:v>
                  </c:pt>
                  <c:pt idx="1715">
                    <c:v>947.27933601305278</c:v>
                  </c:pt>
                  <c:pt idx="1717">
                    <c:v>-1506.375280673165</c:v>
                  </c:pt>
                  <c:pt idx="1720">
                    <c:v>371.79225895469409</c:v>
                  </c:pt>
                  <c:pt idx="1722">
                    <c:v>548.39979256962397</c:v>
                  </c:pt>
                  <c:pt idx="1724">
                    <c:v>-101.3470541869829</c:v>
                  </c:pt>
                  <c:pt idx="1726">
                    <c:v>243.93649244533299</c:v>
                  </c:pt>
                  <c:pt idx="1728">
                    <c:v>-2223.942240853994</c:v>
                  </c:pt>
                  <c:pt idx="1734">
                    <c:v>210.77311614741481</c:v>
                  </c:pt>
                  <c:pt idx="1736">
                    <c:v>779.62631264029199</c:v>
                  </c:pt>
                  <c:pt idx="1739">
                    <c:v>890.35379574397302</c:v>
                  </c:pt>
                  <c:pt idx="1741">
                    <c:v>-385.34771001202529</c:v>
                  </c:pt>
                  <c:pt idx="1744">
                    <c:v>-15.556600280418939</c:v>
                  </c:pt>
                  <c:pt idx="1746">
                    <c:v>500.34278599718903</c:v>
                  </c:pt>
                  <c:pt idx="1748">
                    <c:v>661.63326015791245</c:v>
                  </c:pt>
                  <c:pt idx="1750">
                    <c:v>-558.65188558397847</c:v>
                  </c:pt>
                  <c:pt idx="1752">
                    <c:v>-2488.631180292658</c:v>
                  </c:pt>
                  <c:pt idx="1758">
                    <c:v>1454.539711238325</c:v>
                  </c:pt>
                  <c:pt idx="1760">
                    <c:v>1693.6338195246749</c:v>
                  </c:pt>
                  <c:pt idx="1763">
                    <c:v>-889.83871228485805</c:v>
                  </c:pt>
                  <c:pt idx="1765">
                    <c:v>1223.8041746681561</c:v>
                  </c:pt>
                  <c:pt idx="1768">
                    <c:v>-646.32334112757962</c:v>
                  </c:pt>
                  <c:pt idx="1770">
                    <c:v>1241.3591765688141</c:v>
                  </c:pt>
                  <c:pt idx="1772">
                    <c:v>-487.68589545079158</c:v>
                  </c:pt>
                  <c:pt idx="1774">
                    <c:v>-193.89003988866901</c:v>
                  </c:pt>
                  <c:pt idx="1776">
                    <c:v>-3022.84417818674</c:v>
                  </c:pt>
                  <c:pt idx="1782">
                    <c:v>618.2558064690603</c:v>
                  </c:pt>
                  <c:pt idx="1784">
                    <c:v>1312.30912412722</c:v>
                  </c:pt>
                  <c:pt idx="1787">
                    <c:v>623.90372394558301</c:v>
                  </c:pt>
                  <c:pt idx="1789">
                    <c:v>-1306.2517150082169</c:v>
                  </c:pt>
                  <c:pt idx="1792">
                    <c:v>59.891822883146219</c:v>
                  </c:pt>
                  <c:pt idx="1794">
                    <c:v>857.39425966039926</c:v>
                  </c:pt>
                  <c:pt idx="1796">
                    <c:v>1276.3802821264831</c:v>
                  </c:pt>
                  <c:pt idx="1798">
                    <c:v>-1849.3900997724741</c:v>
                  </c:pt>
                  <c:pt idx="1800">
                    <c:v>-1339.952213341214</c:v>
                  </c:pt>
                  <c:pt idx="1806">
                    <c:v>408.40389158933249</c:v>
                  </c:pt>
                  <c:pt idx="1808">
                    <c:v>2111.0250145683058</c:v>
                  </c:pt>
                  <c:pt idx="1811">
                    <c:v>370.3632893874892</c:v>
                  </c:pt>
                  <c:pt idx="1813">
                    <c:v>-1090.7179079943489</c:v>
                  </c:pt>
                  <c:pt idx="1816">
                    <c:v>122.4185219452084</c:v>
                  </c:pt>
                  <c:pt idx="1818">
                    <c:v>1137.9730383813289</c:v>
                  </c:pt>
                  <c:pt idx="1820">
                    <c:v>-384.87403173425997</c:v>
                  </c:pt>
                  <c:pt idx="1822">
                    <c:v>-1417.524042322915</c:v>
                  </c:pt>
                  <c:pt idx="1824">
                    <c:v>-1198.181223944553</c:v>
                  </c:pt>
                  <c:pt idx="1830">
                    <c:v>273.59298677401239</c:v>
                  </c:pt>
                  <c:pt idx="1832">
                    <c:v>1136.411404889182</c:v>
                  </c:pt>
                  <c:pt idx="1835">
                    <c:v>459.78160150750767</c:v>
                  </c:pt>
                  <c:pt idx="1837">
                    <c:v>-200.65180824530401</c:v>
                  </c:pt>
                  <c:pt idx="1840">
                    <c:v>751.86857165258334</c:v>
                  </c:pt>
                  <c:pt idx="1842">
                    <c:v>438.1626730661265</c:v>
                  </c:pt>
                  <c:pt idx="1844">
                    <c:v>63.772638048154498</c:v>
                  </c:pt>
                  <c:pt idx="1846">
                    <c:v>-1020.355244353781</c:v>
                  </c:pt>
                  <c:pt idx="1848">
                    <c:v>-2708.7845778675992</c:v>
                  </c:pt>
                  <c:pt idx="1854">
                    <c:v>625.38350990931224</c:v>
                  </c:pt>
                  <c:pt idx="1856">
                    <c:v>2129.3845078107038</c:v>
                  </c:pt>
                  <c:pt idx="1859">
                    <c:v>-156.8526696375302</c:v>
                  </c:pt>
                  <c:pt idx="1861">
                    <c:v>351.51335507640391</c:v>
                  </c:pt>
                  <c:pt idx="1864">
                    <c:v>-661.10877856240802</c:v>
                  </c:pt>
                  <c:pt idx="1866">
                    <c:v>1586.269114389637</c:v>
                  </c:pt>
                  <c:pt idx="1868">
                    <c:v>-256.43140391423361</c:v>
                  </c:pt>
                  <c:pt idx="1870">
                    <c:v>-583.18819477488444</c:v>
                  </c:pt>
                  <c:pt idx="1872">
                    <c:v>-2888.9823788708709</c:v>
                  </c:pt>
                  <c:pt idx="1878">
                    <c:v>826.45784249556141</c:v>
                  </c:pt>
                  <c:pt idx="1880">
                    <c:v>720.42320230160476</c:v>
                  </c:pt>
                  <c:pt idx="1883">
                    <c:v>611.24475712843559</c:v>
                  </c:pt>
                  <c:pt idx="1885">
                    <c:v>1530.0606809556591</c:v>
                  </c:pt>
                  <c:pt idx="1888">
                    <c:v>-729.60182820284535</c:v>
                  </c:pt>
                  <c:pt idx="1890">
                    <c:v>511.85375776861832</c:v>
                  </c:pt>
                  <c:pt idx="1892">
                    <c:v>478.73758289962649</c:v>
                  </c:pt>
                  <c:pt idx="1894">
                    <c:v>-1060.095019194931</c:v>
                  </c:pt>
                  <c:pt idx="1896">
                    <c:v>-2201.743327889621</c:v>
                  </c:pt>
                  <c:pt idx="1902">
                    <c:v>-516.65001161706459</c:v>
                  </c:pt>
                  <c:pt idx="1904">
                    <c:v>2744.665634799625</c:v>
                  </c:pt>
                  <c:pt idx="1907">
                    <c:v>165.04235607124789</c:v>
                  </c:pt>
                  <c:pt idx="1909">
                    <c:v>-601.30320499030847</c:v>
                  </c:pt>
                  <c:pt idx="1912">
                    <c:v>857.6853154396706</c:v>
                  </c:pt>
                  <c:pt idx="1914">
                    <c:v>305.29927362727898</c:v>
                  </c:pt>
                  <c:pt idx="1916">
                    <c:v>161.51900839929661</c:v>
                  </c:pt>
                  <c:pt idx="1918">
                    <c:v>-376.56713995273822</c:v>
                  </c:pt>
                  <c:pt idx="1920">
                    <c:v>-2998.2160946675722</c:v>
                  </c:pt>
                  <c:pt idx="1926">
                    <c:v>1580.9045197003729</c:v>
                  </c:pt>
                  <c:pt idx="1928">
                    <c:v>2178.3491787944081</c:v>
                  </c:pt>
                  <c:pt idx="1931">
                    <c:v>774.99782329751906</c:v>
                  </c:pt>
                  <c:pt idx="1933">
                    <c:v>371.7487384491177</c:v>
                  </c:pt>
                  <c:pt idx="1936">
                    <c:v>-1456.9780860716021</c:v>
                  </c:pt>
                  <c:pt idx="1938">
                    <c:v>1336.343342173768</c:v>
                  </c:pt>
                  <c:pt idx="1940">
                    <c:v>65.342394012088306</c:v>
                  </c:pt>
                  <c:pt idx="1942">
                    <c:v>-972.03349558881382</c:v>
                  </c:pt>
                  <c:pt idx="1944">
                    <c:v>-3132.8637121956099</c:v>
                  </c:pt>
                  <c:pt idx="1950">
                    <c:v>1013.263058932105</c:v>
                  </c:pt>
                  <c:pt idx="1952">
                    <c:v>1968.9253947269101</c:v>
                  </c:pt>
                  <c:pt idx="1955">
                    <c:v>214.3535159896164</c:v>
                  </c:pt>
                  <c:pt idx="1957">
                    <c:v>-115.7509844058404</c:v>
                  </c:pt>
                  <c:pt idx="1960">
                    <c:v>318.94984979834049</c:v>
                  </c:pt>
                  <c:pt idx="1962">
                    <c:v>1014.359037265014</c:v>
                  </c:pt>
                  <c:pt idx="1964">
                    <c:v>-46.639710392686538</c:v>
                  </c:pt>
                  <c:pt idx="1966">
                    <c:v>-1359.6402386420521</c:v>
                  </c:pt>
                  <c:pt idx="1968">
                    <c:v>-2680.2157821706001</c:v>
                  </c:pt>
                  <c:pt idx="1974">
                    <c:v>673.44147443210738</c:v>
                  </c:pt>
                  <c:pt idx="1976">
                    <c:v>1348.6189599892321</c:v>
                  </c:pt>
                  <c:pt idx="1979">
                    <c:v>72.005064826753355</c:v>
                  </c:pt>
                  <c:pt idx="1981">
                    <c:v>669.51439441821276</c:v>
                  </c:pt>
                  <c:pt idx="1984">
                    <c:v>-538.33356430321498</c:v>
                  </c:pt>
                  <c:pt idx="1986">
                    <c:v>878.45923350900921</c:v>
                  </c:pt>
                  <c:pt idx="1988">
                    <c:v>-939.71768854679976</c:v>
                  </c:pt>
                  <c:pt idx="1990">
                    <c:v>-299.66069186521781</c:v>
                  </c:pt>
                  <c:pt idx="1992">
                    <c:v>-1995.3315038465771</c:v>
                  </c:pt>
                  <c:pt idx="1998">
                    <c:v>441.02268943569283</c:v>
                  </c:pt>
                  <c:pt idx="2000">
                    <c:v>2681.3897008999011</c:v>
                  </c:pt>
                  <c:pt idx="2003">
                    <c:v>352.1187352584638</c:v>
                  </c:pt>
                  <c:pt idx="2005">
                    <c:v>248.6460840030449</c:v>
                  </c:pt>
                  <c:pt idx="2008">
                    <c:v>-1076.1324290674131</c:v>
                  </c:pt>
                  <c:pt idx="2010">
                    <c:v>1015.682430975292</c:v>
                  </c:pt>
                  <c:pt idx="2012">
                    <c:v>-237.85833572971751</c:v>
                  </c:pt>
                  <c:pt idx="2014">
                    <c:v>-457.18374281241267</c:v>
                  </c:pt>
                  <c:pt idx="2016">
                    <c:v>-2320.337591389311</c:v>
                  </c:pt>
                  <c:pt idx="2022">
                    <c:v>712.20861456570128</c:v>
                  </c:pt>
                  <c:pt idx="2024">
                    <c:v>1770.562476724404</c:v>
                  </c:pt>
                  <c:pt idx="2027">
                    <c:v>1270.7257595293961</c:v>
                  </c:pt>
                  <c:pt idx="2029">
                    <c:v>518.59715135937938</c:v>
                  </c:pt>
                  <c:pt idx="2032">
                    <c:v>28.3150187010433</c:v>
                  </c:pt>
                  <c:pt idx="2034">
                    <c:v>607.55662842487777</c:v>
                  </c:pt>
                  <c:pt idx="2036">
                    <c:v>360.9231105667676</c:v>
                  </c:pt>
                  <c:pt idx="2038">
                    <c:v>-1523.636923259623</c:v>
                  </c:pt>
                  <c:pt idx="2040">
                    <c:v>-2937.6979523379159</c:v>
                  </c:pt>
                  <c:pt idx="2046">
                    <c:v>-405.99561304492448</c:v>
                  </c:pt>
                  <c:pt idx="2048">
                    <c:v>2527.920869368797</c:v>
                  </c:pt>
                  <c:pt idx="2051">
                    <c:v>754.31692284151336</c:v>
                  </c:pt>
                  <c:pt idx="2053">
                    <c:v>-87.691555873891048</c:v>
                  </c:pt>
                  <c:pt idx="2056">
                    <c:v>710.25233047844813</c:v>
                  </c:pt>
                  <c:pt idx="2058">
                    <c:v>-107.1061320716326</c:v>
                  </c:pt>
                  <c:pt idx="2060">
                    <c:v>-430.39661550036539</c:v>
                  </c:pt>
                  <c:pt idx="2062">
                    <c:v>-1022.6255499705881</c:v>
                  </c:pt>
                  <c:pt idx="2064">
                    <c:v>-1716.0875943780161</c:v>
                  </c:pt>
                  <c:pt idx="2070">
                    <c:v>-1094.429808213263</c:v>
                  </c:pt>
                  <c:pt idx="2072">
                    <c:v>2318.578251093687</c:v>
                  </c:pt>
                  <c:pt idx="2075">
                    <c:v>-45.615870728528542</c:v>
                  </c:pt>
                  <c:pt idx="2077">
                    <c:v>615.10762846387297</c:v>
                  </c:pt>
                  <c:pt idx="2080">
                    <c:v>204.97665958778819</c:v>
                  </c:pt>
                  <c:pt idx="2082">
                    <c:v>228.22694930205759</c:v>
                  </c:pt>
                  <c:pt idx="2084">
                    <c:v>-297.95787946329068</c:v>
                  </c:pt>
                  <c:pt idx="2086">
                    <c:v>505.06636549178802</c:v>
                  </c:pt>
                  <c:pt idx="2088">
                    <c:v>-3006.5931030863321</c:v>
                  </c:pt>
                  <c:pt idx="2094">
                    <c:v>672.76878767669075</c:v>
                  </c:pt>
                  <c:pt idx="2096">
                    <c:v>1661.517605301568</c:v>
                  </c:pt>
                  <c:pt idx="2099">
                    <c:v>2178.2513338349531</c:v>
                  </c:pt>
                  <c:pt idx="2101">
                    <c:v>-784.94569122494784</c:v>
                  </c:pt>
                  <c:pt idx="2104">
                    <c:v>860.30607380152287</c:v>
                  </c:pt>
                  <c:pt idx="2106">
                    <c:v>-153.99229894757451</c:v>
                  </c:pt>
                  <c:pt idx="2108">
                    <c:v>-1272.1471985164351</c:v>
                  </c:pt>
                  <c:pt idx="2110">
                    <c:v>190.34332588731559</c:v>
                  </c:pt>
                  <c:pt idx="2112">
                    <c:v>-2601.3718146933102</c:v>
                  </c:pt>
                  <c:pt idx="2118">
                    <c:v>-290.55191952733003</c:v>
                  </c:pt>
                  <c:pt idx="2120">
                    <c:v>3027.55391651233</c:v>
                  </c:pt>
                  <c:pt idx="2123">
                    <c:v>281.22559697302131</c:v>
                  </c:pt>
                  <c:pt idx="2125">
                    <c:v>-339.7332082111642</c:v>
                  </c:pt>
                  <c:pt idx="2128">
                    <c:v>968.03534495393615</c:v>
                  </c:pt>
                  <c:pt idx="2130">
                    <c:v>-118.7498136632494</c:v>
                  </c:pt>
                  <c:pt idx="2132">
                    <c:v>79.462249004063807</c:v>
                  </c:pt>
                  <c:pt idx="2134">
                    <c:v>-1164.16271236135</c:v>
                  </c:pt>
                  <c:pt idx="2136">
                    <c:v>-2011.7099474954921</c:v>
                  </c:pt>
                  <c:pt idx="2142">
                    <c:v>-265.22351341916141</c:v>
                  </c:pt>
                  <c:pt idx="2144">
                    <c:v>1621.9394117071679</c:v>
                  </c:pt>
                  <c:pt idx="2147">
                    <c:v>401.9806749968302</c:v>
                  </c:pt>
                  <c:pt idx="2149">
                    <c:v>809.44464927133595</c:v>
                  </c:pt>
                  <c:pt idx="2152">
                    <c:v>-477.9776702602357</c:v>
                  </c:pt>
                  <c:pt idx="2154">
                    <c:v>-85.131624007182836</c:v>
                  </c:pt>
                  <c:pt idx="2156">
                    <c:v>1024.0234405382871</c:v>
                  </c:pt>
                  <c:pt idx="2158">
                    <c:v>-918.77104698761468</c:v>
                  </c:pt>
                  <c:pt idx="2160">
                    <c:v>-2870.817686509014</c:v>
                  </c:pt>
                  <c:pt idx="2166">
                    <c:v>-224.65106930894041</c:v>
                  </c:pt>
                  <c:pt idx="2168">
                    <c:v>2474.2566630646752</c:v>
                  </c:pt>
                  <c:pt idx="2171">
                    <c:v>1237.8893944190779</c:v>
                  </c:pt>
                  <c:pt idx="2173">
                    <c:v>-451.97710003280002</c:v>
                  </c:pt>
                  <c:pt idx="2176">
                    <c:v>8.8859803315936006</c:v>
                  </c:pt>
                  <c:pt idx="2178">
                    <c:v>-47.915526843255073</c:v>
                  </c:pt>
                  <c:pt idx="2180">
                    <c:v>497.26680675221718</c:v>
                  </c:pt>
                  <c:pt idx="2182">
                    <c:v>-1393.056838713019</c:v>
                  </c:pt>
                  <c:pt idx="2184">
                    <c:v>-1654.2433412077189</c:v>
                  </c:pt>
                  <c:pt idx="2190">
                    <c:v>-662.01306473744989</c:v>
                  </c:pt>
                  <c:pt idx="2192">
                    <c:v>2768.5269657300519</c:v>
                  </c:pt>
                  <c:pt idx="2195">
                    <c:v>68.445839080042802</c:v>
                  </c:pt>
                  <c:pt idx="2197">
                    <c:v>309.43092509129559</c:v>
                  </c:pt>
                  <c:pt idx="2200">
                    <c:v>-233.56540962358119</c:v>
                  </c:pt>
                  <c:pt idx="2202">
                    <c:v>407.44872444752019</c:v>
                  </c:pt>
                  <c:pt idx="2204">
                    <c:v>-531.38607250753205</c:v>
                  </c:pt>
                  <c:pt idx="2206">
                    <c:v>-791.62357193051503</c:v>
                  </c:pt>
                  <c:pt idx="2208">
                    <c:v>-2182.2510857436791</c:v>
                  </c:pt>
                  <c:pt idx="2214">
                    <c:v>-272.91035035321693</c:v>
                  </c:pt>
                  <c:pt idx="2216">
                    <c:v>1714.209673934082</c:v>
                  </c:pt>
                  <c:pt idx="2219">
                    <c:v>316.59080100534271</c:v>
                  </c:pt>
                  <c:pt idx="2221">
                    <c:v>155.48039961707769</c:v>
                  </c:pt>
                  <c:pt idx="2224">
                    <c:v>453.27549247307252</c:v>
                  </c:pt>
                  <c:pt idx="2226">
                    <c:v>241.4567174346812</c:v>
                  </c:pt>
                  <c:pt idx="2228">
                    <c:v>592.61889984420839</c:v>
                  </c:pt>
                  <c:pt idx="2230">
                    <c:v>-478.15108304463871</c:v>
                  </c:pt>
                  <c:pt idx="2232">
                    <c:v>-2684.4600636866448</c:v>
                  </c:pt>
                  <c:pt idx="2238">
                    <c:v>-198.71106009670979</c:v>
                  </c:pt>
                  <c:pt idx="2240">
                    <c:v>819.34180317185371</c:v>
                  </c:pt>
                  <c:pt idx="2243">
                    <c:v>835.83764734853673</c:v>
                  </c:pt>
                  <c:pt idx="2245">
                    <c:v>-25.610492691921529</c:v>
                  </c:pt>
                  <c:pt idx="2248">
                    <c:v>114.4397092808176</c:v>
                  </c:pt>
                  <c:pt idx="2250">
                    <c:v>874.20206616929499</c:v>
                  </c:pt>
                  <c:pt idx="2252">
                    <c:v>206.73163129400189</c:v>
                  </c:pt>
                  <c:pt idx="2254">
                    <c:v>-979.98707810282212</c:v>
                  </c:pt>
                  <c:pt idx="2256">
                    <c:v>-1509.212840551565</c:v>
                  </c:pt>
                  <c:pt idx="2262">
                    <c:v>-316.77743753787581</c:v>
                  </c:pt>
                  <c:pt idx="2264">
                    <c:v>2713.9190213783122</c:v>
                  </c:pt>
                  <c:pt idx="2267">
                    <c:v>-112.5948193789627</c:v>
                  </c:pt>
                  <c:pt idx="2269">
                    <c:v>873.36154583606901</c:v>
                  </c:pt>
                  <c:pt idx="2272">
                    <c:v>-891.82357604289803</c:v>
                  </c:pt>
                  <c:pt idx="2274">
                    <c:v>819.42202202718909</c:v>
                  </c:pt>
                  <c:pt idx="2276">
                    <c:v>-181.39787163706211</c:v>
                  </c:pt>
                  <c:pt idx="2278">
                    <c:v>-246.96792021542939</c:v>
                  </c:pt>
                  <c:pt idx="2280">
                    <c:v>-1857.9316101405529</c:v>
                  </c:pt>
                  <c:pt idx="2286">
                    <c:v>-163.68537097309681</c:v>
                  </c:pt>
                  <c:pt idx="2288">
                    <c:v>697.9273551828918</c:v>
                  </c:pt>
                  <c:pt idx="2291">
                    <c:v>981.80081744199549</c:v>
                  </c:pt>
                  <c:pt idx="2293">
                    <c:v>733.37054951627215</c:v>
                  </c:pt>
                  <c:pt idx="2296">
                    <c:v>-882.87495359017703</c:v>
                  </c:pt>
                  <c:pt idx="2298">
                    <c:v>509.22905317584809</c:v>
                  </c:pt>
                  <c:pt idx="2300">
                    <c:v>744.78128210893919</c:v>
                  </c:pt>
                  <c:pt idx="2302">
                    <c:v>-181.05572465310621</c:v>
                  </c:pt>
                  <c:pt idx="2304">
                    <c:v>-2800.624330321767</c:v>
                  </c:pt>
                  <c:pt idx="2310">
                    <c:v>36.654697876867417</c:v>
                  </c:pt>
                  <c:pt idx="2312">
                    <c:v>1870.2276543925441</c:v>
                  </c:pt>
                  <c:pt idx="2315">
                    <c:v>754.75492486424253</c:v>
                  </c:pt>
                  <c:pt idx="2317">
                    <c:v>-908.16011808120652</c:v>
                  </c:pt>
                  <c:pt idx="2320">
                    <c:v>-236.31621248756349</c:v>
                  </c:pt>
                  <c:pt idx="2322">
                    <c:v>1479.3765879399471</c:v>
                  </c:pt>
                  <c:pt idx="2324">
                    <c:v>-596.69455467045202</c:v>
                  </c:pt>
                  <c:pt idx="2326">
                    <c:v>-845.98367420385341</c:v>
                  </c:pt>
                  <c:pt idx="2328">
                    <c:v>-1838.072301542383</c:v>
                  </c:pt>
                  <c:pt idx="2334">
                    <c:v>751.41042041476248</c:v>
                  </c:pt>
                  <c:pt idx="2336">
                    <c:v>1602.261134331656</c:v>
                  </c:pt>
                  <c:pt idx="2339">
                    <c:v>879.84465805473508</c:v>
                  </c:pt>
                  <c:pt idx="2341">
                    <c:v>-34.940048755397569</c:v>
                  </c:pt>
                  <c:pt idx="2344">
                    <c:v>-592.96061749309217</c:v>
                  </c:pt>
                  <c:pt idx="2346">
                    <c:v>728.18736867265397</c:v>
                  </c:pt>
                  <c:pt idx="2348">
                    <c:v>342.7327533068601</c:v>
                  </c:pt>
                  <c:pt idx="2350">
                    <c:v>-1186.71738763759</c:v>
                  </c:pt>
                  <c:pt idx="2352">
                    <c:v>-2317.1181516751608</c:v>
                  </c:pt>
                  <c:pt idx="2358">
                    <c:v>-230.90880285516329</c:v>
                  </c:pt>
                  <c:pt idx="2360">
                    <c:v>1726.2522125641699</c:v>
                  </c:pt>
                  <c:pt idx="2363">
                    <c:v>640.47276176980085</c:v>
                  </c:pt>
                  <c:pt idx="2365">
                    <c:v>432.77202300803401</c:v>
                  </c:pt>
                  <c:pt idx="2368">
                    <c:v>-1051.642377406064</c:v>
                  </c:pt>
                  <c:pt idx="2370">
                    <c:v>1692.035452792381</c:v>
                  </c:pt>
                  <c:pt idx="2372">
                    <c:v>-1068.7528003274861</c:v>
                  </c:pt>
                  <c:pt idx="2374">
                    <c:v>205.551109448581</c:v>
                  </c:pt>
                  <c:pt idx="2376">
                    <c:v>-3163.8215322770061</c:v>
                  </c:pt>
                  <c:pt idx="2382">
                    <c:v>-194.85574022256341</c:v>
                  </c:pt>
                  <c:pt idx="2384">
                    <c:v>942.30563683421838</c:v>
                  </c:pt>
                  <c:pt idx="2387">
                    <c:v>1014.848878487875</c:v>
                  </c:pt>
                  <c:pt idx="2389">
                    <c:v>170.09714614037151</c:v>
                  </c:pt>
                  <c:pt idx="2392">
                    <c:v>118.56377710344169</c:v>
                  </c:pt>
                  <c:pt idx="2394">
                    <c:v>-466.54119021153741</c:v>
                  </c:pt>
                  <c:pt idx="2396">
                    <c:v>1427.7205688504471</c:v>
                  </c:pt>
                  <c:pt idx="2398">
                    <c:v>-1413.5936841811349</c:v>
                  </c:pt>
                  <c:pt idx="2400">
                    <c:v>-1937.9723220787309</c:v>
                  </c:pt>
                  <c:pt idx="2406">
                    <c:v>-452.10206649180702</c:v>
                  </c:pt>
                  <c:pt idx="2408">
                    <c:v>826.62483676677596</c:v>
                  </c:pt>
                  <c:pt idx="2411">
                    <c:v>738.6027543641286</c:v>
                  </c:pt>
                  <c:pt idx="2413">
                    <c:v>619.04168347237282</c:v>
                  </c:pt>
                  <c:pt idx="2416">
                    <c:v>-1150.07498092985</c:v>
                  </c:pt>
                  <c:pt idx="2418">
                    <c:v>1797.249002394899</c:v>
                  </c:pt>
                  <c:pt idx="2420">
                    <c:v>-322.21055570602761</c:v>
                  </c:pt>
                  <c:pt idx="2422">
                    <c:v>-591.43970961918967</c:v>
                  </c:pt>
                  <c:pt idx="2424">
                    <c:v>-1483.702063451474</c:v>
                  </c:pt>
                  <c:pt idx="2430">
                    <c:v>-62.025860123718303</c:v>
                  </c:pt>
                  <c:pt idx="2432">
                    <c:v>1990.432321526841</c:v>
                  </c:pt>
                  <c:pt idx="2435">
                    <c:v>1780.0996525125629</c:v>
                  </c:pt>
                  <c:pt idx="2437">
                    <c:v>-483.4643986836345</c:v>
                  </c:pt>
                  <c:pt idx="2440">
                    <c:v>-1154.549478074372</c:v>
                  </c:pt>
                  <c:pt idx="2442">
                    <c:v>2407.605802907623</c:v>
                  </c:pt>
                  <c:pt idx="2444">
                    <c:v>-495.87578146598389</c:v>
                  </c:pt>
                  <c:pt idx="2446">
                    <c:v>-1024.085783533654</c:v>
                  </c:pt>
                  <c:pt idx="2448">
                    <c:v>-2739.668728776152</c:v>
                  </c:pt>
                  <c:pt idx="2454">
                    <c:v>-68.742563496303774</c:v>
                  </c:pt>
                  <c:pt idx="2456">
                    <c:v>2419.2436583287808</c:v>
                  </c:pt>
                  <c:pt idx="2459">
                    <c:v>-428.13801183824762</c:v>
                  </c:pt>
                  <c:pt idx="2461">
                    <c:v>939.07951745413811</c:v>
                  </c:pt>
                  <c:pt idx="2464">
                    <c:v>1214.5446222016651</c:v>
                  </c:pt>
                  <c:pt idx="2466">
                    <c:v>423.86478931469179</c:v>
                  </c:pt>
                  <c:pt idx="2468">
                    <c:v>-792.63692745602759</c:v>
                  </c:pt>
                  <c:pt idx="2470">
                    <c:v>-893.34936201311939</c:v>
                  </c:pt>
                  <c:pt idx="2472">
                    <c:v>-2035.578135278065</c:v>
                  </c:pt>
                  <c:pt idx="2478">
                    <c:v>-13.16259785665898</c:v>
                  </c:pt>
                  <c:pt idx="2480">
                    <c:v>1951.309593246129</c:v>
                  </c:pt>
                  <c:pt idx="2483">
                    <c:v>658.34225036931809</c:v>
                  </c:pt>
                  <c:pt idx="2485">
                    <c:v>878.70474470418071</c:v>
                  </c:pt>
                  <c:pt idx="2488">
                    <c:v>-643.25472101788921</c:v>
                  </c:pt>
                  <c:pt idx="2490">
                    <c:v>-208.58490596161209</c:v>
                  </c:pt>
                  <c:pt idx="2492">
                    <c:v>267.95334419256687</c:v>
                  </c:pt>
                  <c:pt idx="2494">
                    <c:v>-1376.376343436845</c:v>
                  </c:pt>
                  <c:pt idx="2496">
                    <c:v>-1489.7166236653579</c:v>
                  </c:pt>
                  <c:pt idx="2502">
                    <c:v>-339.00945744376082</c:v>
                  </c:pt>
                  <c:pt idx="2504">
                    <c:v>2283.252422496244</c:v>
                  </c:pt>
                  <c:pt idx="2507">
                    <c:v>263.76733494329881</c:v>
                  </c:pt>
                  <c:pt idx="2509">
                    <c:v>619.78751838131211</c:v>
                  </c:pt>
                  <c:pt idx="2512">
                    <c:v>329.65743430807561</c:v>
                  </c:pt>
                  <c:pt idx="2514">
                    <c:v>205.1067418282037</c:v>
                  </c:pt>
                  <c:pt idx="2516">
                    <c:v>551.93627014036258</c:v>
                  </c:pt>
                  <c:pt idx="2518">
                    <c:v>-818.56580755564937</c:v>
                  </c:pt>
                  <c:pt idx="2520">
                    <c:v>-3156.1962887903142</c:v>
                  </c:pt>
                  <c:pt idx="2526">
                    <c:v>-278.4673245565026</c:v>
                  </c:pt>
                  <c:pt idx="2528">
                    <c:v>2416.3070068347479</c:v>
                  </c:pt>
                  <c:pt idx="2531">
                    <c:v>2025.206842706561</c:v>
                  </c:pt>
                  <c:pt idx="2533">
                    <c:v>-1593.206049754808</c:v>
                  </c:pt>
                  <c:pt idx="2536">
                    <c:v>564.98770349518236</c:v>
                  </c:pt>
                  <c:pt idx="2538">
                    <c:v>38.048246589874907</c:v>
                  </c:pt>
                  <c:pt idx="2540">
                    <c:v>709.15690056097083</c:v>
                  </c:pt>
                  <c:pt idx="2542">
                    <c:v>-1925.9020965908351</c:v>
                  </c:pt>
                  <c:pt idx="2544">
                    <c:v>-1954.900064427919</c:v>
                  </c:pt>
                  <c:pt idx="2550">
                    <c:v>-1287.894319481936</c:v>
                  </c:pt>
                  <c:pt idx="2552">
                    <c:v>1736.3448688296121</c:v>
                  </c:pt>
                  <c:pt idx="2555">
                    <c:v>1439.6400518661251</c:v>
                  </c:pt>
                  <c:pt idx="2557">
                    <c:v>337.28058904079069</c:v>
                  </c:pt>
                  <c:pt idx="2560">
                    <c:v>200.39231419265349</c:v>
                  </c:pt>
                  <c:pt idx="2562">
                    <c:v>458.6705108712739</c:v>
                  </c:pt>
                  <c:pt idx="2564">
                    <c:v>300.94044735899291</c:v>
                  </c:pt>
                  <c:pt idx="2566">
                    <c:v>-437.7957808437277</c:v>
                  </c:pt>
                  <c:pt idx="2568">
                    <c:v>-3099.4283723293011</c:v>
                  </c:pt>
                  <c:pt idx="2574">
                    <c:v>-270.65938356108751</c:v>
                  </c:pt>
                  <c:pt idx="2576">
                    <c:v>452.81151316907921</c:v>
                  </c:pt>
                  <c:pt idx="2579">
                    <c:v>1969.050460966391</c:v>
                  </c:pt>
                  <c:pt idx="2581">
                    <c:v>245.09266944960109</c:v>
                  </c:pt>
                  <c:pt idx="2584">
                    <c:v>373.79254947068318</c:v>
                  </c:pt>
                  <c:pt idx="2586">
                    <c:v>1479.6739192331911</c:v>
                  </c:pt>
                  <c:pt idx="2588">
                    <c:v>-2213.8229253083341</c:v>
                  </c:pt>
                  <c:pt idx="2590">
                    <c:v>157.54242579515261</c:v>
                  </c:pt>
                  <c:pt idx="2592">
                    <c:v>-2264.5519625779671</c:v>
                  </c:pt>
                  <c:pt idx="2598">
                    <c:v>-416.0845004803632</c:v>
                  </c:pt>
                  <c:pt idx="2600">
                    <c:v>2443.4504365701359</c:v>
                  </c:pt>
                  <c:pt idx="2603">
                    <c:v>1261.90937262432</c:v>
                  </c:pt>
                  <c:pt idx="2605">
                    <c:v>488.61662830921699</c:v>
                  </c:pt>
                  <c:pt idx="2608">
                    <c:v>1087.3258397838761</c:v>
                  </c:pt>
                  <c:pt idx="2610">
                    <c:v>964.00361851283014</c:v>
                  </c:pt>
                  <c:pt idx="2612">
                    <c:v>-1219.6452750581229</c:v>
                  </c:pt>
                  <c:pt idx="2614">
                    <c:v>107.86691228269039</c:v>
                  </c:pt>
                  <c:pt idx="2616">
                    <c:v>-3365.6621036294382</c:v>
                  </c:pt>
                  <c:pt idx="2622">
                    <c:v>-163.52289811062661</c:v>
                  </c:pt>
                  <c:pt idx="2624">
                    <c:v>2168.723684365893</c:v>
                  </c:pt>
                  <c:pt idx="2627">
                    <c:v>-393.99237217702461</c:v>
                  </c:pt>
                  <c:pt idx="2629">
                    <c:v>1001.30112109521</c:v>
                  </c:pt>
                  <c:pt idx="2632">
                    <c:v>555.30291368668622</c:v>
                  </c:pt>
                  <c:pt idx="2634">
                    <c:v>258.09160912695728</c:v>
                  </c:pt>
                  <c:pt idx="2636">
                    <c:v>846.87556759950166</c:v>
                  </c:pt>
                  <c:pt idx="2638">
                    <c:v>-946.51497630964161</c:v>
                  </c:pt>
                  <c:pt idx="2640">
                    <c:v>-3331.1741515330432</c:v>
                  </c:pt>
                  <c:pt idx="2646">
                    <c:v>130.20752624473971</c:v>
                  </c:pt>
                  <c:pt idx="2648">
                    <c:v>1931.2729713704391</c:v>
                  </c:pt>
                  <c:pt idx="2651">
                    <c:v>1695.1547355531291</c:v>
                  </c:pt>
                  <c:pt idx="2653">
                    <c:v>1369.671453326195</c:v>
                  </c:pt>
                  <c:pt idx="2656">
                    <c:v>-1717.2899446664051</c:v>
                  </c:pt>
                  <c:pt idx="2658">
                    <c:v>2430.4770259823931</c:v>
                  </c:pt>
                  <c:pt idx="2660">
                    <c:v>-537.3307202115393</c:v>
                  </c:pt>
                  <c:pt idx="2662">
                    <c:v>-1030.2575520714599</c:v>
                  </c:pt>
                  <c:pt idx="2664">
                    <c:v>-3652.9491342901638</c:v>
                  </c:pt>
                  <c:pt idx="2670">
                    <c:v>-579.57072765746852</c:v>
                  </c:pt>
                  <c:pt idx="2672">
                    <c:v>2687.3554593294871</c:v>
                  </c:pt>
                  <c:pt idx="2675">
                    <c:v>956.23577095659505</c:v>
                  </c:pt>
                  <c:pt idx="2677">
                    <c:v>118.4124569041487</c:v>
                  </c:pt>
                  <c:pt idx="2680">
                    <c:v>512.19121922001807</c:v>
                  </c:pt>
                  <c:pt idx="2682">
                    <c:v>-1.6807553028920661</c:v>
                  </c:pt>
                  <c:pt idx="2684">
                    <c:v>-113.0440168158202</c:v>
                  </c:pt>
                  <c:pt idx="2686">
                    <c:v>-319.38165436555209</c:v>
                  </c:pt>
                  <c:pt idx="2688">
                    <c:v>-4083.790691849742</c:v>
                  </c:pt>
                  <c:pt idx="2694">
                    <c:v>114.5746424417412</c:v>
                  </c:pt>
                  <c:pt idx="2696">
                    <c:v>2531.5307001997899</c:v>
                  </c:pt>
                  <c:pt idx="2699">
                    <c:v>1246.063205938877</c:v>
                  </c:pt>
                  <c:pt idx="2701">
                    <c:v>-63.33398831262457</c:v>
                  </c:pt>
                  <c:pt idx="2704">
                    <c:v>-466.86648537537991</c:v>
                  </c:pt>
                  <c:pt idx="2706">
                    <c:v>510.34250944794621</c:v>
                  </c:pt>
                  <c:pt idx="2708">
                    <c:v>944.06631037271643</c:v>
                  </c:pt>
                  <c:pt idx="2710">
                    <c:v>-853.45876876738851</c:v>
                  </c:pt>
                  <c:pt idx="2712">
                    <c:v>-3850.1821909647801</c:v>
                  </c:pt>
                  <c:pt idx="2718">
                    <c:v>-83.188886573516328</c:v>
                  </c:pt>
                  <c:pt idx="2720">
                    <c:v>812.94083988173213</c:v>
                  </c:pt>
                  <c:pt idx="2723">
                    <c:v>761.97349331651299</c:v>
                  </c:pt>
                  <c:pt idx="2725">
                    <c:v>1412.7989584266361</c:v>
                  </c:pt>
                  <c:pt idx="2728">
                    <c:v>-1046.592625246529</c:v>
                  </c:pt>
                  <c:pt idx="2730">
                    <c:v>871.6092084809095</c:v>
                  </c:pt>
                  <c:pt idx="2732">
                    <c:v>824.23895764201006</c:v>
                  </c:pt>
                  <c:pt idx="2734">
                    <c:v>-749.8222883389243</c:v>
                  </c:pt>
                  <c:pt idx="2736">
                    <c:v>-2704.8666996354041</c:v>
                  </c:pt>
                  <c:pt idx="2742">
                    <c:v>-422.75157429917812</c:v>
                  </c:pt>
                  <c:pt idx="2744">
                    <c:v>586.66481562491026</c:v>
                  </c:pt>
                  <c:pt idx="2747">
                    <c:v>2314.8712322286701</c:v>
                  </c:pt>
                  <c:pt idx="2749">
                    <c:v>-277.43227327644479</c:v>
                  </c:pt>
                  <c:pt idx="2752">
                    <c:v>949.81354320461833</c:v>
                  </c:pt>
                  <c:pt idx="2754">
                    <c:v>-486.25959013003381</c:v>
                  </c:pt>
                  <c:pt idx="2756">
                    <c:v>652.25935465330633</c:v>
                  </c:pt>
                  <c:pt idx="2758">
                    <c:v>-678.79212286880284</c:v>
                  </c:pt>
                  <c:pt idx="2760">
                    <c:v>-2556.0689529928968</c:v>
                  </c:pt>
                  <c:pt idx="2766">
                    <c:v>-15.183795849796301</c:v>
                  </c:pt>
                  <c:pt idx="2768">
                    <c:v>2594.6378850968172</c:v>
                  </c:pt>
                  <c:pt idx="2771">
                    <c:v>495.20117104717048</c:v>
                  </c:pt>
                  <c:pt idx="2773">
                    <c:v>857.70515752223957</c:v>
                  </c:pt>
                  <c:pt idx="2776">
                    <c:v>-76.410616945060625</c:v>
                  </c:pt>
                  <c:pt idx="2778">
                    <c:v>803.7038418315243</c:v>
                  </c:pt>
                  <c:pt idx="2780">
                    <c:v>855.66790816477783</c:v>
                  </c:pt>
                  <c:pt idx="2782">
                    <c:v>-1736.968990529622</c:v>
                  </c:pt>
                  <c:pt idx="2784">
                    <c:v>-3079.1167778693052</c:v>
                  </c:pt>
                  <c:pt idx="2790">
                    <c:v>-786.65738567207154</c:v>
                  </c:pt>
                  <c:pt idx="2792">
                    <c:v>2180.0811120447802</c:v>
                  </c:pt>
                  <c:pt idx="2795">
                    <c:v>2706.725678598817</c:v>
                  </c:pt>
                  <c:pt idx="2797">
                    <c:v>-352.1665943503213</c:v>
                  </c:pt>
                  <c:pt idx="2800">
                    <c:v>-296.48060617801451</c:v>
                  </c:pt>
                  <c:pt idx="2802">
                    <c:v>935.55920791627432</c:v>
                  </c:pt>
                  <c:pt idx="2804">
                    <c:v>-607.64173426181162</c:v>
                  </c:pt>
                  <c:pt idx="2806">
                    <c:v>-140.77388651683569</c:v>
                  </c:pt>
                  <c:pt idx="2808">
                    <c:v>-3571.9987759281362</c:v>
                  </c:pt>
                  <c:pt idx="2814">
                    <c:v>-604.39659413489051</c:v>
                  </c:pt>
                  <c:pt idx="2816">
                    <c:v>2420.9656057423308</c:v>
                  </c:pt>
                  <c:pt idx="2819">
                    <c:v>2774.938438515434</c:v>
                  </c:pt>
                  <c:pt idx="2821">
                    <c:v>-985.73645093031519</c:v>
                  </c:pt>
                  <c:pt idx="2824">
                    <c:v>1437.061589936781</c:v>
                  </c:pt>
                  <c:pt idx="2826">
                    <c:v>-996.86887738900259</c:v>
                  </c:pt>
                  <c:pt idx="2828">
                    <c:v>658.66374743858262</c:v>
                  </c:pt>
                  <c:pt idx="2830">
                    <c:v>83.652256006538636</c:v>
                  </c:pt>
                  <c:pt idx="2832">
                    <c:v>-4426.1347134022471</c:v>
                  </c:pt>
                  <c:pt idx="2838">
                    <c:v>37.755456312293973</c:v>
                  </c:pt>
                  <c:pt idx="2840">
                    <c:v>2357.6052045504621</c:v>
                  </c:pt>
                  <c:pt idx="2843">
                    <c:v>905.80076820006809</c:v>
                  </c:pt>
                  <c:pt idx="2845">
                    <c:v>-716.53151690929735</c:v>
                  </c:pt>
                  <c:pt idx="2848">
                    <c:v>890.19234369609705</c:v>
                  </c:pt>
                  <c:pt idx="2850">
                    <c:v>-828.47084248872841</c:v>
                  </c:pt>
                  <c:pt idx="2852">
                    <c:v>937.14382738307177</c:v>
                  </c:pt>
                  <c:pt idx="2854">
                    <c:v>-681.17404452074697</c:v>
                  </c:pt>
                  <c:pt idx="2856">
                    <c:v>-3228.7469102400828</c:v>
                  </c:pt>
                  <c:pt idx="2862">
                    <c:v>76.444570840776606</c:v>
                  </c:pt>
                  <c:pt idx="2864">
                    <c:v>2516.6925722733222</c:v>
                  </c:pt>
                  <c:pt idx="2867">
                    <c:v>408.19281485152533</c:v>
                  </c:pt>
                  <c:pt idx="2869">
                    <c:v>552.21879939305654</c:v>
                  </c:pt>
                  <c:pt idx="2872">
                    <c:v>163.3064611061418</c:v>
                  </c:pt>
                  <c:pt idx="2874">
                    <c:v>741.19223410880295</c:v>
                  </c:pt>
                  <c:pt idx="2876">
                    <c:v>-1964.1349990636741</c:v>
                  </c:pt>
                  <c:pt idx="2878">
                    <c:v>-536.31871190190941</c:v>
                  </c:pt>
                  <c:pt idx="2880">
                    <c:v>-1815.352359310338</c:v>
                  </c:pt>
                  <c:pt idx="2886">
                    <c:v>-1447.7975076020271</c:v>
                  </c:pt>
                  <c:pt idx="2888">
                    <c:v>1457.5794724496629</c:v>
                  </c:pt>
                  <c:pt idx="2891">
                    <c:v>2169.9144076758462</c:v>
                  </c:pt>
                  <c:pt idx="2893">
                    <c:v>45.024541491024131</c:v>
                  </c:pt>
                  <c:pt idx="2896">
                    <c:v>-112.0400602646223</c:v>
                  </c:pt>
                  <c:pt idx="2898">
                    <c:v>1087.6626614362319</c:v>
                  </c:pt>
                  <c:pt idx="2900">
                    <c:v>-504.99664519725769</c:v>
                  </c:pt>
                  <c:pt idx="2902">
                    <c:v>-725.09003631982705</c:v>
                  </c:pt>
                  <c:pt idx="2904">
                    <c:v>-2462.4298979388191</c:v>
                  </c:pt>
                  <c:pt idx="2910">
                    <c:v>-152.8094750760647</c:v>
                  </c:pt>
                  <c:pt idx="2912">
                    <c:v>571.79399750892503</c:v>
                  </c:pt>
                  <c:pt idx="2915">
                    <c:v>397.60171907772383</c:v>
                  </c:pt>
                  <c:pt idx="2917">
                    <c:v>1298.71480111342</c:v>
                  </c:pt>
                  <c:pt idx="2920">
                    <c:v>-192.100318854009</c:v>
                  </c:pt>
                  <c:pt idx="2922">
                    <c:v>1501.896922751268</c:v>
                  </c:pt>
                  <c:pt idx="2924">
                    <c:v>694.49054172096658</c:v>
                  </c:pt>
                  <c:pt idx="2926">
                    <c:v>-1291.623481796865</c:v>
                  </c:pt>
                  <c:pt idx="2928">
                    <c:v>-2581.9449377069432</c:v>
                  </c:pt>
                  <c:pt idx="2934">
                    <c:v>-517.78642014409343</c:v>
                  </c:pt>
                  <c:pt idx="2936">
                    <c:v>2806.5837301522602</c:v>
                  </c:pt>
                  <c:pt idx="2939">
                    <c:v>1527.9495764239041</c:v>
                  </c:pt>
                  <c:pt idx="2941">
                    <c:v>-1153.352300308288</c:v>
                  </c:pt>
                  <c:pt idx="2944">
                    <c:v>1313.824506800614</c:v>
                  </c:pt>
                  <c:pt idx="2946">
                    <c:v>-380.25891338912697</c:v>
                  </c:pt>
                  <c:pt idx="2948">
                    <c:v>-966.45252794951</c:v>
                  </c:pt>
                  <c:pt idx="2950">
                    <c:v>-909.14663222302261</c:v>
                  </c:pt>
                  <c:pt idx="2952">
                    <c:v>-805.71383099413663</c:v>
                  </c:pt>
                  <c:pt idx="2958">
                    <c:v>-87.45362214276247</c:v>
                  </c:pt>
                  <c:pt idx="2960">
                    <c:v>919.64825036926038</c:v>
                  </c:pt>
                  <c:pt idx="2963">
                    <c:v>631.85125497482647</c:v>
                  </c:pt>
                  <c:pt idx="2965">
                    <c:v>284.6256786757404</c:v>
                  </c:pt>
                  <c:pt idx="2968">
                    <c:v>1161.7219133466349</c:v>
                  </c:pt>
                  <c:pt idx="2970">
                    <c:v>-1021.298812142359</c:v>
                  </c:pt>
                  <c:pt idx="2972">
                    <c:v>551.46626711386102</c:v>
                  </c:pt>
                  <c:pt idx="2974">
                    <c:v>109.1018587439103</c:v>
                  </c:pt>
                  <c:pt idx="2976">
                    <c:v>-2795.811259428905</c:v>
                  </c:pt>
                  <c:pt idx="2982">
                    <c:v>882.61996361646015</c:v>
                  </c:pt>
                  <c:pt idx="2984">
                    <c:v>996.86567441473733</c:v>
                  </c:pt>
                  <c:pt idx="2987">
                    <c:v>796.75057176793416</c:v>
                  </c:pt>
                  <c:pt idx="2989">
                    <c:v>-492.55851121513109</c:v>
                  </c:pt>
                  <c:pt idx="2992">
                    <c:v>1248.9775341578861</c:v>
                  </c:pt>
                  <c:pt idx="2994">
                    <c:v>-607.18961745685374</c:v>
                  </c:pt>
                  <c:pt idx="2996">
                    <c:v>305.1162563944672</c:v>
                  </c:pt>
                  <c:pt idx="2998">
                    <c:v>-751.11229014027401</c:v>
                  </c:pt>
                  <c:pt idx="3000">
                    <c:v>-1516.4924732309771</c:v>
                  </c:pt>
                  <c:pt idx="3006">
                    <c:v>-332.0274316935247</c:v>
                  </c:pt>
                  <c:pt idx="3008">
                    <c:v>337.2949245166273</c:v>
                  </c:pt>
                  <c:pt idx="3011">
                    <c:v>750.85720042542721</c:v>
                  </c:pt>
                  <c:pt idx="3013">
                    <c:v>-109.4667418074641</c:v>
                  </c:pt>
                  <c:pt idx="3016">
                    <c:v>-298.84822280922901</c:v>
                  </c:pt>
                  <c:pt idx="3018">
                    <c:v>684.45995396199942</c:v>
                  </c:pt>
                  <c:pt idx="3020">
                    <c:v>1065.2370127990689</c:v>
                  </c:pt>
                  <c:pt idx="3022">
                    <c:v>-309.79154902820289</c:v>
                  </c:pt>
                  <c:pt idx="3024">
                    <c:v>-2019.2911130996511</c:v>
                  </c:pt>
                  <c:pt idx="3030">
                    <c:v>130.38631946830719</c:v>
                  </c:pt>
                  <c:pt idx="3032">
                    <c:v>1563.6055224745689</c:v>
                  </c:pt>
                  <c:pt idx="3035">
                    <c:v>-1029.191624197879</c:v>
                  </c:pt>
                  <c:pt idx="3037">
                    <c:v>156.39633876918739</c:v>
                  </c:pt>
                  <c:pt idx="3040">
                    <c:v>1023.64296339819</c:v>
                  </c:pt>
                  <c:pt idx="3042">
                    <c:v>599.4200374502434</c:v>
                  </c:pt>
                  <c:pt idx="3044">
                    <c:v>-245.97926641776581</c:v>
                  </c:pt>
                  <c:pt idx="3046">
                    <c:v>-1300.6315473848369</c:v>
                  </c:pt>
                  <c:pt idx="3048">
                    <c:v>-77.992291492580989</c:v>
                  </c:pt>
                  <c:pt idx="3054">
                    <c:v>-551.84723668664446</c:v>
                  </c:pt>
                  <c:pt idx="3056">
                    <c:v>775.91616134535059</c:v>
                  </c:pt>
                  <c:pt idx="3059">
                    <c:v>548.81624882214589</c:v>
                  </c:pt>
                  <c:pt idx="3061">
                    <c:v>761.55742241194798</c:v>
                  </c:pt>
                  <c:pt idx="3064">
                    <c:v>-945.07437649560597</c:v>
                  </c:pt>
                  <c:pt idx="3066">
                    <c:v>1008.609407701879</c:v>
                  </c:pt>
                  <c:pt idx="3068">
                    <c:v>-1357.4982460494141</c:v>
                  </c:pt>
                  <c:pt idx="3070">
                    <c:v>-106.0684647692033</c:v>
                  </c:pt>
                  <c:pt idx="3072">
                    <c:v>-1171.6307969627601</c:v>
                  </c:pt>
                  <c:pt idx="3078">
                    <c:v>-626.96616271043581</c:v>
                  </c:pt>
                  <c:pt idx="3080">
                    <c:v>563.38562929766704</c:v>
                  </c:pt>
                  <c:pt idx="3083">
                    <c:v>139.01439425221909</c:v>
                  </c:pt>
                  <c:pt idx="3085">
                    <c:v>1402.5131519384161</c:v>
                  </c:pt>
                  <c:pt idx="3088">
                    <c:v>-23.489036924507669</c:v>
                  </c:pt>
                  <c:pt idx="3090">
                    <c:v>-2.3264135482677379</c:v>
                  </c:pt>
                  <c:pt idx="3092">
                    <c:v>598.09733411567868</c:v>
                  </c:pt>
                  <c:pt idx="3094">
                    <c:v>-304.55102144114062</c:v>
                  </c:pt>
                  <c:pt idx="3096">
                    <c:v>-2264.2255327687308</c:v>
                  </c:pt>
                  <c:pt idx="3102">
                    <c:v>-595.17548046250897</c:v>
                  </c:pt>
                  <c:pt idx="3104">
                    <c:v>2125.3286676967318</c:v>
                  </c:pt>
                  <c:pt idx="3107">
                    <c:v>893.02875567743843</c:v>
                  </c:pt>
                  <c:pt idx="3109">
                    <c:v>-724.62602208903252</c:v>
                  </c:pt>
                  <c:pt idx="3112">
                    <c:v>525.04827182931695</c:v>
                  </c:pt>
                  <c:pt idx="3114">
                    <c:v>1089.89154528892</c:v>
                  </c:pt>
                  <c:pt idx="3116">
                    <c:v>-124.0737624239118</c:v>
                  </c:pt>
                  <c:pt idx="3118">
                    <c:v>-1572.032649470108</c:v>
                  </c:pt>
                  <c:pt idx="3120">
                    <c:v>-1611.935577603803</c:v>
                  </c:pt>
                  <c:pt idx="3126">
                    <c:v>180.4455725711486</c:v>
                  </c:pt>
                  <c:pt idx="3128">
                    <c:v>1682.470880527482</c:v>
                  </c:pt>
                  <c:pt idx="3131">
                    <c:v>14.813798509312621</c:v>
                  </c:pt>
                  <c:pt idx="3133">
                    <c:v>-416.71784339571241</c:v>
                  </c:pt>
                  <c:pt idx="3136">
                    <c:v>518.63482214381304</c:v>
                  </c:pt>
                  <c:pt idx="3138">
                    <c:v>516.77421025500735</c:v>
                  </c:pt>
                  <c:pt idx="3140">
                    <c:v>438.89138295565488</c:v>
                  </c:pt>
                  <c:pt idx="3142">
                    <c:v>-315.17035192934418</c:v>
                  </c:pt>
                  <c:pt idx="3144">
                    <c:v>-2483.9928588951338</c:v>
                  </c:pt>
                  <c:pt idx="3150">
                    <c:v>-35.972357435912272</c:v>
                  </c:pt>
                  <c:pt idx="3152">
                    <c:v>1511.0483465537</c:v>
                  </c:pt>
                  <c:pt idx="3155">
                    <c:v>356.28381774832809</c:v>
                  </c:pt>
                  <c:pt idx="3157">
                    <c:v>-1138.0188782921321</c:v>
                  </c:pt>
                  <c:pt idx="3160">
                    <c:v>923.00385317807024</c:v>
                  </c:pt>
                  <c:pt idx="3162">
                    <c:v>-310.43938532562612</c:v>
                  </c:pt>
                  <c:pt idx="3164">
                    <c:v>605.31239413151707</c:v>
                  </c:pt>
                  <c:pt idx="3166">
                    <c:v>-1109.929708214316</c:v>
                  </c:pt>
                  <c:pt idx="3168">
                    <c:v>-700.36001970390475</c:v>
                  </c:pt>
                  <c:pt idx="3174">
                    <c:v>-704.10903572234758</c:v>
                  </c:pt>
                  <c:pt idx="3176">
                    <c:v>1333.1578555268641</c:v>
                  </c:pt>
                  <c:pt idx="3179">
                    <c:v>734.37787306729308</c:v>
                  </c:pt>
                  <c:pt idx="3181">
                    <c:v>54.889310102425952</c:v>
                  </c:pt>
                  <c:pt idx="3184">
                    <c:v>736.45533621702282</c:v>
                  </c:pt>
                  <c:pt idx="3186">
                    <c:v>-645.37379272667397</c:v>
                  </c:pt>
                  <c:pt idx="3188">
                    <c:v>-785.70805086973644</c:v>
                  </c:pt>
                  <c:pt idx="3190">
                    <c:v>117.5844641352014</c:v>
                  </c:pt>
                  <c:pt idx="3192">
                    <c:v>-1016.767120949116</c:v>
                  </c:pt>
                  <c:pt idx="3198">
                    <c:v>-79.088151846954105</c:v>
                  </c:pt>
                  <c:pt idx="3200">
                    <c:v>594.64760653460326</c:v>
                  </c:pt>
                  <c:pt idx="3203">
                    <c:v>-246.1080810725762</c:v>
                  </c:pt>
                  <c:pt idx="3205">
                    <c:v>568.80939560849231</c:v>
                  </c:pt>
                  <c:pt idx="3208">
                    <c:v>216.11145021206181</c:v>
                  </c:pt>
                  <c:pt idx="3210">
                    <c:v>-159.79287251504499</c:v>
                  </c:pt>
                  <c:pt idx="3212">
                    <c:v>987.99423200503225</c:v>
                  </c:pt>
                  <c:pt idx="3214">
                    <c:v>-1337.0440565685781</c:v>
                  </c:pt>
                  <c:pt idx="3216">
                    <c:v>-1203.144277975407</c:v>
                  </c:pt>
                  <c:pt idx="3222">
                    <c:v>-231.01232869384691</c:v>
                  </c:pt>
                  <c:pt idx="3224">
                    <c:v>-210.56099514084781</c:v>
                  </c:pt>
                  <c:pt idx="3227">
                    <c:v>1210.5405178117151</c:v>
                  </c:pt>
                  <c:pt idx="3229">
                    <c:v>836.49145476668855</c:v>
                  </c:pt>
                  <c:pt idx="3232">
                    <c:v>-1247.046525873109</c:v>
                  </c:pt>
                  <c:pt idx="3234">
                    <c:v>1096.13839030845</c:v>
                  </c:pt>
                  <c:pt idx="3236">
                    <c:v>409.12620052840788</c:v>
                  </c:pt>
                  <c:pt idx="3238">
                    <c:v>-716.21506010272412</c:v>
                  </c:pt>
                  <c:pt idx="3240">
                    <c:v>-1026.8844662038421</c:v>
                  </c:pt>
                  <c:pt idx="3246">
                    <c:v>-1170.827186405</c:v>
                  </c:pt>
                  <c:pt idx="3248">
                    <c:v>604.39675913367319</c:v>
                  </c:pt>
                  <c:pt idx="3251">
                    <c:v>1535.856362046743</c:v>
                  </c:pt>
                  <c:pt idx="3253">
                    <c:v>142.03992136598029</c:v>
                  </c:pt>
                  <c:pt idx="3256">
                    <c:v>-457.83488258750373</c:v>
                  </c:pt>
                  <c:pt idx="3258">
                    <c:v>1399.984524926753</c:v>
                  </c:pt>
                  <c:pt idx="3260">
                    <c:v>17.508419957484868</c:v>
                  </c:pt>
                  <c:pt idx="3262">
                    <c:v>3.7351338881999259</c:v>
                  </c:pt>
                  <c:pt idx="3264">
                    <c:v>-2231.6530904744941</c:v>
                  </c:pt>
                  <c:pt idx="3270">
                    <c:v>-479.34415950025868</c:v>
                  </c:pt>
                  <c:pt idx="3272">
                    <c:v>1926.2313468849929</c:v>
                  </c:pt>
                  <c:pt idx="3275">
                    <c:v>1097.913138323227</c:v>
                  </c:pt>
                  <c:pt idx="3277">
                    <c:v>-878.97678236143474</c:v>
                  </c:pt>
                  <c:pt idx="3280">
                    <c:v>1224.9270427813719</c:v>
                  </c:pt>
                  <c:pt idx="3282">
                    <c:v>-46.075210556045931</c:v>
                  </c:pt>
                  <c:pt idx="3284">
                    <c:v>227.4881045859147</c:v>
                  </c:pt>
                  <c:pt idx="3286">
                    <c:v>-1366.232348033991</c:v>
                  </c:pt>
                  <c:pt idx="3288">
                    <c:v>-1628.72711336875</c:v>
                  </c:pt>
                  <c:pt idx="3294">
                    <c:v>-524.82764762628722</c:v>
                  </c:pt>
                  <c:pt idx="3296">
                    <c:v>2868.1754830655082</c:v>
                  </c:pt>
                  <c:pt idx="3299">
                    <c:v>-308.03985476969677</c:v>
                  </c:pt>
                  <c:pt idx="3301">
                    <c:v>148.99464086657821</c:v>
                  </c:pt>
                  <c:pt idx="3304">
                    <c:v>475.43211798527392</c:v>
                  </c:pt>
                  <c:pt idx="3306">
                    <c:v>538.79112281549158</c:v>
                  </c:pt>
                  <c:pt idx="3308">
                    <c:v>-998.48406573706598</c:v>
                  </c:pt>
                  <c:pt idx="3310">
                    <c:v>-50.456778838837643</c:v>
                  </c:pt>
                  <c:pt idx="3312">
                    <c:v>-2151.9315408068219</c:v>
                  </c:pt>
                  <c:pt idx="3318">
                    <c:v>-926.26353543586083</c:v>
                  </c:pt>
                  <c:pt idx="3320">
                    <c:v>2960.0692882610051</c:v>
                  </c:pt>
                  <c:pt idx="3323">
                    <c:v>297.14916192252718</c:v>
                  </c:pt>
                  <c:pt idx="3325">
                    <c:v>402.74871253677702</c:v>
                  </c:pt>
                  <c:pt idx="3328">
                    <c:v>-1419.834974937628</c:v>
                  </c:pt>
                  <c:pt idx="3330">
                    <c:v>666.45146967255278</c:v>
                  </c:pt>
                  <c:pt idx="3332">
                    <c:v>792.60995330937658</c:v>
                  </c:pt>
                  <c:pt idx="3334">
                    <c:v>-342.73708503492162</c:v>
                  </c:pt>
                  <c:pt idx="3336">
                    <c:v>-2741.283493549086</c:v>
                  </c:pt>
                  <c:pt idx="3342">
                    <c:v>-307.95028506077142</c:v>
                  </c:pt>
                  <c:pt idx="3344">
                    <c:v>2228.3341888373111</c:v>
                  </c:pt>
                  <c:pt idx="3347">
                    <c:v>105.86324417949071</c:v>
                  </c:pt>
                  <c:pt idx="3349">
                    <c:v>-167.7078208060957</c:v>
                  </c:pt>
                  <c:pt idx="3352">
                    <c:v>-278.8743560441871</c:v>
                  </c:pt>
                  <c:pt idx="3354">
                    <c:v>1824.8381595386311</c:v>
                  </c:pt>
                  <c:pt idx="3356">
                    <c:v>-797.63360498937618</c:v>
                  </c:pt>
                  <c:pt idx="3358">
                    <c:v>-419.59303691211949</c:v>
                  </c:pt>
                  <c:pt idx="3360">
                    <c:v>-1273.2220785309869</c:v>
                  </c:pt>
                  <c:pt idx="3366">
                    <c:v>-791.3418581700862</c:v>
                  </c:pt>
                  <c:pt idx="3368">
                    <c:v>1641.1298325016139</c:v>
                  </c:pt>
                  <c:pt idx="3371">
                    <c:v>529.83709749771128</c:v>
                  </c:pt>
                  <c:pt idx="3373">
                    <c:v>-694.55930722655842</c:v>
                  </c:pt>
                  <c:pt idx="3376">
                    <c:v>-287.02691965566549</c:v>
                  </c:pt>
                  <c:pt idx="3378">
                    <c:v>-634.13667326755967</c:v>
                  </c:pt>
                  <c:pt idx="3380">
                    <c:v>746.33068404622452</c:v>
                  </c:pt>
                  <c:pt idx="3382">
                    <c:v>478.24319266494791</c:v>
                  </c:pt>
                  <c:pt idx="3384">
                    <c:v>-2217.507056681829</c:v>
                  </c:pt>
                  <c:pt idx="3390">
                    <c:v>-497.59568447633501</c:v>
                  </c:pt>
                  <c:pt idx="3392">
                    <c:v>1301.9594140931949</c:v>
                  </c:pt>
                  <c:pt idx="3395">
                    <c:v>775.30423511436663</c:v>
                  </c:pt>
                  <c:pt idx="3397">
                    <c:v>183.9967213599048</c:v>
                  </c:pt>
                  <c:pt idx="3400">
                    <c:v>-93.983442892887965</c:v>
                  </c:pt>
                  <c:pt idx="3402">
                    <c:v>536.71726805961225</c:v>
                  </c:pt>
                  <c:pt idx="3404">
                    <c:v>378.65119915619653</c:v>
                  </c:pt>
                  <c:pt idx="3406">
                    <c:v>-905.00742230762989</c:v>
                  </c:pt>
                  <c:pt idx="3408">
                    <c:v>-2101.2917397460478</c:v>
                  </c:pt>
                  <c:pt idx="3414">
                    <c:v>-223.058516954683</c:v>
                  </c:pt>
                  <c:pt idx="3416">
                    <c:v>7.4294906851937421</c:v>
                  </c:pt>
                  <c:pt idx="3419">
                    <c:v>1721.970404935742</c:v>
                  </c:pt>
                  <c:pt idx="3421">
                    <c:v>108.75251776009461</c:v>
                  </c:pt>
                  <c:pt idx="3424">
                    <c:v>-955.62377597411273</c:v>
                  </c:pt>
                  <c:pt idx="3426">
                    <c:v>1782.92350001154</c:v>
                  </c:pt>
                  <c:pt idx="3428">
                    <c:v>-637.23866123825428</c:v>
                  </c:pt>
                  <c:pt idx="3430">
                    <c:v>-588.52221808243826</c:v>
                  </c:pt>
                  <c:pt idx="3432">
                    <c:v>-711.351595227301</c:v>
                  </c:pt>
                  <c:pt idx="3438">
                    <c:v>-59.52206817483966</c:v>
                  </c:pt>
                  <c:pt idx="3440">
                    <c:v>1364.728969102136</c:v>
                  </c:pt>
                  <c:pt idx="3443">
                    <c:v>932.55431614995177</c:v>
                  </c:pt>
                  <c:pt idx="3445">
                    <c:v>317.3705187297565</c:v>
                  </c:pt>
                  <c:pt idx="3448">
                    <c:v>342.96986876604569</c:v>
                  </c:pt>
                  <c:pt idx="3450">
                    <c:v>-876.3109983397444</c:v>
                  </c:pt>
                  <c:pt idx="3452">
                    <c:v>-99.945960998436931</c:v>
                  </c:pt>
                  <c:pt idx="3454">
                    <c:v>-648.63490762577203</c:v>
                  </c:pt>
                  <c:pt idx="3456">
                    <c:v>-1309.7447651202419</c:v>
                  </c:pt>
                  <c:pt idx="3462">
                    <c:v>-138.1130066086007</c:v>
                  </c:pt>
                  <c:pt idx="3464">
                    <c:v>1899.31008388077</c:v>
                  </c:pt>
                  <c:pt idx="3467">
                    <c:v>802.58137266122867</c:v>
                  </c:pt>
                  <c:pt idx="3469">
                    <c:v>597.02513641216501</c:v>
                  </c:pt>
                  <c:pt idx="3472">
                    <c:v>704.28396036694198</c:v>
                  </c:pt>
                  <c:pt idx="3474">
                    <c:v>73.488003844606283</c:v>
                  </c:pt>
                  <c:pt idx="3476">
                    <c:v>-760.0258519448472</c:v>
                  </c:pt>
                  <c:pt idx="3478">
                    <c:v>-1731.486275940028</c:v>
                  </c:pt>
                  <c:pt idx="3480">
                    <c:v>-1645.6450867513811</c:v>
                  </c:pt>
                  <c:pt idx="3486">
                    <c:v>433.28611180142241</c:v>
                  </c:pt>
                  <c:pt idx="3488">
                    <c:v>1725.2015881336961</c:v>
                  </c:pt>
                  <c:pt idx="3491">
                    <c:v>-158.69175702410209</c:v>
                  </c:pt>
                  <c:pt idx="3493">
                    <c:v>373.77027037219881</c:v>
                  </c:pt>
                  <c:pt idx="3496">
                    <c:v>-1103.18408210541</c:v>
                  </c:pt>
                  <c:pt idx="3498">
                    <c:v>1036.9678184251829</c:v>
                  </c:pt>
                  <c:pt idx="3500">
                    <c:v>-640.76010552725359</c:v>
                  </c:pt>
                  <c:pt idx="3502">
                    <c:v>788.49966166846207</c:v>
                  </c:pt>
                  <c:pt idx="3504">
                    <c:v>-2559.2615276555448</c:v>
                  </c:pt>
                  <c:pt idx="3510">
                    <c:v>-1289.3842087567609</c:v>
                  </c:pt>
                  <c:pt idx="3512">
                    <c:v>3022.6084888347168</c:v>
                  </c:pt>
                  <c:pt idx="3515">
                    <c:v>-223.5910470364725</c:v>
                  </c:pt>
                  <c:pt idx="3517">
                    <c:v>901.09183141916958</c:v>
                  </c:pt>
                  <c:pt idx="3520">
                    <c:v>123.5701602480476</c:v>
                  </c:pt>
                  <c:pt idx="3522">
                    <c:v>163.66603043515721</c:v>
                  </c:pt>
                  <c:pt idx="3524">
                    <c:v>-1399.506734382267</c:v>
                  </c:pt>
                  <c:pt idx="3526">
                    <c:v>1440.465269068518</c:v>
                  </c:pt>
                  <c:pt idx="3528">
                    <c:v>-2890.248993792105</c:v>
                  </c:pt>
                  <c:pt idx="3534">
                    <c:v>-432.8129932945813</c:v>
                  </c:pt>
                  <c:pt idx="3536">
                    <c:v>1442.043697428908</c:v>
                  </c:pt>
                  <c:pt idx="3539">
                    <c:v>-108.9271755523841</c:v>
                  </c:pt>
                  <c:pt idx="3541">
                    <c:v>1023.590492172934</c:v>
                  </c:pt>
                  <c:pt idx="3544">
                    <c:v>958.60399994849672</c:v>
                  </c:pt>
                  <c:pt idx="3546">
                    <c:v>-85.445534994680202</c:v>
                  </c:pt>
                  <c:pt idx="3548">
                    <c:v>-390.76000236505928</c:v>
                  </c:pt>
                  <c:pt idx="3550">
                    <c:v>116.36840005028709</c:v>
                  </c:pt>
                  <c:pt idx="3552">
                    <c:v>-1775.4670606101211</c:v>
                  </c:pt>
                  <c:pt idx="3558">
                    <c:v>-711.95874522604947</c:v>
                  </c:pt>
                  <c:pt idx="3560">
                    <c:v>492.43128346000219</c:v>
                  </c:pt>
                  <c:pt idx="3563">
                    <c:v>2585.0275371333901</c:v>
                  </c:pt>
                  <c:pt idx="3565">
                    <c:v>-532.07665164724312</c:v>
                  </c:pt>
                  <c:pt idx="3568">
                    <c:v>768.02812490851659</c:v>
                  </c:pt>
                  <c:pt idx="3570">
                    <c:v>1113.291891601621</c:v>
                  </c:pt>
                  <c:pt idx="3572">
                    <c:v>-190.99213171628799</c:v>
                  </c:pt>
                  <c:pt idx="3574">
                    <c:v>-449.06494360596849</c:v>
                  </c:pt>
                  <c:pt idx="3576">
                    <c:v>-2922.394973634699</c:v>
                  </c:pt>
                  <c:pt idx="3582">
                    <c:v>87.953107831337533</c:v>
                  </c:pt>
                  <c:pt idx="3584">
                    <c:v>-253.2382876242809</c:v>
                  </c:pt>
                  <c:pt idx="3587">
                    <c:v>1024.8805554698081</c:v>
                  </c:pt>
                  <c:pt idx="3589">
                    <c:v>892.07689676538575</c:v>
                  </c:pt>
                  <c:pt idx="3592">
                    <c:v>16.339541943088989</c:v>
                  </c:pt>
                  <c:pt idx="3594">
                    <c:v>1374.4011610948951</c:v>
                  </c:pt>
                  <c:pt idx="3596">
                    <c:v>-604.35150557019369</c:v>
                  </c:pt>
                  <c:pt idx="3598">
                    <c:v>-334.72840314636773</c:v>
                  </c:pt>
                  <c:pt idx="3600">
                    <c:v>-1976.6971455560781</c:v>
                  </c:pt>
                  <c:pt idx="3606">
                    <c:v>-165.90187704764321</c:v>
                  </c:pt>
                  <c:pt idx="3608">
                    <c:v>2068.7843313800659</c:v>
                  </c:pt>
                  <c:pt idx="3611">
                    <c:v>132.61978362272561</c:v>
                  </c:pt>
                  <c:pt idx="3613">
                    <c:v>1498.566458802514</c:v>
                  </c:pt>
                  <c:pt idx="3616">
                    <c:v>-395.72015419072341</c:v>
                  </c:pt>
                  <c:pt idx="3618">
                    <c:v>21.58447051394614</c:v>
                  </c:pt>
                  <c:pt idx="3620">
                    <c:v>320.41329619414319</c:v>
                  </c:pt>
                  <c:pt idx="3622">
                    <c:v>-878.96678702690406</c:v>
                  </c:pt>
                  <c:pt idx="3624">
                    <c:v>-2869.82578182621</c:v>
                  </c:pt>
                  <c:pt idx="3630">
                    <c:v>-1082.92155638398</c:v>
                  </c:pt>
                  <c:pt idx="3632">
                    <c:v>1954.385005373319</c:v>
                  </c:pt>
                  <c:pt idx="3635">
                    <c:v>2044.911184691759</c:v>
                  </c:pt>
                  <c:pt idx="3637">
                    <c:v>181.05448962633099</c:v>
                  </c:pt>
                  <c:pt idx="3640">
                    <c:v>692.88072717039176</c:v>
                  </c:pt>
                  <c:pt idx="3642">
                    <c:v>795.87601987138623</c:v>
                  </c:pt>
                  <c:pt idx="3644">
                    <c:v>-1072.33594752154</c:v>
                  </c:pt>
                  <c:pt idx="3646">
                    <c:v>57.087535485014079</c:v>
                  </c:pt>
                  <c:pt idx="3648">
                    <c:v>-2677.0963010129999</c:v>
                  </c:pt>
                  <c:pt idx="3654">
                    <c:v>-1365.941190500361</c:v>
                  </c:pt>
                  <c:pt idx="3656">
                    <c:v>2163.8763968371172</c:v>
                  </c:pt>
                  <c:pt idx="3659">
                    <c:v>2498.5130150564182</c:v>
                  </c:pt>
                  <c:pt idx="3661">
                    <c:v>-1286.742949623</c:v>
                  </c:pt>
                  <c:pt idx="3664">
                    <c:v>866.73683755917955</c:v>
                  </c:pt>
                  <c:pt idx="3666">
                    <c:v>545.51269403413244</c:v>
                  </c:pt>
                  <c:pt idx="3668">
                    <c:v>-38.412365447613404</c:v>
                  </c:pt>
                  <c:pt idx="3670">
                    <c:v>-494.39144269538161</c:v>
                  </c:pt>
                  <c:pt idx="3672">
                    <c:v>-3025.3958507053289</c:v>
                  </c:pt>
                  <c:pt idx="3678">
                    <c:v>-1535.85099466049</c:v>
                  </c:pt>
                  <c:pt idx="3680">
                    <c:v>495.99258349378579</c:v>
                  </c:pt>
                  <c:pt idx="3683">
                    <c:v>563.35935095927925</c:v>
                  </c:pt>
                  <c:pt idx="3685">
                    <c:v>609.24201890772019</c:v>
                  </c:pt>
                  <c:pt idx="3688">
                    <c:v>-402.24195591588062</c:v>
                  </c:pt>
                  <c:pt idx="3690">
                    <c:v>1147.297819939984</c:v>
                  </c:pt>
                  <c:pt idx="3692">
                    <c:v>-456.55160395395802</c:v>
                  </c:pt>
                  <c:pt idx="3694">
                    <c:v>-343.40428564825203</c:v>
                  </c:pt>
                  <c:pt idx="3696">
                    <c:v>-1171.7167610297331</c:v>
                  </c:pt>
                  <c:pt idx="3702">
                    <c:v>-492.07892882584929</c:v>
                  </c:pt>
                  <c:pt idx="3704">
                    <c:v>1076.1897203267331</c:v>
                  </c:pt>
                  <c:pt idx="3707">
                    <c:v>1533.466639344912</c:v>
                  </c:pt>
                  <c:pt idx="3709">
                    <c:v>297.13566722928232</c:v>
                  </c:pt>
                  <c:pt idx="3712">
                    <c:v>-32.522589124491802</c:v>
                  </c:pt>
                  <c:pt idx="3714">
                    <c:v>-233.41167567377121</c:v>
                  </c:pt>
                  <c:pt idx="3716">
                    <c:v>801.47406910762231</c:v>
                  </c:pt>
                  <c:pt idx="3718">
                    <c:v>-660.87313428030041</c:v>
                  </c:pt>
                  <c:pt idx="3720">
                    <c:v>-1903.9340074419849</c:v>
                  </c:pt>
                  <c:pt idx="3726">
                    <c:v>-1467.590224243173</c:v>
                  </c:pt>
                  <c:pt idx="3728">
                    <c:v>910.31843761774871</c:v>
                  </c:pt>
                  <c:pt idx="3731">
                    <c:v>1840.6956398403199</c:v>
                  </c:pt>
                  <c:pt idx="3733">
                    <c:v>586.92238502055625</c:v>
                  </c:pt>
                  <c:pt idx="3736">
                    <c:v>-765.79586315924826</c:v>
                  </c:pt>
                  <c:pt idx="3738">
                    <c:v>1505.718652046417</c:v>
                  </c:pt>
                  <c:pt idx="3740">
                    <c:v>-537.26794335452723</c:v>
                  </c:pt>
                  <c:pt idx="3742">
                    <c:v>-49.462656093433907</c:v>
                  </c:pt>
                  <c:pt idx="3744">
                    <c:v>-2685.9822613542892</c:v>
                  </c:pt>
                  <c:pt idx="3750">
                    <c:v>-438.74547268748569</c:v>
                  </c:pt>
                  <c:pt idx="3752">
                    <c:v>646.56898139961777</c:v>
                  </c:pt>
                  <c:pt idx="3755">
                    <c:v>1920.916150692108</c:v>
                  </c:pt>
                  <c:pt idx="3757">
                    <c:v>-261.50812751681951</c:v>
                  </c:pt>
                  <c:pt idx="3760">
                    <c:v>-14.515428363680259</c:v>
                  </c:pt>
                  <c:pt idx="3762">
                    <c:v>839.81678329652277</c:v>
                  </c:pt>
                  <c:pt idx="3764">
                    <c:v>-305.83342545462432</c:v>
                  </c:pt>
                  <c:pt idx="3766">
                    <c:v>261.84151782430132</c:v>
                  </c:pt>
                  <c:pt idx="3768">
                    <c:v>-2810.1243041935518</c:v>
                  </c:pt>
                  <c:pt idx="3774">
                    <c:v>245.44497173549101</c:v>
                  </c:pt>
                  <c:pt idx="3776">
                    <c:v>1368.42298376402</c:v>
                  </c:pt>
                  <c:pt idx="3779">
                    <c:v>1926.45237685032</c:v>
                  </c:pt>
                  <c:pt idx="3781">
                    <c:v>-561.34065398337032</c:v>
                  </c:pt>
                  <c:pt idx="3784">
                    <c:v>1188.23235931357</c:v>
                  </c:pt>
                  <c:pt idx="3786">
                    <c:v>381.37740017118631</c:v>
                  </c:pt>
                  <c:pt idx="3788">
                    <c:v>-282.45922608384723</c:v>
                  </c:pt>
                  <c:pt idx="3790">
                    <c:v>-133.6920752293517</c:v>
                  </c:pt>
                  <c:pt idx="3792">
                    <c:v>-3119.517752490352</c:v>
                  </c:pt>
                  <c:pt idx="3798">
                    <c:v>-1444.9138096293541</c:v>
                  </c:pt>
                  <c:pt idx="3800">
                    <c:v>2943.6455181538659</c:v>
                  </c:pt>
                  <c:pt idx="3803">
                    <c:v>1287.739565555949</c:v>
                  </c:pt>
                  <c:pt idx="3805">
                    <c:v>408.36303679861879</c:v>
                  </c:pt>
                  <c:pt idx="3808">
                    <c:v>-1380.245833892255</c:v>
                  </c:pt>
                  <c:pt idx="3810">
                    <c:v>1527.440484875948</c:v>
                  </c:pt>
                  <c:pt idx="3812">
                    <c:v>-1422.34942342915</c:v>
                  </c:pt>
                  <c:pt idx="3814">
                    <c:v>-14.1383112830481</c:v>
                  </c:pt>
                  <c:pt idx="3816">
                    <c:v>-2100.0565920852532</c:v>
                  </c:pt>
                  <c:pt idx="3822">
                    <c:v>-193.77788958960451</c:v>
                  </c:pt>
                  <c:pt idx="3824">
                    <c:v>113.0757886996398</c:v>
                  </c:pt>
                  <c:pt idx="3827">
                    <c:v>1271.733903335509</c:v>
                  </c:pt>
                  <c:pt idx="3829">
                    <c:v>-65.82614736048707</c:v>
                  </c:pt>
                  <c:pt idx="3832">
                    <c:v>214.14587027552261</c:v>
                  </c:pt>
                  <c:pt idx="3834">
                    <c:v>827.86559880030097</c:v>
                  </c:pt>
                  <c:pt idx="3836">
                    <c:v>-46.076119628094602</c:v>
                  </c:pt>
                  <c:pt idx="3838">
                    <c:v>-267.53973722668161</c:v>
                  </c:pt>
                  <c:pt idx="3840">
                    <c:v>-1227.032301014063</c:v>
                  </c:pt>
                  <c:pt idx="3846">
                    <c:v>-186.82448450174701</c:v>
                  </c:pt>
                  <c:pt idx="3848">
                    <c:v>1025.0932150834451</c:v>
                  </c:pt>
                  <c:pt idx="3851">
                    <c:v>2353.8173698497199</c:v>
                  </c:pt>
                  <c:pt idx="3853">
                    <c:v>-985.22399597783817</c:v>
                  </c:pt>
                  <c:pt idx="3856">
                    <c:v>194.43900946453141</c:v>
                  </c:pt>
                  <c:pt idx="3858">
                    <c:v>2116.2474699330892</c:v>
                  </c:pt>
                  <c:pt idx="3860">
                    <c:v>-1176.031085252918</c:v>
                  </c:pt>
                  <c:pt idx="3862">
                    <c:v>1214.1872477461659</c:v>
                  </c:pt>
                  <c:pt idx="3864">
                    <c:v>-3296.3448948616019</c:v>
                  </c:pt>
                  <c:pt idx="3870">
                    <c:v>-1589.8582971200051</c:v>
                  </c:pt>
                  <c:pt idx="3872">
                    <c:v>1500.5638304245149</c:v>
                  </c:pt>
                  <c:pt idx="3875">
                    <c:v>3183.6539800412802</c:v>
                  </c:pt>
                  <c:pt idx="3877">
                    <c:v>-1270.858272612262</c:v>
                  </c:pt>
                  <c:pt idx="3880">
                    <c:v>222.89361312007529</c:v>
                  </c:pt>
                  <c:pt idx="3882">
                    <c:v>1951.5415564243269</c:v>
                  </c:pt>
                  <c:pt idx="3884">
                    <c:v>-1383.6918340494119</c:v>
                  </c:pt>
                  <c:pt idx="3886">
                    <c:v>-1045.5112566650459</c:v>
                  </c:pt>
                  <c:pt idx="3888">
                    <c:v>-2844.9251455292178</c:v>
                  </c:pt>
                  <c:pt idx="3894">
                    <c:v>584.16753501409767</c:v>
                  </c:pt>
                  <c:pt idx="3896">
                    <c:v>-944.60661179719682</c:v>
                  </c:pt>
                  <c:pt idx="3899">
                    <c:v>2900.1940821111962</c:v>
                  </c:pt>
                  <c:pt idx="3901">
                    <c:v>-708.39719234943539</c:v>
                  </c:pt>
                  <c:pt idx="3904">
                    <c:v>217.62663400285231</c:v>
                  </c:pt>
                  <c:pt idx="3906">
                    <c:v>1136.8638039142061</c:v>
                  </c:pt>
                  <c:pt idx="3908">
                    <c:v>-335.77059008341172</c:v>
                  </c:pt>
                  <c:pt idx="3910">
                    <c:v>-1001.989693786949</c:v>
                  </c:pt>
                  <c:pt idx="3912">
                    <c:v>-2987.1947339206849</c:v>
                  </c:pt>
                  <c:pt idx="3918">
                    <c:v>267.85651166474418</c:v>
                  </c:pt>
                  <c:pt idx="3920">
                    <c:v>-72.204561682920044</c:v>
                  </c:pt>
                  <c:pt idx="3923">
                    <c:v>1459.046883941101</c:v>
                  </c:pt>
                  <c:pt idx="3925">
                    <c:v>-148.0619193599305</c:v>
                  </c:pt>
                  <c:pt idx="3928">
                    <c:v>560.39958359109744</c:v>
                  </c:pt>
                  <c:pt idx="3930">
                    <c:v>1370.642366586125</c:v>
                  </c:pt>
                  <c:pt idx="3932">
                    <c:v>-264.78849993397671</c:v>
                  </c:pt>
                  <c:pt idx="3934">
                    <c:v>-1056.585471314756</c:v>
                  </c:pt>
                  <c:pt idx="3936">
                    <c:v>-2075.834221106576</c:v>
                  </c:pt>
                  <c:pt idx="3942">
                    <c:v>-688.07666453926504</c:v>
                  </c:pt>
                  <c:pt idx="3944">
                    <c:v>2307.617872862153</c:v>
                  </c:pt>
                  <c:pt idx="3947">
                    <c:v>1914.5652235465129</c:v>
                  </c:pt>
                  <c:pt idx="3949">
                    <c:v>-621.20429102620255</c:v>
                  </c:pt>
                  <c:pt idx="3952">
                    <c:v>1064.448281192603</c:v>
                  </c:pt>
                  <c:pt idx="3954">
                    <c:v>632.69043596696804</c:v>
                  </c:pt>
                  <c:pt idx="3956">
                    <c:v>198.0331937475421</c:v>
                  </c:pt>
                  <c:pt idx="3958">
                    <c:v>-899.97652377491602</c:v>
                  </c:pt>
                  <c:pt idx="3960">
                    <c:v>-3440.0436040626478</c:v>
                  </c:pt>
                  <c:pt idx="3966">
                    <c:v>-292.08957561791249</c:v>
                  </c:pt>
                  <c:pt idx="3968">
                    <c:v>1501.1104388673921</c:v>
                  </c:pt>
                  <c:pt idx="3971">
                    <c:v>1941.6454518818571</c:v>
                  </c:pt>
                  <c:pt idx="3973">
                    <c:v>-604.01154272820349</c:v>
                  </c:pt>
                  <c:pt idx="3976">
                    <c:v>100.71929347435071</c:v>
                  </c:pt>
                  <c:pt idx="3978">
                    <c:v>633.24298626245945</c:v>
                  </c:pt>
                  <c:pt idx="3980">
                    <c:v>1100.9402923187879</c:v>
                  </c:pt>
                  <c:pt idx="3982">
                    <c:v>-1384.399340556286</c:v>
                  </c:pt>
                  <c:pt idx="3984">
                    <c:v>-3097.45843270471</c:v>
                  </c:pt>
                  <c:pt idx="3990">
                    <c:v>-681.13166671801798</c:v>
                  </c:pt>
                  <c:pt idx="3992">
                    <c:v>1756.814195197778</c:v>
                  </c:pt>
                  <c:pt idx="3995">
                    <c:v>965.38103296045301</c:v>
                  </c:pt>
                  <c:pt idx="3997">
                    <c:v>369.26596772284398</c:v>
                  </c:pt>
                  <c:pt idx="4000">
                    <c:v>-803.48010155112217</c:v>
                  </c:pt>
                  <c:pt idx="4002">
                    <c:v>899.88893055898382</c:v>
                  </c:pt>
                  <c:pt idx="4004">
                    <c:v>469.53150073701539</c:v>
                  </c:pt>
                  <c:pt idx="4006">
                    <c:v>-2525.434249853784</c:v>
                  </c:pt>
                  <c:pt idx="4008">
                    <c:v>-1077.7947425904861</c:v>
                  </c:pt>
                  <c:pt idx="4014">
                    <c:v>306.10701949613212</c:v>
                  </c:pt>
                  <c:pt idx="4016">
                    <c:v>1665.7343147391291</c:v>
                  </c:pt>
                  <c:pt idx="4019">
                    <c:v>220.65723001935839</c:v>
                  </c:pt>
                  <c:pt idx="4021">
                    <c:v>329.07199309123831</c:v>
                  </c:pt>
                  <c:pt idx="4024">
                    <c:v>390.10723452515231</c:v>
                  </c:pt>
                  <c:pt idx="4026">
                    <c:v>661.15879059721203</c:v>
                  </c:pt>
                  <c:pt idx="4028">
                    <c:v>-421.53409495006048</c:v>
                  </c:pt>
                  <c:pt idx="4030">
                    <c:v>-285.09872690209153</c:v>
                  </c:pt>
                  <c:pt idx="4032">
                    <c:v>-2514.9219741363231</c:v>
                  </c:pt>
                  <c:pt idx="4038">
                    <c:v>-906.48670228818457</c:v>
                  </c:pt>
                  <c:pt idx="4040">
                    <c:v>1647.3745131487781</c:v>
                  </c:pt>
                  <c:pt idx="4043">
                    <c:v>1461.384184512742</c:v>
                  </c:pt>
                  <c:pt idx="4045">
                    <c:v>89.608748005939532</c:v>
                  </c:pt>
                  <c:pt idx="4048">
                    <c:v>-727.78161856086444</c:v>
                  </c:pt>
                  <c:pt idx="4050">
                    <c:v>1091.7831834091271</c:v>
                  </c:pt>
                  <c:pt idx="4052">
                    <c:v>987.79227906965764</c:v>
                  </c:pt>
                  <c:pt idx="4054">
                    <c:v>-2158.7130984223372</c:v>
                  </c:pt>
                  <c:pt idx="4056">
                    <c:v>-1724.7595730004909</c:v>
                  </c:pt>
                  <c:pt idx="4062">
                    <c:v>-1085.8107001814101</c:v>
                  </c:pt>
                  <c:pt idx="4064">
                    <c:v>1507.3864680445911</c:v>
                  </c:pt>
                  <c:pt idx="4067">
                    <c:v>1558.337074873783</c:v>
                  </c:pt>
                  <c:pt idx="4069">
                    <c:v>275.45174121561649</c:v>
                  </c:pt>
                  <c:pt idx="4072">
                    <c:v>-397.12300594067699</c:v>
                  </c:pt>
                  <c:pt idx="4074">
                    <c:v>1154.176474025455</c:v>
                  </c:pt>
                  <c:pt idx="4076">
                    <c:v>-254.88874212601149</c:v>
                  </c:pt>
                  <c:pt idx="4078">
                    <c:v>-391.96445144781319</c:v>
                  </c:pt>
                  <c:pt idx="4080">
                    <c:v>-2893.5864781612859</c:v>
                  </c:pt>
                  <c:pt idx="4086">
                    <c:v>-788.11160015625853</c:v>
                  </c:pt>
                  <c:pt idx="4088">
                    <c:v>1143.0187590978201</c:v>
                  </c:pt>
                  <c:pt idx="4091">
                    <c:v>328.53197658156921</c:v>
                  </c:pt>
                  <c:pt idx="4093">
                    <c:v>948.775610418008</c:v>
                  </c:pt>
                  <c:pt idx="4096">
                    <c:v>248.61621865124471</c:v>
                  </c:pt>
                  <c:pt idx="4098">
                    <c:v>690.13890769941645</c:v>
                  </c:pt>
                  <c:pt idx="4100">
                    <c:v>779.2549227772688</c:v>
                  </c:pt>
                  <c:pt idx="4102">
                    <c:v>-2024.3219169354491</c:v>
                  </c:pt>
                  <c:pt idx="4104">
                    <c:v>-1268.8359744624361</c:v>
                  </c:pt>
                  <c:pt idx="4110">
                    <c:v>-239.74211969426679</c:v>
                  </c:pt>
                  <c:pt idx="4112">
                    <c:v>2005.0076560086641</c:v>
                  </c:pt>
                  <c:pt idx="4115">
                    <c:v>1353.991987953643</c:v>
                  </c:pt>
                  <c:pt idx="4117">
                    <c:v>-100.1143174860845</c:v>
                  </c:pt>
                  <c:pt idx="4120">
                    <c:v>-219.83931071968621</c:v>
                  </c:pt>
                  <c:pt idx="4122">
                    <c:v>1567.391956911699</c:v>
                  </c:pt>
                  <c:pt idx="4124">
                    <c:v>-327.38351567409688</c:v>
                  </c:pt>
                  <c:pt idx="4126">
                    <c:v>-1000.586821441015</c:v>
                  </c:pt>
                  <c:pt idx="4128">
                    <c:v>-2863.3678992829232</c:v>
                  </c:pt>
                  <c:pt idx="4134">
                    <c:v>406.51607725941722</c:v>
                  </c:pt>
                  <c:pt idx="4136">
                    <c:v>1225.491551072344</c:v>
                  </c:pt>
                  <c:pt idx="4139">
                    <c:v>712.07145338258124</c:v>
                  </c:pt>
                  <c:pt idx="4141">
                    <c:v>-205.3512852594213</c:v>
                  </c:pt>
                  <c:pt idx="4144">
                    <c:v>1061.474582907427</c:v>
                  </c:pt>
                  <c:pt idx="4146">
                    <c:v>717.4638264282803</c:v>
                  </c:pt>
                  <c:pt idx="4148">
                    <c:v>-1374.4042351061689</c:v>
                  </c:pt>
                  <c:pt idx="4150">
                    <c:v>-165.5985965011532</c:v>
                  </c:pt>
                  <c:pt idx="4152">
                    <c:v>-2280.6940651092</c:v>
                  </c:pt>
                  <c:pt idx="4158">
                    <c:v>-536.04253472908761</c:v>
                  </c:pt>
                  <c:pt idx="4160">
                    <c:v>1455.3375051957159</c:v>
                  </c:pt>
                  <c:pt idx="4163">
                    <c:v>1188.628739515465</c:v>
                  </c:pt>
                  <c:pt idx="4165">
                    <c:v>-106.57059923950141</c:v>
                  </c:pt>
                  <c:pt idx="4168">
                    <c:v>-752.04583756661702</c:v>
                  </c:pt>
                  <c:pt idx="4170">
                    <c:v>2198.3859393633902</c:v>
                  </c:pt>
                  <c:pt idx="4172">
                    <c:v>-604.01864084845158</c:v>
                  </c:pt>
                  <c:pt idx="4174">
                    <c:v>-549.25384697158381</c:v>
                  </c:pt>
                  <c:pt idx="4176">
                    <c:v>-2523.5759761081499</c:v>
                  </c:pt>
                  <c:pt idx="4182">
                    <c:v>-28.99219503306449</c:v>
                  </c:pt>
                  <c:pt idx="4184">
                    <c:v>1584.874469004357</c:v>
                  </c:pt>
                  <c:pt idx="4187">
                    <c:v>1706.901892333666</c:v>
                  </c:pt>
                  <c:pt idx="4189">
                    <c:v>-906.54444209013309</c:v>
                  </c:pt>
                  <c:pt idx="4192">
                    <c:v>-111.9319101191068</c:v>
                  </c:pt>
                  <c:pt idx="4194">
                    <c:v>299.03438159800129</c:v>
                  </c:pt>
                  <c:pt idx="4196">
                    <c:v>1137.059939268009</c:v>
                  </c:pt>
                  <c:pt idx="4198">
                    <c:v>-1001.320044179105</c:v>
                  </c:pt>
                  <c:pt idx="4200">
                    <c:v>-2641.7251784387881</c:v>
                  </c:pt>
                  <c:pt idx="4206">
                    <c:v>-1075.969620341082</c:v>
                  </c:pt>
                  <c:pt idx="4208">
                    <c:v>2351.6826751836302</c:v>
                  </c:pt>
                  <c:pt idx="4211">
                    <c:v>517.76462829937736</c:v>
                  </c:pt>
                  <c:pt idx="4213">
                    <c:v>366.96879354012702</c:v>
                  </c:pt>
                  <c:pt idx="4216">
                    <c:v>-109.0985897251412</c:v>
                  </c:pt>
                  <c:pt idx="4218">
                    <c:v>855.07697641115374</c:v>
                  </c:pt>
                  <c:pt idx="4220">
                    <c:v>240.64058385098539</c:v>
                  </c:pt>
                  <c:pt idx="4222">
                    <c:v>-1732.2768361981</c:v>
                  </c:pt>
                  <c:pt idx="4224">
                    <c:v>-1588.126344193151</c:v>
                  </c:pt>
                  <c:pt idx="4230">
                    <c:v>-730.80751044948909</c:v>
                  </c:pt>
                  <c:pt idx="4232">
                    <c:v>1704.365275988956</c:v>
                  </c:pt>
                  <c:pt idx="4235">
                    <c:v>711.61376518339966</c:v>
                  </c:pt>
                  <c:pt idx="4237">
                    <c:v>790.2913929478384</c:v>
                  </c:pt>
                  <c:pt idx="4240">
                    <c:v>-349.82276954006011</c:v>
                  </c:pt>
                  <c:pt idx="4242">
                    <c:v>249.71910299116999</c:v>
                  </c:pt>
                  <c:pt idx="4244">
                    <c:v>172.84825748761801</c:v>
                  </c:pt>
                  <c:pt idx="4246">
                    <c:v>217.7295900719655</c:v>
                  </c:pt>
                  <c:pt idx="4248">
                    <c:v>-2513.7282082186862</c:v>
                  </c:pt>
                  <c:pt idx="4254">
                    <c:v>-1401.8875801300931</c:v>
                  </c:pt>
                  <c:pt idx="4256">
                    <c:v>598.9814438530193</c:v>
                  </c:pt>
                  <c:pt idx="4259">
                    <c:v>1662.1870070564651</c:v>
                  </c:pt>
                  <c:pt idx="4261">
                    <c:v>1120.181687470191</c:v>
                  </c:pt>
                  <c:pt idx="4264">
                    <c:v>-862.40015557424704</c:v>
                  </c:pt>
                  <c:pt idx="4266">
                    <c:v>1287.5379678865099</c:v>
                  </c:pt>
                  <c:pt idx="4268">
                    <c:v>-218.91213472783059</c:v>
                  </c:pt>
                  <c:pt idx="4270">
                    <c:v>65.896890709951549</c:v>
                  </c:pt>
                  <c:pt idx="4272">
                    <c:v>-2582.53414207068</c:v>
                  </c:pt>
                  <c:pt idx="4278">
                    <c:v>310.35543971154772</c:v>
                  </c:pt>
                  <c:pt idx="4280">
                    <c:v>2266.6237273743141</c:v>
                  </c:pt>
                  <c:pt idx="4283">
                    <c:v>756.91666467299729</c:v>
                  </c:pt>
                  <c:pt idx="4285">
                    <c:v>221.29766746474701</c:v>
                  </c:pt>
                  <c:pt idx="4288">
                    <c:v>-657.40434151798047</c:v>
                  </c:pt>
                  <c:pt idx="4290">
                    <c:v>1488.7050245100329</c:v>
                  </c:pt>
                  <c:pt idx="4292">
                    <c:v>-487.96984507327579</c:v>
                  </c:pt>
                  <c:pt idx="4294">
                    <c:v>-324.91889811559668</c:v>
                  </c:pt>
                  <c:pt idx="4296">
                    <c:v>-2982.8558799652269</c:v>
                  </c:pt>
                  <c:pt idx="4302">
                    <c:v>-204.5511470616803</c:v>
                  </c:pt>
                  <c:pt idx="4304">
                    <c:v>1853.96455120414</c:v>
                  </c:pt>
                  <c:pt idx="4307">
                    <c:v>1698.9452228558221</c:v>
                  </c:pt>
                  <c:pt idx="4309">
                    <c:v>-369.06460834323298</c:v>
                  </c:pt>
                  <c:pt idx="4312">
                    <c:v>529.44234293350371</c:v>
                  </c:pt>
                  <c:pt idx="4314">
                    <c:v>696.06329924110105</c:v>
                  </c:pt>
                  <c:pt idx="4316">
                    <c:v>-311.78266754544529</c:v>
                  </c:pt>
                  <c:pt idx="4318">
                    <c:v>-547.19219070174222</c:v>
                  </c:pt>
                  <c:pt idx="4320">
                    <c:v>-2972.2465464673551</c:v>
                  </c:pt>
                  <c:pt idx="4326">
                    <c:v>-401.4005812695541</c:v>
                  </c:pt>
                  <c:pt idx="4328">
                    <c:v>1563.6325090975411</c:v>
                  </c:pt>
                  <c:pt idx="4331">
                    <c:v>1043.465556069114</c:v>
                  </c:pt>
                  <c:pt idx="4333">
                    <c:v>-248.5001680577443</c:v>
                  </c:pt>
                  <c:pt idx="4336">
                    <c:v>706.23764426948765</c:v>
                  </c:pt>
                  <c:pt idx="4338">
                    <c:v>118.86059883272171</c:v>
                  </c:pt>
                  <c:pt idx="4340">
                    <c:v>356.3628694779145</c:v>
                  </c:pt>
                  <c:pt idx="4342">
                    <c:v>-527.6441314122676</c:v>
                  </c:pt>
                  <c:pt idx="4344">
                    <c:v>-2316.7979920984549</c:v>
                  </c:pt>
                  <c:pt idx="4350">
                    <c:v>-1111.7330567736351</c:v>
                  </c:pt>
                  <c:pt idx="4352">
                    <c:v>1772.3748923044261</c:v>
                  </c:pt>
                  <c:pt idx="4355">
                    <c:v>1253.5536589804069</c:v>
                  </c:pt>
                  <c:pt idx="4357">
                    <c:v>424.21297032039371</c:v>
                  </c:pt>
                  <c:pt idx="4360">
                    <c:v>20.681937235898658</c:v>
                  </c:pt>
                  <c:pt idx="4362">
                    <c:v>1053.2465364421371</c:v>
                  </c:pt>
                  <c:pt idx="4364">
                    <c:v>-303.69911163168939</c:v>
                  </c:pt>
                  <c:pt idx="4366">
                    <c:v>-2134.2902124973202</c:v>
                  </c:pt>
                  <c:pt idx="4368">
                    <c:v>-1878.438738032615</c:v>
                  </c:pt>
                  <c:pt idx="4374">
                    <c:v>-454.67519185151463</c:v>
                  </c:pt>
                  <c:pt idx="4376">
                    <c:v>1110.6103228595671</c:v>
                  </c:pt>
                  <c:pt idx="4379">
                    <c:v>2311.549755294604</c:v>
                  </c:pt>
                  <c:pt idx="4381">
                    <c:v>-117.97558300553639</c:v>
                  </c:pt>
                  <c:pt idx="4384">
                    <c:v>-436.3983121391247</c:v>
                  </c:pt>
                  <c:pt idx="4386">
                    <c:v>260.24230268262181</c:v>
                  </c:pt>
                  <c:pt idx="4388">
                    <c:v>-85.510525841797076</c:v>
                  </c:pt>
                  <c:pt idx="4390">
                    <c:v>-376.22595020438888</c:v>
                  </c:pt>
                  <c:pt idx="4392">
                    <c:v>-2574.2455238218208</c:v>
                  </c:pt>
                  <c:pt idx="4398">
                    <c:v>-769.95597168202573</c:v>
                  </c:pt>
                  <c:pt idx="4400">
                    <c:v>935.70897682999566</c:v>
                  </c:pt>
                  <c:pt idx="4403">
                    <c:v>1776.4454916841321</c:v>
                  </c:pt>
                  <c:pt idx="4405">
                    <c:v>337.04653215496728</c:v>
                  </c:pt>
                  <c:pt idx="4408">
                    <c:v>377.99867096167497</c:v>
                  </c:pt>
                  <c:pt idx="4410">
                    <c:v>-255.82030729315741</c:v>
                  </c:pt>
                  <c:pt idx="4412">
                    <c:v>-378.00138146129751</c:v>
                  </c:pt>
                  <c:pt idx="4414">
                    <c:v>-488.96871167392231</c:v>
                  </c:pt>
                  <c:pt idx="4416">
                    <c:v>-2424.34978354738</c:v>
                  </c:pt>
                  <c:pt idx="4422">
                    <c:v>65.28484771583679</c:v>
                  </c:pt>
                  <c:pt idx="4424">
                    <c:v>1013.335443577446</c:v>
                  </c:pt>
                  <c:pt idx="4427">
                    <c:v>644.77277762253664</c:v>
                  </c:pt>
                  <c:pt idx="4429">
                    <c:v>394.27693936509962</c:v>
                  </c:pt>
                  <c:pt idx="4432">
                    <c:v>-565.54987994091425</c:v>
                  </c:pt>
                  <c:pt idx="4434">
                    <c:v>616.31779393346733</c:v>
                  </c:pt>
                  <c:pt idx="4436">
                    <c:v>1097.309400577775</c:v>
                  </c:pt>
                  <c:pt idx="4438">
                    <c:v>-1550.554389543569</c:v>
                  </c:pt>
                  <c:pt idx="4440">
                    <c:v>-1692.144708998806</c:v>
                  </c:pt>
                  <c:pt idx="4446">
                    <c:v>-346.4070396440838</c:v>
                  </c:pt>
                  <c:pt idx="4448">
                    <c:v>935.94989708391211</c:v>
                  </c:pt>
                  <c:pt idx="4451">
                    <c:v>1113.7092474227541</c:v>
                  </c:pt>
                  <c:pt idx="4453">
                    <c:v>-84.066634372738918</c:v>
                  </c:pt>
                  <c:pt idx="4456">
                    <c:v>1327.4681609333061</c:v>
                  </c:pt>
                  <c:pt idx="4458">
                    <c:v>892.98617661913534</c:v>
                  </c:pt>
                  <c:pt idx="4460">
                    <c:v>38.344988713855862</c:v>
                  </c:pt>
                  <c:pt idx="4462">
                    <c:v>-982.40248704477551</c:v>
                  </c:pt>
                  <c:pt idx="4464">
                    <c:v>-1830.38472359817</c:v>
                  </c:pt>
                  <c:pt idx="4470">
                    <c:v>-508.03111429174891</c:v>
                  </c:pt>
                  <c:pt idx="4472">
                    <c:v>1191.9684299738869</c:v>
                  </c:pt>
                  <c:pt idx="4475">
                    <c:v>1665.787252444494</c:v>
                  </c:pt>
                  <c:pt idx="4477">
                    <c:v>299.45318757534551</c:v>
                  </c:pt>
                  <c:pt idx="4480">
                    <c:v>-810.98488317110264</c:v>
                  </c:pt>
                  <c:pt idx="4482">
                    <c:v>1106.243769004592</c:v>
                  </c:pt>
                  <c:pt idx="4484">
                    <c:v>-187.14269639240231</c:v>
                  </c:pt>
                  <c:pt idx="4486">
                    <c:v>-940.45754992125501</c:v>
                  </c:pt>
                  <c:pt idx="4488">
                    <c:v>-2184.9948276683722</c:v>
                  </c:pt>
                  <c:pt idx="4494">
                    <c:v>-542.16910640290723</c:v>
                  </c:pt>
                  <c:pt idx="4496">
                    <c:v>2491.0969005198458</c:v>
                  </c:pt>
                  <c:pt idx="4499">
                    <c:v>902.20311521382257</c:v>
                  </c:pt>
                  <c:pt idx="4501">
                    <c:v>-255.8069746551773</c:v>
                  </c:pt>
                  <c:pt idx="4504">
                    <c:v>109.1709474475028</c:v>
                  </c:pt>
                  <c:pt idx="4506">
                    <c:v>262.04608370796268</c:v>
                  </c:pt>
                  <c:pt idx="4508">
                    <c:v>-3.2388274194345281</c:v>
                  </c:pt>
                  <c:pt idx="4510">
                    <c:v>-902.01171126923145</c:v>
                  </c:pt>
                  <c:pt idx="4512">
                    <c:v>-1450.627510961684</c:v>
                  </c:pt>
                  <c:pt idx="4518">
                    <c:v>-528.47297586988498</c:v>
                  </c:pt>
                  <c:pt idx="4520">
                    <c:v>1542.5474028044989</c:v>
                  </c:pt>
                  <c:pt idx="4523">
                    <c:v>1499.122594706361</c:v>
                  </c:pt>
                  <c:pt idx="4525">
                    <c:v>-1151.6894316955261</c:v>
                  </c:pt>
                  <c:pt idx="4528">
                    <c:v>-1377.6038646997911</c:v>
                  </c:pt>
                  <c:pt idx="4530">
                    <c:v>1548.855289380645</c:v>
                  </c:pt>
                  <c:pt idx="4532">
                    <c:v>-602.95556411283167</c:v>
                  </c:pt>
                  <c:pt idx="4534">
                    <c:v>-722.53889974627964</c:v>
                  </c:pt>
                  <c:pt idx="4536">
                    <c:v>-1357.2656887585731</c:v>
                  </c:pt>
                  <c:pt idx="4542">
                    <c:v>-950.3147327361587</c:v>
                  </c:pt>
                  <c:pt idx="4544">
                    <c:v>1499.810506842412</c:v>
                  </c:pt>
                  <c:pt idx="4547">
                    <c:v>1059.3399112039081</c:v>
                  </c:pt>
                  <c:pt idx="4549">
                    <c:v>-255.89505489354261</c:v>
                  </c:pt>
                  <c:pt idx="4552">
                    <c:v>110.40465223907449</c:v>
                  </c:pt>
                  <c:pt idx="4554">
                    <c:v>521.02980531359572</c:v>
                  </c:pt>
                  <c:pt idx="4556">
                    <c:v>639.74447840075663</c:v>
                  </c:pt>
                  <c:pt idx="4558">
                    <c:v>-1514.5726146960881</c:v>
                  </c:pt>
                  <c:pt idx="4560">
                    <c:v>-978.83415189458151</c:v>
                  </c:pt>
                  <c:pt idx="4566">
                    <c:v>-1282.5763152978609</c:v>
                  </c:pt>
                  <c:pt idx="4568">
                    <c:v>903.92408077648724</c:v>
                  </c:pt>
                  <c:pt idx="4571">
                    <c:v>492.8657040899634</c:v>
                  </c:pt>
                  <c:pt idx="4573">
                    <c:v>1745.611757549068</c:v>
                  </c:pt>
                  <c:pt idx="4576">
                    <c:v>-354.22865932275101</c:v>
                  </c:pt>
                  <c:pt idx="4578">
                    <c:v>644.77851579084017</c:v>
                  </c:pt>
                  <c:pt idx="4580">
                    <c:v>464.34966725619961</c:v>
                  </c:pt>
                  <c:pt idx="4582">
                    <c:v>-417.25697273407422</c:v>
                  </c:pt>
                  <c:pt idx="4584">
                    <c:v>-3065.6807068727721</c:v>
                  </c:pt>
                  <c:pt idx="4590">
                    <c:v>670.05765042738483</c:v>
                  </c:pt>
                  <c:pt idx="4592">
                    <c:v>-426.63001808156702</c:v>
                  </c:pt>
                  <c:pt idx="4595">
                    <c:v>2106.082898414591</c:v>
                  </c:pt>
                  <c:pt idx="4597">
                    <c:v>-359.3951726891064</c:v>
                  </c:pt>
                  <c:pt idx="4600">
                    <c:v>807.37987519239323</c:v>
                  </c:pt>
                  <c:pt idx="4602">
                    <c:v>-347.22099078710369</c:v>
                  </c:pt>
                  <c:pt idx="4604">
                    <c:v>628.43505505894052</c:v>
                  </c:pt>
                  <c:pt idx="4606">
                    <c:v>-1188.6115714445989</c:v>
                  </c:pt>
                  <c:pt idx="4608">
                    <c:v>-1580.701406165357</c:v>
                  </c:pt>
                  <c:pt idx="4614">
                    <c:v>232.69776390343759</c:v>
                  </c:pt>
                  <c:pt idx="4616">
                    <c:v>896.44291928012524</c:v>
                  </c:pt>
                  <c:pt idx="4619">
                    <c:v>1706.137560801395</c:v>
                  </c:pt>
                  <c:pt idx="4621">
                    <c:v>-646.70253832089656</c:v>
                  </c:pt>
                  <c:pt idx="4624">
                    <c:v>1403.47223029979</c:v>
                  </c:pt>
                  <c:pt idx="4626">
                    <c:v>-693.83445557699451</c:v>
                  </c:pt>
                  <c:pt idx="4628">
                    <c:v>503.73376581601042</c:v>
                  </c:pt>
                  <c:pt idx="4630">
                    <c:v>-403.72061035192741</c:v>
                  </c:pt>
                  <c:pt idx="4632">
                    <c:v>-2501.4630991110062</c:v>
                  </c:pt>
                  <c:pt idx="4638">
                    <c:v>350.52502068607652</c:v>
                  </c:pt>
                  <c:pt idx="4640">
                    <c:v>522.70608219813232</c:v>
                  </c:pt>
                  <c:pt idx="4643">
                    <c:v>1505.7534728029241</c:v>
                  </c:pt>
                  <c:pt idx="4645">
                    <c:v>-415.95957621877449</c:v>
                  </c:pt>
                  <c:pt idx="4648">
                    <c:v>-538.67344747386971</c:v>
                  </c:pt>
                  <c:pt idx="4650">
                    <c:v>1405.068735086086</c:v>
                  </c:pt>
                  <c:pt idx="4652">
                    <c:v>58.416724929036711</c:v>
                  </c:pt>
                  <c:pt idx="4654">
                    <c:v>-748.87739662113381</c:v>
                  </c:pt>
                  <c:pt idx="4656">
                    <c:v>-2058.956915315081</c:v>
                  </c:pt>
                  <c:pt idx="4662">
                    <c:v>433.67786533978881</c:v>
                  </c:pt>
                  <c:pt idx="4664">
                    <c:v>828.06491500509219</c:v>
                  </c:pt>
                  <c:pt idx="4667">
                    <c:v>1113.099156009408</c:v>
                  </c:pt>
                  <c:pt idx="4669">
                    <c:v>-123.3977355650059</c:v>
                  </c:pt>
                  <c:pt idx="4672">
                    <c:v>523.06561281191512</c:v>
                  </c:pt>
                  <c:pt idx="4674">
                    <c:v>25.134424029085501</c:v>
                  </c:pt>
                  <c:pt idx="4676">
                    <c:v>793.11124307804141</c:v>
                  </c:pt>
                  <c:pt idx="4678">
                    <c:v>-1746.664985712428</c:v>
                  </c:pt>
                  <c:pt idx="4680">
                    <c:v>-1239.155744181528</c:v>
                  </c:pt>
                  <c:pt idx="4686">
                    <c:v>-427.50980854275622</c:v>
                  </c:pt>
                  <c:pt idx="4688">
                    <c:v>1502.9455683090709</c:v>
                  </c:pt>
                  <c:pt idx="4691">
                    <c:v>2376.3618736294961</c:v>
                  </c:pt>
                  <c:pt idx="4693">
                    <c:v>-672.49657689422361</c:v>
                  </c:pt>
                  <c:pt idx="4696">
                    <c:v>-694.70882412031278</c:v>
                  </c:pt>
                  <c:pt idx="4698">
                    <c:v>2223.9389892351401</c:v>
                  </c:pt>
                  <c:pt idx="4700">
                    <c:v>132.0542643119916</c:v>
                  </c:pt>
                  <c:pt idx="4702">
                    <c:v>-2195.8475620525719</c:v>
                  </c:pt>
                  <c:pt idx="4704">
                    <c:v>-1724.07276460357</c:v>
                  </c:pt>
                  <c:pt idx="4710">
                    <c:v>125.6357798125573</c:v>
                  </c:pt>
                  <c:pt idx="4712">
                    <c:v>1409.1426959987839</c:v>
                  </c:pt>
                  <c:pt idx="4715">
                    <c:v>1048.0180893497709</c:v>
                  </c:pt>
                  <c:pt idx="4717">
                    <c:v>-528.68625809037974</c:v>
                  </c:pt>
                  <c:pt idx="4720">
                    <c:v>179.1865806492678</c:v>
                  </c:pt>
                  <c:pt idx="4722">
                    <c:v>634.81427199500456</c:v>
                  </c:pt>
                  <c:pt idx="4724">
                    <c:v>-11.26560432717088</c:v>
                  </c:pt>
                  <c:pt idx="4726">
                    <c:v>-788.43233005073841</c:v>
                  </c:pt>
                  <c:pt idx="4728">
                    <c:v>-1422.59846038044</c:v>
                  </c:pt>
                  <c:pt idx="4734">
                    <c:v>-899.76498599516344</c:v>
                  </c:pt>
                  <c:pt idx="4736">
                    <c:v>-247.9470627244263</c:v>
                  </c:pt>
                  <c:pt idx="4739">
                    <c:v>1166.8769397583019</c:v>
                  </c:pt>
                  <c:pt idx="4741">
                    <c:v>1383.454963789213</c:v>
                  </c:pt>
                  <c:pt idx="4744">
                    <c:v>-745.12053748318067</c:v>
                  </c:pt>
                  <c:pt idx="4746">
                    <c:v>154.8584251103166</c:v>
                  </c:pt>
                  <c:pt idx="4748">
                    <c:v>457.99083260818583</c:v>
                  </c:pt>
                  <c:pt idx="4750">
                    <c:v>214.0877594534868</c:v>
                  </c:pt>
                  <c:pt idx="4752">
                    <c:v>-2447.219448354339</c:v>
                  </c:pt>
                  <c:pt idx="4758">
                    <c:v>-767.11650194909453</c:v>
                  </c:pt>
                  <c:pt idx="4760">
                    <c:v>854.06441061845544</c:v>
                  </c:pt>
                  <c:pt idx="4763">
                    <c:v>1502.27257572845</c:v>
                  </c:pt>
                  <c:pt idx="4765">
                    <c:v>-467.01670258808002</c:v>
                  </c:pt>
                  <c:pt idx="4768">
                    <c:v>-537.72350663104601</c:v>
                  </c:pt>
                  <c:pt idx="4770">
                    <c:v>1112.0673889252071</c:v>
                  </c:pt>
                  <c:pt idx="4772">
                    <c:v>687.39484117715642</c:v>
                  </c:pt>
                  <c:pt idx="4774">
                    <c:v>-289.90750703647421</c:v>
                  </c:pt>
                  <c:pt idx="4776">
                    <c:v>-2254.0624796525522</c:v>
                  </c:pt>
                  <c:pt idx="4782">
                    <c:v>-435.91157207992723</c:v>
                  </c:pt>
                  <c:pt idx="4784">
                    <c:v>1701.7292903154009</c:v>
                  </c:pt>
                  <c:pt idx="4787">
                    <c:v>1664.055190797902</c:v>
                  </c:pt>
                  <c:pt idx="4789">
                    <c:v>475.4560113464176</c:v>
                  </c:pt>
                  <c:pt idx="4792">
                    <c:v>-684.91344252184354</c:v>
                  </c:pt>
                  <c:pt idx="4794">
                    <c:v>540.08365440053603</c:v>
                  </c:pt>
                  <c:pt idx="4796">
                    <c:v>1181.250073705691</c:v>
                  </c:pt>
                  <c:pt idx="4798">
                    <c:v>-401.99911023921948</c:v>
                  </c:pt>
                  <c:pt idx="4800">
                    <c:v>-3018.116030228201</c:v>
                  </c:pt>
                  <c:pt idx="4806">
                    <c:v>-290.70955202978081</c:v>
                  </c:pt>
                  <c:pt idx="4808">
                    <c:v>1667.465484445275</c:v>
                  </c:pt>
                  <c:pt idx="4811">
                    <c:v>1592.259676979327</c:v>
                  </c:pt>
                  <c:pt idx="4813">
                    <c:v>-1176.0824033778731</c:v>
                  </c:pt>
                  <c:pt idx="4816">
                    <c:v>185.45286786758879</c:v>
                  </c:pt>
                  <c:pt idx="4818">
                    <c:v>645.35120851272211</c:v>
                  </c:pt>
                  <c:pt idx="4820">
                    <c:v>-459.33430674390911</c:v>
                  </c:pt>
                  <c:pt idx="4822">
                    <c:v>640.7515445856443</c:v>
                  </c:pt>
                  <c:pt idx="4824">
                    <c:v>-2244.633636573174</c:v>
                  </c:pt>
                  <c:pt idx="4830">
                    <c:v>-810.42580131750958</c:v>
                  </c:pt>
                  <c:pt idx="4832">
                    <c:v>2566.8889131597639</c:v>
                  </c:pt>
                  <c:pt idx="4835">
                    <c:v>209.48452019204339</c:v>
                  </c:pt>
                  <c:pt idx="4837">
                    <c:v>968.94722872265618</c:v>
                  </c:pt>
                  <c:pt idx="4840">
                    <c:v>-815.01848798150252</c:v>
                  </c:pt>
                  <c:pt idx="4842">
                    <c:v>-437.64899258807412</c:v>
                  </c:pt>
                  <c:pt idx="4844">
                    <c:v>395.5389240436852</c:v>
                  </c:pt>
                  <c:pt idx="4846">
                    <c:v>588.18979587117065</c:v>
                  </c:pt>
                  <c:pt idx="4848">
                    <c:v>-2724.9991918828709</c:v>
                  </c:pt>
                  <c:pt idx="4854">
                    <c:v>-111.7743326324598</c:v>
                  </c:pt>
                  <c:pt idx="4856">
                    <c:v>1611.9576375887009</c:v>
                  </c:pt>
                  <c:pt idx="4859">
                    <c:v>1204.4499086021831</c:v>
                  </c:pt>
                  <c:pt idx="4861">
                    <c:v>-767.83471919566341</c:v>
                  </c:pt>
                  <c:pt idx="4864">
                    <c:v>-271.10558549588319</c:v>
                  </c:pt>
                  <c:pt idx="4866">
                    <c:v>-286.2154162492115</c:v>
                  </c:pt>
                  <c:pt idx="4868">
                    <c:v>1854.293296928525</c:v>
                  </c:pt>
                  <c:pt idx="4870">
                    <c:v>-1129.8535124497801</c:v>
                  </c:pt>
                  <c:pt idx="4872">
                    <c:v>-2480.6408431056761</c:v>
                  </c:pt>
                  <c:pt idx="4878">
                    <c:v>-1582.8197050781021</c:v>
                  </c:pt>
                  <c:pt idx="4880">
                    <c:v>2636.8472617768311</c:v>
                  </c:pt>
                  <c:pt idx="4883">
                    <c:v>336.17098772640747</c:v>
                  </c:pt>
                  <c:pt idx="4885">
                    <c:v>200.29413521749669</c:v>
                  </c:pt>
                  <c:pt idx="4888">
                    <c:v>-508.3480207459761</c:v>
                  </c:pt>
                  <c:pt idx="4890">
                    <c:v>292.36186777598408</c:v>
                  </c:pt>
                  <c:pt idx="4892">
                    <c:v>1146.927274194604</c:v>
                  </c:pt>
                  <c:pt idx="4894">
                    <c:v>-1209.2067861086871</c:v>
                  </c:pt>
                  <c:pt idx="4896">
                    <c:v>-1913.5708721387671</c:v>
                  </c:pt>
                  <c:pt idx="4902">
                    <c:v>-993.88271611175867</c:v>
                  </c:pt>
                  <c:pt idx="4904">
                    <c:v>918.52054605431476</c:v>
                  </c:pt>
                  <c:pt idx="4907">
                    <c:v>933.56203874376297</c:v>
                  </c:pt>
                  <c:pt idx="4909">
                    <c:v>811.5005790115066</c:v>
                  </c:pt>
                  <c:pt idx="4912">
                    <c:v>-338.71408503158449</c:v>
                  </c:pt>
                  <c:pt idx="4914">
                    <c:v>785.55035211231007</c:v>
                  </c:pt>
                  <c:pt idx="4916">
                    <c:v>213.78424853838439</c:v>
                  </c:pt>
                  <c:pt idx="4918">
                    <c:v>-1859.448880620326</c:v>
                  </c:pt>
                  <c:pt idx="4920">
                    <c:v>-1103.933707242162</c:v>
                  </c:pt>
                  <c:pt idx="4926">
                    <c:v>-335.53151091177631</c:v>
                  </c:pt>
                  <c:pt idx="4928">
                    <c:v>-299.46398516774929</c:v>
                  </c:pt>
                  <c:pt idx="4931">
                    <c:v>879.64982943980431</c:v>
                  </c:pt>
                  <c:pt idx="4933">
                    <c:v>847.38245866137368</c:v>
                  </c:pt>
                  <c:pt idx="4936">
                    <c:v>-208.58507237401861</c:v>
                  </c:pt>
                  <c:pt idx="4938">
                    <c:v>106.81064822700139</c:v>
                  </c:pt>
                  <c:pt idx="4940">
                    <c:v>1410.788121953145</c:v>
                  </c:pt>
                  <c:pt idx="4942">
                    <c:v>-904.37977615755165</c:v>
                  </c:pt>
                  <c:pt idx="4944">
                    <c:v>-1698.061164372011</c:v>
                  </c:pt>
                  <c:pt idx="4950">
                    <c:v>-551.83574012765166</c:v>
                  </c:pt>
                  <c:pt idx="4952">
                    <c:v>1950.025940894735</c:v>
                  </c:pt>
                  <c:pt idx="4955">
                    <c:v>229.65982892466499</c:v>
                  </c:pt>
                  <c:pt idx="4957">
                    <c:v>1109.947989825713</c:v>
                  </c:pt>
                  <c:pt idx="4960">
                    <c:v>-1539.893629441493</c:v>
                  </c:pt>
                  <c:pt idx="4962">
                    <c:v>789.31043325552673</c:v>
                  </c:pt>
                  <c:pt idx="4964">
                    <c:v>606.4998238555454</c:v>
                  </c:pt>
                  <c:pt idx="4966">
                    <c:v>-409.5929696610292</c:v>
                  </c:pt>
                  <c:pt idx="4968">
                    <c:v>-1936.1852162922301</c:v>
                  </c:pt>
                  <c:pt idx="4974">
                    <c:v>65.636416216388156</c:v>
                  </c:pt>
                  <c:pt idx="4976">
                    <c:v>1850.1345378603401</c:v>
                  </c:pt>
                  <c:pt idx="4979">
                    <c:v>-434.98931435933991</c:v>
                  </c:pt>
                  <c:pt idx="4981">
                    <c:v>433.93352851020228</c:v>
                  </c:pt>
                  <c:pt idx="4984">
                    <c:v>-1100.6693439765149</c:v>
                  </c:pt>
                  <c:pt idx="4986">
                    <c:v>1891.1108349341339</c:v>
                  </c:pt>
                  <c:pt idx="4988">
                    <c:v>-741.70681948346089</c:v>
                  </c:pt>
                  <c:pt idx="4990">
                    <c:v>-3.3167163303187399</c:v>
                  </c:pt>
                  <c:pt idx="4992">
                    <c:v>-2005.7225469167611</c:v>
                  </c:pt>
                  <c:pt idx="4998">
                    <c:v>-499.70167810460401</c:v>
                  </c:pt>
                  <c:pt idx="5000">
                    <c:v>1184.364865662785</c:v>
                  </c:pt>
                  <c:pt idx="5003">
                    <c:v>1157.271739605945</c:v>
                  </c:pt>
                  <c:pt idx="5005">
                    <c:v>814.39735080247908</c:v>
                  </c:pt>
                  <c:pt idx="5008">
                    <c:v>-1429.410075659966</c:v>
                  </c:pt>
                  <c:pt idx="5010">
                    <c:v>1177.1155780275801</c:v>
                  </c:pt>
                  <c:pt idx="5012">
                    <c:v>943.96919350002645</c:v>
                  </c:pt>
                  <c:pt idx="5014">
                    <c:v>-1351.9049843783901</c:v>
                  </c:pt>
                  <c:pt idx="5016">
                    <c:v>-2368.2256718771969</c:v>
                  </c:pt>
                  <c:pt idx="5022">
                    <c:v>71.051425137498867</c:v>
                  </c:pt>
                  <c:pt idx="5024">
                    <c:v>771.90078029199151</c:v>
                  </c:pt>
                  <c:pt idx="5027">
                    <c:v>1370.478471761144</c:v>
                  </c:pt>
                  <c:pt idx="5029">
                    <c:v>14.130075619359561</c:v>
                  </c:pt>
                  <c:pt idx="5032">
                    <c:v>-1408.927045899643</c:v>
                  </c:pt>
                  <c:pt idx="5034">
                    <c:v>736.06282416903196</c:v>
                  </c:pt>
                  <c:pt idx="5036">
                    <c:v>687.95066367483003</c:v>
                  </c:pt>
                  <c:pt idx="5038">
                    <c:v>633.77923270062831</c:v>
                  </c:pt>
                  <c:pt idx="5040">
                    <c:v>-2361.3168335600822</c:v>
                  </c:pt>
                  <c:pt idx="5046">
                    <c:v>-910.66114719001405</c:v>
                  </c:pt>
                  <c:pt idx="5048">
                    <c:v>1307.527297989476</c:v>
                  </c:pt>
                  <c:pt idx="5051">
                    <c:v>1289.907042556089</c:v>
                  </c:pt>
                  <c:pt idx="5053">
                    <c:v>-525.3650311121819</c:v>
                  </c:pt>
                  <c:pt idx="5056">
                    <c:v>211.03488059866501</c:v>
                  </c:pt>
                  <c:pt idx="5058">
                    <c:v>-64.929267546998744</c:v>
                  </c:pt>
                  <c:pt idx="5060">
                    <c:v>1293.555968929337</c:v>
                  </c:pt>
                  <c:pt idx="5062">
                    <c:v>-1220.9203154363199</c:v>
                  </c:pt>
                  <c:pt idx="5064">
                    <c:v>-2464.8255524086958</c:v>
                  </c:pt>
                  <c:pt idx="5070">
                    <c:v>-72.870047919208432</c:v>
                  </c:pt>
                  <c:pt idx="5072">
                    <c:v>383.6433958890521</c:v>
                  </c:pt>
                  <c:pt idx="5075">
                    <c:v>1214.237815373385</c:v>
                  </c:pt>
                  <c:pt idx="5077">
                    <c:v>-384.03734603611161</c:v>
                  </c:pt>
                  <c:pt idx="5080">
                    <c:v>-516.86278003390169</c:v>
                  </c:pt>
                  <c:pt idx="5082">
                    <c:v>516.47115513816254</c:v>
                  </c:pt>
                  <c:pt idx="5084">
                    <c:v>1060.842806958502</c:v>
                  </c:pt>
                  <c:pt idx="5086">
                    <c:v>-801.58639641320769</c:v>
                  </c:pt>
                  <c:pt idx="5088">
                    <c:v>-2057.12927178372</c:v>
                  </c:pt>
                  <c:pt idx="5094">
                    <c:v>186.6556889562053</c:v>
                  </c:pt>
                  <c:pt idx="5096">
                    <c:v>192.71374313858539</c:v>
                  </c:pt>
                  <c:pt idx="5099">
                    <c:v>1324.8797529978981</c:v>
                  </c:pt>
                  <c:pt idx="5101">
                    <c:v>342.63138877062369</c:v>
                  </c:pt>
                  <c:pt idx="5104">
                    <c:v>-45.895357961322581</c:v>
                  </c:pt>
                  <c:pt idx="5106">
                    <c:v>-185.1926147487211</c:v>
                  </c:pt>
                  <c:pt idx="5108">
                    <c:v>1521.4439227645421</c:v>
                  </c:pt>
                  <c:pt idx="5110">
                    <c:v>-961.35481059698941</c:v>
                  </c:pt>
                  <c:pt idx="5112">
                    <c:v>-1972.61272443704</c:v>
                  </c:pt>
                  <c:pt idx="5118">
                    <c:v>-390.36066301920442</c:v>
                  </c:pt>
                  <c:pt idx="5120">
                    <c:v>1657.6735038496661</c:v>
                  </c:pt>
                  <c:pt idx="5123">
                    <c:v>1851.487684260105</c:v>
                  </c:pt>
                  <c:pt idx="5125">
                    <c:v>-515.20641335531036</c:v>
                  </c:pt>
                  <c:pt idx="5128">
                    <c:v>-12.901734687398861</c:v>
                  </c:pt>
                  <c:pt idx="5130">
                    <c:v>562.06761444022766</c:v>
                  </c:pt>
                  <c:pt idx="5132">
                    <c:v>992.12830290785871</c:v>
                  </c:pt>
                  <c:pt idx="5134">
                    <c:v>-1431.0537504103161</c:v>
                  </c:pt>
                  <c:pt idx="5136">
                    <c:v>-2054.63968249553</c:v>
                  </c:pt>
                  <c:pt idx="5142">
                    <c:v>-11.15173703965047</c:v>
                  </c:pt>
                  <c:pt idx="5144">
                    <c:v>1518.875589895684</c:v>
                  </c:pt>
                  <c:pt idx="5147">
                    <c:v>636.5136089977932</c:v>
                  </c:pt>
                  <c:pt idx="5149">
                    <c:v>-92.400918081151772</c:v>
                  </c:pt>
                  <c:pt idx="5152">
                    <c:v>90.989782675798779</c:v>
                  </c:pt>
                  <c:pt idx="5154">
                    <c:v>276.34653294433519</c:v>
                  </c:pt>
                  <c:pt idx="5156">
                    <c:v>1139.754951973548</c:v>
                  </c:pt>
                  <c:pt idx="5158">
                    <c:v>-1342.2895125291541</c:v>
                  </c:pt>
                  <c:pt idx="5160">
                    <c:v>-1938.87245430348</c:v>
                  </c:pt>
                  <c:pt idx="5166">
                    <c:v>-1002.598105009209</c:v>
                  </c:pt>
                  <c:pt idx="5168">
                    <c:v>2193.1351810628439</c:v>
                  </c:pt>
                  <c:pt idx="5171">
                    <c:v>845.0423318327156</c:v>
                  </c:pt>
                  <c:pt idx="5173">
                    <c:v>-466.2379406396758</c:v>
                  </c:pt>
                  <c:pt idx="5176">
                    <c:v>128.0080532046268</c:v>
                  </c:pt>
                  <c:pt idx="5178">
                    <c:v>-384.61275724579173</c:v>
                  </c:pt>
                  <c:pt idx="5180">
                    <c:v>1071.854715216625</c:v>
                  </c:pt>
                  <c:pt idx="5182">
                    <c:v>-840.31594789041242</c:v>
                  </c:pt>
                  <c:pt idx="5184">
                    <c:v>-1890.926269359232</c:v>
                  </c:pt>
                  <c:pt idx="5190">
                    <c:v>-439.79502166718879</c:v>
                  </c:pt>
                  <c:pt idx="5192">
                    <c:v>1793.6640255275049</c:v>
                  </c:pt>
                  <c:pt idx="5195">
                    <c:v>1266.5631584860901</c:v>
                  </c:pt>
                  <c:pt idx="5197">
                    <c:v>-312.90913715824348</c:v>
                  </c:pt>
                  <c:pt idx="5200">
                    <c:v>52.935226626501397</c:v>
                  </c:pt>
                  <c:pt idx="5202">
                    <c:v>709.23689694820143</c:v>
                  </c:pt>
                  <c:pt idx="5204">
                    <c:v>301.98937994312649</c:v>
                  </c:pt>
                  <c:pt idx="5206">
                    <c:v>-1388.6318027815651</c:v>
                  </c:pt>
                  <c:pt idx="5208">
                    <c:v>-1599.4051476821769</c:v>
                  </c:pt>
                  <c:pt idx="5214">
                    <c:v>276.71048957311001</c:v>
                  </c:pt>
                  <c:pt idx="5216">
                    <c:v>1161.8921370950991</c:v>
                  </c:pt>
                  <c:pt idx="5219">
                    <c:v>695.14328078780818</c:v>
                  </c:pt>
                  <c:pt idx="5221">
                    <c:v>287.35977524584092</c:v>
                  </c:pt>
                  <c:pt idx="5224">
                    <c:v>-399.70580695876919</c:v>
                  </c:pt>
                  <c:pt idx="5226">
                    <c:v>751.44410608387977</c:v>
                  </c:pt>
                  <c:pt idx="5228">
                    <c:v>1175.9733762374451</c:v>
                  </c:pt>
                  <c:pt idx="5230">
                    <c:v>-2675.5921041831971</c:v>
                  </c:pt>
                  <c:pt idx="5232">
                    <c:v>-1716.4810399212261</c:v>
                  </c:pt>
                  <c:pt idx="5238">
                    <c:v>-974.63506615066217</c:v>
                  </c:pt>
                  <c:pt idx="5240">
                    <c:v>1521.614951648407</c:v>
                  </c:pt>
                  <c:pt idx="5243">
                    <c:v>1614.5393897723591</c:v>
                  </c:pt>
                  <c:pt idx="5245">
                    <c:v>-744.93025111684972</c:v>
                  </c:pt>
                  <c:pt idx="5248">
                    <c:v>-7.7615652527019847</c:v>
                  </c:pt>
                  <c:pt idx="5250">
                    <c:v>-20.806297829763931</c:v>
                  </c:pt>
                  <c:pt idx="5252">
                    <c:v>1252.690856649293</c:v>
                  </c:pt>
                  <c:pt idx="5254">
                    <c:v>-309.9969997368425</c:v>
                  </c:pt>
                  <c:pt idx="5256">
                    <c:v>-2388.1972129766082</c:v>
                  </c:pt>
                  <c:pt idx="5262">
                    <c:v>106.380294628776</c:v>
                  </c:pt>
                  <c:pt idx="5264">
                    <c:v>-683.29238579807497</c:v>
                  </c:pt>
                  <c:pt idx="5267">
                    <c:v>1587.0135199351789</c:v>
                  </c:pt>
                  <c:pt idx="5269">
                    <c:v>-1053.5834368828801</c:v>
                  </c:pt>
                  <c:pt idx="5272">
                    <c:v>-14.399523471780411</c:v>
                  </c:pt>
                  <c:pt idx="5274">
                    <c:v>193.97172093264089</c:v>
                  </c:pt>
                  <c:pt idx="5276">
                    <c:v>1243.1890254301691</c:v>
                  </c:pt>
                  <c:pt idx="5278">
                    <c:v>-1272.9271923071719</c:v>
                  </c:pt>
                  <c:pt idx="5280">
                    <c:v>-731.01094067829035</c:v>
                  </c:pt>
                  <c:pt idx="5286">
                    <c:v>-279.52352633504421</c:v>
                  </c:pt>
                  <c:pt idx="5288">
                    <c:v>381.66163476076701</c:v>
                  </c:pt>
                  <c:pt idx="5291">
                    <c:v>1247.773350424864</c:v>
                  </c:pt>
                  <c:pt idx="5293">
                    <c:v>5.816017724093399</c:v>
                  </c:pt>
                  <c:pt idx="5296">
                    <c:v>-1317.864041221171</c:v>
                  </c:pt>
                  <c:pt idx="5298">
                    <c:v>1722.177543118388</c:v>
                  </c:pt>
                  <c:pt idx="5300">
                    <c:v>1582.441962566958</c:v>
                  </c:pt>
                  <c:pt idx="5302">
                    <c:v>-1061.81836627913</c:v>
                  </c:pt>
                  <c:pt idx="5304">
                    <c:v>-2370.7351506128948</c:v>
                  </c:pt>
                  <c:pt idx="5310">
                    <c:v>-95.374605626009711</c:v>
                  </c:pt>
                  <c:pt idx="5312">
                    <c:v>1518.412296531802</c:v>
                  </c:pt>
                  <c:pt idx="5315">
                    <c:v>1891.3436284495731</c:v>
                  </c:pt>
                  <c:pt idx="5317">
                    <c:v>-995.12076521967185</c:v>
                  </c:pt>
                  <c:pt idx="5320">
                    <c:v>173.62118554742119</c:v>
                  </c:pt>
                  <c:pt idx="5322">
                    <c:v>-726.76321260557597</c:v>
                  </c:pt>
                  <c:pt idx="5324">
                    <c:v>1241.3275299679119</c:v>
                  </c:pt>
                  <c:pt idx="5326">
                    <c:v>-958.92758036114901</c:v>
                  </c:pt>
                  <c:pt idx="5328">
                    <c:v>-1602.6691245156001</c:v>
                  </c:pt>
                  <c:pt idx="5334">
                    <c:v>-328.17186186656181</c:v>
                  </c:pt>
                  <c:pt idx="5336">
                    <c:v>1902.7795293928759</c:v>
                  </c:pt>
                  <c:pt idx="5339">
                    <c:v>605.90545400029077</c:v>
                  </c:pt>
                  <c:pt idx="5341">
                    <c:v>-599.22546594305459</c:v>
                  </c:pt>
                  <c:pt idx="5344">
                    <c:v>597.84792946998266</c:v>
                  </c:pt>
                  <c:pt idx="5346">
                    <c:v>-789.93905231888141</c:v>
                  </c:pt>
                  <c:pt idx="5348">
                    <c:v>1408.668809055514</c:v>
                  </c:pt>
                  <c:pt idx="5350">
                    <c:v>-662.70951766317762</c:v>
                  </c:pt>
                  <c:pt idx="5352">
                    <c:v>-2421.1643946030122</c:v>
                  </c:pt>
                  <c:pt idx="5358">
                    <c:v>-368.29290999254579</c:v>
                  </c:pt>
                  <c:pt idx="5360">
                    <c:v>2286.730968278091</c:v>
                  </c:pt>
                  <c:pt idx="5363">
                    <c:v>1080.2225081384061</c:v>
                  </c:pt>
                  <c:pt idx="5365">
                    <c:v>499.93054476190071</c:v>
                  </c:pt>
                  <c:pt idx="5368">
                    <c:v>-988.89845260273069</c:v>
                  </c:pt>
                  <c:pt idx="5370">
                    <c:v>912.53069436888472</c:v>
                  </c:pt>
                  <c:pt idx="5372">
                    <c:v>801.76336033320331</c:v>
                  </c:pt>
                  <c:pt idx="5374">
                    <c:v>-1147.531862416188</c:v>
                  </c:pt>
                  <c:pt idx="5376">
                    <c:v>-2541.4856765359259</c:v>
                  </c:pt>
                  <c:pt idx="5382">
                    <c:v>82.70502048668277</c:v>
                  </c:pt>
                  <c:pt idx="5384">
                    <c:v>1177.1226155355359</c:v>
                  </c:pt>
                  <c:pt idx="5387">
                    <c:v>1357.7821502680781</c:v>
                  </c:pt>
                  <c:pt idx="5389">
                    <c:v>-1113.2311829374451</c:v>
                  </c:pt>
                  <c:pt idx="5392">
                    <c:v>1170.616103050932</c:v>
                  </c:pt>
                  <c:pt idx="5394">
                    <c:v>-516.35757177728362</c:v>
                  </c:pt>
                  <c:pt idx="5396">
                    <c:v>405.34877699557541</c:v>
                  </c:pt>
                  <c:pt idx="5398">
                    <c:v>-494.23927058274421</c:v>
                  </c:pt>
                  <c:pt idx="5400">
                    <c:v>-1535.6290723449781</c:v>
                  </c:pt>
                  <c:pt idx="5406">
                    <c:v>-440.19501141252113</c:v>
                  </c:pt>
                  <c:pt idx="5408">
                    <c:v>429.37376467703513</c:v>
                  </c:pt>
                  <c:pt idx="5411">
                    <c:v>1252.095632913544</c:v>
                  </c:pt>
                  <c:pt idx="5413">
                    <c:v>-716.34629362550891</c:v>
                  </c:pt>
                  <c:pt idx="5416">
                    <c:v>-711.55096860452966</c:v>
                  </c:pt>
                  <c:pt idx="5418">
                    <c:v>1269.6771896796199</c:v>
                  </c:pt>
                  <c:pt idx="5420">
                    <c:v>-516.18633000736031</c:v>
                  </c:pt>
                  <c:pt idx="5422">
                    <c:v>-338.30227406744962</c:v>
                  </c:pt>
                  <c:pt idx="5424">
                    <c:v>-1504.392247485423</c:v>
                  </c:pt>
                  <c:pt idx="5430">
                    <c:v>-343.64151120206589</c:v>
                  </c:pt>
                  <c:pt idx="5432">
                    <c:v>459.83311088385022</c:v>
                  </c:pt>
                  <c:pt idx="5435">
                    <c:v>1220.0897689969529</c:v>
                  </c:pt>
                  <c:pt idx="5437">
                    <c:v>241.81564462754969</c:v>
                  </c:pt>
                  <c:pt idx="5440">
                    <c:v>-375.54246349279128</c:v>
                  </c:pt>
                  <c:pt idx="5442">
                    <c:v>645.9376847425591</c:v>
                  </c:pt>
                  <c:pt idx="5444">
                    <c:v>1241.7395849904351</c:v>
                  </c:pt>
                  <c:pt idx="5446">
                    <c:v>-776.56902215207447</c:v>
                  </c:pt>
                  <c:pt idx="5448">
                    <c:v>-2306.8236368349212</c:v>
                  </c:pt>
                  <c:pt idx="5454">
                    <c:v>-173.63857156598891</c:v>
                  </c:pt>
                  <c:pt idx="5456">
                    <c:v>1624.8697610756831</c:v>
                  </c:pt>
                  <c:pt idx="5459">
                    <c:v>-50.064007990509708</c:v>
                  </c:pt>
                  <c:pt idx="5461">
                    <c:v>235.0289604825048</c:v>
                  </c:pt>
                  <c:pt idx="5464">
                    <c:v>227.43617410522711</c:v>
                  </c:pt>
                  <c:pt idx="5466">
                    <c:v>361.14003345141458</c:v>
                  </c:pt>
                  <c:pt idx="5468">
                    <c:v>657.9934046986383</c:v>
                  </c:pt>
                  <c:pt idx="5470">
                    <c:v>-619.28640110142442</c:v>
                  </c:pt>
                  <c:pt idx="5472">
                    <c:v>-1718.294743209251</c:v>
                  </c:pt>
                  <c:pt idx="5478">
                    <c:v>-537.89817665329974</c:v>
                  </c:pt>
                  <c:pt idx="5480">
                    <c:v>1454.3968393817161</c:v>
                  </c:pt>
                  <c:pt idx="5483">
                    <c:v>1505.0435234997899</c:v>
                  </c:pt>
                  <c:pt idx="5485">
                    <c:v>-775.53228567844417</c:v>
                  </c:pt>
                  <c:pt idx="5488">
                    <c:v>394.17386003146748</c:v>
                  </c:pt>
                  <c:pt idx="5490">
                    <c:v>15.5581347616353</c:v>
                  </c:pt>
                  <c:pt idx="5492">
                    <c:v>1361.8937616580411</c:v>
                  </c:pt>
                  <c:pt idx="5494">
                    <c:v>-2179.3305820560572</c:v>
                  </c:pt>
                  <c:pt idx="5496">
                    <c:v>-551.81292596416097</c:v>
                  </c:pt>
                  <c:pt idx="5502">
                    <c:v>-538.43229312484959</c:v>
                  </c:pt>
                  <c:pt idx="5504">
                    <c:v>995.82542284203737</c:v>
                  </c:pt>
                  <c:pt idx="5507">
                    <c:v>1192.9020737273061</c:v>
                  </c:pt>
                  <c:pt idx="5509">
                    <c:v>-521.26868228766398</c:v>
                  </c:pt>
                  <c:pt idx="5512">
                    <c:v>-673.29628017369396</c:v>
                  </c:pt>
                  <c:pt idx="5514">
                    <c:v>-212.01393755416939</c:v>
                  </c:pt>
                  <c:pt idx="5516">
                    <c:v>2144.696670561912</c:v>
                  </c:pt>
                  <c:pt idx="5518">
                    <c:v>-889.69568302333937</c:v>
                  </c:pt>
                  <c:pt idx="5520">
                    <c:v>-1800.0644692567109</c:v>
                  </c:pt>
                  <c:pt idx="5526">
                    <c:v>120.23168409674329</c:v>
                  </c:pt>
                  <c:pt idx="5528">
                    <c:v>481.14131772163449</c:v>
                  </c:pt>
                  <c:pt idx="5531">
                    <c:v>503.0904530979642</c:v>
                  </c:pt>
                  <c:pt idx="5533">
                    <c:v>634.28296748434866</c:v>
                  </c:pt>
                  <c:pt idx="5536">
                    <c:v>-369.9047953663067</c:v>
                  </c:pt>
                  <c:pt idx="5538">
                    <c:v>-240.17551489120879</c:v>
                  </c:pt>
                  <c:pt idx="5540">
                    <c:v>1684.1877795750991</c:v>
                  </c:pt>
                  <c:pt idx="5542">
                    <c:v>-1095.2573662472789</c:v>
                  </c:pt>
                  <c:pt idx="5544">
                    <c:v>-1731.7371844990671</c:v>
                  </c:pt>
                  <c:pt idx="5550">
                    <c:v>-365.67959509605862</c:v>
                  </c:pt>
                  <c:pt idx="5552">
                    <c:v>2097.2191408846011</c:v>
                  </c:pt>
                  <c:pt idx="5555">
                    <c:v>149.53759444199019</c:v>
                  </c:pt>
                  <c:pt idx="5557">
                    <c:v>141.91203075810699</c:v>
                  </c:pt>
                  <c:pt idx="5560">
                    <c:v>-1107.763964114398</c:v>
                  </c:pt>
                  <c:pt idx="5562">
                    <c:v>109.2317279643066</c:v>
                  </c:pt>
                  <c:pt idx="5564">
                    <c:v>632.63903987492802</c:v>
                  </c:pt>
                  <c:pt idx="5566">
                    <c:v>-801.31828219776799</c:v>
                  </c:pt>
                  <c:pt idx="5568">
                    <c:v>-807.49596860164456</c:v>
                  </c:pt>
                  <c:pt idx="5574">
                    <c:v>-1137.6259387141761</c:v>
                  </c:pt>
                  <c:pt idx="5576">
                    <c:v>942.35549765785618</c:v>
                  </c:pt>
                  <c:pt idx="5579">
                    <c:v>101.67896532276789</c:v>
                  </c:pt>
                  <c:pt idx="5581">
                    <c:v>369.48891010555963</c:v>
                  </c:pt>
                  <c:pt idx="5584">
                    <c:v>513.16417870122677</c:v>
                  </c:pt>
                  <c:pt idx="5586">
                    <c:v>-15.495853312306281</c:v>
                  </c:pt>
                  <c:pt idx="5588">
                    <c:v>66.828935319277647</c:v>
                  </c:pt>
                  <c:pt idx="5590">
                    <c:v>-69.903398990798451</c:v>
                  </c:pt>
                  <c:pt idx="5592">
                    <c:v>-1497.5879754123309</c:v>
                  </c:pt>
                  <c:pt idx="5598">
                    <c:v>-622.7560965554984</c:v>
                  </c:pt>
                  <c:pt idx="5600">
                    <c:v>504.96781311828079</c:v>
                  </c:pt>
                  <c:pt idx="5603">
                    <c:v>491.7263371645567</c:v>
                  </c:pt>
                  <c:pt idx="5605">
                    <c:v>111.2721415786618</c:v>
                  </c:pt>
                  <c:pt idx="5608">
                    <c:v>189.2494087589584</c:v>
                  </c:pt>
                  <c:pt idx="5610">
                    <c:v>121.9751643157179</c:v>
                  </c:pt>
                  <c:pt idx="5612">
                    <c:v>669.15824426033225</c:v>
                  </c:pt>
                  <c:pt idx="5614">
                    <c:v>-143.17848722096821</c:v>
                  </c:pt>
                  <c:pt idx="5616">
                    <c:v>-1612.3636686179341</c:v>
                  </c:pt>
                  <c:pt idx="5622">
                    <c:v>-600.42973989307211</c:v>
                  </c:pt>
                  <c:pt idx="5624">
                    <c:v>2781.7106419529659</c:v>
                  </c:pt>
                  <c:pt idx="5627">
                    <c:v>296.69902533648929</c:v>
                  </c:pt>
                  <c:pt idx="5629">
                    <c:v>497.11558187003902</c:v>
                  </c:pt>
                  <c:pt idx="5632">
                    <c:v>-561.37670278549183</c:v>
                  </c:pt>
                  <c:pt idx="5634">
                    <c:v>-70.745973878929348</c:v>
                  </c:pt>
                  <c:pt idx="5636">
                    <c:v>240.03357229155509</c:v>
                  </c:pt>
                  <c:pt idx="5638">
                    <c:v>415.97779913708291</c:v>
                  </c:pt>
                  <c:pt idx="5640">
                    <c:v>-2188.717931987238</c:v>
                  </c:pt>
                  <c:pt idx="5646">
                    <c:v>187.91365617628981</c:v>
                  </c:pt>
                  <c:pt idx="5648">
                    <c:v>1088.5654217954291</c:v>
                  </c:pt>
                  <c:pt idx="5651">
                    <c:v>886.54836138058442</c:v>
                  </c:pt>
                  <c:pt idx="5653">
                    <c:v>-505.16188240194612</c:v>
                  </c:pt>
                  <c:pt idx="5656">
                    <c:v>-717.7592633709645</c:v>
                  </c:pt>
                  <c:pt idx="5658">
                    <c:v>510.1091906324437</c:v>
                  </c:pt>
                  <c:pt idx="5660">
                    <c:v>1960.7107227885831</c:v>
                  </c:pt>
                  <c:pt idx="5662">
                    <c:v>-1395.4389972089159</c:v>
                  </c:pt>
                  <c:pt idx="5664">
                    <c:v>-1858.5356576174561</c:v>
                  </c:pt>
                  <c:pt idx="5670">
                    <c:v>-611.60899828577021</c:v>
                  </c:pt>
                  <c:pt idx="5672">
                    <c:v>1291.322634702618</c:v>
                  </c:pt>
                  <c:pt idx="5675">
                    <c:v>929.93208265229623</c:v>
                  </c:pt>
                  <c:pt idx="5677">
                    <c:v>-104.3963232789356</c:v>
                  </c:pt>
                  <c:pt idx="5680">
                    <c:v>-1167.0746376415011</c:v>
                  </c:pt>
                  <c:pt idx="5682">
                    <c:v>941.63647033211964</c:v>
                  </c:pt>
                  <c:pt idx="5684">
                    <c:v>300.51896603925712</c:v>
                  </c:pt>
                  <c:pt idx="5686">
                    <c:v>-466.50786702721962</c:v>
                  </c:pt>
                  <c:pt idx="5688">
                    <c:v>-1577.007715003256</c:v>
                  </c:pt>
                  <c:pt idx="5694">
                    <c:v>-832.9773079879086</c:v>
                  </c:pt>
                  <c:pt idx="5696">
                    <c:v>1517.0118147071551</c:v>
                  </c:pt>
                  <c:pt idx="5699">
                    <c:v>1490.938797603533</c:v>
                  </c:pt>
                  <c:pt idx="5701">
                    <c:v>-616.68719221584251</c:v>
                  </c:pt>
                  <c:pt idx="5704">
                    <c:v>134.62950153933701</c:v>
                  </c:pt>
                  <c:pt idx="5706">
                    <c:v>-205.16262533625559</c:v>
                  </c:pt>
                  <c:pt idx="5708">
                    <c:v>3080.8342129777898</c:v>
                  </c:pt>
                  <c:pt idx="5710">
                    <c:v>-1907.1587152622669</c:v>
                  </c:pt>
                  <c:pt idx="5712">
                    <c:v>-2433.6580650242281</c:v>
                  </c:pt>
                  <c:pt idx="5718">
                    <c:v>-270.65979789458288</c:v>
                  </c:pt>
                  <c:pt idx="5720">
                    <c:v>658.86701624265322</c:v>
                  </c:pt>
                  <c:pt idx="5723">
                    <c:v>1375.5162591214939</c:v>
                  </c:pt>
                  <c:pt idx="5725">
                    <c:v>-233.06889946267989</c:v>
                  </c:pt>
                  <c:pt idx="5728">
                    <c:v>513.161064479591</c:v>
                  </c:pt>
                  <c:pt idx="5730">
                    <c:v>296.38862016873833</c:v>
                  </c:pt>
                  <c:pt idx="5732">
                    <c:v>1027.7581634413841</c:v>
                  </c:pt>
                  <c:pt idx="5734">
                    <c:v>-1257.812025750645</c:v>
                  </c:pt>
                  <c:pt idx="5736">
                    <c:v>-2837.8304141123922</c:v>
                  </c:pt>
                  <c:pt idx="5742">
                    <c:v>-207.68727462907191</c:v>
                  </c:pt>
                  <c:pt idx="5744">
                    <c:v>1137.9477866004529</c:v>
                  </c:pt>
                  <c:pt idx="5747">
                    <c:v>1282.752682923121</c:v>
                  </c:pt>
                  <c:pt idx="5749">
                    <c:v>-568.28485353591168</c:v>
                  </c:pt>
                  <c:pt idx="5752">
                    <c:v>301.0892264246686</c:v>
                  </c:pt>
                  <c:pt idx="5754">
                    <c:v>1026.891654879513</c:v>
                  </c:pt>
                  <c:pt idx="5756">
                    <c:v>666.68306273473343</c:v>
                  </c:pt>
                  <c:pt idx="5758">
                    <c:v>-1760.175011605068</c:v>
                  </c:pt>
                  <c:pt idx="5760">
                    <c:v>-2546.0607836247718</c:v>
                  </c:pt>
                  <c:pt idx="5766">
                    <c:v>-23.121483154845919</c:v>
                  </c:pt>
                  <c:pt idx="5768">
                    <c:v>484.8676368913367</c:v>
                  </c:pt>
                  <c:pt idx="5771">
                    <c:v>2325.0306409437112</c:v>
                  </c:pt>
                  <c:pt idx="5773">
                    <c:v>-448.43216611738529</c:v>
                  </c:pt>
                  <c:pt idx="5776">
                    <c:v>63.989869102668287</c:v>
                  </c:pt>
                  <c:pt idx="5778">
                    <c:v>-206.76688734354681</c:v>
                  </c:pt>
                  <c:pt idx="5780">
                    <c:v>1839.249022925062</c:v>
                  </c:pt>
                  <c:pt idx="5782">
                    <c:v>-1160.642720706521</c:v>
                  </c:pt>
                  <c:pt idx="5784">
                    <c:v>-2417.4028006337871</c:v>
                  </c:pt>
                  <c:pt idx="5790">
                    <c:v>260.2295000704471</c:v>
                  </c:pt>
                  <c:pt idx="5792">
                    <c:v>3076.7896622929838</c:v>
                  </c:pt>
                  <c:pt idx="5795">
                    <c:v>156.12713531616461</c:v>
                  </c:pt>
                  <c:pt idx="5797">
                    <c:v>791.01367431099061</c:v>
                  </c:pt>
                  <c:pt idx="5800">
                    <c:v>-681.51534427085801</c:v>
                  </c:pt>
                  <c:pt idx="5802">
                    <c:v>-502.13175151727398</c:v>
                  </c:pt>
                  <c:pt idx="5804">
                    <c:v>821.94084437619699</c:v>
                  </c:pt>
                  <c:pt idx="5806">
                    <c:v>-1549.7738290881321</c:v>
                  </c:pt>
                  <c:pt idx="5808">
                    <c:v>-1703.7766826619661</c:v>
                  </c:pt>
                  <c:pt idx="5814">
                    <c:v>313.20780529724283</c:v>
                  </c:pt>
                  <c:pt idx="5816">
                    <c:v>2358.9868007461041</c:v>
                  </c:pt>
                  <c:pt idx="5819">
                    <c:v>419.56815457628898</c:v>
                  </c:pt>
                  <c:pt idx="5821">
                    <c:v>17.188184687056498</c:v>
                  </c:pt>
                  <c:pt idx="5824">
                    <c:v>-590.07500960846301</c:v>
                  </c:pt>
                  <c:pt idx="5826">
                    <c:v>724.20051810462257</c:v>
                  </c:pt>
                  <c:pt idx="5828">
                    <c:v>1754.4354975662461</c:v>
                  </c:pt>
                  <c:pt idx="5830">
                    <c:v>-2571.2583356653408</c:v>
                  </c:pt>
                  <c:pt idx="5832">
                    <c:v>-2149.9188767968039</c:v>
                  </c:pt>
                  <c:pt idx="5838">
                    <c:v>-449.09881136897809</c:v>
                  </c:pt>
                  <c:pt idx="5840">
                    <c:v>3004.7657179260309</c:v>
                  </c:pt>
                  <c:pt idx="5843">
                    <c:v>211.6645575977636</c:v>
                  </c:pt>
                  <c:pt idx="5845">
                    <c:v>291.57292288707322</c:v>
                  </c:pt>
                  <c:pt idx="5848">
                    <c:v>408.89801964277638</c:v>
                  </c:pt>
                  <c:pt idx="5850">
                    <c:v>-631.9579208249703</c:v>
                  </c:pt>
                  <c:pt idx="5852">
                    <c:v>1208.0893394832351</c:v>
                  </c:pt>
                  <c:pt idx="5854">
                    <c:v>-1629.3304573647661</c:v>
                  </c:pt>
                  <c:pt idx="5856">
                    <c:v>-2021.4474675965321</c:v>
                  </c:pt>
                  <c:pt idx="5862">
                    <c:v>-425.16580467301901</c:v>
                  </c:pt>
                  <c:pt idx="5864">
                    <c:v>2305.4915353510878</c:v>
                  </c:pt>
                  <c:pt idx="5867">
                    <c:v>722.17158798483069</c:v>
                  </c:pt>
                  <c:pt idx="5869">
                    <c:v>-186.5329228899318</c:v>
                  </c:pt>
                  <c:pt idx="5872">
                    <c:v>-1243.2750662719011</c:v>
                  </c:pt>
                  <c:pt idx="5874">
                    <c:v>759.43481762724696</c:v>
                  </c:pt>
                  <c:pt idx="5876">
                    <c:v>869.46836378317676</c:v>
                  </c:pt>
                  <c:pt idx="5878">
                    <c:v>-952.67234687710902</c:v>
                  </c:pt>
                  <c:pt idx="5880">
                    <c:v>-1984.119687321192</c:v>
                  </c:pt>
                  <c:pt idx="5886">
                    <c:v>-134.81729331095269</c:v>
                  </c:pt>
                  <c:pt idx="5888">
                    <c:v>2330.8147536350411</c:v>
                  </c:pt>
                  <c:pt idx="5891">
                    <c:v>-585.73623201682506</c:v>
                  </c:pt>
                  <c:pt idx="5893">
                    <c:v>988.20798914832267</c:v>
                  </c:pt>
                  <c:pt idx="5896">
                    <c:v>-696.95110896634299</c:v>
                  </c:pt>
                  <c:pt idx="5898">
                    <c:v>292.57810536566097</c:v>
                  </c:pt>
                  <c:pt idx="5900">
                    <c:v>914.86625611715124</c:v>
                  </c:pt>
                  <c:pt idx="5902">
                    <c:v>-1537.35048970396</c:v>
                  </c:pt>
                  <c:pt idx="5904">
                    <c:v>-1725.521964374529</c:v>
                  </c:pt>
                  <c:pt idx="5910">
                    <c:v>-321.19623786576273</c:v>
                  </c:pt>
                  <c:pt idx="5912">
                    <c:v>1685.740263303949</c:v>
                  </c:pt>
                  <c:pt idx="5915">
                    <c:v>994.90947994923408</c:v>
                  </c:pt>
                  <c:pt idx="5917">
                    <c:v>-788.12538148828389</c:v>
                  </c:pt>
                  <c:pt idx="5920">
                    <c:v>521.84932803381878</c:v>
                  </c:pt>
                  <c:pt idx="5922">
                    <c:v>-568.99731802912731</c:v>
                  </c:pt>
                  <c:pt idx="5924">
                    <c:v>1845.5254171229401</c:v>
                  </c:pt>
                  <c:pt idx="5926">
                    <c:v>-1432.9225291796679</c:v>
                  </c:pt>
                  <c:pt idx="5928">
                    <c:v>-2398.700981750113</c:v>
                  </c:pt>
                  <c:pt idx="5934">
                    <c:v>-236.93617825772529</c:v>
                  </c:pt>
                  <c:pt idx="5936">
                    <c:v>467.6541109822719</c:v>
                  </c:pt>
                  <c:pt idx="5939">
                    <c:v>-129.5456555528944</c:v>
                  </c:pt>
                  <c:pt idx="5941">
                    <c:v>169.18348626509399</c:v>
                  </c:pt>
                  <c:pt idx="5944">
                    <c:v>654.34898288348256</c:v>
                  </c:pt>
                  <c:pt idx="5946">
                    <c:v>235.3109845261242</c:v>
                  </c:pt>
                  <c:pt idx="5948">
                    <c:v>1116.7828829510579</c:v>
                  </c:pt>
                  <c:pt idx="5950">
                    <c:v>-1110.294758846034</c:v>
                  </c:pt>
                  <c:pt idx="5952">
                    <c:v>-1270.8511846180329</c:v>
                  </c:pt>
                  <c:pt idx="5958">
                    <c:v>930.80210348912431</c:v>
                  </c:pt>
                  <c:pt idx="5960">
                    <c:v>2424.350551400054</c:v>
                  </c:pt>
                  <c:pt idx="5963">
                    <c:v>562.62214452145042</c:v>
                  </c:pt>
                  <c:pt idx="5965">
                    <c:v>-441.34411249607729</c:v>
                  </c:pt>
                  <c:pt idx="5968">
                    <c:v>79.114152723286679</c:v>
                  </c:pt>
                  <c:pt idx="5970">
                    <c:v>-1285.0931001082349</c:v>
                  </c:pt>
                  <c:pt idx="5972">
                    <c:v>2399.66129122028</c:v>
                  </c:pt>
                  <c:pt idx="5974">
                    <c:v>-2564.9258067048249</c:v>
                  </c:pt>
                  <c:pt idx="5976">
                    <c:v>-2077.1324244098291</c:v>
                  </c:pt>
                  <c:pt idx="5982">
                    <c:v>970.52399447069195</c:v>
                  </c:pt>
                  <c:pt idx="5984">
                    <c:v>2153.4356627744169</c:v>
                  </c:pt>
                  <c:pt idx="5987">
                    <c:v>-58.488408610162878</c:v>
                  </c:pt>
                  <c:pt idx="5989">
                    <c:v>314.61555011150631</c:v>
                  </c:pt>
                  <c:pt idx="5992">
                    <c:v>252.04452358942939</c:v>
                  </c:pt>
                  <c:pt idx="5994">
                    <c:v>215.43729088374681</c:v>
                  </c:pt>
                  <c:pt idx="5996">
                    <c:v>715.78931204813136</c:v>
                  </c:pt>
                  <c:pt idx="5998">
                    <c:v>-2235.9607590715968</c:v>
                  </c:pt>
                  <c:pt idx="6000">
                    <c:v>-1869.899602968417</c:v>
                  </c:pt>
                  <c:pt idx="6006">
                    <c:v>-401.88209432124489</c:v>
                  </c:pt>
                  <c:pt idx="6008">
                    <c:v>3279.413967368102</c:v>
                  </c:pt>
                  <c:pt idx="6011">
                    <c:v>1664.4023766290741</c:v>
                  </c:pt>
                  <c:pt idx="6013">
                    <c:v>-1324.690968678304</c:v>
                  </c:pt>
                  <c:pt idx="6016">
                    <c:v>-159.22539336780031</c:v>
                  </c:pt>
                  <c:pt idx="6018">
                    <c:v>-724.43679241781854</c:v>
                  </c:pt>
                  <c:pt idx="6020">
                    <c:v>2014.026915299688</c:v>
                  </c:pt>
                  <c:pt idx="6022">
                    <c:v>-861.93558727020343</c:v>
                  </c:pt>
                  <c:pt idx="6024">
                    <c:v>-3166.9470609504938</c:v>
                  </c:pt>
                  <c:pt idx="6030">
                    <c:v>885.82268867634775</c:v>
                  </c:pt>
                  <c:pt idx="6032">
                    <c:v>1592.870520221524</c:v>
                  </c:pt>
                  <c:pt idx="6035">
                    <c:v>61.428608781741787</c:v>
                  </c:pt>
                  <c:pt idx="6037">
                    <c:v>202.66997830598851</c:v>
                  </c:pt>
                  <c:pt idx="6040">
                    <c:v>-883.33076085806533</c:v>
                  </c:pt>
                  <c:pt idx="6042">
                    <c:v>470.88960628309002</c:v>
                  </c:pt>
                  <c:pt idx="6044">
                    <c:v>1709.273903548888</c:v>
                  </c:pt>
                  <c:pt idx="6046">
                    <c:v>-263.29745155336428</c:v>
                  </c:pt>
                  <c:pt idx="6048">
                    <c:v>-3684.0220158452648</c:v>
                  </c:pt>
                  <c:pt idx="6054">
                    <c:v>328.02282091143928</c:v>
                  </c:pt>
                  <c:pt idx="6056">
                    <c:v>953.12795699538754</c:v>
                  </c:pt>
                  <c:pt idx="6059">
                    <c:v>-116.4958962217097</c:v>
                  </c:pt>
                  <c:pt idx="6061">
                    <c:v>-151.409766965502</c:v>
                  </c:pt>
                  <c:pt idx="6064">
                    <c:v>-992.07985455737833</c:v>
                  </c:pt>
                  <c:pt idx="6066">
                    <c:v>679.8225825099471</c:v>
                  </c:pt>
                  <c:pt idx="6068">
                    <c:v>1908.516518785382</c:v>
                  </c:pt>
                  <c:pt idx="6070">
                    <c:v>-1881.9272696871269</c:v>
                  </c:pt>
                  <c:pt idx="6072">
                    <c:v>-1705.101746648917</c:v>
                  </c:pt>
                  <c:pt idx="6078">
                    <c:v>180.76705404335729</c:v>
                  </c:pt>
                  <c:pt idx="6080">
                    <c:v>530.78313032351821</c:v>
                  </c:pt>
                  <c:pt idx="6083">
                    <c:v>529.79268473385673</c:v>
                  </c:pt>
                  <c:pt idx="6085">
                    <c:v>270.34869610617528</c:v>
                  </c:pt>
                  <c:pt idx="6088">
                    <c:v>-99.937656871949002</c:v>
                  </c:pt>
                  <c:pt idx="6090">
                    <c:v>-264.62810607155552</c:v>
                  </c:pt>
                  <c:pt idx="6092">
                    <c:v>1003.239644443158</c:v>
                  </c:pt>
                  <c:pt idx="6094">
                    <c:v>514.70674294759385</c:v>
                  </c:pt>
                  <c:pt idx="6096">
                    <c:v>-4076.0375916469061</c:v>
                  </c:pt>
                  <c:pt idx="6102">
                    <c:v>-53.212662110105157</c:v>
                  </c:pt>
                  <c:pt idx="6104">
                    <c:v>-326.71563882617551</c:v>
                  </c:pt>
                  <c:pt idx="6107">
                    <c:v>118.186208699557</c:v>
                  </c:pt>
                  <c:pt idx="6109">
                    <c:v>-1194.6397371549449</c:v>
                  </c:pt>
                  <c:pt idx="6112">
                    <c:v>1018.465184518051</c:v>
                  </c:pt>
                  <c:pt idx="6114">
                    <c:v>-724.91258699374146</c:v>
                  </c:pt>
                  <c:pt idx="6116">
                    <c:v>2468.6562668604711</c:v>
                  </c:pt>
                  <c:pt idx="6118">
                    <c:v>-555.16556598115847</c:v>
                  </c:pt>
                  <c:pt idx="6120">
                    <c:v>-1886.7919403240451</c:v>
                  </c:pt>
                  <c:pt idx="6126">
                    <c:v>604.22286288845487</c:v>
                  </c:pt>
                  <c:pt idx="6128">
                    <c:v>357.0029202113401</c:v>
                  </c:pt>
                  <c:pt idx="6131">
                    <c:v>927.32102593806121</c:v>
                  </c:pt>
                  <c:pt idx="6133">
                    <c:v>-1180.1553325900641</c:v>
                  </c:pt>
                  <c:pt idx="6136">
                    <c:v>307.92736515801153</c:v>
                  </c:pt>
                  <c:pt idx="6138">
                    <c:v>434.35857269964259</c:v>
                  </c:pt>
                  <c:pt idx="6140">
                    <c:v>1997.218874110531</c:v>
                  </c:pt>
                  <c:pt idx="6142">
                    <c:v>-762.80585436757258</c:v>
                  </c:pt>
                  <c:pt idx="6144">
                    <c:v>-2605.6292924295431</c:v>
                  </c:pt>
                  <c:pt idx="6150">
                    <c:v>886.11053299000378</c:v>
                  </c:pt>
                  <c:pt idx="6152">
                    <c:v>2481.1082732809768</c:v>
                  </c:pt>
                  <c:pt idx="6155">
                    <c:v>449.2485407877648</c:v>
                  </c:pt>
                  <c:pt idx="6157">
                    <c:v>-356.94529899716503</c:v>
                  </c:pt>
                  <c:pt idx="6160">
                    <c:v>-462.50570142589999</c:v>
                  </c:pt>
                  <c:pt idx="6162">
                    <c:v>-203.4476383747533</c:v>
                  </c:pt>
                  <c:pt idx="6164">
                    <c:v>2426.1213136621918</c:v>
                  </c:pt>
                  <c:pt idx="6166">
                    <c:v>-1095.588961103356</c:v>
                  </c:pt>
                  <c:pt idx="6168">
                    <c:v>-2213.3955099864002</c:v>
                  </c:pt>
                  <c:pt idx="6174">
                    <c:v>609.96531658475931</c:v>
                  </c:pt>
                  <c:pt idx="6176">
                    <c:v>1851.5071038048741</c:v>
                  </c:pt>
                  <c:pt idx="6179">
                    <c:v>-38.311987498451337</c:v>
                  </c:pt>
                  <c:pt idx="6181">
                    <c:v>-171.0791536836077</c:v>
                  </c:pt>
                  <c:pt idx="6184">
                    <c:v>70.070275375957848</c:v>
                  </c:pt>
                  <c:pt idx="6186">
                    <c:v>-202.92567904246241</c:v>
                  </c:pt>
                  <c:pt idx="6188">
                    <c:v>903.33168403308071</c:v>
                  </c:pt>
                  <c:pt idx="6190">
                    <c:v>-786.10614950976753</c:v>
                  </c:pt>
                  <c:pt idx="6192">
                    <c:v>-3128.667340587861</c:v>
                  </c:pt>
                  <c:pt idx="6198">
                    <c:v>-236.78578471346549</c:v>
                  </c:pt>
                  <c:pt idx="6200">
                    <c:v>2378.244219921271</c:v>
                  </c:pt>
                  <c:pt idx="6203">
                    <c:v>264.16349488792548</c:v>
                  </c:pt>
                  <c:pt idx="6205">
                    <c:v>-1329.1398830481519</c:v>
                  </c:pt>
                  <c:pt idx="6208">
                    <c:v>-292.93750971594989</c:v>
                  </c:pt>
                  <c:pt idx="6210">
                    <c:v>1426.412788775353</c:v>
                  </c:pt>
                  <c:pt idx="6212">
                    <c:v>2162.1373206090002</c:v>
                  </c:pt>
                  <c:pt idx="6214">
                    <c:v>-2120.1626494223078</c:v>
                  </c:pt>
                  <c:pt idx="6216">
                    <c:v>-2426.2790209680638</c:v>
                  </c:pt>
                  <c:pt idx="6222">
                    <c:v>500.31210079424272</c:v>
                  </c:pt>
                  <c:pt idx="6224">
                    <c:v>1582.4854742808091</c:v>
                  </c:pt>
                  <c:pt idx="6227">
                    <c:v>270.17931637771471</c:v>
                  </c:pt>
                  <c:pt idx="6229">
                    <c:v>-626.23884138419817</c:v>
                  </c:pt>
                  <c:pt idx="6232">
                    <c:v>182.12429192220219</c:v>
                  </c:pt>
                  <c:pt idx="6234">
                    <c:v>484.37647015591568</c:v>
                  </c:pt>
                  <c:pt idx="6236">
                    <c:v>1195.595478249732</c:v>
                  </c:pt>
                  <c:pt idx="6238">
                    <c:v>-981.23733209134662</c:v>
                  </c:pt>
                  <c:pt idx="6240">
                    <c:v>-2598.1944135007761</c:v>
                  </c:pt>
                  <c:pt idx="6246">
                    <c:v>-203.3564940226461</c:v>
                  </c:pt>
                  <c:pt idx="6248">
                    <c:v>961.10741467606204</c:v>
                  </c:pt>
                  <c:pt idx="6251">
                    <c:v>838.36147599746243</c:v>
                  </c:pt>
                  <c:pt idx="6253">
                    <c:v>229.12555706481001</c:v>
                  </c:pt>
                  <c:pt idx="6256">
                    <c:v>468.55651452667001</c:v>
                  </c:pt>
                  <c:pt idx="6258">
                    <c:v>123.3055501706331</c:v>
                  </c:pt>
                  <c:pt idx="6260">
                    <c:v>284.69392810671712</c:v>
                  </c:pt>
                  <c:pt idx="6262">
                    <c:v>-506.9778935174254</c:v>
                  </c:pt>
                  <c:pt idx="6264">
                    <c:v>-2415.5878736426239</c:v>
                  </c:pt>
                  <c:pt idx="6270">
                    <c:v>325.38709435844072</c:v>
                  </c:pt>
                  <c:pt idx="6272">
                    <c:v>304.41828547598192</c:v>
                  </c:pt>
                  <c:pt idx="6275">
                    <c:v>815.73248231139598</c:v>
                  </c:pt>
                  <c:pt idx="6277">
                    <c:v>-209.7465426660346</c:v>
                  </c:pt>
                  <c:pt idx="6280">
                    <c:v>503.01759910222239</c:v>
                  </c:pt>
                  <c:pt idx="6282">
                    <c:v>635.28784068144523</c:v>
                  </c:pt>
                  <c:pt idx="6284">
                    <c:v>472.96210797212899</c:v>
                  </c:pt>
                  <c:pt idx="6286">
                    <c:v>-121.7572039047627</c:v>
                  </c:pt>
                  <c:pt idx="6288">
                    <c:v>-3318.979896788418</c:v>
                  </c:pt>
                  <c:pt idx="6294">
                    <c:v>1188.96556939429</c:v>
                  </c:pt>
                  <c:pt idx="6296">
                    <c:v>3021.2756518440401</c:v>
                  </c:pt>
                  <c:pt idx="6299">
                    <c:v>492.3742893549425</c:v>
                  </c:pt>
                  <c:pt idx="6301">
                    <c:v>17.388342892132631</c:v>
                  </c:pt>
                  <c:pt idx="6304">
                    <c:v>-492.71778288797941</c:v>
                  </c:pt>
                  <c:pt idx="6306">
                    <c:v>-84.17678840353615</c:v>
                  </c:pt>
                  <c:pt idx="6308">
                    <c:v>1782.4453927090331</c:v>
                  </c:pt>
                  <c:pt idx="6310">
                    <c:v>-1832.8438652867881</c:v>
                  </c:pt>
                  <c:pt idx="6312">
                    <c:v>-3007.048510451059</c:v>
                  </c:pt>
                  <c:pt idx="6318">
                    <c:v>1058.7405113198761</c:v>
                  </c:pt>
                  <c:pt idx="6320">
                    <c:v>2337.8934460520868</c:v>
                  </c:pt>
                  <c:pt idx="6323">
                    <c:v>-265.03982970867571</c:v>
                  </c:pt>
                  <c:pt idx="6325">
                    <c:v>511.86868149367371</c:v>
                  </c:pt>
                  <c:pt idx="6328">
                    <c:v>-145.3893490732153</c:v>
                  </c:pt>
                  <c:pt idx="6330">
                    <c:v>-339.81674648119218</c:v>
                  </c:pt>
                  <c:pt idx="6332">
                    <c:v>1928.7026072985029</c:v>
                  </c:pt>
                  <c:pt idx="6334">
                    <c:v>-932.59543070216034</c:v>
                  </c:pt>
                  <c:pt idx="6336">
                    <c:v>-4120.5605946986434</c:v>
                  </c:pt>
                  <c:pt idx="6342">
                    <c:v>935.60292700834907</c:v>
                  </c:pt>
                  <c:pt idx="6344">
                    <c:v>2326.1983769833719</c:v>
                  </c:pt>
                  <c:pt idx="6347">
                    <c:v>425.29626103819822</c:v>
                  </c:pt>
                  <c:pt idx="6349">
                    <c:v>-411.17895653168301</c:v>
                  </c:pt>
                  <c:pt idx="6352">
                    <c:v>-1013.698890954831</c:v>
                  </c:pt>
                  <c:pt idx="6354">
                    <c:v>17.709233140016291</c:v>
                  </c:pt>
                  <c:pt idx="6356">
                    <c:v>2191.5316705854061</c:v>
                  </c:pt>
                  <c:pt idx="6358">
                    <c:v>-59.257265143311081</c:v>
                  </c:pt>
                  <c:pt idx="6360">
                    <c:v>-3956.17545775192</c:v>
                  </c:pt>
                  <c:pt idx="6366">
                    <c:v>952.39779881615698</c:v>
                  </c:pt>
                  <c:pt idx="6368">
                    <c:v>1375.4089679534411</c:v>
                  </c:pt>
                  <c:pt idx="6371">
                    <c:v>493.27132932271343</c:v>
                  </c:pt>
                  <c:pt idx="6373">
                    <c:v>-282.1372461040155</c:v>
                  </c:pt>
                  <c:pt idx="6376">
                    <c:v>-753.86881397149045</c:v>
                  </c:pt>
                  <c:pt idx="6378">
                    <c:v>-271.22770925640361</c:v>
                  </c:pt>
                  <c:pt idx="6380">
                    <c:v>2218.737888184849</c:v>
                  </c:pt>
                  <c:pt idx="6382">
                    <c:v>-880.25724617863307</c:v>
                  </c:pt>
                  <c:pt idx="6384">
                    <c:v>-2859.5516241797409</c:v>
                  </c:pt>
                  <c:pt idx="6390">
                    <c:v>564.22998787537301</c:v>
                  </c:pt>
                  <c:pt idx="6392">
                    <c:v>468.64855939583867</c:v>
                  </c:pt>
                  <c:pt idx="6395">
                    <c:v>635.76866010821686</c:v>
                  </c:pt>
                  <c:pt idx="6397">
                    <c:v>296.85609872830167</c:v>
                  </c:pt>
                  <c:pt idx="6400">
                    <c:v>-1674.3457749570589</c:v>
                  </c:pt>
                  <c:pt idx="6402">
                    <c:v>110.9450156094899</c:v>
                  </c:pt>
                  <c:pt idx="6404">
                    <c:v>2198.5895644846091</c:v>
                  </c:pt>
                  <c:pt idx="6406">
                    <c:v>-983.99169795554189</c:v>
                  </c:pt>
                  <c:pt idx="6408">
                    <c:v>-2046.573265047427</c:v>
                  </c:pt>
                  <c:pt idx="6414">
                    <c:v>-346.71726854328148</c:v>
                  </c:pt>
                  <c:pt idx="6416">
                    <c:v>316.11691283070832</c:v>
                  </c:pt>
                  <c:pt idx="6419">
                    <c:v>518.01871787765072</c:v>
                  </c:pt>
                  <c:pt idx="6421">
                    <c:v>-110.68302873138239</c:v>
                  </c:pt>
                  <c:pt idx="6424">
                    <c:v>-368.99898359928551</c:v>
                  </c:pt>
                  <c:pt idx="6426">
                    <c:v>-114.5034258234445</c:v>
                  </c:pt>
                  <c:pt idx="6428">
                    <c:v>2077.5869956157758</c:v>
                  </c:pt>
                  <c:pt idx="6430">
                    <c:v>-191.86976765081641</c:v>
                  </c:pt>
                  <c:pt idx="6432">
                    <c:v>-2271.1366658027869</c:v>
                  </c:pt>
                  <c:pt idx="6438">
                    <c:v>-637.86156652442855</c:v>
                  </c:pt>
                  <c:pt idx="6440">
                    <c:v>748.22984663154796</c:v>
                  </c:pt>
                  <c:pt idx="6443">
                    <c:v>156.62836030711699</c:v>
                  </c:pt>
                  <c:pt idx="6445">
                    <c:v>-23.959127594298479</c:v>
                  </c:pt>
                  <c:pt idx="6448">
                    <c:v>-311.1795449461751</c:v>
                  </c:pt>
                  <c:pt idx="6450">
                    <c:v>444.55075700837182</c:v>
                  </c:pt>
                  <c:pt idx="6452">
                    <c:v>2718.7441162469549</c:v>
                  </c:pt>
                  <c:pt idx="6454">
                    <c:v>-1199.01959212203</c:v>
                  </c:pt>
                  <c:pt idx="6456">
                    <c:v>-2848.0549770580128</c:v>
                  </c:pt>
                  <c:pt idx="6462">
                    <c:v>743.37277710985109</c:v>
                  </c:pt>
                  <c:pt idx="6464">
                    <c:v>1975.7454110584511</c:v>
                  </c:pt>
                  <c:pt idx="6467">
                    <c:v>-470.45227636921481</c:v>
                  </c:pt>
                  <c:pt idx="6469">
                    <c:v>396.8545288171627</c:v>
                  </c:pt>
                  <c:pt idx="6472">
                    <c:v>-659.95317039294241</c:v>
                  </c:pt>
                  <c:pt idx="6474">
                    <c:v>280.7325864433551</c:v>
                  </c:pt>
                  <c:pt idx="6476">
                    <c:v>1413.410976677708</c:v>
                  </c:pt>
                  <c:pt idx="6478">
                    <c:v>-945.77130102468084</c:v>
                  </c:pt>
                  <c:pt idx="6480">
                    <c:v>-2390.549886268358</c:v>
                  </c:pt>
                  <c:pt idx="6486">
                    <c:v>742.94128592161906</c:v>
                  </c:pt>
                  <c:pt idx="6488">
                    <c:v>1426.69121757583</c:v>
                  </c:pt>
                  <c:pt idx="6491">
                    <c:v>-757.53724880173081</c:v>
                  </c:pt>
                  <c:pt idx="6493">
                    <c:v>613.51632395456545</c:v>
                  </c:pt>
                  <c:pt idx="6496">
                    <c:v>-372.48710520785238</c:v>
                  </c:pt>
                  <c:pt idx="6498">
                    <c:v>38.401536403231141</c:v>
                  </c:pt>
                  <c:pt idx="6500">
                    <c:v>1298.941116300706</c:v>
                  </c:pt>
                  <c:pt idx="6502">
                    <c:v>-595.65030142667456</c:v>
                  </c:pt>
                  <c:pt idx="6504">
                    <c:v>-2233.7439957770998</c:v>
                  </c:pt>
                  <c:pt idx="6510">
                    <c:v>483.66981067747298</c:v>
                  </c:pt>
                  <c:pt idx="6512">
                    <c:v>844.15727798669468</c:v>
                  </c:pt>
                  <c:pt idx="6515">
                    <c:v>705.66588292554309</c:v>
                  </c:pt>
                  <c:pt idx="6517">
                    <c:v>-76.370817409104333</c:v>
                  </c:pt>
                  <c:pt idx="6520">
                    <c:v>33.2424495521118</c:v>
                  </c:pt>
                  <c:pt idx="6522">
                    <c:v>-758.37084172582763</c:v>
                  </c:pt>
                  <c:pt idx="6524">
                    <c:v>1443.905582541578</c:v>
                  </c:pt>
                  <c:pt idx="6526">
                    <c:v>-1302.1863445541751</c:v>
                  </c:pt>
                  <c:pt idx="6528">
                    <c:v>-1296.1249544577799</c:v>
                  </c:pt>
                  <c:pt idx="6534">
                    <c:v>583.08080356626704</c:v>
                  </c:pt>
                  <c:pt idx="6536">
                    <c:v>1746.566835963047</c:v>
                  </c:pt>
                  <c:pt idx="6539">
                    <c:v>-84.527385418274193</c:v>
                  </c:pt>
                  <c:pt idx="6541">
                    <c:v>-612.74272178152739</c:v>
                  </c:pt>
                  <c:pt idx="6544">
                    <c:v>-204.32347409407879</c:v>
                  </c:pt>
                  <c:pt idx="6546">
                    <c:v>-801.39564342275469</c:v>
                  </c:pt>
                  <c:pt idx="6548">
                    <c:v>1883.7142110526979</c:v>
                  </c:pt>
                  <c:pt idx="6550">
                    <c:v>-376.9910380613872</c:v>
                  </c:pt>
                  <c:pt idx="6552">
                    <c:v>-2925.863832673464</c:v>
                  </c:pt>
                  <c:pt idx="6558">
                    <c:v>223.81629309899839</c:v>
                  </c:pt>
                  <c:pt idx="6560">
                    <c:v>815.58512762388273</c:v>
                  </c:pt>
                  <c:pt idx="6563">
                    <c:v>204.7334799012315</c:v>
                  </c:pt>
                  <c:pt idx="6565">
                    <c:v>-724.54509098842209</c:v>
                  </c:pt>
                  <c:pt idx="6568">
                    <c:v>-132.37854615539439</c:v>
                  </c:pt>
                  <c:pt idx="6570">
                    <c:v>83.505285603685479</c:v>
                  </c:pt>
                  <c:pt idx="6572">
                    <c:v>1766.964252678488</c:v>
                  </c:pt>
                  <c:pt idx="6574">
                    <c:v>-711.46557583937829</c:v>
                  </c:pt>
                  <c:pt idx="6576">
                    <c:v>-2255.7272161319511</c:v>
                  </c:pt>
                  <c:pt idx="6582">
                    <c:v>924.14744069632252</c:v>
                  </c:pt>
                  <c:pt idx="6584">
                    <c:v>525.0547726056285</c:v>
                  </c:pt>
                  <c:pt idx="6587">
                    <c:v>-87.794326230687133</c:v>
                  </c:pt>
                  <c:pt idx="6589">
                    <c:v>673.78456612606544</c:v>
                  </c:pt>
                  <c:pt idx="6592">
                    <c:v>-922.11501937802677</c:v>
                  </c:pt>
                  <c:pt idx="6594">
                    <c:v>648.01022164325684</c:v>
                  </c:pt>
                  <c:pt idx="6596">
                    <c:v>1696.8476847205241</c:v>
                  </c:pt>
                  <c:pt idx="6598">
                    <c:v>-824.17931045448859</c:v>
                  </c:pt>
                  <c:pt idx="6600">
                    <c:v>-2685.698687403235</c:v>
                  </c:pt>
                  <c:pt idx="6606">
                    <c:v>885.01013354234431</c:v>
                  </c:pt>
                  <c:pt idx="6608">
                    <c:v>579.99742722924759</c:v>
                  </c:pt>
                  <c:pt idx="6611">
                    <c:v>64.540764125291403</c:v>
                  </c:pt>
                  <c:pt idx="6613">
                    <c:v>631.14254881600561</c:v>
                  </c:pt>
                  <c:pt idx="6616">
                    <c:v>131.1717699209766</c:v>
                  </c:pt>
                  <c:pt idx="6618">
                    <c:v>-156.60890697305521</c:v>
                  </c:pt>
                  <c:pt idx="6620">
                    <c:v>1131.768788875575</c:v>
                  </c:pt>
                  <c:pt idx="6622">
                    <c:v>-514.25137903864015</c:v>
                  </c:pt>
                  <c:pt idx="6624">
                    <c:v>-2379.7607598351278</c:v>
                  </c:pt>
                  <c:pt idx="6630">
                    <c:v>911.48806003767459</c:v>
                  </c:pt>
                  <c:pt idx="6632">
                    <c:v>716.86413131157303</c:v>
                  </c:pt>
                  <c:pt idx="6635">
                    <c:v>1224.757881275629</c:v>
                  </c:pt>
                  <c:pt idx="6637">
                    <c:v>-52.782443426211103</c:v>
                  </c:pt>
                  <c:pt idx="6640">
                    <c:v>-546.53752777898978</c:v>
                  </c:pt>
                  <c:pt idx="6642">
                    <c:v>76.405876772041637</c:v>
                  </c:pt>
                  <c:pt idx="6644">
                    <c:v>1223.143463689051</c:v>
                  </c:pt>
                  <c:pt idx="6646">
                    <c:v>-533.99338569778422</c:v>
                  </c:pt>
                  <c:pt idx="6648">
                    <c:v>-2533.4200016048649</c:v>
                  </c:pt>
                  <c:pt idx="6654">
                    <c:v>133.09353474964331</c:v>
                  </c:pt>
                  <c:pt idx="6656">
                    <c:v>2255.6812650700372</c:v>
                  </c:pt>
                  <c:pt idx="6659">
                    <c:v>29.57000229079858</c:v>
                  </c:pt>
                  <c:pt idx="6661">
                    <c:v>-592.78945821391608</c:v>
                  </c:pt>
                  <c:pt idx="6664">
                    <c:v>-45.440676762409559</c:v>
                  </c:pt>
                  <c:pt idx="6666">
                    <c:v>235.88029753789669</c:v>
                  </c:pt>
                  <c:pt idx="6668">
                    <c:v>1213.995589528535</c:v>
                  </c:pt>
                  <c:pt idx="6670">
                    <c:v>-346.0158566106511</c:v>
                  </c:pt>
                  <c:pt idx="6672">
                    <c:v>-2877.7806124757408</c:v>
                  </c:pt>
                  <c:pt idx="6678">
                    <c:v>553.97021164463877</c:v>
                  </c:pt>
                  <c:pt idx="6680">
                    <c:v>1204.1625706468981</c:v>
                  </c:pt>
                  <c:pt idx="6683">
                    <c:v>914.51341534581661</c:v>
                  </c:pt>
                  <c:pt idx="6685">
                    <c:v>-984.46992206433413</c:v>
                  </c:pt>
                  <c:pt idx="6688">
                    <c:v>-864.69481948743305</c:v>
                  </c:pt>
                  <c:pt idx="6690">
                    <c:v>1695.137125675634</c:v>
                  </c:pt>
                  <c:pt idx="6692">
                    <c:v>896.4636871659967</c:v>
                  </c:pt>
                  <c:pt idx="6694">
                    <c:v>-883.10750552118407</c:v>
                  </c:pt>
                  <c:pt idx="6696">
                    <c:v>-2460.6511170291219</c:v>
                  </c:pt>
                  <c:pt idx="6702">
                    <c:v>574.14598354999362</c:v>
                  </c:pt>
                  <c:pt idx="6704">
                    <c:v>1239.361431652007</c:v>
                  </c:pt>
                  <c:pt idx="6707">
                    <c:v>750.35887497555098</c:v>
                  </c:pt>
                  <c:pt idx="6709">
                    <c:v>-198.9831669247869</c:v>
                  </c:pt>
                  <c:pt idx="6712">
                    <c:v>345.64358327500668</c:v>
                  </c:pt>
                  <c:pt idx="6714">
                    <c:v>-186.52149978213129</c:v>
                  </c:pt>
                  <c:pt idx="6716">
                    <c:v>1965.156399401003</c:v>
                  </c:pt>
                  <c:pt idx="6718">
                    <c:v>-2156.5934872540352</c:v>
                  </c:pt>
                  <c:pt idx="6720">
                    <c:v>-1721.4039171611309</c:v>
                  </c:pt>
                  <c:pt idx="6726">
                    <c:v>22.787886014728429</c:v>
                  </c:pt>
                  <c:pt idx="6728">
                    <c:v>1717.5687397254101</c:v>
                  </c:pt>
                  <c:pt idx="6731">
                    <c:v>553.26365905156501</c:v>
                  </c:pt>
                  <c:pt idx="6733">
                    <c:v>-763.9265624523249</c:v>
                  </c:pt>
                  <c:pt idx="6736">
                    <c:v>-33.227568798349239</c:v>
                  </c:pt>
                  <c:pt idx="6738">
                    <c:v>757.94467185122983</c:v>
                  </c:pt>
                  <c:pt idx="6740">
                    <c:v>515.25127717306168</c:v>
                  </c:pt>
                  <c:pt idx="6742">
                    <c:v>-1307.1026429532651</c:v>
                  </c:pt>
                  <c:pt idx="6744">
                    <c:v>-1929.899888418566</c:v>
                  </c:pt>
                  <c:pt idx="6750">
                    <c:v>-500.32645559191042</c:v>
                  </c:pt>
                  <c:pt idx="6752">
                    <c:v>1577.1322384501691</c:v>
                  </c:pt>
                  <c:pt idx="6755">
                    <c:v>-243.18167285077661</c:v>
                  </c:pt>
                  <c:pt idx="6757">
                    <c:v>447.09649272240131</c:v>
                  </c:pt>
                  <c:pt idx="6760">
                    <c:v>-793.29613673821234</c:v>
                  </c:pt>
                  <c:pt idx="6762">
                    <c:v>368.80847078295483</c:v>
                  </c:pt>
                  <c:pt idx="6764">
                    <c:v>993.40641550081273</c:v>
                  </c:pt>
                  <c:pt idx="6766">
                    <c:v>53.789842122445407</c:v>
                  </c:pt>
                  <c:pt idx="6768">
                    <c:v>-2400.1278126592169</c:v>
                  </c:pt>
                  <c:pt idx="6774">
                    <c:v>553.31688370866505</c:v>
                  </c:pt>
                  <c:pt idx="6776">
                    <c:v>-51.514205917153959</c:v>
                  </c:pt>
                  <c:pt idx="6779">
                    <c:v>223.20052949314231</c:v>
                  </c:pt>
                  <c:pt idx="6781">
                    <c:v>194.49481295465921</c:v>
                  </c:pt>
                  <c:pt idx="6784">
                    <c:v>-449.46338455656041</c:v>
                  </c:pt>
                  <c:pt idx="6786">
                    <c:v>506.45466186526579</c:v>
                  </c:pt>
                  <c:pt idx="6788">
                    <c:v>1537.732369768813</c:v>
                  </c:pt>
                  <c:pt idx="6790">
                    <c:v>-555.59297856671765</c:v>
                  </c:pt>
                  <c:pt idx="6792">
                    <c:v>-2242.923194485948</c:v>
                  </c:pt>
                  <c:pt idx="6798">
                    <c:v>673.21344637709456</c:v>
                  </c:pt>
                  <c:pt idx="6800">
                    <c:v>1175.2596283150631</c:v>
                  </c:pt>
                  <c:pt idx="6803">
                    <c:v>644.22588918549798</c:v>
                  </c:pt>
                  <c:pt idx="6805">
                    <c:v>355.41441049418421</c:v>
                  </c:pt>
                  <c:pt idx="6808">
                    <c:v>-471.70111109333442</c:v>
                  </c:pt>
                  <c:pt idx="6810">
                    <c:v>-41.65512818413481</c:v>
                  </c:pt>
                  <c:pt idx="6812">
                    <c:v>1411.676637536988</c:v>
                  </c:pt>
                  <c:pt idx="6814">
                    <c:v>-425.74643901347002</c:v>
                  </c:pt>
                  <c:pt idx="6816">
                    <c:v>-2710.051745684701</c:v>
                  </c:pt>
                  <c:pt idx="6822">
                    <c:v>13.39044853636187</c:v>
                  </c:pt>
                  <c:pt idx="6824">
                    <c:v>2577.6833856528369</c:v>
                  </c:pt>
                  <c:pt idx="6827">
                    <c:v>-243.83688500321301</c:v>
                  </c:pt>
                  <c:pt idx="6829">
                    <c:v>-114.7324405281506</c:v>
                  </c:pt>
                  <c:pt idx="6832">
                    <c:v>2.125476058350614</c:v>
                  </c:pt>
                  <c:pt idx="6834">
                    <c:v>-33.91615285164152</c:v>
                  </c:pt>
                  <c:pt idx="6836">
                    <c:v>792.10594220321218</c:v>
                  </c:pt>
                  <c:pt idx="6838">
                    <c:v>-25.68148215648398</c:v>
                  </c:pt>
                  <c:pt idx="6840">
                    <c:v>-2788.6297608844902</c:v>
                  </c:pt>
                  <c:pt idx="6846">
                    <c:v>198.19365754459611</c:v>
                  </c:pt>
                  <c:pt idx="6848">
                    <c:v>1558.0418061280141</c:v>
                  </c:pt>
                  <c:pt idx="6851">
                    <c:v>137.94942013183399</c:v>
                  </c:pt>
                  <c:pt idx="6853">
                    <c:v>-109.6529529655709</c:v>
                  </c:pt>
                  <c:pt idx="6856">
                    <c:v>-161.40357151068741</c:v>
                  </c:pt>
                  <c:pt idx="6858">
                    <c:v>303.90433117089202</c:v>
                  </c:pt>
                  <c:pt idx="6860">
                    <c:v>761.74624863771896</c:v>
                  </c:pt>
                  <c:pt idx="6862">
                    <c:v>-738.26790455891751</c:v>
                  </c:pt>
                  <c:pt idx="6864">
                    <c:v>-2179.2269778906762</c:v>
                  </c:pt>
                  <c:pt idx="6870">
                    <c:v>578.39225640380198</c:v>
                  </c:pt>
                  <c:pt idx="6872">
                    <c:v>1236.397614118199</c:v>
                  </c:pt>
                  <c:pt idx="6875">
                    <c:v>473.13810943665521</c:v>
                  </c:pt>
                  <c:pt idx="6877">
                    <c:v>328.2180490617792</c:v>
                  </c:pt>
                  <c:pt idx="6880">
                    <c:v>141.3961386715564</c:v>
                  </c:pt>
                  <c:pt idx="6882">
                    <c:v>-85.413544359740627</c:v>
                  </c:pt>
                  <c:pt idx="6884">
                    <c:v>931.02152034297967</c:v>
                  </c:pt>
                  <c:pt idx="6886">
                    <c:v>-458.8056587069587</c:v>
                  </c:pt>
                  <c:pt idx="6888">
                    <c:v>-3061.083759279787</c:v>
                  </c:pt>
                  <c:pt idx="6894">
                    <c:v>779.55433688324399</c:v>
                  </c:pt>
                  <c:pt idx="6896">
                    <c:v>1509.3373387083259</c:v>
                  </c:pt>
                  <c:pt idx="6899">
                    <c:v>530.63220532952971</c:v>
                  </c:pt>
                  <c:pt idx="6901">
                    <c:v>-792.80337121933201</c:v>
                  </c:pt>
                  <c:pt idx="6904">
                    <c:v>-39.459257731199607</c:v>
                  </c:pt>
                  <c:pt idx="6906">
                    <c:v>163.08814339732271</c:v>
                  </c:pt>
                  <c:pt idx="6908">
                    <c:v>739.42615148123127</c:v>
                  </c:pt>
                  <c:pt idx="6910">
                    <c:v>-602.56944192633819</c:v>
                  </c:pt>
                  <c:pt idx="6912">
                    <c:v>-2341.1585428526719</c:v>
                  </c:pt>
                  <c:pt idx="6918">
                    <c:v>-485.72594526906869</c:v>
                  </c:pt>
                  <c:pt idx="6920">
                    <c:v>1360.9191606325369</c:v>
                  </c:pt>
                  <c:pt idx="6923">
                    <c:v>591.3086160799138</c:v>
                  </c:pt>
                  <c:pt idx="6925">
                    <c:v>647.64318304368135</c:v>
                  </c:pt>
                  <c:pt idx="6928">
                    <c:v>-450.20930108419628</c:v>
                  </c:pt>
                  <c:pt idx="6930">
                    <c:v>-500.51800657442072</c:v>
                  </c:pt>
                  <c:pt idx="6932">
                    <c:v>1571.607388423319</c:v>
                  </c:pt>
                  <c:pt idx="6934">
                    <c:v>-667.19022840343666</c:v>
                  </c:pt>
                  <c:pt idx="6936">
                    <c:v>-2477.8439987437359</c:v>
                  </c:pt>
                  <c:pt idx="6942">
                    <c:v>-159.36287920240829</c:v>
                  </c:pt>
                  <c:pt idx="6944">
                    <c:v>1111.8213040832909</c:v>
                  </c:pt>
                  <c:pt idx="6947">
                    <c:v>394.25442880950698</c:v>
                  </c:pt>
                  <c:pt idx="6949">
                    <c:v>416.90593081704361</c:v>
                  </c:pt>
                  <c:pt idx="6952">
                    <c:v>-622.01387257228646</c:v>
                  </c:pt>
                  <c:pt idx="6954">
                    <c:v>402.57031893829458</c:v>
                  </c:pt>
                  <c:pt idx="6956">
                    <c:v>1939.127914122957</c:v>
                  </c:pt>
                  <c:pt idx="6958">
                    <c:v>-1260.2533250844569</c:v>
                  </c:pt>
                  <c:pt idx="6960">
                    <c:v>-2726.0501175734998</c:v>
                  </c:pt>
                  <c:pt idx="6966">
                    <c:v>604.19971101878241</c:v>
                  </c:pt>
                  <c:pt idx="6968">
                    <c:v>2403.9322544333231</c:v>
                  </c:pt>
                  <c:pt idx="6971">
                    <c:v>787.28455200495944</c:v>
                  </c:pt>
                  <c:pt idx="6973">
                    <c:v>-1100.359744883692</c:v>
                  </c:pt>
                  <c:pt idx="6976">
                    <c:v>1026.570063069066</c:v>
                  </c:pt>
                  <c:pt idx="6978">
                    <c:v>-720.24341068378271</c:v>
                  </c:pt>
                  <c:pt idx="6980">
                    <c:v>695.32559527637943</c:v>
                  </c:pt>
                  <c:pt idx="6982">
                    <c:v>-342.98852182751568</c:v>
                  </c:pt>
                  <c:pt idx="6984">
                    <c:v>-2375.300932837954</c:v>
                  </c:pt>
                  <c:pt idx="6990">
                    <c:v>689.30480440076826</c:v>
                  </c:pt>
                  <c:pt idx="6992">
                    <c:v>845.59931496897502</c:v>
                  </c:pt>
                  <c:pt idx="6995">
                    <c:v>1001.20080203062</c:v>
                  </c:pt>
                  <c:pt idx="6997">
                    <c:v>-384.80808469424301</c:v>
                  </c:pt>
                  <c:pt idx="7000">
                    <c:v>-304.63357387037462</c:v>
                  </c:pt>
                  <c:pt idx="7002">
                    <c:v>-38.126779417099897</c:v>
                  </c:pt>
                  <c:pt idx="7004">
                    <c:v>678.4679799569567</c:v>
                  </c:pt>
                  <c:pt idx="7006">
                    <c:v>658.65847059042801</c:v>
                  </c:pt>
                  <c:pt idx="7008">
                    <c:v>-2886.9596238653712</c:v>
                  </c:pt>
                  <c:pt idx="7014">
                    <c:v>83.606102099338386</c:v>
                  </c:pt>
                  <c:pt idx="7016">
                    <c:v>1978.303843443839</c:v>
                  </c:pt>
                  <c:pt idx="7019">
                    <c:v>-227.55361893661399</c:v>
                  </c:pt>
                  <c:pt idx="7021">
                    <c:v>13.506687105029419</c:v>
                  </c:pt>
                  <c:pt idx="7024">
                    <c:v>-121.7673493789225</c:v>
                  </c:pt>
                  <c:pt idx="7026">
                    <c:v>-59.652535321067262</c:v>
                  </c:pt>
                  <c:pt idx="7028">
                    <c:v>1336.2467733828751</c:v>
                  </c:pt>
                  <c:pt idx="7030">
                    <c:v>-474.24065197098389</c:v>
                  </c:pt>
                  <c:pt idx="7032">
                    <c:v>-2720.2274310695561</c:v>
                  </c:pt>
                  <c:pt idx="7038">
                    <c:v>918.90049204014758</c:v>
                  </c:pt>
                  <c:pt idx="7040">
                    <c:v>712.1018050224302</c:v>
                  </c:pt>
                  <c:pt idx="7043">
                    <c:v>-335.81795488337963</c:v>
                  </c:pt>
                  <c:pt idx="7045">
                    <c:v>339.80561661001047</c:v>
                  </c:pt>
                  <c:pt idx="7048">
                    <c:v>84.710122963533664</c:v>
                  </c:pt>
                  <c:pt idx="7050">
                    <c:v>178.76507208479589</c:v>
                  </c:pt>
                  <c:pt idx="7052">
                    <c:v>804.27588296559418</c:v>
                  </c:pt>
                  <c:pt idx="7054">
                    <c:v>-272.01226801454698</c:v>
                  </c:pt>
                  <c:pt idx="7056">
                    <c:v>-3358.160452231712</c:v>
                  </c:pt>
                  <c:pt idx="7062">
                    <c:v>755.88926774081654</c:v>
                  </c:pt>
                  <c:pt idx="7064">
                    <c:v>1883.5578959989621</c:v>
                  </c:pt>
                  <c:pt idx="7067">
                    <c:v>-390.44868899259382</c:v>
                  </c:pt>
                  <c:pt idx="7069">
                    <c:v>1184.277544952329</c:v>
                  </c:pt>
                  <c:pt idx="7072">
                    <c:v>-370.69659982167639</c:v>
                  </c:pt>
                  <c:pt idx="7074">
                    <c:v>738.29639593042532</c:v>
                  </c:pt>
                  <c:pt idx="7076">
                    <c:v>-13.425712669180941</c:v>
                  </c:pt>
                  <c:pt idx="7078">
                    <c:v>-26.729059428780609</c:v>
                  </c:pt>
                  <c:pt idx="7080">
                    <c:v>-3614.8748966756448</c:v>
                  </c:pt>
                  <c:pt idx="7086">
                    <c:v>95.344181304893922</c:v>
                  </c:pt>
                  <c:pt idx="7088">
                    <c:v>1151.778090091369</c:v>
                  </c:pt>
                  <c:pt idx="7091">
                    <c:v>993.09732874827569</c:v>
                  </c:pt>
                  <c:pt idx="7093">
                    <c:v>-171.8478292467808</c:v>
                  </c:pt>
                  <c:pt idx="7096">
                    <c:v>-105.168010578669</c:v>
                  </c:pt>
                  <c:pt idx="7098">
                    <c:v>-329.4106677898817</c:v>
                  </c:pt>
                  <c:pt idx="7100">
                    <c:v>1880.835454392676</c:v>
                  </c:pt>
                  <c:pt idx="7102">
                    <c:v>-870.30912370505371</c:v>
                  </c:pt>
                  <c:pt idx="7104">
                    <c:v>-2165.619826987177</c:v>
                  </c:pt>
                  <c:pt idx="7110">
                    <c:v>-427.257966976982</c:v>
                  </c:pt>
                  <c:pt idx="7112">
                    <c:v>799.54011800723663</c:v>
                  </c:pt>
                  <c:pt idx="7115">
                    <c:v>1502.732311132997</c:v>
                  </c:pt>
                  <c:pt idx="7117">
                    <c:v>-998.63650050408614</c:v>
                  </c:pt>
                  <c:pt idx="7120">
                    <c:v>-25.85080364784881</c:v>
                  </c:pt>
                  <c:pt idx="7122">
                    <c:v>647.57783819878023</c:v>
                  </c:pt>
                  <c:pt idx="7124">
                    <c:v>945.32666379725538</c:v>
                  </c:pt>
                  <c:pt idx="7126">
                    <c:v>271.65365753947123</c:v>
                  </c:pt>
                  <c:pt idx="7128">
                    <c:v>-2712.0270530446601</c:v>
                  </c:pt>
                  <c:pt idx="7134">
                    <c:v>279.40498244590162</c:v>
                  </c:pt>
                  <c:pt idx="7136">
                    <c:v>1878.1139337595159</c:v>
                  </c:pt>
                  <c:pt idx="7139">
                    <c:v>442.08965671994162</c:v>
                  </c:pt>
                  <c:pt idx="7141">
                    <c:v>274.8113475841019</c:v>
                  </c:pt>
                  <c:pt idx="7144">
                    <c:v>-956.88336675521339</c:v>
                  </c:pt>
                  <c:pt idx="7146">
                    <c:v>561.67099780097487</c:v>
                  </c:pt>
                  <c:pt idx="7148">
                    <c:v>442.36426414953172</c:v>
                  </c:pt>
                  <c:pt idx="7150">
                    <c:v>554.63343255009397</c:v>
                  </c:pt>
                  <c:pt idx="7152">
                    <c:v>-4128.5811923085766</c:v>
                  </c:pt>
                  <c:pt idx="7158">
                    <c:v>691.73689297381316</c:v>
                  </c:pt>
                  <c:pt idx="7160">
                    <c:v>2381.3811468609169</c:v>
                  </c:pt>
                  <c:pt idx="7163">
                    <c:v>256.97864722373203</c:v>
                  </c:pt>
                  <c:pt idx="7165">
                    <c:v>468.847314426639</c:v>
                  </c:pt>
                  <c:pt idx="7168">
                    <c:v>221.465876566519</c:v>
                  </c:pt>
                  <c:pt idx="7170">
                    <c:v>-1253.240784472488</c:v>
                  </c:pt>
                  <c:pt idx="7172">
                    <c:v>1638.9786401736931</c:v>
                  </c:pt>
                  <c:pt idx="7174">
                    <c:v>-675.22366468601831</c:v>
                  </c:pt>
                  <c:pt idx="7176">
                    <c:v>-3321.1427435670139</c:v>
                  </c:pt>
                  <c:pt idx="7182">
                    <c:v>178.574013642914</c:v>
                  </c:pt>
                  <c:pt idx="7184">
                    <c:v>2941.7724565407011</c:v>
                  </c:pt>
                  <c:pt idx="7187">
                    <c:v>-583.34604437117378</c:v>
                  </c:pt>
                  <c:pt idx="7189">
                    <c:v>747.65444310010207</c:v>
                  </c:pt>
                  <c:pt idx="7192">
                    <c:v>817.13096127927565</c:v>
                  </c:pt>
                  <c:pt idx="7194">
                    <c:v>-110.70530641496229</c:v>
                  </c:pt>
                  <c:pt idx="7196">
                    <c:v>-702.22090078135443</c:v>
                  </c:pt>
                  <c:pt idx="7198">
                    <c:v>-111.12730034993</c:v>
                  </c:pt>
                  <c:pt idx="7200">
                    <c:v>-2713.135278761607</c:v>
                  </c:pt>
                  <c:pt idx="7206">
                    <c:v>400.65691529227843</c:v>
                  </c:pt>
                  <c:pt idx="7208">
                    <c:v>1825.2556417730691</c:v>
                  </c:pt>
                  <c:pt idx="7211">
                    <c:v>-56.612673555933718</c:v>
                  </c:pt>
                  <c:pt idx="7213">
                    <c:v>109.7990919805525</c:v>
                  </c:pt>
                  <c:pt idx="7216">
                    <c:v>37.409705542529998</c:v>
                  </c:pt>
                  <c:pt idx="7218">
                    <c:v>112.5466367036788</c:v>
                  </c:pt>
                  <c:pt idx="7220">
                    <c:v>227.1545314890318</c:v>
                  </c:pt>
                  <c:pt idx="7222">
                    <c:v>-327.63417880802439</c:v>
                  </c:pt>
                  <c:pt idx="7224">
                    <c:v>-2773.4539057011302</c:v>
                  </c:pt>
                  <c:pt idx="7230">
                    <c:v>518.33810810426962</c:v>
                  </c:pt>
                  <c:pt idx="7232">
                    <c:v>2193.1427279404202</c:v>
                  </c:pt>
                  <c:pt idx="7235">
                    <c:v>345.76390898992031</c:v>
                  </c:pt>
                  <c:pt idx="7237">
                    <c:v>-262.557612119228</c:v>
                  </c:pt>
                  <c:pt idx="7240">
                    <c:v>225.4339118538046</c:v>
                  </c:pt>
                  <c:pt idx="7242">
                    <c:v>-163.19453393781799</c:v>
                  </c:pt>
                  <c:pt idx="7244">
                    <c:v>-418.97715073489599</c:v>
                  </c:pt>
                  <c:pt idx="7246">
                    <c:v>-125.00938370595399</c:v>
                  </c:pt>
                  <c:pt idx="7248">
                    <c:v>-2234.8543314336039</c:v>
                  </c:pt>
                  <c:pt idx="7254">
                    <c:v>-199.932126733258</c:v>
                  </c:pt>
                  <c:pt idx="7256">
                    <c:v>596.590055173363</c:v>
                  </c:pt>
                  <c:pt idx="7259">
                    <c:v>1408.1658808070299</c:v>
                  </c:pt>
                  <c:pt idx="7261">
                    <c:v>-425.84228322892898</c:v>
                  </c:pt>
                  <c:pt idx="7264">
                    <c:v>-162.23222297806211</c:v>
                  </c:pt>
                  <c:pt idx="7266">
                    <c:v>-167.13597571194981</c:v>
                  </c:pt>
                  <c:pt idx="7268">
                    <c:v>986.55707543963217</c:v>
                  </c:pt>
                  <c:pt idx="7270">
                    <c:v>356.56298467799212</c:v>
                  </c:pt>
                  <c:pt idx="7272">
                    <c:v>-3022.6630402382311</c:v>
                  </c:pt>
                  <c:pt idx="7278">
                    <c:v>483.30541382175039</c:v>
                  </c:pt>
                  <c:pt idx="7280">
                    <c:v>61.157881538980277</c:v>
                  </c:pt>
                  <c:pt idx="7283">
                    <c:v>395.40083674689771</c:v>
                  </c:pt>
                  <c:pt idx="7285">
                    <c:v>49.711257183196707</c:v>
                  </c:pt>
                  <c:pt idx="7288">
                    <c:v>-290.10426829026801</c:v>
                  </c:pt>
                  <c:pt idx="7290">
                    <c:v>403.64317310132719</c:v>
                  </c:pt>
                  <c:pt idx="7292">
                    <c:v>124.24295468795211</c:v>
                  </c:pt>
                  <c:pt idx="7294">
                    <c:v>193.57105030691309</c:v>
                  </c:pt>
                  <c:pt idx="7296">
                    <c:v>-1825.284133722038</c:v>
                  </c:pt>
                  <c:pt idx="7302">
                    <c:v>79.549226392204233</c:v>
                  </c:pt>
                  <c:pt idx="7304">
                    <c:v>1068.7539044615501</c:v>
                  </c:pt>
                  <c:pt idx="7307">
                    <c:v>406.09514592368208</c:v>
                  </c:pt>
                  <c:pt idx="7309">
                    <c:v>528.19866711998304</c:v>
                  </c:pt>
                  <c:pt idx="7312">
                    <c:v>250.27153604607699</c:v>
                  </c:pt>
                  <c:pt idx="7314">
                    <c:v>-35.043876200448722</c:v>
                  </c:pt>
                  <c:pt idx="7316">
                    <c:v>463.4335106532489</c:v>
                  </c:pt>
                  <c:pt idx="7318">
                    <c:v>702.04126055378572</c:v>
                  </c:pt>
                  <c:pt idx="7320">
                    <c:v>-2835.9620530618322</c:v>
                  </c:pt>
                  <c:pt idx="7326">
                    <c:v>451.78656828233392</c:v>
                  </c:pt>
                  <c:pt idx="7328">
                    <c:v>1705.841387446271</c:v>
                  </c:pt>
                  <c:pt idx="7331">
                    <c:v>127.8400197370029</c:v>
                  </c:pt>
                  <c:pt idx="7333">
                    <c:v>1068.7912032084021</c:v>
                  </c:pt>
                  <c:pt idx="7336">
                    <c:v>-914.48869489790002</c:v>
                  </c:pt>
                  <c:pt idx="7338">
                    <c:v>145.38233897780449</c:v>
                  </c:pt>
                  <c:pt idx="7340">
                    <c:v>323.48389274245699</c:v>
                  </c:pt>
                  <c:pt idx="7342">
                    <c:v>511.74214118348033</c:v>
                  </c:pt>
                  <c:pt idx="7344">
                    <c:v>-2905.8728806551521</c:v>
                  </c:pt>
                  <c:pt idx="7350">
                    <c:v>306.14438474563582</c:v>
                  </c:pt>
                  <c:pt idx="7352">
                    <c:v>1201.4040715845149</c:v>
                  </c:pt>
                  <c:pt idx="7355">
                    <c:v>1389.4380623808829</c:v>
                  </c:pt>
                  <c:pt idx="7357">
                    <c:v>53.958476895972133</c:v>
                  </c:pt>
                  <c:pt idx="7360">
                    <c:v>-212.4633177343967</c:v>
                  </c:pt>
                  <c:pt idx="7362">
                    <c:v>-832.53714491778362</c:v>
                  </c:pt>
                  <c:pt idx="7364">
                    <c:v>191.85603570719829</c:v>
                  </c:pt>
                  <c:pt idx="7366">
                    <c:v>528.58903057601162</c:v>
                  </c:pt>
                  <c:pt idx="7368">
                    <c:v>-2301.373666302572</c:v>
                  </c:pt>
                  <c:pt idx="7374">
                    <c:v>607.73935860126232</c:v>
                  </c:pt>
                  <c:pt idx="7376">
                    <c:v>748.11110708693184</c:v>
                  </c:pt>
                  <c:pt idx="7379">
                    <c:v>1256.159076278381</c:v>
                  </c:pt>
                  <c:pt idx="7381">
                    <c:v>-297.0507640771466</c:v>
                  </c:pt>
                  <c:pt idx="7384">
                    <c:v>512.5021997070362</c:v>
                  </c:pt>
                  <c:pt idx="7386">
                    <c:v>-911.86452656333131</c:v>
                  </c:pt>
                  <c:pt idx="7388">
                    <c:v>949.11502024242861</c:v>
                  </c:pt>
                  <c:pt idx="7390">
                    <c:v>49.710272840395199</c:v>
                  </c:pt>
                  <c:pt idx="7392">
                    <c:v>-2866.2954744129602</c:v>
                  </c:pt>
                  <c:pt idx="7398">
                    <c:v>15.373688697840411</c:v>
                  </c:pt>
                  <c:pt idx="7400">
                    <c:v>1632.8763381775279</c:v>
                  </c:pt>
                  <c:pt idx="7403">
                    <c:v>518.91301838276183</c:v>
                  </c:pt>
                  <c:pt idx="7405">
                    <c:v>-305.30752048735673</c:v>
                  </c:pt>
                  <c:pt idx="7408">
                    <c:v>187.83999042276631</c:v>
                  </c:pt>
                  <c:pt idx="7410">
                    <c:v>69.911736277230375</c:v>
                  </c:pt>
                  <c:pt idx="7412">
                    <c:v>66.818273753040543</c:v>
                  </c:pt>
                  <c:pt idx="7414">
                    <c:v>730.30693655804134</c:v>
                  </c:pt>
                  <c:pt idx="7416">
                    <c:v>-2757.5180053532258</c:v>
                  </c:pt>
                  <c:pt idx="7422">
                    <c:v>1.030416374451306</c:v>
                  </c:pt>
                  <c:pt idx="7424">
                    <c:v>460.47399688846048</c:v>
                  </c:pt>
                  <c:pt idx="7427">
                    <c:v>-68.485773486869206</c:v>
                  </c:pt>
                  <c:pt idx="7429">
                    <c:v>875.43249433131132</c:v>
                  </c:pt>
                  <c:pt idx="7432">
                    <c:v>263.85844604653539</c:v>
                  </c:pt>
                  <c:pt idx="7434">
                    <c:v>-190.05297418114779</c:v>
                  </c:pt>
                  <c:pt idx="7436">
                    <c:v>230.39903476354809</c:v>
                  </c:pt>
                  <c:pt idx="7438">
                    <c:v>119.4651138380141</c:v>
                  </c:pt>
                  <c:pt idx="7440">
                    <c:v>-2379.803729131238</c:v>
                  </c:pt>
                  <c:pt idx="7446">
                    <c:v>-91.63228320626331</c:v>
                  </c:pt>
                  <c:pt idx="7448">
                    <c:v>-103.29978438838771</c:v>
                  </c:pt>
                  <c:pt idx="7451">
                    <c:v>563.670979905477</c:v>
                  </c:pt>
                  <c:pt idx="7453">
                    <c:v>1017.92645589488</c:v>
                  </c:pt>
                  <c:pt idx="7456">
                    <c:v>308.69307122831009</c:v>
                  </c:pt>
                  <c:pt idx="7458">
                    <c:v>127.25810955555789</c:v>
                  </c:pt>
                  <c:pt idx="7460">
                    <c:v>244.0182211926149</c:v>
                  </c:pt>
                  <c:pt idx="7462">
                    <c:v>88.339294500125106</c:v>
                  </c:pt>
                  <c:pt idx="7464">
                    <c:v>-1748.414415206425</c:v>
                  </c:pt>
                  <c:pt idx="7470">
                    <c:v>323.72987194763289</c:v>
                  </c:pt>
                  <c:pt idx="7472">
                    <c:v>853.05575865593153</c:v>
                  </c:pt>
                  <c:pt idx="7475">
                    <c:v>1003.873568082843</c:v>
                  </c:pt>
                  <c:pt idx="7477">
                    <c:v>1161.352251807398</c:v>
                  </c:pt>
                  <c:pt idx="7480">
                    <c:v>-1394.6420447032069</c:v>
                  </c:pt>
                  <c:pt idx="7482">
                    <c:v>357.1563201043391</c:v>
                  </c:pt>
                  <c:pt idx="7484">
                    <c:v>481.53377986706619</c:v>
                  </c:pt>
                  <c:pt idx="7486">
                    <c:v>-346.33181180005698</c:v>
                  </c:pt>
                  <c:pt idx="7488">
                    <c:v>-2662.686958411985</c:v>
                  </c:pt>
                  <c:pt idx="7494">
                    <c:v>199.45283253063471</c:v>
                  </c:pt>
                  <c:pt idx="7496">
                    <c:v>1938.2237520418821</c:v>
                  </c:pt>
                  <c:pt idx="7499">
                    <c:v>832.18172619335019</c:v>
                  </c:pt>
                  <c:pt idx="7501">
                    <c:v>-50.157215713170451</c:v>
                  </c:pt>
                  <c:pt idx="7504">
                    <c:v>-386.83473302594939</c:v>
                  </c:pt>
                  <c:pt idx="7506">
                    <c:v>523.85306454641238</c:v>
                  </c:pt>
                  <c:pt idx="7508">
                    <c:v>144.09734403344919</c:v>
                  </c:pt>
                  <c:pt idx="7510">
                    <c:v>161.87682007311381</c:v>
                  </c:pt>
                  <c:pt idx="7512">
                    <c:v>-3247.4497184300731</c:v>
                  </c:pt>
                  <c:pt idx="7518">
                    <c:v>80.574499702033776</c:v>
                  </c:pt>
                  <c:pt idx="7520">
                    <c:v>2197.3674083191559</c:v>
                  </c:pt>
                  <c:pt idx="7523">
                    <c:v>-198.05778045640909</c:v>
                  </c:pt>
                  <c:pt idx="7525">
                    <c:v>736.44413086823988</c:v>
                  </c:pt>
                  <c:pt idx="7528">
                    <c:v>325.2975645742153</c:v>
                  </c:pt>
                  <c:pt idx="7530">
                    <c:v>-403.95971227747208</c:v>
                  </c:pt>
                  <c:pt idx="7532">
                    <c:v>328.78818627465438</c:v>
                  </c:pt>
                  <c:pt idx="7534">
                    <c:v>101.6035765801898</c:v>
                  </c:pt>
                  <c:pt idx="7536">
                    <c:v>-3235.7508862214181</c:v>
                  </c:pt>
                  <c:pt idx="7542">
                    <c:v>-407.06494184257639</c:v>
                  </c:pt>
                  <c:pt idx="7544">
                    <c:v>2156.7560955195768</c:v>
                  </c:pt>
                  <c:pt idx="7547">
                    <c:v>1117.7232622765439</c:v>
                  </c:pt>
                  <c:pt idx="7549">
                    <c:v>620.89174783583076</c:v>
                  </c:pt>
                  <c:pt idx="7552">
                    <c:v>-657.77824999435325</c:v>
                  </c:pt>
                  <c:pt idx="7554">
                    <c:v>-242.89259534336821</c:v>
                  </c:pt>
                  <c:pt idx="7556">
                    <c:v>47.105427012727887</c:v>
                  </c:pt>
                  <c:pt idx="7558">
                    <c:v>-22.442425366363739</c:v>
                  </c:pt>
                  <c:pt idx="7560">
                    <c:v>-1887.5035914798079</c:v>
                  </c:pt>
                  <c:pt idx="7566">
                    <c:v>-326.13485883110661</c:v>
                  </c:pt>
                  <c:pt idx="7568">
                    <c:v>2145.066279430629</c:v>
                  </c:pt>
                  <c:pt idx="7571">
                    <c:v>387.97255464736003</c:v>
                  </c:pt>
                  <c:pt idx="7573">
                    <c:v>-204.1546840337214</c:v>
                  </c:pt>
                  <c:pt idx="7576">
                    <c:v>-189.04628686068099</c:v>
                  </c:pt>
                  <c:pt idx="7578">
                    <c:v>-142.9384425774042</c:v>
                  </c:pt>
                  <c:pt idx="7580">
                    <c:v>-823.70790647690603</c:v>
                  </c:pt>
                  <c:pt idx="7582">
                    <c:v>1393.615373864686</c:v>
                  </c:pt>
                  <c:pt idx="7584">
                    <c:v>-2466.8551505724158</c:v>
                  </c:pt>
                  <c:pt idx="7590">
                    <c:v>-463.97476984971769</c:v>
                  </c:pt>
                  <c:pt idx="7592">
                    <c:v>595.60010394603705</c:v>
                  </c:pt>
                  <c:pt idx="7595">
                    <c:v>1138.6651072121219</c:v>
                  </c:pt>
                  <c:pt idx="7597">
                    <c:v>-247.71634118119979</c:v>
                  </c:pt>
                  <c:pt idx="7600">
                    <c:v>657.04010747363645</c:v>
                  </c:pt>
                  <c:pt idx="7602">
                    <c:v>-21.204963695898201</c:v>
                  </c:pt>
                  <c:pt idx="7604">
                    <c:v>-76.071327664096316</c:v>
                  </c:pt>
                  <c:pt idx="7606">
                    <c:v>886.02963780481866</c:v>
                  </c:pt>
                  <c:pt idx="7608">
                    <c:v>-3569.4164185419831</c:v>
                  </c:pt>
                  <c:pt idx="7614">
                    <c:v>276.38257489608071</c:v>
                  </c:pt>
                  <c:pt idx="7616">
                    <c:v>834.66950270546647</c:v>
                  </c:pt>
                  <c:pt idx="7619">
                    <c:v>835.18137637060499</c:v>
                  </c:pt>
                  <c:pt idx="7621">
                    <c:v>-265.31536106397459</c:v>
                  </c:pt>
                  <c:pt idx="7624">
                    <c:v>707.9057990368384</c:v>
                  </c:pt>
                  <c:pt idx="7626">
                    <c:v>-80.8369955440794</c:v>
                  </c:pt>
                  <c:pt idx="7628">
                    <c:v>-452.76120882009849</c:v>
                  </c:pt>
                  <c:pt idx="7630">
                    <c:v>1847.957943945519</c:v>
                  </c:pt>
                  <c:pt idx="7632">
                    <c:v>-3456.753347109458</c:v>
                  </c:pt>
                  <c:pt idx="7638">
                    <c:v>192.45521079833631</c:v>
                  </c:pt>
                  <c:pt idx="7640">
                    <c:v>3021.3530150761148</c:v>
                  </c:pt>
                  <c:pt idx="7643">
                    <c:v>1193.8350675206391</c:v>
                  </c:pt>
                  <c:pt idx="7645">
                    <c:v>334.91393743806111</c:v>
                  </c:pt>
                  <c:pt idx="7648">
                    <c:v>-1510.453010622263</c:v>
                  </c:pt>
                  <c:pt idx="7650">
                    <c:v>425.27471913486812</c:v>
                  </c:pt>
                  <c:pt idx="7652">
                    <c:v>147.49517026166001</c:v>
                  </c:pt>
                  <c:pt idx="7654">
                    <c:v>-637.3942169941364</c:v>
                  </c:pt>
                  <c:pt idx="7656">
                    <c:v>-2386.1255224813999</c:v>
                  </c:pt>
                  <c:pt idx="7662">
                    <c:v>-50.298141480523562</c:v>
                  </c:pt>
                  <c:pt idx="7664">
                    <c:v>2275.7094511726682</c:v>
                  </c:pt>
                  <c:pt idx="7667">
                    <c:v>315.2028836413993</c:v>
                  </c:pt>
                  <c:pt idx="7669">
                    <c:v>395.88861827237628</c:v>
                  </c:pt>
                  <c:pt idx="7672">
                    <c:v>-115.63123902814191</c:v>
                  </c:pt>
                  <c:pt idx="7674">
                    <c:v>194.98236033900321</c:v>
                  </c:pt>
                  <c:pt idx="7676">
                    <c:v>-496.01947588333502</c:v>
                  </c:pt>
                  <c:pt idx="7678">
                    <c:v>-42.003172330096277</c:v>
                  </c:pt>
                  <c:pt idx="7680">
                    <c:v>-2660.8774279620802</c:v>
                  </c:pt>
                  <c:pt idx="7686">
                    <c:v>393.00292480446842</c:v>
                  </c:pt>
                  <c:pt idx="7688">
                    <c:v>1501.6136902047331</c:v>
                  </c:pt>
                  <c:pt idx="7691">
                    <c:v>1056.442954493443</c:v>
                  </c:pt>
                  <c:pt idx="7693">
                    <c:v>611.84991106766756</c:v>
                  </c:pt>
                  <c:pt idx="7696">
                    <c:v>-735.4605611744953</c:v>
                  </c:pt>
                  <c:pt idx="7698">
                    <c:v>-46.181294800291639</c:v>
                  </c:pt>
                  <c:pt idx="7700">
                    <c:v>-123.530794220118</c:v>
                  </c:pt>
                  <c:pt idx="7702">
                    <c:v>-293.64444877256761</c:v>
                  </c:pt>
                  <c:pt idx="7704">
                    <c:v>-2405.3138615868888</c:v>
                  </c:pt>
                  <c:pt idx="7710">
                    <c:v>-621.79815454664674</c:v>
                  </c:pt>
                  <c:pt idx="7712">
                    <c:v>2969.3452061998978</c:v>
                  </c:pt>
                  <c:pt idx="7715">
                    <c:v>214.0870531249893</c:v>
                  </c:pt>
                  <c:pt idx="7717">
                    <c:v>-366.04121618332653</c:v>
                  </c:pt>
                  <c:pt idx="7720">
                    <c:v>118.0508749554283</c:v>
                  </c:pt>
                  <c:pt idx="7722">
                    <c:v>-450.2401455884501</c:v>
                  </c:pt>
                  <c:pt idx="7724">
                    <c:v>162.8296098289284</c:v>
                  </c:pt>
                  <c:pt idx="7726">
                    <c:v>764.43361455185743</c:v>
                  </c:pt>
                  <c:pt idx="7728">
                    <c:v>-2785.9989581807331</c:v>
                  </c:pt>
                  <c:pt idx="7734">
                    <c:v>33.5788423891645</c:v>
                  </c:pt>
                  <c:pt idx="7736">
                    <c:v>1570.882809662131</c:v>
                  </c:pt>
                  <c:pt idx="7739">
                    <c:v>1571.6875316329499</c:v>
                  </c:pt>
                  <c:pt idx="7741">
                    <c:v>-727.62038994558702</c:v>
                  </c:pt>
                  <c:pt idx="7744">
                    <c:v>-46.776089614199009</c:v>
                  </c:pt>
                  <c:pt idx="7746">
                    <c:v>-541.69267710397241</c:v>
                  </c:pt>
                  <c:pt idx="7748">
                    <c:v>-288.70032502144022</c:v>
                  </c:pt>
                  <c:pt idx="7750">
                    <c:v>745.6260257891372</c:v>
                  </c:pt>
                  <c:pt idx="7752">
                    <c:v>-2329.3161745334551</c:v>
                  </c:pt>
                  <c:pt idx="7758">
                    <c:v>-496.76897632282271</c:v>
                  </c:pt>
                  <c:pt idx="7760">
                    <c:v>761.22522159802054</c:v>
                  </c:pt>
                  <c:pt idx="7763">
                    <c:v>1905.8129744379421</c:v>
                  </c:pt>
                  <c:pt idx="7765">
                    <c:v>-988.58434772830879</c:v>
                  </c:pt>
                  <c:pt idx="7768">
                    <c:v>316.45303311146932</c:v>
                  </c:pt>
                  <c:pt idx="7770">
                    <c:v>499.27592731569172</c:v>
                  </c:pt>
                  <c:pt idx="7772">
                    <c:v>393.40354206133628</c:v>
                  </c:pt>
                  <c:pt idx="7774">
                    <c:v>-334.06350033121271</c:v>
                  </c:pt>
                  <c:pt idx="7776">
                    <c:v>-2847.3347788509</c:v>
                  </c:pt>
                  <c:pt idx="7782">
                    <c:v>13.29132211728756</c:v>
                  </c:pt>
                  <c:pt idx="7784">
                    <c:v>403.79604329149691</c:v>
                  </c:pt>
                  <c:pt idx="7787">
                    <c:v>508.23985640831768</c:v>
                  </c:pt>
                  <c:pt idx="7789">
                    <c:v>829.42712403102257</c:v>
                  </c:pt>
                  <c:pt idx="7792">
                    <c:v>-439.83955622211943</c:v>
                  </c:pt>
                  <c:pt idx="7794">
                    <c:v>126.7212347526838</c:v>
                  </c:pt>
                  <c:pt idx="7796">
                    <c:v>740.14346326828684</c:v>
                  </c:pt>
                  <c:pt idx="7798">
                    <c:v>-243.3648876953921</c:v>
                  </c:pt>
                  <c:pt idx="7800">
                    <c:v>-1821.2380217124371</c:v>
                  </c:pt>
                  <c:pt idx="7806">
                    <c:v>500.80444270723268</c:v>
                  </c:pt>
                  <c:pt idx="7808">
                    <c:v>1257.3496202579929</c:v>
                  </c:pt>
                  <c:pt idx="7811">
                    <c:v>1019.234693246585</c:v>
                  </c:pt>
                  <c:pt idx="7813">
                    <c:v>250.7210838026331</c:v>
                  </c:pt>
                  <c:pt idx="7816">
                    <c:v>-747.41763747372522</c:v>
                  </c:pt>
                  <c:pt idx="7818">
                    <c:v>300.4597155056253</c:v>
                  </c:pt>
                  <c:pt idx="7820">
                    <c:v>829.2056919900316</c:v>
                  </c:pt>
                  <c:pt idx="7822">
                    <c:v>-678.17299847510367</c:v>
                  </c:pt>
                  <c:pt idx="7824">
                    <c:v>-2305.0214465028839</c:v>
                  </c:pt>
                  <c:pt idx="7830">
                    <c:v>-395.1622907510137</c:v>
                  </c:pt>
                  <c:pt idx="7832">
                    <c:v>1906.4314456996869</c:v>
                  </c:pt>
                  <c:pt idx="7835">
                    <c:v>1168.959938245931</c:v>
                  </c:pt>
                  <c:pt idx="7837">
                    <c:v>292.10072438197312</c:v>
                  </c:pt>
                  <c:pt idx="7840">
                    <c:v>370.90029555656662</c:v>
                  </c:pt>
                  <c:pt idx="7842">
                    <c:v>-1128.6813602809671</c:v>
                  </c:pt>
                  <c:pt idx="7844">
                    <c:v>930.84283253274407</c:v>
                  </c:pt>
                  <c:pt idx="7846">
                    <c:v>-840.28547157613184</c:v>
                  </c:pt>
                  <c:pt idx="7848">
                    <c:v>-2150.1719156501522</c:v>
                  </c:pt>
                  <c:pt idx="7854">
                    <c:v>199.6487176556312</c:v>
                  </c:pt>
                  <c:pt idx="7856">
                    <c:v>1848.055091287988</c:v>
                  </c:pt>
                  <c:pt idx="7859">
                    <c:v>355.82620479736221</c:v>
                  </c:pt>
                  <c:pt idx="7861">
                    <c:v>973.95035827070024</c:v>
                  </c:pt>
                  <c:pt idx="7864">
                    <c:v>-216.9672464562064</c:v>
                  </c:pt>
                  <c:pt idx="7866">
                    <c:v>-406.7695199807203</c:v>
                  </c:pt>
                  <c:pt idx="7868">
                    <c:v>-181.74227036877349</c:v>
                  </c:pt>
                  <c:pt idx="7870">
                    <c:v>-213.20816212690619</c:v>
                  </c:pt>
                  <c:pt idx="7872">
                    <c:v>-2024.647846282003</c:v>
                  </c:pt>
                  <c:pt idx="7878">
                    <c:v>123.8877773997246</c:v>
                  </c:pt>
                  <c:pt idx="7880">
                    <c:v>1929.1313339696389</c:v>
                  </c:pt>
                  <c:pt idx="7883">
                    <c:v>304.178554365335</c:v>
                  </c:pt>
                  <c:pt idx="7885">
                    <c:v>461.78894069992748</c:v>
                  </c:pt>
                  <c:pt idx="7888">
                    <c:v>-573.67993681546068</c:v>
                  </c:pt>
                  <c:pt idx="7890">
                    <c:v>140.37830405948631</c:v>
                  </c:pt>
                  <c:pt idx="7892">
                    <c:v>-14.569529699776471</c:v>
                  </c:pt>
                  <c:pt idx="7894">
                    <c:v>289.11624971254417</c:v>
                  </c:pt>
                  <c:pt idx="7896">
                    <c:v>-2828.121590128661</c:v>
                  </c:pt>
                  <c:pt idx="7902">
                    <c:v>-573.22440253366403</c:v>
                  </c:pt>
                  <c:pt idx="7904">
                    <c:v>2592.069646208754</c:v>
                  </c:pt>
                  <c:pt idx="7907">
                    <c:v>-120.38183172930439</c:v>
                  </c:pt>
                  <c:pt idx="7909">
                    <c:v>408.50932910630951</c:v>
                  </c:pt>
                  <c:pt idx="7912">
                    <c:v>123.6195352612776</c:v>
                  </c:pt>
                  <c:pt idx="7914">
                    <c:v>-384.22177576756059</c:v>
                  </c:pt>
                  <c:pt idx="7916">
                    <c:v>505.71031564549401</c:v>
                  </c:pt>
                  <c:pt idx="7918">
                    <c:v>-642.27973388026658</c:v>
                  </c:pt>
                  <c:pt idx="7920">
                    <c:v>-2172.738688058932</c:v>
                  </c:pt>
                  <c:pt idx="7926">
                    <c:v>-491.57444935335297</c:v>
                  </c:pt>
                  <c:pt idx="7928">
                    <c:v>1051.467649574219</c:v>
                  </c:pt>
                  <c:pt idx="7931">
                    <c:v>422.50657413849149</c:v>
                  </c:pt>
                  <c:pt idx="7933">
                    <c:v>710.58081564999884</c:v>
                  </c:pt>
                  <c:pt idx="7936">
                    <c:v>152.74723590876971</c:v>
                  </c:pt>
                  <c:pt idx="7938">
                    <c:v>54.140640719560913</c:v>
                  </c:pt>
                  <c:pt idx="7940">
                    <c:v>-64.858520270605368</c:v>
                  </c:pt>
                  <c:pt idx="7942">
                    <c:v>209.1977909383458</c:v>
                  </c:pt>
                  <c:pt idx="7944">
                    <c:v>-2903.7423315463238</c:v>
                  </c:pt>
                  <c:pt idx="7950">
                    <c:v>175.07081766790719</c:v>
                  </c:pt>
                  <c:pt idx="7952">
                    <c:v>319.5848966458052</c:v>
                  </c:pt>
                  <c:pt idx="7955">
                    <c:v>729.573935953513</c:v>
                  </c:pt>
                  <c:pt idx="7957">
                    <c:v>308.54585988528561</c:v>
                  </c:pt>
                  <c:pt idx="7960">
                    <c:v>0.65381174808680997</c:v>
                  </c:pt>
                  <c:pt idx="7962">
                    <c:v>236.91781427976269</c:v>
                  </c:pt>
                  <c:pt idx="7964">
                    <c:v>-11.61952183888752</c:v>
                  </c:pt>
                  <c:pt idx="7966">
                    <c:v>-216.34652520233249</c:v>
                  </c:pt>
                  <c:pt idx="7968">
                    <c:v>-1519.171384946256</c:v>
                  </c:pt>
                  <c:pt idx="7974">
                    <c:v>313.86981368102721</c:v>
                  </c:pt>
                  <c:pt idx="7976">
                    <c:v>1048.962029490076</c:v>
                  </c:pt>
                  <c:pt idx="7979">
                    <c:v>657.74881755913896</c:v>
                  </c:pt>
                  <c:pt idx="7981">
                    <c:v>88.194355377214379</c:v>
                  </c:pt>
                  <c:pt idx="7984">
                    <c:v>-56.603677200622762</c:v>
                  </c:pt>
                  <c:pt idx="7986">
                    <c:v>-164.56273570602929</c:v>
                  </c:pt>
                  <c:pt idx="7988">
                    <c:v>1134.969190858355</c:v>
                  </c:pt>
                  <c:pt idx="7990">
                    <c:v>-564.41654050225407</c:v>
                  </c:pt>
                  <c:pt idx="7992">
                    <c:v>-2180.3957158211178</c:v>
                  </c:pt>
                  <c:pt idx="7998">
                    <c:v>559.37985768536419</c:v>
                  </c:pt>
                  <c:pt idx="8000">
                    <c:v>1671.3370948787201</c:v>
                  </c:pt>
                  <c:pt idx="8003">
                    <c:v>825.25395741189652</c:v>
                  </c:pt>
                  <c:pt idx="8005">
                    <c:v>-280.08375566789971</c:v>
                  </c:pt>
                  <c:pt idx="8008">
                    <c:v>270.92453263368589</c:v>
                  </c:pt>
                  <c:pt idx="8010">
                    <c:v>-618.72204740676534</c:v>
                  </c:pt>
                  <c:pt idx="8012">
                    <c:v>-148.1853761585954</c:v>
                  </c:pt>
                  <c:pt idx="8014">
                    <c:v>78.834050632332946</c:v>
                  </c:pt>
                  <c:pt idx="8016">
                    <c:v>-2289.7159493471281</c:v>
                  </c:pt>
                  <c:pt idx="8022">
                    <c:v>-352.64905984107651</c:v>
                  </c:pt>
                  <c:pt idx="8024">
                    <c:v>2281.196482182746</c:v>
                  </c:pt>
                  <c:pt idx="8027">
                    <c:v>1001.058867925414</c:v>
                  </c:pt>
                  <c:pt idx="8029">
                    <c:v>518.97043715415202</c:v>
                  </c:pt>
                  <c:pt idx="8032">
                    <c:v>-954.21863542047868</c:v>
                  </c:pt>
                  <c:pt idx="8034">
                    <c:v>-803.61054192268432</c:v>
                  </c:pt>
                  <c:pt idx="8036">
                    <c:v>657.53536609438368</c:v>
                  </c:pt>
                  <c:pt idx="8038">
                    <c:v>240.47399315227449</c:v>
                  </c:pt>
                  <c:pt idx="8040">
                    <c:v>-2078.0331116138168</c:v>
                  </c:pt>
                  <c:pt idx="8046">
                    <c:v>-187.5847097843689</c:v>
                  </c:pt>
                  <c:pt idx="8048">
                    <c:v>1848.9295297682679</c:v>
                  </c:pt>
                  <c:pt idx="8051">
                    <c:v>1346.506904446094</c:v>
                  </c:pt>
                  <c:pt idx="8053">
                    <c:v>-478.18876854077092</c:v>
                  </c:pt>
                  <c:pt idx="8056">
                    <c:v>-145.88176100700011</c:v>
                  </c:pt>
                  <c:pt idx="8058">
                    <c:v>-131.70225463647509</c:v>
                  </c:pt>
                  <c:pt idx="8060">
                    <c:v>-367.05705818835122</c:v>
                  </c:pt>
                  <c:pt idx="8062">
                    <c:v>540.79451536968941</c:v>
                  </c:pt>
                  <c:pt idx="8064">
                    <c:v>-2908.565599493731</c:v>
                  </c:pt>
                  <c:pt idx="8070">
                    <c:v>163.86108702567071</c:v>
                  </c:pt>
                  <c:pt idx="8072">
                    <c:v>2430.9478994651658</c:v>
                  </c:pt>
                  <c:pt idx="8075">
                    <c:v>586.54604114612084</c:v>
                  </c:pt>
                  <c:pt idx="8077">
                    <c:v>-119.9846818007973</c:v>
                  </c:pt>
                  <c:pt idx="8080">
                    <c:v>-770.60260431301492</c:v>
                  </c:pt>
                  <c:pt idx="8082">
                    <c:v>751.44922827000846</c:v>
                  </c:pt>
                  <c:pt idx="8084">
                    <c:v>-190.0958713150103</c:v>
                  </c:pt>
                  <c:pt idx="8086">
                    <c:v>-153.8460453743246</c:v>
                  </c:pt>
                  <c:pt idx="8088">
                    <c:v>-2148.0209844466149</c:v>
                  </c:pt>
                  <c:pt idx="8094">
                    <c:v>-823.20597145481406</c:v>
                  </c:pt>
                  <c:pt idx="8096">
                    <c:v>1748.627793204565</c:v>
                  </c:pt>
                  <c:pt idx="8099">
                    <c:v>250.65541131867579</c:v>
                  </c:pt>
                  <c:pt idx="8101">
                    <c:v>389.06944407045012</c:v>
                  </c:pt>
                  <c:pt idx="8104">
                    <c:v>-9.6780048822947702</c:v>
                  </c:pt>
                  <c:pt idx="8106">
                    <c:v>-389.39315759814048</c:v>
                  </c:pt>
                  <c:pt idx="8108">
                    <c:v>324.43787536531102</c:v>
                  </c:pt>
                  <c:pt idx="8110">
                    <c:v>114.3704324298851</c:v>
                  </c:pt>
                  <c:pt idx="8112">
                    <c:v>-2210.3872087434652</c:v>
                  </c:pt>
                  <c:pt idx="8118">
                    <c:v>-227.22519440358161</c:v>
                  </c:pt>
                  <c:pt idx="8120">
                    <c:v>606.28642833417155</c:v>
                  </c:pt>
                  <c:pt idx="8123">
                    <c:v>941.53988048851897</c:v>
                  </c:pt>
                  <c:pt idx="8125">
                    <c:v>-22.624968799669659</c:v>
                  </c:pt>
                  <c:pt idx="8128">
                    <c:v>-82.756718909871779</c:v>
                  </c:pt>
                  <c:pt idx="8130">
                    <c:v>201.2586813544913</c:v>
                  </c:pt>
                  <c:pt idx="8132">
                    <c:v>545.80285468681348</c:v>
                  </c:pt>
                  <c:pt idx="8134">
                    <c:v>603.26501431454369</c:v>
                  </c:pt>
                  <c:pt idx="8136">
                    <c:v>-2548.0635311585829</c:v>
                  </c:pt>
                  <c:pt idx="8142">
                    <c:v>691.21061447209661</c:v>
                  </c:pt>
                  <c:pt idx="8144">
                    <c:v>2375.8867131392112</c:v>
                  </c:pt>
                  <c:pt idx="8147">
                    <c:v>544.94335177164623</c:v>
                  </c:pt>
                  <c:pt idx="8149">
                    <c:v>-624.05744419572488</c:v>
                  </c:pt>
                  <c:pt idx="8152">
                    <c:v>119.07571612306489</c:v>
                  </c:pt>
                  <c:pt idx="8154">
                    <c:v>920.66204357695824</c:v>
                  </c:pt>
                  <c:pt idx="8156">
                    <c:v>-778.40642306844882</c:v>
                  </c:pt>
                  <c:pt idx="8158">
                    <c:v>277.53551602949659</c:v>
                  </c:pt>
                  <c:pt idx="8160">
                    <c:v>-3587.4069853340438</c:v>
                  </c:pt>
                  <c:pt idx="8166">
                    <c:v>561.99434976134228</c:v>
                  </c:pt>
                  <c:pt idx="8168">
                    <c:v>2323.986256047574</c:v>
                  </c:pt>
                  <c:pt idx="8171">
                    <c:v>856.68146453960821</c:v>
                  </c:pt>
                  <c:pt idx="8173">
                    <c:v>902.45575010887478</c:v>
                  </c:pt>
                  <c:pt idx="8176">
                    <c:v>-357.452037662566</c:v>
                  </c:pt>
                  <c:pt idx="8178">
                    <c:v>-1185.6095966879179</c:v>
                  </c:pt>
                  <c:pt idx="8180">
                    <c:v>654.81167584631476</c:v>
                  </c:pt>
                  <c:pt idx="8182">
                    <c:v>-567.36398940714571</c:v>
                  </c:pt>
                  <c:pt idx="8184">
                    <c:v>-2185.0814838840911</c:v>
                  </c:pt>
                  <c:pt idx="8190">
                    <c:v>283.74797228666102</c:v>
                  </c:pt>
                  <c:pt idx="8192">
                    <c:v>1845.4715248014511</c:v>
                  </c:pt>
                  <c:pt idx="8195">
                    <c:v>1072.3683324566921</c:v>
                  </c:pt>
                  <c:pt idx="8197">
                    <c:v>228.69095074033251</c:v>
                  </c:pt>
                  <c:pt idx="8200">
                    <c:v>622.07804840538665</c:v>
                  </c:pt>
                  <c:pt idx="8202">
                    <c:v>-678.49363891759663</c:v>
                  </c:pt>
                  <c:pt idx="8204">
                    <c:v>-1064.196854328856</c:v>
                  </c:pt>
                  <c:pt idx="8206">
                    <c:v>716.09308054827864</c:v>
                  </c:pt>
                  <c:pt idx="8208">
                    <c:v>-3193.0848041554718</c:v>
                  </c:pt>
                  <c:pt idx="8214">
                    <c:v>-246.00092494226379</c:v>
                  </c:pt>
                  <c:pt idx="8216">
                    <c:v>2695.8714876091358</c:v>
                  </c:pt>
                  <c:pt idx="8219">
                    <c:v>1155.944087929656</c:v>
                  </c:pt>
                  <c:pt idx="8221">
                    <c:v>928.5068183398472</c:v>
                  </c:pt>
                  <c:pt idx="8224">
                    <c:v>-344.53546112527698</c:v>
                  </c:pt>
                  <c:pt idx="8226">
                    <c:v>-478.94033173233032</c:v>
                  </c:pt>
                  <c:pt idx="8228">
                    <c:v>-1002.453229094884</c:v>
                  </c:pt>
                  <c:pt idx="8230">
                    <c:v>373.13954284428468</c:v>
                  </c:pt>
                  <c:pt idx="8232">
                    <c:v>-2828.021924212851</c:v>
                  </c:pt>
                  <c:pt idx="8238">
                    <c:v>144.656207910397</c:v>
                  </c:pt>
                  <c:pt idx="8240">
                    <c:v>1736.0757634824149</c:v>
                  </c:pt>
                  <c:pt idx="8243">
                    <c:v>548.62955787265309</c:v>
                  </c:pt>
                  <c:pt idx="8245">
                    <c:v>207.69645550693889</c:v>
                  </c:pt>
                  <c:pt idx="8248">
                    <c:v>424.81087646513328</c:v>
                  </c:pt>
                  <c:pt idx="8250">
                    <c:v>-1067.275445131731</c:v>
                  </c:pt>
                  <c:pt idx="8252">
                    <c:v>773.72276459861678</c:v>
                  </c:pt>
                  <c:pt idx="8254">
                    <c:v>-15.018175641027479</c:v>
                  </c:pt>
                  <c:pt idx="8256">
                    <c:v>-3025.958747426751</c:v>
                  </c:pt>
                  <c:pt idx="8262">
                    <c:v>-616.88320161153752</c:v>
                  </c:pt>
                  <c:pt idx="8264">
                    <c:v>617.06459944218477</c:v>
                  </c:pt>
                  <c:pt idx="8267">
                    <c:v>1536.682207602898</c:v>
                  </c:pt>
                  <c:pt idx="8269">
                    <c:v>-471.93780430471088</c:v>
                  </c:pt>
                  <c:pt idx="8272">
                    <c:v>177.15890313297859</c:v>
                  </c:pt>
                  <c:pt idx="8274">
                    <c:v>69.182822044622284</c:v>
                  </c:pt>
                  <c:pt idx="8276">
                    <c:v>825.67414948796431</c:v>
                  </c:pt>
                  <c:pt idx="8278">
                    <c:v>-319.16968804092539</c:v>
                  </c:pt>
                  <c:pt idx="8280">
                    <c:v>-2797.0251702289038</c:v>
                  </c:pt>
                  <c:pt idx="8286">
                    <c:v>-52.510372580489282</c:v>
                  </c:pt>
                  <c:pt idx="8288">
                    <c:v>416.90243712419209</c:v>
                  </c:pt>
                  <c:pt idx="8291">
                    <c:v>315.37098548626102</c:v>
                  </c:pt>
                  <c:pt idx="8293">
                    <c:v>810.27043364965368</c:v>
                  </c:pt>
                  <c:pt idx="8296">
                    <c:v>-579.55835828618206</c:v>
                  </c:pt>
                  <c:pt idx="8298">
                    <c:v>1214.4217842997821</c:v>
                  </c:pt>
                  <c:pt idx="8300">
                    <c:v>269.3528336896598</c:v>
                  </c:pt>
                  <c:pt idx="8302">
                    <c:v>-467.13694596155619</c:v>
                  </c:pt>
                  <c:pt idx="8304">
                    <c:v>-1546.8214721628169</c:v>
                  </c:pt>
                  <c:pt idx="8310">
                    <c:v>-107.7119299733277</c:v>
                  </c:pt>
                  <c:pt idx="8312">
                    <c:v>1803.26753961893</c:v>
                  </c:pt>
                  <c:pt idx="8315">
                    <c:v>909.00916387485631</c:v>
                  </c:pt>
                  <c:pt idx="8317">
                    <c:v>219.02002432054721</c:v>
                  </c:pt>
                  <c:pt idx="8320">
                    <c:v>331.85757289561661</c:v>
                  </c:pt>
                  <c:pt idx="8322">
                    <c:v>134.1636949464264</c:v>
                  </c:pt>
                  <c:pt idx="8324">
                    <c:v>-306.85342282889911</c:v>
                  </c:pt>
                  <c:pt idx="8326">
                    <c:v>-516.20606692489309</c:v>
                  </c:pt>
                  <c:pt idx="8328">
                    <c:v>-1709.7063639267681</c:v>
                  </c:pt>
                  <c:pt idx="8334">
                    <c:v>-691.75434248354384</c:v>
                  </c:pt>
                  <c:pt idx="8336">
                    <c:v>2258.9049715251708</c:v>
                  </c:pt>
                  <c:pt idx="8339">
                    <c:v>1104.210556785682</c:v>
                  </c:pt>
                  <c:pt idx="8341">
                    <c:v>76.856531458306549</c:v>
                  </c:pt>
                  <c:pt idx="8344">
                    <c:v>-1535.384558638772</c:v>
                  </c:pt>
                  <c:pt idx="8346">
                    <c:v>184.53912437409599</c:v>
                  </c:pt>
                  <c:pt idx="8348">
                    <c:v>798.28556721596397</c:v>
                  </c:pt>
                  <c:pt idx="8350">
                    <c:v>-146.28644441369761</c:v>
                  </c:pt>
                  <c:pt idx="8352">
                    <c:v>-2456.6645652901971</c:v>
                  </c:pt>
                  <c:pt idx="8358">
                    <c:v>-108.3419983417625</c:v>
                  </c:pt>
                  <c:pt idx="8360">
                    <c:v>2030.6519666834211</c:v>
                  </c:pt>
                  <c:pt idx="8363">
                    <c:v>585.60092994053412</c:v>
                  </c:pt>
                  <c:pt idx="8365">
                    <c:v>592.49229922696759</c:v>
                  </c:pt>
                  <c:pt idx="8368">
                    <c:v>-483.02292898751688</c:v>
                  </c:pt>
                  <c:pt idx="8370">
                    <c:v>-297.61863565792368</c:v>
                  </c:pt>
                  <c:pt idx="8372">
                    <c:v>602.85581805327809</c:v>
                  </c:pt>
                  <c:pt idx="8374">
                    <c:v>104.4978956510277</c:v>
                  </c:pt>
                  <c:pt idx="8376">
                    <c:v>-3258.980648829981</c:v>
                  </c:pt>
                  <c:pt idx="8382">
                    <c:v>273.0344053646113</c:v>
                  </c:pt>
                  <c:pt idx="8384">
                    <c:v>1264.0640609755451</c:v>
                  </c:pt>
                  <c:pt idx="8387">
                    <c:v>1347.827403969342</c:v>
                  </c:pt>
                  <c:pt idx="8389">
                    <c:v>-593.23764669178831</c:v>
                  </c:pt>
                  <c:pt idx="8392">
                    <c:v>432.65656246856821</c:v>
                  </c:pt>
                  <c:pt idx="8394">
                    <c:v>350.20725692188353</c:v>
                  </c:pt>
                  <c:pt idx="8396">
                    <c:v>296.44114480668929</c:v>
                  </c:pt>
                  <c:pt idx="8398">
                    <c:v>-464.3242515172023</c:v>
                  </c:pt>
                  <c:pt idx="8400">
                    <c:v>-2824.4264152870069</c:v>
                  </c:pt>
                  <c:pt idx="8406">
                    <c:v>55.48451692395065</c:v>
                  </c:pt>
                  <c:pt idx="8408">
                    <c:v>1901.0740561583509</c:v>
                  </c:pt>
                  <c:pt idx="8411">
                    <c:v>681.82255371287818</c:v>
                  </c:pt>
                  <c:pt idx="8413">
                    <c:v>404.65545522170942</c:v>
                  </c:pt>
                  <c:pt idx="8416">
                    <c:v>-449.69821715538268</c:v>
                  </c:pt>
                  <c:pt idx="8418">
                    <c:v>-159.37191590305159</c:v>
                  </c:pt>
                  <c:pt idx="8420">
                    <c:v>624.62199931752184</c:v>
                  </c:pt>
                  <c:pt idx="8422">
                    <c:v>-176.69382988976579</c:v>
                  </c:pt>
                  <c:pt idx="8424">
                    <c:v>-2900.5062523510951</c:v>
                  </c:pt>
                  <c:pt idx="8430">
                    <c:v>-173.0516932208393</c:v>
                  </c:pt>
                  <c:pt idx="8432">
                    <c:v>1403.397597388815</c:v>
                  </c:pt>
                  <c:pt idx="8435">
                    <c:v>615.83393144255388</c:v>
                  </c:pt>
                  <c:pt idx="8437">
                    <c:v>-111.4526815811623</c:v>
                  </c:pt>
                  <c:pt idx="8440">
                    <c:v>1036.9000432921821</c:v>
                  </c:pt>
                  <c:pt idx="8442">
                    <c:v>-823.07303312758472</c:v>
                  </c:pt>
                  <c:pt idx="8444">
                    <c:v>92.386650605745686</c:v>
                  </c:pt>
                  <c:pt idx="8446">
                    <c:v>314.88294657812372</c:v>
                  </c:pt>
                  <c:pt idx="8448">
                    <c:v>-3041.62812890239</c:v>
                  </c:pt>
                  <c:pt idx="8454">
                    <c:v>358.60095947930682</c:v>
                  </c:pt>
                  <c:pt idx="8456">
                    <c:v>745.55055936723511</c:v>
                  </c:pt>
                  <c:pt idx="8459">
                    <c:v>752.04444847662683</c:v>
                  </c:pt>
                  <c:pt idx="8461">
                    <c:v>571.22334783610154</c:v>
                  </c:pt>
                  <c:pt idx="8464">
                    <c:v>137.6270746100636</c:v>
                  </c:pt>
                  <c:pt idx="8466">
                    <c:v>-365.56011261708773</c:v>
                  </c:pt>
                  <c:pt idx="8468">
                    <c:v>83.198426038958118</c:v>
                  </c:pt>
                  <c:pt idx="8470">
                    <c:v>855.28583039561647</c:v>
                  </c:pt>
                  <c:pt idx="8472">
                    <c:v>-2810.607046894831</c:v>
                  </c:pt>
                  <c:pt idx="8478">
                    <c:v>596.28154604710301</c:v>
                  </c:pt>
                  <c:pt idx="8480">
                    <c:v>1922.513912653397</c:v>
                  </c:pt>
                  <c:pt idx="8483">
                    <c:v>922.65207220388402</c:v>
                  </c:pt>
                  <c:pt idx="8485">
                    <c:v>835.03620787317777</c:v>
                  </c:pt>
                  <c:pt idx="8488">
                    <c:v>-716.48803285292524</c:v>
                  </c:pt>
                  <c:pt idx="8490">
                    <c:v>-228.73689118718539</c:v>
                  </c:pt>
                  <c:pt idx="8492">
                    <c:v>-178.37156839019369</c:v>
                  </c:pt>
                  <c:pt idx="8494">
                    <c:v>-181.39997832991861</c:v>
                  </c:pt>
                  <c:pt idx="8496">
                    <c:v>-2052.249238383783</c:v>
                  </c:pt>
                  <c:pt idx="8502">
                    <c:v>-269.67845447899521</c:v>
                  </c:pt>
                  <c:pt idx="8504">
                    <c:v>1818.5720491961781</c:v>
                  </c:pt>
                  <c:pt idx="8507">
                    <c:v>537.9413112321746</c:v>
                  </c:pt>
                  <c:pt idx="8509">
                    <c:v>688.90830283840842</c:v>
                  </c:pt>
                  <c:pt idx="8512">
                    <c:v>-134.9959851376916</c:v>
                  </c:pt>
                  <c:pt idx="8514">
                    <c:v>-412.47724271782141</c:v>
                  </c:pt>
                  <c:pt idx="8516">
                    <c:v>-25.6174701713826</c:v>
                  </c:pt>
                  <c:pt idx="8518">
                    <c:v>686.28723949749838</c:v>
                  </c:pt>
                  <c:pt idx="8520">
                    <c:v>-3309.5268940485562</c:v>
                  </c:pt>
                  <c:pt idx="8526">
                    <c:v>448.1688754495953</c:v>
                  </c:pt>
                  <c:pt idx="8528">
                    <c:v>1762.6927153799129</c:v>
                  </c:pt>
                  <c:pt idx="8531">
                    <c:v>978.07702454753598</c:v>
                  </c:pt>
                  <c:pt idx="8533">
                    <c:v>-442.60874479797349</c:v>
                  </c:pt>
                  <c:pt idx="8536">
                    <c:v>475.65704429466871</c:v>
                  </c:pt>
                  <c:pt idx="8538">
                    <c:v>459.15120510206179</c:v>
                  </c:pt>
                  <c:pt idx="8540">
                    <c:v>-465.89561292430159</c:v>
                  </c:pt>
                  <c:pt idx="8542">
                    <c:v>837.0287267337734</c:v>
                  </c:pt>
                  <c:pt idx="8544">
                    <c:v>-4104.1696217751596</c:v>
                  </c:pt>
                  <c:pt idx="8550">
                    <c:v>1068.600853142593</c:v>
                  </c:pt>
                  <c:pt idx="8552">
                    <c:v>1903.1997810950161</c:v>
                  </c:pt>
                  <c:pt idx="8555">
                    <c:v>133.92472743239711</c:v>
                  </c:pt>
                  <c:pt idx="8557">
                    <c:v>1153.4991642770869</c:v>
                  </c:pt>
                  <c:pt idx="8560">
                    <c:v>50.658900489124797</c:v>
                  </c:pt>
                  <c:pt idx="8562">
                    <c:v>-454.85528701181101</c:v>
                  </c:pt>
                  <c:pt idx="8564">
                    <c:v>-191.36364446618609</c:v>
                  </c:pt>
                  <c:pt idx="8566">
                    <c:v>-657.01804050472856</c:v>
                  </c:pt>
                  <c:pt idx="8568">
                    <c:v>-2402.0443467374048</c:v>
                  </c:pt>
                  <c:pt idx="8574">
                    <c:v>97.489453181935474</c:v>
                  </c:pt>
                  <c:pt idx="8576">
                    <c:v>2227.684131567657</c:v>
                  </c:pt>
                  <c:pt idx="8579">
                    <c:v>1093.470998460765</c:v>
                  </c:pt>
                  <c:pt idx="8581">
                    <c:v>203.50382980562071</c:v>
                  </c:pt>
                  <c:pt idx="8584">
                    <c:v>222.9381950997776</c:v>
                  </c:pt>
                  <c:pt idx="8586">
                    <c:v>205.94194076637001</c:v>
                  </c:pt>
                  <c:pt idx="8588">
                    <c:v>-980.29648042773999</c:v>
                  </c:pt>
                  <c:pt idx="8590">
                    <c:v>407.06300594767521</c:v>
                  </c:pt>
                  <c:pt idx="8592">
                    <c:v>-3432.9147997400628</c:v>
                  </c:pt>
                  <c:pt idx="8598">
                    <c:v>-190.51058109654139</c:v>
                  </c:pt>
                  <c:pt idx="8600">
                    <c:v>1338.4094414867179</c:v>
                  </c:pt>
                  <c:pt idx="8603">
                    <c:v>1363.535494089647</c:v>
                  </c:pt>
                  <c:pt idx="8605">
                    <c:v>47.478303162748482</c:v>
                  </c:pt>
                  <c:pt idx="8608">
                    <c:v>-145.14137309726721</c:v>
                  </c:pt>
                  <c:pt idx="8610">
                    <c:v>-217.177394051243</c:v>
                  </c:pt>
                  <c:pt idx="8612">
                    <c:v>-187.20522862774669</c:v>
                  </c:pt>
                  <c:pt idx="8614">
                    <c:v>680.48557572631398</c:v>
                  </c:pt>
                  <c:pt idx="8616">
                    <c:v>-2921.3449298779101</c:v>
                  </c:pt>
                  <c:pt idx="8622">
                    <c:v>236.0339251454061</c:v>
                  </c:pt>
                  <c:pt idx="8624">
                    <c:v>589.72311218792663</c:v>
                  </c:pt>
                  <c:pt idx="8627">
                    <c:v>1366.528496937673</c:v>
                  </c:pt>
                  <c:pt idx="8629">
                    <c:v>131.47941224580791</c:v>
                  </c:pt>
                  <c:pt idx="8632">
                    <c:v>-213.68629330511621</c:v>
                  </c:pt>
                  <c:pt idx="8634">
                    <c:v>442.25661699747423</c:v>
                  </c:pt>
                  <c:pt idx="8636">
                    <c:v>-520.00201507831662</c:v>
                  </c:pt>
                  <c:pt idx="8638">
                    <c:v>322.08740250220569</c:v>
                  </c:pt>
                  <c:pt idx="8640">
                    <c:v>-2403.0156402870271</c:v>
                  </c:pt>
                  <c:pt idx="8646">
                    <c:v>-460.82364793185849</c:v>
                  </c:pt>
                  <c:pt idx="8648">
                    <c:v>3175.2115551051402</c:v>
                  </c:pt>
                  <c:pt idx="8651">
                    <c:v>1248.91180115613</c:v>
                  </c:pt>
                  <c:pt idx="8653">
                    <c:v>-143.75630539869971</c:v>
                  </c:pt>
                  <c:pt idx="8656">
                    <c:v>78.071670876914126</c:v>
                  </c:pt>
                  <c:pt idx="8658">
                    <c:v>-327.50075927539001</c:v>
                  </c:pt>
                  <c:pt idx="8660">
                    <c:v>563.99870710811251</c:v>
                  </c:pt>
                  <c:pt idx="8662">
                    <c:v>-1528.3445082053149</c:v>
                  </c:pt>
                  <c:pt idx="8664">
                    <c:v>-2386.89505667714</c:v>
                  </c:pt>
                  <c:pt idx="8670">
                    <c:v>-112.2038577741568</c:v>
                  </c:pt>
                  <c:pt idx="8672">
                    <c:v>2228.8831879051868</c:v>
                  </c:pt>
                  <c:pt idx="8675">
                    <c:v>1043.7404545317081</c:v>
                  </c:pt>
                  <c:pt idx="8677">
                    <c:v>229.62237344281681</c:v>
                  </c:pt>
                  <c:pt idx="8680">
                    <c:v>13.2671469673187</c:v>
                  </c:pt>
                  <c:pt idx="8682">
                    <c:v>-132.35023810029099</c:v>
                  </c:pt>
                  <c:pt idx="8684">
                    <c:v>-952.58943339822872</c:v>
                  </c:pt>
                  <c:pt idx="8686">
                    <c:v>376.5804987788942</c:v>
                  </c:pt>
                  <c:pt idx="8688">
                    <c:v>-3427.4150979321221</c:v>
                  </c:pt>
                  <c:pt idx="8694">
                    <c:v>342.86570147056602</c:v>
                  </c:pt>
                  <c:pt idx="8696">
                    <c:v>2428.5449102625139</c:v>
                  </c:pt>
                  <c:pt idx="8699">
                    <c:v>1570.8287251629699</c:v>
                  </c:pt>
                  <c:pt idx="8701">
                    <c:v>329.80910424210731</c:v>
                  </c:pt>
                  <c:pt idx="8704">
                    <c:v>-1068.2673904012879</c:v>
                  </c:pt>
                  <c:pt idx="8706">
                    <c:v>377.12710713808701</c:v>
                  </c:pt>
                  <c:pt idx="8708">
                    <c:v>572.28628778845803</c:v>
                  </c:pt>
                  <c:pt idx="8710">
                    <c:v>-2026.8108949261591</c:v>
                  </c:pt>
                  <c:pt idx="8712">
                    <c:v>-2281.8147887115961</c:v>
                  </c:pt>
                  <c:pt idx="8718">
                    <c:v>990.81611402221802</c:v>
                  </c:pt>
                  <c:pt idx="8720">
                    <c:v>1860.566841194443</c:v>
                  </c:pt>
                  <c:pt idx="8723">
                    <c:v>728.7599057790685</c:v>
                  </c:pt>
                  <c:pt idx="8725">
                    <c:v>328.01202574520352</c:v>
                  </c:pt>
                  <c:pt idx="8728">
                    <c:v>148.15368253092669</c:v>
                  </c:pt>
                  <c:pt idx="8730">
                    <c:v>-237.57963110163831</c:v>
                  </c:pt>
                  <c:pt idx="8732">
                    <c:v>-115.6114051180375</c:v>
                  </c:pt>
                  <c:pt idx="8734">
                    <c:v>-414.04655820029058</c:v>
                  </c:pt>
                  <c:pt idx="8736">
                    <c:v>-2877.5178163027181</c:v>
                  </c:pt>
                  <c:pt idx="8742">
                    <c:v>449.64120082886632</c:v>
                  </c:pt>
                  <c:pt idx="8744">
                    <c:v>1737.661102993392</c:v>
                  </c:pt>
                  <c:pt idx="8747">
                    <c:v>778.72205941751952</c:v>
                  </c:pt>
                  <c:pt idx="8749">
                    <c:v>258.63034317613352</c:v>
                  </c:pt>
                  <c:pt idx="8752">
                    <c:v>-448.92116310638079</c:v>
                  </c:pt>
                  <c:pt idx="8754">
                    <c:v>309.55472307093078</c:v>
                  </c:pt>
                  <c:pt idx="8756">
                    <c:v>-505.55928576768571</c:v>
                  </c:pt>
                  <c:pt idx="8758">
                    <c:v>-253.69861779219721</c:v>
                  </c:pt>
                </c:numCache>
              </c:numRef>
            </c:plus>
            <c:minus>
              <c:numRef>
                <c:f>Blocks!$G$5:$G$8764</c:f>
                <c:numCache>
                  <c:formatCode>General</c:formatCode>
                  <c:ptCount val="8760"/>
                  <c:pt idx="6">
                    <c:v>-35.262992925809172</c:v>
                  </c:pt>
                  <c:pt idx="8">
                    <c:v>2499.2384464522579</c:v>
                  </c:pt>
                  <c:pt idx="11">
                    <c:v>939.51375918732083</c:v>
                  </c:pt>
                  <c:pt idx="13">
                    <c:v>473.35359060558773</c:v>
                  </c:pt>
                  <c:pt idx="16">
                    <c:v>-439.63325156516288</c:v>
                  </c:pt>
                  <c:pt idx="18">
                    <c:v>1109.9148888770139</c:v>
                  </c:pt>
                  <c:pt idx="20">
                    <c:v>-141.75835008705329</c:v>
                  </c:pt>
                  <c:pt idx="22">
                    <c:v>-215.91546969107731</c:v>
                  </c:pt>
                  <c:pt idx="24">
                    <c:v>-3844.3952909924469</c:v>
                  </c:pt>
                  <c:pt idx="30">
                    <c:v>-275.40568002468359</c:v>
                  </c:pt>
                  <c:pt idx="32">
                    <c:v>1870.4536594355759</c:v>
                  </c:pt>
                  <c:pt idx="35">
                    <c:v>778.40918271169733</c:v>
                  </c:pt>
                  <c:pt idx="37">
                    <c:v>-165.09092500400581</c:v>
                  </c:pt>
                  <c:pt idx="40">
                    <c:v>380.08478916677632</c:v>
                  </c:pt>
                  <c:pt idx="42">
                    <c:v>452.71102005396102</c:v>
                  </c:pt>
                  <c:pt idx="44">
                    <c:v>79.631494559060229</c:v>
                  </c:pt>
                  <c:pt idx="46">
                    <c:v>-590.60199285689669</c:v>
                  </c:pt>
                  <c:pt idx="48">
                    <c:v>-2799.0902482890701</c:v>
                  </c:pt>
                  <c:pt idx="54">
                    <c:v>-198.71108001325231</c:v>
                  </c:pt>
                  <c:pt idx="56">
                    <c:v>1336.306818401514</c:v>
                  </c:pt>
                  <c:pt idx="59">
                    <c:v>714.33618443149305</c:v>
                  </c:pt>
                  <c:pt idx="61">
                    <c:v>612.95020201927389</c:v>
                  </c:pt>
                  <c:pt idx="64">
                    <c:v>-607.93710519195133</c:v>
                  </c:pt>
                  <c:pt idx="66">
                    <c:v>1084.17259847594</c:v>
                  </c:pt>
                  <c:pt idx="68">
                    <c:v>-170.662415673949</c:v>
                  </c:pt>
                  <c:pt idx="70">
                    <c:v>-116.5542839270347</c:v>
                  </c:pt>
                  <c:pt idx="72">
                    <c:v>-2497.1287158754708</c:v>
                  </c:pt>
                  <c:pt idx="78">
                    <c:v>95.245525753107387</c:v>
                  </c:pt>
                  <c:pt idx="80">
                    <c:v>1453.2409623553981</c:v>
                  </c:pt>
                  <c:pt idx="83">
                    <c:v>497.59713296963668</c:v>
                  </c:pt>
                  <c:pt idx="85">
                    <c:v>1230.743499876673</c:v>
                  </c:pt>
                  <c:pt idx="88">
                    <c:v>1175.9358238531929</c:v>
                  </c:pt>
                  <c:pt idx="90">
                    <c:v>-756.98461901029805</c:v>
                  </c:pt>
                  <c:pt idx="92">
                    <c:v>976.11852744569842</c:v>
                  </c:pt>
                  <c:pt idx="94">
                    <c:v>-1335.0102865187</c:v>
                  </c:pt>
                  <c:pt idx="96">
                    <c:v>-2963.78321758939</c:v>
                  </c:pt>
                  <c:pt idx="102">
                    <c:v>422.10028259730831</c:v>
                  </c:pt>
                  <c:pt idx="104">
                    <c:v>2000.0434258388079</c:v>
                  </c:pt>
                  <c:pt idx="107">
                    <c:v>1859.799278948773</c:v>
                  </c:pt>
                  <c:pt idx="109">
                    <c:v>-648.99253196004804</c:v>
                  </c:pt>
                  <c:pt idx="112">
                    <c:v>152.25983165111751</c:v>
                  </c:pt>
                  <c:pt idx="114">
                    <c:v>-186.64510515933941</c:v>
                  </c:pt>
                  <c:pt idx="116">
                    <c:v>198.46073955305479</c:v>
                  </c:pt>
                  <c:pt idx="118">
                    <c:v>-1092.064616226387</c:v>
                  </c:pt>
                  <c:pt idx="120">
                    <c:v>-3414.8551251098452</c:v>
                  </c:pt>
                  <c:pt idx="126">
                    <c:v>695.05896103525254</c:v>
                  </c:pt>
                  <c:pt idx="128">
                    <c:v>1396.310170864188</c:v>
                  </c:pt>
                  <c:pt idx="131">
                    <c:v>698.31649288648248</c:v>
                  </c:pt>
                  <c:pt idx="133">
                    <c:v>1064.175680672688</c:v>
                  </c:pt>
                  <c:pt idx="136">
                    <c:v>-54.770062907587999</c:v>
                  </c:pt>
                  <c:pt idx="138">
                    <c:v>270.22293533933771</c:v>
                  </c:pt>
                  <c:pt idx="140">
                    <c:v>-544.88656530959634</c:v>
                  </c:pt>
                  <c:pt idx="142">
                    <c:v>135.15885022933799</c:v>
                  </c:pt>
                  <c:pt idx="144">
                    <c:v>-3407.025696674993</c:v>
                  </c:pt>
                  <c:pt idx="150">
                    <c:v>331.31802863407762</c:v>
                  </c:pt>
                  <c:pt idx="152">
                    <c:v>2036.064409491795</c:v>
                  </c:pt>
                  <c:pt idx="155">
                    <c:v>836.56975610179859</c:v>
                  </c:pt>
                  <c:pt idx="157">
                    <c:v>633.46555972029807</c:v>
                  </c:pt>
                  <c:pt idx="160">
                    <c:v>615.81582371074171</c:v>
                  </c:pt>
                  <c:pt idx="162">
                    <c:v>-274.82987266409702</c:v>
                  </c:pt>
                  <c:pt idx="164">
                    <c:v>-373.60241307621249</c:v>
                  </c:pt>
                  <c:pt idx="166">
                    <c:v>-457.41822340309591</c:v>
                  </c:pt>
                  <c:pt idx="168">
                    <c:v>-3277.39218451432</c:v>
                  </c:pt>
                  <c:pt idx="174">
                    <c:v>-117.2949969695146</c:v>
                  </c:pt>
                  <c:pt idx="176">
                    <c:v>2293.5027121493122</c:v>
                  </c:pt>
                  <c:pt idx="179">
                    <c:v>433.46075327577631</c:v>
                  </c:pt>
                  <c:pt idx="181">
                    <c:v>634.44058203109671</c:v>
                  </c:pt>
                  <c:pt idx="184">
                    <c:v>388.20805472577922</c:v>
                  </c:pt>
                  <c:pt idx="186">
                    <c:v>752.664653437776</c:v>
                  </c:pt>
                  <c:pt idx="188">
                    <c:v>-1062.454652147451</c:v>
                  </c:pt>
                  <c:pt idx="190">
                    <c:v>897.97905903163337</c:v>
                  </c:pt>
                  <c:pt idx="192">
                    <c:v>-4063.036688154516</c:v>
                  </c:pt>
                  <c:pt idx="198">
                    <c:v>-879.79008007100856</c:v>
                  </c:pt>
                  <c:pt idx="200">
                    <c:v>2285.229389227155</c:v>
                  </c:pt>
                  <c:pt idx="203">
                    <c:v>926.05008492061097</c:v>
                  </c:pt>
                  <c:pt idx="205">
                    <c:v>659.61441957789805</c:v>
                  </c:pt>
                  <c:pt idx="208">
                    <c:v>99.240782665558072</c:v>
                  </c:pt>
                  <c:pt idx="210">
                    <c:v>90.460096214450459</c:v>
                  </c:pt>
                  <c:pt idx="212">
                    <c:v>-678.54950802934763</c:v>
                  </c:pt>
                  <c:pt idx="214">
                    <c:v>-23.00391029839739</c:v>
                  </c:pt>
                  <c:pt idx="216">
                    <c:v>-2880.5737885182771</c:v>
                  </c:pt>
                  <c:pt idx="222">
                    <c:v>522.9598056117776</c:v>
                  </c:pt>
                  <c:pt idx="224">
                    <c:v>457.88869375408461</c:v>
                  </c:pt>
                  <c:pt idx="227">
                    <c:v>1091.5690382574321</c:v>
                  </c:pt>
                  <c:pt idx="229">
                    <c:v>364.47490742664371</c:v>
                  </c:pt>
                  <c:pt idx="232">
                    <c:v>-452.1421378199521</c:v>
                  </c:pt>
                  <c:pt idx="234">
                    <c:v>940.07755867930257</c:v>
                  </c:pt>
                  <c:pt idx="236">
                    <c:v>-278.67452830031112</c:v>
                  </c:pt>
                  <c:pt idx="238">
                    <c:v>419.78930036778911</c:v>
                  </c:pt>
                  <c:pt idx="240">
                    <c:v>-2689.26130211183</c:v>
                  </c:pt>
                  <c:pt idx="246">
                    <c:v>431.32543951209658</c:v>
                  </c:pt>
                  <c:pt idx="248">
                    <c:v>1249.506985281263</c:v>
                  </c:pt>
                  <c:pt idx="251">
                    <c:v>162.7038352145282</c:v>
                  </c:pt>
                  <c:pt idx="253">
                    <c:v>1876.5836369196979</c:v>
                  </c:pt>
                  <c:pt idx="256">
                    <c:v>78.712998294548015</c:v>
                  </c:pt>
                  <c:pt idx="258">
                    <c:v>-283.64222739643452</c:v>
                  </c:pt>
                  <c:pt idx="260">
                    <c:v>187.98952741342509</c:v>
                  </c:pt>
                  <c:pt idx="262">
                    <c:v>-228.68001074247519</c:v>
                  </c:pt>
                  <c:pt idx="264">
                    <c:v>-3145.9872324674579</c:v>
                  </c:pt>
                  <c:pt idx="270">
                    <c:v>201.84253417113001</c:v>
                  </c:pt>
                  <c:pt idx="272">
                    <c:v>2714.092708342821</c:v>
                  </c:pt>
                  <c:pt idx="275">
                    <c:v>277.69117909535271</c:v>
                  </c:pt>
                  <c:pt idx="277">
                    <c:v>763.24415784059238</c:v>
                  </c:pt>
                  <c:pt idx="280">
                    <c:v>-217.08513229513119</c:v>
                  </c:pt>
                  <c:pt idx="282">
                    <c:v>683.20407265963183</c:v>
                  </c:pt>
                  <c:pt idx="284">
                    <c:v>-1265.8735226490389</c:v>
                  </c:pt>
                  <c:pt idx="286">
                    <c:v>-773.00734404485411</c:v>
                  </c:pt>
                  <c:pt idx="288">
                    <c:v>-2905.6401604542789</c:v>
                  </c:pt>
                  <c:pt idx="294">
                    <c:v>642.76437272667874</c:v>
                  </c:pt>
                  <c:pt idx="296">
                    <c:v>2026.7014189139149</c:v>
                  </c:pt>
                  <c:pt idx="299">
                    <c:v>340.54880213741131</c:v>
                  </c:pt>
                  <c:pt idx="301">
                    <c:v>-160.36649833432611</c:v>
                  </c:pt>
                  <c:pt idx="304">
                    <c:v>1052.139826057966</c:v>
                  </c:pt>
                  <c:pt idx="306">
                    <c:v>-168.38543212114021</c:v>
                  </c:pt>
                  <c:pt idx="308">
                    <c:v>513.97367913807102</c:v>
                  </c:pt>
                  <c:pt idx="310">
                    <c:v>-987.80001010211708</c:v>
                  </c:pt>
                  <c:pt idx="312">
                    <c:v>-2661.0702285587722</c:v>
                  </c:pt>
                  <c:pt idx="318">
                    <c:v>-168.24471204269139</c:v>
                  </c:pt>
                  <c:pt idx="320">
                    <c:v>2045.575590554527</c:v>
                  </c:pt>
                  <c:pt idx="323">
                    <c:v>468.67430817647619</c:v>
                  </c:pt>
                  <c:pt idx="325">
                    <c:v>1040.5337578846011</c:v>
                  </c:pt>
                  <c:pt idx="328">
                    <c:v>-35.733878461200213</c:v>
                  </c:pt>
                  <c:pt idx="330">
                    <c:v>-496.40188441640203</c:v>
                  </c:pt>
                  <c:pt idx="332">
                    <c:v>616.23957190770307</c:v>
                  </c:pt>
                  <c:pt idx="334">
                    <c:v>-467.98363212063128</c:v>
                  </c:pt>
                  <c:pt idx="336">
                    <c:v>-3401.1299490666111</c:v>
                  </c:pt>
                  <c:pt idx="342">
                    <c:v>707.84680028154423</c:v>
                  </c:pt>
                  <c:pt idx="344">
                    <c:v>2274.6327610042208</c:v>
                  </c:pt>
                  <c:pt idx="347">
                    <c:v>102.8324925546585</c:v>
                  </c:pt>
                  <c:pt idx="349">
                    <c:v>213.6725091840344</c:v>
                  </c:pt>
                  <c:pt idx="352">
                    <c:v>271.6727277454774</c:v>
                  </c:pt>
                  <c:pt idx="354">
                    <c:v>-295.12231814538239</c:v>
                  </c:pt>
                  <c:pt idx="356">
                    <c:v>-495.7603655642742</c:v>
                  </c:pt>
                  <c:pt idx="358">
                    <c:v>-501.90787115757121</c:v>
                  </c:pt>
                  <c:pt idx="360">
                    <c:v>-2401.3243062927668</c:v>
                  </c:pt>
                  <c:pt idx="366">
                    <c:v>200.2155922289493</c:v>
                  </c:pt>
                  <c:pt idx="368">
                    <c:v>1705.617611350101</c:v>
                  </c:pt>
                  <c:pt idx="371">
                    <c:v>339.18489284471798</c:v>
                  </c:pt>
                  <c:pt idx="373">
                    <c:v>475.26867551124451</c:v>
                  </c:pt>
                  <c:pt idx="376">
                    <c:v>-890.03896065355366</c:v>
                  </c:pt>
                  <c:pt idx="378">
                    <c:v>-183.12890165804501</c:v>
                  </c:pt>
                  <c:pt idx="380">
                    <c:v>211.64492151377269</c:v>
                  </c:pt>
                  <c:pt idx="382">
                    <c:v>675.46082681725591</c:v>
                  </c:pt>
                  <c:pt idx="384">
                    <c:v>-2922.7680805100658</c:v>
                  </c:pt>
                  <c:pt idx="390">
                    <c:v>-239.93553039037761</c:v>
                  </c:pt>
                  <c:pt idx="392">
                    <c:v>910.07023794955603</c:v>
                  </c:pt>
                  <c:pt idx="395">
                    <c:v>1302.4060460664259</c:v>
                  </c:pt>
                  <c:pt idx="397">
                    <c:v>-1211.529732836723</c:v>
                  </c:pt>
                  <c:pt idx="400">
                    <c:v>721.02620036550059</c:v>
                  </c:pt>
                  <c:pt idx="402">
                    <c:v>-709.80001462531789</c:v>
                  </c:pt>
                  <c:pt idx="404">
                    <c:v>1281.7390648442381</c:v>
                  </c:pt>
                  <c:pt idx="406">
                    <c:v>-411.78546892871958</c:v>
                  </c:pt>
                  <c:pt idx="408">
                    <c:v>-1898.482957940605</c:v>
                  </c:pt>
                  <c:pt idx="414">
                    <c:v>580.00976526842544</c:v>
                  </c:pt>
                  <c:pt idx="416">
                    <c:v>1765.1050605756429</c:v>
                  </c:pt>
                  <c:pt idx="419">
                    <c:v>539.29487701796825</c:v>
                  </c:pt>
                  <c:pt idx="421">
                    <c:v>-781.71611895663955</c:v>
                  </c:pt>
                  <c:pt idx="424">
                    <c:v>656.29071068573103</c:v>
                  </c:pt>
                  <c:pt idx="426">
                    <c:v>-264.62723909155841</c:v>
                  </c:pt>
                  <c:pt idx="428">
                    <c:v>-10.792303045072909</c:v>
                  </c:pt>
                  <c:pt idx="430">
                    <c:v>-676.15051191655584</c:v>
                  </c:pt>
                  <c:pt idx="432">
                    <c:v>-2436.0377282767399</c:v>
                  </c:pt>
                  <c:pt idx="438">
                    <c:v>221.95479527973109</c:v>
                  </c:pt>
                  <c:pt idx="440">
                    <c:v>2179.3348389439639</c:v>
                  </c:pt>
                  <c:pt idx="443">
                    <c:v>325.170521685057</c:v>
                  </c:pt>
                  <c:pt idx="445">
                    <c:v>358.2501672433537</c:v>
                  </c:pt>
                  <c:pt idx="448">
                    <c:v>-423.40737505254577</c:v>
                  </c:pt>
                  <c:pt idx="450">
                    <c:v>-488.94740262160121</c:v>
                  </c:pt>
                  <c:pt idx="452">
                    <c:v>1346.458862001728</c:v>
                  </c:pt>
                  <c:pt idx="454">
                    <c:v>-836.32807520587085</c:v>
                  </c:pt>
                  <c:pt idx="456">
                    <c:v>-2481.9060291738701</c:v>
                  </c:pt>
                  <c:pt idx="462">
                    <c:v>624.40787452204495</c:v>
                  </c:pt>
                  <c:pt idx="464">
                    <c:v>886.14428800309906</c:v>
                  </c:pt>
                  <c:pt idx="467">
                    <c:v>926.08976710496427</c:v>
                  </c:pt>
                  <c:pt idx="469">
                    <c:v>129.94293893529181</c:v>
                  </c:pt>
                  <c:pt idx="472">
                    <c:v>-105.6118665031718</c:v>
                  </c:pt>
                  <c:pt idx="474">
                    <c:v>-561.81148508728802</c:v>
                  </c:pt>
                  <c:pt idx="476">
                    <c:v>653.02908897262398</c:v>
                  </c:pt>
                  <c:pt idx="478">
                    <c:v>-239.651243192664</c:v>
                  </c:pt>
                  <c:pt idx="480">
                    <c:v>-1861.914710101724</c:v>
                  </c:pt>
                  <c:pt idx="486">
                    <c:v>586.98199657956332</c:v>
                  </c:pt>
                  <c:pt idx="488">
                    <c:v>1276.113377838235</c:v>
                  </c:pt>
                  <c:pt idx="491">
                    <c:v>1267.9363116239981</c:v>
                  </c:pt>
                  <c:pt idx="493">
                    <c:v>-393.7077599812182</c:v>
                  </c:pt>
                  <c:pt idx="496">
                    <c:v>410.4400013200102</c:v>
                  </c:pt>
                  <c:pt idx="498">
                    <c:v>-396.41748173438828</c:v>
                  </c:pt>
                  <c:pt idx="500">
                    <c:v>743.47818223849038</c:v>
                  </c:pt>
                  <c:pt idx="502">
                    <c:v>-1113.9047245000691</c:v>
                  </c:pt>
                  <c:pt idx="504">
                    <c:v>-2907.3674392724042</c:v>
                  </c:pt>
                  <c:pt idx="510">
                    <c:v>1033.889638902963</c:v>
                  </c:pt>
                  <c:pt idx="512">
                    <c:v>1703.727048549001</c:v>
                  </c:pt>
                  <c:pt idx="515">
                    <c:v>551.35569525140079</c:v>
                  </c:pt>
                  <c:pt idx="517">
                    <c:v>-281.86863012886539</c:v>
                  </c:pt>
                  <c:pt idx="520">
                    <c:v>-116.5270918726419</c:v>
                  </c:pt>
                  <c:pt idx="522">
                    <c:v>-125.6697523142393</c:v>
                  </c:pt>
                  <c:pt idx="524">
                    <c:v>251.68503372228949</c:v>
                  </c:pt>
                  <c:pt idx="526">
                    <c:v>-573.59752574977756</c:v>
                  </c:pt>
                  <c:pt idx="528">
                    <c:v>-2163.211767511033</c:v>
                  </c:pt>
                  <c:pt idx="534">
                    <c:v>-149.747648792365</c:v>
                  </c:pt>
                  <c:pt idx="536">
                    <c:v>858.37023019212029</c:v>
                  </c:pt>
                  <c:pt idx="539">
                    <c:v>974.81115818679416</c:v>
                  </c:pt>
                  <c:pt idx="541">
                    <c:v>-109.34973560857181</c:v>
                  </c:pt>
                  <c:pt idx="544">
                    <c:v>129.75681319357679</c:v>
                  </c:pt>
                  <c:pt idx="546">
                    <c:v>-181.4330415104742</c:v>
                  </c:pt>
                  <c:pt idx="548">
                    <c:v>472.30942445564511</c:v>
                  </c:pt>
                  <c:pt idx="550">
                    <c:v>70.542523000731322</c:v>
                  </c:pt>
                  <c:pt idx="552">
                    <c:v>-2788.8118622972329</c:v>
                  </c:pt>
                  <c:pt idx="558">
                    <c:v>2.356563581499358</c:v>
                  </c:pt>
                  <c:pt idx="560">
                    <c:v>1084.020166839063</c:v>
                  </c:pt>
                  <c:pt idx="563">
                    <c:v>465.99163574256619</c:v>
                  </c:pt>
                  <c:pt idx="565">
                    <c:v>114.64121895340941</c:v>
                  </c:pt>
                  <c:pt idx="568">
                    <c:v>230.64782834461769</c:v>
                  </c:pt>
                  <c:pt idx="570">
                    <c:v>-419.72435663337819</c:v>
                  </c:pt>
                  <c:pt idx="572">
                    <c:v>-475.73892124112348</c:v>
                  </c:pt>
                  <c:pt idx="574">
                    <c:v>348.29165542014738</c:v>
                  </c:pt>
                  <c:pt idx="576">
                    <c:v>-1230.502276983301</c:v>
                  </c:pt>
                  <c:pt idx="582">
                    <c:v>-219.0180398464891</c:v>
                  </c:pt>
                  <c:pt idx="584">
                    <c:v>1840.64136160816</c:v>
                  </c:pt>
                  <c:pt idx="587">
                    <c:v>50.900774734505831</c:v>
                  </c:pt>
                  <c:pt idx="589">
                    <c:v>476.782726313757</c:v>
                  </c:pt>
                  <c:pt idx="592">
                    <c:v>-260.8964569234231</c:v>
                  </c:pt>
                  <c:pt idx="594">
                    <c:v>-49.460337679087381</c:v>
                  </c:pt>
                  <c:pt idx="596">
                    <c:v>703.10703623341396</c:v>
                  </c:pt>
                  <c:pt idx="598">
                    <c:v>-50.358272431636557</c:v>
                  </c:pt>
                  <c:pt idx="600">
                    <c:v>-2284.6725646135219</c:v>
                  </c:pt>
                  <c:pt idx="606">
                    <c:v>321.77348748676741</c:v>
                  </c:pt>
                  <c:pt idx="608">
                    <c:v>2007.132963452068</c:v>
                  </c:pt>
                  <c:pt idx="611">
                    <c:v>493.36078634618389</c:v>
                  </c:pt>
                  <c:pt idx="613">
                    <c:v>-292.99383669398588</c:v>
                  </c:pt>
                  <c:pt idx="616">
                    <c:v>-318.93635748204531</c:v>
                  </c:pt>
                  <c:pt idx="618">
                    <c:v>514.39941598248322</c:v>
                  </c:pt>
                  <c:pt idx="620">
                    <c:v>110.1201403512605</c:v>
                  </c:pt>
                  <c:pt idx="622">
                    <c:v>-463.711286673708</c:v>
                  </c:pt>
                  <c:pt idx="624">
                    <c:v>-1987.5939476028341</c:v>
                  </c:pt>
                  <c:pt idx="630">
                    <c:v>677.54544685778274</c:v>
                  </c:pt>
                  <c:pt idx="632">
                    <c:v>1664.4883433782379</c:v>
                  </c:pt>
                  <c:pt idx="635">
                    <c:v>160.3106976170894</c:v>
                  </c:pt>
                  <c:pt idx="637">
                    <c:v>689.56592115845706</c:v>
                  </c:pt>
                  <c:pt idx="640">
                    <c:v>-427.24227165295451</c:v>
                  </c:pt>
                  <c:pt idx="642">
                    <c:v>773.80090412433844</c:v>
                  </c:pt>
                  <c:pt idx="644">
                    <c:v>-120.56965554135969</c:v>
                  </c:pt>
                  <c:pt idx="646">
                    <c:v>-958.35851175549749</c:v>
                  </c:pt>
                  <c:pt idx="648">
                    <c:v>-2585.3423254616</c:v>
                  </c:pt>
                  <c:pt idx="654">
                    <c:v>287.23910208054622</c:v>
                  </c:pt>
                  <c:pt idx="656">
                    <c:v>1658.3193514580021</c:v>
                  </c:pt>
                  <c:pt idx="659">
                    <c:v>-357.43234041653329</c:v>
                  </c:pt>
                  <c:pt idx="661">
                    <c:v>738.14408877231472</c:v>
                  </c:pt>
                  <c:pt idx="664">
                    <c:v>303.66044909939598</c:v>
                  </c:pt>
                  <c:pt idx="666">
                    <c:v>-101.0192070792291</c:v>
                  </c:pt>
                  <c:pt idx="668">
                    <c:v>136.8792433140334</c:v>
                  </c:pt>
                  <c:pt idx="670">
                    <c:v>-948.51657403787272</c:v>
                  </c:pt>
                  <c:pt idx="672">
                    <c:v>-1987.517505210353</c:v>
                  </c:pt>
                  <c:pt idx="678">
                    <c:v>654.70699276326013</c:v>
                  </c:pt>
                  <c:pt idx="680">
                    <c:v>2007.1263699091539</c:v>
                  </c:pt>
                  <c:pt idx="683">
                    <c:v>256.8356737475587</c:v>
                  </c:pt>
                  <c:pt idx="685">
                    <c:v>-452.45790061432859</c:v>
                  </c:pt>
                  <c:pt idx="688">
                    <c:v>726.39106042973799</c:v>
                  </c:pt>
                  <c:pt idx="690">
                    <c:v>-419.75061193773581</c:v>
                  </c:pt>
                  <c:pt idx="692">
                    <c:v>-10.89106886523223</c:v>
                  </c:pt>
                  <c:pt idx="694">
                    <c:v>-496.4520583212942</c:v>
                  </c:pt>
                  <c:pt idx="696">
                    <c:v>-2162.43440928767</c:v>
                  </c:pt>
                  <c:pt idx="702">
                    <c:v>-235.88290748336661</c:v>
                  </c:pt>
                  <c:pt idx="704">
                    <c:v>1648.279246213038</c:v>
                  </c:pt>
                  <c:pt idx="707">
                    <c:v>419.32699421808678</c:v>
                  </c:pt>
                  <c:pt idx="709">
                    <c:v>-43.457488894739058</c:v>
                  </c:pt>
                  <c:pt idx="712">
                    <c:v>203.04707814156421</c:v>
                  </c:pt>
                  <c:pt idx="714">
                    <c:v>-614.22481473847802</c:v>
                  </c:pt>
                  <c:pt idx="716">
                    <c:v>666.58828641502259</c:v>
                  </c:pt>
                  <c:pt idx="718">
                    <c:v>-232.80828665375881</c:v>
                  </c:pt>
                  <c:pt idx="720">
                    <c:v>-2405.699454575602</c:v>
                  </c:pt>
                  <c:pt idx="726">
                    <c:v>530.35621877340759</c:v>
                  </c:pt>
                  <c:pt idx="728">
                    <c:v>715.62760753716975</c:v>
                  </c:pt>
                  <c:pt idx="731">
                    <c:v>692.34994969805848</c:v>
                  </c:pt>
                  <c:pt idx="733">
                    <c:v>592.6575874340632</c:v>
                  </c:pt>
                  <c:pt idx="736">
                    <c:v>-29.251931860519111</c:v>
                  </c:pt>
                  <c:pt idx="738">
                    <c:v>-365.8884749115004</c:v>
                  </c:pt>
                  <c:pt idx="740">
                    <c:v>213.87812100779229</c:v>
                  </c:pt>
                  <c:pt idx="742">
                    <c:v>-413.21668563947969</c:v>
                  </c:pt>
                  <c:pt idx="744">
                    <c:v>-1810.8142095635319</c:v>
                  </c:pt>
                  <c:pt idx="750">
                    <c:v>1271.6659197288859</c:v>
                  </c:pt>
                  <c:pt idx="752">
                    <c:v>842.71796323464696</c:v>
                  </c:pt>
                  <c:pt idx="755">
                    <c:v>1273.626976429045</c:v>
                  </c:pt>
                  <c:pt idx="757">
                    <c:v>-167.19312557735611</c:v>
                  </c:pt>
                  <c:pt idx="760">
                    <c:v>-102.2697336493184</c:v>
                  </c:pt>
                  <c:pt idx="762">
                    <c:v>-56.572051940918762</c:v>
                  </c:pt>
                  <c:pt idx="764">
                    <c:v>250.63869032069499</c:v>
                  </c:pt>
                  <c:pt idx="766">
                    <c:v>-34.897557650361698</c:v>
                  </c:pt>
                  <c:pt idx="768">
                    <c:v>-2594.4858105837829</c:v>
                  </c:pt>
                  <c:pt idx="774">
                    <c:v>1027.5401389098929</c:v>
                  </c:pt>
                  <c:pt idx="776">
                    <c:v>1537.5085560489681</c:v>
                  </c:pt>
                  <c:pt idx="779">
                    <c:v>584.96358760115618</c:v>
                  </c:pt>
                  <c:pt idx="781">
                    <c:v>-129.5054243497907</c:v>
                  </c:pt>
                  <c:pt idx="784">
                    <c:v>-39.68738078004025</c:v>
                  </c:pt>
                  <c:pt idx="786">
                    <c:v>152.3123317140344</c:v>
                  </c:pt>
                  <c:pt idx="788">
                    <c:v>-386.35623457477772</c:v>
                  </c:pt>
                  <c:pt idx="790">
                    <c:v>216.70471033945071</c:v>
                  </c:pt>
                  <c:pt idx="792">
                    <c:v>-3069.7680220450111</c:v>
                  </c:pt>
                  <c:pt idx="798">
                    <c:v>327.14857974255392</c:v>
                  </c:pt>
                  <c:pt idx="800">
                    <c:v>2192.1880546359862</c:v>
                  </c:pt>
                  <c:pt idx="803">
                    <c:v>34.265865868819681</c:v>
                  </c:pt>
                  <c:pt idx="805">
                    <c:v>1082.307857642176</c:v>
                  </c:pt>
                  <c:pt idx="808">
                    <c:v>-210.78928400928999</c:v>
                  </c:pt>
                  <c:pt idx="810">
                    <c:v>-853.28943523849034</c:v>
                  </c:pt>
                  <c:pt idx="812">
                    <c:v>1342.705880819645</c:v>
                  </c:pt>
                  <c:pt idx="814">
                    <c:v>-377.01873013960721</c:v>
                  </c:pt>
                  <c:pt idx="816">
                    <c:v>-3507.496193046813</c:v>
                  </c:pt>
                  <c:pt idx="822">
                    <c:v>945.21261000217044</c:v>
                  </c:pt>
                  <c:pt idx="824">
                    <c:v>1154.713799850691</c:v>
                  </c:pt>
                  <c:pt idx="827">
                    <c:v>518.62343813335974</c:v>
                  </c:pt>
                  <c:pt idx="829">
                    <c:v>390.42881268426203</c:v>
                  </c:pt>
                  <c:pt idx="832">
                    <c:v>-740.43975884259635</c:v>
                  </c:pt>
                  <c:pt idx="834">
                    <c:v>508.59449209486411</c:v>
                  </c:pt>
                  <c:pt idx="836">
                    <c:v>-84.110599831892614</c:v>
                  </c:pt>
                  <c:pt idx="838">
                    <c:v>-709.55187627449777</c:v>
                  </c:pt>
                  <c:pt idx="840">
                    <c:v>-1919.021300928152</c:v>
                  </c:pt>
                  <c:pt idx="846">
                    <c:v>815.94336995393849</c:v>
                  </c:pt>
                  <c:pt idx="848">
                    <c:v>946.1117374711614</c:v>
                  </c:pt>
                  <c:pt idx="851">
                    <c:v>1439.7151287613931</c:v>
                  </c:pt>
                  <c:pt idx="853">
                    <c:v>-620.62654117283819</c:v>
                  </c:pt>
                  <c:pt idx="856">
                    <c:v>627.598566547833</c:v>
                  </c:pt>
                  <c:pt idx="858">
                    <c:v>-350.12600806705439</c:v>
                  </c:pt>
                  <c:pt idx="860">
                    <c:v>55.280362755911483</c:v>
                  </c:pt>
                  <c:pt idx="862">
                    <c:v>-664.88020736946783</c:v>
                  </c:pt>
                  <c:pt idx="864">
                    <c:v>-2279.20190534941</c:v>
                  </c:pt>
                  <c:pt idx="870">
                    <c:v>-284.74482185388842</c:v>
                  </c:pt>
                  <c:pt idx="872">
                    <c:v>1715.4277404720001</c:v>
                  </c:pt>
                  <c:pt idx="875">
                    <c:v>-67.388513120673451</c:v>
                  </c:pt>
                  <c:pt idx="877">
                    <c:v>926.49188006532495</c:v>
                  </c:pt>
                  <c:pt idx="880">
                    <c:v>193.06152656429191</c:v>
                  </c:pt>
                  <c:pt idx="882">
                    <c:v>-764.76179358339868</c:v>
                  </c:pt>
                  <c:pt idx="884">
                    <c:v>223.2313351959601</c:v>
                  </c:pt>
                  <c:pt idx="886">
                    <c:v>360.44845813625579</c:v>
                  </c:pt>
                  <c:pt idx="888">
                    <c:v>-2722.0574926940922</c:v>
                  </c:pt>
                  <c:pt idx="894">
                    <c:v>-383.65596584496052</c:v>
                  </c:pt>
                  <c:pt idx="896">
                    <c:v>1415.0097733210659</c:v>
                  </c:pt>
                  <c:pt idx="899">
                    <c:v>673.28146101760103</c:v>
                  </c:pt>
                  <c:pt idx="901">
                    <c:v>816.23995262115568</c:v>
                  </c:pt>
                  <c:pt idx="904">
                    <c:v>-406.26448328454001</c:v>
                  </c:pt>
                  <c:pt idx="906">
                    <c:v>90.861912785672772</c:v>
                  </c:pt>
                  <c:pt idx="908">
                    <c:v>549.44931236662535</c:v>
                  </c:pt>
                  <c:pt idx="910">
                    <c:v>-105.3086473372677</c:v>
                  </c:pt>
                  <c:pt idx="912">
                    <c:v>-2681.6546105392431</c:v>
                  </c:pt>
                  <c:pt idx="918">
                    <c:v>201.9226750464604</c:v>
                  </c:pt>
                  <c:pt idx="920">
                    <c:v>2018.8161189227719</c:v>
                  </c:pt>
                  <c:pt idx="923">
                    <c:v>819.84631315513968</c:v>
                  </c:pt>
                  <c:pt idx="925">
                    <c:v>-133.13310714082399</c:v>
                  </c:pt>
                  <c:pt idx="928">
                    <c:v>-83.500250402717953</c:v>
                  </c:pt>
                  <c:pt idx="930">
                    <c:v>-22.823977844182089</c:v>
                  </c:pt>
                  <c:pt idx="932">
                    <c:v>601.29090924709101</c:v>
                  </c:pt>
                  <c:pt idx="934">
                    <c:v>-329.74028012013162</c:v>
                  </c:pt>
                  <c:pt idx="936">
                    <c:v>-2834.3059497814938</c:v>
                  </c:pt>
                  <c:pt idx="942">
                    <c:v>767.50371799401557</c:v>
                  </c:pt>
                  <c:pt idx="944">
                    <c:v>1624.612885736504</c:v>
                  </c:pt>
                  <c:pt idx="947">
                    <c:v>894.79465275435734</c:v>
                  </c:pt>
                  <c:pt idx="949">
                    <c:v>-112.5788512581384</c:v>
                  </c:pt>
                  <c:pt idx="952">
                    <c:v>-125.3754963033898</c:v>
                  </c:pt>
                  <c:pt idx="954">
                    <c:v>644.59020544212035</c:v>
                  </c:pt>
                  <c:pt idx="956">
                    <c:v>40.72552705601629</c:v>
                  </c:pt>
                  <c:pt idx="958">
                    <c:v>-1258.4290595431521</c:v>
                  </c:pt>
                  <c:pt idx="960">
                    <c:v>-1963.5152767767161</c:v>
                  </c:pt>
                  <c:pt idx="966">
                    <c:v>216.84749829343309</c:v>
                  </c:pt>
                  <c:pt idx="968">
                    <c:v>2116.405358676664</c:v>
                  </c:pt>
                  <c:pt idx="971">
                    <c:v>487.37668731267331</c:v>
                  </c:pt>
                  <c:pt idx="973">
                    <c:v>-431.79206556294588</c:v>
                  </c:pt>
                  <c:pt idx="976">
                    <c:v>507.04639399099318</c:v>
                  </c:pt>
                  <c:pt idx="978">
                    <c:v>-313.15187887895439</c:v>
                  </c:pt>
                  <c:pt idx="980">
                    <c:v>493.53101601149308</c:v>
                  </c:pt>
                  <c:pt idx="982">
                    <c:v>160.42102211299061</c:v>
                  </c:pt>
                  <c:pt idx="984">
                    <c:v>-3183.7553606943711</c:v>
                  </c:pt>
                  <c:pt idx="990">
                    <c:v>1006.623694731574</c:v>
                  </c:pt>
                  <c:pt idx="992">
                    <c:v>1734.3691616249951</c:v>
                  </c:pt>
                  <c:pt idx="995">
                    <c:v>5.9886275396420396</c:v>
                  </c:pt>
                  <c:pt idx="997">
                    <c:v>-155.9322067657595</c:v>
                  </c:pt>
                  <c:pt idx="1000">
                    <c:v>504.14953554261223</c:v>
                  </c:pt>
                  <c:pt idx="1002">
                    <c:v>-642.6650836614499</c:v>
                  </c:pt>
                  <c:pt idx="1004">
                    <c:v>532.95815361870336</c:v>
                  </c:pt>
                  <c:pt idx="1006">
                    <c:v>-18.43694668122043</c:v>
                  </c:pt>
                  <c:pt idx="1008">
                    <c:v>-3346.6982760162919</c:v>
                  </c:pt>
                  <c:pt idx="1014">
                    <c:v>1238.6372361937169</c:v>
                  </c:pt>
                  <c:pt idx="1016">
                    <c:v>1454.3537969294721</c:v>
                  </c:pt>
                  <c:pt idx="1019">
                    <c:v>-310.35587267724992</c:v>
                  </c:pt>
                  <c:pt idx="1021">
                    <c:v>1345.3461467099701</c:v>
                  </c:pt>
                  <c:pt idx="1024">
                    <c:v>247.43978275158591</c:v>
                  </c:pt>
                  <c:pt idx="1026">
                    <c:v>-330.70898516337911</c:v>
                  </c:pt>
                  <c:pt idx="1028">
                    <c:v>-220.41094943930511</c:v>
                  </c:pt>
                  <c:pt idx="1030">
                    <c:v>-85.421732772723743</c:v>
                  </c:pt>
                  <c:pt idx="1032">
                    <c:v>-3360.5785139243822</c:v>
                  </c:pt>
                  <c:pt idx="1038">
                    <c:v>118.3485546496177</c:v>
                  </c:pt>
                  <c:pt idx="1040">
                    <c:v>1342.303990340142</c:v>
                  </c:pt>
                  <c:pt idx="1043">
                    <c:v>1163.041654318964</c:v>
                  </c:pt>
                  <c:pt idx="1045">
                    <c:v>39.756128359451402</c:v>
                  </c:pt>
                  <c:pt idx="1048">
                    <c:v>-159.95040345874079</c:v>
                  </c:pt>
                  <c:pt idx="1050">
                    <c:v>-256.59416985049751</c:v>
                  </c:pt>
                  <c:pt idx="1052">
                    <c:v>865.79203385172877</c:v>
                  </c:pt>
                  <c:pt idx="1054">
                    <c:v>-675.56730088724726</c:v>
                  </c:pt>
                  <c:pt idx="1056">
                    <c:v>-2599.765105181757</c:v>
                  </c:pt>
                  <c:pt idx="1062">
                    <c:v>-19.342890104207981</c:v>
                  </c:pt>
                  <c:pt idx="1064">
                    <c:v>1155.100349875074</c:v>
                  </c:pt>
                  <c:pt idx="1067">
                    <c:v>1593.806160353945</c:v>
                  </c:pt>
                  <c:pt idx="1069">
                    <c:v>-139.22423854437511</c:v>
                  </c:pt>
                  <c:pt idx="1072">
                    <c:v>-212.8947833986422</c:v>
                  </c:pt>
                  <c:pt idx="1074">
                    <c:v>-278.41244684557017</c:v>
                  </c:pt>
                  <c:pt idx="1076">
                    <c:v>1071.1433038285941</c:v>
                  </c:pt>
                  <c:pt idx="1078">
                    <c:v>-824.40955606900388</c:v>
                  </c:pt>
                  <c:pt idx="1080">
                    <c:v>-2127.1071525349548</c:v>
                  </c:pt>
                  <c:pt idx="1086">
                    <c:v>687.02759155335661</c:v>
                  </c:pt>
                  <c:pt idx="1088">
                    <c:v>2153.931219833732</c:v>
                  </c:pt>
                  <c:pt idx="1091">
                    <c:v>-73.855053700139251</c:v>
                  </c:pt>
                  <c:pt idx="1093">
                    <c:v>800.19098931042754</c:v>
                  </c:pt>
                  <c:pt idx="1096">
                    <c:v>-587.87971839562306</c:v>
                  </c:pt>
                  <c:pt idx="1098">
                    <c:v>-24.163627241076021</c:v>
                  </c:pt>
                  <c:pt idx="1100">
                    <c:v>277.25101972913399</c:v>
                  </c:pt>
                  <c:pt idx="1102">
                    <c:v>-1143.135962733744</c:v>
                  </c:pt>
                  <c:pt idx="1104">
                    <c:v>-2074.679386976321</c:v>
                  </c:pt>
                  <c:pt idx="1110">
                    <c:v>554.83718063436027</c:v>
                  </c:pt>
                  <c:pt idx="1112">
                    <c:v>1982.061132120921</c:v>
                  </c:pt>
                  <c:pt idx="1115">
                    <c:v>-50.920064301735692</c:v>
                  </c:pt>
                  <c:pt idx="1117">
                    <c:v>1231.886236362232</c:v>
                  </c:pt>
                  <c:pt idx="1120">
                    <c:v>-82.9554091308746</c:v>
                  </c:pt>
                  <c:pt idx="1122">
                    <c:v>-729.36315469479428</c:v>
                  </c:pt>
                  <c:pt idx="1124">
                    <c:v>630.19327303034515</c:v>
                  </c:pt>
                  <c:pt idx="1126">
                    <c:v>-236.8298503607075</c:v>
                  </c:pt>
                  <c:pt idx="1128">
                    <c:v>411.6184845017379</c:v>
                  </c:pt>
                  <c:pt idx="1134">
                    <c:v>385.76401586609779</c:v>
                  </c:pt>
                  <c:pt idx="1136">
                    <c:v>-936.77870097131051</c:v>
                  </c:pt>
                  <c:pt idx="1139">
                    <c:v>-587.9041858817908</c:v>
                  </c:pt>
                  <c:pt idx="1141">
                    <c:v>675.5583549648328</c:v>
                  </c:pt>
                  <c:pt idx="1144">
                    <c:v>-102.62562530650391</c:v>
                  </c:pt>
                  <c:pt idx="1146">
                    <c:v>-641.88048196820102</c:v>
                  </c:pt>
                  <c:pt idx="1148">
                    <c:v>1177.439588817648</c:v>
                  </c:pt>
                  <c:pt idx="1150">
                    <c:v>-1115.854033741613</c:v>
                  </c:pt>
                  <c:pt idx="1152">
                    <c:v>-2226.54684421004</c:v>
                  </c:pt>
                  <c:pt idx="1158">
                    <c:v>1031.2903713232761</c:v>
                  </c:pt>
                  <c:pt idx="1160">
                    <c:v>1749.6280598510459</c:v>
                  </c:pt>
                  <c:pt idx="1163">
                    <c:v>-545.98811148628363</c:v>
                  </c:pt>
                  <c:pt idx="1165">
                    <c:v>875.39048002788695</c:v>
                  </c:pt>
                  <c:pt idx="1168">
                    <c:v>95.537560338179901</c:v>
                  </c:pt>
                  <c:pt idx="1170">
                    <c:v>-588.37843025989434</c:v>
                  </c:pt>
                  <c:pt idx="1172">
                    <c:v>648.96321886855731</c:v>
                  </c:pt>
                  <c:pt idx="1174">
                    <c:v>-803.54275440108177</c:v>
                  </c:pt>
                  <c:pt idx="1176">
                    <c:v>-2436.367834155591</c:v>
                  </c:pt>
                  <c:pt idx="1182">
                    <c:v>1421.993537898592</c:v>
                  </c:pt>
                  <c:pt idx="1184">
                    <c:v>1025.3491431928301</c:v>
                  </c:pt>
                  <c:pt idx="1187">
                    <c:v>138.17814362138591</c:v>
                  </c:pt>
                  <c:pt idx="1189">
                    <c:v>-314.80249250544512</c:v>
                  </c:pt>
                  <c:pt idx="1192">
                    <c:v>282.62272881207531</c:v>
                  </c:pt>
                  <c:pt idx="1194">
                    <c:v>-314.94429323854268</c:v>
                  </c:pt>
                  <c:pt idx="1196">
                    <c:v>1142.834871816601</c:v>
                  </c:pt>
                  <c:pt idx="1198">
                    <c:v>-730.39574537016597</c:v>
                  </c:pt>
                  <c:pt idx="1200">
                    <c:v>-2525.9479907276891</c:v>
                  </c:pt>
                  <c:pt idx="1206">
                    <c:v>-434.76943017126001</c:v>
                  </c:pt>
                  <c:pt idx="1208">
                    <c:v>2051.5524705435241</c:v>
                  </c:pt>
                  <c:pt idx="1211">
                    <c:v>512.24162894046083</c:v>
                  </c:pt>
                  <c:pt idx="1213">
                    <c:v>230.9564907462227</c:v>
                  </c:pt>
                  <c:pt idx="1216">
                    <c:v>-481.59208545595533</c:v>
                  </c:pt>
                  <c:pt idx="1218">
                    <c:v>460.39316488223989</c:v>
                  </c:pt>
                  <c:pt idx="1220">
                    <c:v>1886.24699319459</c:v>
                  </c:pt>
                  <c:pt idx="1222">
                    <c:v>-1698.2906783738431</c:v>
                  </c:pt>
                  <c:pt idx="1224">
                    <c:v>-3028.3566390609922</c:v>
                  </c:pt>
                  <c:pt idx="1230">
                    <c:v>68.202756950367984</c:v>
                  </c:pt>
                  <c:pt idx="1232">
                    <c:v>1291.879495597095</c:v>
                  </c:pt>
                  <c:pt idx="1235">
                    <c:v>313.4494739379461</c:v>
                  </c:pt>
                  <c:pt idx="1237">
                    <c:v>719.94887191716055</c:v>
                  </c:pt>
                  <c:pt idx="1240">
                    <c:v>395.23074829097089</c:v>
                  </c:pt>
                  <c:pt idx="1242">
                    <c:v>-553.4787801114727</c:v>
                  </c:pt>
                  <c:pt idx="1244">
                    <c:v>1226.4485820680279</c:v>
                  </c:pt>
                  <c:pt idx="1246">
                    <c:v>-1479.5350814616329</c:v>
                  </c:pt>
                  <c:pt idx="1248">
                    <c:v>-2095.5805013684062</c:v>
                  </c:pt>
                  <c:pt idx="1254">
                    <c:v>1406.781965397573</c:v>
                  </c:pt>
                  <c:pt idx="1256">
                    <c:v>1806.205109801245</c:v>
                  </c:pt>
                  <c:pt idx="1259">
                    <c:v>366.26465281770288</c:v>
                  </c:pt>
                  <c:pt idx="1261">
                    <c:v>637.04403869369708</c:v>
                  </c:pt>
                  <c:pt idx="1264">
                    <c:v>-312.39922969094198</c:v>
                  </c:pt>
                  <c:pt idx="1266">
                    <c:v>-38.579515000223182</c:v>
                  </c:pt>
                  <c:pt idx="1268">
                    <c:v>1629.4159456291641</c:v>
                  </c:pt>
                  <c:pt idx="1270">
                    <c:v>-2119.619262292545</c:v>
                  </c:pt>
                  <c:pt idx="1272">
                    <c:v>-2826.185554593023</c:v>
                  </c:pt>
                  <c:pt idx="1278">
                    <c:v>1147.522313704598</c:v>
                  </c:pt>
                  <c:pt idx="1280">
                    <c:v>1949.580044558388</c:v>
                  </c:pt>
                  <c:pt idx="1283">
                    <c:v>683.07153494286104</c:v>
                  </c:pt>
                  <c:pt idx="1285">
                    <c:v>-611.53472508072446</c:v>
                  </c:pt>
                  <c:pt idx="1288">
                    <c:v>675.8801116045687</c:v>
                  </c:pt>
                  <c:pt idx="1290">
                    <c:v>430.5859828387147</c:v>
                  </c:pt>
                  <c:pt idx="1292">
                    <c:v>148.79227314360111</c:v>
                  </c:pt>
                  <c:pt idx="1294">
                    <c:v>-1707.342908515551</c:v>
                  </c:pt>
                  <c:pt idx="1296">
                    <c:v>-2580.651291022114</c:v>
                  </c:pt>
                  <c:pt idx="1302">
                    <c:v>800.3710634706149</c:v>
                  </c:pt>
                  <c:pt idx="1304">
                    <c:v>1151.0270826678791</c:v>
                  </c:pt>
                  <c:pt idx="1307">
                    <c:v>1081.935774304668</c:v>
                  </c:pt>
                  <c:pt idx="1309">
                    <c:v>-164.3236045259946</c:v>
                  </c:pt>
                  <c:pt idx="1312">
                    <c:v>961.19849372300098</c:v>
                  </c:pt>
                  <c:pt idx="1314">
                    <c:v>956.32216417509687</c:v>
                  </c:pt>
                  <c:pt idx="1316">
                    <c:v>-250.94951361071429</c:v>
                  </c:pt>
                  <c:pt idx="1318">
                    <c:v>-1878.0782545689001</c:v>
                  </c:pt>
                  <c:pt idx="1320">
                    <c:v>-2479.4719575495019</c:v>
                  </c:pt>
                  <c:pt idx="1326">
                    <c:v>1553.844220260778</c:v>
                  </c:pt>
                  <c:pt idx="1328">
                    <c:v>1402.0355663284861</c:v>
                  </c:pt>
                  <c:pt idx="1331">
                    <c:v>325.64535424143111</c:v>
                  </c:pt>
                  <c:pt idx="1333">
                    <c:v>348.22448087474919</c:v>
                  </c:pt>
                  <c:pt idx="1336">
                    <c:v>-461.29073662643708</c:v>
                  </c:pt>
                  <c:pt idx="1338">
                    <c:v>721.04578990527807</c:v>
                  </c:pt>
                  <c:pt idx="1340">
                    <c:v>852.02399489875813</c:v>
                  </c:pt>
                  <c:pt idx="1342">
                    <c:v>-1873.639589216094</c:v>
                  </c:pt>
                  <c:pt idx="1344">
                    <c:v>-2639.9835166949711</c:v>
                  </c:pt>
                  <c:pt idx="1350">
                    <c:v>853.95389480720041</c:v>
                  </c:pt>
                  <c:pt idx="1352">
                    <c:v>1882.712447085552</c:v>
                  </c:pt>
                  <c:pt idx="1355">
                    <c:v>844.15382320135552</c:v>
                  </c:pt>
                  <c:pt idx="1357">
                    <c:v>-197.35836979243689</c:v>
                  </c:pt>
                  <c:pt idx="1360">
                    <c:v>279.13137916115369</c:v>
                  </c:pt>
                  <c:pt idx="1362">
                    <c:v>135.70847156006491</c:v>
                  </c:pt>
                  <c:pt idx="1364">
                    <c:v>458.52083773030972</c:v>
                  </c:pt>
                  <c:pt idx="1366">
                    <c:v>-777.69844229995601</c:v>
                  </c:pt>
                  <c:pt idx="1368">
                    <c:v>-3332.8889421725821</c:v>
                  </c:pt>
                  <c:pt idx="1374">
                    <c:v>-285.77656854774062</c:v>
                  </c:pt>
                  <c:pt idx="1376">
                    <c:v>2044.587535687391</c:v>
                  </c:pt>
                  <c:pt idx="1379">
                    <c:v>-248.18938752826219</c:v>
                  </c:pt>
                  <c:pt idx="1381">
                    <c:v>326.67073317313771</c:v>
                  </c:pt>
                  <c:pt idx="1384">
                    <c:v>-238.88626093677161</c:v>
                  </c:pt>
                  <c:pt idx="1386">
                    <c:v>720.75447196523248</c:v>
                  </c:pt>
                  <c:pt idx="1388">
                    <c:v>778.15220279743858</c:v>
                  </c:pt>
                  <c:pt idx="1390">
                    <c:v>-625.55181392944348</c:v>
                  </c:pt>
                  <c:pt idx="1392">
                    <c:v>-2816.7140864034718</c:v>
                  </c:pt>
                  <c:pt idx="1398">
                    <c:v>6.9736819186273351</c:v>
                  </c:pt>
                  <c:pt idx="1400">
                    <c:v>1124.7998245417291</c:v>
                  </c:pt>
                  <c:pt idx="1403">
                    <c:v>334.28414227821838</c:v>
                  </c:pt>
                  <c:pt idx="1405">
                    <c:v>1016.780262701526</c:v>
                  </c:pt>
                  <c:pt idx="1408">
                    <c:v>-730.57306130677182</c:v>
                  </c:pt>
                  <c:pt idx="1410">
                    <c:v>560.60139669861383</c:v>
                  </c:pt>
                  <c:pt idx="1412">
                    <c:v>125.48918492450321</c:v>
                  </c:pt>
                  <c:pt idx="1414">
                    <c:v>16.254824906878639</c:v>
                  </c:pt>
                  <c:pt idx="1416">
                    <c:v>-2807.890571038974</c:v>
                  </c:pt>
                  <c:pt idx="1422">
                    <c:v>1473.1774418377749</c:v>
                  </c:pt>
                  <c:pt idx="1424">
                    <c:v>1821.092327815855</c:v>
                  </c:pt>
                  <c:pt idx="1427">
                    <c:v>1253.3307175698651</c:v>
                  </c:pt>
                  <c:pt idx="1429">
                    <c:v>-469.63512487324982</c:v>
                  </c:pt>
                  <c:pt idx="1432">
                    <c:v>380.93766636881992</c:v>
                  </c:pt>
                  <c:pt idx="1434">
                    <c:v>-765.68363516130557</c:v>
                  </c:pt>
                  <c:pt idx="1436">
                    <c:v>1034.3649382153301</c:v>
                  </c:pt>
                  <c:pt idx="1438">
                    <c:v>-1018.979429013954</c:v>
                  </c:pt>
                  <c:pt idx="1440">
                    <c:v>-3131.7328104017138</c:v>
                  </c:pt>
                  <c:pt idx="1446">
                    <c:v>1181.928971617705</c:v>
                  </c:pt>
                  <c:pt idx="1448">
                    <c:v>2026.3400703052321</c:v>
                  </c:pt>
                  <c:pt idx="1451">
                    <c:v>-29.94988773157456</c:v>
                  </c:pt>
                  <c:pt idx="1453">
                    <c:v>-753.64288235803906</c:v>
                  </c:pt>
                  <c:pt idx="1456">
                    <c:v>-38.177089155073183</c:v>
                  </c:pt>
                  <c:pt idx="1458">
                    <c:v>37.753131705991109</c:v>
                  </c:pt>
                  <c:pt idx="1460">
                    <c:v>1850.0801444486749</c:v>
                  </c:pt>
                  <c:pt idx="1462">
                    <c:v>-1667.9572814534661</c:v>
                  </c:pt>
                  <c:pt idx="1464">
                    <c:v>-2928.79025461832</c:v>
                  </c:pt>
                  <c:pt idx="1470">
                    <c:v>1294.2998161650339</c:v>
                  </c:pt>
                  <c:pt idx="1472">
                    <c:v>934.42743532629902</c:v>
                  </c:pt>
                  <c:pt idx="1475">
                    <c:v>562.58657612710897</c:v>
                  </c:pt>
                  <c:pt idx="1477">
                    <c:v>-176.1769249827594</c:v>
                  </c:pt>
                  <c:pt idx="1480">
                    <c:v>574.39505622760407</c:v>
                  </c:pt>
                  <c:pt idx="1482">
                    <c:v>161.26520482498381</c:v>
                  </c:pt>
                  <c:pt idx="1484">
                    <c:v>274.2530967229722</c:v>
                  </c:pt>
                  <c:pt idx="1486">
                    <c:v>-904.90535438070947</c:v>
                  </c:pt>
                  <c:pt idx="1488">
                    <c:v>-2689.7248311129711</c:v>
                  </c:pt>
                  <c:pt idx="1494">
                    <c:v>1461.2708450996849</c:v>
                  </c:pt>
                  <c:pt idx="1496">
                    <c:v>2037.9884733717161</c:v>
                  </c:pt>
                  <c:pt idx="1499">
                    <c:v>396.93214863925829</c:v>
                  </c:pt>
                  <c:pt idx="1501">
                    <c:v>248.833415559624</c:v>
                  </c:pt>
                  <c:pt idx="1504">
                    <c:v>57.728333081260651</c:v>
                  </c:pt>
                  <c:pt idx="1506">
                    <c:v>243.57002504780391</c:v>
                  </c:pt>
                  <c:pt idx="1508">
                    <c:v>-165.68806487793341</c:v>
                  </c:pt>
                  <c:pt idx="1510">
                    <c:v>-898.47170777882275</c:v>
                  </c:pt>
                  <c:pt idx="1512">
                    <c:v>-2689.5726415052891</c:v>
                  </c:pt>
                  <c:pt idx="1518">
                    <c:v>910.37308710014997</c:v>
                  </c:pt>
                  <c:pt idx="1520">
                    <c:v>1613.4834198688579</c:v>
                  </c:pt>
                  <c:pt idx="1523">
                    <c:v>1419.0193801780731</c:v>
                  </c:pt>
                  <c:pt idx="1525">
                    <c:v>-1056.784705883158</c:v>
                  </c:pt>
                  <c:pt idx="1528">
                    <c:v>-166.7658894898486</c:v>
                  </c:pt>
                  <c:pt idx="1530">
                    <c:v>166.37845593596651</c:v>
                  </c:pt>
                  <c:pt idx="1532">
                    <c:v>376.24454283038722</c:v>
                  </c:pt>
                  <c:pt idx="1534">
                    <c:v>-591.91798873698644</c:v>
                  </c:pt>
                  <c:pt idx="1536">
                    <c:v>-2408.3823357533802</c:v>
                  </c:pt>
                  <c:pt idx="1542">
                    <c:v>432.88843513489343</c:v>
                  </c:pt>
                  <c:pt idx="1544">
                    <c:v>1272.152251071202</c:v>
                  </c:pt>
                  <c:pt idx="1547">
                    <c:v>373.63751174464409</c:v>
                  </c:pt>
                  <c:pt idx="1549">
                    <c:v>403.65259074873399</c:v>
                  </c:pt>
                  <c:pt idx="1552">
                    <c:v>-919.7473124062634</c:v>
                  </c:pt>
                  <c:pt idx="1554">
                    <c:v>680.32526784953347</c:v>
                  </c:pt>
                  <c:pt idx="1556">
                    <c:v>242.83042428261979</c:v>
                  </c:pt>
                  <c:pt idx="1558">
                    <c:v>-781.30853408147232</c:v>
                  </c:pt>
                  <c:pt idx="1560">
                    <c:v>-2132.9211962757399</c:v>
                  </c:pt>
                  <c:pt idx="1566">
                    <c:v>628.68756258895701</c:v>
                  </c:pt>
                  <c:pt idx="1568">
                    <c:v>863.73307192080767</c:v>
                  </c:pt>
                  <c:pt idx="1571">
                    <c:v>333.0229301558029</c:v>
                  </c:pt>
                  <c:pt idx="1573">
                    <c:v>263.26173097248449</c:v>
                  </c:pt>
                  <c:pt idx="1576">
                    <c:v>-193.34008041464759</c:v>
                  </c:pt>
                  <c:pt idx="1578">
                    <c:v>508.50506405768101</c:v>
                  </c:pt>
                  <c:pt idx="1580">
                    <c:v>543.648239046801</c:v>
                  </c:pt>
                  <c:pt idx="1582">
                    <c:v>-697.26686402696578</c:v>
                  </c:pt>
                  <c:pt idx="1584">
                    <c:v>-2136.4067568371502</c:v>
                  </c:pt>
                  <c:pt idx="1590">
                    <c:v>902.29788470610242</c:v>
                  </c:pt>
                  <c:pt idx="1592">
                    <c:v>2415.7380121468159</c:v>
                  </c:pt>
                  <c:pt idx="1595">
                    <c:v>-67.916004385573615</c:v>
                  </c:pt>
                  <c:pt idx="1597">
                    <c:v>235.06503233040709</c:v>
                  </c:pt>
                  <c:pt idx="1600">
                    <c:v>600.219018963493</c:v>
                  </c:pt>
                  <c:pt idx="1602">
                    <c:v>-72.858174539571309</c:v>
                  </c:pt>
                  <c:pt idx="1604">
                    <c:v>486.52386363359989</c:v>
                  </c:pt>
                  <c:pt idx="1606">
                    <c:v>-836.4558947591795</c:v>
                  </c:pt>
                  <c:pt idx="1608">
                    <c:v>-2835.980864672626</c:v>
                  </c:pt>
                  <c:pt idx="1614">
                    <c:v>939.5102883618456</c:v>
                  </c:pt>
                  <c:pt idx="1616">
                    <c:v>1349.2228504941629</c:v>
                  </c:pt>
                  <c:pt idx="1619">
                    <c:v>1456.52357285485</c:v>
                  </c:pt>
                  <c:pt idx="1621">
                    <c:v>-571.18532359930396</c:v>
                  </c:pt>
                  <c:pt idx="1624">
                    <c:v>-880.85678718204133</c:v>
                  </c:pt>
                  <c:pt idx="1626">
                    <c:v>1384.613524458855</c:v>
                  </c:pt>
                  <c:pt idx="1628">
                    <c:v>533.15289271522113</c:v>
                  </c:pt>
                  <c:pt idx="1630">
                    <c:v>-1248.0948204447809</c:v>
                  </c:pt>
                  <c:pt idx="1632">
                    <c:v>-2906.1653583925658</c:v>
                  </c:pt>
                  <c:pt idx="1638">
                    <c:v>1119.1926542196229</c:v>
                  </c:pt>
                  <c:pt idx="1640">
                    <c:v>2019.118404553966</c:v>
                  </c:pt>
                  <c:pt idx="1643">
                    <c:v>-115.63893954888771</c:v>
                  </c:pt>
                  <c:pt idx="1645">
                    <c:v>304.96453560931701</c:v>
                  </c:pt>
                  <c:pt idx="1648">
                    <c:v>-1163.2129389162981</c:v>
                  </c:pt>
                  <c:pt idx="1650">
                    <c:v>669.68839522686574</c:v>
                  </c:pt>
                  <c:pt idx="1652">
                    <c:v>295.33473760422919</c:v>
                  </c:pt>
                  <c:pt idx="1654">
                    <c:v>29.14705777331983</c:v>
                  </c:pt>
                  <c:pt idx="1656">
                    <c:v>-2839.05256348992</c:v>
                  </c:pt>
                  <c:pt idx="1662">
                    <c:v>1565.03345289766</c:v>
                  </c:pt>
                  <c:pt idx="1664">
                    <c:v>97.301289093993546</c:v>
                  </c:pt>
                  <c:pt idx="1667">
                    <c:v>1338.5841910889901</c:v>
                  </c:pt>
                  <c:pt idx="1669">
                    <c:v>-478.26526884814302</c:v>
                  </c:pt>
                  <c:pt idx="1672">
                    <c:v>-112.8526075200898</c:v>
                  </c:pt>
                  <c:pt idx="1674">
                    <c:v>824.00983027563063</c:v>
                  </c:pt>
                  <c:pt idx="1676">
                    <c:v>30.24271409581706</c:v>
                  </c:pt>
                  <c:pt idx="1678">
                    <c:v>-79.974245802230143</c:v>
                  </c:pt>
                  <c:pt idx="1680">
                    <c:v>-3233.5354627582019</c:v>
                  </c:pt>
                  <c:pt idx="1686">
                    <c:v>564.54405564290562</c:v>
                  </c:pt>
                  <c:pt idx="1688">
                    <c:v>2103.82580511265</c:v>
                  </c:pt>
                  <c:pt idx="1691">
                    <c:v>-1014.4345480258449</c:v>
                  </c:pt>
                  <c:pt idx="1693">
                    <c:v>1381.3387339776241</c:v>
                  </c:pt>
                  <c:pt idx="1696">
                    <c:v>-557.32792538063927</c:v>
                  </c:pt>
                  <c:pt idx="1698">
                    <c:v>45.966906784393352</c:v>
                  </c:pt>
                  <c:pt idx="1700">
                    <c:v>-219.97800330392059</c:v>
                  </c:pt>
                  <c:pt idx="1702">
                    <c:v>-794.01301501428679</c:v>
                  </c:pt>
                  <c:pt idx="1704">
                    <c:v>-1897.6713686665171</c:v>
                  </c:pt>
                  <c:pt idx="1710">
                    <c:v>186.7324516339504</c:v>
                  </c:pt>
                  <c:pt idx="1712">
                    <c:v>1414.298070891622</c:v>
                  </c:pt>
                  <c:pt idx="1715">
                    <c:v>947.27933601305278</c:v>
                  </c:pt>
                  <c:pt idx="1717">
                    <c:v>-1506.375280673165</c:v>
                  </c:pt>
                  <c:pt idx="1720">
                    <c:v>371.79225895469409</c:v>
                  </c:pt>
                  <c:pt idx="1722">
                    <c:v>548.39979256962397</c:v>
                  </c:pt>
                  <c:pt idx="1724">
                    <c:v>-101.3470541869829</c:v>
                  </c:pt>
                  <c:pt idx="1726">
                    <c:v>243.93649244533299</c:v>
                  </c:pt>
                  <c:pt idx="1728">
                    <c:v>-2223.942240853994</c:v>
                  </c:pt>
                  <c:pt idx="1734">
                    <c:v>210.77311614741481</c:v>
                  </c:pt>
                  <c:pt idx="1736">
                    <c:v>779.62631264029199</c:v>
                  </c:pt>
                  <c:pt idx="1739">
                    <c:v>890.35379574397302</c:v>
                  </c:pt>
                  <c:pt idx="1741">
                    <c:v>-385.34771001202529</c:v>
                  </c:pt>
                  <c:pt idx="1744">
                    <c:v>-15.556600280418939</c:v>
                  </c:pt>
                  <c:pt idx="1746">
                    <c:v>500.34278599718903</c:v>
                  </c:pt>
                  <c:pt idx="1748">
                    <c:v>661.63326015791245</c:v>
                  </c:pt>
                  <c:pt idx="1750">
                    <c:v>-558.65188558397847</c:v>
                  </c:pt>
                  <c:pt idx="1752">
                    <c:v>-2488.631180292658</c:v>
                  </c:pt>
                  <c:pt idx="1758">
                    <c:v>1454.539711238325</c:v>
                  </c:pt>
                  <c:pt idx="1760">
                    <c:v>1693.6338195246749</c:v>
                  </c:pt>
                  <c:pt idx="1763">
                    <c:v>-889.83871228485805</c:v>
                  </c:pt>
                  <c:pt idx="1765">
                    <c:v>1223.8041746681561</c:v>
                  </c:pt>
                  <c:pt idx="1768">
                    <c:v>-646.32334112757962</c:v>
                  </c:pt>
                  <c:pt idx="1770">
                    <c:v>1241.3591765688141</c:v>
                  </c:pt>
                  <c:pt idx="1772">
                    <c:v>-487.68589545079158</c:v>
                  </c:pt>
                  <c:pt idx="1774">
                    <c:v>-193.89003988866901</c:v>
                  </c:pt>
                  <c:pt idx="1776">
                    <c:v>-3022.84417818674</c:v>
                  </c:pt>
                  <c:pt idx="1782">
                    <c:v>618.2558064690603</c:v>
                  </c:pt>
                  <c:pt idx="1784">
                    <c:v>1312.30912412722</c:v>
                  </c:pt>
                  <c:pt idx="1787">
                    <c:v>623.90372394558301</c:v>
                  </c:pt>
                  <c:pt idx="1789">
                    <c:v>-1306.2517150082169</c:v>
                  </c:pt>
                  <c:pt idx="1792">
                    <c:v>59.891822883146219</c:v>
                  </c:pt>
                  <c:pt idx="1794">
                    <c:v>857.39425966039926</c:v>
                  </c:pt>
                  <c:pt idx="1796">
                    <c:v>1276.3802821264831</c:v>
                  </c:pt>
                  <c:pt idx="1798">
                    <c:v>-1849.3900997724741</c:v>
                  </c:pt>
                  <c:pt idx="1800">
                    <c:v>-1339.952213341214</c:v>
                  </c:pt>
                  <c:pt idx="1806">
                    <c:v>408.40389158933249</c:v>
                  </c:pt>
                  <c:pt idx="1808">
                    <c:v>2111.0250145683058</c:v>
                  </c:pt>
                  <c:pt idx="1811">
                    <c:v>370.3632893874892</c:v>
                  </c:pt>
                  <c:pt idx="1813">
                    <c:v>-1090.7179079943489</c:v>
                  </c:pt>
                  <c:pt idx="1816">
                    <c:v>122.4185219452084</c:v>
                  </c:pt>
                  <c:pt idx="1818">
                    <c:v>1137.9730383813289</c:v>
                  </c:pt>
                  <c:pt idx="1820">
                    <c:v>-384.87403173425997</c:v>
                  </c:pt>
                  <c:pt idx="1822">
                    <c:v>-1417.524042322915</c:v>
                  </c:pt>
                  <c:pt idx="1824">
                    <c:v>-1198.181223944553</c:v>
                  </c:pt>
                  <c:pt idx="1830">
                    <c:v>273.59298677401239</c:v>
                  </c:pt>
                  <c:pt idx="1832">
                    <c:v>1136.411404889182</c:v>
                  </c:pt>
                  <c:pt idx="1835">
                    <c:v>459.78160150750767</c:v>
                  </c:pt>
                  <c:pt idx="1837">
                    <c:v>-200.65180824530401</c:v>
                  </c:pt>
                  <c:pt idx="1840">
                    <c:v>751.86857165258334</c:v>
                  </c:pt>
                  <c:pt idx="1842">
                    <c:v>438.1626730661265</c:v>
                  </c:pt>
                  <c:pt idx="1844">
                    <c:v>63.772638048154498</c:v>
                  </c:pt>
                  <c:pt idx="1846">
                    <c:v>-1020.355244353781</c:v>
                  </c:pt>
                  <c:pt idx="1848">
                    <c:v>-2708.7845778675992</c:v>
                  </c:pt>
                  <c:pt idx="1854">
                    <c:v>625.38350990931224</c:v>
                  </c:pt>
                  <c:pt idx="1856">
                    <c:v>2129.3845078107038</c:v>
                  </c:pt>
                  <c:pt idx="1859">
                    <c:v>-156.8526696375302</c:v>
                  </c:pt>
                  <c:pt idx="1861">
                    <c:v>351.51335507640391</c:v>
                  </c:pt>
                  <c:pt idx="1864">
                    <c:v>-661.10877856240802</c:v>
                  </c:pt>
                  <c:pt idx="1866">
                    <c:v>1586.269114389637</c:v>
                  </c:pt>
                  <c:pt idx="1868">
                    <c:v>-256.43140391423361</c:v>
                  </c:pt>
                  <c:pt idx="1870">
                    <c:v>-583.18819477488444</c:v>
                  </c:pt>
                  <c:pt idx="1872">
                    <c:v>-2888.9823788708709</c:v>
                  </c:pt>
                  <c:pt idx="1878">
                    <c:v>826.45784249556141</c:v>
                  </c:pt>
                  <c:pt idx="1880">
                    <c:v>720.42320230160476</c:v>
                  </c:pt>
                  <c:pt idx="1883">
                    <c:v>611.24475712843559</c:v>
                  </c:pt>
                  <c:pt idx="1885">
                    <c:v>1530.0606809556591</c:v>
                  </c:pt>
                  <c:pt idx="1888">
                    <c:v>-729.60182820284535</c:v>
                  </c:pt>
                  <c:pt idx="1890">
                    <c:v>511.85375776861832</c:v>
                  </c:pt>
                  <c:pt idx="1892">
                    <c:v>478.73758289962649</c:v>
                  </c:pt>
                  <c:pt idx="1894">
                    <c:v>-1060.095019194931</c:v>
                  </c:pt>
                  <c:pt idx="1896">
                    <c:v>-2201.743327889621</c:v>
                  </c:pt>
                  <c:pt idx="1902">
                    <c:v>-516.65001161706459</c:v>
                  </c:pt>
                  <c:pt idx="1904">
                    <c:v>2744.665634799625</c:v>
                  </c:pt>
                  <c:pt idx="1907">
                    <c:v>165.04235607124789</c:v>
                  </c:pt>
                  <c:pt idx="1909">
                    <c:v>-601.30320499030847</c:v>
                  </c:pt>
                  <c:pt idx="1912">
                    <c:v>857.6853154396706</c:v>
                  </c:pt>
                  <c:pt idx="1914">
                    <c:v>305.29927362727898</c:v>
                  </c:pt>
                  <c:pt idx="1916">
                    <c:v>161.51900839929661</c:v>
                  </c:pt>
                  <c:pt idx="1918">
                    <c:v>-376.56713995273822</c:v>
                  </c:pt>
                  <c:pt idx="1920">
                    <c:v>-2998.2160946675722</c:v>
                  </c:pt>
                  <c:pt idx="1926">
                    <c:v>1580.9045197003729</c:v>
                  </c:pt>
                  <c:pt idx="1928">
                    <c:v>2178.3491787944081</c:v>
                  </c:pt>
                  <c:pt idx="1931">
                    <c:v>774.99782329751906</c:v>
                  </c:pt>
                  <c:pt idx="1933">
                    <c:v>371.7487384491177</c:v>
                  </c:pt>
                  <c:pt idx="1936">
                    <c:v>-1456.9780860716021</c:v>
                  </c:pt>
                  <c:pt idx="1938">
                    <c:v>1336.343342173768</c:v>
                  </c:pt>
                  <c:pt idx="1940">
                    <c:v>65.342394012088306</c:v>
                  </c:pt>
                  <c:pt idx="1942">
                    <c:v>-972.03349558881382</c:v>
                  </c:pt>
                  <c:pt idx="1944">
                    <c:v>-3132.8637121956099</c:v>
                  </c:pt>
                  <c:pt idx="1950">
                    <c:v>1013.263058932105</c:v>
                  </c:pt>
                  <c:pt idx="1952">
                    <c:v>1968.9253947269101</c:v>
                  </c:pt>
                  <c:pt idx="1955">
                    <c:v>214.3535159896164</c:v>
                  </c:pt>
                  <c:pt idx="1957">
                    <c:v>-115.7509844058404</c:v>
                  </c:pt>
                  <c:pt idx="1960">
                    <c:v>318.94984979834049</c:v>
                  </c:pt>
                  <c:pt idx="1962">
                    <c:v>1014.359037265014</c:v>
                  </c:pt>
                  <c:pt idx="1964">
                    <c:v>-46.639710392686538</c:v>
                  </c:pt>
                  <c:pt idx="1966">
                    <c:v>-1359.6402386420521</c:v>
                  </c:pt>
                  <c:pt idx="1968">
                    <c:v>-2680.2157821706001</c:v>
                  </c:pt>
                  <c:pt idx="1974">
                    <c:v>673.44147443210738</c:v>
                  </c:pt>
                  <c:pt idx="1976">
                    <c:v>1348.6189599892321</c:v>
                  </c:pt>
                  <c:pt idx="1979">
                    <c:v>72.005064826753355</c:v>
                  </c:pt>
                  <c:pt idx="1981">
                    <c:v>669.51439441821276</c:v>
                  </c:pt>
                  <c:pt idx="1984">
                    <c:v>-538.33356430321498</c:v>
                  </c:pt>
                  <c:pt idx="1986">
                    <c:v>878.45923350900921</c:v>
                  </c:pt>
                  <c:pt idx="1988">
                    <c:v>-939.71768854679976</c:v>
                  </c:pt>
                  <c:pt idx="1990">
                    <c:v>-299.66069186521781</c:v>
                  </c:pt>
                  <c:pt idx="1992">
                    <c:v>-1995.3315038465771</c:v>
                  </c:pt>
                  <c:pt idx="1998">
                    <c:v>441.02268943569283</c:v>
                  </c:pt>
                  <c:pt idx="2000">
                    <c:v>2681.3897008999011</c:v>
                  </c:pt>
                  <c:pt idx="2003">
                    <c:v>352.1187352584638</c:v>
                  </c:pt>
                  <c:pt idx="2005">
                    <c:v>248.6460840030449</c:v>
                  </c:pt>
                  <c:pt idx="2008">
                    <c:v>-1076.1324290674131</c:v>
                  </c:pt>
                  <c:pt idx="2010">
                    <c:v>1015.682430975292</c:v>
                  </c:pt>
                  <c:pt idx="2012">
                    <c:v>-237.85833572971751</c:v>
                  </c:pt>
                  <c:pt idx="2014">
                    <c:v>-457.18374281241267</c:v>
                  </c:pt>
                  <c:pt idx="2016">
                    <c:v>-2320.337591389311</c:v>
                  </c:pt>
                  <c:pt idx="2022">
                    <c:v>712.20861456570128</c:v>
                  </c:pt>
                  <c:pt idx="2024">
                    <c:v>1770.562476724404</c:v>
                  </c:pt>
                  <c:pt idx="2027">
                    <c:v>1270.7257595293961</c:v>
                  </c:pt>
                  <c:pt idx="2029">
                    <c:v>518.59715135937938</c:v>
                  </c:pt>
                  <c:pt idx="2032">
                    <c:v>28.3150187010433</c:v>
                  </c:pt>
                  <c:pt idx="2034">
                    <c:v>607.55662842487777</c:v>
                  </c:pt>
                  <c:pt idx="2036">
                    <c:v>360.9231105667676</c:v>
                  </c:pt>
                  <c:pt idx="2038">
                    <c:v>-1523.636923259623</c:v>
                  </c:pt>
                  <c:pt idx="2040">
                    <c:v>-2937.6979523379159</c:v>
                  </c:pt>
                  <c:pt idx="2046">
                    <c:v>-405.99561304492448</c:v>
                  </c:pt>
                  <c:pt idx="2048">
                    <c:v>2527.920869368797</c:v>
                  </c:pt>
                  <c:pt idx="2051">
                    <c:v>754.31692284151336</c:v>
                  </c:pt>
                  <c:pt idx="2053">
                    <c:v>-87.691555873891048</c:v>
                  </c:pt>
                  <c:pt idx="2056">
                    <c:v>710.25233047844813</c:v>
                  </c:pt>
                  <c:pt idx="2058">
                    <c:v>-107.1061320716326</c:v>
                  </c:pt>
                  <c:pt idx="2060">
                    <c:v>-430.39661550036539</c:v>
                  </c:pt>
                  <c:pt idx="2062">
                    <c:v>-1022.6255499705881</c:v>
                  </c:pt>
                  <c:pt idx="2064">
                    <c:v>-1716.0875943780161</c:v>
                  </c:pt>
                  <c:pt idx="2070">
                    <c:v>-1094.429808213263</c:v>
                  </c:pt>
                  <c:pt idx="2072">
                    <c:v>2318.578251093687</c:v>
                  </c:pt>
                  <c:pt idx="2075">
                    <c:v>-45.615870728528542</c:v>
                  </c:pt>
                  <c:pt idx="2077">
                    <c:v>615.10762846387297</c:v>
                  </c:pt>
                  <c:pt idx="2080">
                    <c:v>204.97665958778819</c:v>
                  </c:pt>
                  <c:pt idx="2082">
                    <c:v>228.22694930205759</c:v>
                  </c:pt>
                  <c:pt idx="2084">
                    <c:v>-297.95787946329068</c:v>
                  </c:pt>
                  <c:pt idx="2086">
                    <c:v>505.06636549178802</c:v>
                  </c:pt>
                  <c:pt idx="2088">
                    <c:v>-3006.5931030863321</c:v>
                  </c:pt>
                  <c:pt idx="2094">
                    <c:v>672.76878767669075</c:v>
                  </c:pt>
                  <c:pt idx="2096">
                    <c:v>1661.517605301568</c:v>
                  </c:pt>
                  <c:pt idx="2099">
                    <c:v>2178.2513338349531</c:v>
                  </c:pt>
                  <c:pt idx="2101">
                    <c:v>-784.94569122494784</c:v>
                  </c:pt>
                  <c:pt idx="2104">
                    <c:v>860.30607380152287</c:v>
                  </c:pt>
                  <c:pt idx="2106">
                    <c:v>-153.99229894757451</c:v>
                  </c:pt>
                  <c:pt idx="2108">
                    <c:v>-1272.1471985164351</c:v>
                  </c:pt>
                  <c:pt idx="2110">
                    <c:v>190.34332588731559</c:v>
                  </c:pt>
                  <c:pt idx="2112">
                    <c:v>-2601.3718146933102</c:v>
                  </c:pt>
                  <c:pt idx="2118">
                    <c:v>-290.55191952733003</c:v>
                  </c:pt>
                  <c:pt idx="2120">
                    <c:v>3027.55391651233</c:v>
                  </c:pt>
                  <c:pt idx="2123">
                    <c:v>281.22559697302131</c:v>
                  </c:pt>
                  <c:pt idx="2125">
                    <c:v>-339.7332082111642</c:v>
                  </c:pt>
                  <c:pt idx="2128">
                    <c:v>968.03534495393615</c:v>
                  </c:pt>
                  <c:pt idx="2130">
                    <c:v>-118.7498136632494</c:v>
                  </c:pt>
                  <c:pt idx="2132">
                    <c:v>79.462249004063807</c:v>
                  </c:pt>
                  <c:pt idx="2134">
                    <c:v>-1164.16271236135</c:v>
                  </c:pt>
                  <c:pt idx="2136">
                    <c:v>-2011.7099474954921</c:v>
                  </c:pt>
                  <c:pt idx="2142">
                    <c:v>-265.22351341916141</c:v>
                  </c:pt>
                  <c:pt idx="2144">
                    <c:v>1621.9394117071679</c:v>
                  </c:pt>
                  <c:pt idx="2147">
                    <c:v>401.9806749968302</c:v>
                  </c:pt>
                  <c:pt idx="2149">
                    <c:v>809.44464927133595</c:v>
                  </c:pt>
                  <c:pt idx="2152">
                    <c:v>-477.9776702602357</c:v>
                  </c:pt>
                  <c:pt idx="2154">
                    <c:v>-85.131624007182836</c:v>
                  </c:pt>
                  <c:pt idx="2156">
                    <c:v>1024.0234405382871</c:v>
                  </c:pt>
                  <c:pt idx="2158">
                    <c:v>-918.77104698761468</c:v>
                  </c:pt>
                  <c:pt idx="2160">
                    <c:v>-2870.817686509014</c:v>
                  </c:pt>
                  <c:pt idx="2166">
                    <c:v>-224.65106930894041</c:v>
                  </c:pt>
                  <c:pt idx="2168">
                    <c:v>2474.2566630646752</c:v>
                  </c:pt>
                  <c:pt idx="2171">
                    <c:v>1237.8893944190779</c:v>
                  </c:pt>
                  <c:pt idx="2173">
                    <c:v>-451.97710003280002</c:v>
                  </c:pt>
                  <c:pt idx="2176">
                    <c:v>8.8859803315936006</c:v>
                  </c:pt>
                  <c:pt idx="2178">
                    <c:v>-47.915526843255073</c:v>
                  </c:pt>
                  <c:pt idx="2180">
                    <c:v>497.26680675221718</c:v>
                  </c:pt>
                  <c:pt idx="2182">
                    <c:v>-1393.056838713019</c:v>
                  </c:pt>
                  <c:pt idx="2184">
                    <c:v>-1654.2433412077189</c:v>
                  </c:pt>
                  <c:pt idx="2190">
                    <c:v>-662.01306473744989</c:v>
                  </c:pt>
                  <c:pt idx="2192">
                    <c:v>2768.5269657300519</c:v>
                  </c:pt>
                  <c:pt idx="2195">
                    <c:v>68.445839080042802</c:v>
                  </c:pt>
                  <c:pt idx="2197">
                    <c:v>309.43092509129559</c:v>
                  </c:pt>
                  <c:pt idx="2200">
                    <c:v>-233.56540962358119</c:v>
                  </c:pt>
                  <c:pt idx="2202">
                    <c:v>407.44872444752019</c:v>
                  </c:pt>
                  <c:pt idx="2204">
                    <c:v>-531.38607250753205</c:v>
                  </c:pt>
                  <c:pt idx="2206">
                    <c:v>-791.62357193051503</c:v>
                  </c:pt>
                  <c:pt idx="2208">
                    <c:v>-2182.2510857436791</c:v>
                  </c:pt>
                  <c:pt idx="2214">
                    <c:v>-272.91035035321693</c:v>
                  </c:pt>
                  <c:pt idx="2216">
                    <c:v>1714.209673934082</c:v>
                  </c:pt>
                  <c:pt idx="2219">
                    <c:v>316.59080100534271</c:v>
                  </c:pt>
                  <c:pt idx="2221">
                    <c:v>155.48039961707769</c:v>
                  </c:pt>
                  <c:pt idx="2224">
                    <c:v>453.27549247307252</c:v>
                  </c:pt>
                  <c:pt idx="2226">
                    <c:v>241.4567174346812</c:v>
                  </c:pt>
                  <c:pt idx="2228">
                    <c:v>592.61889984420839</c:v>
                  </c:pt>
                  <c:pt idx="2230">
                    <c:v>-478.15108304463871</c:v>
                  </c:pt>
                  <c:pt idx="2232">
                    <c:v>-2684.4600636866448</c:v>
                  </c:pt>
                  <c:pt idx="2238">
                    <c:v>-198.71106009670979</c:v>
                  </c:pt>
                  <c:pt idx="2240">
                    <c:v>819.34180317185371</c:v>
                  </c:pt>
                  <c:pt idx="2243">
                    <c:v>835.83764734853673</c:v>
                  </c:pt>
                  <c:pt idx="2245">
                    <c:v>-25.610492691921529</c:v>
                  </c:pt>
                  <c:pt idx="2248">
                    <c:v>114.4397092808176</c:v>
                  </c:pt>
                  <c:pt idx="2250">
                    <c:v>874.20206616929499</c:v>
                  </c:pt>
                  <c:pt idx="2252">
                    <c:v>206.73163129400189</c:v>
                  </c:pt>
                  <c:pt idx="2254">
                    <c:v>-979.98707810282212</c:v>
                  </c:pt>
                  <c:pt idx="2256">
                    <c:v>-1509.212840551565</c:v>
                  </c:pt>
                  <c:pt idx="2262">
                    <c:v>-316.77743753787581</c:v>
                  </c:pt>
                  <c:pt idx="2264">
                    <c:v>2713.9190213783122</c:v>
                  </c:pt>
                  <c:pt idx="2267">
                    <c:v>-112.5948193789627</c:v>
                  </c:pt>
                  <c:pt idx="2269">
                    <c:v>873.36154583606901</c:v>
                  </c:pt>
                  <c:pt idx="2272">
                    <c:v>-891.82357604289803</c:v>
                  </c:pt>
                  <c:pt idx="2274">
                    <c:v>819.42202202718909</c:v>
                  </c:pt>
                  <c:pt idx="2276">
                    <c:v>-181.39787163706211</c:v>
                  </c:pt>
                  <c:pt idx="2278">
                    <c:v>-246.96792021542939</c:v>
                  </c:pt>
                  <c:pt idx="2280">
                    <c:v>-1857.9316101405529</c:v>
                  </c:pt>
                  <c:pt idx="2286">
                    <c:v>-163.68537097309681</c:v>
                  </c:pt>
                  <c:pt idx="2288">
                    <c:v>697.9273551828918</c:v>
                  </c:pt>
                  <c:pt idx="2291">
                    <c:v>981.80081744199549</c:v>
                  </c:pt>
                  <c:pt idx="2293">
                    <c:v>733.37054951627215</c:v>
                  </c:pt>
                  <c:pt idx="2296">
                    <c:v>-882.87495359017703</c:v>
                  </c:pt>
                  <c:pt idx="2298">
                    <c:v>509.22905317584809</c:v>
                  </c:pt>
                  <c:pt idx="2300">
                    <c:v>744.78128210893919</c:v>
                  </c:pt>
                  <c:pt idx="2302">
                    <c:v>-181.05572465310621</c:v>
                  </c:pt>
                  <c:pt idx="2304">
                    <c:v>-2800.624330321767</c:v>
                  </c:pt>
                  <c:pt idx="2310">
                    <c:v>36.654697876867417</c:v>
                  </c:pt>
                  <c:pt idx="2312">
                    <c:v>1870.2276543925441</c:v>
                  </c:pt>
                  <c:pt idx="2315">
                    <c:v>754.75492486424253</c:v>
                  </c:pt>
                  <c:pt idx="2317">
                    <c:v>-908.16011808120652</c:v>
                  </c:pt>
                  <c:pt idx="2320">
                    <c:v>-236.31621248756349</c:v>
                  </c:pt>
                  <c:pt idx="2322">
                    <c:v>1479.3765879399471</c:v>
                  </c:pt>
                  <c:pt idx="2324">
                    <c:v>-596.69455467045202</c:v>
                  </c:pt>
                  <c:pt idx="2326">
                    <c:v>-845.98367420385341</c:v>
                  </c:pt>
                  <c:pt idx="2328">
                    <c:v>-1838.072301542383</c:v>
                  </c:pt>
                  <c:pt idx="2334">
                    <c:v>751.41042041476248</c:v>
                  </c:pt>
                  <c:pt idx="2336">
                    <c:v>1602.261134331656</c:v>
                  </c:pt>
                  <c:pt idx="2339">
                    <c:v>879.84465805473508</c:v>
                  </c:pt>
                  <c:pt idx="2341">
                    <c:v>-34.940048755397569</c:v>
                  </c:pt>
                  <c:pt idx="2344">
                    <c:v>-592.96061749309217</c:v>
                  </c:pt>
                  <c:pt idx="2346">
                    <c:v>728.18736867265397</c:v>
                  </c:pt>
                  <c:pt idx="2348">
                    <c:v>342.7327533068601</c:v>
                  </c:pt>
                  <c:pt idx="2350">
                    <c:v>-1186.71738763759</c:v>
                  </c:pt>
                  <c:pt idx="2352">
                    <c:v>-2317.1181516751608</c:v>
                  </c:pt>
                  <c:pt idx="2358">
                    <c:v>-230.90880285516329</c:v>
                  </c:pt>
                  <c:pt idx="2360">
                    <c:v>1726.2522125641699</c:v>
                  </c:pt>
                  <c:pt idx="2363">
                    <c:v>640.47276176980085</c:v>
                  </c:pt>
                  <c:pt idx="2365">
                    <c:v>432.77202300803401</c:v>
                  </c:pt>
                  <c:pt idx="2368">
                    <c:v>-1051.642377406064</c:v>
                  </c:pt>
                  <c:pt idx="2370">
                    <c:v>1692.035452792381</c:v>
                  </c:pt>
                  <c:pt idx="2372">
                    <c:v>-1068.7528003274861</c:v>
                  </c:pt>
                  <c:pt idx="2374">
                    <c:v>205.551109448581</c:v>
                  </c:pt>
                  <c:pt idx="2376">
                    <c:v>-3163.8215322770061</c:v>
                  </c:pt>
                  <c:pt idx="2382">
                    <c:v>-194.85574022256341</c:v>
                  </c:pt>
                  <c:pt idx="2384">
                    <c:v>942.30563683421838</c:v>
                  </c:pt>
                  <c:pt idx="2387">
                    <c:v>1014.848878487875</c:v>
                  </c:pt>
                  <c:pt idx="2389">
                    <c:v>170.09714614037151</c:v>
                  </c:pt>
                  <c:pt idx="2392">
                    <c:v>118.56377710344169</c:v>
                  </c:pt>
                  <c:pt idx="2394">
                    <c:v>-466.54119021153741</c:v>
                  </c:pt>
                  <c:pt idx="2396">
                    <c:v>1427.7205688504471</c:v>
                  </c:pt>
                  <c:pt idx="2398">
                    <c:v>-1413.5936841811349</c:v>
                  </c:pt>
                  <c:pt idx="2400">
                    <c:v>-1937.9723220787309</c:v>
                  </c:pt>
                  <c:pt idx="2406">
                    <c:v>-452.10206649180702</c:v>
                  </c:pt>
                  <c:pt idx="2408">
                    <c:v>826.62483676677596</c:v>
                  </c:pt>
                  <c:pt idx="2411">
                    <c:v>738.6027543641286</c:v>
                  </c:pt>
                  <c:pt idx="2413">
                    <c:v>619.04168347237282</c:v>
                  </c:pt>
                  <c:pt idx="2416">
                    <c:v>-1150.07498092985</c:v>
                  </c:pt>
                  <c:pt idx="2418">
                    <c:v>1797.249002394899</c:v>
                  </c:pt>
                  <c:pt idx="2420">
                    <c:v>-322.21055570602761</c:v>
                  </c:pt>
                  <c:pt idx="2422">
                    <c:v>-591.43970961918967</c:v>
                  </c:pt>
                  <c:pt idx="2424">
                    <c:v>-1483.702063451474</c:v>
                  </c:pt>
                  <c:pt idx="2430">
                    <c:v>-62.025860123718303</c:v>
                  </c:pt>
                  <c:pt idx="2432">
                    <c:v>1990.432321526841</c:v>
                  </c:pt>
                  <c:pt idx="2435">
                    <c:v>1780.0996525125629</c:v>
                  </c:pt>
                  <c:pt idx="2437">
                    <c:v>-483.4643986836345</c:v>
                  </c:pt>
                  <c:pt idx="2440">
                    <c:v>-1154.549478074372</c:v>
                  </c:pt>
                  <c:pt idx="2442">
                    <c:v>2407.605802907623</c:v>
                  </c:pt>
                  <c:pt idx="2444">
                    <c:v>-495.87578146598389</c:v>
                  </c:pt>
                  <c:pt idx="2446">
                    <c:v>-1024.085783533654</c:v>
                  </c:pt>
                  <c:pt idx="2448">
                    <c:v>-2739.668728776152</c:v>
                  </c:pt>
                  <c:pt idx="2454">
                    <c:v>-68.742563496303774</c:v>
                  </c:pt>
                  <c:pt idx="2456">
                    <c:v>2419.2436583287808</c:v>
                  </c:pt>
                  <c:pt idx="2459">
                    <c:v>-428.13801183824762</c:v>
                  </c:pt>
                  <c:pt idx="2461">
                    <c:v>939.07951745413811</c:v>
                  </c:pt>
                  <c:pt idx="2464">
                    <c:v>1214.5446222016651</c:v>
                  </c:pt>
                  <c:pt idx="2466">
                    <c:v>423.86478931469179</c:v>
                  </c:pt>
                  <c:pt idx="2468">
                    <c:v>-792.63692745602759</c:v>
                  </c:pt>
                  <c:pt idx="2470">
                    <c:v>-893.34936201311939</c:v>
                  </c:pt>
                  <c:pt idx="2472">
                    <c:v>-2035.578135278065</c:v>
                  </c:pt>
                  <c:pt idx="2478">
                    <c:v>-13.16259785665898</c:v>
                  </c:pt>
                  <c:pt idx="2480">
                    <c:v>1951.309593246129</c:v>
                  </c:pt>
                  <c:pt idx="2483">
                    <c:v>658.34225036931809</c:v>
                  </c:pt>
                  <c:pt idx="2485">
                    <c:v>878.70474470418071</c:v>
                  </c:pt>
                  <c:pt idx="2488">
                    <c:v>-643.25472101788921</c:v>
                  </c:pt>
                  <c:pt idx="2490">
                    <c:v>-208.58490596161209</c:v>
                  </c:pt>
                  <c:pt idx="2492">
                    <c:v>267.95334419256687</c:v>
                  </c:pt>
                  <c:pt idx="2494">
                    <c:v>-1376.376343436845</c:v>
                  </c:pt>
                  <c:pt idx="2496">
                    <c:v>-1489.7166236653579</c:v>
                  </c:pt>
                  <c:pt idx="2502">
                    <c:v>-339.00945744376082</c:v>
                  </c:pt>
                  <c:pt idx="2504">
                    <c:v>2283.252422496244</c:v>
                  </c:pt>
                  <c:pt idx="2507">
                    <c:v>263.76733494329881</c:v>
                  </c:pt>
                  <c:pt idx="2509">
                    <c:v>619.78751838131211</c:v>
                  </c:pt>
                  <c:pt idx="2512">
                    <c:v>329.65743430807561</c:v>
                  </c:pt>
                  <c:pt idx="2514">
                    <c:v>205.1067418282037</c:v>
                  </c:pt>
                  <c:pt idx="2516">
                    <c:v>551.93627014036258</c:v>
                  </c:pt>
                  <c:pt idx="2518">
                    <c:v>-818.56580755564937</c:v>
                  </c:pt>
                  <c:pt idx="2520">
                    <c:v>-3156.1962887903142</c:v>
                  </c:pt>
                  <c:pt idx="2526">
                    <c:v>-278.4673245565026</c:v>
                  </c:pt>
                  <c:pt idx="2528">
                    <c:v>2416.3070068347479</c:v>
                  </c:pt>
                  <c:pt idx="2531">
                    <c:v>2025.206842706561</c:v>
                  </c:pt>
                  <c:pt idx="2533">
                    <c:v>-1593.206049754808</c:v>
                  </c:pt>
                  <c:pt idx="2536">
                    <c:v>564.98770349518236</c:v>
                  </c:pt>
                  <c:pt idx="2538">
                    <c:v>38.048246589874907</c:v>
                  </c:pt>
                  <c:pt idx="2540">
                    <c:v>709.15690056097083</c:v>
                  </c:pt>
                  <c:pt idx="2542">
                    <c:v>-1925.9020965908351</c:v>
                  </c:pt>
                  <c:pt idx="2544">
                    <c:v>-1954.900064427919</c:v>
                  </c:pt>
                  <c:pt idx="2550">
                    <c:v>-1287.894319481936</c:v>
                  </c:pt>
                  <c:pt idx="2552">
                    <c:v>1736.3448688296121</c:v>
                  </c:pt>
                  <c:pt idx="2555">
                    <c:v>1439.6400518661251</c:v>
                  </c:pt>
                  <c:pt idx="2557">
                    <c:v>337.28058904079069</c:v>
                  </c:pt>
                  <c:pt idx="2560">
                    <c:v>200.39231419265349</c:v>
                  </c:pt>
                  <c:pt idx="2562">
                    <c:v>458.6705108712739</c:v>
                  </c:pt>
                  <c:pt idx="2564">
                    <c:v>300.94044735899291</c:v>
                  </c:pt>
                  <c:pt idx="2566">
                    <c:v>-437.7957808437277</c:v>
                  </c:pt>
                  <c:pt idx="2568">
                    <c:v>-3099.4283723293011</c:v>
                  </c:pt>
                  <c:pt idx="2574">
                    <c:v>-270.65938356108751</c:v>
                  </c:pt>
                  <c:pt idx="2576">
                    <c:v>452.81151316907921</c:v>
                  </c:pt>
                  <c:pt idx="2579">
                    <c:v>1969.050460966391</c:v>
                  </c:pt>
                  <c:pt idx="2581">
                    <c:v>245.09266944960109</c:v>
                  </c:pt>
                  <c:pt idx="2584">
                    <c:v>373.79254947068318</c:v>
                  </c:pt>
                  <c:pt idx="2586">
                    <c:v>1479.6739192331911</c:v>
                  </c:pt>
                  <c:pt idx="2588">
                    <c:v>-2213.8229253083341</c:v>
                  </c:pt>
                  <c:pt idx="2590">
                    <c:v>157.54242579515261</c:v>
                  </c:pt>
                  <c:pt idx="2592">
                    <c:v>-2264.5519625779671</c:v>
                  </c:pt>
                  <c:pt idx="2598">
                    <c:v>-416.0845004803632</c:v>
                  </c:pt>
                  <c:pt idx="2600">
                    <c:v>2443.4504365701359</c:v>
                  </c:pt>
                  <c:pt idx="2603">
                    <c:v>1261.90937262432</c:v>
                  </c:pt>
                  <c:pt idx="2605">
                    <c:v>488.61662830921699</c:v>
                  </c:pt>
                  <c:pt idx="2608">
                    <c:v>1087.3258397838761</c:v>
                  </c:pt>
                  <c:pt idx="2610">
                    <c:v>964.00361851283014</c:v>
                  </c:pt>
                  <c:pt idx="2612">
                    <c:v>-1219.6452750581229</c:v>
                  </c:pt>
                  <c:pt idx="2614">
                    <c:v>107.86691228269039</c:v>
                  </c:pt>
                  <c:pt idx="2616">
                    <c:v>-3365.6621036294382</c:v>
                  </c:pt>
                  <c:pt idx="2622">
                    <c:v>-163.52289811062661</c:v>
                  </c:pt>
                  <c:pt idx="2624">
                    <c:v>2168.723684365893</c:v>
                  </c:pt>
                  <c:pt idx="2627">
                    <c:v>-393.99237217702461</c:v>
                  </c:pt>
                  <c:pt idx="2629">
                    <c:v>1001.30112109521</c:v>
                  </c:pt>
                  <c:pt idx="2632">
                    <c:v>555.30291368668622</c:v>
                  </c:pt>
                  <c:pt idx="2634">
                    <c:v>258.09160912695728</c:v>
                  </c:pt>
                  <c:pt idx="2636">
                    <c:v>846.87556759950166</c:v>
                  </c:pt>
                  <c:pt idx="2638">
                    <c:v>-946.51497630964161</c:v>
                  </c:pt>
                  <c:pt idx="2640">
                    <c:v>-3331.1741515330432</c:v>
                  </c:pt>
                  <c:pt idx="2646">
                    <c:v>130.20752624473971</c:v>
                  </c:pt>
                  <c:pt idx="2648">
                    <c:v>1931.2729713704391</c:v>
                  </c:pt>
                  <c:pt idx="2651">
                    <c:v>1695.1547355531291</c:v>
                  </c:pt>
                  <c:pt idx="2653">
                    <c:v>1369.671453326195</c:v>
                  </c:pt>
                  <c:pt idx="2656">
                    <c:v>-1717.2899446664051</c:v>
                  </c:pt>
                  <c:pt idx="2658">
                    <c:v>2430.4770259823931</c:v>
                  </c:pt>
                  <c:pt idx="2660">
                    <c:v>-537.3307202115393</c:v>
                  </c:pt>
                  <c:pt idx="2662">
                    <c:v>-1030.2575520714599</c:v>
                  </c:pt>
                  <c:pt idx="2664">
                    <c:v>-3652.9491342901638</c:v>
                  </c:pt>
                  <c:pt idx="2670">
                    <c:v>-579.57072765746852</c:v>
                  </c:pt>
                  <c:pt idx="2672">
                    <c:v>2687.3554593294871</c:v>
                  </c:pt>
                  <c:pt idx="2675">
                    <c:v>956.23577095659505</c:v>
                  </c:pt>
                  <c:pt idx="2677">
                    <c:v>118.4124569041487</c:v>
                  </c:pt>
                  <c:pt idx="2680">
                    <c:v>512.19121922001807</c:v>
                  </c:pt>
                  <c:pt idx="2682">
                    <c:v>-1.6807553028920661</c:v>
                  </c:pt>
                  <c:pt idx="2684">
                    <c:v>-113.0440168158202</c:v>
                  </c:pt>
                  <c:pt idx="2686">
                    <c:v>-319.38165436555209</c:v>
                  </c:pt>
                  <c:pt idx="2688">
                    <c:v>-4083.790691849742</c:v>
                  </c:pt>
                  <c:pt idx="2694">
                    <c:v>114.5746424417412</c:v>
                  </c:pt>
                  <c:pt idx="2696">
                    <c:v>2531.5307001997899</c:v>
                  </c:pt>
                  <c:pt idx="2699">
                    <c:v>1246.063205938877</c:v>
                  </c:pt>
                  <c:pt idx="2701">
                    <c:v>-63.33398831262457</c:v>
                  </c:pt>
                  <c:pt idx="2704">
                    <c:v>-466.86648537537991</c:v>
                  </c:pt>
                  <c:pt idx="2706">
                    <c:v>510.34250944794621</c:v>
                  </c:pt>
                  <c:pt idx="2708">
                    <c:v>944.06631037271643</c:v>
                  </c:pt>
                  <c:pt idx="2710">
                    <c:v>-853.45876876738851</c:v>
                  </c:pt>
                  <c:pt idx="2712">
                    <c:v>-3850.1821909647801</c:v>
                  </c:pt>
                  <c:pt idx="2718">
                    <c:v>-83.188886573516328</c:v>
                  </c:pt>
                  <c:pt idx="2720">
                    <c:v>812.94083988173213</c:v>
                  </c:pt>
                  <c:pt idx="2723">
                    <c:v>761.97349331651299</c:v>
                  </c:pt>
                  <c:pt idx="2725">
                    <c:v>1412.7989584266361</c:v>
                  </c:pt>
                  <c:pt idx="2728">
                    <c:v>-1046.592625246529</c:v>
                  </c:pt>
                  <c:pt idx="2730">
                    <c:v>871.6092084809095</c:v>
                  </c:pt>
                  <c:pt idx="2732">
                    <c:v>824.23895764201006</c:v>
                  </c:pt>
                  <c:pt idx="2734">
                    <c:v>-749.8222883389243</c:v>
                  </c:pt>
                  <c:pt idx="2736">
                    <c:v>-2704.8666996354041</c:v>
                  </c:pt>
                  <c:pt idx="2742">
                    <c:v>-422.75157429917812</c:v>
                  </c:pt>
                  <c:pt idx="2744">
                    <c:v>586.66481562491026</c:v>
                  </c:pt>
                  <c:pt idx="2747">
                    <c:v>2314.8712322286701</c:v>
                  </c:pt>
                  <c:pt idx="2749">
                    <c:v>-277.43227327644479</c:v>
                  </c:pt>
                  <c:pt idx="2752">
                    <c:v>949.81354320461833</c:v>
                  </c:pt>
                  <c:pt idx="2754">
                    <c:v>-486.25959013003381</c:v>
                  </c:pt>
                  <c:pt idx="2756">
                    <c:v>652.25935465330633</c:v>
                  </c:pt>
                  <c:pt idx="2758">
                    <c:v>-678.79212286880284</c:v>
                  </c:pt>
                  <c:pt idx="2760">
                    <c:v>-2556.0689529928968</c:v>
                  </c:pt>
                  <c:pt idx="2766">
                    <c:v>-15.183795849796301</c:v>
                  </c:pt>
                  <c:pt idx="2768">
                    <c:v>2594.6378850968172</c:v>
                  </c:pt>
                  <c:pt idx="2771">
                    <c:v>495.20117104717048</c:v>
                  </c:pt>
                  <c:pt idx="2773">
                    <c:v>857.70515752223957</c:v>
                  </c:pt>
                  <c:pt idx="2776">
                    <c:v>-76.410616945060625</c:v>
                  </c:pt>
                  <c:pt idx="2778">
                    <c:v>803.7038418315243</c:v>
                  </c:pt>
                  <c:pt idx="2780">
                    <c:v>855.66790816477783</c:v>
                  </c:pt>
                  <c:pt idx="2782">
                    <c:v>-1736.968990529622</c:v>
                  </c:pt>
                  <c:pt idx="2784">
                    <c:v>-3079.1167778693052</c:v>
                  </c:pt>
                  <c:pt idx="2790">
                    <c:v>-786.65738567207154</c:v>
                  </c:pt>
                  <c:pt idx="2792">
                    <c:v>2180.0811120447802</c:v>
                  </c:pt>
                  <c:pt idx="2795">
                    <c:v>2706.725678598817</c:v>
                  </c:pt>
                  <c:pt idx="2797">
                    <c:v>-352.1665943503213</c:v>
                  </c:pt>
                  <c:pt idx="2800">
                    <c:v>-296.48060617801451</c:v>
                  </c:pt>
                  <c:pt idx="2802">
                    <c:v>935.55920791627432</c:v>
                  </c:pt>
                  <c:pt idx="2804">
                    <c:v>-607.64173426181162</c:v>
                  </c:pt>
                  <c:pt idx="2806">
                    <c:v>-140.77388651683569</c:v>
                  </c:pt>
                  <c:pt idx="2808">
                    <c:v>-3571.9987759281362</c:v>
                  </c:pt>
                  <c:pt idx="2814">
                    <c:v>-604.39659413489051</c:v>
                  </c:pt>
                  <c:pt idx="2816">
                    <c:v>2420.9656057423308</c:v>
                  </c:pt>
                  <c:pt idx="2819">
                    <c:v>2774.938438515434</c:v>
                  </c:pt>
                  <c:pt idx="2821">
                    <c:v>-985.73645093031519</c:v>
                  </c:pt>
                  <c:pt idx="2824">
                    <c:v>1437.061589936781</c:v>
                  </c:pt>
                  <c:pt idx="2826">
                    <c:v>-996.86887738900259</c:v>
                  </c:pt>
                  <c:pt idx="2828">
                    <c:v>658.66374743858262</c:v>
                  </c:pt>
                  <c:pt idx="2830">
                    <c:v>83.652256006538636</c:v>
                  </c:pt>
                  <c:pt idx="2832">
                    <c:v>-4426.1347134022471</c:v>
                  </c:pt>
                  <c:pt idx="2838">
                    <c:v>37.755456312293973</c:v>
                  </c:pt>
                  <c:pt idx="2840">
                    <c:v>2357.6052045504621</c:v>
                  </c:pt>
                  <c:pt idx="2843">
                    <c:v>905.80076820006809</c:v>
                  </c:pt>
                  <c:pt idx="2845">
                    <c:v>-716.53151690929735</c:v>
                  </c:pt>
                  <c:pt idx="2848">
                    <c:v>890.19234369609705</c:v>
                  </c:pt>
                  <c:pt idx="2850">
                    <c:v>-828.47084248872841</c:v>
                  </c:pt>
                  <c:pt idx="2852">
                    <c:v>937.14382738307177</c:v>
                  </c:pt>
                  <c:pt idx="2854">
                    <c:v>-681.17404452074697</c:v>
                  </c:pt>
                  <c:pt idx="2856">
                    <c:v>-3228.7469102400828</c:v>
                  </c:pt>
                  <c:pt idx="2862">
                    <c:v>76.444570840776606</c:v>
                  </c:pt>
                  <c:pt idx="2864">
                    <c:v>2516.6925722733222</c:v>
                  </c:pt>
                  <c:pt idx="2867">
                    <c:v>408.19281485152533</c:v>
                  </c:pt>
                  <c:pt idx="2869">
                    <c:v>552.21879939305654</c:v>
                  </c:pt>
                  <c:pt idx="2872">
                    <c:v>163.3064611061418</c:v>
                  </c:pt>
                  <c:pt idx="2874">
                    <c:v>741.19223410880295</c:v>
                  </c:pt>
                  <c:pt idx="2876">
                    <c:v>-1964.1349990636741</c:v>
                  </c:pt>
                  <c:pt idx="2878">
                    <c:v>-536.31871190190941</c:v>
                  </c:pt>
                  <c:pt idx="2880">
                    <c:v>-1815.352359310338</c:v>
                  </c:pt>
                  <c:pt idx="2886">
                    <c:v>-1447.7975076020271</c:v>
                  </c:pt>
                  <c:pt idx="2888">
                    <c:v>1457.5794724496629</c:v>
                  </c:pt>
                  <c:pt idx="2891">
                    <c:v>2169.9144076758462</c:v>
                  </c:pt>
                  <c:pt idx="2893">
                    <c:v>45.024541491024131</c:v>
                  </c:pt>
                  <c:pt idx="2896">
                    <c:v>-112.0400602646223</c:v>
                  </c:pt>
                  <c:pt idx="2898">
                    <c:v>1087.6626614362319</c:v>
                  </c:pt>
                  <c:pt idx="2900">
                    <c:v>-504.99664519725769</c:v>
                  </c:pt>
                  <c:pt idx="2902">
                    <c:v>-725.09003631982705</c:v>
                  </c:pt>
                  <c:pt idx="2904">
                    <c:v>-2462.4298979388191</c:v>
                  </c:pt>
                  <c:pt idx="2910">
                    <c:v>-152.8094750760647</c:v>
                  </c:pt>
                  <c:pt idx="2912">
                    <c:v>571.79399750892503</c:v>
                  </c:pt>
                  <c:pt idx="2915">
                    <c:v>397.60171907772383</c:v>
                  </c:pt>
                  <c:pt idx="2917">
                    <c:v>1298.71480111342</c:v>
                  </c:pt>
                  <c:pt idx="2920">
                    <c:v>-192.100318854009</c:v>
                  </c:pt>
                  <c:pt idx="2922">
                    <c:v>1501.896922751268</c:v>
                  </c:pt>
                  <c:pt idx="2924">
                    <c:v>694.49054172096658</c:v>
                  </c:pt>
                  <c:pt idx="2926">
                    <c:v>-1291.623481796865</c:v>
                  </c:pt>
                  <c:pt idx="2928">
                    <c:v>-2581.9449377069432</c:v>
                  </c:pt>
                  <c:pt idx="2934">
                    <c:v>-517.78642014409343</c:v>
                  </c:pt>
                  <c:pt idx="2936">
                    <c:v>2806.5837301522602</c:v>
                  </c:pt>
                  <c:pt idx="2939">
                    <c:v>1527.9495764239041</c:v>
                  </c:pt>
                  <c:pt idx="2941">
                    <c:v>-1153.352300308288</c:v>
                  </c:pt>
                  <c:pt idx="2944">
                    <c:v>1313.824506800614</c:v>
                  </c:pt>
                  <c:pt idx="2946">
                    <c:v>-380.25891338912697</c:v>
                  </c:pt>
                  <c:pt idx="2948">
                    <c:v>-966.45252794951</c:v>
                  </c:pt>
                  <c:pt idx="2950">
                    <c:v>-909.14663222302261</c:v>
                  </c:pt>
                  <c:pt idx="2952">
                    <c:v>-805.71383099413663</c:v>
                  </c:pt>
                  <c:pt idx="2958">
                    <c:v>-87.45362214276247</c:v>
                  </c:pt>
                  <c:pt idx="2960">
                    <c:v>919.64825036926038</c:v>
                  </c:pt>
                  <c:pt idx="2963">
                    <c:v>631.85125497482647</c:v>
                  </c:pt>
                  <c:pt idx="2965">
                    <c:v>284.6256786757404</c:v>
                  </c:pt>
                  <c:pt idx="2968">
                    <c:v>1161.7219133466349</c:v>
                  </c:pt>
                  <c:pt idx="2970">
                    <c:v>-1021.298812142359</c:v>
                  </c:pt>
                  <c:pt idx="2972">
                    <c:v>551.46626711386102</c:v>
                  </c:pt>
                  <c:pt idx="2974">
                    <c:v>109.1018587439103</c:v>
                  </c:pt>
                  <c:pt idx="2976">
                    <c:v>-2795.811259428905</c:v>
                  </c:pt>
                  <c:pt idx="2982">
                    <c:v>882.61996361646015</c:v>
                  </c:pt>
                  <c:pt idx="2984">
                    <c:v>996.86567441473733</c:v>
                  </c:pt>
                  <c:pt idx="2987">
                    <c:v>796.75057176793416</c:v>
                  </c:pt>
                  <c:pt idx="2989">
                    <c:v>-492.55851121513109</c:v>
                  </c:pt>
                  <c:pt idx="2992">
                    <c:v>1248.9775341578861</c:v>
                  </c:pt>
                  <c:pt idx="2994">
                    <c:v>-607.18961745685374</c:v>
                  </c:pt>
                  <c:pt idx="2996">
                    <c:v>305.1162563944672</c:v>
                  </c:pt>
                  <c:pt idx="2998">
                    <c:v>-751.11229014027401</c:v>
                  </c:pt>
                  <c:pt idx="3000">
                    <c:v>-1516.4924732309771</c:v>
                  </c:pt>
                  <c:pt idx="3006">
                    <c:v>-332.0274316935247</c:v>
                  </c:pt>
                  <c:pt idx="3008">
                    <c:v>337.2949245166273</c:v>
                  </c:pt>
                  <c:pt idx="3011">
                    <c:v>750.85720042542721</c:v>
                  </c:pt>
                  <c:pt idx="3013">
                    <c:v>-109.4667418074641</c:v>
                  </c:pt>
                  <c:pt idx="3016">
                    <c:v>-298.84822280922901</c:v>
                  </c:pt>
                  <c:pt idx="3018">
                    <c:v>684.45995396199942</c:v>
                  </c:pt>
                  <c:pt idx="3020">
                    <c:v>1065.2370127990689</c:v>
                  </c:pt>
                  <c:pt idx="3022">
                    <c:v>-309.79154902820289</c:v>
                  </c:pt>
                  <c:pt idx="3024">
                    <c:v>-2019.2911130996511</c:v>
                  </c:pt>
                  <c:pt idx="3030">
                    <c:v>130.38631946830719</c:v>
                  </c:pt>
                  <c:pt idx="3032">
                    <c:v>1563.6055224745689</c:v>
                  </c:pt>
                  <c:pt idx="3035">
                    <c:v>-1029.191624197879</c:v>
                  </c:pt>
                  <c:pt idx="3037">
                    <c:v>156.39633876918739</c:v>
                  </c:pt>
                  <c:pt idx="3040">
                    <c:v>1023.64296339819</c:v>
                  </c:pt>
                  <c:pt idx="3042">
                    <c:v>599.4200374502434</c:v>
                  </c:pt>
                  <c:pt idx="3044">
                    <c:v>-245.97926641776581</c:v>
                  </c:pt>
                  <c:pt idx="3046">
                    <c:v>-1300.6315473848369</c:v>
                  </c:pt>
                  <c:pt idx="3048">
                    <c:v>-77.992291492580989</c:v>
                  </c:pt>
                  <c:pt idx="3054">
                    <c:v>-551.84723668664446</c:v>
                  </c:pt>
                  <c:pt idx="3056">
                    <c:v>775.91616134535059</c:v>
                  </c:pt>
                  <c:pt idx="3059">
                    <c:v>548.81624882214589</c:v>
                  </c:pt>
                  <c:pt idx="3061">
                    <c:v>761.55742241194798</c:v>
                  </c:pt>
                  <c:pt idx="3064">
                    <c:v>-945.07437649560597</c:v>
                  </c:pt>
                  <c:pt idx="3066">
                    <c:v>1008.609407701879</c:v>
                  </c:pt>
                  <c:pt idx="3068">
                    <c:v>-1357.4982460494141</c:v>
                  </c:pt>
                  <c:pt idx="3070">
                    <c:v>-106.0684647692033</c:v>
                  </c:pt>
                  <c:pt idx="3072">
                    <c:v>-1171.6307969627601</c:v>
                  </c:pt>
                  <c:pt idx="3078">
                    <c:v>-626.96616271043581</c:v>
                  </c:pt>
                  <c:pt idx="3080">
                    <c:v>563.38562929766704</c:v>
                  </c:pt>
                  <c:pt idx="3083">
                    <c:v>139.01439425221909</c:v>
                  </c:pt>
                  <c:pt idx="3085">
                    <c:v>1402.5131519384161</c:v>
                  </c:pt>
                  <c:pt idx="3088">
                    <c:v>-23.489036924507669</c:v>
                  </c:pt>
                  <c:pt idx="3090">
                    <c:v>-2.3264135482677379</c:v>
                  </c:pt>
                  <c:pt idx="3092">
                    <c:v>598.09733411567868</c:v>
                  </c:pt>
                  <c:pt idx="3094">
                    <c:v>-304.55102144114062</c:v>
                  </c:pt>
                  <c:pt idx="3096">
                    <c:v>-2264.2255327687308</c:v>
                  </c:pt>
                  <c:pt idx="3102">
                    <c:v>-595.17548046250897</c:v>
                  </c:pt>
                  <c:pt idx="3104">
                    <c:v>2125.3286676967318</c:v>
                  </c:pt>
                  <c:pt idx="3107">
                    <c:v>893.02875567743843</c:v>
                  </c:pt>
                  <c:pt idx="3109">
                    <c:v>-724.62602208903252</c:v>
                  </c:pt>
                  <c:pt idx="3112">
                    <c:v>525.04827182931695</c:v>
                  </c:pt>
                  <c:pt idx="3114">
                    <c:v>1089.89154528892</c:v>
                  </c:pt>
                  <c:pt idx="3116">
                    <c:v>-124.0737624239118</c:v>
                  </c:pt>
                  <c:pt idx="3118">
                    <c:v>-1572.032649470108</c:v>
                  </c:pt>
                  <c:pt idx="3120">
                    <c:v>-1611.935577603803</c:v>
                  </c:pt>
                  <c:pt idx="3126">
                    <c:v>180.4455725711486</c:v>
                  </c:pt>
                  <c:pt idx="3128">
                    <c:v>1682.470880527482</c:v>
                  </c:pt>
                  <c:pt idx="3131">
                    <c:v>14.813798509312621</c:v>
                  </c:pt>
                  <c:pt idx="3133">
                    <c:v>-416.71784339571241</c:v>
                  </c:pt>
                  <c:pt idx="3136">
                    <c:v>518.63482214381304</c:v>
                  </c:pt>
                  <c:pt idx="3138">
                    <c:v>516.77421025500735</c:v>
                  </c:pt>
                  <c:pt idx="3140">
                    <c:v>438.89138295565488</c:v>
                  </c:pt>
                  <c:pt idx="3142">
                    <c:v>-315.17035192934418</c:v>
                  </c:pt>
                  <c:pt idx="3144">
                    <c:v>-2483.9928588951338</c:v>
                  </c:pt>
                  <c:pt idx="3150">
                    <c:v>-35.972357435912272</c:v>
                  </c:pt>
                  <c:pt idx="3152">
                    <c:v>1511.0483465537</c:v>
                  </c:pt>
                  <c:pt idx="3155">
                    <c:v>356.28381774832809</c:v>
                  </c:pt>
                  <c:pt idx="3157">
                    <c:v>-1138.0188782921321</c:v>
                  </c:pt>
                  <c:pt idx="3160">
                    <c:v>923.00385317807024</c:v>
                  </c:pt>
                  <c:pt idx="3162">
                    <c:v>-310.43938532562612</c:v>
                  </c:pt>
                  <c:pt idx="3164">
                    <c:v>605.31239413151707</c:v>
                  </c:pt>
                  <c:pt idx="3166">
                    <c:v>-1109.929708214316</c:v>
                  </c:pt>
                  <c:pt idx="3168">
                    <c:v>-700.36001970390475</c:v>
                  </c:pt>
                  <c:pt idx="3174">
                    <c:v>-704.10903572234758</c:v>
                  </c:pt>
                  <c:pt idx="3176">
                    <c:v>1333.1578555268641</c:v>
                  </c:pt>
                  <c:pt idx="3179">
                    <c:v>734.37787306729308</c:v>
                  </c:pt>
                  <c:pt idx="3181">
                    <c:v>54.889310102425952</c:v>
                  </c:pt>
                  <c:pt idx="3184">
                    <c:v>736.45533621702282</c:v>
                  </c:pt>
                  <c:pt idx="3186">
                    <c:v>-645.37379272667397</c:v>
                  </c:pt>
                  <c:pt idx="3188">
                    <c:v>-785.70805086973644</c:v>
                  </c:pt>
                  <c:pt idx="3190">
                    <c:v>117.5844641352014</c:v>
                  </c:pt>
                  <c:pt idx="3192">
                    <c:v>-1016.767120949116</c:v>
                  </c:pt>
                  <c:pt idx="3198">
                    <c:v>-79.088151846954105</c:v>
                  </c:pt>
                  <c:pt idx="3200">
                    <c:v>594.64760653460326</c:v>
                  </c:pt>
                  <c:pt idx="3203">
                    <c:v>-246.1080810725762</c:v>
                  </c:pt>
                  <c:pt idx="3205">
                    <c:v>568.80939560849231</c:v>
                  </c:pt>
                  <c:pt idx="3208">
                    <c:v>216.11145021206181</c:v>
                  </c:pt>
                  <c:pt idx="3210">
                    <c:v>-159.79287251504499</c:v>
                  </c:pt>
                  <c:pt idx="3212">
                    <c:v>987.99423200503225</c:v>
                  </c:pt>
                  <c:pt idx="3214">
                    <c:v>-1337.0440565685781</c:v>
                  </c:pt>
                  <c:pt idx="3216">
                    <c:v>-1203.144277975407</c:v>
                  </c:pt>
                  <c:pt idx="3222">
                    <c:v>-231.01232869384691</c:v>
                  </c:pt>
                  <c:pt idx="3224">
                    <c:v>-210.56099514084781</c:v>
                  </c:pt>
                  <c:pt idx="3227">
                    <c:v>1210.5405178117151</c:v>
                  </c:pt>
                  <c:pt idx="3229">
                    <c:v>836.49145476668855</c:v>
                  </c:pt>
                  <c:pt idx="3232">
                    <c:v>-1247.046525873109</c:v>
                  </c:pt>
                  <c:pt idx="3234">
                    <c:v>1096.13839030845</c:v>
                  </c:pt>
                  <c:pt idx="3236">
                    <c:v>409.12620052840788</c:v>
                  </c:pt>
                  <c:pt idx="3238">
                    <c:v>-716.21506010272412</c:v>
                  </c:pt>
                  <c:pt idx="3240">
                    <c:v>-1026.8844662038421</c:v>
                  </c:pt>
                  <c:pt idx="3246">
                    <c:v>-1170.827186405</c:v>
                  </c:pt>
                  <c:pt idx="3248">
                    <c:v>604.39675913367319</c:v>
                  </c:pt>
                  <c:pt idx="3251">
                    <c:v>1535.856362046743</c:v>
                  </c:pt>
                  <c:pt idx="3253">
                    <c:v>142.03992136598029</c:v>
                  </c:pt>
                  <c:pt idx="3256">
                    <c:v>-457.83488258750373</c:v>
                  </c:pt>
                  <c:pt idx="3258">
                    <c:v>1399.984524926753</c:v>
                  </c:pt>
                  <c:pt idx="3260">
                    <c:v>17.508419957484868</c:v>
                  </c:pt>
                  <c:pt idx="3262">
                    <c:v>3.7351338881999259</c:v>
                  </c:pt>
                  <c:pt idx="3264">
                    <c:v>-2231.6530904744941</c:v>
                  </c:pt>
                  <c:pt idx="3270">
                    <c:v>-479.34415950025868</c:v>
                  </c:pt>
                  <c:pt idx="3272">
                    <c:v>1926.2313468849929</c:v>
                  </c:pt>
                  <c:pt idx="3275">
                    <c:v>1097.913138323227</c:v>
                  </c:pt>
                  <c:pt idx="3277">
                    <c:v>-878.97678236143474</c:v>
                  </c:pt>
                  <c:pt idx="3280">
                    <c:v>1224.9270427813719</c:v>
                  </c:pt>
                  <c:pt idx="3282">
                    <c:v>-46.075210556045931</c:v>
                  </c:pt>
                  <c:pt idx="3284">
                    <c:v>227.4881045859147</c:v>
                  </c:pt>
                  <c:pt idx="3286">
                    <c:v>-1366.232348033991</c:v>
                  </c:pt>
                  <c:pt idx="3288">
                    <c:v>-1628.72711336875</c:v>
                  </c:pt>
                  <c:pt idx="3294">
                    <c:v>-524.82764762628722</c:v>
                  </c:pt>
                  <c:pt idx="3296">
                    <c:v>2868.1754830655082</c:v>
                  </c:pt>
                  <c:pt idx="3299">
                    <c:v>-308.03985476969677</c:v>
                  </c:pt>
                  <c:pt idx="3301">
                    <c:v>148.99464086657821</c:v>
                  </c:pt>
                  <c:pt idx="3304">
                    <c:v>475.43211798527392</c:v>
                  </c:pt>
                  <c:pt idx="3306">
                    <c:v>538.79112281549158</c:v>
                  </c:pt>
                  <c:pt idx="3308">
                    <c:v>-998.48406573706598</c:v>
                  </c:pt>
                  <c:pt idx="3310">
                    <c:v>-50.456778838837643</c:v>
                  </c:pt>
                  <c:pt idx="3312">
                    <c:v>-2151.9315408068219</c:v>
                  </c:pt>
                  <c:pt idx="3318">
                    <c:v>-926.26353543586083</c:v>
                  </c:pt>
                  <c:pt idx="3320">
                    <c:v>2960.0692882610051</c:v>
                  </c:pt>
                  <c:pt idx="3323">
                    <c:v>297.14916192252718</c:v>
                  </c:pt>
                  <c:pt idx="3325">
                    <c:v>402.74871253677702</c:v>
                  </c:pt>
                  <c:pt idx="3328">
                    <c:v>-1419.834974937628</c:v>
                  </c:pt>
                  <c:pt idx="3330">
                    <c:v>666.45146967255278</c:v>
                  </c:pt>
                  <c:pt idx="3332">
                    <c:v>792.60995330937658</c:v>
                  </c:pt>
                  <c:pt idx="3334">
                    <c:v>-342.73708503492162</c:v>
                  </c:pt>
                  <c:pt idx="3336">
                    <c:v>-2741.283493549086</c:v>
                  </c:pt>
                  <c:pt idx="3342">
                    <c:v>-307.95028506077142</c:v>
                  </c:pt>
                  <c:pt idx="3344">
                    <c:v>2228.3341888373111</c:v>
                  </c:pt>
                  <c:pt idx="3347">
                    <c:v>105.86324417949071</c:v>
                  </c:pt>
                  <c:pt idx="3349">
                    <c:v>-167.7078208060957</c:v>
                  </c:pt>
                  <c:pt idx="3352">
                    <c:v>-278.8743560441871</c:v>
                  </c:pt>
                  <c:pt idx="3354">
                    <c:v>1824.8381595386311</c:v>
                  </c:pt>
                  <c:pt idx="3356">
                    <c:v>-797.63360498937618</c:v>
                  </c:pt>
                  <c:pt idx="3358">
                    <c:v>-419.59303691211949</c:v>
                  </c:pt>
                  <c:pt idx="3360">
                    <c:v>-1273.2220785309869</c:v>
                  </c:pt>
                  <c:pt idx="3366">
                    <c:v>-791.3418581700862</c:v>
                  </c:pt>
                  <c:pt idx="3368">
                    <c:v>1641.1298325016139</c:v>
                  </c:pt>
                  <c:pt idx="3371">
                    <c:v>529.83709749771128</c:v>
                  </c:pt>
                  <c:pt idx="3373">
                    <c:v>-694.55930722655842</c:v>
                  </c:pt>
                  <c:pt idx="3376">
                    <c:v>-287.02691965566549</c:v>
                  </c:pt>
                  <c:pt idx="3378">
                    <c:v>-634.13667326755967</c:v>
                  </c:pt>
                  <c:pt idx="3380">
                    <c:v>746.33068404622452</c:v>
                  </c:pt>
                  <c:pt idx="3382">
                    <c:v>478.24319266494791</c:v>
                  </c:pt>
                  <c:pt idx="3384">
                    <c:v>-2217.507056681829</c:v>
                  </c:pt>
                  <c:pt idx="3390">
                    <c:v>-497.59568447633501</c:v>
                  </c:pt>
                  <c:pt idx="3392">
                    <c:v>1301.9594140931949</c:v>
                  </c:pt>
                  <c:pt idx="3395">
                    <c:v>775.30423511436663</c:v>
                  </c:pt>
                  <c:pt idx="3397">
                    <c:v>183.9967213599048</c:v>
                  </c:pt>
                  <c:pt idx="3400">
                    <c:v>-93.983442892887965</c:v>
                  </c:pt>
                  <c:pt idx="3402">
                    <c:v>536.71726805961225</c:v>
                  </c:pt>
                  <c:pt idx="3404">
                    <c:v>378.65119915619653</c:v>
                  </c:pt>
                  <c:pt idx="3406">
                    <c:v>-905.00742230762989</c:v>
                  </c:pt>
                  <c:pt idx="3408">
                    <c:v>-2101.2917397460478</c:v>
                  </c:pt>
                  <c:pt idx="3414">
                    <c:v>-223.058516954683</c:v>
                  </c:pt>
                  <c:pt idx="3416">
                    <c:v>7.4294906851937421</c:v>
                  </c:pt>
                  <c:pt idx="3419">
                    <c:v>1721.970404935742</c:v>
                  </c:pt>
                  <c:pt idx="3421">
                    <c:v>108.75251776009461</c:v>
                  </c:pt>
                  <c:pt idx="3424">
                    <c:v>-955.62377597411273</c:v>
                  </c:pt>
                  <c:pt idx="3426">
                    <c:v>1782.92350001154</c:v>
                  </c:pt>
                  <c:pt idx="3428">
                    <c:v>-637.23866123825428</c:v>
                  </c:pt>
                  <c:pt idx="3430">
                    <c:v>-588.52221808243826</c:v>
                  </c:pt>
                  <c:pt idx="3432">
                    <c:v>-711.351595227301</c:v>
                  </c:pt>
                  <c:pt idx="3438">
                    <c:v>-59.52206817483966</c:v>
                  </c:pt>
                  <c:pt idx="3440">
                    <c:v>1364.728969102136</c:v>
                  </c:pt>
                  <c:pt idx="3443">
                    <c:v>932.55431614995177</c:v>
                  </c:pt>
                  <c:pt idx="3445">
                    <c:v>317.3705187297565</c:v>
                  </c:pt>
                  <c:pt idx="3448">
                    <c:v>342.96986876604569</c:v>
                  </c:pt>
                  <c:pt idx="3450">
                    <c:v>-876.3109983397444</c:v>
                  </c:pt>
                  <c:pt idx="3452">
                    <c:v>-99.945960998436931</c:v>
                  </c:pt>
                  <c:pt idx="3454">
                    <c:v>-648.63490762577203</c:v>
                  </c:pt>
                  <c:pt idx="3456">
                    <c:v>-1309.7447651202419</c:v>
                  </c:pt>
                  <c:pt idx="3462">
                    <c:v>-138.1130066086007</c:v>
                  </c:pt>
                  <c:pt idx="3464">
                    <c:v>1899.31008388077</c:v>
                  </c:pt>
                  <c:pt idx="3467">
                    <c:v>802.58137266122867</c:v>
                  </c:pt>
                  <c:pt idx="3469">
                    <c:v>597.02513641216501</c:v>
                  </c:pt>
                  <c:pt idx="3472">
                    <c:v>704.28396036694198</c:v>
                  </c:pt>
                  <c:pt idx="3474">
                    <c:v>73.488003844606283</c:v>
                  </c:pt>
                  <c:pt idx="3476">
                    <c:v>-760.0258519448472</c:v>
                  </c:pt>
                  <c:pt idx="3478">
                    <c:v>-1731.486275940028</c:v>
                  </c:pt>
                  <c:pt idx="3480">
                    <c:v>-1645.6450867513811</c:v>
                  </c:pt>
                  <c:pt idx="3486">
                    <c:v>433.28611180142241</c:v>
                  </c:pt>
                  <c:pt idx="3488">
                    <c:v>1725.2015881336961</c:v>
                  </c:pt>
                  <c:pt idx="3491">
                    <c:v>-158.69175702410209</c:v>
                  </c:pt>
                  <c:pt idx="3493">
                    <c:v>373.77027037219881</c:v>
                  </c:pt>
                  <c:pt idx="3496">
                    <c:v>-1103.18408210541</c:v>
                  </c:pt>
                  <c:pt idx="3498">
                    <c:v>1036.9678184251829</c:v>
                  </c:pt>
                  <c:pt idx="3500">
                    <c:v>-640.76010552725359</c:v>
                  </c:pt>
                  <c:pt idx="3502">
                    <c:v>788.49966166846207</c:v>
                  </c:pt>
                  <c:pt idx="3504">
                    <c:v>-2559.2615276555448</c:v>
                  </c:pt>
                  <c:pt idx="3510">
                    <c:v>-1289.3842087567609</c:v>
                  </c:pt>
                  <c:pt idx="3512">
                    <c:v>3022.6084888347168</c:v>
                  </c:pt>
                  <c:pt idx="3515">
                    <c:v>-223.5910470364725</c:v>
                  </c:pt>
                  <c:pt idx="3517">
                    <c:v>901.09183141916958</c:v>
                  </c:pt>
                  <c:pt idx="3520">
                    <c:v>123.5701602480476</c:v>
                  </c:pt>
                  <c:pt idx="3522">
                    <c:v>163.66603043515721</c:v>
                  </c:pt>
                  <c:pt idx="3524">
                    <c:v>-1399.506734382267</c:v>
                  </c:pt>
                  <c:pt idx="3526">
                    <c:v>1440.465269068518</c:v>
                  </c:pt>
                  <c:pt idx="3528">
                    <c:v>-2890.248993792105</c:v>
                  </c:pt>
                  <c:pt idx="3534">
                    <c:v>-432.8129932945813</c:v>
                  </c:pt>
                  <c:pt idx="3536">
                    <c:v>1442.043697428908</c:v>
                  </c:pt>
                  <c:pt idx="3539">
                    <c:v>-108.9271755523841</c:v>
                  </c:pt>
                  <c:pt idx="3541">
                    <c:v>1023.590492172934</c:v>
                  </c:pt>
                  <c:pt idx="3544">
                    <c:v>958.60399994849672</c:v>
                  </c:pt>
                  <c:pt idx="3546">
                    <c:v>-85.445534994680202</c:v>
                  </c:pt>
                  <c:pt idx="3548">
                    <c:v>-390.76000236505928</c:v>
                  </c:pt>
                  <c:pt idx="3550">
                    <c:v>116.36840005028709</c:v>
                  </c:pt>
                  <c:pt idx="3552">
                    <c:v>-1775.4670606101211</c:v>
                  </c:pt>
                  <c:pt idx="3558">
                    <c:v>-711.95874522604947</c:v>
                  </c:pt>
                  <c:pt idx="3560">
                    <c:v>492.43128346000219</c:v>
                  </c:pt>
                  <c:pt idx="3563">
                    <c:v>2585.0275371333901</c:v>
                  </c:pt>
                  <c:pt idx="3565">
                    <c:v>-532.07665164724312</c:v>
                  </c:pt>
                  <c:pt idx="3568">
                    <c:v>768.02812490851659</c:v>
                  </c:pt>
                  <c:pt idx="3570">
                    <c:v>1113.291891601621</c:v>
                  </c:pt>
                  <c:pt idx="3572">
                    <c:v>-190.99213171628799</c:v>
                  </c:pt>
                  <c:pt idx="3574">
                    <c:v>-449.06494360596849</c:v>
                  </c:pt>
                  <c:pt idx="3576">
                    <c:v>-2922.394973634699</c:v>
                  </c:pt>
                  <c:pt idx="3582">
                    <c:v>87.953107831337533</c:v>
                  </c:pt>
                  <c:pt idx="3584">
                    <c:v>-253.2382876242809</c:v>
                  </c:pt>
                  <c:pt idx="3587">
                    <c:v>1024.8805554698081</c:v>
                  </c:pt>
                  <c:pt idx="3589">
                    <c:v>892.07689676538575</c:v>
                  </c:pt>
                  <c:pt idx="3592">
                    <c:v>16.339541943088989</c:v>
                  </c:pt>
                  <c:pt idx="3594">
                    <c:v>1374.4011610948951</c:v>
                  </c:pt>
                  <c:pt idx="3596">
                    <c:v>-604.35150557019369</c:v>
                  </c:pt>
                  <c:pt idx="3598">
                    <c:v>-334.72840314636773</c:v>
                  </c:pt>
                  <c:pt idx="3600">
                    <c:v>-1976.6971455560781</c:v>
                  </c:pt>
                  <c:pt idx="3606">
                    <c:v>-165.90187704764321</c:v>
                  </c:pt>
                  <c:pt idx="3608">
                    <c:v>2068.7843313800659</c:v>
                  </c:pt>
                  <c:pt idx="3611">
                    <c:v>132.61978362272561</c:v>
                  </c:pt>
                  <c:pt idx="3613">
                    <c:v>1498.566458802514</c:v>
                  </c:pt>
                  <c:pt idx="3616">
                    <c:v>-395.72015419072341</c:v>
                  </c:pt>
                  <c:pt idx="3618">
                    <c:v>21.58447051394614</c:v>
                  </c:pt>
                  <c:pt idx="3620">
                    <c:v>320.41329619414319</c:v>
                  </c:pt>
                  <c:pt idx="3622">
                    <c:v>-878.96678702690406</c:v>
                  </c:pt>
                  <c:pt idx="3624">
                    <c:v>-2869.82578182621</c:v>
                  </c:pt>
                  <c:pt idx="3630">
                    <c:v>-1082.92155638398</c:v>
                  </c:pt>
                  <c:pt idx="3632">
                    <c:v>1954.385005373319</c:v>
                  </c:pt>
                  <c:pt idx="3635">
                    <c:v>2044.911184691759</c:v>
                  </c:pt>
                  <c:pt idx="3637">
                    <c:v>181.05448962633099</c:v>
                  </c:pt>
                  <c:pt idx="3640">
                    <c:v>692.88072717039176</c:v>
                  </c:pt>
                  <c:pt idx="3642">
                    <c:v>795.87601987138623</c:v>
                  </c:pt>
                  <c:pt idx="3644">
                    <c:v>-1072.33594752154</c:v>
                  </c:pt>
                  <c:pt idx="3646">
                    <c:v>57.087535485014079</c:v>
                  </c:pt>
                  <c:pt idx="3648">
                    <c:v>-2677.0963010129999</c:v>
                  </c:pt>
                  <c:pt idx="3654">
                    <c:v>-1365.941190500361</c:v>
                  </c:pt>
                  <c:pt idx="3656">
                    <c:v>2163.8763968371172</c:v>
                  </c:pt>
                  <c:pt idx="3659">
                    <c:v>2498.5130150564182</c:v>
                  </c:pt>
                  <c:pt idx="3661">
                    <c:v>-1286.742949623</c:v>
                  </c:pt>
                  <c:pt idx="3664">
                    <c:v>866.73683755917955</c:v>
                  </c:pt>
                  <c:pt idx="3666">
                    <c:v>545.51269403413244</c:v>
                  </c:pt>
                  <c:pt idx="3668">
                    <c:v>-38.412365447613404</c:v>
                  </c:pt>
                  <c:pt idx="3670">
                    <c:v>-494.39144269538161</c:v>
                  </c:pt>
                  <c:pt idx="3672">
                    <c:v>-3025.3958507053289</c:v>
                  </c:pt>
                  <c:pt idx="3678">
                    <c:v>-1535.85099466049</c:v>
                  </c:pt>
                  <c:pt idx="3680">
                    <c:v>495.99258349378579</c:v>
                  </c:pt>
                  <c:pt idx="3683">
                    <c:v>563.35935095927925</c:v>
                  </c:pt>
                  <c:pt idx="3685">
                    <c:v>609.24201890772019</c:v>
                  </c:pt>
                  <c:pt idx="3688">
                    <c:v>-402.24195591588062</c:v>
                  </c:pt>
                  <c:pt idx="3690">
                    <c:v>1147.297819939984</c:v>
                  </c:pt>
                  <c:pt idx="3692">
                    <c:v>-456.55160395395802</c:v>
                  </c:pt>
                  <c:pt idx="3694">
                    <c:v>-343.40428564825203</c:v>
                  </c:pt>
                  <c:pt idx="3696">
                    <c:v>-1171.7167610297331</c:v>
                  </c:pt>
                  <c:pt idx="3702">
                    <c:v>-492.07892882584929</c:v>
                  </c:pt>
                  <c:pt idx="3704">
                    <c:v>1076.1897203267331</c:v>
                  </c:pt>
                  <c:pt idx="3707">
                    <c:v>1533.466639344912</c:v>
                  </c:pt>
                  <c:pt idx="3709">
                    <c:v>297.13566722928232</c:v>
                  </c:pt>
                  <c:pt idx="3712">
                    <c:v>-32.522589124491802</c:v>
                  </c:pt>
                  <c:pt idx="3714">
                    <c:v>-233.41167567377121</c:v>
                  </c:pt>
                  <c:pt idx="3716">
                    <c:v>801.47406910762231</c:v>
                  </c:pt>
                  <c:pt idx="3718">
                    <c:v>-660.87313428030041</c:v>
                  </c:pt>
                  <c:pt idx="3720">
                    <c:v>-1903.9340074419849</c:v>
                  </c:pt>
                  <c:pt idx="3726">
                    <c:v>-1467.590224243173</c:v>
                  </c:pt>
                  <c:pt idx="3728">
                    <c:v>910.31843761774871</c:v>
                  </c:pt>
                  <c:pt idx="3731">
                    <c:v>1840.6956398403199</c:v>
                  </c:pt>
                  <c:pt idx="3733">
                    <c:v>586.92238502055625</c:v>
                  </c:pt>
                  <c:pt idx="3736">
                    <c:v>-765.79586315924826</c:v>
                  </c:pt>
                  <c:pt idx="3738">
                    <c:v>1505.718652046417</c:v>
                  </c:pt>
                  <c:pt idx="3740">
                    <c:v>-537.26794335452723</c:v>
                  </c:pt>
                  <c:pt idx="3742">
                    <c:v>-49.462656093433907</c:v>
                  </c:pt>
                  <c:pt idx="3744">
                    <c:v>-2685.9822613542892</c:v>
                  </c:pt>
                  <c:pt idx="3750">
                    <c:v>-438.74547268748569</c:v>
                  </c:pt>
                  <c:pt idx="3752">
                    <c:v>646.56898139961777</c:v>
                  </c:pt>
                  <c:pt idx="3755">
                    <c:v>1920.916150692108</c:v>
                  </c:pt>
                  <c:pt idx="3757">
                    <c:v>-261.50812751681951</c:v>
                  </c:pt>
                  <c:pt idx="3760">
                    <c:v>-14.515428363680259</c:v>
                  </c:pt>
                  <c:pt idx="3762">
                    <c:v>839.81678329652277</c:v>
                  </c:pt>
                  <c:pt idx="3764">
                    <c:v>-305.83342545462432</c:v>
                  </c:pt>
                  <c:pt idx="3766">
                    <c:v>261.84151782430132</c:v>
                  </c:pt>
                  <c:pt idx="3768">
                    <c:v>-2810.1243041935518</c:v>
                  </c:pt>
                  <c:pt idx="3774">
                    <c:v>245.44497173549101</c:v>
                  </c:pt>
                  <c:pt idx="3776">
                    <c:v>1368.42298376402</c:v>
                  </c:pt>
                  <c:pt idx="3779">
                    <c:v>1926.45237685032</c:v>
                  </c:pt>
                  <c:pt idx="3781">
                    <c:v>-561.34065398337032</c:v>
                  </c:pt>
                  <c:pt idx="3784">
                    <c:v>1188.23235931357</c:v>
                  </c:pt>
                  <c:pt idx="3786">
                    <c:v>381.37740017118631</c:v>
                  </c:pt>
                  <c:pt idx="3788">
                    <c:v>-282.45922608384723</c:v>
                  </c:pt>
                  <c:pt idx="3790">
                    <c:v>-133.6920752293517</c:v>
                  </c:pt>
                  <c:pt idx="3792">
                    <c:v>-3119.517752490352</c:v>
                  </c:pt>
                  <c:pt idx="3798">
                    <c:v>-1444.9138096293541</c:v>
                  </c:pt>
                  <c:pt idx="3800">
                    <c:v>2943.6455181538659</c:v>
                  </c:pt>
                  <c:pt idx="3803">
                    <c:v>1287.739565555949</c:v>
                  </c:pt>
                  <c:pt idx="3805">
                    <c:v>408.36303679861879</c:v>
                  </c:pt>
                  <c:pt idx="3808">
                    <c:v>-1380.245833892255</c:v>
                  </c:pt>
                  <c:pt idx="3810">
                    <c:v>1527.440484875948</c:v>
                  </c:pt>
                  <c:pt idx="3812">
                    <c:v>-1422.34942342915</c:v>
                  </c:pt>
                  <c:pt idx="3814">
                    <c:v>-14.1383112830481</c:v>
                  </c:pt>
                  <c:pt idx="3816">
                    <c:v>-2100.0565920852532</c:v>
                  </c:pt>
                  <c:pt idx="3822">
                    <c:v>-193.77788958960451</c:v>
                  </c:pt>
                  <c:pt idx="3824">
                    <c:v>113.0757886996398</c:v>
                  </c:pt>
                  <c:pt idx="3827">
                    <c:v>1271.733903335509</c:v>
                  </c:pt>
                  <c:pt idx="3829">
                    <c:v>-65.82614736048707</c:v>
                  </c:pt>
                  <c:pt idx="3832">
                    <c:v>214.14587027552261</c:v>
                  </c:pt>
                  <c:pt idx="3834">
                    <c:v>827.86559880030097</c:v>
                  </c:pt>
                  <c:pt idx="3836">
                    <c:v>-46.076119628094602</c:v>
                  </c:pt>
                  <c:pt idx="3838">
                    <c:v>-267.53973722668161</c:v>
                  </c:pt>
                  <c:pt idx="3840">
                    <c:v>-1227.032301014063</c:v>
                  </c:pt>
                  <c:pt idx="3846">
                    <c:v>-186.82448450174701</c:v>
                  </c:pt>
                  <c:pt idx="3848">
                    <c:v>1025.0932150834451</c:v>
                  </c:pt>
                  <c:pt idx="3851">
                    <c:v>2353.8173698497199</c:v>
                  </c:pt>
                  <c:pt idx="3853">
                    <c:v>-985.22399597783817</c:v>
                  </c:pt>
                  <c:pt idx="3856">
                    <c:v>194.43900946453141</c:v>
                  </c:pt>
                  <c:pt idx="3858">
                    <c:v>2116.2474699330892</c:v>
                  </c:pt>
                  <c:pt idx="3860">
                    <c:v>-1176.031085252918</c:v>
                  </c:pt>
                  <c:pt idx="3862">
                    <c:v>1214.1872477461659</c:v>
                  </c:pt>
                  <c:pt idx="3864">
                    <c:v>-3296.3448948616019</c:v>
                  </c:pt>
                  <c:pt idx="3870">
                    <c:v>-1589.8582971200051</c:v>
                  </c:pt>
                  <c:pt idx="3872">
                    <c:v>1500.5638304245149</c:v>
                  </c:pt>
                  <c:pt idx="3875">
                    <c:v>3183.6539800412802</c:v>
                  </c:pt>
                  <c:pt idx="3877">
                    <c:v>-1270.858272612262</c:v>
                  </c:pt>
                  <c:pt idx="3880">
                    <c:v>222.89361312007529</c:v>
                  </c:pt>
                  <c:pt idx="3882">
                    <c:v>1951.5415564243269</c:v>
                  </c:pt>
                  <c:pt idx="3884">
                    <c:v>-1383.6918340494119</c:v>
                  </c:pt>
                  <c:pt idx="3886">
                    <c:v>-1045.5112566650459</c:v>
                  </c:pt>
                  <c:pt idx="3888">
                    <c:v>-2844.9251455292178</c:v>
                  </c:pt>
                  <c:pt idx="3894">
                    <c:v>584.16753501409767</c:v>
                  </c:pt>
                  <c:pt idx="3896">
                    <c:v>-944.60661179719682</c:v>
                  </c:pt>
                  <c:pt idx="3899">
                    <c:v>2900.1940821111962</c:v>
                  </c:pt>
                  <c:pt idx="3901">
                    <c:v>-708.39719234943539</c:v>
                  </c:pt>
                  <c:pt idx="3904">
                    <c:v>217.62663400285231</c:v>
                  </c:pt>
                  <c:pt idx="3906">
                    <c:v>1136.8638039142061</c:v>
                  </c:pt>
                  <c:pt idx="3908">
                    <c:v>-335.77059008341172</c:v>
                  </c:pt>
                  <c:pt idx="3910">
                    <c:v>-1001.989693786949</c:v>
                  </c:pt>
                  <c:pt idx="3912">
                    <c:v>-2987.1947339206849</c:v>
                  </c:pt>
                  <c:pt idx="3918">
                    <c:v>267.85651166474418</c:v>
                  </c:pt>
                  <c:pt idx="3920">
                    <c:v>-72.204561682920044</c:v>
                  </c:pt>
                  <c:pt idx="3923">
                    <c:v>1459.046883941101</c:v>
                  </c:pt>
                  <c:pt idx="3925">
                    <c:v>-148.0619193599305</c:v>
                  </c:pt>
                  <c:pt idx="3928">
                    <c:v>560.39958359109744</c:v>
                  </c:pt>
                  <c:pt idx="3930">
                    <c:v>1370.642366586125</c:v>
                  </c:pt>
                  <c:pt idx="3932">
                    <c:v>-264.78849993397671</c:v>
                  </c:pt>
                  <c:pt idx="3934">
                    <c:v>-1056.585471314756</c:v>
                  </c:pt>
                  <c:pt idx="3936">
                    <c:v>-2075.834221106576</c:v>
                  </c:pt>
                  <c:pt idx="3942">
                    <c:v>-688.07666453926504</c:v>
                  </c:pt>
                  <c:pt idx="3944">
                    <c:v>2307.617872862153</c:v>
                  </c:pt>
                  <c:pt idx="3947">
                    <c:v>1914.5652235465129</c:v>
                  </c:pt>
                  <c:pt idx="3949">
                    <c:v>-621.20429102620255</c:v>
                  </c:pt>
                  <c:pt idx="3952">
                    <c:v>1064.448281192603</c:v>
                  </c:pt>
                  <c:pt idx="3954">
                    <c:v>632.69043596696804</c:v>
                  </c:pt>
                  <c:pt idx="3956">
                    <c:v>198.0331937475421</c:v>
                  </c:pt>
                  <c:pt idx="3958">
                    <c:v>-899.97652377491602</c:v>
                  </c:pt>
                  <c:pt idx="3960">
                    <c:v>-3440.0436040626478</c:v>
                  </c:pt>
                  <c:pt idx="3966">
                    <c:v>-292.08957561791249</c:v>
                  </c:pt>
                  <c:pt idx="3968">
                    <c:v>1501.1104388673921</c:v>
                  </c:pt>
                  <c:pt idx="3971">
                    <c:v>1941.6454518818571</c:v>
                  </c:pt>
                  <c:pt idx="3973">
                    <c:v>-604.01154272820349</c:v>
                  </c:pt>
                  <c:pt idx="3976">
                    <c:v>100.71929347435071</c:v>
                  </c:pt>
                  <c:pt idx="3978">
                    <c:v>633.24298626245945</c:v>
                  </c:pt>
                  <c:pt idx="3980">
                    <c:v>1100.9402923187879</c:v>
                  </c:pt>
                  <c:pt idx="3982">
                    <c:v>-1384.399340556286</c:v>
                  </c:pt>
                  <c:pt idx="3984">
                    <c:v>-3097.45843270471</c:v>
                  </c:pt>
                  <c:pt idx="3990">
                    <c:v>-681.13166671801798</c:v>
                  </c:pt>
                  <c:pt idx="3992">
                    <c:v>1756.814195197778</c:v>
                  </c:pt>
                  <c:pt idx="3995">
                    <c:v>965.38103296045301</c:v>
                  </c:pt>
                  <c:pt idx="3997">
                    <c:v>369.26596772284398</c:v>
                  </c:pt>
                  <c:pt idx="4000">
                    <c:v>-803.48010155112217</c:v>
                  </c:pt>
                  <c:pt idx="4002">
                    <c:v>899.88893055898382</c:v>
                  </c:pt>
                  <c:pt idx="4004">
                    <c:v>469.53150073701539</c:v>
                  </c:pt>
                  <c:pt idx="4006">
                    <c:v>-2525.434249853784</c:v>
                  </c:pt>
                  <c:pt idx="4008">
                    <c:v>-1077.7947425904861</c:v>
                  </c:pt>
                  <c:pt idx="4014">
                    <c:v>306.10701949613212</c:v>
                  </c:pt>
                  <c:pt idx="4016">
                    <c:v>1665.7343147391291</c:v>
                  </c:pt>
                  <c:pt idx="4019">
                    <c:v>220.65723001935839</c:v>
                  </c:pt>
                  <c:pt idx="4021">
                    <c:v>329.07199309123831</c:v>
                  </c:pt>
                  <c:pt idx="4024">
                    <c:v>390.10723452515231</c:v>
                  </c:pt>
                  <c:pt idx="4026">
                    <c:v>661.15879059721203</c:v>
                  </c:pt>
                  <c:pt idx="4028">
                    <c:v>-421.53409495006048</c:v>
                  </c:pt>
                  <c:pt idx="4030">
                    <c:v>-285.09872690209153</c:v>
                  </c:pt>
                  <c:pt idx="4032">
                    <c:v>-2514.9219741363231</c:v>
                  </c:pt>
                  <c:pt idx="4038">
                    <c:v>-906.48670228818457</c:v>
                  </c:pt>
                  <c:pt idx="4040">
                    <c:v>1647.3745131487781</c:v>
                  </c:pt>
                  <c:pt idx="4043">
                    <c:v>1461.384184512742</c:v>
                  </c:pt>
                  <c:pt idx="4045">
                    <c:v>89.608748005939532</c:v>
                  </c:pt>
                  <c:pt idx="4048">
                    <c:v>-727.78161856086444</c:v>
                  </c:pt>
                  <c:pt idx="4050">
                    <c:v>1091.7831834091271</c:v>
                  </c:pt>
                  <c:pt idx="4052">
                    <c:v>987.79227906965764</c:v>
                  </c:pt>
                  <c:pt idx="4054">
                    <c:v>-2158.7130984223372</c:v>
                  </c:pt>
                  <c:pt idx="4056">
                    <c:v>-1724.7595730004909</c:v>
                  </c:pt>
                  <c:pt idx="4062">
                    <c:v>-1085.8107001814101</c:v>
                  </c:pt>
                  <c:pt idx="4064">
                    <c:v>1507.3864680445911</c:v>
                  </c:pt>
                  <c:pt idx="4067">
                    <c:v>1558.337074873783</c:v>
                  </c:pt>
                  <c:pt idx="4069">
                    <c:v>275.45174121561649</c:v>
                  </c:pt>
                  <c:pt idx="4072">
                    <c:v>-397.12300594067699</c:v>
                  </c:pt>
                  <c:pt idx="4074">
                    <c:v>1154.176474025455</c:v>
                  </c:pt>
                  <c:pt idx="4076">
                    <c:v>-254.88874212601149</c:v>
                  </c:pt>
                  <c:pt idx="4078">
                    <c:v>-391.96445144781319</c:v>
                  </c:pt>
                  <c:pt idx="4080">
                    <c:v>-2893.5864781612859</c:v>
                  </c:pt>
                  <c:pt idx="4086">
                    <c:v>-788.11160015625853</c:v>
                  </c:pt>
                  <c:pt idx="4088">
                    <c:v>1143.0187590978201</c:v>
                  </c:pt>
                  <c:pt idx="4091">
                    <c:v>328.53197658156921</c:v>
                  </c:pt>
                  <c:pt idx="4093">
                    <c:v>948.775610418008</c:v>
                  </c:pt>
                  <c:pt idx="4096">
                    <c:v>248.61621865124471</c:v>
                  </c:pt>
                  <c:pt idx="4098">
                    <c:v>690.13890769941645</c:v>
                  </c:pt>
                  <c:pt idx="4100">
                    <c:v>779.2549227772688</c:v>
                  </c:pt>
                  <c:pt idx="4102">
                    <c:v>-2024.3219169354491</c:v>
                  </c:pt>
                  <c:pt idx="4104">
                    <c:v>-1268.8359744624361</c:v>
                  </c:pt>
                  <c:pt idx="4110">
                    <c:v>-239.74211969426679</c:v>
                  </c:pt>
                  <c:pt idx="4112">
                    <c:v>2005.0076560086641</c:v>
                  </c:pt>
                  <c:pt idx="4115">
                    <c:v>1353.991987953643</c:v>
                  </c:pt>
                  <c:pt idx="4117">
                    <c:v>-100.1143174860845</c:v>
                  </c:pt>
                  <c:pt idx="4120">
                    <c:v>-219.83931071968621</c:v>
                  </c:pt>
                  <c:pt idx="4122">
                    <c:v>1567.391956911699</c:v>
                  </c:pt>
                  <c:pt idx="4124">
                    <c:v>-327.38351567409688</c:v>
                  </c:pt>
                  <c:pt idx="4126">
                    <c:v>-1000.586821441015</c:v>
                  </c:pt>
                  <c:pt idx="4128">
                    <c:v>-2863.3678992829232</c:v>
                  </c:pt>
                  <c:pt idx="4134">
                    <c:v>406.51607725941722</c:v>
                  </c:pt>
                  <c:pt idx="4136">
                    <c:v>1225.491551072344</c:v>
                  </c:pt>
                  <c:pt idx="4139">
                    <c:v>712.07145338258124</c:v>
                  </c:pt>
                  <c:pt idx="4141">
                    <c:v>-205.3512852594213</c:v>
                  </c:pt>
                  <c:pt idx="4144">
                    <c:v>1061.474582907427</c:v>
                  </c:pt>
                  <c:pt idx="4146">
                    <c:v>717.4638264282803</c:v>
                  </c:pt>
                  <c:pt idx="4148">
                    <c:v>-1374.4042351061689</c:v>
                  </c:pt>
                  <c:pt idx="4150">
                    <c:v>-165.5985965011532</c:v>
                  </c:pt>
                  <c:pt idx="4152">
                    <c:v>-2280.6940651092</c:v>
                  </c:pt>
                  <c:pt idx="4158">
                    <c:v>-536.04253472908761</c:v>
                  </c:pt>
                  <c:pt idx="4160">
                    <c:v>1455.3375051957159</c:v>
                  </c:pt>
                  <c:pt idx="4163">
                    <c:v>1188.628739515465</c:v>
                  </c:pt>
                  <c:pt idx="4165">
                    <c:v>-106.57059923950141</c:v>
                  </c:pt>
                  <c:pt idx="4168">
                    <c:v>-752.04583756661702</c:v>
                  </c:pt>
                  <c:pt idx="4170">
                    <c:v>2198.3859393633902</c:v>
                  </c:pt>
                  <c:pt idx="4172">
                    <c:v>-604.01864084845158</c:v>
                  </c:pt>
                  <c:pt idx="4174">
                    <c:v>-549.25384697158381</c:v>
                  </c:pt>
                  <c:pt idx="4176">
                    <c:v>-2523.5759761081499</c:v>
                  </c:pt>
                  <c:pt idx="4182">
                    <c:v>-28.99219503306449</c:v>
                  </c:pt>
                  <c:pt idx="4184">
                    <c:v>1584.874469004357</c:v>
                  </c:pt>
                  <c:pt idx="4187">
                    <c:v>1706.901892333666</c:v>
                  </c:pt>
                  <c:pt idx="4189">
                    <c:v>-906.54444209013309</c:v>
                  </c:pt>
                  <c:pt idx="4192">
                    <c:v>-111.9319101191068</c:v>
                  </c:pt>
                  <c:pt idx="4194">
                    <c:v>299.03438159800129</c:v>
                  </c:pt>
                  <c:pt idx="4196">
                    <c:v>1137.059939268009</c:v>
                  </c:pt>
                  <c:pt idx="4198">
                    <c:v>-1001.320044179105</c:v>
                  </c:pt>
                  <c:pt idx="4200">
                    <c:v>-2641.7251784387881</c:v>
                  </c:pt>
                  <c:pt idx="4206">
                    <c:v>-1075.969620341082</c:v>
                  </c:pt>
                  <c:pt idx="4208">
                    <c:v>2351.6826751836302</c:v>
                  </c:pt>
                  <c:pt idx="4211">
                    <c:v>517.76462829937736</c:v>
                  </c:pt>
                  <c:pt idx="4213">
                    <c:v>366.96879354012702</c:v>
                  </c:pt>
                  <c:pt idx="4216">
                    <c:v>-109.0985897251412</c:v>
                  </c:pt>
                  <c:pt idx="4218">
                    <c:v>855.07697641115374</c:v>
                  </c:pt>
                  <c:pt idx="4220">
                    <c:v>240.64058385098539</c:v>
                  </c:pt>
                  <c:pt idx="4222">
                    <c:v>-1732.2768361981</c:v>
                  </c:pt>
                  <c:pt idx="4224">
                    <c:v>-1588.126344193151</c:v>
                  </c:pt>
                  <c:pt idx="4230">
                    <c:v>-730.80751044948909</c:v>
                  </c:pt>
                  <c:pt idx="4232">
                    <c:v>1704.365275988956</c:v>
                  </c:pt>
                  <c:pt idx="4235">
                    <c:v>711.61376518339966</c:v>
                  </c:pt>
                  <c:pt idx="4237">
                    <c:v>790.2913929478384</c:v>
                  </c:pt>
                  <c:pt idx="4240">
                    <c:v>-349.82276954006011</c:v>
                  </c:pt>
                  <c:pt idx="4242">
                    <c:v>249.71910299116999</c:v>
                  </c:pt>
                  <c:pt idx="4244">
                    <c:v>172.84825748761801</c:v>
                  </c:pt>
                  <c:pt idx="4246">
                    <c:v>217.7295900719655</c:v>
                  </c:pt>
                  <c:pt idx="4248">
                    <c:v>-2513.7282082186862</c:v>
                  </c:pt>
                  <c:pt idx="4254">
                    <c:v>-1401.8875801300931</c:v>
                  </c:pt>
                  <c:pt idx="4256">
                    <c:v>598.9814438530193</c:v>
                  </c:pt>
                  <c:pt idx="4259">
                    <c:v>1662.1870070564651</c:v>
                  </c:pt>
                  <c:pt idx="4261">
                    <c:v>1120.181687470191</c:v>
                  </c:pt>
                  <c:pt idx="4264">
                    <c:v>-862.40015557424704</c:v>
                  </c:pt>
                  <c:pt idx="4266">
                    <c:v>1287.5379678865099</c:v>
                  </c:pt>
                  <c:pt idx="4268">
                    <c:v>-218.91213472783059</c:v>
                  </c:pt>
                  <c:pt idx="4270">
                    <c:v>65.896890709951549</c:v>
                  </c:pt>
                  <c:pt idx="4272">
                    <c:v>-2582.53414207068</c:v>
                  </c:pt>
                  <c:pt idx="4278">
                    <c:v>310.35543971154772</c:v>
                  </c:pt>
                  <c:pt idx="4280">
                    <c:v>2266.6237273743141</c:v>
                  </c:pt>
                  <c:pt idx="4283">
                    <c:v>756.91666467299729</c:v>
                  </c:pt>
                  <c:pt idx="4285">
                    <c:v>221.29766746474701</c:v>
                  </c:pt>
                  <c:pt idx="4288">
                    <c:v>-657.40434151798047</c:v>
                  </c:pt>
                  <c:pt idx="4290">
                    <c:v>1488.7050245100329</c:v>
                  </c:pt>
                  <c:pt idx="4292">
                    <c:v>-487.96984507327579</c:v>
                  </c:pt>
                  <c:pt idx="4294">
                    <c:v>-324.91889811559668</c:v>
                  </c:pt>
                  <c:pt idx="4296">
                    <c:v>-2982.8558799652269</c:v>
                  </c:pt>
                  <c:pt idx="4302">
                    <c:v>-204.5511470616803</c:v>
                  </c:pt>
                  <c:pt idx="4304">
                    <c:v>1853.96455120414</c:v>
                  </c:pt>
                  <c:pt idx="4307">
                    <c:v>1698.9452228558221</c:v>
                  </c:pt>
                  <c:pt idx="4309">
                    <c:v>-369.06460834323298</c:v>
                  </c:pt>
                  <c:pt idx="4312">
                    <c:v>529.44234293350371</c:v>
                  </c:pt>
                  <c:pt idx="4314">
                    <c:v>696.06329924110105</c:v>
                  </c:pt>
                  <c:pt idx="4316">
                    <c:v>-311.78266754544529</c:v>
                  </c:pt>
                  <c:pt idx="4318">
                    <c:v>-547.19219070174222</c:v>
                  </c:pt>
                  <c:pt idx="4320">
                    <c:v>-2972.2465464673551</c:v>
                  </c:pt>
                  <c:pt idx="4326">
                    <c:v>-401.4005812695541</c:v>
                  </c:pt>
                  <c:pt idx="4328">
                    <c:v>1563.6325090975411</c:v>
                  </c:pt>
                  <c:pt idx="4331">
                    <c:v>1043.465556069114</c:v>
                  </c:pt>
                  <c:pt idx="4333">
                    <c:v>-248.5001680577443</c:v>
                  </c:pt>
                  <c:pt idx="4336">
                    <c:v>706.23764426948765</c:v>
                  </c:pt>
                  <c:pt idx="4338">
                    <c:v>118.86059883272171</c:v>
                  </c:pt>
                  <c:pt idx="4340">
                    <c:v>356.3628694779145</c:v>
                  </c:pt>
                  <c:pt idx="4342">
                    <c:v>-527.6441314122676</c:v>
                  </c:pt>
                  <c:pt idx="4344">
                    <c:v>-2316.7979920984549</c:v>
                  </c:pt>
                  <c:pt idx="4350">
                    <c:v>-1111.7330567736351</c:v>
                  </c:pt>
                  <c:pt idx="4352">
                    <c:v>1772.3748923044261</c:v>
                  </c:pt>
                  <c:pt idx="4355">
                    <c:v>1253.5536589804069</c:v>
                  </c:pt>
                  <c:pt idx="4357">
                    <c:v>424.21297032039371</c:v>
                  </c:pt>
                  <c:pt idx="4360">
                    <c:v>20.681937235898658</c:v>
                  </c:pt>
                  <c:pt idx="4362">
                    <c:v>1053.2465364421371</c:v>
                  </c:pt>
                  <c:pt idx="4364">
                    <c:v>-303.69911163168939</c:v>
                  </c:pt>
                  <c:pt idx="4366">
                    <c:v>-2134.2902124973202</c:v>
                  </c:pt>
                  <c:pt idx="4368">
                    <c:v>-1878.438738032615</c:v>
                  </c:pt>
                  <c:pt idx="4374">
                    <c:v>-454.67519185151463</c:v>
                  </c:pt>
                  <c:pt idx="4376">
                    <c:v>1110.6103228595671</c:v>
                  </c:pt>
                  <c:pt idx="4379">
                    <c:v>2311.549755294604</c:v>
                  </c:pt>
                  <c:pt idx="4381">
                    <c:v>-117.97558300553639</c:v>
                  </c:pt>
                  <c:pt idx="4384">
                    <c:v>-436.3983121391247</c:v>
                  </c:pt>
                  <c:pt idx="4386">
                    <c:v>260.24230268262181</c:v>
                  </c:pt>
                  <c:pt idx="4388">
                    <c:v>-85.510525841797076</c:v>
                  </c:pt>
                  <c:pt idx="4390">
                    <c:v>-376.22595020438888</c:v>
                  </c:pt>
                  <c:pt idx="4392">
                    <c:v>-2574.2455238218208</c:v>
                  </c:pt>
                  <c:pt idx="4398">
                    <c:v>-769.95597168202573</c:v>
                  </c:pt>
                  <c:pt idx="4400">
                    <c:v>935.70897682999566</c:v>
                  </c:pt>
                  <c:pt idx="4403">
                    <c:v>1776.4454916841321</c:v>
                  </c:pt>
                  <c:pt idx="4405">
                    <c:v>337.04653215496728</c:v>
                  </c:pt>
                  <c:pt idx="4408">
                    <c:v>377.99867096167497</c:v>
                  </c:pt>
                  <c:pt idx="4410">
                    <c:v>-255.82030729315741</c:v>
                  </c:pt>
                  <c:pt idx="4412">
                    <c:v>-378.00138146129751</c:v>
                  </c:pt>
                  <c:pt idx="4414">
                    <c:v>-488.96871167392231</c:v>
                  </c:pt>
                  <c:pt idx="4416">
                    <c:v>-2424.34978354738</c:v>
                  </c:pt>
                  <c:pt idx="4422">
                    <c:v>65.28484771583679</c:v>
                  </c:pt>
                  <c:pt idx="4424">
                    <c:v>1013.335443577446</c:v>
                  </c:pt>
                  <c:pt idx="4427">
                    <c:v>644.77277762253664</c:v>
                  </c:pt>
                  <c:pt idx="4429">
                    <c:v>394.27693936509962</c:v>
                  </c:pt>
                  <c:pt idx="4432">
                    <c:v>-565.54987994091425</c:v>
                  </c:pt>
                  <c:pt idx="4434">
                    <c:v>616.31779393346733</c:v>
                  </c:pt>
                  <c:pt idx="4436">
                    <c:v>1097.309400577775</c:v>
                  </c:pt>
                  <c:pt idx="4438">
                    <c:v>-1550.554389543569</c:v>
                  </c:pt>
                  <c:pt idx="4440">
                    <c:v>-1692.144708998806</c:v>
                  </c:pt>
                  <c:pt idx="4446">
                    <c:v>-346.4070396440838</c:v>
                  </c:pt>
                  <c:pt idx="4448">
                    <c:v>935.94989708391211</c:v>
                  </c:pt>
                  <c:pt idx="4451">
                    <c:v>1113.7092474227541</c:v>
                  </c:pt>
                  <c:pt idx="4453">
                    <c:v>-84.066634372738918</c:v>
                  </c:pt>
                  <c:pt idx="4456">
                    <c:v>1327.4681609333061</c:v>
                  </c:pt>
                  <c:pt idx="4458">
                    <c:v>892.98617661913534</c:v>
                  </c:pt>
                  <c:pt idx="4460">
                    <c:v>38.344988713855862</c:v>
                  </c:pt>
                  <c:pt idx="4462">
                    <c:v>-982.40248704477551</c:v>
                  </c:pt>
                  <c:pt idx="4464">
                    <c:v>-1830.38472359817</c:v>
                  </c:pt>
                  <c:pt idx="4470">
                    <c:v>-508.03111429174891</c:v>
                  </c:pt>
                  <c:pt idx="4472">
                    <c:v>1191.9684299738869</c:v>
                  </c:pt>
                  <c:pt idx="4475">
                    <c:v>1665.787252444494</c:v>
                  </c:pt>
                  <c:pt idx="4477">
                    <c:v>299.45318757534551</c:v>
                  </c:pt>
                  <c:pt idx="4480">
                    <c:v>-810.98488317110264</c:v>
                  </c:pt>
                  <c:pt idx="4482">
                    <c:v>1106.243769004592</c:v>
                  </c:pt>
                  <c:pt idx="4484">
                    <c:v>-187.14269639240231</c:v>
                  </c:pt>
                  <c:pt idx="4486">
                    <c:v>-940.45754992125501</c:v>
                  </c:pt>
                  <c:pt idx="4488">
                    <c:v>-2184.9948276683722</c:v>
                  </c:pt>
                  <c:pt idx="4494">
                    <c:v>-542.16910640290723</c:v>
                  </c:pt>
                  <c:pt idx="4496">
                    <c:v>2491.0969005198458</c:v>
                  </c:pt>
                  <c:pt idx="4499">
                    <c:v>902.20311521382257</c:v>
                  </c:pt>
                  <c:pt idx="4501">
                    <c:v>-255.8069746551773</c:v>
                  </c:pt>
                  <c:pt idx="4504">
                    <c:v>109.1709474475028</c:v>
                  </c:pt>
                  <c:pt idx="4506">
                    <c:v>262.04608370796268</c:v>
                  </c:pt>
                  <c:pt idx="4508">
                    <c:v>-3.2388274194345281</c:v>
                  </c:pt>
                  <c:pt idx="4510">
                    <c:v>-902.01171126923145</c:v>
                  </c:pt>
                  <c:pt idx="4512">
                    <c:v>-1450.627510961684</c:v>
                  </c:pt>
                  <c:pt idx="4518">
                    <c:v>-528.47297586988498</c:v>
                  </c:pt>
                  <c:pt idx="4520">
                    <c:v>1542.5474028044989</c:v>
                  </c:pt>
                  <c:pt idx="4523">
                    <c:v>1499.122594706361</c:v>
                  </c:pt>
                  <c:pt idx="4525">
                    <c:v>-1151.6894316955261</c:v>
                  </c:pt>
                  <c:pt idx="4528">
                    <c:v>-1377.6038646997911</c:v>
                  </c:pt>
                  <c:pt idx="4530">
                    <c:v>1548.855289380645</c:v>
                  </c:pt>
                  <c:pt idx="4532">
                    <c:v>-602.95556411283167</c:v>
                  </c:pt>
                  <c:pt idx="4534">
                    <c:v>-722.53889974627964</c:v>
                  </c:pt>
                  <c:pt idx="4536">
                    <c:v>-1357.2656887585731</c:v>
                  </c:pt>
                  <c:pt idx="4542">
                    <c:v>-950.3147327361587</c:v>
                  </c:pt>
                  <c:pt idx="4544">
                    <c:v>1499.810506842412</c:v>
                  </c:pt>
                  <c:pt idx="4547">
                    <c:v>1059.3399112039081</c:v>
                  </c:pt>
                  <c:pt idx="4549">
                    <c:v>-255.89505489354261</c:v>
                  </c:pt>
                  <c:pt idx="4552">
                    <c:v>110.40465223907449</c:v>
                  </c:pt>
                  <c:pt idx="4554">
                    <c:v>521.02980531359572</c:v>
                  </c:pt>
                  <c:pt idx="4556">
                    <c:v>639.74447840075663</c:v>
                  </c:pt>
                  <c:pt idx="4558">
                    <c:v>-1514.5726146960881</c:v>
                  </c:pt>
                  <c:pt idx="4560">
                    <c:v>-978.83415189458151</c:v>
                  </c:pt>
                  <c:pt idx="4566">
                    <c:v>-1282.5763152978609</c:v>
                  </c:pt>
                  <c:pt idx="4568">
                    <c:v>903.92408077648724</c:v>
                  </c:pt>
                  <c:pt idx="4571">
                    <c:v>492.8657040899634</c:v>
                  </c:pt>
                  <c:pt idx="4573">
                    <c:v>1745.611757549068</c:v>
                  </c:pt>
                  <c:pt idx="4576">
                    <c:v>-354.22865932275101</c:v>
                  </c:pt>
                  <c:pt idx="4578">
                    <c:v>644.77851579084017</c:v>
                  </c:pt>
                  <c:pt idx="4580">
                    <c:v>464.34966725619961</c:v>
                  </c:pt>
                  <c:pt idx="4582">
                    <c:v>-417.25697273407422</c:v>
                  </c:pt>
                  <c:pt idx="4584">
                    <c:v>-3065.6807068727721</c:v>
                  </c:pt>
                  <c:pt idx="4590">
                    <c:v>670.05765042738483</c:v>
                  </c:pt>
                  <c:pt idx="4592">
                    <c:v>-426.63001808156702</c:v>
                  </c:pt>
                  <c:pt idx="4595">
                    <c:v>2106.082898414591</c:v>
                  </c:pt>
                  <c:pt idx="4597">
                    <c:v>-359.3951726891064</c:v>
                  </c:pt>
                  <c:pt idx="4600">
                    <c:v>807.37987519239323</c:v>
                  </c:pt>
                  <c:pt idx="4602">
                    <c:v>-347.22099078710369</c:v>
                  </c:pt>
                  <c:pt idx="4604">
                    <c:v>628.43505505894052</c:v>
                  </c:pt>
                  <c:pt idx="4606">
                    <c:v>-1188.6115714445989</c:v>
                  </c:pt>
                  <c:pt idx="4608">
                    <c:v>-1580.701406165357</c:v>
                  </c:pt>
                  <c:pt idx="4614">
                    <c:v>232.69776390343759</c:v>
                  </c:pt>
                  <c:pt idx="4616">
                    <c:v>896.44291928012524</c:v>
                  </c:pt>
                  <c:pt idx="4619">
                    <c:v>1706.137560801395</c:v>
                  </c:pt>
                  <c:pt idx="4621">
                    <c:v>-646.70253832089656</c:v>
                  </c:pt>
                  <c:pt idx="4624">
                    <c:v>1403.47223029979</c:v>
                  </c:pt>
                  <c:pt idx="4626">
                    <c:v>-693.83445557699451</c:v>
                  </c:pt>
                  <c:pt idx="4628">
                    <c:v>503.73376581601042</c:v>
                  </c:pt>
                  <c:pt idx="4630">
                    <c:v>-403.72061035192741</c:v>
                  </c:pt>
                  <c:pt idx="4632">
                    <c:v>-2501.4630991110062</c:v>
                  </c:pt>
                  <c:pt idx="4638">
                    <c:v>350.52502068607652</c:v>
                  </c:pt>
                  <c:pt idx="4640">
                    <c:v>522.70608219813232</c:v>
                  </c:pt>
                  <c:pt idx="4643">
                    <c:v>1505.7534728029241</c:v>
                  </c:pt>
                  <c:pt idx="4645">
                    <c:v>-415.95957621877449</c:v>
                  </c:pt>
                  <c:pt idx="4648">
                    <c:v>-538.67344747386971</c:v>
                  </c:pt>
                  <c:pt idx="4650">
                    <c:v>1405.068735086086</c:v>
                  </c:pt>
                  <c:pt idx="4652">
                    <c:v>58.416724929036711</c:v>
                  </c:pt>
                  <c:pt idx="4654">
                    <c:v>-748.87739662113381</c:v>
                  </c:pt>
                  <c:pt idx="4656">
                    <c:v>-2058.956915315081</c:v>
                  </c:pt>
                  <c:pt idx="4662">
                    <c:v>433.67786533978881</c:v>
                  </c:pt>
                  <c:pt idx="4664">
                    <c:v>828.06491500509219</c:v>
                  </c:pt>
                  <c:pt idx="4667">
                    <c:v>1113.099156009408</c:v>
                  </c:pt>
                  <c:pt idx="4669">
                    <c:v>-123.3977355650059</c:v>
                  </c:pt>
                  <c:pt idx="4672">
                    <c:v>523.06561281191512</c:v>
                  </c:pt>
                  <c:pt idx="4674">
                    <c:v>25.134424029085501</c:v>
                  </c:pt>
                  <c:pt idx="4676">
                    <c:v>793.11124307804141</c:v>
                  </c:pt>
                  <c:pt idx="4678">
                    <c:v>-1746.664985712428</c:v>
                  </c:pt>
                  <c:pt idx="4680">
                    <c:v>-1239.155744181528</c:v>
                  </c:pt>
                  <c:pt idx="4686">
                    <c:v>-427.50980854275622</c:v>
                  </c:pt>
                  <c:pt idx="4688">
                    <c:v>1502.9455683090709</c:v>
                  </c:pt>
                  <c:pt idx="4691">
                    <c:v>2376.3618736294961</c:v>
                  </c:pt>
                  <c:pt idx="4693">
                    <c:v>-672.49657689422361</c:v>
                  </c:pt>
                  <c:pt idx="4696">
                    <c:v>-694.70882412031278</c:v>
                  </c:pt>
                  <c:pt idx="4698">
                    <c:v>2223.9389892351401</c:v>
                  </c:pt>
                  <c:pt idx="4700">
                    <c:v>132.0542643119916</c:v>
                  </c:pt>
                  <c:pt idx="4702">
                    <c:v>-2195.8475620525719</c:v>
                  </c:pt>
                  <c:pt idx="4704">
                    <c:v>-1724.07276460357</c:v>
                  </c:pt>
                  <c:pt idx="4710">
                    <c:v>125.6357798125573</c:v>
                  </c:pt>
                  <c:pt idx="4712">
                    <c:v>1409.1426959987839</c:v>
                  </c:pt>
                  <c:pt idx="4715">
                    <c:v>1048.0180893497709</c:v>
                  </c:pt>
                  <c:pt idx="4717">
                    <c:v>-528.68625809037974</c:v>
                  </c:pt>
                  <c:pt idx="4720">
                    <c:v>179.1865806492678</c:v>
                  </c:pt>
                  <c:pt idx="4722">
                    <c:v>634.81427199500456</c:v>
                  </c:pt>
                  <c:pt idx="4724">
                    <c:v>-11.26560432717088</c:v>
                  </c:pt>
                  <c:pt idx="4726">
                    <c:v>-788.43233005073841</c:v>
                  </c:pt>
                  <c:pt idx="4728">
                    <c:v>-1422.59846038044</c:v>
                  </c:pt>
                  <c:pt idx="4734">
                    <c:v>-899.76498599516344</c:v>
                  </c:pt>
                  <c:pt idx="4736">
                    <c:v>-247.9470627244263</c:v>
                  </c:pt>
                  <c:pt idx="4739">
                    <c:v>1166.8769397583019</c:v>
                  </c:pt>
                  <c:pt idx="4741">
                    <c:v>1383.454963789213</c:v>
                  </c:pt>
                  <c:pt idx="4744">
                    <c:v>-745.12053748318067</c:v>
                  </c:pt>
                  <c:pt idx="4746">
                    <c:v>154.8584251103166</c:v>
                  </c:pt>
                  <c:pt idx="4748">
                    <c:v>457.99083260818583</c:v>
                  </c:pt>
                  <c:pt idx="4750">
                    <c:v>214.0877594534868</c:v>
                  </c:pt>
                  <c:pt idx="4752">
                    <c:v>-2447.219448354339</c:v>
                  </c:pt>
                  <c:pt idx="4758">
                    <c:v>-767.11650194909453</c:v>
                  </c:pt>
                  <c:pt idx="4760">
                    <c:v>854.06441061845544</c:v>
                  </c:pt>
                  <c:pt idx="4763">
                    <c:v>1502.27257572845</c:v>
                  </c:pt>
                  <c:pt idx="4765">
                    <c:v>-467.01670258808002</c:v>
                  </c:pt>
                  <c:pt idx="4768">
                    <c:v>-537.72350663104601</c:v>
                  </c:pt>
                  <c:pt idx="4770">
                    <c:v>1112.0673889252071</c:v>
                  </c:pt>
                  <c:pt idx="4772">
                    <c:v>687.39484117715642</c:v>
                  </c:pt>
                  <c:pt idx="4774">
                    <c:v>-289.90750703647421</c:v>
                  </c:pt>
                  <c:pt idx="4776">
                    <c:v>-2254.0624796525522</c:v>
                  </c:pt>
                  <c:pt idx="4782">
                    <c:v>-435.91157207992723</c:v>
                  </c:pt>
                  <c:pt idx="4784">
                    <c:v>1701.7292903154009</c:v>
                  </c:pt>
                  <c:pt idx="4787">
                    <c:v>1664.055190797902</c:v>
                  </c:pt>
                  <c:pt idx="4789">
                    <c:v>475.4560113464176</c:v>
                  </c:pt>
                  <c:pt idx="4792">
                    <c:v>-684.91344252184354</c:v>
                  </c:pt>
                  <c:pt idx="4794">
                    <c:v>540.08365440053603</c:v>
                  </c:pt>
                  <c:pt idx="4796">
                    <c:v>1181.250073705691</c:v>
                  </c:pt>
                  <c:pt idx="4798">
                    <c:v>-401.99911023921948</c:v>
                  </c:pt>
                  <c:pt idx="4800">
                    <c:v>-3018.116030228201</c:v>
                  </c:pt>
                  <c:pt idx="4806">
                    <c:v>-290.70955202978081</c:v>
                  </c:pt>
                  <c:pt idx="4808">
                    <c:v>1667.465484445275</c:v>
                  </c:pt>
                  <c:pt idx="4811">
                    <c:v>1592.259676979327</c:v>
                  </c:pt>
                  <c:pt idx="4813">
                    <c:v>-1176.0824033778731</c:v>
                  </c:pt>
                  <c:pt idx="4816">
                    <c:v>185.45286786758879</c:v>
                  </c:pt>
                  <c:pt idx="4818">
                    <c:v>645.35120851272211</c:v>
                  </c:pt>
                  <c:pt idx="4820">
                    <c:v>-459.33430674390911</c:v>
                  </c:pt>
                  <c:pt idx="4822">
                    <c:v>640.7515445856443</c:v>
                  </c:pt>
                  <c:pt idx="4824">
                    <c:v>-2244.633636573174</c:v>
                  </c:pt>
                  <c:pt idx="4830">
                    <c:v>-810.42580131750958</c:v>
                  </c:pt>
                  <c:pt idx="4832">
                    <c:v>2566.8889131597639</c:v>
                  </c:pt>
                  <c:pt idx="4835">
                    <c:v>209.48452019204339</c:v>
                  </c:pt>
                  <c:pt idx="4837">
                    <c:v>968.94722872265618</c:v>
                  </c:pt>
                  <c:pt idx="4840">
                    <c:v>-815.01848798150252</c:v>
                  </c:pt>
                  <c:pt idx="4842">
                    <c:v>-437.64899258807412</c:v>
                  </c:pt>
                  <c:pt idx="4844">
                    <c:v>395.5389240436852</c:v>
                  </c:pt>
                  <c:pt idx="4846">
                    <c:v>588.18979587117065</c:v>
                  </c:pt>
                  <c:pt idx="4848">
                    <c:v>-2724.9991918828709</c:v>
                  </c:pt>
                  <c:pt idx="4854">
                    <c:v>-111.7743326324598</c:v>
                  </c:pt>
                  <c:pt idx="4856">
                    <c:v>1611.9576375887009</c:v>
                  </c:pt>
                  <c:pt idx="4859">
                    <c:v>1204.4499086021831</c:v>
                  </c:pt>
                  <c:pt idx="4861">
                    <c:v>-767.83471919566341</c:v>
                  </c:pt>
                  <c:pt idx="4864">
                    <c:v>-271.10558549588319</c:v>
                  </c:pt>
                  <c:pt idx="4866">
                    <c:v>-286.2154162492115</c:v>
                  </c:pt>
                  <c:pt idx="4868">
                    <c:v>1854.293296928525</c:v>
                  </c:pt>
                  <c:pt idx="4870">
                    <c:v>-1129.8535124497801</c:v>
                  </c:pt>
                  <c:pt idx="4872">
                    <c:v>-2480.6408431056761</c:v>
                  </c:pt>
                  <c:pt idx="4878">
                    <c:v>-1582.8197050781021</c:v>
                  </c:pt>
                  <c:pt idx="4880">
                    <c:v>2636.8472617768311</c:v>
                  </c:pt>
                  <c:pt idx="4883">
                    <c:v>336.17098772640747</c:v>
                  </c:pt>
                  <c:pt idx="4885">
                    <c:v>200.29413521749669</c:v>
                  </c:pt>
                  <c:pt idx="4888">
                    <c:v>-508.3480207459761</c:v>
                  </c:pt>
                  <c:pt idx="4890">
                    <c:v>292.36186777598408</c:v>
                  </c:pt>
                  <c:pt idx="4892">
                    <c:v>1146.927274194604</c:v>
                  </c:pt>
                  <c:pt idx="4894">
                    <c:v>-1209.2067861086871</c:v>
                  </c:pt>
                  <c:pt idx="4896">
                    <c:v>-1913.5708721387671</c:v>
                  </c:pt>
                  <c:pt idx="4902">
                    <c:v>-993.88271611175867</c:v>
                  </c:pt>
                  <c:pt idx="4904">
                    <c:v>918.52054605431476</c:v>
                  </c:pt>
                  <c:pt idx="4907">
                    <c:v>933.56203874376297</c:v>
                  </c:pt>
                  <c:pt idx="4909">
                    <c:v>811.5005790115066</c:v>
                  </c:pt>
                  <c:pt idx="4912">
                    <c:v>-338.71408503158449</c:v>
                  </c:pt>
                  <c:pt idx="4914">
                    <c:v>785.55035211231007</c:v>
                  </c:pt>
                  <c:pt idx="4916">
                    <c:v>213.78424853838439</c:v>
                  </c:pt>
                  <c:pt idx="4918">
                    <c:v>-1859.448880620326</c:v>
                  </c:pt>
                  <c:pt idx="4920">
                    <c:v>-1103.933707242162</c:v>
                  </c:pt>
                  <c:pt idx="4926">
                    <c:v>-335.53151091177631</c:v>
                  </c:pt>
                  <c:pt idx="4928">
                    <c:v>-299.46398516774929</c:v>
                  </c:pt>
                  <c:pt idx="4931">
                    <c:v>879.64982943980431</c:v>
                  </c:pt>
                  <c:pt idx="4933">
                    <c:v>847.38245866137368</c:v>
                  </c:pt>
                  <c:pt idx="4936">
                    <c:v>-208.58507237401861</c:v>
                  </c:pt>
                  <c:pt idx="4938">
                    <c:v>106.81064822700139</c:v>
                  </c:pt>
                  <c:pt idx="4940">
                    <c:v>1410.788121953145</c:v>
                  </c:pt>
                  <c:pt idx="4942">
                    <c:v>-904.37977615755165</c:v>
                  </c:pt>
                  <c:pt idx="4944">
                    <c:v>-1698.061164372011</c:v>
                  </c:pt>
                  <c:pt idx="4950">
                    <c:v>-551.83574012765166</c:v>
                  </c:pt>
                  <c:pt idx="4952">
                    <c:v>1950.025940894735</c:v>
                  </c:pt>
                  <c:pt idx="4955">
                    <c:v>229.65982892466499</c:v>
                  </c:pt>
                  <c:pt idx="4957">
                    <c:v>1109.947989825713</c:v>
                  </c:pt>
                  <c:pt idx="4960">
                    <c:v>-1539.893629441493</c:v>
                  </c:pt>
                  <c:pt idx="4962">
                    <c:v>789.31043325552673</c:v>
                  </c:pt>
                  <c:pt idx="4964">
                    <c:v>606.4998238555454</c:v>
                  </c:pt>
                  <c:pt idx="4966">
                    <c:v>-409.5929696610292</c:v>
                  </c:pt>
                  <c:pt idx="4968">
                    <c:v>-1936.1852162922301</c:v>
                  </c:pt>
                  <c:pt idx="4974">
                    <c:v>65.636416216388156</c:v>
                  </c:pt>
                  <c:pt idx="4976">
                    <c:v>1850.1345378603401</c:v>
                  </c:pt>
                  <c:pt idx="4979">
                    <c:v>-434.98931435933991</c:v>
                  </c:pt>
                  <c:pt idx="4981">
                    <c:v>433.93352851020228</c:v>
                  </c:pt>
                  <c:pt idx="4984">
                    <c:v>-1100.6693439765149</c:v>
                  </c:pt>
                  <c:pt idx="4986">
                    <c:v>1891.1108349341339</c:v>
                  </c:pt>
                  <c:pt idx="4988">
                    <c:v>-741.70681948346089</c:v>
                  </c:pt>
                  <c:pt idx="4990">
                    <c:v>-3.3167163303187399</c:v>
                  </c:pt>
                  <c:pt idx="4992">
                    <c:v>-2005.7225469167611</c:v>
                  </c:pt>
                  <c:pt idx="4998">
                    <c:v>-499.70167810460401</c:v>
                  </c:pt>
                  <c:pt idx="5000">
                    <c:v>1184.364865662785</c:v>
                  </c:pt>
                  <c:pt idx="5003">
                    <c:v>1157.271739605945</c:v>
                  </c:pt>
                  <c:pt idx="5005">
                    <c:v>814.39735080247908</c:v>
                  </c:pt>
                  <c:pt idx="5008">
                    <c:v>-1429.410075659966</c:v>
                  </c:pt>
                  <c:pt idx="5010">
                    <c:v>1177.1155780275801</c:v>
                  </c:pt>
                  <c:pt idx="5012">
                    <c:v>943.96919350002645</c:v>
                  </c:pt>
                  <c:pt idx="5014">
                    <c:v>-1351.9049843783901</c:v>
                  </c:pt>
                  <c:pt idx="5016">
                    <c:v>-2368.2256718771969</c:v>
                  </c:pt>
                  <c:pt idx="5022">
                    <c:v>71.051425137498867</c:v>
                  </c:pt>
                  <c:pt idx="5024">
                    <c:v>771.90078029199151</c:v>
                  </c:pt>
                  <c:pt idx="5027">
                    <c:v>1370.478471761144</c:v>
                  </c:pt>
                  <c:pt idx="5029">
                    <c:v>14.130075619359561</c:v>
                  </c:pt>
                  <c:pt idx="5032">
                    <c:v>-1408.927045899643</c:v>
                  </c:pt>
                  <c:pt idx="5034">
                    <c:v>736.06282416903196</c:v>
                  </c:pt>
                  <c:pt idx="5036">
                    <c:v>687.95066367483003</c:v>
                  </c:pt>
                  <c:pt idx="5038">
                    <c:v>633.77923270062831</c:v>
                  </c:pt>
                  <c:pt idx="5040">
                    <c:v>-2361.3168335600822</c:v>
                  </c:pt>
                  <c:pt idx="5046">
                    <c:v>-910.66114719001405</c:v>
                  </c:pt>
                  <c:pt idx="5048">
                    <c:v>1307.527297989476</c:v>
                  </c:pt>
                  <c:pt idx="5051">
                    <c:v>1289.907042556089</c:v>
                  </c:pt>
                  <c:pt idx="5053">
                    <c:v>-525.3650311121819</c:v>
                  </c:pt>
                  <c:pt idx="5056">
                    <c:v>211.03488059866501</c:v>
                  </c:pt>
                  <c:pt idx="5058">
                    <c:v>-64.929267546998744</c:v>
                  </c:pt>
                  <c:pt idx="5060">
                    <c:v>1293.555968929337</c:v>
                  </c:pt>
                  <c:pt idx="5062">
                    <c:v>-1220.9203154363199</c:v>
                  </c:pt>
                  <c:pt idx="5064">
                    <c:v>-2464.8255524086958</c:v>
                  </c:pt>
                  <c:pt idx="5070">
                    <c:v>-72.870047919208432</c:v>
                  </c:pt>
                  <c:pt idx="5072">
                    <c:v>383.6433958890521</c:v>
                  </c:pt>
                  <c:pt idx="5075">
                    <c:v>1214.237815373385</c:v>
                  </c:pt>
                  <c:pt idx="5077">
                    <c:v>-384.03734603611161</c:v>
                  </c:pt>
                  <c:pt idx="5080">
                    <c:v>-516.86278003390169</c:v>
                  </c:pt>
                  <c:pt idx="5082">
                    <c:v>516.47115513816254</c:v>
                  </c:pt>
                  <c:pt idx="5084">
                    <c:v>1060.842806958502</c:v>
                  </c:pt>
                  <c:pt idx="5086">
                    <c:v>-801.58639641320769</c:v>
                  </c:pt>
                  <c:pt idx="5088">
                    <c:v>-2057.12927178372</c:v>
                  </c:pt>
                  <c:pt idx="5094">
                    <c:v>186.6556889562053</c:v>
                  </c:pt>
                  <c:pt idx="5096">
                    <c:v>192.71374313858539</c:v>
                  </c:pt>
                  <c:pt idx="5099">
                    <c:v>1324.8797529978981</c:v>
                  </c:pt>
                  <c:pt idx="5101">
                    <c:v>342.63138877062369</c:v>
                  </c:pt>
                  <c:pt idx="5104">
                    <c:v>-45.895357961322581</c:v>
                  </c:pt>
                  <c:pt idx="5106">
                    <c:v>-185.1926147487211</c:v>
                  </c:pt>
                  <c:pt idx="5108">
                    <c:v>1521.4439227645421</c:v>
                  </c:pt>
                  <c:pt idx="5110">
                    <c:v>-961.35481059698941</c:v>
                  </c:pt>
                  <c:pt idx="5112">
                    <c:v>-1972.61272443704</c:v>
                  </c:pt>
                  <c:pt idx="5118">
                    <c:v>-390.36066301920442</c:v>
                  </c:pt>
                  <c:pt idx="5120">
                    <c:v>1657.6735038496661</c:v>
                  </c:pt>
                  <c:pt idx="5123">
                    <c:v>1851.487684260105</c:v>
                  </c:pt>
                  <c:pt idx="5125">
                    <c:v>-515.20641335531036</c:v>
                  </c:pt>
                  <c:pt idx="5128">
                    <c:v>-12.901734687398861</c:v>
                  </c:pt>
                  <c:pt idx="5130">
                    <c:v>562.06761444022766</c:v>
                  </c:pt>
                  <c:pt idx="5132">
                    <c:v>992.12830290785871</c:v>
                  </c:pt>
                  <c:pt idx="5134">
                    <c:v>-1431.0537504103161</c:v>
                  </c:pt>
                  <c:pt idx="5136">
                    <c:v>-2054.63968249553</c:v>
                  </c:pt>
                  <c:pt idx="5142">
                    <c:v>-11.15173703965047</c:v>
                  </c:pt>
                  <c:pt idx="5144">
                    <c:v>1518.875589895684</c:v>
                  </c:pt>
                  <c:pt idx="5147">
                    <c:v>636.5136089977932</c:v>
                  </c:pt>
                  <c:pt idx="5149">
                    <c:v>-92.400918081151772</c:v>
                  </c:pt>
                  <c:pt idx="5152">
                    <c:v>90.989782675798779</c:v>
                  </c:pt>
                  <c:pt idx="5154">
                    <c:v>276.34653294433519</c:v>
                  </c:pt>
                  <c:pt idx="5156">
                    <c:v>1139.754951973548</c:v>
                  </c:pt>
                  <c:pt idx="5158">
                    <c:v>-1342.2895125291541</c:v>
                  </c:pt>
                  <c:pt idx="5160">
                    <c:v>-1938.87245430348</c:v>
                  </c:pt>
                  <c:pt idx="5166">
                    <c:v>-1002.598105009209</c:v>
                  </c:pt>
                  <c:pt idx="5168">
                    <c:v>2193.1351810628439</c:v>
                  </c:pt>
                  <c:pt idx="5171">
                    <c:v>845.0423318327156</c:v>
                  </c:pt>
                  <c:pt idx="5173">
                    <c:v>-466.2379406396758</c:v>
                  </c:pt>
                  <c:pt idx="5176">
                    <c:v>128.0080532046268</c:v>
                  </c:pt>
                  <c:pt idx="5178">
                    <c:v>-384.61275724579173</c:v>
                  </c:pt>
                  <c:pt idx="5180">
                    <c:v>1071.854715216625</c:v>
                  </c:pt>
                  <c:pt idx="5182">
                    <c:v>-840.31594789041242</c:v>
                  </c:pt>
                  <c:pt idx="5184">
                    <c:v>-1890.926269359232</c:v>
                  </c:pt>
                  <c:pt idx="5190">
                    <c:v>-439.79502166718879</c:v>
                  </c:pt>
                  <c:pt idx="5192">
                    <c:v>1793.6640255275049</c:v>
                  </c:pt>
                  <c:pt idx="5195">
                    <c:v>1266.5631584860901</c:v>
                  </c:pt>
                  <c:pt idx="5197">
                    <c:v>-312.90913715824348</c:v>
                  </c:pt>
                  <c:pt idx="5200">
                    <c:v>52.935226626501397</c:v>
                  </c:pt>
                  <c:pt idx="5202">
                    <c:v>709.23689694820143</c:v>
                  </c:pt>
                  <c:pt idx="5204">
                    <c:v>301.98937994312649</c:v>
                  </c:pt>
                  <c:pt idx="5206">
                    <c:v>-1388.6318027815651</c:v>
                  </c:pt>
                  <c:pt idx="5208">
                    <c:v>-1599.4051476821769</c:v>
                  </c:pt>
                  <c:pt idx="5214">
                    <c:v>276.71048957311001</c:v>
                  </c:pt>
                  <c:pt idx="5216">
                    <c:v>1161.8921370950991</c:v>
                  </c:pt>
                  <c:pt idx="5219">
                    <c:v>695.14328078780818</c:v>
                  </c:pt>
                  <c:pt idx="5221">
                    <c:v>287.35977524584092</c:v>
                  </c:pt>
                  <c:pt idx="5224">
                    <c:v>-399.70580695876919</c:v>
                  </c:pt>
                  <c:pt idx="5226">
                    <c:v>751.44410608387977</c:v>
                  </c:pt>
                  <c:pt idx="5228">
                    <c:v>1175.9733762374451</c:v>
                  </c:pt>
                  <c:pt idx="5230">
                    <c:v>-2675.5921041831971</c:v>
                  </c:pt>
                  <c:pt idx="5232">
                    <c:v>-1716.4810399212261</c:v>
                  </c:pt>
                  <c:pt idx="5238">
                    <c:v>-974.63506615066217</c:v>
                  </c:pt>
                  <c:pt idx="5240">
                    <c:v>1521.614951648407</c:v>
                  </c:pt>
                  <c:pt idx="5243">
                    <c:v>1614.5393897723591</c:v>
                  </c:pt>
                  <c:pt idx="5245">
                    <c:v>-744.93025111684972</c:v>
                  </c:pt>
                  <c:pt idx="5248">
                    <c:v>-7.7615652527019847</c:v>
                  </c:pt>
                  <c:pt idx="5250">
                    <c:v>-20.806297829763931</c:v>
                  </c:pt>
                  <c:pt idx="5252">
                    <c:v>1252.690856649293</c:v>
                  </c:pt>
                  <c:pt idx="5254">
                    <c:v>-309.9969997368425</c:v>
                  </c:pt>
                  <c:pt idx="5256">
                    <c:v>-2388.1972129766082</c:v>
                  </c:pt>
                  <c:pt idx="5262">
                    <c:v>106.380294628776</c:v>
                  </c:pt>
                  <c:pt idx="5264">
                    <c:v>-683.29238579807497</c:v>
                  </c:pt>
                  <c:pt idx="5267">
                    <c:v>1587.0135199351789</c:v>
                  </c:pt>
                  <c:pt idx="5269">
                    <c:v>-1053.5834368828801</c:v>
                  </c:pt>
                  <c:pt idx="5272">
                    <c:v>-14.399523471780411</c:v>
                  </c:pt>
                  <c:pt idx="5274">
                    <c:v>193.97172093264089</c:v>
                  </c:pt>
                  <c:pt idx="5276">
                    <c:v>1243.1890254301691</c:v>
                  </c:pt>
                  <c:pt idx="5278">
                    <c:v>-1272.9271923071719</c:v>
                  </c:pt>
                  <c:pt idx="5280">
                    <c:v>-731.01094067829035</c:v>
                  </c:pt>
                  <c:pt idx="5286">
                    <c:v>-279.52352633504421</c:v>
                  </c:pt>
                  <c:pt idx="5288">
                    <c:v>381.66163476076701</c:v>
                  </c:pt>
                  <c:pt idx="5291">
                    <c:v>1247.773350424864</c:v>
                  </c:pt>
                  <c:pt idx="5293">
                    <c:v>5.816017724093399</c:v>
                  </c:pt>
                  <c:pt idx="5296">
                    <c:v>-1317.864041221171</c:v>
                  </c:pt>
                  <c:pt idx="5298">
                    <c:v>1722.177543118388</c:v>
                  </c:pt>
                  <c:pt idx="5300">
                    <c:v>1582.441962566958</c:v>
                  </c:pt>
                  <c:pt idx="5302">
                    <c:v>-1061.81836627913</c:v>
                  </c:pt>
                  <c:pt idx="5304">
                    <c:v>-2370.7351506128948</c:v>
                  </c:pt>
                  <c:pt idx="5310">
                    <c:v>-95.374605626009711</c:v>
                  </c:pt>
                  <c:pt idx="5312">
                    <c:v>1518.412296531802</c:v>
                  </c:pt>
                  <c:pt idx="5315">
                    <c:v>1891.3436284495731</c:v>
                  </c:pt>
                  <c:pt idx="5317">
                    <c:v>-995.12076521967185</c:v>
                  </c:pt>
                  <c:pt idx="5320">
                    <c:v>173.62118554742119</c:v>
                  </c:pt>
                  <c:pt idx="5322">
                    <c:v>-726.76321260557597</c:v>
                  </c:pt>
                  <c:pt idx="5324">
                    <c:v>1241.3275299679119</c:v>
                  </c:pt>
                  <c:pt idx="5326">
                    <c:v>-958.92758036114901</c:v>
                  </c:pt>
                  <c:pt idx="5328">
                    <c:v>-1602.6691245156001</c:v>
                  </c:pt>
                  <c:pt idx="5334">
                    <c:v>-328.17186186656181</c:v>
                  </c:pt>
                  <c:pt idx="5336">
                    <c:v>1902.7795293928759</c:v>
                  </c:pt>
                  <c:pt idx="5339">
                    <c:v>605.90545400029077</c:v>
                  </c:pt>
                  <c:pt idx="5341">
                    <c:v>-599.22546594305459</c:v>
                  </c:pt>
                  <c:pt idx="5344">
                    <c:v>597.84792946998266</c:v>
                  </c:pt>
                  <c:pt idx="5346">
                    <c:v>-789.93905231888141</c:v>
                  </c:pt>
                  <c:pt idx="5348">
                    <c:v>1408.668809055514</c:v>
                  </c:pt>
                  <c:pt idx="5350">
                    <c:v>-662.70951766317762</c:v>
                  </c:pt>
                  <c:pt idx="5352">
                    <c:v>-2421.1643946030122</c:v>
                  </c:pt>
                  <c:pt idx="5358">
                    <c:v>-368.29290999254579</c:v>
                  </c:pt>
                  <c:pt idx="5360">
                    <c:v>2286.730968278091</c:v>
                  </c:pt>
                  <c:pt idx="5363">
                    <c:v>1080.2225081384061</c:v>
                  </c:pt>
                  <c:pt idx="5365">
                    <c:v>499.93054476190071</c:v>
                  </c:pt>
                  <c:pt idx="5368">
                    <c:v>-988.89845260273069</c:v>
                  </c:pt>
                  <c:pt idx="5370">
                    <c:v>912.53069436888472</c:v>
                  </c:pt>
                  <c:pt idx="5372">
                    <c:v>801.76336033320331</c:v>
                  </c:pt>
                  <c:pt idx="5374">
                    <c:v>-1147.531862416188</c:v>
                  </c:pt>
                  <c:pt idx="5376">
                    <c:v>-2541.4856765359259</c:v>
                  </c:pt>
                  <c:pt idx="5382">
                    <c:v>82.70502048668277</c:v>
                  </c:pt>
                  <c:pt idx="5384">
                    <c:v>1177.1226155355359</c:v>
                  </c:pt>
                  <c:pt idx="5387">
                    <c:v>1357.7821502680781</c:v>
                  </c:pt>
                  <c:pt idx="5389">
                    <c:v>-1113.2311829374451</c:v>
                  </c:pt>
                  <c:pt idx="5392">
                    <c:v>1170.616103050932</c:v>
                  </c:pt>
                  <c:pt idx="5394">
                    <c:v>-516.35757177728362</c:v>
                  </c:pt>
                  <c:pt idx="5396">
                    <c:v>405.34877699557541</c:v>
                  </c:pt>
                  <c:pt idx="5398">
                    <c:v>-494.23927058274421</c:v>
                  </c:pt>
                  <c:pt idx="5400">
                    <c:v>-1535.6290723449781</c:v>
                  </c:pt>
                  <c:pt idx="5406">
                    <c:v>-440.19501141252113</c:v>
                  </c:pt>
                  <c:pt idx="5408">
                    <c:v>429.37376467703513</c:v>
                  </c:pt>
                  <c:pt idx="5411">
                    <c:v>1252.095632913544</c:v>
                  </c:pt>
                  <c:pt idx="5413">
                    <c:v>-716.34629362550891</c:v>
                  </c:pt>
                  <c:pt idx="5416">
                    <c:v>-711.55096860452966</c:v>
                  </c:pt>
                  <c:pt idx="5418">
                    <c:v>1269.6771896796199</c:v>
                  </c:pt>
                  <c:pt idx="5420">
                    <c:v>-516.18633000736031</c:v>
                  </c:pt>
                  <c:pt idx="5422">
                    <c:v>-338.30227406744962</c:v>
                  </c:pt>
                  <c:pt idx="5424">
                    <c:v>-1504.392247485423</c:v>
                  </c:pt>
                  <c:pt idx="5430">
                    <c:v>-343.64151120206589</c:v>
                  </c:pt>
                  <c:pt idx="5432">
                    <c:v>459.83311088385022</c:v>
                  </c:pt>
                  <c:pt idx="5435">
                    <c:v>1220.0897689969529</c:v>
                  </c:pt>
                  <c:pt idx="5437">
                    <c:v>241.81564462754969</c:v>
                  </c:pt>
                  <c:pt idx="5440">
                    <c:v>-375.54246349279128</c:v>
                  </c:pt>
                  <c:pt idx="5442">
                    <c:v>645.9376847425591</c:v>
                  </c:pt>
                  <c:pt idx="5444">
                    <c:v>1241.7395849904351</c:v>
                  </c:pt>
                  <c:pt idx="5446">
                    <c:v>-776.56902215207447</c:v>
                  </c:pt>
                  <c:pt idx="5448">
                    <c:v>-2306.8236368349212</c:v>
                  </c:pt>
                  <c:pt idx="5454">
                    <c:v>-173.63857156598891</c:v>
                  </c:pt>
                  <c:pt idx="5456">
                    <c:v>1624.8697610756831</c:v>
                  </c:pt>
                  <c:pt idx="5459">
                    <c:v>-50.064007990509708</c:v>
                  </c:pt>
                  <c:pt idx="5461">
                    <c:v>235.0289604825048</c:v>
                  </c:pt>
                  <c:pt idx="5464">
                    <c:v>227.43617410522711</c:v>
                  </c:pt>
                  <c:pt idx="5466">
                    <c:v>361.14003345141458</c:v>
                  </c:pt>
                  <c:pt idx="5468">
                    <c:v>657.9934046986383</c:v>
                  </c:pt>
                  <c:pt idx="5470">
                    <c:v>-619.28640110142442</c:v>
                  </c:pt>
                  <c:pt idx="5472">
                    <c:v>-1718.294743209251</c:v>
                  </c:pt>
                  <c:pt idx="5478">
                    <c:v>-537.89817665329974</c:v>
                  </c:pt>
                  <c:pt idx="5480">
                    <c:v>1454.3968393817161</c:v>
                  </c:pt>
                  <c:pt idx="5483">
                    <c:v>1505.0435234997899</c:v>
                  </c:pt>
                  <c:pt idx="5485">
                    <c:v>-775.53228567844417</c:v>
                  </c:pt>
                  <c:pt idx="5488">
                    <c:v>394.17386003146748</c:v>
                  </c:pt>
                  <c:pt idx="5490">
                    <c:v>15.5581347616353</c:v>
                  </c:pt>
                  <c:pt idx="5492">
                    <c:v>1361.8937616580411</c:v>
                  </c:pt>
                  <c:pt idx="5494">
                    <c:v>-2179.3305820560572</c:v>
                  </c:pt>
                  <c:pt idx="5496">
                    <c:v>-551.81292596416097</c:v>
                  </c:pt>
                  <c:pt idx="5502">
                    <c:v>-538.43229312484959</c:v>
                  </c:pt>
                  <c:pt idx="5504">
                    <c:v>995.82542284203737</c:v>
                  </c:pt>
                  <c:pt idx="5507">
                    <c:v>1192.9020737273061</c:v>
                  </c:pt>
                  <c:pt idx="5509">
                    <c:v>-521.26868228766398</c:v>
                  </c:pt>
                  <c:pt idx="5512">
                    <c:v>-673.29628017369396</c:v>
                  </c:pt>
                  <c:pt idx="5514">
                    <c:v>-212.01393755416939</c:v>
                  </c:pt>
                  <c:pt idx="5516">
                    <c:v>2144.696670561912</c:v>
                  </c:pt>
                  <c:pt idx="5518">
                    <c:v>-889.69568302333937</c:v>
                  </c:pt>
                  <c:pt idx="5520">
                    <c:v>-1800.0644692567109</c:v>
                  </c:pt>
                  <c:pt idx="5526">
                    <c:v>120.23168409674329</c:v>
                  </c:pt>
                  <c:pt idx="5528">
                    <c:v>481.14131772163449</c:v>
                  </c:pt>
                  <c:pt idx="5531">
                    <c:v>503.0904530979642</c:v>
                  </c:pt>
                  <c:pt idx="5533">
                    <c:v>634.28296748434866</c:v>
                  </c:pt>
                  <c:pt idx="5536">
                    <c:v>-369.9047953663067</c:v>
                  </c:pt>
                  <c:pt idx="5538">
                    <c:v>-240.17551489120879</c:v>
                  </c:pt>
                  <c:pt idx="5540">
                    <c:v>1684.1877795750991</c:v>
                  </c:pt>
                  <c:pt idx="5542">
                    <c:v>-1095.2573662472789</c:v>
                  </c:pt>
                  <c:pt idx="5544">
                    <c:v>-1731.7371844990671</c:v>
                  </c:pt>
                  <c:pt idx="5550">
                    <c:v>-365.67959509605862</c:v>
                  </c:pt>
                  <c:pt idx="5552">
                    <c:v>2097.2191408846011</c:v>
                  </c:pt>
                  <c:pt idx="5555">
                    <c:v>149.53759444199019</c:v>
                  </c:pt>
                  <c:pt idx="5557">
                    <c:v>141.91203075810699</c:v>
                  </c:pt>
                  <c:pt idx="5560">
                    <c:v>-1107.763964114398</c:v>
                  </c:pt>
                  <c:pt idx="5562">
                    <c:v>109.2317279643066</c:v>
                  </c:pt>
                  <c:pt idx="5564">
                    <c:v>632.63903987492802</c:v>
                  </c:pt>
                  <c:pt idx="5566">
                    <c:v>-801.31828219776799</c:v>
                  </c:pt>
                  <c:pt idx="5568">
                    <c:v>-807.49596860164456</c:v>
                  </c:pt>
                  <c:pt idx="5574">
                    <c:v>-1137.6259387141761</c:v>
                  </c:pt>
                  <c:pt idx="5576">
                    <c:v>942.35549765785618</c:v>
                  </c:pt>
                  <c:pt idx="5579">
                    <c:v>101.67896532276789</c:v>
                  </c:pt>
                  <c:pt idx="5581">
                    <c:v>369.48891010555963</c:v>
                  </c:pt>
                  <c:pt idx="5584">
                    <c:v>513.16417870122677</c:v>
                  </c:pt>
                  <c:pt idx="5586">
                    <c:v>-15.495853312306281</c:v>
                  </c:pt>
                  <c:pt idx="5588">
                    <c:v>66.828935319277647</c:v>
                  </c:pt>
                  <c:pt idx="5590">
                    <c:v>-69.903398990798451</c:v>
                  </c:pt>
                  <c:pt idx="5592">
                    <c:v>-1497.5879754123309</c:v>
                  </c:pt>
                  <c:pt idx="5598">
                    <c:v>-622.7560965554984</c:v>
                  </c:pt>
                  <c:pt idx="5600">
                    <c:v>504.96781311828079</c:v>
                  </c:pt>
                  <c:pt idx="5603">
                    <c:v>491.7263371645567</c:v>
                  </c:pt>
                  <c:pt idx="5605">
                    <c:v>111.2721415786618</c:v>
                  </c:pt>
                  <c:pt idx="5608">
                    <c:v>189.2494087589584</c:v>
                  </c:pt>
                  <c:pt idx="5610">
                    <c:v>121.9751643157179</c:v>
                  </c:pt>
                  <c:pt idx="5612">
                    <c:v>669.15824426033225</c:v>
                  </c:pt>
                  <c:pt idx="5614">
                    <c:v>-143.17848722096821</c:v>
                  </c:pt>
                  <c:pt idx="5616">
                    <c:v>-1612.3636686179341</c:v>
                  </c:pt>
                  <c:pt idx="5622">
                    <c:v>-600.42973989307211</c:v>
                  </c:pt>
                  <c:pt idx="5624">
                    <c:v>2781.7106419529659</c:v>
                  </c:pt>
                  <c:pt idx="5627">
                    <c:v>296.69902533648929</c:v>
                  </c:pt>
                  <c:pt idx="5629">
                    <c:v>497.11558187003902</c:v>
                  </c:pt>
                  <c:pt idx="5632">
                    <c:v>-561.37670278549183</c:v>
                  </c:pt>
                  <c:pt idx="5634">
                    <c:v>-70.745973878929348</c:v>
                  </c:pt>
                  <c:pt idx="5636">
                    <c:v>240.03357229155509</c:v>
                  </c:pt>
                  <c:pt idx="5638">
                    <c:v>415.97779913708291</c:v>
                  </c:pt>
                  <c:pt idx="5640">
                    <c:v>-2188.717931987238</c:v>
                  </c:pt>
                  <c:pt idx="5646">
                    <c:v>187.91365617628981</c:v>
                  </c:pt>
                  <c:pt idx="5648">
                    <c:v>1088.5654217954291</c:v>
                  </c:pt>
                  <c:pt idx="5651">
                    <c:v>886.54836138058442</c:v>
                  </c:pt>
                  <c:pt idx="5653">
                    <c:v>-505.16188240194612</c:v>
                  </c:pt>
                  <c:pt idx="5656">
                    <c:v>-717.7592633709645</c:v>
                  </c:pt>
                  <c:pt idx="5658">
                    <c:v>510.1091906324437</c:v>
                  </c:pt>
                  <c:pt idx="5660">
                    <c:v>1960.7107227885831</c:v>
                  </c:pt>
                  <c:pt idx="5662">
                    <c:v>-1395.4389972089159</c:v>
                  </c:pt>
                  <c:pt idx="5664">
                    <c:v>-1858.5356576174561</c:v>
                  </c:pt>
                  <c:pt idx="5670">
                    <c:v>-611.60899828577021</c:v>
                  </c:pt>
                  <c:pt idx="5672">
                    <c:v>1291.322634702618</c:v>
                  </c:pt>
                  <c:pt idx="5675">
                    <c:v>929.93208265229623</c:v>
                  </c:pt>
                  <c:pt idx="5677">
                    <c:v>-104.3963232789356</c:v>
                  </c:pt>
                  <c:pt idx="5680">
                    <c:v>-1167.0746376415011</c:v>
                  </c:pt>
                  <c:pt idx="5682">
                    <c:v>941.63647033211964</c:v>
                  </c:pt>
                  <c:pt idx="5684">
                    <c:v>300.51896603925712</c:v>
                  </c:pt>
                  <c:pt idx="5686">
                    <c:v>-466.50786702721962</c:v>
                  </c:pt>
                  <c:pt idx="5688">
                    <c:v>-1577.007715003256</c:v>
                  </c:pt>
                  <c:pt idx="5694">
                    <c:v>-832.9773079879086</c:v>
                  </c:pt>
                  <c:pt idx="5696">
                    <c:v>1517.0118147071551</c:v>
                  </c:pt>
                  <c:pt idx="5699">
                    <c:v>1490.938797603533</c:v>
                  </c:pt>
                  <c:pt idx="5701">
                    <c:v>-616.68719221584251</c:v>
                  </c:pt>
                  <c:pt idx="5704">
                    <c:v>134.62950153933701</c:v>
                  </c:pt>
                  <c:pt idx="5706">
                    <c:v>-205.16262533625559</c:v>
                  </c:pt>
                  <c:pt idx="5708">
                    <c:v>3080.8342129777898</c:v>
                  </c:pt>
                  <c:pt idx="5710">
                    <c:v>-1907.1587152622669</c:v>
                  </c:pt>
                  <c:pt idx="5712">
                    <c:v>-2433.6580650242281</c:v>
                  </c:pt>
                  <c:pt idx="5718">
                    <c:v>-270.65979789458288</c:v>
                  </c:pt>
                  <c:pt idx="5720">
                    <c:v>658.86701624265322</c:v>
                  </c:pt>
                  <c:pt idx="5723">
                    <c:v>1375.5162591214939</c:v>
                  </c:pt>
                  <c:pt idx="5725">
                    <c:v>-233.06889946267989</c:v>
                  </c:pt>
                  <c:pt idx="5728">
                    <c:v>513.161064479591</c:v>
                  </c:pt>
                  <c:pt idx="5730">
                    <c:v>296.38862016873833</c:v>
                  </c:pt>
                  <c:pt idx="5732">
                    <c:v>1027.7581634413841</c:v>
                  </c:pt>
                  <c:pt idx="5734">
                    <c:v>-1257.812025750645</c:v>
                  </c:pt>
                  <c:pt idx="5736">
                    <c:v>-2837.8304141123922</c:v>
                  </c:pt>
                  <c:pt idx="5742">
                    <c:v>-207.68727462907191</c:v>
                  </c:pt>
                  <c:pt idx="5744">
                    <c:v>1137.9477866004529</c:v>
                  </c:pt>
                  <c:pt idx="5747">
                    <c:v>1282.752682923121</c:v>
                  </c:pt>
                  <c:pt idx="5749">
                    <c:v>-568.28485353591168</c:v>
                  </c:pt>
                  <c:pt idx="5752">
                    <c:v>301.0892264246686</c:v>
                  </c:pt>
                  <c:pt idx="5754">
                    <c:v>1026.891654879513</c:v>
                  </c:pt>
                  <c:pt idx="5756">
                    <c:v>666.68306273473343</c:v>
                  </c:pt>
                  <c:pt idx="5758">
                    <c:v>-1760.175011605068</c:v>
                  </c:pt>
                  <c:pt idx="5760">
                    <c:v>-2546.0607836247718</c:v>
                  </c:pt>
                  <c:pt idx="5766">
                    <c:v>-23.121483154845919</c:v>
                  </c:pt>
                  <c:pt idx="5768">
                    <c:v>484.8676368913367</c:v>
                  </c:pt>
                  <c:pt idx="5771">
                    <c:v>2325.0306409437112</c:v>
                  </c:pt>
                  <c:pt idx="5773">
                    <c:v>-448.43216611738529</c:v>
                  </c:pt>
                  <c:pt idx="5776">
                    <c:v>63.989869102668287</c:v>
                  </c:pt>
                  <c:pt idx="5778">
                    <c:v>-206.76688734354681</c:v>
                  </c:pt>
                  <c:pt idx="5780">
                    <c:v>1839.249022925062</c:v>
                  </c:pt>
                  <c:pt idx="5782">
                    <c:v>-1160.642720706521</c:v>
                  </c:pt>
                  <c:pt idx="5784">
                    <c:v>-2417.4028006337871</c:v>
                  </c:pt>
                  <c:pt idx="5790">
                    <c:v>260.2295000704471</c:v>
                  </c:pt>
                  <c:pt idx="5792">
                    <c:v>3076.7896622929838</c:v>
                  </c:pt>
                  <c:pt idx="5795">
                    <c:v>156.12713531616461</c:v>
                  </c:pt>
                  <c:pt idx="5797">
                    <c:v>791.01367431099061</c:v>
                  </c:pt>
                  <c:pt idx="5800">
                    <c:v>-681.51534427085801</c:v>
                  </c:pt>
                  <c:pt idx="5802">
                    <c:v>-502.13175151727398</c:v>
                  </c:pt>
                  <c:pt idx="5804">
                    <c:v>821.94084437619699</c:v>
                  </c:pt>
                  <c:pt idx="5806">
                    <c:v>-1549.7738290881321</c:v>
                  </c:pt>
                  <c:pt idx="5808">
                    <c:v>-1703.7766826619661</c:v>
                  </c:pt>
                  <c:pt idx="5814">
                    <c:v>313.20780529724283</c:v>
                  </c:pt>
                  <c:pt idx="5816">
                    <c:v>2358.9868007461041</c:v>
                  </c:pt>
                  <c:pt idx="5819">
                    <c:v>419.56815457628898</c:v>
                  </c:pt>
                  <c:pt idx="5821">
                    <c:v>17.188184687056498</c:v>
                  </c:pt>
                  <c:pt idx="5824">
                    <c:v>-590.07500960846301</c:v>
                  </c:pt>
                  <c:pt idx="5826">
                    <c:v>724.20051810462257</c:v>
                  </c:pt>
                  <c:pt idx="5828">
                    <c:v>1754.4354975662461</c:v>
                  </c:pt>
                  <c:pt idx="5830">
                    <c:v>-2571.2583356653408</c:v>
                  </c:pt>
                  <c:pt idx="5832">
                    <c:v>-2149.9188767968039</c:v>
                  </c:pt>
                  <c:pt idx="5838">
                    <c:v>-449.09881136897809</c:v>
                  </c:pt>
                  <c:pt idx="5840">
                    <c:v>3004.7657179260309</c:v>
                  </c:pt>
                  <c:pt idx="5843">
                    <c:v>211.6645575977636</c:v>
                  </c:pt>
                  <c:pt idx="5845">
                    <c:v>291.57292288707322</c:v>
                  </c:pt>
                  <c:pt idx="5848">
                    <c:v>408.89801964277638</c:v>
                  </c:pt>
                  <c:pt idx="5850">
                    <c:v>-631.9579208249703</c:v>
                  </c:pt>
                  <c:pt idx="5852">
                    <c:v>1208.0893394832351</c:v>
                  </c:pt>
                  <c:pt idx="5854">
                    <c:v>-1629.3304573647661</c:v>
                  </c:pt>
                  <c:pt idx="5856">
                    <c:v>-2021.4474675965321</c:v>
                  </c:pt>
                  <c:pt idx="5862">
                    <c:v>-425.16580467301901</c:v>
                  </c:pt>
                  <c:pt idx="5864">
                    <c:v>2305.4915353510878</c:v>
                  </c:pt>
                  <c:pt idx="5867">
                    <c:v>722.17158798483069</c:v>
                  </c:pt>
                  <c:pt idx="5869">
                    <c:v>-186.5329228899318</c:v>
                  </c:pt>
                  <c:pt idx="5872">
                    <c:v>-1243.2750662719011</c:v>
                  </c:pt>
                  <c:pt idx="5874">
                    <c:v>759.43481762724696</c:v>
                  </c:pt>
                  <c:pt idx="5876">
                    <c:v>869.46836378317676</c:v>
                  </c:pt>
                  <c:pt idx="5878">
                    <c:v>-952.67234687710902</c:v>
                  </c:pt>
                  <c:pt idx="5880">
                    <c:v>-1984.119687321192</c:v>
                  </c:pt>
                  <c:pt idx="5886">
                    <c:v>-134.81729331095269</c:v>
                  </c:pt>
                  <c:pt idx="5888">
                    <c:v>2330.8147536350411</c:v>
                  </c:pt>
                  <c:pt idx="5891">
                    <c:v>-585.73623201682506</c:v>
                  </c:pt>
                  <c:pt idx="5893">
                    <c:v>988.20798914832267</c:v>
                  </c:pt>
                  <c:pt idx="5896">
                    <c:v>-696.95110896634299</c:v>
                  </c:pt>
                  <c:pt idx="5898">
                    <c:v>292.57810536566097</c:v>
                  </c:pt>
                  <c:pt idx="5900">
                    <c:v>914.86625611715124</c:v>
                  </c:pt>
                  <c:pt idx="5902">
                    <c:v>-1537.35048970396</c:v>
                  </c:pt>
                  <c:pt idx="5904">
                    <c:v>-1725.521964374529</c:v>
                  </c:pt>
                  <c:pt idx="5910">
                    <c:v>-321.19623786576273</c:v>
                  </c:pt>
                  <c:pt idx="5912">
                    <c:v>1685.740263303949</c:v>
                  </c:pt>
                  <c:pt idx="5915">
                    <c:v>994.90947994923408</c:v>
                  </c:pt>
                  <c:pt idx="5917">
                    <c:v>-788.12538148828389</c:v>
                  </c:pt>
                  <c:pt idx="5920">
                    <c:v>521.84932803381878</c:v>
                  </c:pt>
                  <c:pt idx="5922">
                    <c:v>-568.99731802912731</c:v>
                  </c:pt>
                  <c:pt idx="5924">
                    <c:v>1845.5254171229401</c:v>
                  </c:pt>
                  <c:pt idx="5926">
                    <c:v>-1432.9225291796679</c:v>
                  </c:pt>
                  <c:pt idx="5928">
                    <c:v>-2398.700981750113</c:v>
                  </c:pt>
                  <c:pt idx="5934">
                    <c:v>-236.93617825772529</c:v>
                  </c:pt>
                  <c:pt idx="5936">
                    <c:v>467.6541109822719</c:v>
                  </c:pt>
                  <c:pt idx="5939">
                    <c:v>-129.5456555528944</c:v>
                  </c:pt>
                  <c:pt idx="5941">
                    <c:v>169.18348626509399</c:v>
                  </c:pt>
                  <c:pt idx="5944">
                    <c:v>654.34898288348256</c:v>
                  </c:pt>
                  <c:pt idx="5946">
                    <c:v>235.3109845261242</c:v>
                  </c:pt>
                  <c:pt idx="5948">
                    <c:v>1116.7828829510579</c:v>
                  </c:pt>
                  <c:pt idx="5950">
                    <c:v>-1110.294758846034</c:v>
                  </c:pt>
                  <c:pt idx="5952">
                    <c:v>-1270.8511846180329</c:v>
                  </c:pt>
                  <c:pt idx="5958">
                    <c:v>930.80210348912431</c:v>
                  </c:pt>
                  <c:pt idx="5960">
                    <c:v>2424.350551400054</c:v>
                  </c:pt>
                  <c:pt idx="5963">
                    <c:v>562.62214452145042</c:v>
                  </c:pt>
                  <c:pt idx="5965">
                    <c:v>-441.34411249607729</c:v>
                  </c:pt>
                  <c:pt idx="5968">
                    <c:v>79.114152723286679</c:v>
                  </c:pt>
                  <c:pt idx="5970">
                    <c:v>-1285.0931001082349</c:v>
                  </c:pt>
                  <c:pt idx="5972">
                    <c:v>2399.66129122028</c:v>
                  </c:pt>
                  <c:pt idx="5974">
                    <c:v>-2564.9258067048249</c:v>
                  </c:pt>
                  <c:pt idx="5976">
                    <c:v>-2077.1324244098291</c:v>
                  </c:pt>
                  <c:pt idx="5982">
                    <c:v>970.52399447069195</c:v>
                  </c:pt>
                  <c:pt idx="5984">
                    <c:v>2153.4356627744169</c:v>
                  </c:pt>
                  <c:pt idx="5987">
                    <c:v>-58.488408610162878</c:v>
                  </c:pt>
                  <c:pt idx="5989">
                    <c:v>314.61555011150631</c:v>
                  </c:pt>
                  <c:pt idx="5992">
                    <c:v>252.04452358942939</c:v>
                  </c:pt>
                  <c:pt idx="5994">
                    <c:v>215.43729088374681</c:v>
                  </c:pt>
                  <c:pt idx="5996">
                    <c:v>715.78931204813136</c:v>
                  </c:pt>
                  <c:pt idx="5998">
                    <c:v>-2235.9607590715968</c:v>
                  </c:pt>
                  <c:pt idx="6000">
                    <c:v>-1869.899602968417</c:v>
                  </c:pt>
                  <c:pt idx="6006">
                    <c:v>-401.88209432124489</c:v>
                  </c:pt>
                  <c:pt idx="6008">
                    <c:v>3279.413967368102</c:v>
                  </c:pt>
                  <c:pt idx="6011">
                    <c:v>1664.4023766290741</c:v>
                  </c:pt>
                  <c:pt idx="6013">
                    <c:v>-1324.690968678304</c:v>
                  </c:pt>
                  <c:pt idx="6016">
                    <c:v>-159.22539336780031</c:v>
                  </c:pt>
                  <c:pt idx="6018">
                    <c:v>-724.43679241781854</c:v>
                  </c:pt>
                  <c:pt idx="6020">
                    <c:v>2014.026915299688</c:v>
                  </c:pt>
                  <c:pt idx="6022">
                    <c:v>-861.93558727020343</c:v>
                  </c:pt>
                  <c:pt idx="6024">
                    <c:v>-3166.9470609504938</c:v>
                  </c:pt>
                  <c:pt idx="6030">
                    <c:v>885.82268867634775</c:v>
                  </c:pt>
                  <c:pt idx="6032">
                    <c:v>1592.870520221524</c:v>
                  </c:pt>
                  <c:pt idx="6035">
                    <c:v>61.428608781741787</c:v>
                  </c:pt>
                  <c:pt idx="6037">
                    <c:v>202.66997830598851</c:v>
                  </c:pt>
                  <c:pt idx="6040">
                    <c:v>-883.33076085806533</c:v>
                  </c:pt>
                  <c:pt idx="6042">
                    <c:v>470.88960628309002</c:v>
                  </c:pt>
                  <c:pt idx="6044">
                    <c:v>1709.273903548888</c:v>
                  </c:pt>
                  <c:pt idx="6046">
                    <c:v>-263.29745155336428</c:v>
                  </c:pt>
                  <c:pt idx="6048">
                    <c:v>-3684.0220158452648</c:v>
                  </c:pt>
                  <c:pt idx="6054">
                    <c:v>328.02282091143928</c:v>
                  </c:pt>
                  <c:pt idx="6056">
                    <c:v>953.12795699538754</c:v>
                  </c:pt>
                  <c:pt idx="6059">
                    <c:v>-116.4958962217097</c:v>
                  </c:pt>
                  <c:pt idx="6061">
                    <c:v>-151.409766965502</c:v>
                  </c:pt>
                  <c:pt idx="6064">
                    <c:v>-992.07985455737833</c:v>
                  </c:pt>
                  <c:pt idx="6066">
                    <c:v>679.8225825099471</c:v>
                  </c:pt>
                  <c:pt idx="6068">
                    <c:v>1908.516518785382</c:v>
                  </c:pt>
                  <c:pt idx="6070">
                    <c:v>-1881.9272696871269</c:v>
                  </c:pt>
                  <c:pt idx="6072">
                    <c:v>-1705.101746648917</c:v>
                  </c:pt>
                  <c:pt idx="6078">
                    <c:v>180.76705404335729</c:v>
                  </c:pt>
                  <c:pt idx="6080">
                    <c:v>530.78313032351821</c:v>
                  </c:pt>
                  <c:pt idx="6083">
                    <c:v>529.79268473385673</c:v>
                  </c:pt>
                  <c:pt idx="6085">
                    <c:v>270.34869610617528</c:v>
                  </c:pt>
                  <c:pt idx="6088">
                    <c:v>-99.937656871949002</c:v>
                  </c:pt>
                  <c:pt idx="6090">
                    <c:v>-264.62810607155552</c:v>
                  </c:pt>
                  <c:pt idx="6092">
                    <c:v>1003.239644443158</c:v>
                  </c:pt>
                  <c:pt idx="6094">
                    <c:v>514.70674294759385</c:v>
                  </c:pt>
                  <c:pt idx="6096">
                    <c:v>-4076.0375916469061</c:v>
                  </c:pt>
                  <c:pt idx="6102">
                    <c:v>-53.212662110105157</c:v>
                  </c:pt>
                  <c:pt idx="6104">
                    <c:v>-326.71563882617551</c:v>
                  </c:pt>
                  <c:pt idx="6107">
                    <c:v>118.186208699557</c:v>
                  </c:pt>
                  <c:pt idx="6109">
                    <c:v>-1194.6397371549449</c:v>
                  </c:pt>
                  <c:pt idx="6112">
                    <c:v>1018.465184518051</c:v>
                  </c:pt>
                  <c:pt idx="6114">
                    <c:v>-724.91258699374146</c:v>
                  </c:pt>
                  <c:pt idx="6116">
                    <c:v>2468.6562668604711</c:v>
                  </c:pt>
                  <c:pt idx="6118">
                    <c:v>-555.16556598115847</c:v>
                  </c:pt>
                  <c:pt idx="6120">
                    <c:v>-1886.7919403240451</c:v>
                  </c:pt>
                  <c:pt idx="6126">
                    <c:v>604.22286288845487</c:v>
                  </c:pt>
                  <c:pt idx="6128">
                    <c:v>357.0029202113401</c:v>
                  </c:pt>
                  <c:pt idx="6131">
                    <c:v>927.32102593806121</c:v>
                  </c:pt>
                  <c:pt idx="6133">
                    <c:v>-1180.1553325900641</c:v>
                  </c:pt>
                  <c:pt idx="6136">
                    <c:v>307.92736515801153</c:v>
                  </c:pt>
                  <c:pt idx="6138">
                    <c:v>434.35857269964259</c:v>
                  </c:pt>
                  <c:pt idx="6140">
                    <c:v>1997.218874110531</c:v>
                  </c:pt>
                  <c:pt idx="6142">
                    <c:v>-762.80585436757258</c:v>
                  </c:pt>
                  <c:pt idx="6144">
                    <c:v>-2605.6292924295431</c:v>
                  </c:pt>
                  <c:pt idx="6150">
                    <c:v>886.11053299000378</c:v>
                  </c:pt>
                  <c:pt idx="6152">
                    <c:v>2481.1082732809768</c:v>
                  </c:pt>
                  <c:pt idx="6155">
                    <c:v>449.2485407877648</c:v>
                  </c:pt>
                  <c:pt idx="6157">
                    <c:v>-356.94529899716503</c:v>
                  </c:pt>
                  <c:pt idx="6160">
                    <c:v>-462.50570142589999</c:v>
                  </c:pt>
                  <c:pt idx="6162">
                    <c:v>-203.4476383747533</c:v>
                  </c:pt>
                  <c:pt idx="6164">
                    <c:v>2426.1213136621918</c:v>
                  </c:pt>
                  <c:pt idx="6166">
                    <c:v>-1095.588961103356</c:v>
                  </c:pt>
                  <c:pt idx="6168">
                    <c:v>-2213.3955099864002</c:v>
                  </c:pt>
                  <c:pt idx="6174">
                    <c:v>609.96531658475931</c:v>
                  </c:pt>
                  <c:pt idx="6176">
                    <c:v>1851.5071038048741</c:v>
                  </c:pt>
                  <c:pt idx="6179">
                    <c:v>-38.311987498451337</c:v>
                  </c:pt>
                  <c:pt idx="6181">
                    <c:v>-171.0791536836077</c:v>
                  </c:pt>
                  <c:pt idx="6184">
                    <c:v>70.070275375957848</c:v>
                  </c:pt>
                  <c:pt idx="6186">
                    <c:v>-202.92567904246241</c:v>
                  </c:pt>
                  <c:pt idx="6188">
                    <c:v>903.33168403308071</c:v>
                  </c:pt>
                  <c:pt idx="6190">
                    <c:v>-786.10614950976753</c:v>
                  </c:pt>
                  <c:pt idx="6192">
                    <c:v>-3128.667340587861</c:v>
                  </c:pt>
                  <c:pt idx="6198">
                    <c:v>-236.78578471346549</c:v>
                  </c:pt>
                  <c:pt idx="6200">
                    <c:v>2378.244219921271</c:v>
                  </c:pt>
                  <c:pt idx="6203">
                    <c:v>264.16349488792548</c:v>
                  </c:pt>
                  <c:pt idx="6205">
                    <c:v>-1329.1398830481519</c:v>
                  </c:pt>
                  <c:pt idx="6208">
                    <c:v>-292.93750971594989</c:v>
                  </c:pt>
                  <c:pt idx="6210">
                    <c:v>1426.412788775353</c:v>
                  </c:pt>
                  <c:pt idx="6212">
                    <c:v>2162.1373206090002</c:v>
                  </c:pt>
                  <c:pt idx="6214">
                    <c:v>-2120.1626494223078</c:v>
                  </c:pt>
                  <c:pt idx="6216">
                    <c:v>-2426.2790209680638</c:v>
                  </c:pt>
                  <c:pt idx="6222">
                    <c:v>500.31210079424272</c:v>
                  </c:pt>
                  <c:pt idx="6224">
                    <c:v>1582.4854742808091</c:v>
                  </c:pt>
                  <c:pt idx="6227">
                    <c:v>270.17931637771471</c:v>
                  </c:pt>
                  <c:pt idx="6229">
                    <c:v>-626.23884138419817</c:v>
                  </c:pt>
                  <c:pt idx="6232">
                    <c:v>182.12429192220219</c:v>
                  </c:pt>
                  <c:pt idx="6234">
                    <c:v>484.37647015591568</c:v>
                  </c:pt>
                  <c:pt idx="6236">
                    <c:v>1195.595478249732</c:v>
                  </c:pt>
                  <c:pt idx="6238">
                    <c:v>-981.23733209134662</c:v>
                  </c:pt>
                  <c:pt idx="6240">
                    <c:v>-2598.1944135007761</c:v>
                  </c:pt>
                  <c:pt idx="6246">
                    <c:v>-203.3564940226461</c:v>
                  </c:pt>
                  <c:pt idx="6248">
                    <c:v>961.10741467606204</c:v>
                  </c:pt>
                  <c:pt idx="6251">
                    <c:v>838.36147599746243</c:v>
                  </c:pt>
                  <c:pt idx="6253">
                    <c:v>229.12555706481001</c:v>
                  </c:pt>
                  <c:pt idx="6256">
                    <c:v>468.55651452667001</c:v>
                  </c:pt>
                  <c:pt idx="6258">
                    <c:v>123.3055501706331</c:v>
                  </c:pt>
                  <c:pt idx="6260">
                    <c:v>284.69392810671712</c:v>
                  </c:pt>
                  <c:pt idx="6262">
                    <c:v>-506.9778935174254</c:v>
                  </c:pt>
                  <c:pt idx="6264">
                    <c:v>-2415.5878736426239</c:v>
                  </c:pt>
                  <c:pt idx="6270">
                    <c:v>325.38709435844072</c:v>
                  </c:pt>
                  <c:pt idx="6272">
                    <c:v>304.41828547598192</c:v>
                  </c:pt>
                  <c:pt idx="6275">
                    <c:v>815.73248231139598</c:v>
                  </c:pt>
                  <c:pt idx="6277">
                    <c:v>-209.7465426660346</c:v>
                  </c:pt>
                  <c:pt idx="6280">
                    <c:v>503.01759910222239</c:v>
                  </c:pt>
                  <c:pt idx="6282">
                    <c:v>635.28784068144523</c:v>
                  </c:pt>
                  <c:pt idx="6284">
                    <c:v>472.96210797212899</c:v>
                  </c:pt>
                  <c:pt idx="6286">
                    <c:v>-121.7572039047627</c:v>
                  </c:pt>
                  <c:pt idx="6288">
                    <c:v>-3318.979896788418</c:v>
                  </c:pt>
                  <c:pt idx="6294">
                    <c:v>1188.96556939429</c:v>
                  </c:pt>
                  <c:pt idx="6296">
                    <c:v>3021.2756518440401</c:v>
                  </c:pt>
                  <c:pt idx="6299">
                    <c:v>492.3742893549425</c:v>
                  </c:pt>
                  <c:pt idx="6301">
                    <c:v>17.388342892132631</c:v>
                  </c:pt>
                  <c:pt idx="6304">
                    <c:v>-492.71778288797941</c:v>
                  </c:pt>
                  <c:pt idx="6306">
                    <c:v>-84.17678840353615</c:v>
                  </c:pt>
                  <c:pt idx="6308">
                    <c:v>1782.4453927090331</c:v>
                  </c:pt>
                  <c:pt idx="6310">
                    <c:v>-1832.8438652867881</c:v>
                  </c:pt>
                  <c:pt idx="6312">
                    <c:v>-3007.048510451059</c:v>
                  </c:pt>
                  <c:pt idx="6318">
                    <c:v>1058.7405113198761</c:v>
                  </c:pt>
                  <c:pt idx="6320">
                    <c:v>2337.8934460520868</c:v>
                  </c:pt>
                  <c:pt idx="6323">
                    <c:v>-265.03982970867571</c:v>
                  </c:pt>
                  <c:pt idx="6325">
                    <c:v>511.86868149367371</c:v>
                  </c:pt>
                  <c:pt idx="6328">
                    <c:v>-145.3893490732153</c:v>
                  </c:pt>
                  <c:pt idx="6330">
                    <c:v>-339.81674648119218</c:v>
                  </c:pt>
                  <c:pt idx="6332">
                    <c:v>1928.7026072985029</c:v>
                  </c:pt>
                  <c:pt idx="6334">
                    <c:v>-932.59543070216034</c:v>
                  </c:pt>
                  <c:pt idx="6336">
                    <c:v>-4120.5605946986434</c:v>
                  </c:pt>
                  <c:pt idx="6342">
                    <c:v>935.60292700834907</c:v>
                  </c:pt>
                  <c:pt idx="6344">
                    <c:v>2326.1983769833719</c:v>
                  </c:pt>
                  <c:pt idx="6347">
                    <c:v>425.29626103819822</c:v>
                  </c:pt>
                  <c:pt idx="6349">
                    <c:v>-411.17895653168301</c:v>
                  </c:pt>
                  <c:pt idx="6352">
                    <c:v>-1013.698890954831</c:v>
                  </c:pt>
                  <c:pt idx="6354">
                    <c:v>17.709233140016291</c:v>
                  </c:pt>
                  <c:pt idx="6356">
                    <c:v>2191.5316705854061</c:v>
                  </c:pt>
                  <c:pt idx="6358">
                    <c:v>-59.257265143311081</c:v>
                  </c:pt>
                  <c:pt idx="6360">
                    <c:v>-3956.17545775192</c:v>
                  </c:pt>
                  <c:pt idx="6366">
                    <c:v>952.39779881615698</c:v>
                  </c:pt>
                  <c:pt idx="6368">
                    <c:v>1375.4089679534411</c:v>
                  </c:pt>
                  <c:pt idx="6371">
                    <c:v>493.27132932271343</c:v>
                  </c:pt>
                  <c:pt idx="6373">
                    <c:v>-282.1372461040155</c:v>
                  </c:pt>
                  <c:pt idx="6376">
                    <c:v>-753.86881397149045</c:v>
                  </c:pt>
                  <c:pt idx="6378">
                    <c:v>-271.22770925640361</c:v>
                  </c:pt>
                  <c:pt idx="6380">
                    <c:v>2218.737888184849</c:v>
                  </c:pt>
                  <c:pt idx="6382">
                    <c:v>-880.25724617863307</c:v>
                  </c:pt>
                  <c:pt idx="6384">
                    <c:v>-2859.5516241797409</c:v>
                  </c:pt>
                  <c:pt idx="6390">
                    <c:v>564.22998787537301</c:v>
                  </c:pt>
                  <c:pt idx="6392">
                    <c:v>468.64855939583867</c:v>
                  </c:pt>
                  <c:pt idx="6395">
                    <c:v>635.76866010821686</c:v>
                  </c:pt>
                  <c:pt idx="6397">
                    <c:v>296.85609872830167</c:v>
                  </c:pt>
                  <c:pt idx="6400">
                    <c:v>-1674.3457749570589</c:v>
                  </c:pt>
                  <c:pt idx="6402">
                    <c:v>110.9450156094899</c:v>
                  </c:pt>
                  <c:pt idx="6404">
                    <c:v>2198.5895644846091</c:v>
                  </c:pt>
                  <c:pt idx="6406">
                    <c:v>-983.99169795554189</c:v>
                  </c:pt>
                  <c:pt idx="6408">
                    <c:v>-2046.573265047427</c:v>
                  </c:pt>
                  <c:pt idx="6414">
                    <c:v>-346.71726854328148</c:v>
                  </c:pt>
                  <c:pt idx="6416">
                    <c:v>316.11691283070832</c:v>
                  </c:pt>
                  <c:pt idx="6419">
                    <c:v>518.01871787765072</c:v>
                  </c:pt>
                  <c:pt idx="6421">
                    <c:v>-110.68302873138239</c:v>
                  </c:pt>
                  <c:pt idx="6424">
                    <c:v>-368.99898359928551</c:v>
                  </c:pt>
                  <c:pt idx="6426">
                    <c:v>-114.5034258234445</c:v>
                  </c:pt>
                  <c:pt idx="6428">
                    <c:v>2077.5869956157758</c:v>
                  </c:pt>
                  <c:pt idx="6430">
                    <c:v>-191.86976765081641</c:v>
                  </c:pt>
                  <c:pt idx="6432">
                    <c:v>-2271.1366658027869</c:v>
                  </c:pt>
                  <c:pt idx="6438">
                    <c:v>-637.86156652442855</c:v>
                  </c:pt>
                  <c:pt idx="6440">
                    <c:v>748.22984663154796</c:v>
                  </c:pt>
                  <c:pt idx="6443">
                    <c:v>156.62836030711699</c:v>
                  </c:pt>
                  <c:pt idx="6445">
                    <c:v>-23.959127594298479</c:v>
                  </c:pt>
                  <c:pt idx="6448">
                    <c:v>-311.1795449461751</c:v>
                  </c:pt>
                  <c:pt idx="6450">
                    <c:v>444.55075700837182</c:v>
                  </c:pt>
                  <c:pt idx="6452">
                    <c:v>2718.7441162469549</c:v>
                  </c:pt>
                  <c:pt idx="6454">
                    <c:v>-1199.01959212203</c:v>
                  </c:pt>
                  <c:pt idx="6456">
                    <c:v>-2848.0549770580128</c:v>
                  </c:pt>
                  <c:pt idx="6462">
                    <c:v>743.37277710985109</c:v>
                  </c:pt>
                  <c:pt idx="6464">
                    <c:v>1975.7454110584511</c:v>
                  </c:pt>
                  <c:pt idx="6467">
                    <c:v>-470.45227636921481</c:v>
                  </c:pt>
                  <c:pt idx="6469">
                    <c:v>396.8545288171627</c:v>
                  </c:pt>
                  <c:pt idx="6472">
                    <c:v>-659.95317039294241</c:v>
                  </c:pt>
                  <c:pt idx="6474">
                    <c:v>280.7325864433551</c:v>
                  </c:pt>
                  <c:pt idx="6476">
                    <c:v>1413.410976677708</c:v>
                  </c:pt>
                  <c:pt idx="6478">
                    <c:v>-945.77130102468084</c:v>
                  </c:pt>
                  <c:pt idx="6480">
                    <c:v>-2390.549886268358</c:v>
                  </c:pt>
                  <c:pt idx="6486">
                    <c:v>742.94128592161906</c:v>
                  </c:pt>
                  <c:pt idx="6488">
                    <c:v>1426.69121757583</c:v>
                  </c:pt>
                  <c:pt idx="6491">
                    <c:v>-757.53724880173081</c:v>
                  </c:pt>
                  <c:pt idx="6493">
                    <c:v>613.51632395456545</c:v>
                  </c:pt>
                  <c:pt idx="6496">
                    <c:v>-372.48710520785238</c:v>
                  </c:pt>
                  <c:pt idx="6498">
                    <c:v>38.401536403231141</c:v>
                  </c:pt>
                  <c:pt idx="6500">
                    <c:v>1298.941116300706</c:v>
                  </c:pt>
                  <c:pt idx="6502">
                    <c:v>-595.65030142667456</c:v>
                  </c:pt>
                  <c:pt idx="6504">
                    <c:v>-2233.7439957770998</c:v>
                  </c:pt>
                  <c:pt idx="6510">
                    <c:v>483.66981067747298</c:v>
                  </c:pt>
                  <c:pt idx="6512">
                    <c:v>844.15727798669468</c:v>
                  </c:pt>
                  <c:pt idx="6515">
                    <c:v>705.66588292554309</c:v>
                  </c:pt>
                  <c:pt idx="6517">
                    <c:v>-76.370817409104333</c:v>
                  </c:pt>
                  <c:pt idx="6520">
                    <c:v>33.2424495521118</c:v>
                  </c:pt>
                  <c:pt idx="6522">
                    <c:v>-758.37084172582763</c:v>
                  </c:pt>
                  <c:pt idx="6524">
                    <c:v>1443.905582541578</c:v>
                  </c:pt>
                  <c:pt idx="6526">
                    <c:v>-1302.1863445541751</c:v>
                  </c:pt>
                  <c:pt idx="6528">
                    <c:v>-1296.1249544577799</c:v>
                  </c:pt>
                  <c:pt idx="6534">
                    <c:v>583.08080356626704</c:v>
                  </c:pt>
                  <c:pt idx="6536">
                    <c:v>1746.566835963047</c:v>
                  </c:pt>
                  <c:pt idx="6539">
                    <c:v>-84.527385418274193</c:v>
                  </c:pt>
                  <c:pt idx="6541">
                    <c:v>-612.74272178152739</c:v>
                  </c:pt>
                  <c:pt idx="6544">
                    <c:v>-204.32347409407879</c:v>
                  </c:pt>
                  <c:pt idx="6546">
                    <c:v>-801.39564342275469</c:v>
                  </c:pt>
                  <c:pt idx="6548">
                    <c:v>1883.7142110526979</c:v>
                  </c:pt>
                  <c:pt idx="6550">
                    <c:v>-376.9910380613872</c:v>
                  </c:pt>
                  <c:pt idx="6552">
                    <c:v>-2925.863832673464</c:v>
                  </c:pt>
                  <c:pt idx="6558">
                    <c:v>223.81629309899839</c:v>
                  </c:pt>
                  <c:pt idx="6560">
                    <c:v>815.58512762388273</c:v>
                  </c:pt>
                  <c:pt idx="6563">
                    <c:v>204.7334799012315</c:v>
                  </c:pt>
                  <c:pt idx="6565">
                    <c:v>-724.54509098842209</c:v>
                  </c:pt>
                  <c:pt idx="6568">
                    <c:v>-132.37854615539439</c:v>
                  </c:pt>
                  <c:pt idx="6570">
                    <c:v>83.505285603685479</c:v>
                  </c:pt>
                  <c:pt idx="6572">
                    <c:v>1766.964252678488</c:v>
                  </c:pt>
                  <c:pt idx="6574">
                    <c:v>-711.46557583937829</c:v>
                  </c:pt>
                  <c:pt idx="6576">
                    <c:v>-2255.7272161319511</c:v>
                  </c:pt>
                  <c:pt idx="6582">
                    <c:v>924.14744069632252</c:v>
                  </c:pt>
                  <c:pt idx="6584">
                    <c:v>525.0547726056285</c:v>
                  </c:pt>
                  <c:pt idx="6587">
                    <c:v>-87.794326230687133</c:v>
                  </c:pt>
                  <c:pt idx="6589">
                    <c:v>673.78456612606544</c:v>
                  </c:pt>
                  <c:pt idx="6592">
                    <c:v>-922.11501937802677</c:v>
                  </c:pt>
                  <c:pt idx="6594">
                    <c:v>648.01022164325684</c:v>
                  </c:pt>
                  <c:pt idx="6596">
                    <c:v>1696.8476847205241</c:v>
                  </c:pt>
                  <c:pt idx="6598">
                    <c:v>-824.17931045448859</c:v>
                  </c:pt>
                  <c:pt idx="6600">
                    <c:v>-2685.698687403235</c:v>
                  </c:pt>
                  <c:pt idx="6606">
                    <c:v>885.01013354234431</c:v>
                  </c:pt>
                  <c:pt idx="6608">
                    <c:v>579.99742722924759</c:v>
                  </c:pt>
                  <c:pt idx="6611">
                    <c:v>64.540764125291403</c:v>
                  </c:pt>
                  <c:pt idx="6613">
                    <c:v>631.14254881600561</c:v>
                  </c:pt>
                  <c:pt idx="6616">
                    <c:v>131.1717699209766</c:v>
                  </c:pt>
                  <c:pt idx="6618">
                    <c:v>-156.60890697305521</c:v>
                  </c:pt>
                  <c:pt idx="6620">
                    <c:v>1131.768788875575</c:v>
                  </c:pt>
                  <c:pt idx="6622">
                    <c:v>-514.25137903864015</c:v>
                  </c:pt>
                  <c:pt idx="6624">
                    <c:v>-2379.7607598351278</c:v>
                  </c:pt>
                  <c:pt idx="6630">
                    <c:v>911.48806003767459</c:v>
                  </c:pt>
                  <c:pt idx="6632">
                    <c:v>716.86413131157303</c:v>
                  </c:pt>
                  <c:pt idx="6635">
                    <c:v>1224.757881275629</c:v>
                  </c:pt>
                  <c:pt idx="6637">
                    <c:v>-52.782443426211103</c:v>
                  </c:pt>
                  <c:pt idx="6640">
                    <c:v>-546.53752777898978</c:v>
                  </c:pt>
                  <c:pt idx="6642">
                    <c:v>76.405876772041637</c:v>
                  </c:pt>
                  <c:pt idx="6644">
                    <c:v>1223.143463689051</c:v>
                  </c:pt>
                  <c:pt idx="6646">
                    <c:v>-533.99338569778422</c:v>
                  </c:pt>
                  <c:pt idx="6648">
                    <c:v>-2533.4200016048649</c:v>
                  </c:pt>
                  <c:pt idx="6654">
                    <c:v>133.09353474964331</c:v>
                  </c:pt>
                  <c:pt idx="6656">
                    <c:v>2255.6812650700372</c:v>
                  </c:pt>
                  <c:pt idx="6659">
                    <c:v>29.57000229079858</c:v>
                  </c:pt>
                  <c:pt idx="6661">
                    <c:v>-592.78945821391608</c:v>
                  </c:pt>
                  <c:pt idx="6664">
                    <c:v>-45.440676762409559</c:v>
                  </c:pt>
                  <c:pt idx="6666">
                    <c:v>235.88029753789669</c:v>
                  </c:pt>
                  <c:pt idx="6668">
                    <c:v>1213.995589528535</c:v>
                  </c:pt>
                  <c:pt idx="6670">
                    <c:v>-346.0158566106511</c:v>
                  </c:pt>
                  <c:pt idx="6672">
                    <c:v>-2877.7806124757408</c:v>
                  </c:pt>
                  <c:pt idx="6678">
                    <c:v>553.97021164463877</c:v>
                  </c:pt>
                  <c:pt idx="6680">
                    <c:v>1204.1625706468981</c:v>
                  </c:pt>
                  <c:pt idx="6683">
                    <c:v>914.51341534581661</c:v>
                  </c:pt>
                  <c:pt idx="6685">
                    <c:v>-984.46992206433413</c:v>
                  </c:pt>
                  <c:pt idx="6688">
                    <c:v>-864.69481948743305</c:v>
                  </c:pt>
                  <c:pt idx="6690">
                    <c:v>1695.137125675634</c:v>
                  </c:pt>
                  <c:pt idx="6692">
                    <c:v>896.4636871659967</c:v>
                  </c:pt>
                  <c:pt idx="6694">
                    <c:v>-883.10750552118407</c:v>
                  </c:pt>
                  <c:pt idx="6696">
                    <c:v>-2460.6511170291219</c:v>
                  </c:pt>
                  <c:pt idx="6702">
                    <c:v>574.14598354999362</c:v>
                  </c:pt>
                  <c:pt idx="6704">
                    <c:v>1239.361431652007</c:v>
                  </c:pt>
                  <c:pt idx="6707">
                    <c:v>750.35887497555098</c:v>
                  </c:pt>
                  <c:pt idx="6709">
                    <c:v>-198.9831669247869</c:v>
                  </c:pt>
                  <c:pt idx="6712">
                    <c:v>345.64358327500668</c:v>
                  </c:pt>
                  <c:pt idx="6714">
                    <c:v>-186.52149978213129</c:v>
                  </c:pt>
                  <c:pt idx="6716">
                    <c:v>1965.156399401003</c:v>
                  </c:pt>
                  <c:pt idx="6718">
                    <c:v>-2156.5934872540352</c:v>
                  </c:pt>
                  <c:pt idx="6720">
                    <c:v>-1721.4039171611309</c:v>
                  </c:pt>
                  <c:pt idx="6726">
                    <c:v>22.787886014728429</c:v>
                  </c:pt>
                  <c:pt idx="6728">
                    <c:v>1717.5687397254101</c:v>
                  </c:pt>
                  <c:pt idx="6731">
                    <c:v>553.26365905156501</c:v>
                  </c:pt>
                  <c:pt idx="6733">
                    <c:v>-763.9265624523249</c:v>
                  </c:pt>
                  <c:pt idx="6736">
                    <c:v>-33.227568798349239</c:v>
                  </c:pt>
                  <c:pt idx="6738">
                    <c:v>757.94467185122983</c:v>
                  </c:pt>
                  <c:pt idx="6740">
                    <c:v>515.25127717306168</c:v>
                  </c:pt>
                  <c:pt idx="6742">
                    <c:v>-1307.1026429532651</c:v>
                  </c:pt>
                  <c:pt idx="6744">
                    <c:v>-1929.899888418566</c:v>
                  </c:pt>
                  <c:pt idx="6750">
                    <c:v>-500.32645559191042</c:v>
                  </c:pt>
                  <c:pt idx="6752">
                    <c:v>1577.1322384501691</c:v>
                  </c:pt>
                  <c:pt idx="6755">
                    <c:v>-243.18167285077661</c:v>
                  </c:pt>
                  <c:pt idx="6757">
                    <c:v>447.09649272240131</c:v>
                  </c:pt>
                  <c:pt idx="6760">
                    <c:v>-793.29613673821234</c:v>
                  </c:pt>
                  <c:pt idx="6762">
                    <c:v>368.80847078295483</c:v>
                  </c:pt>
                  <c:pt idx="6764">
                    <c:v>993.40641550081273</c:v>
                  </c:pt>
                  <c:pt idx="6766">
                    <c:v>53.789842122445407</c:v>
                  </c:pt>
                  <c:pt idx="6768">
                    <c:v>-2400.1278126592169</c:v>
                  </c:pt>
                  <c:pt idx="6774">
                    <c:v>553.31688370866505</c:v>
                  </c:pt>
                  <c:pt idx="6776">
                    <c:v>-51.514205917153959</c:v>
                  </c:pt>
                  <c:pt idx="6779">
                    <c:v>223.20052949314231</c:v>
                  </c:pt>
                  <c:pt idx="6781">
                    <c:v>194.49481295465921</c:v>
                  </c:pt>
                  <c:pt idx="6784">
                    <c:v>-449.46338455656041</c:v>
                  </c:pt>
                  <c:pt idx="6786">
                    <c:v>506.45466186526579</c:v>
                  </c:pt>
                  <c:pt idx="6788">
                    <c:v>1537.732369768813</c:v>
                  </c:pt>
                  <c:pt idx="6790">
                    <c:v>-555.59297856671765</c:v>
                  </c:pt>
                  <c:pt idx="6792">
                    <c:v>-2242.923194485948</c:v>
                  </c:pt>
                  <c:pt idx="6798">
                    <c:v>673.21344637709456</c:v>
                  </c:pt>
                  <c:pt idx="6800">
                    <c:v>1175.2596283150631</c:v>
                  </c:pt>
                  <c:pt idx="6803">
                    <c:v>644.22588918549798</c:v>
                  </c:pt>
                  <c:pt idx="6805">
                    <c:v>355.41441049418421</c:v>
                  </c:pt>
                  <c:pt idx="6808">
                    <c:v>-471.70111109333442</c:v>
                  </c:pt>
                  <c:pt idx="6810">
                    <c:v>-41.65512818413481</c:v>
                  </c:pt>
                  <c:pt idx="6812">
                    <c:v>1411.676637536988</c:v>
                  </c:pt>
                  <c:pt idx="6814">
                    <c:v>-425.74643901347002</c:v>
                  </c:pt>
                  <c:pt idx="6816">
                    <c:v>-2710.051745684701</c:v>
                  </c:pt>
                  <c:pt idx="6822">
                    <c:v>13.39044853636187</c:v>
                  </c:pt>
                  <c:pt idx="6824">
                    <c:v>2577.6833856528369</c:v>
                  </c:pt>
                  <c:pt idx="6827">
                    <c:v>-243.83688500321301</c:v>
                  </c:pt>
                  <c:pt idx="6829">
                    <c:v>-114.7324405281506</c:v>
                  </c:pt>
                  <c:pt idx="6832">
                    <c:v>2.125476058350614</c:v>
                  </c:pt>
                  <c:pt idx="6834">
                    <c:v>-33.91615285164152</c:v>
                  </c:pt>
                  <c:pt idx="6836">
                    <c:v>792.10594220321218</c:v>
                  </c:pt>
                  <c:pt idx="6838">
                    <c:v>-25.68148215648398</c:v>
                  </c:pt>
                  <c:pt idx="6840">
                    <c:v>-2788.6297608844902</c:v>
                  </c:pt>
                  <c:pt idx="6846">
                    <c:v>198.19365754459611</c:v>
                  </c:pt>
                  <c:pt idx="6848">
                    <c:v>1558.0418061280141</c:v>
                  </c:pt>
                  <c:pt idx="6851">
                    <c:v>137.94942013183399</c:v>
                  </c:pt>
                  <c:pt idx="6853">
                    <c:v>-109.6529529655709</c:v>
                  </c:pt>
                  <c:pt idx="6856">
                    <c:v>-161.40357151068741</c:v>
                  </c:pt>
                  <c:pt idx="6858">
                    <c:v>303.90433117089202</c:v>
                  </c:pt>
                  <c:pt idx="6860">
                    <c:v>761.74624863771896</c:v>
                  </c:pt>
                  <c:pt idx="6862">
                    <c:v>-738.26790455891751</c:v>
                  </c:pt>
                  <c:pt idx="6864">
                    <c:v>-2179.2269778906762</c:v>
                  </c:pt>
                  <c:pt idx="6870">
                    <c:v>578.39225640380198</c:v>
                  </c:pt>
                  <c:pt idx="6872">
                    <c:v>1236.397614118199</c:v>
                  </c:pt>
                  <c:pt idx="6875">
                    <c:v>473.13810943665521</c:v>
                  </c:pt>
                  <c:pt idx="6877">
                    <c:v>328.2180490617792</c:v>
                  </c:pt>
                  <c:pt idx="6880">
                    <c:v>141.3961386715564</c:v>
                  </c:pt>
                  <c:pt idx="6882">
                    <c:v>-85.413544359740627</c:v>
                  </c:pt>
                  <c:pt idx="6884">
                    <c:v>931.02152034297967</c:v>
                  </c:pt>
                  <c:pt idx="6886">
                    <c:v>-458.8056587069587</c:v>
                  </c:pt>
                  <c:pt idx="6888">
                    <c:v>-3061.083759279787</c:v>
                  </c:pt>
                  <c:pt idx="6894">
                    <c:v>779.55433688324399</c:v>
                  </c:pt>
                  <c:pt idx="6896">
                    <c:v>1509.3373387083259</c:v>
                  </c:pt>
                  <c:pt idx="6899">
                    <c:v>530.63220532952971</c:v>
                  </c:pt>
                  <c:pt idx="6901">
                    <c:v>-792.80337121933201</c:v>
                  </c:pt>
                  <c:pt idx="6904">
                    <c:v>-39.459257731199607</c:v>
                  </c:pt>
                  <c:pt idx="6906">
                    <c:v>163.08814339732271</c:v>
                  </c:pt>
                  <c:pt idx="6908">
                    <c:v>739.42615148123127</c:v>
                  </c:pt>
                  <c:pt idx="6910">
                    <c:v>-602.56944192633819</c:v>
                  </c:pt>
                  <c:pt idx="6912">
                    <c:v>-2341.1585428526719</c:v>
                  </c:pt>
                  <c:pt idx="6918">
                    <c:v>-485.72594526906869</c:v>
                  </c:pt>
                  <c:pt idx="6920">
                    <c:v>1360.9191606325369</c:v>
                  </c:pt>
                  <c:pt idx="6923">
                    <c:v>591.3086160799138</c:v>
                  </c:pt>
                  <c:pt idx="6925">
                    <c:v>647.64318304368135</c:v>
                  </c:pt>
                  <c:pt idx="6928">
                    <c:v>-450.20930108419628</c:v>
                  </c:pt>
                  <c:pt idx="6930">
                    <c:v>-500.51800657442072</c:v>
                  </c:pt>
                  <c:pt idx="6932">
                    <c:v>1571.607388423319</c:v>
                  </c:pt>
                  <c:pt idx="6934">
                    <c:v>-667.19022840343666</c:v>
                  </c:pt>
                  <c:pt idx="6936">
                    <c:v>-2477.8439987437359</c:v>
                  </c:pt>
                  <c:pt idx="6942">
                    <c:v>-159.36287920240829</c:v>
                  </c:pt>
                  <c:pt idx="6944">
                    <c:v>1111.8213040832909</c:v>
                  </c:pt>
                  <c:pt idx="6947">
                    <c:v>394.25442880950698</c:v>
                  </c:pt>
                  <c:pt idx="6949">
                    <c:v>416.90593081704361</c:v>
                  </c:pt>
                  <c:pt idx="6952">
                    <c:v>-622.01387257228646</c:v>
                  </c:pt>
                  <c:pt idx="6954">
                    <c:v>402.57031893829458</c:v>
                  </c:pt>
                  <c:pt idx="6956">
                    <c:v>1939.127914122957</c:v>
                  </c:pt>
                  <c:pt idx="6958">
                    <c:v>-1260.2533250844569</c:v>
                  </c:pt>
                  <c:pt idx="6960">
                    <c:v>-2726.0501175734998</c:v>
                  </c:pt>
                  <c:pt idx="6966">
                    <c:v>604.19971101878241</c:v>
                  </c:pt>
                  <c:pt idx="6968">
                    <c:v>2403.9322544333231</c:v>
                  </c:pt>
                  <c:pt idx="6971">
                    <c:v>787.28455200495944</c:v>
                  </c:pt>
                  <c:pt idx="6973">
                    <c:v>-1100.359744883692</c:v>
                  </c:pt>
                  <c:pt idx="6976">
                    <c:v>1026.570063069066</c:v>
                  </c:pt>
                  <c:pt idx="6978">
                    <c:v>-720.24341068378271</c:v>
                  </c:pt>
                  <c:pt idx="6980">
                    <c:v>695.32559527637943</c:v>
                  </c:pt>
                  <c:pt idx="6982">
                    <c:v>-342.98852182751568</c:v>
                  </c:pt>
                  <c:pt idx="6984">
                    <c:v>-2375.300932837954</c:v>
                  </c:pt>
                  <c:pt idx="6990">
                    <c:v>689.30480440076826</c:v>
                  </c:pt>
                  <c:pt idx="6992">
                    <c:v>845.59931496897502</c:v>
                  </c:pt>
                  <c:pt idx="6995">
                    <c:v>1001.20080203062</c:v>
                  </c:pt>
                  <c:pt idx="6997">
                    <c:v>-384.80808469424301</c:v>
                  </c:pt>
                  <c:pt idx="7000">
                    <c:v>-304.63357387037462</c:v>
                  </c:pt>
                  <c:pt idx="7002">
                    <c:v>-38.126779417099897</c:v>
                  </c:pt>
                  <c:pt idx="7004">
                    <c:v>678.4679799569567</c:v>
                  </c:pt>
                  <c:pt idx="7006">
                    <c:v>658.65847059042801</c:v>
                  </c:pt>
                  <c:pt idx="7008">
                    <c:v>-2886.9596238653712</c:v>
                  </c:pt>
                  <c:pt idx="7014">
                    <c:v>83.606102099338386</c:v>
                  </c:pt>
                  <c:pt idx="7016">
                    <c:v>1978.303843443839</c:v>
                  </c:pt>
                  <c:pt idx="7019">
                    <c:v>-227.55361893661399</c:v>
                  </c:pt>
                  <c:pt idx="7021">
                    <c:v>13.506687105029419</c:v>
                  </c:pt>
                  <c:pt idx="7024">
                    <c:v>-121.7673493789225</c:v>
                  </c:pt>
                  <c:pt idx="7026">
                    <c:v>-59.652535321067262</c:v>
                  </c:pt>
                  <c:pt idx="7028">
                    <c:v>1336.2467733828751</c:v>
                  </c:pt>
                  <c:pt idx="7030">
                    <c:v>-474.24065197098389</c:v>
                  </c:pt>
                  <c:pt idx="7032">
                    <c:v>-2720.2274310695561</c:v>
                  </c:pt>
                  <c:pt idx="7038">
                    <c:v>918.90049204014758</c:v>
                  </c:pt>
                  <c:pt idx="7040">
                    <c:v>712.1018050224302</c:v>
                  </c:pt>
                  <c:pt idx="7043">
                    <c:v>-335.81795488337963</c:v>
                  </c:pt>
                  <c:pt idx="7045">
                    <c:v>339.80561661001047</c:v>
                  </c:pt>
                  <c:pt idx="7048">
                    <c:v>84.710122963533664</c:v>
                  </c:pt>
                  <c:pt idx="7050">
                    <c:v>178.76507208479589</c:v>
                  </c:pt>
                  <c:pt idx="7052">
                    <c:v>804.27588296559418</c:v>
                  </c:pt>
                  <c:pt idx="7054">
                    <c:v>-272.01226801454698</c:v>
                  </c:pt>
                  <c:pt idx="7056">
                    <c:v>-3358.160452231712</c:v>
                  </c:pt>
                  <c:pt idx="7062">
                    <c:v>755.88926774081654</c:v>
                  </c:pt>
                  <c:pt idx="7064">
                    <c:v>1883.5578959989621</c:v>
                  </c:pt>
                  <c:pt idx="7067">
                    <c:v>-390.44868899259382</c:v>
                  </c:pt>
                  <c:pt idx="7069">
                    <c:v>1184.277544952329</c:v>
                  </c:pt>
                  <c:pt idx="7072">
                    <c:v>-370.69659982167639</c:v>
                  </c:pt>
                  <c:pt idx="7074">
                    <c:v>738.29639593042532</c:v>
                  </c:pt>
                  <c:pt idx="7076">
                    <c:v>-13.425712669180941</c:v>
                  </c:pt>
                  <c:pt idx="7078">
                    <c:v>-26.729059428780609</c:v>
                  </c:pt>
                  <c:pt idx="7080">
                    <c:v>-3614.8748966756448</c:v>
                  </c:pt>
                  <c:pt idx="7086">
                    <c:v>95.344181304893922</c:v>
                  </c:pt>
                  <c:pt idx="7088">
                    <c:v>1151.778090091369</c:v>
                  </c:pt>
                  <c:pt idx="7091">
                    <c:v>993.09732874827569</c:v>
                  </c:pt>
                  <c:pt idx="7093">
                    <c:v>-171.8478292467808</c:v>
                  </c:pt>
                  <c:pt idx="7096">
                    <c:v>-105.168010578669</c:v>
                  </c:pt>
                  <c:pt idx="7098">
                    <c:v>-329.4106677898817</c:v>
                  </c:pt>
                  <c:pt idx="7100">
                    <c:v>1880.835454392676</c:v>
                  </c:pt>
                  <c:pt idx="7102">
                    <c:v>-870.30912370505371</c:v>
                  </c:pt>
                  <c:pt idx="7104">
                    <c:v>-2165.619826987177</c:v>
                  </c:pt>
                  <c:pt idx="7110">
                    <c:v>-427.257966976982</c:v>
                  </c:pt>
                  <c:pt idx="7112">
                    <c:v>799.54011800723663</c:v>
                  </c:pt>
                  <c:pt idx="7115">
                    <c:v>1502.732311132997</c:v>
                  </c:pt>
                  <c:pt idx="7117">
                    <c:v>-998.63650050408614</c:v>
                  </c:pt>
                  <c:pt idx="7120">
                    <c:v>-25.85080364784881</c:v>
                  </c:pt>
                  <c:pt idx="7122">
                    <c:v>647.57783819878023</c:v>
                  </c:pt>
                  <c:pt idx="7124">
                    <c:v>945.32666379725538</c:v>
                  </c:pt>
                  <c:pt idx="7126">
                    <c:v>271.65365753947123</c:v>
                  </c:pt>
                  <c:pt idx="7128">
                    <c:v>-2712.0270530446601</c:v>
                  </c:pt>
                  <c:pt idx="7134">
                    <c:v>279.40498244590162</c:v>
                  </c:pt>
                  <c:pt idx="7136">
                    <c:v>1878.1139337595159</c:v>
                  </c:pt>
                  <c:pt idx="7139">
                    <c:v>442.08965671994162</c:v>
                  </c:pt>
                  <c:pt idx="7141">
                    <c:v>274.8113475841019</c:v>
                  </c:pt>
                  <c:pt idx="7144">
                    <c:v>-956.88336675521339</c:v>
                  </c:pt>
                  <c:pt idx="7146">
                    <c:v>561.67099780097487</c:v>
                  </c:pt>
                  <c:pt idx="7148">
                    <c:v>442.36426414953172</c:v>
                  </c:pt>
                  <c:pt idx="7150">
                    <c:v>554.63343255009397</c:v>
                  </c:pt>
                  <c:pt idx="7152">
                    <c:v>-4128.5811923085766</c:v>
                  </c:pt>
                  <c:pt idx="7158">
                    <c:v>691.73689297381316</c:v>
                  </c:pt>
                  <c:pt idx="7160">
                    <c:v>2381.3811468609169</c:v>
                  </c:pt>
                  <c:pt idx="7163">
                    <c:v>256.97864722373203</c:v>
                  </c:pt>
                  <c:pt idx="7165">
                    <c:v>468.847314426639</c:v>
                  </c:pt>
                  <c:pt idx="7168">
                    <c:v>221.465876566519</c:v>
                  </c:pt>
                  <c:pt idx="7170">
                    <c:v>-1253.240784472488</c:v>
                  </c:pt>
                  <c:pt idx="7172">
                    <c:v>1638.9786401736931</c:v>
                  </c:pt>
                  <c:pt idx="7174">
                    <c:v>-675.22366468601831</c:v>
                  </c:pt>
                  <c:pt idx="7176">
                    <c:v>-3321.1427435670139</c:v>
                  </c:pt>
                  <c:pt idx="7182">
                    <c:v>178.574013642914</c:v>
                  </c:pt>
                  <c:pt idx="7184">
                    <c:v>2941.7724565407011</c:v>
                  </c:pt>
                  <c:pt idx="7187">
                    <c:v>-583.34604437117378</c:v>
                  </c:pt>
                  <c:pt idx="7189">
                    <c:v>747.65444310010207</c:v>
                  </c:pt>
                  <c:pt idx="7192">
                    <c:v>817.13096127927565</c:v>
                  </c:pt>
                  <c:pt idx="7194">
                    <c:v>-110.70530641496229</c:v>
                  </c:pt>
                  <c:pt idx="7196">
                    <c:v>-702.22090078135443</c:v>
                  </c:pt>
                  <c:pt idx="7198">
                    <c:v>-111.12730034993</c:v>
                  </c:pt>
                  <c:pt idx="7200">
                    <c:v>-2713.135278761607</c:v>
                  </c:pt>
                  <c:pt idx="7206">
                    <c:v>400.65691529227843</c:v>
                  </c:pt>
                  <c:pt idx="7208">
                    <c:v>1825.2556417730691</c:v>
                  </c:pt>
                  <c:pt idx="7211">
                    <c:v>-56.612673555933718</c:v>
                  </c:pt>
                  <c:pt idx="7213">
                    <c:v>109.7990919805525</c:v>
                  </c:pt>
                  <c:pt idx="7216">
                    <c:v>37.409705542529998</c:v>
                  </c:pt>
                  <c:pt idx="7218">
                    <c:v>112.5466367036788</c:v>
                  </c:pt>
                  <c:pt idx="7220">
                    <c:v>227.1545314890318</c:v>
                  </c:pt>
                  <c:pt idx="7222">
                    <c:v>-327.63417880802439</c:v>
                  </c:pt>
                  <c:pt idx="7224">
                    <c:v>-2773.4539057011302</c:v>
                  </c:pt>
                  <c:pt idx="7230">
                    <c:v>518.33810810426962</c:v>
                  </c:pt>
                  <c:pt idx="7232">
                    <c:v>2193.1427279404202</c:v>
                  </c:pt>
                  <c:pt idx="7235">
                    <c:v>345.76390898992031</c:v>
                  </c:pt>
                  <c:pt idx="7237">
                    <c:v>-262.557612119228</c:v>
                  </c:pt>
                  <c:pt idx="7240">
                    <c:v>225.4339118538046</c:v>
                  </c:pt>
                  <c:pt idx="7242">
                    <c:v>-163.19453393781799</c:v>
                  </c:pt>
                  <c:pt idx="7244">
                    <c:v>-418.97715073489599</c:v>
                  </c:pt>
                  <c:pt idx="7246">
                    <c:v>-125.00938370595399</c:v>
                  </c:pt>
                  <c:pt idx="7248">
                    <c:v>-2234.8543314336039</c:v>
                  </c:pt>
                  <c:pt idx="7254">
                    <c:v>-199.932126733258</c:v>
                  </c:pt>
                  <c:pt idx="7256">
                    <c:v>596.590055173363</c:v>
                  </c:pt>
                  <c:pt idx="7259">
                    <c:v>1408.1658808070299</c:v>
                  </c:pt>
                  <c:pt idx="7261">
                    <c:v>-425.84228322892898</c:v>
                  </c:pt>
                  <c:pt idx="7264">
                    <c:v>-162.23222297806211</c:v>
                  </c:pt>
                  <c:pt idx="7266">
                    <c:v>-167.13597571194981</c:v>
                  </c:pt>
                  <c:pt idx="7268">
                    <c:v>986.55707543963217</c:v>
                  </c:pt>
                  <c:pt idx="7270">
                    <c:v>356.56298467799212</c:v>
                  </c:pt>
                  <c:pt idx="7272">
                    <c:v>-3022.6630402382311</c:v>
                  </c:pt>
                  <c:pt idx="7278">
                    <c:v>483.30541382175039</c:v>
                  </c:pt>
                  <c:pt idx="7280">
                    <c:v>61.157881538980277</c:v>
                  </c:pt>
                  <c:pt idx="7283">
                    <c:v>395.40083674689771</c:v>
                  </c:pt>
                  <c:pt idx="7285">
                    <c:v>49.711257183196707</c:v>
                  </c:pt>
                  <c:pt idx="7288">
                    <c:v>-290.10426829026801</c:v>
                  </c:pt>
                  <c:pt idx="7290">
                    <c:v>403.64317310132719</c:v>
                  </c:pt>
                  <c:pt idx="7292">
                    <c:v>124.24295468795211</c:v>
                  </c:pt>
                  <c:pt idx="7294">
                    <c:v>193.57105030691309</c:v>
                  </c:pt>
                  <c:pt idx="7296">
                    <c:v>-1825.284133722038</c:v>
                  </c:pt>
                  <c:pt idx="7302">
                    <c:v>79.549226392204233</c:v>
                  </c:pt>
                  <c:pt idx="7304">
                    <c:v>1068.7539044615501</c:v>
                  </c:pt>
                  <c:pt idx="7307">
                    <c:v>406.09514592368208</c:v>
                  </c:pt>
                  <c:pt idx="7309">
                    <c:v>528.19866711998304</c:v>
                  </c:pt>
                  <c:pt idx="7312">
                    <c:v>250.27153604607699</c:v>
                  </c:pt>
                  <c:pt idx="7314">
                    <c:v>-35.043876200448722</c:v>
                  </c:pt>
                  <c:pt idx="7316">
                    <c:v>463.4335106532489</c:v>
                  </c:pt>
                  <c:pt idx="7318">
                    <c:v>702.04126055378572</c:v>
                  </c:pt>
                  <c:pt idx="7320">
                    <c:v>-2835.9620530618322</c:v>
                  </c:pt>
                  <c:pt idx="7326">
                    <c:v>451.78656828233392</c:v>
                  </c:pt>
                  <c:pt idx="7328">
                    <c:v>1705.841387446271</c:v>
                  </c:pt>
                  <c:pt idx="7331">
                    <c:v>127.8400197370029</c:v>
                  </c:pt>
                  <c:pt idx="7333">
                    <c:v>1068.7912032084021</c:v>
                  </c:pt>
                  <c:pt idx="7336">
                    <c:v>-914.48869489790002</c:v>
                  </c:pt>
                  <c:pt idx="7338">
                    <c:v>145.38233897780449</c:v>
                  </c:pt>
                  <c:pt idx="7340">
                    <c:v>323.48389274245699</c:v>
                  </c:pt>
                  <c:pt idx="7342">
                    <c:v>511.74214118348033</c:v>
                  </c:pt>
                  <c:pt idx="7344">
                    <c:v>-2905.8728806551521</c:v>
                  </c:pt>
                  <c:pt idx="7350">
                    <c:v>306.14438474563582</c:v>
                  </c:pt>
                  <c:pt idx="7352">
                    <c:v>1201.4040715845149</c:v>
                  </c:pt>
                  <c:pt idx="7355">
                    <c:v>1389.4380623808829</c:v>
                  </c:pt>
                  <c:pt idx="7357">
                    <c:v>53.958476895972133</c:v>
                  </c:pt>
                  <c:pt idx="7360">
                    <c:v>-212.4633177343967</c:v>
                  </c:pt>
                  <c:pt idx="7362">
                    <c:v>-832.53714491778362</c:v>
                  </c:pt>
                  <c:pt idx="7364">
                    <c:v>191.85603570719829</c:v>
                  </c:pt>
                  <c:pt idx="7366">
                    <c:v>528.58903057601162</c:v>
                  </c:pt>
                  <c:pt idx="7368">
                    <c:v>-2301.373666302572</c:v>
                  </c:pt>
                  <c:pt idx="7374">
                    <c:v>607.73935860126232</c:v>
                  </c:pt>
                  <c:pt idx="7376">
                    <c:v>748.11110708693184</c:v>
                  </c:pt>
                  <c:pt idx="7379">
                    <c:v>1256.159076278381</c:v>
                  </c:pt>
                  <c:pt idx="7381">
                    <c:v>-297.0507640771466</c:v>
                  </c:pt>
                  <c:pt idx="7384">
                    <c:v>512.5021997070362</c:v>
                  </c:pt>
                  <c:pt idx="7386">
                    <c:v>-911.86452656333131</c:v>
                  </c:pt>
                  <c:pt idx="7388">
                    <c:v>949.11502024242861</c:v>
                  </c:pt>
                  <c:pt idx="7390">
                    <c:v>49.710272840395199</c:v>
                  </c:pt>
                  <c:pt idx="7392">
                    <c:v>-2866.2954744129602</c:v>
                  </c:pt>
                  <c:pt idx="7398">
                    <c:v>15.373688697840411</c:v>
                  </c:pt>
                  <c:pt idx="7400">
                    <c:v>1632.8763381775279</c:v>
                  </c:pt>
                  <c:pt idx="7403">
                    <c:v>518.91301838276183</c:v>
                  </c:pt>
                  <c:pt idx="7405">
                    <c:v>-305.30752048735673</c:v>
                  </c:pt>
                  <c:pt idx="7408">
                    <c:v>187.83999042276631</c:v>
                  </c:pt>
                  <c:pt idx="7410">
                    <c:v>69.911736277230375</c:v>
                  </c:pt>
                  <c:pt idx="7412">
                    <c:v>66.818273753040543</c:v>
                  </c:pt>
                  <c:pt idx="7414">
                    <c:v>730.30693655804134</c:v>
                  </c:pt>
                  <c:pt idx="7416">
                    <c:v>-2757.5180053532258</c:v>
                  </c:pt>
                  <c:pt idx="7422">
                    <c:v>1.030416374451306</c:v>
                  </c:pt>
                  <c:pt idx="7424">
                    <c:v>460.47399688846048</c:v>
                  </c:pt>
                  <c:pt idx="7427">
                    <c:v>-68.485773486869206</c:v>
                  </c:pt>
                  <c:pt idx="7429">
                    <c:v>875.43249433131132</c:v>
                  </c:pt>
                  <c:pt idx="7432">
                    <c:v>263.85844604653539</c:v>
                  </c:pt>
                  <c:pt idx="7434">
                    <c:v>-190.05297418114779</c:v>
                  </c:pt>
                  <c:pt idx="7436">
                    <c:v>230.39903476354809</c:v>
                  </c:pt>
                  <c:pt idx="7438">
                    <c:v>119.4651138380141</c:v>
                  </c:pt>
                  <c:pt idx="7440">
                    <c:v>-2379.803729131238</c:v>
                  </c:pt>
                  <c:pt idx="7446">
                    <c:v>-91.63228320626331</c:v>
                  </c:pt>
                  <c:pt idx="7448">
                    <c:v>-103.29978438838771</c:v>
                  </c:pt>
                  <c:pt idx="7451">
                    <c:v>563.670979905477</c:v>
                  </c:pt>
                  <c:pt idx="7453">
                    <c:v>1017.92645589488</c:v>
                  </c:pt>
                  <c:pt idx="7456">
                    <c:v>308.69307122831009</c:v>
                  </c:pt>
                  <c:pt idx="7458">
                    <c:v>127.25810955555789</c:v>
                  </c:pt>
                  <c:pt idx="7460">
                    <c:v>244.0182211926149</c:v>
                  </c:pt>
                  <c:pt idx="7462">
                    <c:v>88.339294500125106</c:v>
                  </c:pt>
                  <c:pt idx="7464">
                    <c:v>-1748.414415206425</c:v>
                  </c:pt>
                  <c:pt idx="7470">
                    <c:v>323.72987194763289</c:v>
                  </c:pt>
                  <c:pt idx="7472">
                    <c:v>853.05575865593153</c:v>
                  </c:pt>
                  <c:pt idx="7475">
                    <c:v>1003.873568082843</c:v>
                  </c:pt>
                  <c:pt idx="7477">
                    <c:v>1161.352251807398</c:v>
                  </c:pt>
                  <c:pt idx="7480">
                    <c:v>-1394.6420447032069</c:v>
                  </c:pt>
                  <c:pt idx="7482">
                    <c:v>357.1563201043391</c:v>
                  </c:pt>
                  <c:pt idx="7484">
                    <c:v>481.53377986706619</c:v>
                  </c:pt>
                  <c:pt idx="7486">
                    <c:v>-346.33181180005698</c:v>
                  </c:pt>
                  <c:pt idx="7488">
                    <c:v>-2662.686958411985</c:v>
                  </c:pt>
                  <c:pt idx="7494">
                    <c:v>199.45283253063471</c:v>
                  </c:pt>
                  <c:pt idx="7496">
                    <c:v>1938.2237520418821</c:v>
                  </c:pt>
                  <c:pt idx="7499">
                    <c:v>832.18172619335019</c:v>
                  </c:pt>
                  <c:pt idx="7501">
                    <c:v>-50.157215713170451</c:v>
                  </c:pt>
                  <c:pt idx="7504">
                    <c:v>-386.83473302594939</c:v>
                  </c:pt>
                  <c:pt idx="7506">
                    <c:v>523.85306454641238</c:v>
                  </c:pt>
                  <c:pt idx="7508">
                    <c:v>144.09734403344919</c:v>
                  </c:pt>
                  <c:pt idx="7510">
                    <c:v>161.87682007311381</c:v>
                  </c:pt>
                  <c:pt idx="7512">
                    <c:v>-3247.4497184300731</c:v>
                  </c:pt>
                  <c:pt idx="7518">
                    <c:v>80.574499702033776</c:v>
                  </c:pt>
                  <c:pt idx="7520">
                    <c:v>2197.3674083191559</c:v>
                  </c:pt>
                  <c:pt idx="7523">
                    <c:v>-198.05778045640909</c:v>
                  </c:pt>
                  <c:pt idx="7525">
                    <c:v>736.44413086823988</c:v>
                  </c:pt>
                  <c:pt idx="7528">
                    <c:v>325.2975645742153</c:v>
                  </c:pt>
                  <c:pt idx="7530">
                    <c:v>-403.95971227747208</c:v>
                  </c:pt>
                  <c:pt idx="7532">
                    <c:v>328.78818627465438</c:v>
                  </c:pt>
                  <c:pt idx="7534">
                    <c:v>101.6035765801898</c:v>
                  </c:pt>
                  <c:pt idx="7536">
                    <c:v>-3235.7508862214181</c:v>
                  </c:pt>
                  <c:pt idx="7542">
                    <c:v>-407.06494184257639</c:v>
                  </c:pt>
                  <c:pt idx="7544">
                    <c:v>2156.7560955195768</c:v>
                  </c:pt>
                  <c:pt idx="7547">
                    <c:v>1117.7232622765439</c:v>
                  </c:pt>
                  <c:pt idx="7549">
                    <c:v>620.89174783583076</c:v>
                  </c:pt>
                  <c:pt idx="7552">
                    <c:v>-657.77824999435325</c:v>
                  </c:pt>
                  <c:pt idx="7554">
                    <c:v>-242.89259534336821</c:v>
                  </c:pt>
                  <c:pt idx="7556">
                    <c:v>47.105427012727887</c:v>
                  </c:pt>
                  <c:pt idx="7558">
                    <c:v>-22.442425366363739</c:v>
                  </c:pt>
                  <c:pt idx="7560">
                    <c:v>-1887.5035914798079</c:v>
                  </c:pt>
                  <c:pt idx="7566">
                    <c:v>-326.13485883110661</c:v>
                  </c:pt>
                  <c:pt idx="7568">
                    <c:v>2145.066279430629</c:v>
                  </c:pt>
                  <c:pt idx="7571">
                    <c:v>387.97255464736003</c:v>
                  </c:pt>
                  <c:pt idx="7573">
                    <c:v>-204.1546840337214</c:v>
                  </c:pt>
                  <c:pt idx="7576">
                    <c:v>-189.04628686068099</c:v>
                  </c:pt>
                  <c:pt idx="7578">
                    <c:v>-142.9384425774042</c:v>
                  </c:pt>
                  <c:pt idx="7580">
                    <c:v>-823.70790647690603</c:v>
                  </c:pt>
                  <c:pt idx="7582">
                    <c:v>1393.615373864686</c:v>
                  </c:pt>
                  <c:pt idx="7584">
                    <c:v>-2466.8551505724158</c:v>
                  </c:pt>
                  <c:pt idx="7590">
                    <c:v>-463.97476984971769</c:v>
                  </c:pt>
                  <c:pt idx="7592">
                    <c:v>595.60010394603705</c:v>
                  </c:pt>
                  <c:pt idx="7595">
                    <c:v>1138.6651072121219</c:v>
                  </c:pt>
                  <c:pt idx="7597">
                    <c:v>-247.71634118119979</c:v>
                  </c:pt>
                  <c:pt idx="7600">
                    <c:v>657.04010747363645</c:v>
                  </c:pt>
                  <c:pt idx="7602">
                    <c:v>-21.204963695898201</c:v>
                  </c:pt>
                  <c:pt idx="7604">
                    <c:v>-76.071327664096316</c:v>
                  </c:pt>
                  <c:pt idx="7606">
                    <c:v>886.02963780481866</c:v>
                  </c:pt>
                  <c:pt idx="7608">
                    <c:v>-3569.4164185419831</c:v>
                  </c:pt>
                  <c:pt idx="7614">
                    <c:v>276.38257489608071</c:v>
                  </c:pt>
                  <c:pt idx="7616">
                    <c:v>834.66950270546647</c:v>
                  </c:pt>
                  <c:pt idx="7619">
                    <c:v>835.18137637060499</c:v>
                  </c:pt>
                  <c:pt idx="7621">
                    <c:v>-265.31536106397459</c:v>
                  </c:pt>
                  <c:pt idx="7624">
                    <c:v>707.9057990368384</c:v>
                  </c:pt>
                  <c:pt idx="7626">
                    <c:v>-80.8369955440794</c:v>
                  </c:pt>
                  <c:pt idx="7628">
                    <c:v>-452.76120882009849</c:v>
                  </c:pt>
                  <c:pt idx="7630">
                    <c:v>1847.957943945519</c:v>
                  </c:pt>
                  <c:pt idx="7632">
                    <c:v>-3456.753347109458</c:v>
                  </c:pt>
                  <c:pt idx="7638">
                    <c:v>192.45521079833631</c:v>
                  </c:pt>
                  <c:pt idx="7640">
                    <c:v>3021.3530150761148</c:v>
                  </c:pt>
                  <c:pt idx="7643">
                    <c:v>1193.8350675206391</c:v>
                  </c:pt>
                  <c:pt idx="7645">
                    <c:v>334.91393743806111</c:v>
                  </c:pt>
                  <c:pt idx="7648">
                    <c:v>-1510.453010622263</c:v>
                  </c:pt>
                  <c:pt idx="7650">
                    <c:v>425.27471913486812</c:v>
                  </c:pt>
                  <c:pt idx="7652">
                    <c:v>147.49517026166001</c:v>
                  </c:pt>
                  <c:pt idx="7654">
                    <c:v>-637.3942169941364</c:v>
                  </c:pt>
                  <c:pt idx="7656">
                    <c:v>-2386.1255224813999</c:v>
                  </c:pt>
                  <c:pt idx="7662">
                    <c:v>-50.298141480523562</c:v>
                  </c:pt>
                  <c:pt idx="7664">
                    <c:v>2275.7094511726682</c:v>
                  </c:pt>
                  <c:pt idx="7667">
                    <c:v>315.2028836413993</c:v>
                  </c:pt>
                  <c:pt idx="7669">
                    <c:v>395.88861827237628</c:v>
                  </c:pt>
                  <c:pt idx="7672">
                    <c:v>-115.63123902814191</c:v>
                  </c:pt>
                  <c:pt idx="7674">
                    <c:v>194.98236033900321</c:v>
                  </c:pt>
                  <c:pt idx="7676">
                    <c:v>-496.01947588333502</c:v>
                  </c:pt>
                  <c:pt idx="7678">
                    <c:v>-42.003172330096277</c:v>
                  </c:pt>
                  <c:pt idx="7680">
                    <c:v>-2660.8774279620802</c:v>
                  </c:pt>
                  <c:pt idx="7686">
                    <c:v>393.00292480446842</c:v>
                  </c:pt>
                  <c:pt idx="7688">
                    <c:v>1501.6136902047331</c:v>
                  </c:pt>
                  <c:pt idx="7691">
                    <c:v>1056.442954493443</c:v>
                  </c:pt>
                  <c:pt idx="7693">
                    <c:v>611.84991106766756</c:v>
                  </c:pt>
                  <c:pt idx="7696">
                    <c:v>-735.4605611744953</c:v>
                  </c:pt>
                  <c:pt idx="7698">
                    <c:v>-46.181294800291639</c:v>
                  </c:pt>
                  <c:pt idx="7700">
                    <c:v>-123.530794220118</c:v>
                  </c:pt>
                  <c:pt idx="7702">
                    <c:v>-293.64444877256761</c:v>
                  </c:pt>
                  <c:pt idx="7704">
                    <c:v>-2405.3138615868888</c:v>
                  </c:pt>
                  <c:pt idx="7710">
                    <c:v>-621.79815454664674</c:v>
                  </c:pt>
                  <c:pt idx="7712">
                    <c:v>2969.3452061998978</c:v>
                  </c:pt>
                  <c:pt idx="7715">
                    <c:v>214.0870531249893</c:v>
                  </c:pt>
                  <c:pt idx="7717">
                    <c:v>-366.04121618332653</c:v>
                  </c:pt>
                  <c:pt idx="7720">
                    <c:v>118.0508749554283</c:v>
                  </c:pt>
                  <c:pt idx="7722">
                    <c:v>-450.2401455884501</c:v>
                  </c:pt>
                  <c:pt idx="7724">
                    <c:v>162.8296098289284</c:v>
                  </c:pt>
                  <c:pt idx="7726">
                    <c:v>764.43361455185743</c:v>
                  </c:pt>
                  <c:pt idx="7728">
                    <c:v>-2785.9989581807331</c:v>
                  </c:pt>
                  <c:pt idx="7734">
                    <c:v>33.5788423891645</c:v>
                  </c:pt>
                  <c:pt idx="7736">
                    <c:v>1570.882809662131</c:v>
                  </c:pt>
                  <c:pt idx="7739">
                    <c:v>1571.6875316329499</c:v>
                  </c:pt>
                  <c:pt idx="7741">
                    <c:v>-727.62038994558702</c:v>
                  </c:pt>
                  <c:pt idx="7744">
                    <c:v>-46.776089614199009</c:v>
                  </c:pt>
                  <c:pt idx="7746">
                    <c:v>-541.69267710397241</c:v>
                  </c:pt>
                  <c:pt idx="7748">
                    <c:v>-288.70032502144022</c:v>
                  </c:pt>
                  <c:pt idx="7750">
                    <c:v>745.6260257891372</c:v>
                  </c:pt>
                  <c:pt idx="7752">
                    <c:v>-2329.3161745334551</c:v>
                  </c:pt>
                  <c:pt idx="7758">
                    <c:v>-496.76897632282271</c:v>
                  </c:pt>
                  <c:pt idx="7760">
                    <c:v>761.22522159802054</c:v>
                  </c:pt>
                  <c:pt idx="7763">
                    <c:v>1905.8129744379421</c:v>
                  </c:pt>
                  <c:pt idx="7765">
                    <c:v>-988.58434772830879</c:v>
                  </c:pt>
                  <c:pt idx="7768">
                    <c:v>316.45303311146932</c:v>
                  </c:pt>
                  <c:pt idx="7770">
                    <c:v>499.27592731569172</c:v>
                  </c:pt>
                  <c:pt idx="7772">
                    <c:v>393.40354206133628</c:v>
                  </c:pt>
                  <c:pt idx="7774">
                    <c:v>-334.06350033121271</c:v>
                  </c:pt>
                  <c:pt idx="7776">
                    <c:v>-2847.3347788509</c:v>
                  </c:pt>
                  <c:pt idx="7782">
                    <c:v>13.29132211728756</c:v>
                  </c:pt>
                  <c:pt idx="7784">
                    <c:v>403.79604329149691</c:v>
                  </c:pt>
                  <c:pt idx="7787">
                    <c:v>508.23985640831768</c:v>
                  </c:pt>
                  <c:pt idx="7789">
                    <c:v>829.42712403102257</c:v>
                  </c:pt>
                  <c:pt idx="7792">
                    <c:v>-439.83955622211943</c:v>
                  </c:pt>
                  <c:pt idx="7794">
                    <c:v>126.7212347526838</c:v>
                  </c:pt>
                  <c:pt idx="7796">
                    <c:v>740.14346326828684</c:v>
                  </c:pt>
                  <c:pt idx="7798">
                    <c:v>-243.3648876953921</c:v>
                  </c:pt>
                  <c:pt idx="7800">
                    <c:v>-1821.2380217124371</c:v>
                  </c:pt>
                  <c:pt idx="7806">
                    <c:v>500.80444270723268</c:v>
                  </c:pt>
                  <c:pt idx="7808">
                    <c:v>1257.3496202579929</c:v>
                  </c:pt>
                  <c:pt idx="7811">
                    <c:v>1019.234693246585</c:v>
                  </c:pt>
                  <c:pt idx="7813">
                    <c:v>250.7210838026331</c:v>
                  </c:pt>
                  <c:pt idx="7816">
                    <c:v>-747.41763747372522</c:v>
                  </c:pt>
                  <c:pt idx="7818">
                    <c:v>300.4597155056253</c:v>
                  </c:pt>
                  <c:pt idx="7820">
                    <c:v>829.2056919900316</c:v>
                  </c:pt>
                  <c:pt idx="7822">
                    <c:v>-678.17299847510367</c:v>
                  </c:pt>
                  <c:pt idx="7824">
                    <c:v>-2305.0214465028839</c:v>
                  </c:pt>
                  <c:pt idx="7830">
                    <c:v>-395.1622907510137</c:v>
                  </c:pt>
                  <c:pt idx="7832">
                    <c:v>1906.4314456996869</c:v>
                  </c:pt>
                  <c:pt idx="7835">
                    <c:v>1168.959938245931</c:v>
                  </c:pt>
                  <c:pt idx="7837">
                    <c:v>292.10072438197312</c:v>
                  </c:pt>
                  <c:pt idx="7840">
                    <c:v>370.90029555656662</c:v>
                  </c:pt>
                  <c:pt idx="7842">
                    <c:v>-1128.6813602809671</c:v>
                  </c:pt>
                  <c:pt idx="7844">
                    <c:v>930.84283253274407</c:v>
                  </c:pt>
                  <c:pt idx="7846">
                    <c:v>-840.28547157613184</c:v>
                  </c:pt>
                  <c:pt idx="7848">
                    <c:v>-2150.1719156501522</c:v>
                  </c:pt>
                  <c:pt idx="7854">
                    <c:v>199.6487176556312</c:v>
                  </c:pt>
                  <c:pt idx="7856">
                    <c:v>1848.055091287988</c:v>
                  </c:pt>
                  <c:pt idx="7859">
                    <c:v>355.82620479736221</c:v>
                  </c:pt>
                  <c:pt idx="7861">
                    <c:v>973.95035827070024</c:v>
                  </c:pt>
                  <c:pt idx="7864">
                    <c:v>-216.9672464562064</c:v>
                  </c:pt>
                  <c:pt idx="7866">
                    <c:v>-406.7695199807203</c:v>
                  </c:pt>
                  <c:pt idx="7868">
                    <c:v>-181.74227036877349</c:v>
                  </c:pt>
                  <c:pt idx="7870">
                    <c:v>-213.20816212690619</c:v>
                  </c:pt>
                  <c:pt idx="7872">
                    <c:v>-2024.647846282003</c:v>
                  </c:pt>
                  <c:pt idx="7878">
                    <c:v>123.8877773997246</c:v>
                  </c:pt>
                  <c:pt idx="7880">
                    <c:v>1929.1313339696389</c:v>
                  </c:pt>
                  <c:pt idx="7883">
                    <c:v>304.178554365335</c:v>
                  </c:pt>
                  <c:pt idx="7885">
                    <c:v>461.78894069992748</c:v>
                  </c:pt>
                  <c:pt idx="7888">
                    <c:v>-573.67993681546068</c:v>
                  </c:pt>
                  <c:pt idx="7890">
                    <c:v>140.37830405948631</c:v>
                  </c:pt>
                  <c:pt idx="7892">
                    <c:v>-14.569529699776471</c:v>
                  </c:pt>
                  <c:pt idx="7894">
                    <c:v>289.11624971254417</c:v>
                  </c:pt>
                  <c:pt idx="7896">
                    <c:v>-2828.121590128661</c:v>
                  </c:pt>
                  <c:pt idx="7902">
                    <c:v>-573.22440253366403</c:v>
                  </c:pt>
                  <c:pt idx="7904">
                    <c:v>2592.069646208754</c:v>
                  </c:pt>
                  <c:pt idx="7907">
                    <c:v>-120.38183172930439</c:v>
                  </c:pt>
                  <c:pt idx="7909">
                    <c:v>408.50932910630951</c:v>
                  </c:pt>
                  <c:pt idx="7912">
                    <c:v>123.6195352612776</c:v>
                  </c:pt>
                  <c:pt idx="7914">
                    <c:v>-384.22177576756059</c:v>
                  </c:pt>
                  <c:pt idx="7916">
                    <c:v>505.71031564549401</c:v>
                  </c:pt>
                  <c:pt idx="7918">
                    <c:v>-642.27973388026658</c:v>
                  </c:pt>
                  <c:pt idx="7920">
                    <c:v>-2172.738688058932</c:v>
                  </c:pt>
                  <c:pt idx="7926">
                    <c:v>-491.57444935335297</c:v>
                  </c:pt>
                  <c:pt idx="7928">
                    <c:v>1051.467649574219</c:v>
                  </c:pt>
                  <c:pt idx="7931">
                    <c:v>422.50657413849149</c:v>
                  </c:pt>
                  <c:pt idx="7933">
                    <c:v>710.58081564999884</c:v>
                  </c:pt>
                  <c:pt idx="7936">
                    <c:v>152.74723590876971</c:v>
                  </c:pt>
                  <c:pt idx="7938">
                    <c:v>54.140640719560913</c:v>
                  </c:pt>
                  <c:pt idx="7940">
                    <c:v>-64.858520270605368</c:v>
                  </c:pt>
                  <c:pt idx="7942">
                    <c:v>209.1977909383458</c:v>
                  </c:pt>
                  <c:pt idx="7944">
                    <c:v>-2903.7423315463238</c:v>
                  </c:pt>
                  <c:pt idx="7950">
                    <c:v>175.07081766790719</c:v>
                  </c:pt>
                  <c:pt idx="7952">
                    <c:v>319.5848966458052</c:v>
                  </c:pt>
                  <c:pt idx="7955">
                    <c:v>729.573935953513</c:v>
                  </c:pt>
                  <c:pt idx="7957">
                    <c:v>308.54585988528561</c:v>
                  </c:pt>
                  <c:pt idx="7960">
                    <c:v>0.65381174808680997</c:v>
                  </c:pt>
                  <c:pt idx="7962">
                    <c:v>236.91781427976269</c:v>
                  </c:pt>
                  <c:pt idx="7964">
                    <c:v>-11.61952183888752</c:v>
                  </c:pt>
                  <c:pt idx="7966">
                    <c:v>-216.34652520233249</c:v>
                  </c:pt>
                  <c:pt idx="7968">
                    <c:v>-1519.171384946256</c:v>
                  </c:pt>
                  <c:pt idx="7974">
                    <c:v>313.86981368102721</c:v>
                  </c:pt>
                  <c:pt idx="7976">
                    <c:v>1048.962029490076</c:v>
                  </c:pt>
                  <c:pt idx="7979">
                    <c:v>657.74881755913896</c:v>
                  </c:pt>
                  <c:pt idx="7981">
                    <c:v>88.194355377214379</c:v>
                  </c:pt>
                  <c:pt idx="7984">
                    <c:v>-56.603677200622762</c:v>
                  </c:pt>
                  <c:pt idx="7986">
                    <c:v>-164.56273570602929</c:v>
                  </c:pt>
                  <c:pt idx="7988">
                    <c:v>1134.969190858355</c:v>
                  </c:pt>
                  <c:pt idx="7990">
                    <c:v>-564.41654050225407</c:v>
                  </c:pt>
                  <c:pt idx="7992">
                    <c:v>-2180.3957158211178</c:v>
                  </c:pt>
                  <c:pt idx="7998">
                    <c:v>559.37985768536419</c:v>
                  </c:pt>
                  <c:pt idx="8000">
                    <c:v>1671.3370948787201</c:v>
                  </c:pt>
                  <c:pt idx="8003">
                    <c:v>825.25395741189652</c:v>
                  </c:pt>
                  <c:pt idx="8005">
                    <c:v>-280.08375566789971</c:v>
                  </c:pt>
                  <c:pt idx="8008">
                    <c:v>270.92453263368589</c:v>
                  </c:pt>
                  <c:pt idx="8010">
                    <c:v>-618.72204740676534</c:v>
                  </c:pt>
                  <c:pt idx="8012">
                    <c:v>-148.1853761585954</c:v>
                  </c:pt>
                  <c:pt idx="8014">
                    <c:v>78.834050632332946</c:v>
                  </c:pt>
                  <c:pt idx="8016">
                    <c:v>-2289.7159493471281</c:v>
                  </c:pt>
                  <c:pt idx="8022">
                    <c:v>-352.64905984107651</c:v>
                  </c:pt>
                  <c:pt idx="8024">
                    <c:v>2281.196482182746</c:v>
                  </c:pt>
                  <c:pt idx="8027">
                    <c:v>1001.058867925414</c:v>
                  </c:pt>
                  <c:pt idx="8029">
                    <c:v>518.97043715415202</c:v>
                  </c:pt>
                  <c:pt idx="8032">
                    <c:v>-954.21863542047868</c:v>
                  </c:pt>
                  <c:pt idx="8034">
                    <c:v>-803.61054192268432</c:v>
                  </c:pt>
                  <c:pt idx="8036">
                    <c:v>657.53536609438368</c:v>
                  </c:pt>
                  <c:pt idx="8038">
                    <c:v>240.47399315227449</c:v>
                  </c:pt>
                  <c:pt idx="8040">
                    <c:v>-2078.0331116138168</c:v>
                  </c:pt>
                  <c:pt idx="8046">
                    <c:v>-187.5847097843689</c:v>
                  </c:pt>
                  <c:pt idx="8048">
                    <c:v>1848.9295297682679</c:v>
                  </c:pt>
                  <c:pt idx="8051">
                    <c:v>1346.506904446094</c:v>
                  </c:pt>
                  <c:pt idx="8053">
                    <c:v>-478.18876854077092</c:v>
                  </c:pt>
                  <c:pt idx="8056">
                    <c:v>-145.88176100700011</c:v>
                  </c:pt>
                  <c:pt idx="8058">
                    <c:v>-131.70225463647509</c:v>
                  </c:pt>
                  <c:pt idx="8060">
                    <c:v>-367.05705818835122</c:v>
                  </c:pt>
                  <c:pt idx="8062">
                    <c:v>540.79451536968941</c:v>
                  </c:pt>
                  <c:pt idx="8064">
                    <c:v>-2908.565599493731</c:v>
                  </c:pt>
                  <c:pt idx="8070">
                    <c:v>163.86108702567071</c:v>
                  </c:pt>
                  <c:pt idx="8072">
                    <c:v>2430.9478994651658</c:v>
                  </c:pt>
                  <c:pt idx="8075">
                    <c:v>586.54604114612084</c:v>
                  </c:pt>
                  <c:pt idx="8077">
                    <c:v>-119.9846818007973</c:v>
                  </c:pt>
                  <c:pt idx="8080">
                    <c:v>-770.60260431301492</c:v>
                  </c:pt>
                  <c:pt idx="8082">
                    <c:v>751.44922827000846</c:v>
                  </c:pt>
                  <c:pt idx="8084">
                    <c:v>-190.0958713150103</c:v>
                  </c:pt>
                  <c:pt idx="8086">
                    <c:v>-153.8460453743246</c:v>
                  </c:pt>
                  <c:pt idx="8088">
                    <c:v>-2148.0209844466149</c:v>
                  </c:pt>
                  <c:pt idx="8094">
                    <c:v>-823.20597145481406</c:v>
                  </c:pt>
                  <c:pt idx="8096">
                    <c:v>1748.627793204565</c:v>
                  </c:pt>
                  <c:pt idx="8099">
                    <c:v>250.65541131867579</c:v>
                  </c:pt>
                  <c:pt idx="8101">
                    <c:v>389.06944407045012</c:v>
                  </c:pt>
                  <c:pt idx="8104">
                    <c:v>-9.6780048822947702</c:v>
                  </c:pt>
                  <c:pt idx="8106">
                    <c:v>-389.39315759814048</c:v>
                  </c:pt>
                  <c:pt idx="8108">
                    <c:v>324.43787536531102</c:v>
                  </c:pt>
                  <c:pt idx="8110">
                    <c:v>114.3704324298851</c:v>
                  </c:pt>
                  <c:pt idx="8112">
                    <c:v>-2210.3872087434652</c:v>
                  </c:pt>
                  <c:pt idx="8118">
                    <c:v>-227.22519440358161</c:v>
                  </c:pt>
                  <c:pt idx="8120">
                    <c:v>606.28642833417155</c:v>
                  </c:pt>
                  <c:pt idx="8123">
                    <c:v>941.53988048851897</c:v>
                  </c:pt>
                  <c:pt idx="8125">
                    <c:v>-22.624968799669659</c:v>
                  </c:pt>
                  <c:pt idx="8128">
                    <c:v>-82.756718909871779</c:v>
                  </c:pt>
                  <c:pt idx="8130">
                    <c:v>201.2586813544913</c:v>
                  </c:pt>
                  <c:pt idx="8132">
                    <c:v>545.80285468681348</c:v>
                  </c:pt>
                  <c:pt idx="8134">
                    <c:v>603.26501431454369</c:v>
                  </c:pt>
                  <c:pt idx="8136">
                    <c:v>-2548.0635311585829</c:v>
                  </c:pt>
                  <c:pt idx="8142">
                    <c:v>691.21061447209661</c:v>
                  </c:pt>
                  <c:pt idx="8144">
                    <c:v>2375.8867131392112</c:v>
                  </c:pt>
                  <c:pt idx="8147">
                    <c:v>544.94335177164623</c:v>
                  </c:pt>
                  <c:pt idx="8149">
                    <c:v>-624.05744419572488</c:v>
                  </c:pt>
                  <c:pt idx="8152">
                    <c:v>119.07571612306489</c:v>
                  </c:pt>
                  <c:pt idx="8154">
                    <c:v>920.66204357695824</c:v>
                  </c:pt>
                  <c:pt idx="8156">
                    <c:v>-778.40642306844882</c:v>
                  </c:pt>
                  <c:pt idx="8158">
                    <c:v>277.53551602949659</c:v>
                  </c:pt>
                  <c:pt idx="8160">
                    <c:v>-3587.4069853340438</c:v>
                  </c:pt>
                  <c:pt idx="8166">
                    <c:v>561.99434976134228</c:v>
                  </c:pt>
                  <c:pt idx="8168">
                    <c:v>2323.986256047574</c:v>
                  </c:pt>
                  <c:pt idx="8171">
                    <c:v>856.68146453960821</c:v>
                  </c:pt>
                  <c:pt idx="8173">
                    <c:v>902.45575010887478</c:v>
                  </c:pt>
                  <c:pt idx="8176">
                    <c:v>-357.452037662566</c:v>
                  </c:pt>
                  <c:pt idx="8178">
                    <c:v>-1185.6095966879179</c:v>
                  </c:pt>
                  <c:pt idx="8180">
                    <c:v>654.81167584631476</c:v>
                  </c:pt>
                  <c:pt idx="8182">
                    <c:v>-567.36398940714571</c:v>
                  </c:pt>
                  <c:pt idx="8184">
                    <c:v>-2185.0814838840911</c:v>
                  </c:pt>
                  <c:pt idx="8190">
                    <c:v>283.74797228666102</c:v>
                  </c:pt>
                  <c:pt idx="8192">
                    <c:v>1845.4715248014511</c:v>
                  </c:pt>
                  <c:pt idx="8195">
                    <c:v>1072.3683324566921</c:v>
                  </c:pt>
                  <c:pt idx="8197">
                    <c:v>228.69095074033251</c:v>
                  </c:pt>
                  <c:pt idx="8200">
                    <c:v>622.07804840538665</c:v>
                  </c:pt>
                  <c:pt idx="8202">
                    <c:v>-678.49363891759663</c:v>
                  </c:pt>
                  <c:pt idx="8204">
                    <c:v>-1064.196854328856</c:v>
                  </c:pt>
                  <c:pt idx="8206">
                    <c:v>716.09308054827864</c:v>
                  </c:pt>
                  <c:pt idx="8208">
                    <c:v>-3193.0848041554718</c:v>
                  </c:pt>
                  <c:pt idx="8214">
                    <c:v>-246.00092494226379</c:v>
                  </c:pt>
                  <c:pt idx="8216">
                    <c:v>2695.8714876091358</c:v>
                  </c:pt>
                  <c:pt idx="8219">
                    <c:v>1155.944087929656</c:v>
                  </c:pt>
                  <c:pt idx="8221">
                    <c:v>928.5068183398472</c:v>
                  </c:pt>
                  <c:pt idx="8224">
                    <c:v>-344.53546112527698</c:v>
                  </c:pt>
                  <c:pt idx="8226">
                    <c:v>-478.94033173233032</c:v>
                  </c:pt>
                  <c:pt idx="8228">
                    <c:v>-1002.453229094884</c:v>
                  </c:pt>
                  <c:pt idx="8230">
                    <c:v>373.13954284428468</c:v>
                  </c:pt>
                  <c:pt idx="8232">
                    <c:v>-2828.021924212851</c:v>
                  </c:pt>
                  <c:pt idx="8238">
                    <c:v>144.656207910397</c:v>
                  </c:pt>
                  <c:pt idx="8240">
                    <c:v>1736.0757634824149</c:v>
                  </c:pt>
                  <c:pt idx="8243">
                    <c:v>548.62955787265309</c:v>
                  </c:pt>
                  <c:pt idx="8245">
                    <c:v>207.69645550693889</c:v>
                  </c:pt>
                  <c:pt idx="8248">
                    <c:v>424.81087646513328</c:v>
                  </c:pt>
                  <c:pt idx="8250">
                    <c:v>-1067.275445131731</c:v>
                  </c:pt>
                  <c:pt idx="8252">
                    <c:v>773.72276459861678</c:v>
                  </c:pt>
                  <c:pt idx="8254">
                    <c:v>-15.018175641027479</c:v>
                  </c:pt>
                  <c:pt idx="8256">
                    <c:v>-3025.958747426751</c:v>
                  </c:pt>
                  <c:pt idx="8262">
                    <c:v>-616.88320161153752</c:v>
                  </c:pt>
                  <c:pt idx="8264">
                    <c:v>617.06459944218477</c:v>
                  </c:pt>
                  <c:pt idx="8267">
                    <c:v>1536.682207602898</c:v>
                  </c:pt>
                  <c:pt idx="8269">
                    <c:v>-471.93780430471088</c:v>
                  </c:pt>
                  <c:pt idx="8272">
                    <c:v>177.15890313297859</c:v>
                  </c:pt>
                  <c:pt idx="8274">
                    <c:v>69.182822044622284</c:v>
                  </c:pt>
                  <c:pt idx="8276">
                    <c:v>825.67414948796431</c:v>
                  </c:pt>
                  <c:pt idx="8278">
                    <c:v>-319.16968804092539</c:v>
                  </c:pt>
                  <c:pt idx="8280">
                    <c:v>-2797.0251702289038</c:v>
                  </c:pt>
                  <c:pt idx="8286">
                    <c:v>-52.510372580489282</c:v>
                  </c:pt>
                  <c:pt idx="8288">
                    <c:v>416.90243712419209</c:v>
                  </c:pt>
                  <c:pt idx="8291">
                    <c:v>315.37098548626102</c:v>
                  </c:pt>
                  <c:pt idx="8293">
                    <c:v>810.27043364965368</c:v>
                  </c:pt>
                  <c:pt idx="8296">
                    <c:v>-579.55835828618206</c:v>
                  </c:pt>
                  <c:pt idx="8298">
                    <c:v>1214.4217842997821</c:v>
                  </c:pt>
                  <c:pt idx="8300">
                    <c:v>269.3528336896598</c:v>
                  </c:pt>
                  <c:pt idx="8302">
                    <c:v>-467.13694596155619</c:v>
                  </c:pt>
                  <c:pt idx="8304">
                    <c:v>-1546.8214721628169</c:v>
                  </c:pt>
                  <c:pt idx="8310">
                    <c:v>-107.7119299733277</c:v>
                  </c:pt>
                  <c:pt idx="8312">
                    <c:v>1803.26753961893</c:v>
                  </c:pt>
                  <c:pt idx="8315">
                    <c:v>909.00916387485631</c:v>
                  </c:pt>
                  <c:pt idx="8317">
                    <c:v>219.02002432054721</c:v>
                  </c:pt>
                  <c:pt idx="8320">
                    <c:v>331.85757289561661</c:v>
                  </c:pt>
                  <c:pt idx="8322">
                    <c:v>134.1636949464264</c:v>
                  </c:pt>
                  <c:pt idx="8324">
                    <c:v>-306.85342282889911</c:v>
                  </c:pt>
                  <c:pt idx="8326">
                    <c:v>-516.20606692489309</c:v>
                  </c:pt>
                  <c:pt idx="8328">
                    <c:v>-1709.7063639267681</c:v>
                  </c:pt>
                  <c:pt idx="8334">
                    <c:v>-691.75434248354384</c:v>
                  </c:pt>
                  <c:pt idx="8336">
                    <c:v>2258.9049715251708</c:v>
                  </c:pt>
                  <c:pt idx="8339">
                    <c:v>1104.210556785682</c:v>
                  </c:pt>
                  <c:pt idx="8341">
                    <c:v>76.856531458306549</c:v>
                  </c:pt>
                  <c:pt idx="8344">
                    <c:v>-1535.384558638772</c:v>
                  </c:pt>
                  <c:pt idx="8346">
                    <c:v>184.53912437409599</c:v>
                  </c:pt>
                  <c:pt idx="8348">
                    <c:v>798.28556721596397</c:v>
                  </c:pt>
                  <c:pt idx="8350">
                    <c:v>-146.28644441369761</c:v>
                  </c:pt>
                  <c:pt idx="8352">
                    <c:v>-2456.6645652901971</c:v>
                  </c:pt>
                  <c:pt idx="8358">
                    <c:v>-108.3419983417625</c:v>
                  </c:pt>
                  <c:pt idx="8360">
                    <c:v>2030.6519666834211</c:v>
                  </c:pt>
                  <c:pt idx="8363">
                    <c:v>585.60092994053412</c:v>
                  </c:pt>
                  <c:pt idx="8365">
                    <c:v>592.49229922696759</c:v>
                  </c:pt>
                  <c:pt idx="8368">
                    <c:v>-483.02292898751688</c:v>
                  </c:pt>
                  <c:pt idx="8370">
                    <c:v>-297.61863565792368</c:v>
                  </c:pt>
                  <c:pt idx="8372">
                    <c:v>602.85581805327809</c:v>
                  </c:pt>
                  <c:pt idx="8374">
                    <c:v>104.4978956510277</c:v>
                  </c:pt>
                  <c:pt idx="8376">
                    <c:v>-3258.980648829981</c:v>
                  </c:pt>
                  <c:pt idx="8382">
                    <c:v>273.0344053646113</c:v>
                  </c:pt>
                  <c:pt idx="8384">
                    <c:v>1264.0640609755451</c:v>
                  </c:pt>
                  <c:pt idx="8387">
                    <c:v>1347.827403969342</c:v>
                  </c:pt>
                  <c:pt idx="8389">
                    <c:v>-593.23764669178831</c:v>
                  </c:pt>
                  <c:pt idx="8392">
                    <c:v>432.65656246856821</c:v>
                  </c:pt>
                  <c:pt idx="8394">
                    <c:v>350.20725692188353</c:v>
                  </c:pt>
                  <c:pt idx="8396">
                    <c:v>296.44114480668929</c:v>
                  </c:pt>
                  <c:pt idx="8398">
                    <c:v>-464.3242515172023</c:v>
                  </c:pt>
                  <c:pt idx="8400">
                    <c:v>-2824.4264152870069</c:v>
                  </c:pt>
                  <c:pt idx="8406">
                    <c:v>55.48451692395065</c:v>
                  </c:pt>
                  <c:pt idx="8408">
                    <c:v>1901.0740561583509</c:v>
                  </c:pt>
                  <c:pt idx="8411">
                    <c:v>681.82255371287818</c:v>
                  </c:pt>
                  <c:pt idx="8413">
                    <c:v>404.65545522170942</c:v>
                  </c:pt>
                  <c:pt idx="8416">
                    <c:v>-449.69821715538268</c:v>
                  </c:pt>
                  <c:pt idx="8418">
                    <c:v>-159.37191590305159</c:v>
                  </c:pt>
                  <c:pt idx="8420">
                    <c:v>624.62199931752184</c:v>
                  </c:pt>
                  <c:pt idx="8422">
                    <c:v>-176.69382988976579</c:v>
                  </c:pt>
                  <c:pt idx="8424">
                    <c:v>-2900.5062523510951</c:v>
                  </c:pt>
                  <c:pt idx="8430">
                    <c:v>-173.0516932208393</c:v>
                  </c:pt>
                  <c:pt idx="8432">
                    <c:v>1403.397597388815</c:v>
                  </c:pt>
                  <c:pt idx="8435">
                    <c:v>615.83393144255388</c:v>
                  </c:pt>
                  <c:pt idx="8437">
                    <c:v>-111.4526815811623</c:v>
                  </c:pt>
                  <c:pt idx="8440">
                    <c:v>1036.9000432921821</c:v>
                  </c:pt>
                  <c:pt idx="8442">
                    <c:v>-823.07303312758472</c:v>
                  </c:pt>
                  <c:pt idx="8444">
                    <c:v>92.386650605745686</c:v>
                  </c:pt>
                  <c:pt idx="8446">
                    <c:v>314.88294657812372</c:v>
                  </c:pt>
                  <c:pt idx="8448">
                    <c:v>-3041.62812890239</c:v>
                  </c:pt>
                  <c:pt idx="8454">
                    <c:v>358.60095947930682</c:v>
                  </c:pt>
                  <c:pt idx="8456">
                    <c:v>745.55055936723511</c:v>
                  </c:pt>
                  <c:pt idx="8459">
                    <c:v>752.04444847662683</c:v>
                  </c:pt>
                  <c:pt idx="8461">
                    <c:v>571.22334783610154</c:v>
                  </c:pt>
                  <c:pt idx="8464">
                    <c:v>137.6270746100636</c:v>
                  </c:pt>
                  <c:pt idx="8466">
                    <c:v>-365.56011261708773</c:v>
                  </c:pt>
                  <c:pt idx="8468">
                    <c:v>83.198426038958118</c:v>
                  </c:pt>
                  <c:pt idx="8470">
                    <c:v>855.28583039561647</c:v>
                  </c:pt>
                  <c:pt idx="8472">
                    <c:v>-2810.607046894831</c:v>
                  </c:pt>
                  <c:pt idx="8478">
                    <c:v>596.28154604710301</c:v>
                  </c:pt>
                  <c:pt idx="8480">
                    <c:v>1922.513912653397</c:v>
                  </c:pt>
                  <c:pt idx="8483">
                    <c:v>922.65207220388402</c:v>
                  </c:pt>
                  <c:pt idx="8485">
                    <c:v>835.03620787317777</c:v>
                  </c:pt>
                  <c:pt idx="8488">
                    <c:v>-716.48803285292524</c:v>
                  </c:pt>
                  <c:pt idx="8490">
                    <c:v>-228.73689118718539</c:v>
                  </c:pt>
                  <c:pt idx="8492">
                    <c:v>-178.37156839019369</c:v>
                  </c:pt>
                  <c:pt idx="8494">
                    <c:v>-181.39997832991861</c:v>
                  </c:pt>
                  <c:pt idx="8496">
                    <c:v>-2052.249238383783</c:v>
                  </c:pt>
                  <c:pt idx="8502">
                    <c:v>-269.67845447899521</c:v>
                  </c:pt>
                  <c:pt idx="8504">
                    <c:v>1818.5720491961781</c:v>
                  </c:pt>
                  <c:pt idx="8507">
                    <c:v>537.9413112321746</c:v>
                  </c:pt>
                  <c:pt idx="8509">
                    <c:v>688.90830283840842</c:v>
                  </c:pt>
                  <c:pt idx="8512">
                    <c:v>-134.9959851376916</c:v>
                  </c:pt>
                  <c:pt idx="8514">
                    <c:v>-412.47724271782141</c:v>
                  </c:pt>
                  <c:pt idx="8516">
                    <c:v>-25.6174701713826</c:v>
                  </c:pt>
                  <c:pt idx="8518">
                    <c:v>686.28723949749838</c:v>
                  </c:pt>
                  <c:pt idx="8520">
                    <c:v>-3309.5268940485562</c:v>
                  </c:pt>
                  <c:pt idx="8526">
                    <c:v>448.1688754495953</c:v>
                  </c:pt>
                  <c:pt idx="8528">
                    <c:v>1762.6927153799129</c:v>
                  </c:pt>
                  <c:pt idx="8531">
                    <c:v>978.07702454753598</c:v>
                  </c:pt>
                  <c:pt idx="8533">
                    <c:v>-442.60874479797349</c:v>
                  </c:pt>
                  <c:pt idx="8536">
                    <c:v>475.65704429466871</c:v>
                  </c:pt>
                  <c:pt idx="8538">
                    <c:v>459.15120510206179</c:v>
                  </c:pt>
                  <c:pt idx="8540">
                    <c:v>-465.89561292430159</c:v>
                  </c:pt>
                  <c:pt idx="8542">
                    <c:v>837.0287267337734</c:v>
                  </c:pt>
                  <c:pt idx="8544">
                    <c:v>-4104.1696217751596</c:v>
                  </c:pt>
                  <c:pt idx="8550">
                    <c:v>1068.600853142593</c:v>
                  </c:pt>
                  <c:pt idx="8552">
                    <c:v>1903.1997810950161</c:v>
                  </c:pt>
                  <c:pt idx="8555">
                    <c:v>133.92472743239711</c:v>
                  </c:pt>
                  <c:pt idx="8557">
                    <c:v>1153.4991642770869</c:v>
                  </c:pt>
                  <c:pt idx="8560">
                    <c:v>50.658900489124797</c:v>
                  </c:pt>
                  <c:pt idx="8562">
                    <c:v>-454.85528701181101</c:v>
                  </c:pt>
                  <c:pt idx="8564">
                    <c:v>-191.36364446618609</c:v>
                  </c:pt>
                  <c:pt idx="8566">
                    <c:v>-657.01804050472856</c:v>
                  </c:pt>
                  <c:pt idx="8568">
                    <c:v>-2402.0443467374048</c:v>
                  </c:pt>
                  <c:pt idx="8574">
                    <c:v>97.489453181935474</c:v>
                  </c:pt>
                  <c:pt idx="8576">
                    <c:v>2227.684131567657</c:v>
                  </c:pt>
                  <c:pt idx="8579">
                    <c:v>1093.470998460765</c:v>
                  </c:pt>
                  <c:pt idx="8581">
                    <c:v>203.50382980562071</c:v>
                  </c:pt>
                  <c:pt idx="8584">
                    <c:v>222.9381950997776</c:v>
                  </c:pt>
                  <c:pt idx="8586">
                    <c:v>205.94194076637001</c:v>
                  </c:pt>
                  <c:pt idx="8588">
                    <c:v>-980.29648042773999</c:v>
                  </c:pt>
                  <c:pt idx="8590">
                    <c:v>407.06300594767521</c:v>
                  </c:pt>
                  <c:pt idx="8592">
                    <c:v>-3432.9147997400628</c:v>
                  </c:pt>
                  <c:pt idx="8598">
                    <c:v>-190.51058109654139</c:v>
                  </c:pt>
                  <c:pt idx="8600">
                    <c:v>1338.4094414867179</c:v>
                  </c:pt>
                  <c:pt idx="8603">
                    <c:v>1363.535494089647</c:v>
                  </c:pt>
                  <c:pt idx="8605">
                    <c:v>47.478303162748482</c:v>
                  </c:pt>
                  <c:pt idx="8608">
                    <c:v>-145.14137309726721</c:v>
                  </c:pt>
                  <c:pt idx="8610">
                    <c:v>-217.177394051243</c:v>
                  </c:pt>
                  <c:pt idx="8612">
                    <c:v>-187.20522862774669</c:v>
                  </c:pt>
                  <c:pt idx="8614">
                    <c:v>680.48557572631398</c:v>
                  </c:pt>
                  <c:pt idx="8616">
                    <c:v>-2921.3449298779101</c:v>
                  </c:pt>
                  <c:pt idx="8622">
                    <c:v>236.0339251454061</c:v>
                  </c:pt>
                  <c:pt idx="8624">
                    <c:v>589.72311218792663</c:v>
                  </c:pt>
                  <c:pt idx="8627">
                    <c:v>1366.528496937673</c:v>
                  </c:pt>
                  <c:pt idx="8629">
                    <c:v>131.47941224580791</c:v>
                  </c:pt>
                  <c:pt idx="8632">
                    <c:v>-213.68629330511621</c:v>
                  </c:pt>
                  <c:pt idx="8634">
                    <c:v>442.25661699747423</c:v>
                  </c:pt>
                  <c:pt idx="8636">
                    <c:v>-520.00201507831662</c:v>
                  </c:pt>
                  <c:pt idx="8638">
                    <c:v>322.08740250220569</c:v>
                  </c:pt>
                  <c:pt idx="8640">
                    <c:v>-2403.0156402870271</c:v>
                  </c:pt>
                  <c:pt idx="8646">
                    <c:v>-460.82364793185849</c:v>
                  </c:pt>
                  <c:pt idx="8648">
                    <c:v>3175.2115551051402</c:v>
                  </c:pt>
                  <c:pt idx="8651">
                    <c:v>1248.91180115613</c:v>
                  </c:pt>
                  <c:pt idx="8653">
                    <c:v>-143.75630539869971</c:v>
                  </c:pt>
                  <c:pt idx="8656">
                    <c:v>78.071670876914126</c:v>
                  </c:pt>
                  <c:pt idx="8658">
                    <c:v>-327.50075927539001</c:v>
                  </c:pt>
                  <c:pt idx="8660">
                    <c:v>563.99870710811251</c:v>
                  </c:pt>
                  <c:pt idx="8662">
                    <c:v>-1528.3445082053149</c:v>
                  </c:pt>
                  <c:pt idx="8664">
                    <c:v>-2386.89505667714</c:v>
                  </c:pt>
                  <c:pt idx="8670">
                    <c:v>-112.2038577741568</c:v>
                  </c:pt>
                  <c:pt idx="8672">
                    <c:v>2228.8831879051868</c:v>
                  </c:pt>
                  <c:pt idx="8675">
                    <c:v>1043.7404545317081</c:v>
                  </c:pt>
                  <c:pt idx="8677">
                    <c:v>229.62237344281681</c:v>
                  </c:pt>
                  <c:pt idx="8680">
                    <c:v>13.2671469673187</c:v>
                  </c:pt>
                  <c:pt idx="8682">
                    <c:v>-132.35023810029099</c:v>
                  </c:pt>
                  <c:pt idx="8684">
                    <c:v>-952.58943339822872</c:v>
                  </c:pt>
                  <c:pt idx="8686">
                    <c:v>376.5804987788942</c:v>
                  </c:pt>
                  <c:pt idx="8688">
                    <c:v>-3427.4150979321221</c:v>
                  </c:pt>
                  <c:pt idx="8694">
                    <c:v>342.86570147056602</c:v>
                  </c:pt>
                  <c:pt idx="8696">
                    <c:v>2428.5449102625139</c:v>
                  </c:pt>
                  <c:pt idx="8699">
                    <c:v>1570.8287251629699</c:v>
                  </c:pt>
                  <c:pt idx="8701">
                    <c:v>329.80910424210731</c:v>
                  </c:pt>
                  <c:pt idx="8704">
                    <c:v>-1068.2673904012879</c:v>
                  </c:pt>
                  <c:pt idx="8706">
                    <c:v>377.12710713808701</c:v>
                  </c:pt>
                  <c:pt idx="8708">
                    <c:v>572.28628778845803</c:v>
                  </c:pt>
                  <c:pt idx="8710">
                    <c:v>-2026.8108949261591</c:v>
                  </c:pt>
                  <c:pt idx="8712">
                    <c:v>-2281.8147887115961</c:v>
                  </c:pt>
                  <c:pt idx="8718">
                    <c:v>990.81611402221802</c:v>
                  </c:pt>
                  <c:pt idx="8720">
                    <c:v>1860.566841194443</c:v>
                  </c:pt>
                  <c:pt idx="8723">
                    <c:v>728.7599057790685</c:v>
                  </c:pt>
                  <c:pt idx="8725">
                    <c:v>328.01202574520352</c:v>
                  </c:pt>
                  <c:pt idx="8728">
                    <c:v>148.15368253092669</c:v>
                  </c:pt>
                  <c:pt idx="8730">
                    <c:v>-237.57963110163831</c:v>
                  </c:pt>
                  <c:pt idx="8732">
                    <c:v>-115.6114051180375</c:v>
                  </c:pt>
                  <c:pt idx="8734">
                    <c:v>-414.04655820029058</c:v>
                  </c:pt>
                  <c:pt idx="8736">
                    <c:v>-2877.5178163027181</c:v>
                  </c:pt>
                  <c:pt idx="8742">
                    <c:v>449.64120082886632</c:v>
                  </c:pt>
                  <c:pt idx="8744">
                    <c:v>1737.661102993392</c:v>
                  </c:pt>
                  <c:pt idx="8747">
                    <c:v>778.72205941751952</c:v>
                  </c:pt>
                  <c:pt idx="8749">
                    <c:v>258.63034317613352</c:v>
                  </c:pt>
                  <c:pt idx="8752">
                    <c:v>-448.92116310638079</c:v>
                  </c:pt>
                  <c:pt idx="8754">
                    <c:v>309.55472307093078</c:v>
                  </c:pt>
                  <c:pt idx="8756">
                    <c:v>-505.55928576768571</c:v>
                  </c:pt>
                  <c:pt idx="8758">
                    <c:v>-253.69861779219721</c:v>
                  </c:pt>
                </c:numCache>
              </c:numRef>
            </c:minus>
            <c:spPr>
              <a:noFill/>
              <a:ln w="9525" cap="flat" cmpd="sng" algn="ctr">
                <a:solidFill>
                  <a:schemeClr val="tx1"/>
                </a:solidFill>
                <a:round/>
              </a:ln>
              <a:effectLst/>
            </c:spPr>
          </c:errBars>
          <c:errBars>
            <c:errDir val="x"/>
            <c:errBarType val="plus"/>
            <c:errValType val="cust"/>
            <c:noEndCap val="1"/>
            <c:plus>
              <c:numRef>
                <c:f>Blocks!$E$5:$E$8764</c:f>
                <c:numCache>
                  <c:formatCode>General</c:formatCode>
                  <c:ptCount val="8760"/>
                  <c:pt idx="0">
                    <c:v>6</c:v>
                  </c:pt>
                  <c:pt idx="6">
                    <c:v>2</c:v>
                  </c:pt>
                  <c:pt idx="8">
                    <c:v>3</c:v>
                  </c:pt>
                  <c:pt idx="11">
                    <c:v>2</c:v>
                  </c:pt>
                  <c:pt idx="13">
                    <c:v>3</c:v>
                  </c:pt>
                  <c:pt idx="16">
                    <c:v>2</c:v>
                  </c:pt>
                  <c:pt idx="18">
                    <c:v>2</c:v>
                  </c:pt>
                  <c:pt idx="20">
                    <c:v>2</c:v>
                  </c:pt>
                  <c:pt idx="22">
                    <c:v>2</c:v>
                  </c:pt>
                  <c:pt idx="24">
                    <c:v>6</c:v>
                  </c:pt>
                  <c:pt idx="30">
                    <c:v>2</c:v>
                  </c:pt>
                  <c:pt idx="32">
                    <c:v>3</c:v>
                  </c:pt>
                  <c:pt idx="35">
                    <c:v>2</c:v>
                  </c:pt>
                  <c:pt idx="37">
                    <c:v>3</c:v>
                  </c:pt>
                  <c:pt idx="40">
                    <c:v>2</c:v>
                  </c:pt>
                  <c:pt idx="42">
                    <c:v>2</c:v>
                  </c:pt>
                  <c:pt idx="44">
                    <c:v>2</c:v>
                  </c:pt>
                  <c:pt idx="46">
                    <c:v>2</c:v>
                  </c:pt>
                  <c:pt idx="48">
                    <c:v>6</c:v>
                  </c:pt>
                  <c:pt idx="54">
                    <c:v>2</c:v>
                  </c:pt>
                  <c:pt idx="56">
                    <c:v>3</c:v>
                  </c:pt>
                  <c:pt idx="59">
                    <c:v>2</c:v>
                  </c:pt>
                  <c:pt idx="61">
                    <c:v>3</c:v>
                  </c:pt>
                  <c:pt idx="64">
                    <c:v>2</c:v>
                  </c:pt>
                  <c:pt idx="66">
                    <c:v>2</c:v>
                  </c:pt>
                  <c:pt idx="68">
                    <c:v>2</c:v>
                  </c:pt>
                  <c:pt idx="70">
                    <c:v>2</c:v>
                  </c:pt>
                  <c:pt idx="72">
                    <c:v>6</c:v>
                  </c:pt>
                  <c:pt idx="78">
                    <c:v>2</c:v>
                  </c:pt>
                  <c:pt idx="80">
                    <c:v>3</c:v>
                  </c:pt>
                  <c:pt idx="83">
                    <c:v>2</c:v>
                  </c:pt>
                  <c:pt idx="85">
                    <c:v>3</c:v>
                  </c:pt>
                  <c:pt idx="88">
                    <c:v>2</c:v>
                  </c:pt>
                  <c:pt idx="90">
                    <c:v>2</c:v>
                  </c:pt>
                  <c:pt idx="92">
                    <c:v>2</c:v>
                  </c:pt>
                  <c:pt idx="94">
                    <c:v>2</c:v>
                  </c:pt>
                  <c:pt idx="96">
                    <c:v>6</c:v>
                  </c:pt>
                  <c:pt idx="102">
                    <c:v>2</c:v>
                  </c:pt>
                  <c:pt idx="104">
                    <c:v>3</c:v>
                  </c:pt>
                  <c:pt idx="107">
                    <c:v>2</c:v>
                  </c:pt>
                  <c:pt idx="109">
                    <c:v>3</c:v>
                  </c:pt>
                  <c:pt idx="112">
                    <c:v>2</c:v>
                  </c:pt>
                  <c:pt idx="114">
                    <c:v>2</c:v>
                  </c:pt>
                  <c:pt idx="116">
                    <c:v>2</c:v>
                  </c:pt>
                  <c:pt idx="118">
                    <c:v>2</c:v>
                  </c:pt>
                  <c:pt idx="120">
                    <c:v>6</c:v>
                  </c:pt>
                  <c:pt idx="126">
                    <c:v>2</c:v>
                  </c:pt>
                  <c:pt idx="128">
                    <c:v>3</c:v>
                  </c:pt>
                  <c:pt idx="131">
                    <c:v>2</c:v>
                  </c:pt>
                  <c:pt idx="133">
                    <c:v>3</c:v>
                  </c:pt>
                  <c:pt idx="136">
                    <c:v>2</c:v>
                  </c:pt>
                  <c:pt idx="138">
                    <c:v>2</c:v>
                  </c:pt>
                  <c:pt idx="140">
                    <c:v>2</c:v>
                  </c:pt>
                  <c:pt idx="142">
                    <c:v>2</c:v>
                  </c:pt>
                  <c:pt idx="144">
                    <c:v>6</c:v>
                  </c:pt>
                  <c:pt idx="150">
                    <c:v>2</c:v>
                  </c:pt>
                  <c:pt idx="152">
                    <c:v>3</c:v>
                  </c:pt>
                  <c:pt idx="155">
                    <c:v>2</c:v>
                  </c:pt>
                  <c:pt idx="157">
                    <c:v>3</c:v>
                  </c:pt>
                  <c:pt idx="160">
                    <c:v>2</c:v>
                  </c:pt>
                  <c:pt idx="162">
                    <c:v>2</c:v>
                  </c:pt>
                  <c:pt idx="164">
                    <c:v>2</c:v>
                  </c:pt>
                  <c:pt idx="166">
                    <c:v>2</c:v>
                  </c:pt>
                  <c:pt idx="168">
                    <c:v>6</c:v>
                  </c:pt>
                  <c:pt idx="174">
                    <c:v>2</c:v>
                  </c:pt>
                  <c:pt idx="176">
                    <c:v>3</c:v>
                  </c:pt>
                  <c:pt idx="179">
                    <c:v>2</c:v>
                  </c:pt>
                  <c:pt idx="181">
                    <c:v>3</c:v>
                  </c:pt>
                  <c:pt idx="184">
                    <c:v>2</c:v>
                  </c:pt>
                  <c:pt idx="186">
                    <c:v>2</c:v>
                  </c:pt>
                  <c:pt idx="188">
                    <c:v>2</c:v>
                  </c:pt>
                  <c:pt idx="190">
                    <c:v>2</c:v>
                  </c:pt>
                  <c:pt idx="192">
                    <c:v>6</c:v>
                  </c:pt>
                  <c:pt idx="198">
                    <c:v>2</c:v>
                  </c:pt>
                  <c:pt idx="200">
                    <c:v>3</c:v>
                  </c:pt>
                  <c:pt idx="203">
                    <c:v>2</c:v>
                  </c:pt>
                  <c:pt idx="205">
                    <c:v>3</c:v>
                  </c:pt>
                  <c:pt idx="208">
                    <c:v>2</c:v>
                  </c:pt>
                  <c:pt idx="210">
                    <c:v>2</c:v>
                  </c:pt>
                  <c:pt idx="212">
                    <c:v>2</c:v>
                  </c:pt>
                  <c:pt idx="214">
                    <c:v>2</c:v>
                  </c:pt>
                  <c:pt idx="216">
                    <c:v>6</c:v>
                  </c:pt>
                  <c:pt idx="222">
                    <c:v>2</c:v>
                  </c:pt>
                  <c:pt idx="224">
                    <c:v>3</c:v>
                  </c:pt>
                  <c:pt idx="227">
                    <c:v>2</c:v>
                  </c:pt>
                  <c:pt idx="229">
                    <c:v>3</c:v>
                  </c:pt>
                  <c:pt idx="232">
                    <c:v>2</c:v>
                  </c:pt>
                  <c:pt idx="234">
                    <c:v>2</c:v>
                  </c:pt>
                  <c:pt idx="236">
                    <c:v>2</c:v>
                  </c:pt>
                  <c:pt idx="238">
                    <c:v>2</c:v>
                  </c:pt>
                  <c:pt idx="240">
                    <c:v>6</c:v>
                  </c:pt>
                  <c:pt idx="246">
                    <c:v>2</c:v>
                  </c:pt>
                  <c:pt idx="248">
                    <c:v>3</c:v>
                  </c:pt>
                  <c:pt idx="251">
                    <c:v>2</c:v>
                  </c:pt>
                  <c:pt idx="253">
                    <c:v>3</c:v>
                  </c:pt>
                  <c:pt idx="256">
                    <c:v>2</c:v>
                  </c:pt>
                  <c:pt idx="258">
                    <c:v>2</c:v>
                  </c:pt>
                  <c:pt idx="260">
                    <c:v>2</c:v>
                  </c:pt>
                  <c:pt idx="262">
                    <c:v>2</c:v>
                  </c:pt>
                  <c:pt idx="264">
                    <c:v>6</c:v>
                  </c:pt>
                  <c:pt idx="270">
                    <c:v>2</c:v>
                  </c:pt>
                  <c:pt idx="272">
                    <c:v>3</c:v>
                  </c:pt>
                  <c:pt idx="275">
                    <c:v>2</c:v>
                  </c:pt>
                  <c:pt idx="277">
                    <c:v>3</c:v>
                  </c:pt>
                  <c:pt idx="280">
                    <c:v>2</c:v>
                  </c:pt>
                  <c:pt idx="282">
                    <c:v>2</c:v>
                  </c:pt>
                  <c:pt idx="284">
                    <c:v>2</c:v>
                  </c:pt>
                  <c:pt idx="286">
                    <c:v>2</c:v>
                  </c:pt>
                  <c:pt idx="288">
                    <c:v>6</c:v>
                  </c:pt>
                  <c:pt idx="294">
                    <c:v>2</c:v>
                  </c:pt>
                  <c:pt idx="296">
                    <c:v>3</c:v>
                  </c:pt>
                  <c:pt idx="299">
                    <c:v>2</c:v>
                  </c:pt>
                  <c:pt idx="301">
                    <c:v>3</c:v>
                  </c:pt>
                  <c:pt idx="304">
                    <c:v>2</c:v>
                  </c:pt>
                  <c:pt idx="306">
                    <c:v>2</c:v>
                  </c:pt>
                  <c:pt idx="308">
                    <c:v>2</c:v>
                  </c:pt>
                  <c:pt idx="310">
                    <c:v>2</c:v>
                  </c:pt>
                  <c:pt idx="312">
                    <c:v>6</c:v>
                  </c:pt>
                  <c:pt idx="318">
                    <c:v>2</c:v>
                  </c:pt>
                  <c:pt idx="320">
                    <c:v>3</c:v>
                  </c:pt>
                  <c:pt idx="323">
                    <c:v>2</c:v>
                  </c:pt>
                  <c:pt idx="325">
                    <c:v>3</c:v>
                  </c:pt>
                  <c:pt idx="328">
                    <c:v>2</c:v>
                  </c:pt>
                  <c:pt idx="330">
                    <c:v>2</c:v>
                  </c:pt>
                  <c:pt idx="332">
                    <c:v>2</c:v>
                  </c:pt>
                  <c:pt idx="334">
                    <c:v>2</c:v>
                  </c:pt>
                  <c:pt idx="336">
                    <c:v>6</c:v>
                  </c:pt>
                  <c:pt idx="342">
                    <c:v>2</c:v>
                  </c:pt>
                  <c:pt idx="344">
                    <c:v>3</c:v>
                  </c:pt>
                  <c:pt idx="347">
                    <c:v>2</c:v>
                  </c:pt>
                  <c:pt idx="349">
                    <c:v>3</c:v>
                  </c:pt>
                  <c:pt idx="352">
                    <c:v>2</c:v>
                  </c:pt>
                  <c:pt idx="354">
                    <c:v>2</c:v>
                  </c:pt>
                  <c:pt idx="356">
                    <c:v>2</c:v>
                  </c:pt>
                  <c:pt idx="358">
                    <c:v>2</c:v>
                  </c:pt>
                  <c:pt idx="360">
                    <c:v>6</c:v>
                  </c:pt>
                  <c:pt idx="366">
                    <c:v>2</c:v>
                  </c:pt>
                  <c:pt idx="368">
                    <c:v>3</c:v>
                  </c:pt>
                  <c:pt idx="371">
                    <c:v>2</c:v>
                  </c:pt>
                  <c:pt idx="373">
                    <c:v>3</c:v>
                  </c:pt>
                  <c:pt idx="376">
                    <c:v>2</c:v>
                  </c:pt>
                  <c:pt idx="378">
                    <c:v>2</c:v>
                  </c:pt>
                  <c:pt idx="380">
                    <c:v>2</c:v>
                  </c:pt>
                  <c:pt idx="382">
                    <c:v>2</c:v>
                  </c:pt>
                  <c:pt idx="384">
                    <c:v>6</c:v>
                  </c:pt>
                  <c:pt idx="390">
                    <c:v>2</c:v>
                  </c:pt>
                  <c:pt idx="392">
                    <c:v>3</c:v>
                  </c:pt>
                  <c:pt idx="395">
                    <c:v>2</c:v>
                  </c:pt>
                  <c:pt idx="397">
                    <c:v>3</c:v>
                  </c:pt>
                  <c:pt idx="400">
                    <c:v>2</c:v>
                  </c:pt>
                  <c:pt idx="402">
                    <c:v>2</c:v>
                  </c:pt>
                  <c:pt idx="404">
                    <c:v>2</c:v>
                  </c:pt>
                  <c:pt idx="406">
                    <c:v>2</c:v>
                  </c:pt>
                  <c:pt idx="408">
                    <c:v>6</c:v>
                  </c:pt>
                  <c:pt idx="414">
                    <c:v>2</c:v>
                  </c:pt>
                  <c:pt idx="416">
                    <c:v>3</c:v>
                  </c:pt>
                  <c:pt idx="419">
                    <c:v>2</c:v>
                  </c:pt>
                  <c:pt idx="421">
                    <c:v>3</c:v>
                  </c:pt>
                  <c:pt idx="424">
                    <c:v>2</c:v>
                  </c:pt>
                  <c:pt idx="426">
                    <c:v>2</c:v>
                  </c:pt>
                  <c:pt idx="428">
                    <c:v>2</c:v>
                  </c:pt>
                  <c:pt idx="430">
                    <c:v>2</c:v>
                  </c:pt>
                  <c:pt idx="432">
                    <c:v>6</c:v>
                  </c:pt>
                  <c:pt idx="438">
                    <c:v>2</c:v>
                  </c:pt>
                  <c:pt idx="440">
                    <c:v>3</c:v>
                  </c:pt>
                  <c:pt idx="443">
                    <c:v>2</c:v>
                  </c:pt>
                  <c:pt idx="445">
                    <c:v>3</c:v>
                  </c:pt>
                  <c:pt idx="448">
                    <c:v>2</c:v>
                  </c:pt>
                  <c:pt idx="450">
                    <c:v>2</c:v>
                  </c:pt>
                  <c:pt idx="452">
                    <c:v>2</c:v>
                  </c:pt>
                  <c:pt idx="454">
                    <c:v>2</c:v>
                  </c:pt>
                  <c:pt idx="456">
                    <c:v>6</c:v>
                  </c:pt>
                  <c:pt idx="462">
                    <c:v>2</c:v>
                  </c:pt>
                  <c:pt idx="464">
                    <c:v>3</c:v>
                  </c:pt>
                  <c:pt idx="467">
                    <c:v>2</c:v>
                  </c:pt>
                  <c:pt idx="469">
                    <c:v>3</c:v>
                  </c:pt>
                  <c:pt idx="472">
                    <c:v>2</c:v>
                  </c:pt>
                  <c:pt idx="474">
                    <c:v>2</c:v>
                  </c:pt>
                  <c:pt idx="476">
                    <c:v>2</c:v>
                  </c:pt>
                  <c:pt idx="478">
                    <c:v>2</c:v>
                  </c:pt>
                  <c:pt idx="480">
                    <c:v>6</c:v>
                  </c:pt>
                  <c:pt idx="486">
                    <c:v>2</c:v>
                  </c:pt>
                  <c:pt idx="488">
                    <c:v>3</c:v>
                  </c:pt>
                  <c:pt idx="491">
                    <c:v>2</c:v>
                  </c:pt>
                  <c:pt idx="493">
                    <c:v>3</c:v>
                  </c:pt>
                  <c:pt idx="496">
                    <c:v>2</c:v>
                  </c:pt>
                  <c:pt idx="498">
                    <c:v>2</c:v>
                  </c:pt>
                  <c:pt idx="500">
                    <c:v>2</c:v>
                  </c:pt>
                  <c:pt idx="502">
                    <c:v>2</c:v>
                  </c:pt>
                  <c:pt idx="504">
                    <c:v>6</c:v>
                  </c:pt>
                  <c:pt idx="510">
                    <c:v>2</c:v>
                  </c:pt>
                  <c:pt idx="512">
                    <c:v>3</c:v>
                  </c:pt>
                  <c:pt idx="515">
                    <c:v>2</c:v>
                  </c:pt>
                  <c:pt idx="517">
                    <c:v>3</c:v>
                  </c:pt>
                  <c:pt idx="520">
                    <c:v>2</c:v>
                  </c:pt>
                  <c:pt idx="522">
                    <c:v>2</c:v>
                  </c:pt>
                  <c:pt idx="524">
                    <c:v>2</c:v>
                  </c:pt>
                  <c:pt idx="526">
                    <c:v>2</c:v>
                  </c:pt>
                  <c:pt idx="528">
                    <c:v>6</c:v>
                  </c:pt>
                  <c:pt idx="534">
                    <c:v>2</c:v>
                  </c:pt>
                  <c:pt idx="536">
                    <c:v>3</c:v>
                  </c:pt>
                  <c:pt idx="539">
                    <c:v>2</c:v>
                  </c:pt>
                  <c:pt idx="541">
                    <c:v>3</c:v>
                  </c:pt>
                  <c:pt idx="544">
                    <c:v>2</c:v>
                  </c:pt>
                  <c:pt idx="546">
                    <c:v>2</c:v>
                  </c:pt>
                  <c:pt idx="548">
                    <c:v>2</c:v>
                  </c:pt>
                  <c:pt idx="550">
                    <c:v>2</c:v>
                  </c:pt>
                  <c:pt idx="552">
                    <c:v>6</c:v>
                  </c:pt>
                  <c:pt idx="558">
                    <c:v>2</c:v>
                  </c:pt>
                  <c:pt idx="560">
                    <c:v>3</c:v>
                  </c:pt>
                  <c:pt idx="563">
                    <c:v>2</c:v>
                  </c:pt>
                  <c:pt idx="565">
                    <c:v>3</c:v>
                  </c:pt>
                  <c:pt idx="568">
                    <c:v>2</c:v>
                  </c:pt>
                  <c:pt idx="570">
                    <c:v>2</c:v>
                  </c:pt>
                  <c:pt idx="572">
                    <c:v>2</c:v>
                  </c:pt>
                  <c:pt idx="574">
                    <c:v>2</c:v>
                  </c:pt>
                  <c:pt idx="576">
                    <c:v>6</c:v>
                  </c:pt>
                  <c:pt idx="582">
                    <c:v>2</c:v>
                  </c:pt>
                  <c:pt idx="584">
                    <c:v>3</c:v>
                  </c:pt>
                  <c:pt idx="587">
                    <c:v>2</c:v>
                  </c:pt>
                  <c:pt idx="589">
                    <c:v>3</c:v>
                  </c:pt>
                  <c:pt idx="592">
                    <c:v>2</c:v>
                  </c:pt>
                  <c:pt idx="594">
                    <c:v>2</c:v>
                  </c:pt>
                  <c:pt idx="596">
                    <c:v>2</c:v>
                  </c:pt>
                  <c:pt idx="598">
                    <c:v>2</c:v>
                  </c:pt>
                  <c:pt idx="600">
                    <c:v>6</c:v>
                  </c:pt>
                  <c:pt idx="606">
                    <c:v>2</c:v>
                  </c:pt>
                  <c:pt idx="608">
                    <c:v>3</c:v>
                  </c:pt>
                  <c:pt idx="611">
                    <c:v>2</c:v>
                  </c:pt>
                  <c:pt idx="613">
                    <c:v>3</c:v>
                  </c:pt>
                  <c:pt idx="616">
                    <c:v>2</c:v>
                  </c:pt>
                  <c:pt idx="618">
                    <c:v>2</c:v>
                  </c:pt>
                  <c:pt idx="620">
                    <c:v>2</c:v>
                  </c:pt>
                  <c:pt idx="622">
                    <c:v>2</c:v>
                  </c:pt>
                  <c:pt idx="624">
                    <c:v>6</c:v>
                  </c:pt>
                  <c:pt idx="630">
                    <c:v>2</c:v>
                  </c:pt>
                  <c:pt idx="632">
                    <c:v>3</c:v>
                  </c:pt>
                  <c:pt idx="635">
                    <c:v>2</c:v>
                  </c:pt>
                  <c:pt idx="637">
                    <c:v>3</c:v>
                  </c:pt>
                  <c:pt idx="640">
                    <c:v>2</c:v>
                  </c:pt>
                  <c:pt idx="642">
                    <c:v>2</c:v>
                  </c:pt>
                  <c:pt idx="644">
                    <c:v>2</c:v>
                  </c:pt>
                  <c:pt idx="646">
                    <c:v>2</c:v>
                  </c:pt>
                  <c:pt idx="648">
                    <c:v>6</c:v>
                  </c:pt>
                  <c:pt idx="654">
                    <c:v>2</c:v>
                  </c:pt>
                  <c:pt idx="656">
                    <c:v>3</c:v>
                  </c:pt>
                  <c:pt idx="659">
                    <c:v>2</c:v>
                  </c:pt>
                  <c:pt idx="661">
                    <c:v>3</c:v>
                  </c:pt>
                  <c:pt idx="664">
                    <c:v>2</c:v>
                  </c:pt>
                  <c:pt idx="666">
                    <c:v>2</c:v>
                  </c:pt>
                  <c:pt idx="668">
                    <c:v>2</c:v>
                  </c:pt>
                  <c:pt idx="670">
                    <c:v>2</c:v>
                  </c:pt>
                  <c:pt idx="672">
                    <c:v>6</c:v>
                  </c:pt>
                  <c:pt idx="678">
                    <c:v>2</c:v>
                  </c:pt>
                  <c:pt idx="680">
                    <c:v>3</c:v>
                  </c:pt>
                  <c:pt idx="683">
                    <c:v>2</c:v>
                  </c:pt>
                  <c:pt idx="685">
                    <c:v>3</c:v>
                  </c:pt>
                  <c:pt idx="688">
                    <c:v>2</c:v>
                  </c:pt>
                  <c:pt idx="690">
                    <c:v>2</c:v>
                  </c:pt>
                  <c:pt idx="692">
                    <c:v>2</c:v>
                  </c:pt>
                  <c:pt idx="694">
                    <c:v>2</c:v>
                  </c:pt>
                  <c:pt idx="696">
                    <c:v>6</c:v>
                  </c:pt>
                  <c:pt idx="702">
                    <c:v>2</c:v>
                  </c:pt>
                  <c:pt idx="704">
                    <c:v>3</c:v>
                  </c:pt>
                  <c:pt idx="707">
                    <c:v>2</c:v>
                  </c:pt>
                  <c:pt idx="709">
                    <c:v>3</c:v>
                  </c:pt>
                  <c:pt idx="712">
                    <c:v>2</c:v>
                  </c:pt>
                  <c:pt idx="714">
                    <c:v>2</c:v>
                  </c:pt>
                  <c:pt idx="716">
                    <c:v>2</c:v>
                  </c:pt>
                  <c:pt idx="718">
                    <c:v>2</c:v>
                  </c:pt>
                  <c:pt idx="720">
                    <c:v>6</c:v>
                  </c:pt>
                  <c:pt idx="726">
                    <c:v>2</c:v>
                  </c:pt>
                  <c:pt idx="728">
                    <c:v>3</c:v>
                  </c:pt>
                  <c:pt idx="731">
                    <c:v>2</c:v>
                  </c:pt>
                  <c:pt idx="733">
                    <c:v>3</c:v>
                  </c:pt>
                  <c:pt idx="736">
                    <c:v>2</c:v>
                  </c:pt>
                  <c:pt idx="738">
                    <c:v>2</c:v>
                  </c:pt>
                  <c:pt idx="740">
                    <c:v>2</c:v>
                  </c:pt>
                  <c:pt idx="742">
                    <c:v>2</c:v>
                  </c:pt>
                  <c:pt idx="744">
                    <c:v>6</c:v>
                  </c:pt>
                  <c:pt idx="750">
                    <c:v>2</c:v>
                  </c:pt>
                  <c:pt idx="752">
                    <c:v>3</c:v>
                  </c:pt>
                  <c:pt idx="755">
                    <c:v>2</c:v>
                  </c:pt>
                  <c:pt idx="757">
                    <c:v>3</c:v>
                  </c:pt>
                  <c:pt idx="760">
                    <c:v>2</c:v>
                  </c:pt>
                  <c:pt idx="762">
                    <c:v>2</c:v>
                  </c:pt>
                  <c:pt idx="764">
                    <c:v>2</c:v>
                  </c:pt>
                  <c:pt idx="766">
                    <c:v>2</c:v>
                  </c:pt>
                  <c:pt idx="768">
                    <c:v>6</c:v>
                  </c:pt>
                  <c:pt idx="774">
                    <c:v>2</c:v>
                  </c:pt>
                  <c:pt idx="776">
                    <c:v>3</c:v>
                  </c:pt>
                  <c:pt idx="779">
                    <c:v>2</c:v>
                  </c:pt>
                  <c:pt idx="781">
                    <c:v>3</c:v>
                  </c:pt>
                  <c:pt idx="784">
                    <c:v>2</c:v>
                  </c:pt>
                  <c:pt idx="786">
                    <c:v>2</c:v>
                  </c:pt>
                  <c:pt idx="788">
                    <c:v>2</c:v>
                  </c:pt>
                  <c:pt idx="790">
                    <c:v>2</c:v>
                  </c:pt>
                  <c:pt idx="792">
                    <c:v>6</c:v>
                  </c:pt>
                  <c:pt idx="798">
                    <c:v>2</c:v>
                  </c:pt>
                  <c:pt idx="800">
                    <c:v>3</c:v>
                  </c:pt>
                  <c:pt idx="803">
                    <c:v>2</c:v>
                  </c:pt>
                  <c:pt idx="805">
                    <c:v>3</c:v>
                  </c:pt>
                  <c:pt idx="808">
                    <c:v>2</c:v>
                  </c:pt>
                  <c:pt idx="810">
                    <c:v>2</c:v>
                  </c:pt>
                  <c:pt idx="812">
                    <c:v>2</c:v>
                  </c:pt>
                  <c:pt idx="814">
                    <c:v>2</c:v>
                  </c:pt>
                  <c:pt idx="816">
                    <c:v>6</c:v>
                  </c:pt>
                  <c:pt idx="822">
                    <c:v>2</c:v>
                  </c:pt>
                  <c:pt idx="824">
                    <c:v>3</c:v>
                  </c:pt>
                  <c:pt idx="827">
                    <c:v>2</c:v>
                  </c:pt>
                  <c:pt idx="829">
                    <c:v>3</c:v>
                  </c:pt>
                  <c:pt idx="832">
                    <c:v>2</c:v>
                  </c:pt>
                  <c:pt idx="834">
                    <c:v>2</c:v>
                  </c:pt>
                  <c:pt idx="836">
                    <c:v>2</c:v>
                  </c:pt>
                  <c:pt idx="838">
                    <c:v>2</c:v>
                  </c:pt>
                  <c:pt idx="840">
                    <c:v>6</c:v>
                  </c:pt>
                  <c:pt idx="846">
                    <c:v>2</c:v>
                  </c:pt>
                  <c:pt idx="848">
                    <c:v>3</c:v>
                  </c:pt>
                  <c:pt idx="851">
                    <c:v>2</c:v>
                  </c:pt>
                  <c:pt idx="853">
                    <c:v>3</c:v>
                  </c:pt>
                  <c:pt idx="856">
                    <c:v>2</c:v>
                  </c:pt>
                  <c:pt idx="858">
                    <c:v>2</c:v>
                  </c:pt>
                  <c:pt idx="860">
                    <c:v>2</c:v>
                  </c:pt>
                  <c:pt idx="862">
                    <c:v>2</c:v>
                  </c:pt>
                  <c:pt idx="864">
                    <c:v>6</c:v>
                  </c:pt>
                  <c:pt idx="870">
                    <c:v>2</c:v>
                  </c:pt>
                  <c:pt idx="872">
                    <c:v>3</c:v>
                  </c:pt>
                  <c:pt idx="875">
                    <c:v>2</c:v>
                  </c:pt>
                  <c:pt idx="877">
                    <c:v>3</c:v>
                  </c:pt>
                  <c:pt idx="880">
                    <c:v>2</c:v>
                  </c:pt>
                  <c:pt idx="882">
                    <c:v>2</c:v>
                  </c:pt>
                  <c:pt idx="884">
                    <c:v>2</c:v>
                  </c:pt>
                  <c:pt idx="886">
                    <c:v>2</c:v>
                  </c:pt>
                  <c:pt idx="888">
                    <c:v>6</c:v>
                  </c:pt>
                  <c:pt idx="894">
                    <c:v>2</c:v>
                  </c:pt>
                  <c:pt idx="896">
                    <c:v>3</c:v>
                  </c:pt>
                  <c:pt idx="899">
                    <c:v>2</c:v>
                  </c:pt>
                  <c:pt idx="901">
                    <c:v>3</c:v>
                  </c:pt>
                  <c:pt idx="904">
                    <c:v>2</c:v>
                  </c:pt>
                  <c:pt idx="906">
                    <c:v>2</c:v>
                  </c:pt>
                  <c:pt idx="908">
                    <c:v>2</c:v>
                  </c:pt>
                  <c:pt idx="910">
                    <c:v>2</c:v>
                  </c:pt>
                  <c:pt idx="912">
                    <c:v>6</c:v>
                  </c:pt>
                  <c:pt idx="918">
                    <c:v>2</c:v>
                  </c:pt>
                  <c:pt idx="920">
                    <c:v>3</c:v>
                  </c:pt>
                  <c:pt idx="923">
                    <c:v>2</c:v>
                  </c:pt>
                  <c:pt idx="925">
                    <c:v>3</c:v>
                  </c:pt>
                  <c:pt idx="928">
                    <c:v>2</c:v>
                  </c:pt>
                  <c:pt idx="930">
                    <c:v>2</c:v>
                  </c:pt>
                  <c:pt idx="932">
                    <c:v>2</c:v>
                  </c:pt>
                  <c:pt idx="934">
                    <c:v>2</c:v>
                  </c:pt>
                  <c:pt idx="936">
                    <c:v>6</c:v>
                  </c:pt>
                  <c:pt idx="942">
                    <c:v>2</c:v>
                  </c:pt>
                  <c:pt idx="944">
                    <c:v>3</c:v>
                  </c:pt>
                  <c:pt idx="947">
                    <c:v>2</c:v>
                  </c:pt>
                  <c:pt idx="949">
                    <c:v>3</c:v>
                  </c:pt>
                  <c:pt idx="952">
                    <c:v>2</c:v>
                  </c:pt>
                  <c:pt idx="954">
                    <c:v>2</c:v>
                  </c:pt>
                  <c:pt idx="956">
                    <c:v>2</c:v>
                  </c:pt>
                  <c:pt idx="958">
                    <c:v>2</c:v>
                  </c:pt>
                  <c:pt idx="960">
                    <c:v>6</c:v>
                  </c:pt>
                  <c:pt idx="966">
                    <c:v>2</c:v>
                  </c:pt>
                  <c:pt idx="968">
                    <c:v>3</c:v>
                  </c:pt>
                  <c:pt idx="971">
                    <c:v>2</c:v>
                  </c:pt>
                  <c:pt idx="973">
                    <c:v>3</c:v>
                  </c:pt>
                  <c:pt idx="976">
                    <c:v>2</c:v>
                  </c:pt>
                  <c:pt idx="978">
                    <c:v>2</c:v>
                  </c:pt>
                  <c:pt idx="980">
                    <c:v>2</c:v>
                  </c:pt>
                  <c:pt idx="982">
                    <c:v>2</c:v>
                  </c:pt>
                  <c:pt idx="984">
                    <c:v>6</c:v>
                  </c:pt>
                  <c:pt idx="990">
                    <c:v>2</c:v>
                  </c:pt>
                  <c:pt idx="992">
                    <c:v>3</c:v>
                  </c:pt>
                  <c:pt idx="995">
                    <c:v>2</c:v>
                  </c:pt>
                  <c:pt idx="997">
                    <c:v>3</c:v>
                  </c:pt>
                  <c:pt idx="1000">
                    <c:v>2</c:v>
                  </c:pt>
                  <c:pt idx="1002">
                    <c:v>2</c:v>
                  </c:pt>
                  <c:pt idx="1004">
                    <c:v>2</c:v>
                  </c:pt>
                  <c:pt idx="1006">
                    <c:v>2</c:v>
                  </c:pt>
                  <c:pt idx="1008">
                    <c:v>6</c:v>
                  </c:pt>
                  <c:pt idx="1014">
                    <c:v>2</c:v>
                  </c:pt>
                  <c:pt idx="1016">
                    <c:v>3</c:v>
                  </c:pt>
                  <c:pt idx="1019">
                    <c:v>2</c:v>
                  </c:pt>
                  <c:pt idx="1021">
                    <c:v>3</c:v>
                  </c:pt>
                  <c:pt idx="1024">
                    <c:v>2</c:v>
                  </c:pt>
                  <c:pt idx="1026">
                    <c:v>2</c:v>
                  </c:pt>
                  <c:pt idx="1028">
                    <c:v>2</c:v>
                  </c:pt>
                  <c:pt idx="1030">
                    <c:v>2</c:v>
                  </c:pt>
                  <c:pt idx="1032">
                    <c:v>6</c:v>
                  </c:pt>
                  <c:pt idx="1038">
                    <c:v>2</c:v>
                  </c:pt>
                  <c:pt idx="1040">
                    <c:v>3</c:v>
                  </c:pt>
                  <c:pt idx="1043">
                    <c:v>2</c:v>
                  </c:pt>
                  <c:pt idx="1045">
                    <c:v>3</c:v>
                  </c:pt>
                  <c:pt idx="1048">
                    <c:v>2</c:v>
                  </c:pt>
                  <c:pt idx="1050">
                    <c:v>2</c:v>
                  </c:pt>
                  <c:pt idx="1052">
                    <c:v>2</c:v>
                  </c:pt>
                  <c:pt idx="1054">
                    <c:v>2</c:v>
                  </c:pt>
                  <c:pt idx="1056">
                    <c:v>6</c:v>
                  </c:pt>
                  <c:pt idx="1062">
                    <c:v>2</c:v>
                  </c:pt>
                  <c:pt idx="1064">
                    <c:v>3</c:v>
                  </c:pt>
                  <c:pt idx="1067">
                    <c:v>2</c:v>
                  </c:pt>
                  <c:pt idx="1069">
                    <c:v>3</c:v>
                  </c:pt>
                  <c:pt idx="1072">
                    <c:v>2</c:v>
                  </c:pt>
                  <c:pt idx="1074">
                    <c:v>2</c:v>
                  </c:pt>
                  <c:pt idx="1076">
                    <c:v>2</c:v>
                  </c:pt>
                  <c:pt idx="1078">
                    <c:v>2</c:v>
                  </c:pt>
                  <c:pt idx="1080">
                    <c:v>6</c:v>
                  </c:pt>
                  <c:pt idx="1086">
                    <c:v>2</c:v>
                  </c:pt>
                  <c:pt idx="1088">
                    <c:v>3</c:v>
                  </c:pt>
                  <c:pt idx="1091">
                    <c:v>2</c:v>
                  </c:pt>
                  <c:pt idx="1093">
                    <c:v>3</c:v>
                  </c:pt>
                  <c:pt idx="1096">
                    <c:v>2</c:v>
                  </c:pt>
                  <c:pt idx="1098">
                    <c:v>2</c:v>
                  </c:pt>
                  <c:pt idx="1100">
                    <c:v>2</c:v>
                  </c:pt>
                  <c:pt idx="1102">
                    <c:v>2</c:v>
                  </c:pt>
                  <c:pt idx="1104">
                    <c:v>6</c:v>
                  </c:pt>
                  <c:pt idx="1110">
                    <c:v>2</c:v>
                  </c:pt>
                  <c:pt idx="1112">
                    <c:v>3</c:v>
                  </c:pt>
                  <c:pt idx="1115">
                    <c:v>2</c:v>
                  </c:pt>
                  <c:pt idx="1117">
                    <c:v>3</c:v>
                  </c:pt>
                  <c:pt idx="1120">
                    <c:v>2</c:v>
                  </c:pt>
                  <c:pt idx="1122">
                    <c:v>2</c:v>
                  </c:pt>
                  <c:pt idx="1124">
                    <c:v>2</c:v>
                  </c:pt>
                  <c:pt idx="1126">
                    <c:v>2</c:v>
                  </c:pt>
                  <c:pt idx="1128">
                    <c:v>6</c:v>
                  </c:pt>
                  <c:pt idx="1134">
                    <c:v>2</c:v>
                  </c:pt>
                  <c:pt idx="1136">
                    <c:v>3</c:v>
                  </c:pt>
                  <c:pt idx="1139">
                    <c:v>2</c:v>
                  </c:pt>
                  <c:pt idx="1141">
                    <c:v>3</c:v>
                  </c:pt>
                  <c:pt idx="1144">
                    <c:v>2</c:v>
                  </c:pt>
                  <c:pt idx="1146">
                    <c:v>2</c:v>
                  </c:pt>
                  <c:pt idx="1148">
                    <c:v>2</c:v>
                  </c:pt>
                  <c:pt idx="1150">
                    <c:v>2</c:v>
                  </c:pt>
                  <c:pt idx="1152">
                    <c:v>6</c:v>
                  </c:pt>
                  <c:pt idx="1158">
                    <c:v>2</c:v>
                  </c:pt>
                  <c:pt idx="1160">
                    <c:v>3</c:v>
                  </c:pt>
                  <c:pt idx="1163">
                    <c:v>2</c:v>
                  </c:pt>
                  <c:pt idx="1165">
                    <c:v>3</c:v>
                  </c:pt>
                  <c:pt idx="1168">
                    <c:v>2</c:v>
                  </c:pt>
                  <c:pt idx="1170">
                    <c:v>2</c:v>
                  </c:pt>
                  <c:pt idx="1172">
                    <c:v>2</c:v>
                  </c:pt>
                  <c:pt idx="1174">
                    <c:v>2</c:v>
                  </c:pt>
                  <c:pt idx="1176">
                    <c:v>6</c:v>
                  </c:pt>
                  <c:pt idx="1182">
                    <c:v>2</c:v>
                  </c:pt>
                  <c:pt idx="1184">
                    <c:v>3</c:v>
                  </c:pt>
                  <c:pt idx="1187">
                    <c:v>2</c:v>
                  </c:pt>
                  <c:pt idx="1189">
                    <c:v>3</c:v>
                  </c:pt>
                  <c:pt idx="1192">
                    <c:v>2</c:v>
                  </c:pt>
                  <c:pt idx="1194">
                    <c:v>2</c:v>
                  </c:pt>
                  <c:pt idx="1196">
                    <c:v>2</c:v>
                  </c:pt>
                  <c:pt idx="1198">
                    <c:v>2</c:v>
                  </c:pt>
                  <c:pt idx="1200">
                    <c:v>6</c:v>
                  </c:pt>
                  <c:pt idx="1206">
                    <c:v>2</c:v>
                  </c:pt>
                  <c:pt idx="1208">
                    <c:v>3</c:v>
                  </c:pt>
                  <c:pt idx="1211">
                    <c:v>2</c:v>
                  </c:pt>
                  <c:pt idx="1213">
                    <c:v>3</c:v>
                  </c:pt>
                  <c:pt idx="1216">
                    <c:v>2</c:v>
                  </c:pt>
                  <c:pt idx="1218">
                    <c:v>2</c:v>
                  </c:pt>
                  <c:pt idx="1220">
                    <c:v>2</c:v>
                  </c:pt>
                  <c:pt idx="1222">
                    <c:v>2</c:v>
                  </c:pt>
                  <c:pt idx="1224">
                    <c:v>6</c:v>
                  </c:pt>
                  <c:pt idx="1230">
                    <c:v>2</c:v>
                  </c:pt>
                  <c:pt idx="1232">
                    <c:v>3</c:v>
                  </c:pt>
                  <c:pt idx="1235">
                    <c:v>2</c:v>
                  </c:pt>
                  <c:pt idx="1237">
                    <c:v>3</c:v>
                  </c:pt>
                  <c:pt idx="1240">
                    <c:v>2</c:v>
                  </c:pt>
                  <c:pt idx="1242">
                    <c:v>2</c:v>
                  </c:pt>
                  <c:pt idx="1244">
                    <c:v>2</c:v>
                  </c:pt>
                  <c:pt idx="1246">
                    <c:v>2</c:v>
                  </c:pt>
                  <c:pt idx="1248">
                    <c:v>6</c:v>
                  </c:pt>
                  <c:pt idx="1254">
                    <c:v>2</c:v>
                  </c:pt>
                  <c:pt idx="1256">
                    <c:v>3</c:v>
                  </c:pt>
                  <c:pt idx="1259">
                    <c:v>2</c:v>
                  </c:pt>
                  <c:pt idx="1261">
                    <c:v>3</c:v>
                  </c:pt>
                  <c:pt idx="1264">
                    <c:v>2</c:v>
                  </c:pt>
                  <c:pt idx="1266">
                    <c:v>2</c:v>
                  </c:pt>
                  <c:pt idx="1268">
                    <c:v>2</c:v>
                  </c:pt>
                  <c:pt idx="1270">
                    <c:v>2</c:v>
                  </c:pt>
                  <c:pt idx="1272">
                    <c:v>6</c:v>
                  </c:pt>
                  <c:pt idx="1278">
                    <c:v>2</c:v>
                  </c:pt>
                  <c:pt idx="1280">
                    <c:v>3</c:v>
                  </c:pt>
                  <c:pt idx="1283">
                    <c:v>2</c:v>
                  </c:pt>
                  <c:pt idx="1285">
                    <c:v>3</c:v>
                  </c:pt>
                  <c:pt idx="1288">
                    <c:v>2</c:v>
                  </c:pt>
                  <c:pt idx="1290">
                    <c:v>2</c:v>
                  </c:pt>
                  <c:pt idx="1292">
                    <c:v>2</c:v>
                  </c:pt>
                  <c:pt idx="1294">
                    <c:v>2</c:v>
                  </c:pt>
                  <c:pt idx="1296">
                    <c:v>6</c:v>
                  </c:pt>
                  <c:pt idx="1302">
                    <c:v>2</c:v>
                  </c:pt>
                  <c:pt idx="1304">
                    <c:v>3</c:v>
                  </c:pt>
                  <c:pt idx="1307">
                    <c:v>2</c:v>
                  </c:pt>
                  <c:pt idx="1309">
                    <c:v>3</c:v>
                  </c:pt>
                  <c:pt idx="1312">
                    <c:v>2</c:v>
                  </c:pt>
                  <c:pt idx="1314">
                    <c:v>2</c:v>
                  </c:pt>
                  <c:pt idx="1316">
                    <c:v>2</c:v>
                  </c:pt>
                  <c:pt idx="1318">
                    <c:v>2</c:v>
                  </c:pt>
                  <c:pt idx="1320">
                    <c:v>6</c:v>
                  </c:pt>
                  <c:pt idx="1326">
                    <c:v>2</c:v>
                  </c:pt>
                  <c:pt idx="1328">
                    <c:v>3</c:v>
                  </c:pt>
                  <c:pt idx="1331">
                    <c:v>2</c:v>
                  </c:pt>
                  <c:pt idx="1333">
                    <c:v>3</c:v>
                  </c:pt>
                  <c:pt idx="1336">
                    <c:v>2</c:v>
                  </c:pt>
                  <c:pt idx="1338">
                    <c:v>2</c:v>
                  </c:pt>
                  <c:pt idx="1340">
                    <c:v>2</c:v>
                  </c:pt>
                  <c:pt idx="1342">
                    <c:v>2</c:v>
                  </c:pt>
                  <c:pt idx="1344">
                    <c:v>6</c:v>
                  </c:pt>
                  <c:pt idx="1350">
                    <c:v>2</c:v>
                  </c:pt>
                  <c:pt idx="1352">
                    <c:v>3</c:v>
                  </c:pt>
                  <c:pt idx="1355">
                    <c:v>2</c:v>
                  </c:pt>
                  <c:pt idx="1357">
                    <c:v>3</c:v>
                  </c:pt>
                  <c:pt idx="1360">
                    <c:v>2</c:v>
                  </c:pt>
                  <c:pt idx="1362">
                    <c:v>2</c:v>
                  </c:pt>
                  <c:pt idx="1364">
                    <c:v>2</c:v>
                  </c:pt>
                  <c:pt idx="1366">
                    <c:v>2</c:v>
                  </c:pt>
                  <c:pt idx="1368">
                    <c:v>6</c:v>
                  </c:pt>
                  <c:pt idx="1374">
                    <c:v>2</c:v>
                  </c:pt>
                  <c:pt idx="1376">
                    <c:v>3</c:v>
                  </c:pt>
                  <c:pt idx="1379">
                    <c:v>2</c:v>
                  </c:pt>
                  <c:pt idx="1381">
                    <c:v>3</c:v>
                  </c:pt>
                  <c:pt idx="1384">
                    <c:v>2</c:v>
                  </c:pt>
                  <c:pt idx="1386">
                    <c:v>2</c:v>
                  </c:pt>
                  <c:pt idx="1388">
                    <c:v>2</c:v>
                  </c:pt>
                  <c:pt idx="1390">
                    <c:v>2</c:v>
                  </c:pt>
                  <c:pt idx="1392">
                    <c:v>6</c:v>
                  </c:pt>
                  <c:pt idx="1398">
                    <c:v>2</c:v>
                  </c:pt>
                  <c:pt idx="1400">
                    <c:v>3</c:v>
                  </c:pt>
                  <c:pt idx="1403">
                    <c:v>2</c:v>
                  </c:pt>
                  <c:pt idx="1405">
                    <c:v>3</c:v>
                  </c:pt>
                  <c:pt idx="1408">
                    <c:v>2</c:v>
                  </c:pt>
                  <c:pt idx="1410">
                    <c:v>2</c:v>
                  </c:pt>
                  <c:pt idx="1412">
                    <c:v>2</c:v>
                  </c:pt>
                  <c:pt idx="1414">
                    <c:v>2</c:v>
                  </c:pt>
                  <c:pt idx="1416">
                    <c:v>6</c:v>
                  </c:pt>
                  <c:pt idx="1422">
                    <c:v>2</c:v>
                  </c:pt>
                  <c:pt idx="1424">
                    <c:v>3</c:v>
                  </c:pt>
                  <c:pt idx="1427">
                    <c:v>2</c:v>
                  </c:pt>
                  <c:pt idx="1429">
                    <c:v>3</c:v>
                  </c:pt>
                  <c:pt idx="1432">
                    <c:v>2</c:v>
                  </c:pt>
                  <c:pt idx="1434">
                    <c:v>2</c:v>
                  </c:pt>
                  <c:pt idx="1436">
                    <c:v>2</c:v>
                  </c:pt>
                  <c:pt idx="1438">
                    <c:v>2</c:v>
                  </c:pt>
                  <c:pt idx="1440">
                    <c:v>6</c:v>
                  </c:pt>
                  <c:pt idx="1446">
                    <c:v>2</c:v>
                  </c:pt>
                  <c:pt idx="1448">
                    <c:v>3</c:v>
                  </c:pt>
                  <c:pt idx="1451">
                    <c:v>2</c:v>
                  </c:pt>
                  <c:pt idx="1453">
                    <c:v>3</c:v>
                  </c:pt>
                  <c:pt idx="1456">
                    <c:v>2</c:v>
                  </c:pt>
                  <c:pt idx="1458">
                    <c:v>2</c:v>
                  </c:pt>
                  <c:pt idx="1460">
                    <c:v>2</c:v>
                  </c:pt>
                  <c:pt idx="1462">
                    <c:v>2</c:v>
                  </c:pt>
                  <c:pt idx="1464">
                    <c:v>6</c:v>
                  </c:pt>
                  <c:pt idx="1470">
                    <c:v>2</c:v>
                  </c:pt>
                  <c:pt idx="1472">
                    <c:v>3</c:v>
                  </c:pt>
                  <c:pt idx="1475">
                    <c:v>2</c:v>
                  </c:pt>
                  <c:pt idx="1477">
                    <c:v>3</c:v>
                  </c:pt>
                  <c:pt idx="1480">
                    <c:v>2</c:v>
                  </c:pt>
                  <c:pt idx="1482">
                    <c:v>2</c:v>
                  </c:pt>
                  <c:pt idx="1484">
                    <c:v>2</c:v>
                  </c:pt>
                  <c:pt idx="1486">
                    <c:v>2</c:v>
                  </c:pt>
                  <c:pt idx="1488">
                    <c:v>6</c:v>
                  </c:pt>
                  <c:pt idx="1494">
                    <c:v>2</c:v>
                  </c:pt>
                  <c:pt idx="1496">
                    <c:v>3</c:v>
                  </c:pt>
                  <c:pt idx="1499">
                    <c:v>2</c:v>
                  </c:pt>
                  <c:pt idx="1501">
                    <c:v>3</c:v>
                  </c:pt>
                  <c:pt idx="1504">
                    <c:v>2</c:v>
                  </c:pt>
                  <c:pt idx="1506">
                    <c:v>2</c:v>
                  </c:pt>
                  <c:pt idx="1508">
                    <c:v>2</c:v>
                  </c:pt>
                  <c:pt idx="1510">
                    <c:v>2</c:v>
                  </c:pt>
                  <c:pt idx="1512">
                    <c:v>6</c:v>
                  </c:pt>
                  <c:pt idx="1518">
                    <c:v>2</c:v>
                  </c:pt>
                  <c:pt idx="1520">
                    <c:v>3</c:v>
                  </c:pt>
                  <c:pt idx="1523">
                    <c:v>2</c:v>
                  </c:pt>
                  <c:pt idx="1525">
                    <c:v>3</c:v>
                  </c:pt>
                  <c:pt idx="1528">
                    <c:v>2</c:v>
                  </c:pt>
                  <c:pt idx="1530">
                    <c:v>2</c:v>
                  </c:pt>
                  <c:pt idx="1532">
                    <c:v>2</c:v>
                  </c:pt>
                  <c:pt idx="1534">
                    <c:v>2</c:v>
                  </c:pt>
                  <c:pt idx="1536">
                    <c:v>6</c:v>
                  </c:pt>
                  <c:pt idx="1542">
                    <c:v>2</c:v>
                  </c:pt>
                  <c:pt idx="1544">
                    <c:v>3</c:v>
                  </c:pt>
                  <c:pt idx="1547">
                    <c:v>2</c:v>
                  </c:pt>
                  <c:pt idx="1549">
                    <c:v>3</c:v>
                  </c:pt>
                  <c:pt idx="1552">
                    <c:v>2</c:v>
                  </c:pt>
                  <c:pt idx="1554">
                    <c:v>2</c:v>
                  </c:pt>
                  <c:pt idx="1556">
                    <c:v>2</c:v>
                  </c:pt>
                  <c:pt idx="1558">
                    <c:v>2</c:v>
                  </c:pt>
                  <c:pt idx="1560">
                    <c:v>6</c:v>
                  </c:pt>
                  <c:pt idx="1566">
                    <c:v>2</c:v>
                  </c:pt>
                  <c:pt idx="1568">
                    <c:v>3</c:v>
                  </c:pt>
                  <c:pt idx="1571">
                    <c:v>2</c:v>
                  </c:pt>
                  <c:pt idx="1573">
                    <c:v>3</c:v>
                  </c:pt>
                  <c:pt idx="1576">
                    <c:v>2</c:v>
                  </c:pt>
                  <c:pt idx="1578">
                    <c:v>2</c:v>
                  </c:pt>
                  <c:pt idx="1580">
                    <c:v>2</c:v>
                  </c:pt>
                  <c:pt idx="1582">
                    <c:v>2</c:v>
                  </c:pt>
                  <c:pt idx="1584">
                    <c:v>6</c:v>
                  </c:pt>
                  <c:pt idx="1590">
                    <c:v>2</c:v>
                  </c:pt>
                  <c:pt idx="1592">
                    <c:v>3</c:v>
                  </c:pt>
                  <c:pt idx="1595">
                    <c:v>2</c:v>
                  </c:pt>
                  <c:pt idx="1597">
                    <c:v>3</c:v>
                  </c:pt>
                  <c:pt idx="1600">
                    <c:v>2</c:v>
                  </c:pt>
                  <c:pt idx="1602">
                    <c:v>2</c:v>
                  </c:pt>
                  <c:pt idx="1604">
                    <c:v>2</c:v>
                  </c:pt>
                  <c:pt idx="1606">
                    <c:v>2</c:v>
                  </c:pt>
                  <c:pt idx="1608">
                    <c:v>6</c:v>
                  </c:pt>
                  <c:pt idx="1614">
                    <c:v>2</c:v>
                  </c:pt>
                  <c:pt idx="1616">
                    <c:v>3</c:v>
                  </c:pt>
                  <c:pt idx="1619">
                    <c:v>2</c:v>
                  </c:pt>
                  <c:pt idx="1621">
                    <c:v>3</c:v>
                  </c:pt>
                  <c:pt idx="1624">
                    <c:v>2</c:v>
                  </c:pt>
                  <c:pt idx="1626">
                    <c:v>2</c:v>
                  </c:pt>
                  <c:pt idx="1628">
                    <c:v>2</c:v>
                  </c:pt>
                  <c:pt idx="1630">
                    <c:v>2</c:v>
                  </c:pt>
                  <c:pt idx="1632">
                    <c:v>6</c:v>
                  </c:pt>
                  <c:pt idx="1638">
                    <c:v>2</c:v>
                  </c:pt>
                  <c:pt idx="1640">
                    <c:v>3</c:v>
                  </c:pt>
                  <c:pt idx="1643">
                    <c:v>2</c:v>
                  </c:pt>
                  <c:pt idx="1645">
                    <c:v>3</c:v>
                  </c:pt>
                  <c:pt idx="1648">
                    <c:v>2</c:v>
                  </c:pt>
                  <c:pt idx="1650">
                    <c:v>2</c:v>
                  </c:pt>
                  <c:pt idx="1652">
                    <c:v>2</c:v>
                  </c:pt>
                  <c:pt idx="1654">
                    <c:v>2</c:v>
                  </c:pt>
                  <c:pt idx="1656">
                    <c:v>6</c:v>
                  </c:pt>
                  <c:pt idx="1662">
                    <c:v>2</c:v>
                  </c:pt>
                  <c:pt idx="1664">
                    <c:v>3</c:v>
                  </c:pt>
                  <c:pt idx="1667">
                    <c:v>2</c:v>
                  </c:pt>
                  <c:pt idx="1669">
                    <c:v>3</c:v>
                  </c:pt>
                  <c:pt idx="1672">
                    <c:v>2</c:v>
                  </c:pt>
                  <c:pt idx="1674">
                    <c:v>2</c:v>
                  </c:pt>
                  <c:pt idx="1676">
                    <c:v>2</c:v>
                  </c:pt>
                  <c:pt idx="1678">
                    <c:v>2</c:v>
                  </c:pt>
                  <c:pt idx="1680">
                    <c:v>6</c:v>
                  </c:pt>
                  <c:pt idx="1686">
                    <c:v>2</c:v>
                  </c:pt>
                  <c:pt idx="1688">
                    <c:v>3</c:v>
                  </c:pt>
                  <c:pt idx="1691">
                    <c:v>2</c:v>
                  </c:pt>
                  <c:pt idx="1693">
                    <c:v>3</c:v>
                  </c:pt>
                  <c:pt idx="1696">
                    <c:v>2</c:v>
                  </c:pt>
                  <c:pt idx="1698">
                    <c:v>2</c:v>
                  </c:pt>
                  <c:pt idx="1700">
                    <c:v>2</c:v>
                  </c:pt>
                  <c:pt idx="1702">
                    <c:v>2</c:v>
                  </c:pt>
                  <c:pt idx="1704">
                    <c:v>6</c:v>
                  </c:pt>
                  <c:pt idx="1710">
                    <c:v>2</c:v>
                  </c:pt>
                  <c:pt idx="1712">
                    <c:v>3</c:v>
                  </c:pt>
                  <c:pt idx="1715">
                    <c:v>2</c:v>
                  </c:pt>
                  <c:pt idx="1717">
                    <c:v>3</c:v>
                  </c:pt>
                  <c:pt idx="1720">
                    <c:v>2</c:v>
                  </c:pt>
                  <c:pt idx="1722">
                    <c:v>2</c:v>
                  </c:pt>
                  <c:pt idx="1724">
                    <c:v>2</c:v>
                  </c:pt>
                  <c:pt idx="1726">
                    <c:v>2</c:v>
                  </c:pt>
                  <c:pt idx="1728">
                    <c:v>6</c:v>
                  </c:pt>
                  <c:pt idx="1734">
                    <c:v>2</c:v>
                  </c:pt>
                  <c:pt idx="1736">
                    <c:v>3</c:v>
                  </c:pt>
                  <c:pt idx="1739">
                    <c:v>2</c:v>
                  </c:pt>
                  <c:pt idx="1741">
                    <c:v>3</c:v>
                  </c:pt>
                  <c:pt idx="1744">
                    <c:v>2</c:v>
                  </c:pt>
                  <c:pt idx="1746">
                    <c:v>2</c:v>
                  </c:pt>
                  <c:pt idx="1748">
                    <c:v>2</c:v>
                  </c:pt>
                  <c:pt idx="1750">
                    <c:v>2</c:v>
                  </c:pt>
                  <c:pt idx="1752">
                    <c:v>6</c:v>
                  </c:pt>
                  <c:pt idx="1758">
                    <c:v>2</c:v>
                  </c:pt>
                  <c:pt idx="1760">
                    <c:v>3</c:v>
                  </c:pt>
                  <c:pt idx="1763">
                    <c:v>2</c:v>
                  </c:pt>
                  <c:pt idx="1765">
                    <c:v>3</c:v>
                  </c:pt>
                  <c:pt idx="1768">
                    <c:v>2</c:v>
                  </c:pt>
                  <c:pt idx="1770">
                    <c:v>2</c:v>
                  </c:pt>
                  <c:pt idx="1772">
                    <c:v>2</c:v>
                  </c:pt>
                  <c:pt idx="1774">
                    <c:v>2</c:v>
                  </c:pt>
                  <c:pt idx="1776">
                    <c:v>6</c:v>
                  </c:pt>
                  <c:pt idx="1782">
                    <c:v>2</c:v>
                  </c:pt>
                  <c:pt idx="1784">
                    <c:v>3</c:v>
                  </c:pt>
                  <c:pt idx="1787">
                    <c:v>2</c:v>
                  </c:pt>
                  <c:pt idx="1789">
                    <c:v>3</c:v>
                  </c:pt>
                  <c:pt idx="1792">
                    <c:v>2</c:v>
                  </c:pt>
                  <c:pt idx="1794">
                    <c:v>2</c:v>
                  </c:pt>
                  <c:pt idx="1796">
                    <c:v>2</c:v>
                  </c:pt>
                  <c:pt idx="1798">
                    <c:v>2</c:v>
                  </c:pt>
                  <c:pt idx="1800">
                    <c:v>6</c:v>
                  </c:pt>
                  <c:pt idx="1806">
                    <c:v>2</c:v>
                  </c:pt>
                  <c:pt idx="1808">
                    <c:v>3</c:v>
                  </c:pt>
                  <c:pt idx="1811">
                    <c:v>2</c:v>
                  </c:pt>
                  <c:pt idx="1813">
                    <c:v>3</c:v>
                  </c:pt>
                  <c:pt idx="1816">
                    <c:v>2</c:v>
                  </c:pt>
                  <c:pt idx="1818">
                    <c:v>2</c:v>
                  </c:pt>
                  <c:pt idx="1820">
                    <c:v>2</c:v>
                  </c:pt>
                  <c:pt idx="1822">
                    <c:v>2</c:v>
                  </c:pt>
                  <c:pt idx="1824">
                    <c:v>6</c:v>
                  </c:pt>
                  <c:pt idx="1830">
                    <c:v>2</c:v>
                  </c:pt>
                  <c:pt idx="1832">
                    <c:v>3</c:v>
                  </c:pt>
                  <c:pt idx="1835">
                    <c:v>2</c:v>
                  </c:pt>
                  <c:pt idx="1837">
                    <c:v>3</c:v>
                  </c:pt>
                  <c:pt idx="1840">
                    <c:v>2</c:v>
                  </c:pt>
                  <c:pt idx="1842">
                    <c:v>2</c:v>
                  </c:pt>
                  <c:pt idx="1844">
                    <c:v>2</c:v>
                  </c:pt>
                  <c:pt idx="1846">
                    <c:v>2</c:v>
                  </c:pt>
                  <c:pt idx="1848">
                    <c:v>6</c:v>
                  </c:pt>
                  <c:pt idx="1854">
                    <c:v>2</c:v>
                  </c:pt>
                  <c:pt idx="1856">
                    <c:v>3</c:v>
                  </c:pt>
                  <c:pt idx="1859">
                    <c:v>2</c:v>
                  </c:pt>
                  <c:pt idx="1861">
                    <c:v>3</c:v>
                  </c:pt>
                  <c:pt idx="1864">
                    <c:v>2</c:v>
                  </c:pt>
                  <c:pt idx="1866">
                    <c:v>2</c:v>
                  </c:pt>
                  <c:pt idx="1868">
                    <c:v>2</c:v>
                  </c:pt>
                  <c:pt idx="1870">
                    <c:v>2</c:v>
                  </c:pt>
                  <c:pt idx="1872">
                    <c:v>6</c:v>
                  </c:pt>
                  <c:pt idx="1878">
                    <c:v>2</c:v>
                  </c:pt>
                  <c:pt idx="1880">
                    <c:v>3</c:v>
                  </c:pt>
                  <c:pt idx="1883">
                    <c:v>2</c:v>
                  </c:pt>
                  <c:pt idx="1885">
                    <c:v>3</c:v>
                  </c:pt>
                  <c:pt idx="1888">
                    <c:v>2</c:v>
                  </c:pt>
                  <c:pt idx="1890">
                    <c:v>2</c:v>
                  </c:pt>
                  <c:pt idx="1892">
                    <c:v>2</c:v>
                  </c:pt>
                  <c:pt idx="1894">
                    <c:v>2</c:v>
                  </c:pt>
                  <c:pt idx="1896">
                    <c:v>6</c:v>
                  </c:pt>
                  <c:pt idx="1902">
                    <c:v>2</c:v>
                  </c:pt>
                  <c:pt idx="1904">
                    <c:v>3</c:v>
                  </c:pt>
                  <c:pt idx="1907">
                    <c:v>2</c:v>
                  </c:pt>
                  <c:pt idx="1909">
                    <c:v>3</c:v>
                  </c:pt>
                  <c:pt idx="1912">
                    <c:v>2</c:v>
                  </c:pt>
                  <c:pt idx="1914">
                    <c:v>2</c:v>
                  </c:pt>
                  <c:pt idx="1916">
                    <c:v>2</c:v>
                  </c:pt>
                  <c:pt idx="1918">
                    <c:v>2</c:v>
                  </c:pt>
                  <c:pt idx="1920">
                    <c:v>6</c:v>
                  </c:pt>
                  <c:pt idx="1926">
                    <c:v>2</c:v>
                  </c:pt>
                  <c:pt idx="1928">
                    <c:v>3</c:v>
                  </c:pt>
                  <c:pt idx="1931">
                    <c:v>2</c:v>
                  </c:pt>
                  <c:pt idx="1933">
                    <c:v>3</c:v>
                  </c:pt>
                  <c:pt idx="1936">
                    <c:v>2</c:v>
                  </c:pt>
                  <c:pt idx="1938">
                    <c:v>2</c:v>
                  </c:pt>
                  <c:pt idx="1940">
                    <c:v>2</c:v>
                  </c:pt>
                  <c:pt idx="1942">
                    <c:v>2</c:v>
                  </c:pt>
                  <c:pt idx="1944">
                    <c:v>6</c:v>
                  </c:pt>
                  <c:pt idx="1950">
                    <c:v>2</c:v>
                  </c:pt>
                  <c:pt idx="1952">
                    <c:v>3</c:v>
                  </c:pt>
                  <c:pt idx="1955">
                    <c:v>2</c:v>
                  </c:pt>
                  <c:pt idx="1957">
                    <c:v>3</c:v>
                  </c:pt>
                  <c:pt idx="1960">
                    <c:v>2</c:v>
                  </c:pt>
                  <c:pt idx="1962">
                    <c:v>2</c:v>
                  </c:pt>
                  <c:pt idx="1964">
                    <c:v>2</c:v>
                  </c:pt>
                  <c:pt idx="1966">
                    <c:v>2</c:v>
                  </c:pt>
                  <c:pt idx="1968">
                    <c:v>6</c:v>
                  </c:pt>
                  <c:pt idx="1974">
                    <c:v>2</c:v>
                  </c:pt>
                  <c:pt idx="1976">
                    <c:v>3</c:v>
                  </c:pt>
                  <c:pt idx="1979">
                    <c:v>2</c:v>
                  </c:pt>
                  <c:pt idx="1981">
                    <c:v>3</c:v>
                  </c:pt>
                  <c:pt idx="1984">
                    <c:v>2</c:v>
                  </c:pt>
                  <c:pt idx="1986">
                    <c:v>2</c:v>
                  </c:pt>
                  <c:pt idx="1988">
                    <c:v>2</c:v>
                  </c:pt>
                  <c:pt idx="1990">
                    <c:v>2</c:v>
                  </c:pt>
                  <c:pt idx="1992">
                    <c:v>6</c:v>
                  </c:pt>
                  <c:pt idx="1998">
                    <c:v>2</c:v>
                  </c:pt>
                  <c:pt idx="2000">
                    <c:v>3</c:v>
                  </c:pt>
                  <c:pt idx="2003">
                    <c:v>2</c:v>
                  </c:pt>
                  <c:pt idx="2005">
                    <c:v>3</c:v>
                  </c:pt>
                  <c:pt idx="2008">
                    <c:v>2</c:v>
                  </c:pt>
                  <c:pt idx="2010">
                    <c:v>2</c:v>
                  </c:pt>
                  <c:pt idx="2012">
                    <c:v>2</c:v>
                  </c:pt>
                  <c:pt idx="2014">
                    <c:v>2</c:v>
                  </c:pt>
                  <c:pt idx="2016">
                    <c:v>6</c:v>
                  </c:pt>
                  <c:pt idx="2022">
                    <c:v>2</c:v>
                  </c:pt>
                  <c:pt idx="2024">
                    <c:v>3</c:v>
                  </c:pt>
                  <c:pt idx="2027">
                    <c:v>2</c:v>
                  </c:pt>
                  <c:pt idx="2029">
                    <c:v>3</c:v>
                  </c:pt>
                  <c:pt idx="2032">
                    <c:v>2</c:v>
                  </c:pt>
                  <c:pt idx="2034">
                    <c:v>2</c:v>
                  </c:pt>
                  <c:pt idx="2036">
                    <c:v>2</c:v>
                  </c:pt>
                  <c:pt idx="2038">
                    <c:v>2</c:v>
                  </c:pt>
                  <c:pt idx="2040">
                    <c:v>6</c:v>
                  </c:pt>
                  <c:pt idx="2046">
                    <c:v>2</c:v>
                  </c:pt>
                  <c:pt idx="2048">
                    <c:v>3</c:v>
                  </c:pt>
                  <c:pt idx="2051">
                    <c:v>2</c:v>
                  </c:pt>
                  <c:pt idx="2053">
                    <c:v>3</c:v>
                  </c:pt>
                  <c:pt idx="2056">
                    <c:v>2</c:v>
                  </c:pt>
                  <c:pt idx="2058">
                    <c:v>2</c:v>
                  </c:pt>
                  <c:pt idx="2060">
                    <c:v>2</c:v>
                  </c:pt>
                  <c:pt idx="2062">
                    <c:v>2</c:v>
                  </c:pt>
                  <c:pt idx="2064">
                    <c:v>6</c:v>
                  </c:pt>
                  <c:pt idx="2070">
                    <c:v>2</c:v>
                  </c:pt>
                  <c:pt idx="2072">
                    <c:v>3</c:v>
                  </c:pt>
                  <c:pt idx="2075">
                    <c:v>2</c:v>
                  </c:pt>
                  <c:pt idx="2077">
                    <c:v>3</c:v>
                  </c:pt>
                  <c:pt idx="2080">
                    <c:v>2</c:v>
                  </c:pt>
                  <c:pt idx="2082">
                    <c:v>2</c:v>
                  </c:pt>
                  <c:pt idx="2084">
                    <c:v>2</c:v>
                  </c:pt>
                  <c:pt idx="2086">
                    <c:v>2</c:v>
                  </c:pt>
                  <c:pt idx="2088">
                    <c:v>6</c:v>
                  </c:pt>
                  <c:pt idx="2094">
                    <c:v>2</c:v>
                  </c:pt>
                  <c:pt idx="2096">
                    <c:v>3</c:v>
                  </c:pt>
                  <c:pt idx="2099">
                    <c:v>2</c:v>
                  </c:pt>
                  <c:pt idx="2101">
                    <c:v>3</c:v>
                  </c:pt>
                  <c:pt idx="2104">
                    <c:v>2</c:v>
                  </c:pt>
                  <c:pt idx="2106">
                    <c:v>2</c:v>
                  </c:pt>
                  <c:pt idx="2108">
                    <c:v>2</c:v>
                  </c:pt>
                  <c:pt idx="2110">
                    <c:v>2</c:v>
                  </c:pt>
                  <c:pt idx="2112">
                    <c:v>6</c:v>
                  </c:pt>
                  <c:pt idx="2118">
                    <c:v>2</c:v>
                  </c:pt>
                  <c:pt idx="2120">
                    <c:v>3</c:v>
                  </c:pt>
                  <c:pt idx="2123">
                    <c:v>2</c:v>
                  </c:pt>
                  <c:pt idx="2125">
                    <c:v>3</c:v>
                  </c:pt>
                  <c:pt idx="2128">
                    <c:v>2</c:v>
                  </c:pt>
                  <c:pt idx="2130">
                    <c:v>2</c:v>
                  </c:pt>
                  <c:pt idx="2132">
                    <c:v>2</c:v>
                  </c:pt>
                  <c:pt idx="2134">
                    <c:v>2</c:v>
                  </c:pt>
                  <c:pt idx="2136">
                    <c:v>6</c:v>
                  </c:pt>
                  <c:pt idx="2142">
                    <c:v>2</c:v>
                  </c:pt>
                  <c:pt idx="2144">
                    <c:v>3</c:v>
                  </c:pt>
                  <c:pt idx="2147">
                    <c:v>2</c:v>
                  </c:pt>
                  <c:pt idx="2149">
                    <c:v>3</c:v>
                  </c:pt>
                  <c:pt idx="2152">
                    <c:v>2</c:v>
                  </c:pt>
                  <c:pt idx="2154">
                    <c:v>2</c:v>
                  </c:pt>
                  <c:pt idx="2156">
                    <c:v>2</c:v>
                  </c:pt>
                  <c:pt idx="2158">
                    <c:v>2</c:v>
                  </c:pt>
                  <c:pt idx="2160">
                    <c:v>6</c:v>
                  </c:pt>
                  <c:pt idx="2166">
                    <c:v>2</c:v>
                  </c:pt>
                  <c:pt idx="2168">
                    <c:v>3</c:v>
                  </c:pt>
                  <c:pt idx="2171">
                    <c:v>2</c:v>
                  </c:pt>
                  <c:pt idx="2173">
                    <c:v>3</c:v>
                  </c:pt>
                  <c:pt idx="2176">
                    <c:v>2</c:v>
                  </c:pt>
                  <c:pt idx="2178">
                    <c:v>2</c:v>
                  </c:pt>
                  <c:pt idx="2180">
                    <c:v>2</c:v>
                  </c:pt>
                  <c:pt idx="2182">
                    <c:v>2</c:v>
                  </c:pt>
                  <c:pt idx="2184">
                    <c:v>6</c:v>
                  </c:pt>
                  <c:pt idx="2190">
                    <c:v>2</c:v>
                  </c:pt>
                  <c:pt idx="2192">
                    <c:v>3</c:v>
                  </c:pt>
                  <c:pt idx="2195">
                    <c:v>2</c:v>
                  </c:pt>
                  <c:pt idx="2197">
                    <c:v>3</c:v>
                  </c:pt>
                  <c:pt idx="2200">
                    <c:v>2</c:v>
                  </c:pt>
                  <c:pt idx="2202">
                    <c:v>2</c:v>
                  </c:pt>
                  <c:pt idx="2204">
                    <c:v>2</c:v>
                  </c:pt>
                  <c:pt idx="2206">
                    <c:v>2</c:v>
                  </c:pt>
                  <c:pt idx="2208">
                    <c:v>6</c:v>
                  </c:pt>
                  <c:pt idx="2214">
                    <c:v>2</c:v>
                  </c:pt>
                  <c:pt idx="2216">
                    <c:v>3</c:v>
                  </c:pt>
                  <c:pt idx="2219">
                    <c:v>2</c:v>
                  </c:pt>
                  <c:pt idx="2221">
                    <c:v>3</c:v>
                  </c:pt>
                  <c:pt idx="2224">
                    <c:v>2</c:v>
                  </c:pt>
                  <c:pt idx="2226">
                    <c:v>2</c:v>
                  </c:pt>
                  <c:pt idx="2228">
                    <c:v>2</c:v>
                  </c:pt>
                  <c:pt idx="2230">
                    <c:v>2</c:v>
                  </c:pt>
                  <c:pt idx="2232">
                    <c:v>6</c:v>
                  </c:pt>
                  <c:pt idx="2238">
                    <c:v>2</c:v>
                  </c:pt>
                  <c:pt idx="2240">
                    <c:v>3</c:v>
                  </c:pt>
                  <c:pt idx="2243">
                    <c:v>2</c:v>
                  </c:pt>
                  <c:pt idx="2245">
                    <c:v>3</c:v>
                  </c:pt>
                  <c:pt idx="2248">
                    <c:v>2</c:v>
                  </c:pt>
                  <c:pt idx="2250">
                    <c:v>2</c:v>
                  </c:pt>
                  <c:pt idx="2252">
                    <c:v>2</c:v>
                  </c:pt>
                  <c:pt idx="2254">
                    <c:v>2</c:v>
                  </c:pt>
                  <c:pt idx="2256">
                    <c:v>6</c:v>
                  </c:pt>
                  <c:pt idx="2262">
                    <c:v>2</c:v>
                  </c:pt>
                  <c:pt idx="2264">
                    <c:v>3</c:v>
                  </c:pt>
                  <c:pt idx="2267">
                    <c:v>2</c:v>
                  </c:pt>
                  <c:pt idx="2269">
                    <c:v>3</c:v>
                  </c:pt>
                  <c:pt idx="2272">
                    <c:v>2</c:v>
                  </c:pt>
                  <c:pt idx="2274">
                    <c:v>2</c:v>
                  </c:pt>
                  <c:pt idx="2276">
                    <c:v>2</c:v>
                  </c:pt>
                  <c:pt idx="2278">
                    <c:v>2</c:v>
                  </c:pt>
                  <c:pt idx="2280">
                    <c:v>6</c:v>
                  </c:pt>
                  <c:pt idx="2286">
                    <c:v>2</c:v>
                  </c:pt>
                  <c:pt idx="2288">
                    <c:v>3</c:v>
                  </c:pt>
                  <c:pt idx="2291">
                    <c:v>2</c:v>
                  </c:pt>
                  <c:pt idx="2293">
                    <c:v>3</c:v>
                  </c:pt>
                  <c:pt idx="2296">
                    <c:v>2</c:v>
                  </c:pt>
                  <c:pt idx="2298">
                    <c:v>2</c:v>
                  </c:pt>
                  <c:pt idx="2300">
                    <c:v>2</c:v>
                  </c:pt>
                  <c:pt idx="2302">
                    <c:v>2</c:v>
                  </c:pt>
                  <c:pt idx="2304">
                    <c:v>6</c:v>
                  </c:pt>
                  <c:pt idx="2310">
                    <c:v>2</c:v>
                  </c:pt>
                  <c:pt idx="2312">
                    <c:v>3</c:v>
                  </c:pt>
                  <c:pt idx="2315">
                    <c:v>2</c:v>
                  </c:pt>
                  <c:pt idx="2317">
                    <c:v>3</c:v>
                  </c:pt>
                  <c:pt idx="2320">
                    <c:v>2</c:v>
                  </c:pt>
                  <c:pt idx="2322">
                    <c:v>2</c:v>
                  </c:pt>
                  <c:pt idx="2324">
                    <c:v>2</c:v>
                  </c:pt>
                  <c:pt idx="2326">
                    <c:v>2</c:v>
                  </c:pt>
                  <c:pt idx="2328">
                    <c:v>6</c:v>
                  </c:pt>
                  <c:pt idx="2334">
                    <c:v>2</c:v>
                  </c:pt>
                  <c:pt idx="2336">
                    <c:v>3</c:v>
                  </c:pt>
                  <c:pt idx="2339">
                    <c:v>2</c:v>
                  </c:pt>
                  <c:pt idx="2341">
                    <c:v>3</c:v>
                  </c:pt>
                  <c:pt idx="2344">
                    <c:v>2</c:v>
                  </c:pt>
                  <c:pt idx="2346">
                    <c:v>2</c:v>
                  </c:pt>
                  <c:pt idx="2348">
                    <c:v>2</c:v>
                  </c:pt>
                  <c:pt idx="2350">
                    <c:v>2</c:v>
                  </c:pt>
                  <c:pt idx="2352">
                    <c:v>6</c:v>
                  </c:pt>
                  <c:pt idx="2358">
                    <c:v>2</c:v>
                  </c:pt>
                  <c:pt idx="2360">
                    <c:v>3</c:v>
                  </c:pt>
                  <c:pt idx="2363">
                    <c:v>2</c:v>
                  </c:pt>
                  <c:pt idx="2365">
                    <c:v>3</c:v>
                  </c:pt>
                  <c:pt idx="2368">
                    <c:v>2</c:v>
                  </c:pt>
                  <c:pt idx="2370">
                    <c:v>2</c:v>
                  </c:pt>
                  <c:pt idx="2372">
                    <c:v>2</c:v>
                  </c:pt>
                  <c:pt idx="2374">
                    <c:v>2</c:v>
                  </c:pt>
                  <c:pt idx="2376">
                    <c:v>6</c:v>
                  </c:pt>
                  <c:pt idx="2382">
                    <c:v>2</c:v>
                  </c:pt>
                  <c:pt idx="2384">
                    <c:v>3</c:v>
                  </c:pt>
                  <c:pt idx="2387">
                    <c:v>2</c:v>
                  </c:pt>
                  <c:pt idx="2389">
                    <c:v>3</c:v>
                  </c:pt>
                  <c:pt idx="2392">
                    <c:v>2</c:v>
                  </c:pt>
                  <c:pt idx="2394">
                    <c:v>2</c:v>
                  </c:pt>
                  <c:pt idx="2396">
                    <c:v>2</c:v>
                  </c:pt>
                  <c:pt idx="2398">
                    <c:v>2</c:v>
                  </c:pt>
                  <c:pt idx="2400">
                    <c:v>6</c:v>
                  </c:pt>
                  <c:pt idx="2406">
                    <c:v>2</c:v>
                  </c:pt>
                  <c:pt idx="2408">
                    <c:v>3</c:v>
                  </c:pt>
                  <c:pt idx="2411">
                    <c:v>2</c:v>
                  </c:pt>
                  <c:pt idx="2413">
                    <c:v>3</c:v>
                  </c:pt>
                  <c:pt idx="2416">
                    <c:v>2</c:v>
                  </c:pt>
                  <c:pt idx="2418">
                    <c:v>2</c:v>
                  </c:pt>
                  <c:pt idx="2420">
                    <c:v>2</c:v>
                  </c:pt>
                  <c:pt idx="2422">
                    <c:v>2</c:v>
                  </c:pt>
                  <c:pt idx="2424">
                    <c:v>6</c:v>
                  </c:pt>
                  <c:pt idx="2430">
                    <c:v>2</c:v>
                  </c:pt>
                  <c:pt idx="2432">
                    <c:v>3</c:v>
                  </c:pt>
                  <c:pt idx="2435">
                    <c:v>2</c:v>
                  </c:pt>
                  <c:pt idx="2437">
                    <c:v>3</c:v>
                  </c:pt>
                  <c:pt idx="2440">
                    <c:v>2</c:v>
                  </c:pt>
                  <c:pt idx="2442">
                    <c:v>2</c:v>
                  </c:pt>
                  <c:pt idx="2444">
                    <c:v>2</c:v>
                  </c:pt>
                  <c:pt idx="2446">
                    <c:v>2</c:v>
                  </c:pt>
                  <c:pt idx="2448">
                    <c:v>6</c:v>
                  </c:pt>
                  <c:pt idx="2454">
                    <c:v>2</c:v>
                  </c:pt>
                  <c:pt idx="2456">
                    <c:v>3</c:v>
                  </c:pt>
                  <c:pt idx="2459">
                    <c:v>2</c:v>
                  </c:pt>
                  <c:pt idx="2461">
                    <c:v>3</c:v>
                  </c:pt>
                  <c:pt idx="2464">
                    <c:v>2</c:v>
                  </c:pt>
                  <c:pt idx="2466">
                    <c:v>2</c:v>
                  </c:pt>
                  <c:pt idx="2468">
                    <c:v>2</c:v>
                  </c:pt>
                  <c:pt idx="2470">
                    <c:v>2</c:v>
                  </c:pt>
                  <c:pt idx="2472">
                    <c:v>6</c:v>
                  </c:pt>
                  <c:pt idx="2478">
                    <c:v>2</c:v>
                  </c:pt>
                  <c:pt idx="2480">
                    <c:v>3</c:v>
                  </c:pt>
                  <c:pt idx="2483">
                    <c:v>2</c:v>
                  </c:pt>
                  <c:pt idx="2485">
                    <c:v>3</c:v>
                  </c:pt>
                  <c:pt idx="2488">
                    <c:v>2</c:v>
                  </c:pt>
                  <c:pt idx="2490">
                    <c:v>2</c:v>
                  </c:pt>
                  <c:pt idx="2492">
                    <c:v>2</c:v>
                  </c:pt>
                  <c:pt idx="2494">
                    <c:v>2</c:v>
                  </c:pt>
                  <c:pt idx="2496">
                    <c:v>6</c:v>
                  </c:pt>
                  <c:pt idx="2502">
                    <c:v>2</c:v>
                  </c:pt>
                  <c:pt idx="2504">
                    <c:v>3</c:v>
                  </c:pt>
                  <c:pt idx="2507">
                    <c:v>2</c:v>
                  </c:pt>
                  <c:pt idx="2509">
                    <c:v>3</c:v>
                  </c:pt>
                  <c:pt idx="2512">
                    <c:v>2</c:v>
                  </c:pt>
                  <c:pt idx="2514">
                    <c:v>2</c:v>
                  </c:pt>
                  <c:pt idx="2516">
                    <c:v>2</c:v>
                  </c:pt>
                  <c:pt idx="2518">
                    <c:v>2</c:v>
                  </c:pt>
                  <c:pt idx="2520">
                    <c:v>6</c:v>
                  </c:pt>
                  <c:pt idx="2526">
                    <c:v>2</c:v>
                  </c:pt>
                  <c:pt idx="2528">
                    <c:v>3</c:v>
                  </c:pt>
                  <c:pt idx="2531">
                    <c:v>2</c:v>
                  </c:pt>
                  <c:pt idx="2533">
                    <c:v>3</c:v>
                  </c:pt>
                  <c:pt idx="2536">
                    <c:v>2</c:v>
                  </c:pt>
                  <c:pt idx="2538">
                    <c:v>2</c:v>
                  </c:pt>
                  <c:pt idx="2540">
                    <c:v>2</c:v>
                  </c:pt>
                  <c:pt idx="2542">
                    <c:v>2</c:v>
                  </c:pt>
                  <c:pt idx="2544">
                    <c:v>6</c:v>
                  </c:pt>
                  <c:pt idx="2550">
                    <c:v>2</c:v>
                  </c:pt>
                  <c:pt idx="2552">
                    <c:v>3</c:v>
                  </c:pt>
                  <c:pt idx="2555">
                    <c:v>2</c:v>
                  </c:pt>
                  <c:pt idx="2557">
                    <c:v>3</c:v>
                  </c:pt>
                  <c:pt idx="2560">
                    <c:v>2</c:v>
                  </c:pt>
                  <c:pt idx="2562">
                    <c:v>2</c:v>
                  </c:pt>
                  <c:pt idx="2564">
                    <c:v>2</c:v>
                  </c:pt>
                  <c:pt idx="2566">
                    <c:v>2</c:v>
                  </c:pt>
                  <c:pt idx="2568">
                    <c:v>6</c:v>
                  </c:pt>
                  <c:pt idx="2574">
                    <c:v>2</c:v>
                  </c:pt>
                  <c:pt idx="2576">
                    <c:v>3</c:v>
                  </c:pt>
                  <c:pt idx="2579">
                    <c:v>2</c:v>
                  </c:pt>
                  <c:pt idx="2581">
                    <c:v>3</c:v>
                  </c:pt>
                  <c:pt idx="2584">
                    <c:v>2</c:v>
                  </c:pt>
                  <c:pt idx="2586">
                    <c:v>2</c:v>
                  </c:pt>
                  <c:pt idx="2588">
                    <c:v>2</c:v>
                  </c:pt>
                  <c:pt idx="2590">
                    <c:v>2</c:v>
                  </c:pt>
                  <c:pt idx="2592">
                    <c:v>6</c:v>
                  </c:pt>
                  <c:pt idx="2598">
                    <c:v>2</c:v>
                  </c:pt>
                  <c:pt idx="2600">
                    <c:v>3</c:v>
                  </c:pt>
                  <c:pt idx="2603">
                    <c:v>2</c:v>
                  </c:pt>
                  <c:pt idx="2605">
                    <c:v>3</c:v>
                  </c:pt>
                  <c:pt idx="2608">
                    <c:v>2</c:v>
                  </c:pt>
                  <c:pt idx="2610">
                    <c:v>2</c:v>
                  </c:pt>
                  <c:pt idx="2612">
                    <c:v>2</c:v>
                  </c:pt>
                  <c:pt idx="2614">
                    <c:v>2</c:v>
                  </c:pt>
                  <c:pt idx="2616">
                    <c:v>6</c:v>
                  </c:pt>
                  <c:pt idx="2622">
                    <c:v>2</c:v>
                  </c:pt>
                  <c:pt idx="2624">
                    <c:v>3</c:v>
                  </c:pt>
                  <c:pt idx="2627">
                    <c:v>2</c:v>
                  </c:pt>
                  <c:pt idx="2629">
                    <c:v>3</c:v>
                  </c:pt>
                  <c:pt idx="2632">
                    <c:v>2</c:v>
                  </c:pt>
                  <c:pt idx="2634">
                    <c:v>2</c:v>
                  </c:pt>
                  <c:pt idx="2636">
                    <c:v>2</c:v>
                  </c:pt>
                  <c:pt idx="2638">
                    <c:v>2</c:v>
                  </c:pt>
                  <c:pt idx="2640">
                    <c:v>6</c:v>
                  </c:pt>
                  <c:pt idx="2646">
                    <c:v>2</c:v>
                  </c:pt>
                  <c:pt idx="2648">
                    <c:v>3</c:v>
                  </c:pt>
                  <c:pt idx="2651">
                    <c:v>2</c:v>
                  </c:pt>
                  <c:pt idx="2653">
                    <c:v>3</c:v>
                  </c:pt>
                  <c:pt idx="2656">
                    <c:v>2</c:v>
                  </c:pt>
                  <c:pt idx="2658">
                    <c:v>2</c:v>
                  </c:pt>
                  <c:pt idx="2660">
                    <c:v>2</c:v>
                  </c:pt>
                  <c:pt idx="2662">
                    <c:v>2</c:v>
                  </c:pt>
                  <c:pt idx="2664">
                    <c:v>6</c:v>
                  </c:pt>
                  <c:pt idx="2670">
                    <c:v>2</c:v>
                  </c:pt>
                  <c:pt idx="2672">
                    <c:v>3</c:v>
                  </c:pt>
                  <c:pt idx="2675">
                    <c:v>2</c:v>
                  </c:pt>
                  <c:pt idx="2677">
                    <c:v>3</c:v>
                  </c:pt>
                  <c:pt idx="2680">
                    <c:v>2</c:v>
                  </c:pt>
                  <c:pt idx="2682">
                    <c:v>2</c:v>
                  </c:pt>
                  <c:pt idx="2684">
                    <c:v>2</c:v>
                  </c:pt>
                  <c:pt idx="2686">
                    <c:v>2</c:v>
                  </c:pt>
                  <c:pt idx="2688">
                    <c:v>6</c:v>
                  </c:pt>
                  <c:pt idx="2694">
                    <c:v>2</c:v>
                  </c:pt>
                  <c:pt idx="2696">
                    <c:v>3</c:v>
                  </c:pt>
                  <c:pt idx="2699">
                    <c:v>2</c:v>
                  </c:pt>
                  <c:pt idx="2701">
                    <c:v>3</c:v>
                  </c:pt>
                  <c:pt idx="2704">
                    <c:v>2</c:v>
                  </c:pt>
                  <c:pt idx="2706">
                    <c:v>2</c:v>
                  </c:pt>
                  <c:pt idx="2708">
                    <c:v>2</c:v>
                  </c:pt>
                  <c:pt idx="2710">
                    <c:v>2</c:v>
                  </c:pt>
                  <c:pt idx="2712">
                    <c:v>6</c:v>
                  </c:pt>
                  <c:pt idx="2718">
                    <c:v>2</c:v>
                  </c:pt>
                  <c:pt idx="2720">
                    <c:v>3</c:v>
                  </c:pt>
                  <c:pt idx="2723">
                    <c:v>2</c:v>
                  </c:pt>
                  <c:pt idx="2725">
                    <c:v>3</c:v>
                  </c:pt>
                  <c:pt idx="2728">
                    <c:v>2</c:v>
                  </c:pt>
                  <c:pt idx="2730">
                    <c:v>2</c:v>
                  </c:pt>
                  <c:pt idx="2732">
                    <c:v>2</c:v>
                  </c:pt>
                  <c:pt idx="2734">
                    <c:v>2</c:v>
                  </c:pt>
                  <c:pt idx="2736">
                    <c:v>6</c:v>
                  </c:pt>
                  <c:pt idx="2742">
                    <c:v>2</c:v>
                  </c:pt>
                  <c:pt idx="2744">
                    <c:v>3</c:v>
                  </c:pt>
                  <c:pt idx="2747">
                    <c:v>2</c:v>
                  </c:pt>
                  <c:pt idx="2749">
                    <c:v>3</c:v>
                  </c:pt>
                  <c:pt idx="2752">
                    <c:v>2</c:v>
                  </c:pt>
                  <c:pt idx="2754">
                    <c:v>2</c:v>
                  </c:pt>
                  <c:pt idx="2756">
                    <c:v>2</c:v>
                  </c:pt>
                  <c:pt idx="2758">
                    <c:v>2</c:v>
                  </c:pt>
                  <c:pt idx="2760">
                    <c:v>6</c:v>
                  </c:pt>
                  <c:pt idx="2766">
                    <c:v>2</c:v>
                  </c:pt>
                  <c:pt idx="2768">
                    <c:v>3</c:v>
                  </c:pt>
                  <c:pt idx="2771">
                    <c:v>2</c:v>
                  </c:pt>
                  <c:pt idx="2773">
                    <c:v>3</c:v>
                  </c:pt>
                  <c:pt idx="2776">
                    <c:v>2</c:v>
                  </c:pt>
                  <c:pt idx="2778">
                    <c:v>2</c:v>
                  </c:pt>
                  <c:pt idx="2780">
                    <c:v>2</c:v>
                  </c:pt>
                  <c:pt idx="2782">
                    <c:v>2</c:v>
                  </c:pt>
                  <c:pt idx="2784">
                    <c:v>6</c:v>
                  </c:pt>
                  <c:pt idx="2790">
                    <c:v>2</c:v>
                  </c:pt>
                  <c:pt idx="2792">
                    <c:v>3</c:v>
                  </c:pt>
                  <c:pt idx="2795">
                    <c:v>2</c:v>
                  </c:pt>
                  <c:pt idx="2797">
                    <c:v>3</c:v>
                  </c:pt>
                  <c:pt idx="2800">
                    <c:v>2</c:v>
                  </c:pt>
                  <c:pt idx="2802">
                    <c:v>2</c:v>
                  </c:pt>
                  <c:pt idx="2804">
                    <c:v>2</c:v>
                  </c:pt>
                  <c:pt idx="2806">
                    <c:v>2</c:v>
                  </c:pt>
                  <c:pt idx="2808">
                    <c:v>6</c:v>
                  </c:pt>
                  <c:pt idx="2814">
                    <c:v>2</c:v>
                  </c:pt>
                  <c:pt idx="2816">
                    <c:v>3</c:v>
                  </c:pt>
                  <c:pt idx="2819">
                    <c:v>2</c:v>
                  </c:pt>
                  <c:pt idx="2821">
                    <c:v>3</c:v>
                  </c:pt>
                  <c:pt idx="2824">
                    <c:v>2</c:v>
                  </c:pt>
                  <c:pt idx="2826">
                    <c:v>2</c:v>
                  </c:pt>
                  <c:pt idx="2828">
                    <c:v>2</c:v>
                  </c:pt>
                  <c:pt idx="2830">
                    <c:v>2</c:v>
                  </c:pt>
                  <c:pt idx="2832">
                    <c:v>6</c:v>
                  </c:pt>
                  <c:pt idx="2838">
                    <c:v>2</c:v>
                  </c:pt>
                  <c:pt idx="2840">
                    <c:v>3</c:v>
                  </c:pt>
                  <c:pt idx="2843">
                    <c:v>2</c:v>
                  </c:pt>
                  <c:pt idx="2845">
                    <c:v>3</c:v>
                  </c:pt>
                  <c:pt idx="2848">
                    <c:v>2</c:v>
                  </c:pt>
                  <c:pt idx="2850">
                    <c:v>2</c:v>
                  </c:pt>
                  <c:pt idx="2852">
                    <c:v>2</c:v>
                  </c:pt>
                  <c:pt idx="2854">
                    <c:v>2</c:v>
                  </c:pt>
                  <c:pt idx="2856">
                    <c:v>6</c:v>
                  </c:pt>
                  <c:pt idx="2862">
                    <c:v>2</c:v>
                  </c:pt>
                  <c:pt idx="2864">
                    <c:v>3</c:v>
                  </c:pt>
                  <c:pt idx="2867">
                    <c:v>2</c:v>
                  </c:pt>
                  <c:pt idx="2869">
                    <c:v>3</c:v>
                  </c:pt>
                  <c:pt idx="2872">
                    <c:v>2</c:v>
                  </c:pt>
                  <c:pt idx="2874">
                    <c:v>2</c:v>
                  </c:pt>
                  <c:pt idx="2876">
                    <c:v>2</c:v>
                  </c:pt>
                  <c:pt idx="2878">
                    <c:v>2</c:v>
                  </c:pt>
                  <c:pt idx="2880">
                    <c:v>6</c:v>
                  </c:pt>
                  <c:pt idx="2886">
                    <c:v>2</c:v>
                  </c:pt>
                  <c:pt idx="2888">
                    <c:v>3</c:v>
                  </c:pt>
                  <c:pt idx="2891">
                    <c:v>2</c:v>
                  </c:pt>
                  <c:pt idx="2893">
                    <c:v>3</c:v>
                  </c:pt>
                  <c:pt idx="2896">
                    <c:v>2</c:v>
                  </c:pt>
                  <c:pt idx="2898">
                    <c:v>2</c:v>
                  </c:pt>
                  <c:pt idx="2900">
                    <c:v>2</c:v>
                  </c:pt>
                  <c:pt idx="2902">
                    <c:v>2</c:v>
                  </c:pt>
                  <c:pt idx="2904">
                    <c:v>6</c:v>
                  </c:pt>
                  <c:pt idx="2910">
                    <c:v>2</c:v>
                  </c:pt>
                  <c:pt idx="2912">
                    <c:v>3</c:v>
                  </c:pt>
                  <c:pt idx="2915">
                    <c:v>2</c:v>
                  </c:pt>
                  <c:pt idx="2917">
                    <c:v>3</c:v>
                  </c:pt>
                  <c:pt idx="2920">
                    <c:v>2</c:v>
                  </c:pt>
                  <c:pt idx="2922">
                    <c:v>2</c:v>
                  </c:pt>
                  <c:pt idx="2924">
                    <c:v>2</c:v>
                  </c:pt>
                  <c:pt idx="2926">
                    <c:v>2</c:v>
                  </c:pt>
                  <c:pt idx="2928">
                    <c:v>6</c:v>
                  </c:pt>
                  <c:pt idx="2934">
                    <c:v>2</c:v>
                  </c:pt>
                  <c:pt idx="2936">
                    <c:v>3</c:v>
                  </c:pt>
                  <c:pt idx="2939">
                    <c:v>2</c:v>
                  </c:pt>
                  <c:pt idx="2941">
                    <c:v>3</c:v>
                  </c:pt>
                  <c:pt idx="2944">
                    <c:v>2</c:v>
                  </c:pt>
                  <c:pt idx="2946">
                    <c:v>2</c:v>
                  </c:pt>
                  <c:pt idx="2948">
                    <c:v>2</c:v>
                  </c:pt>
                  <c:pt idx="2950">
                    <c:v>2</c:v>
                  </c:pt>
                  <c:pt idx="2952">
                    <c:v>6</c:v>
                  </c:pt>
                  <c:pt idx="2958">
                    <c:v>2</c:v>
                  </c:pt>
                  <c:pt idx="2960">
                    <c:v>3</c:v>
                  </c:pt>
                  <c:pt idx="2963">
                    <c:v>2</c:v>
                  </c:pt>
                  <c:pt idx="2965">
                    <c:v>3</c:v>
                  </c:pt>
                  <c:pt idx="2968">
                    <c:v>2</c:v>
                  </c:pt>
                  <c:pt idx="2970">
                    <c:v>2</c:v>
                  </c:pt>
                  <c:pt idx="2972">
                    <c:v>2</c:v>
                  </c:pt>
                  <c:pt idx="2974">
                    <c:v>2</c:v>
                  </c:pt>
                  <c:pt idx="2976">
                    <c:v>6</c:v>
                  </c:pt>
                  <c:pt idx="2982">
                    <c:v>2</c:v>
                  </c:pt>
                  <c:pt idx="2984">
                    <c:v>3</c:v>
                  </c:pt>
                  <c:pt idx="2987">
                    <c:v>2</c:v>
                  </c:pt>
                  <c:pt idx="2989">
                    <c:v>3</c:v>
                  </c:pt>
                  <c:pt idx="2992">
                    <c:v>2</c:v>
                  </c:pt>
                  <c:pt idx="2994">
                    <c:v>2</c:v>
                  </c:pt>
                  <c:pt idx="2996">
                    <c:v>2</c:v>
                  </c:pt>
                  <c:pt idx="2998">
                    <c:v>2</c:v>
                  </c:pt>
                  <c:pt idx="3000">
                    <c:v>6</c:v>
                  </c:pt>
                  <c:pt idx="3006">
                    <c:v>2</c:v>
                  </c:pt>
                  <c:pt idx="3008">
                    <c:v>3</c:v>
                  </c:pt>
                  <c:pt idx="3011">
                    <c:v>2</c:v>
                  </c:pt>
                  <c:pt idx="3013">
                    <c:v>3</c:v>
                  </c:pt>
                  <c:pt idx="3016">
                    <c:v>2</c:v>
                  </c:pt>
                  <c:pt idx="3018">
                    <c:v>2</c:v>
                  </c:pt>
                  <c:pt idx="3020">
                    <c:v>2</c:v>
                  </c:pt>
                  <c:pt idx="3022">
                    <c:v>2</c:v>
                  </c:pt>
                  <c:pt idx="3024">
                    <c:v>6</c:v>
                  </c:pt>
                  <c:pt idx="3030">
                    <c:v>2</c:v>
                  </c:pt>
                  <c:pt idx="3032">
                    <c:v>3</c:v>
                  </c:pt>
                  <c:pt idx="3035">
                    <c:v>2</c:v>
                  </c:pt>
                  <c:pt idx="3037">
                    <c:v>3</c:v>
                  </c:pt>
                  <c:pt idx="3040">
                    <c:v>2</c:v>
                  </c:pt>
                  <c:pt idx="3042">
                    <c:v>2</c:v>
                  </c:pt>
                  <c:pt idx="3044">
                    <c:v>2</c:v>
                  </c:pt>
                  <c:pt idx="3046">
                    <c:v>2</c:v>
                  </c:pt>
                  <c:pt idx="3048">
                    <c:v>6</c:v>
                  </c:pt>
                  <c:pt idx="3054">
                    <c:v>2</c:v>
                  </c:pt>
                  <c:pt idx="3056">
                    <c:v>3</c:v>
                  </c:pt>
                  <c:pt idx="3059">
                    <c:v>2</c:v>
                  </c:pt>
                  <c:pt idx="3061">
                    <c:v>3</c:v>
                  </c:pt>
                  <c:pt idx="3064">
                    <c:v>2</c:v>
                  </c:pt>
                  <c:pt idx="3066">
                    <c:v>2</c:v>
                  </c:pt>
                  <c:pt idx="3068">
                    <c:v>2</c:v>
                  </c:pt>
                  <c:pt idx="3070">
                    <c:v>2</c:v>
                  </c:pt>
                  <c:pt idx="3072">
                    <c:v>6</c:v>
                  </c:pt>
                  <c:pt idx="3078">
                    <c:v>2</c:v>
                  </c:pt>
                  <c:pt idx="3080">
                    <c:v>3</c:v>
                  </c:pt>
                  <c:pt idx="3083">
                    <c:v>2</c:v>
                  </c:pt>
                  <c:pt idx="3085">
                    <c:v>3</c:v>
                  </c:pt>
                  <c:pt idx="3088">
                    <c:v>2</c:v>
                  </c:pt>
                  <c:pt idx="3090">
                    <c:v>2</c:v>
                  </c:pt>
                  <c:pt idx="3092">
                    <c:v>2</c:v>
                  </c:pt>
                  <c:pt idx="3094">
                    <c:v>2</c:v>
                  </c:pt>
                  <c:pt idx="3096">
                    <c:v>6</c:v>
                  </c:pt>
                  <c:pt idx="3102">
                    <c:v>2</c:v>
                  </c:pt>
                  <c:pt idx="3104">
                    <c:v>3</c:v>
                  </c:pt>
                  <c:pt idx="3107">
                    <c:v>2</c:v>
                  </c:pt>
                  <c:pt idx="3109">
                    <c:v>3</c:v>
                  </c:pt>
                  <c:pt idx="3112">
                    <c:v>2</c:v>
                  </c:pt>
                  <c:pt idx="3114">
                    <c:v>2</c:v>
                  </c:pt>
                  <c:pt idx="3116">
                    <c:v>2</c:v>
                  </c:pt>
                  <c:pt idx="3118">
                    <c:v>2</c:v>
                  </c:pt>
                  <c:pt idx="3120">
                    <c:v>6</c:v>
                  </c:pt>
                  <c:pt idx="3126">
                    <c:v>2</c:v>
                  </c:pt>
                  <c:pt idx="3128">
                    <c:v>3</c:v>
                  </c:pt>
                  <c:pt idx="3131">
                    <c:v>2</c:v>
                  </c:pt>
                  <c:pt idx="3133">
                    <c:v>3</c:v>
                  </c:pt>
                  <c:pt idx="3136">
                    <c:v>2</c:v>
                  </c:pt>
                  <c:pt idx="3138">
                    <c:v>2</c:v>
                  </c:pt>
                  <c:pt idx="3140">
                    <c:v>2</c:v>
                  </c:pt>
                  <c:pt idx="3142">
                    <c:v>2</c:v>
                  </c:pt>
                  <c:pt idx="3144">
                    <c:v>6</c:v>
                  </c:pt>
                  <c:pt idx="3150">
                    <c:v>2</c:v>
                  </c:pt>
                  <c:pt idx="3152">
                    <c:v>3</c:v>
                  </c:pt>
                  <c:pt idx="3155">
                    <c:v>2</c:v>
                  </c:pt>
                  <c:pt idx="3157">
                    <c:v>3</c:v>
                  </c:pt>
                  <c:pt idx="3160">
                    <c:v>2</c:v>
                  </c:pt>
                  <c:pt idx="3162">
                    <c:v>2</c:v>
                  </c:pt>
                  <c:pt idx="3164">
                    <c:v>2</c:v>
                  </c:pt>
                  <c:pt idx="3166">
                    <c:v>2</c:v>
                  </c:pt>
                  <c:pt idx="3168">
                    <c:v>6</c:v>
                  </c:pt>
                  <c:pt idx="3174">
                    <c:v>2</c:v>
                  </c:pt>
                  <c:pt idx="3176">
                    <c:v>3</c:v>
                  </c:pt>
                  <c:pt idx="3179">
                    <c:v>2</c:v>
                  </c:pt>
                  <c:pt idx="3181">
                    <c:v>3</c:v>
                  </c:pt>
                  <c:pt idx="3184">
                    <c:v>2</c:v>
                  </c:pt>
                  <c:pt idx="3186">
                    <c:v>2</c:v>
                  </c:pt>
                  <c:pt idx="3188">
                    <c:v>2</c:v>
                  </c:pt>
                  <c:pt idx="3190">
                    <c:v>2</c:v>
                  </c:pt>
                  <c:pt idx="3192">
                    <c:v>6</c:v>
                  </c:pt>
                  <c:pt idx="3198">
                    <c:v>2</c:v>
                  </c:pt>
                  <c:pt idx="3200">
                    <c:v>3</c:v>
                  </c:pt>
                  <c:pt idx="3203">
                    <c:v>2</c:v>
                  </c:pt>
                  <c:pt idx="3205">
                    <c:v>3</c:v>
                  </c:pt>
                  <c:pt idx="3208">
                    <c:v>2</c:v>
                  </c:pt>
                  <c:pt idx="3210">
                    <c:v>2</c:v>
                  </c:pt>
                  <c:pt idx="3212">
                    <c:v>2</c:v>
                  </c:pt>
                  <c:pt idx="3214">
                    <c:v>2</c:v>
                  </c:pt>
                  <c:pt idx="3216">
                    <c:v>6</c:v>
                  </c:pt>
                  <c:pt idx="3222">
                    <c:v>2</c:v>
                  </c:pt>
                  <c:pt idx="3224">
                    <c:v>3</c:v>
                  </c:pt>
                  <c:pt idx="3227">
                    <c:v>2</c:v>
                  </c:pt>
                  <c:pt idx="3229">
                    <c:v>3</c:v>
                  </c:pt>
                  <c:pt idx="3232">
                    <c:v>2</c:v>
                  </c:pt>
                  <c:pt idx="3234">
                    <c:v>2</c:v>
                  </c:pt>
                  <c:pt idx="3236">
                    <c:v>2</c:v>
                  </c:pt>
                  <c:pt idx="3238">
                    <c:v>2</c:v>
                  </c:pt>
                  <c:pt idx="3240">
                    <c:v>6</c:v>
                  </c:pt>
                  <c:pt idx="3246">
                    <c:v>2</c:v>
                  </c:pt>
                  <c:pt idx="3248">
                    <c:v>3</c:v>
                  </c:pt>
                  <c:pt idx="3251">
                    <c:v>2</c:v>
                  </c:pt>
                  <c:pt idx="3253">
                    <c:v>3</c:v>
                  </c:pt>
                  <c:pt idx="3256">
                    <c:v>2</c:v>
                  </c:pt>
                  <c:pt idx="3258">
                    <c:v>2</c:v>
                  </c:pt>
                  <c:pt idx="3260">
                    <c:v>2</c:v>
                  </c:pt>
                  <c:pt idx="3262">
                    <c:v>2</c:v>
                  </c:pt>
                  <c:pt idx="3264">
                    <c:v>6</c:v>
                  </c:pt>
                  <c:pt idx="3270">
                    <c:v>2</c:v>
                  </c:pt>
                  <c:pt idx="3272">
                    <c:v>3</c:v>
                  </c:pt>
                  <c:pt idx="3275">
                    <c:v>2</c:v>
                  </c:pt>
                  <c:pt idx="3277">
                    <c:v>3</c:v>
                  </c:pt>
                  <c:pt idx="3280">
                    <c:v>2</c:v>
                  </c:pt>
                  <c:pt idx="3282">
                    <c:v>2</c:v>
                  </c:pt>
                  <c:pt idx="3284">
                    <c:v>2</c:v>
                  </c:pt>
                  <c:pt idx="3286">
                    <c:v>2</c:v>
                  </c:pt>
                  <c:pt idx="3288">
                    <c:v>6</c:v>
                  </c:pt>
                  <c:pt idx="3294">
                    <c:v>2</c:v>
                  </c:pt>
                  <c:pt idx="3296">
                    <c:v>3</c:v>
                  </c:pt>
                  <c:pt idx="3299">
                    <c:v>2</c:v>
                  </c:pt>
                  <c:pt idx="3301">
                    <c:v>3</c:v>
                  </c:pt>
                  <c:pt idx="3304">
                    <c:v>2</c:v>
                  </c:pt>
                  <c:pt idx="3306">
                    <c:v>2</c:v>
                  </c:pt>
                  <c:pt idx="3308">
                    <c:v>2</c:v>
                  </c:pt>
                  <c:pt idx="3310">
                    <c:v>2</c:v>
                  </c:pt>
                  <c:pt idx="3312">
                    <c:v>6</c:v>
                  </c:pt>
                  <c:pt idx="3318">
                    <c:v>2</c:v>
                  </c:pt>
                  <c:pt idx="3320">
                    <c:v>3</c:v>
                  </c:pt>
                  <c:pt idx="3323">
                    <c:v>2</c:v>
                  </c:pt>
                  <c:pt idx="3325">
                    <c:v>3</c:v>
                  </c:pt>
                  <c:pt idx="3328">
                    <c:v>2</c:v>
                  </c:pt>
                  <c:pt idx="3330">
                    <c:v>2</c:v>
                  </c:pt>
                  <c:pt idx="3332">
                    <c:v>2</c:v>
                  </c:pt>
                  <c:pt idx="3334">
                    <c:v>2</c:v>
                  </c:pt>
                  <c:pt idx="3336">
                    <c:v>6</c:v>
                  </c:pt>
                  <c:pt idx="3342">
                    <c:v>2</c:v>
                  </c:pt>
                  <c:pt idx="3344">
                    <c:v>3</c:v>
                  </c:pt>
                  <c:pt idx="3347">
                    <c:v>2</c:v>
                  </c:pt>
                  <c:pt idx="3349">
                    <c:v>3</c:v>
                  </c:pt>
                  <c:pt idx="3352">
                    <c:v>2</c:v>
                  </c:pt>
                  <c:pt idx="3354">
                    <c:v>2</c:v>
                  </c:pt>
                  <c:pt idx="3356">
                    <c:v>2</c:v>
                  </c:pt>
                  <c:pt idx="3358">
                    <c:v>2</c:v>
                  </c:pt>
                  <c:pt idx="3360">
                    <c:v>6</c:v>
                  </c:pt>
                  <c:pt idx="3366">
                    <c:v>2</c:v>
                  </c:pt>
                  <c:pt idx="3368">
                    <c:v>3</c:v>
                  </c:pt>
                  <c:pt idx="3371">
                    <c:v>2</c:v>
                  </c:pt>
                  <c:pt idx="3373">
                    <c:v>3</c:v>
                  </c:pt>
                  <c:pt idx="3376">
                    <c:v>2</c:v>
                  </c:pt>
                  <c:pt idx="3378">
                    <c:v>2</c:v>
                  </c:pt>
                  <c:pt idx="3380">
                    <c:v>2</c:v>
                  </c:pt>
                  <c:pt idx="3382">
                    <c:v>2</c:v>
                  </c:pt>
                  <c:pt idx="3384">
                    <c:v>6</c:v>
                  </c:pt>
                  <c:pt idx="3390">
                    <c:v>2</c:v>
                  </c:pt>
                  <c:pt idx="3392">
                    <c:v>3</c:v>
                  </c:pt>
                  <c:pt idx="3395">
                    <c:v>2</c:v>
                  </c:pt>
                  <c:pt idx="3397">
                    <c:v>3</c:v>
                  </c:pt>
                  <c:pt idx="3400">
                    <c:v>2</c:v>
                  </c:pt>
                  <c:pt idx="3402">
                    <c:v>2</c:v>
                  </c:pt>
                  <c:pt idx="3404">
                    <c:v>2</c:v>
                  </c:pt>
                  <c:pt idx="3406">
                    <c:v>2</c:v>
                  </c:pt>
                  <c:pt idx="3408">
                    <c:v>6</c:v>
                  </c:pt>
                  <c:pt idx="3414">
                    <c:v>2</c:v>
                  </c:pt>
                  <c:pt idx="3416">
                    <c:v>3</c:v>
                  </c:pt>
                  <c:pt idx="3419">
                    <c:v>2</c:v>
                  </c:pt>
                  <c:pt idx="3421">
                    <c:v>3</c:v>
                  </c:pt>
                  <c:pt idx="3424">
                    <c:v>2</c:v>
                  </c:pt>
                  <c:pt idx="3426">
                    <c:v>2</c:v>
                  </c:pt>
                  <c:pt idx="3428">
                    <c:v>2</c:v>
                  </c:pt>
                  <c:pt idx="3430">
                    <c:v>2</c:v>
                  </c:pt>
                  <c:pt idx="3432">
                    <c:v>6</c:v>
                  </c:pt>
                  <c:pt idx="3438">
                    <c:v>2</c:v>
                  </c:pt>
                  <c:pt idx="3440">
                    <c:v>3</c:v>
                  </c:pt>
                  <c:pt idx="3443">
                    <c:v>2</c:v>
                  </c:pt>
                  <c:pt idx="3445">
                    <c:v>3</c:v>
                  </c:pt>
                  <c:pt idx="3448">
                    <c:v>2</c:v>
                  </c:pt>
                  <c:pt idx="3450">
                    <c:v>2</c:v>
                  </c:pt>
                  <c:pt idx="3452">
                    <c:v>2</c:v>
                  </c:pt>
                  <c:pt idx="3454">
                    <c:v>2</c:v>
                  </c:pt>
                  <c:pt idx="3456">
                    <c:v>6</c:v>
                  </c:pt>
                  <c:pt idx="3462">
                    <c:v>2</c:v>
                  </c:pt>
                  <c:pt idx="3464">
                    <c:v>3</c:v>
                  </c:pt>
                  <c:pt idx="3467">
                    <c:v>2</c:v>
                  </c:pt>
                  <c:pt idx="3469">
                    <c:v>3</c:v>
                  </c:pt>
                  <c:pt idx="3472">
                    <c:v>2</c:v>
                  </c:pt>
                  <c:pt idx="3474">
                    <c:v>2</c:v>
                  </c:pt>
                  <c:pt idx="3476">
                    <c:v>2</c:v>
                  </c:pt>
                  <c:pt idx="3478">
                    <c:v>2</c:v>
                  </c:pt>
                  <c:pt idx="3480">
                    <c:v>6</c:v>
                  </c:pt>
                  <c:pt idx="3486">
                    <c:v>2</c:v>
                  </c:pt>
                  <c:pt idx="3488">
                    <c:v>3</c:v>
                  </c:pt>
                  <c:pt idx="3491">
                    <c:v>2</c:v>
                  </c:pt>
                  <c:pt idx="3493">
                    <c:v>3</c:v>
                  </c:pt>
                  <c:pt idx="3496">
                    <c:v>2</c:v>
                  </c:pt>
                  <c:pt idx="3498">
                    <c:v>2</c:v>
                  </c:pt>
                  <c:pt idx="3500">
                    <c:v>2</c:v>
                  </c:pt>
                  <c:pt idx="3502">
                    <c:v>2</c:v>
                  </c:pt>
                  <c:pt idx="3504">
                    <c:v>6</c:v>
                  </c:pt>
                  <c:pt idx="3510">
                    <c:v>2</c:v>
                  </c:pt>
                  <c:pt idx="3512">
                    <c:v>3</c:v>
                  </c:pt>
                  <c:pt idx="3515">
                    <c:v>2</c:v>
                  </c:pt>
                  <c:pt idx="3517">
                    <c:v>3</c:v>
                  </c:pt>
                  <c:pt idx="3520">
                    <c:v>2</c:v>
                  </c:pt>
                  <c:pt idx="3522">
                    <c:v>2</c:v>
                  </c:pt>
                  <c:pt idx="3524">
                    <c:v>2</c:v>
                  </c:pt>
                  <c:pt idx="3526">
                    <c:v>2</c:v>
                  </c:pt>
                  <c:pt idx="3528">
                    <c:v>6</c:v>
                  </c:pt>
                  <c:pt idx="3534">
                    <c:v>2</c:v>
                  </c:pt>
                  <c:pt idx="3536">
                    <c:v>3</c:v>
                  </c:pt>
                  <c:pt idx="3539">
                    <c:v>2</c:v>
                  </c:pt>
                  <c:pt idx="3541">
                    <c:v>3</c:v>
                  </c:pt>
                  <c:pt idx="3544">
                    <c:v>2</c:v>
                  </c:pt>
                  <c:pt idx="3546">
                    <c:v>2</c:v>
                  </c:pt>
                  <c:pt idx="3548">
                    <c:v>2</c:v>
                  </c:pt>
                  <c:pt idx="3550">
                    <c:v>2</c:v>
                  </c:pt>
                  <c:pt idx="3552">
                    <c:v>6</c:v>
                  </c:pt>
                  <c:pt idx="3558">
                    <c:v>2</c:v>
                  </c:pt>
                  <c:pt idx="3560">
                    <c:v>3</c:v>
                  </c:pt>
                  <c:pt idx="3563">
                    <c:v>2</c:v>
                  </c:pt>
                  <c:pt idx="3565">
                    <c:v>3</c:v>
                  </c:pt>
                  <c:pt idx="3568">
                    <c:v>2</c:v>
                  </c:pt>
                  <c:pt idx="3570">
                    <c:v>2</c:v>
                  </c:pt>
                  <c:pt idx="3572">
                    <c:v>2</c:v>
                  </c:pt>
                  <c:pt idx="3574">
                    <c:v>2</c:v>
                  </c:pt>
                  <c:pt idx="3576">
                    <c:v>6</c:v>
                  </c:pt>
                  <c:pt idx="3582">
                    <c:v>2</c:v>
                  </c:pt>
                  <c:pt idx="3584">
                    <c:v>3</c:v>
                  </c:pt>
                  <c:pt idx="3587">
                    <c:v>2</c:v>
                  </c:pt>
                  <c:pt idx="3589">
                    <c:v>3</c:v>
                  </c:pt>
                  <c:pt idx="3592">
                    <c:v>2</c:v>
                  </c:pt>
                  <c:pt idx="3594">
                    <c:v>2</c:v>
                  </c:pt>
                  <c:pt idx="3596">
                    <c:v>2</c:v>
                  </c:pt>
                  <c:pt idx="3598">
                    <c:v>2</c:v>
                  </c:pt>
                  <c:pt idx="3600">
                    <c:v>6</c:v>
                  </c:pt>
                  <c:pt idx="3606">
                    <c:v>2</c:v>
                  </c:pt>
                  <c:pt idx="3608">
                    <c:v>3</c:v>
                  </c:pt>
                  <c:pt idx="3611">
                    <c:v>2</c:v>
                  </c:pt>
                  <c:pt idx="3613">
                    <c:v>3</c:v>
                  </c:pt>
                  <c:pt idx="3616">
                    <c:v>2</c:v>
                  </c:pt>
                  <c:pt idx="3618">
                    <c:v>2</c:v>
                  </c:pt>
                  <c:pt idx="3620">
                    <c:v>2</c:v>
                  </c:pt>
                  <c:pt idx="3622">
                    <c:v>2</c:v>
                  </c:pt>
                  <c:pt idx="3624">
                    <c:v>6</c:v>
                  </c:pt>
                  <c:pt idx="3630">
                    <c:v>2</c:v>
                  </c:pt>
                  <c:pt idx="3632">
                    <c:v>3</c:v>
                  </c:pt>
                  <c:pt idx="3635">
                    <c:v>2</c:v>
                  </c:pt>
                  <c:pt idx="3637">
                    <c:v>3</c:v>
                  </c:pt>
                  <c:pt idx="3640">
                    <c:v>2</c:v>
                  </c:pt>
                  <c:pt idx="3642">
                    <c:v>2</c:v>
                  </c:pt>
                  <c:pt idx="3644">
                    <c:v>2</c:v>
                  </c:pt>
                  <c:pt idx="3646">
                    <c:v>2</c:v>
                  </c:pt>
                  <c:pt idx="3648">
                    <c:v>6</c:v>
                  </c:pt>
                  <c:pt idx="3654">
                    <c:v>2</c:v>
                  </c:pt>
                  <c:pt idx="3656">
                    <c:v>3</c:v>
                  </c:pt>
                  <c:pt idx="3659">
                    <c:v>2</c:v>
                  </c:pt>
                  <c:pt idx="3661">
                    <c:v>3</c:v>
                  </c:pt>
                  <c:pt idx="3664">
                    <c:v>2</c:v>
                  </c:pt>
                  <c:pt idx="3666">
                    <c:v>2</c:v>
                  </c:pt>
                  <c:pt idx="3668">
                    <c:v>2</c:v>
                  </c:pt>
                  <c:pt idx="3670">
                    <c:v>2</c:v>
                  </c:pt>
                  <c:pt idx="3672">
                    <c:v>6</c:v>
                  </c:pt>
                  <c:pt idx="3678">
                    <c:v>2</c:v>
                  </c:pt>
                  <c:pt idx="3680">
                    <c:v>3</c:v>
                  </c:pt>
                  <c:pt idx="3683">
                    <c:v>2</c:v>
                  </c:pt>
                  <c:pt idx="3685">
                    <c:v>3</c:v>
                  </c:pt>
                  <c:pt idx="3688">
                    <c:v>2</c:v>
                  </c:pt>
                  <c:pt idx="3690">
                    <c:v>2</c:v>
                  </c:pt>
                  <c:pt idx="3692">
                    <c:v>2</c:v>
                  </c:pt>
                  <c:pt idx="3694">
                    <c:v>2</c:v>
                  </c:pt>
                  <c:pt idx="3696">
                    <c:v>6</c:v>
                  </c:pt>
                  <c:pt idx="3702">
                    <c:v>2</c:v>
                  </c:pt>
                  <c:pt idx="3704">
                    <c:v>3</c:v>
                  </c:pt>
                  <c:pt idx="3707">
                    <c:v>2</c:v>
                  </c:pt>
                  <c:pt idx="3709">
                    <c:v>3</c:v>
                  </c:pt>
                  <c:pt idx="3712">
                    <c:v>2</c:v>
                  </c:pt>
                  <c:pt idx="3714">
                    <c:v>2</c:v>
                  </c:pt>
                  <c:pt idx="3716">
                    <c:v>2</c:v>
                  </c:pt>
                  <c:pt idx="3718">
                    <c:v>2</c:v>
                  </c:pt>
                  <c:pt idx="3720">
                    <c:v>6</c:v>
                  </c:pt>
                  <c:pt idx="3726">
                    <c:v>2</c:v>
                  </c:pt>
                  <c:pt idx="3728">
                    <c:v>3</c:v>
                  </c:pt>
                  <c:pt idx="3731">
                    <c:v>2</c:v>
                  </c:pt>
                  <c:pt idx="3733">
                    <c:v>3</c:v>
                  </c:pt>
                  <c:pt idx="3736">
                    <c:v>2</c:v>
                  </c:pt>
                  <c:pt idx="3738">
                    <c:v>2</c:v>
                  </c:pt>
                  <c:pt idx="3740">
                    <c:v>2</c:v>
                  </c:pt>
                  <c:pt idx="3742">
                    <c:v>2</c:v>
                  </c:pt>
                  <c:pt idx="3744">
                    <c:v>6</c:v>
                  </c:pt>
                  <c:pt idx="3750">
                    <c:v>2</c:v>
                  </c:pt>
                  <c:pt idx="3752">
                    <c:v>3</c:v>
                  </c:pt>
                  <c:pt idx="3755">
                    <c:v>2</c:v>
                  </c:pt>
                  <c:pt idx="3757">
                    <c:v>3</c:v>
                  </c:pt>
                  <c:pt idx="3760">
                    <c:v>2</c:v>
                  </c:pt>
                  <c:pt idx="3762">
                    <c:v>2</c:v>
                  </c:pt>
                  <c:pt idx="3764">
                    <c:v>2</c:v>
                  </c:pt>
                  <c:pt idx="3766">
                    <c:v>2</c:v>
                  </c:pt>
                  <c:pt idx="3768">
                    <c:v>6</c:v>
                  </c:pt>
                  <c:pt idx="3774">
                    <c:v>2</c:v>
                  </c:pt>
                  <c:pt idx="3776">
                    <c:v>3</c:v>
                  </c:pt>
                  <c:pt idx="3779">
                    <c:v>2</c:v>
                  </c:pt>
                  <c:pt idx="3781">
                    <c:v>3</c:v>
                  </c:pt>
                  <c:pt idx="3784">
                    <c:v>2</c:v>
                  </c:pt>
                  <c:pt idx="3786">
                    <c:v>2</c:v>
                  </c:pt>
                  <c:pt idx="3788">
                    <c:v>2</c:v>
                  </c:pt>
                  <c:pt idx="3790">
                    <c:v>2</c:v>
                  </c:pt>
                  <c:pt idx="3792">
                    <c:v>6</c:v>
                  </c:pt>
                  <c:pt idx="3798">
                    <c:v>2</c:v>
                  </c:pt>
                  <c:pt idx="3800">
                    <c:v>3</c:v>
                  </c:pt>
                  <c:pt idx="3803">
                    <c:v>2</c:v>
                  </c:pt>
                  <c:pt idx="3805">
                    <c:v>3</c:v>
                  </c:pt>
                  <c:pt idx="3808">
                    <c:v>2</c:v>
                  </c:pt>
                  <c:pt idx="3810">
                    <c:v>2</c:v>
                  </c:pt>
                  <c:pt idx="3812">
                    <c:v>2</c:v>
                  </c:pt>
                  <c:pt idx="3814">
                    <c:v>2</c:v>
                  </c:pt>
                  <c:pt idx="3816">
                    <c:v>6</c:v>
                  </c:pt>
                  <c:pt idx="3822">
                    <c:v>2</c:v>
                  </c:pt>
                  <c:pt idx="3824">
                    <c:v>3</c:v>
                  </c:pt>
                  <c:pt idx="3827">
                    <c:v>2</c:v>
                  </c:pt>
                  <c:pt idx="3829">
                    <c:v>3</c:v>
                  </c:pt>
                  <c:pt idx="3832">
                    <c:v>2</c:v>
                  </c:pt>
                  <c:pt idx="3834">
                    <c:v>2</c:v>
                  </c:pt>
                  <c:pt idx="3836">
                    <c:v>2</c:v>
                  </c:pt>
                  <c:pt idx="3838">
                    <c:v>2</c:v>
                  </c:pt>
                  <c:pt idx="3840">
                    <c:v>6</c:v>
                  </c:pt>
                  <c:pt idx="3846">
                    <c:v>2</c:v>
                  </c:pt>
                  <c:pt idx="3848">
                    <c:v>3</c:v>
                  </c:pt>
                  <c:pt idx="3851">
                    <c:v>2</c:v>
                  </c:pt>
                  <c:pt idx="3853">
                    <c:v>3</c:v>
                  </c:pt>
                  <c:pt idx="3856">
                    <c:v>2</c:v>
                  </c:pt>
                  <c:pt idx="3858">
                    <c:v>2</c:v>
                  </c:pt>
                  <c:pt idx="3860">
                    <c:v>2</c:v>
                  </c:pt>
                  <c:pt idx="3862">
                    <c:v>2</c:v>
                  </c:pt>
                  <c:pt idx="3864">
                    <c:v>6</c:v>
                  </c:pt>
                  <c:pt idx="3870">
                    <c:v>2</c:v>
                  </c:pt>
                  <c:pt idx="3872">
                    <c:v>3</c:v>
                  </c:pt>
                  <c:pt idx="3875">
                    <c:v>2</c:v>
                  </c:pt>
                  <c:pt idx="3877">
                    <c:v>3</c:v>
                  </c:pt>
                  <c:pt idx="3880">
                    <c:v>2</c:v>
                  </c:pt>
                  <c:pt idx="3882">
                    <c:v>2</c:v>
                  </c:pt>
                  <c:pt idx="3884">
                    <c:v>2</c:v>
                  </c:pt>
                  <c:pt idx="3886">
                    <c:v>2</c:v>
                  </c:pt>
                  <c:pt idx="3888">
                    <c:v>6</c:v>
                  </c:pt>
                  <c:pt idx="3894">
                    <c:v>2</c:v>
                  </c:pt>
                  <c:pt idx="3896">
                    <c:v>3</c:v>
                  </c:pt>
                  <c:pt idx="3899">
                    <c:v>2</c:v>
                  </c:pt>
                  <c:pt idx="3901">
                    <c:v>3</c:v>
                  </c:pt>
                  <c:pt idx="3904">
                    <c:v>2</c:v>
                  </c:pt>
                  <c:pt idx="3906">
                    <c:v>2</c:v>
                  </c:pt>
                  <c:pt idx="3908">
                    <c:v>2</c:v>
                  </c:pt>
                  <c:pt idx="3910">
                    <c:v>2</c:v>
                  </c:pt>
                  <c:pt idx="3912">
                    <c:v>6</c:v>
                  </c:pt>
                  <c:pt idx="3918">
                    <c:v>2</c:v>
                  </c:pt>
                  <c:pt idx="3920">
                    <c:v>3</c:v>
                  </c:pt>
                  <c:pt idx="3923">
                    <c:v>2</c:v>
                  </c:pt>
                  <c:pt idx="3925">
                    <c:v>3</c:v>
                  </c:pt>
                  <c:pt idx="3928">
                    <c:v>2</c:v>
                  </c:pt>
                  <c:pt idx="3930">
                    <c:v>2</c:v>
                  </c:pt>
                  <c:pt idx="3932">
                    <c:v>2</c:v>
                  </c:pt>
                  <c:pt idx="3934">
                    <c:v>2</c:v>
                  </c:pt>
                  <c:pt idx="3936">
                    <c:v>6</c:v>
                  </c:pt>
                  <c:pt idx="3942">
                    <c:v>2</c:v>
                  </c:pt>
                  <c:pt idx="3944">
                    <c:v>3</c:v>
                  </c:pt>
                  <c:pt idx="3947">
                    <c:v>2</c:v>
                  </c:pt>
                  <c:pt idx="3949">
                    <c:v>3</c:v>
                  </c:pt>
                  <c:pt idx="3952">
                    <c:v>2</c:v>
                  </c:pt>
                  <c:pt idx="3954">
                    <c:v>2</c:v>
                  </c:pt>
                  <c:pt idx="3956">
                    <c:v>2</c:v>
                  </c:pt>
                  <c:pt idx="3958">
                    <c:v>2</c:v>
                  </c:pt>
                  <c:pt idx="3960">
                    <c:v>6</c:v>
                  </c:pt>
                  <c:pt idx="3966">
                    <c:v>2</c:v>
                  </c:pt>
                  <c:pt idx="3968">
                    <c:v>3</c:v>
                  </c:pt>
                  <c:pt idx="3971">
                    <c:v>2</c:v>
                  </c:pt>
                  <c:pt idx="3973">
                    <c:v>3</c:v>
                  </c:pt>
                  <c:pt idx="3976">
                    <c:v>2</c:v>
                  </c:pt>
                  <c:pt idx="3978">
                    <c:v>2</c:v>
                  </c:pt>
                  <c:pt idx="3980">
                    <c:v>2</c:v>
                  </c:pt>
                  <c:pt idx="3982">
                    <c:v>2</c:v>
                  </c:pt>
                  <c:pt idx="3984">
                    <c:v>6</c:v>
                  </c:pt>
                  <c:pt idx="3990">
                    <c:v>2</c:v>
                  </c:pt>
                  <c:pt idx="3992">
                    <c:v>3</c:v>
                  </c:pt>
                  <c:pt idx="3995">
                    <c:v>2</c:v>
                  </c:pt>
                  <c:pt idx="3997">
                    <c:v>3</c:v>
                  </c:pt>
                  <c:pt idx="4000">
                    <c:v>2</c:v>
                  </c:pt>
                  <c:pt idx="4002">
                    <c:v>2</c:v>
                  </c:pt>
                  <c:pt idx="4004">
                    <c:v>2</c:v>
                  </c:pt>
                  <c:pt idx="4006">
                    <c:v>2</c:v>
                  </c:pt>
                  <c:pt idx="4008">
                    <c:v>6</c:v>
                  </c:pt>
                  <c:pt idx="4014">
                    <c:v>2</c:v>
                  </c:pt>
                  <c:pt idx="4016">
                    <c:v>3</c:v>
                  </c:pt>
                  <c:pt idx="4019">
                    <c:v>2</c:v>
                  </c:pt>
                  <c:pt idx="4021">
                    <c:v>3</c:v>
                  </c:pt>
                  <c:pt idx="4024">
                    <c:v>2</c:v>
                  </c:pt>
                  <c:pt idx="4026">
                    <c:v>2</c:v>
                  </c:pt>
                  <c:pt idx="4028">
                    <c:v>2</c:v>
                  </c:pt>
                  <c:pt idx="4030">
                    <c:v>2</c:v>
                  </c:pt>
                  <c:pt idx="4032">
                    <c:v>6</c:v>
                  </c:pt>
                  <c:pt idx="4038">
                    <c:v>2</c:v>
                  </c:pt>
                  <c:pt idx="4040">
                    <c:v>3</c:v>
                  </c:pt>
                  <c:pt idx="4043">
                    <c:v>2</c:v>
                  </c:pt>
                  <c:pt idx="4045">
                    <c:v>3</c:v>
                  </c:pt>
                  <c:pt idx="4048">
                    <c:v>2</c:v>
                  </c:pt>
                  <c:pt idx="4050">
                    <c:v>2</c:v>
                  </c:pt>
                  <c:pt idx="4052">
                    <c:v>2</c:v>
                  </c:pt>
                  <c:pt idx="4054">
                    <c:v>2</c:v>
                  </c:pt>
                  <c:pt idx="4056">
                    <c:v>6</c:v>
                  </c:pt>
                  <c:pt idx="4062">
                    <c:v>2</c:v>
                  </c:pt>
                  <c:pt idx="4064">
                    <c:v>3</c:v>
                  </c:pt>
                  <c:pt idx="4067">
                    <c:v>2</c:v>
                  </c:pt>
                  <c:pt idx="4069">
                    <c:v>3</c:v>
                  </c:pt>
                  <c:pt idx="4072">
                    <c:v>2</c:v>
                  </c:pt>
                  <c:pt idx="4074">
                    <c:v>2</c:v>
                  </c:pt>
                  <c:pt idx="4076">
                    <c:v>2</c:v>
                  </c:pt>
                  <c:pt idx="4078">
                    <c:v>2</c:v>
                  </c:pt>
                  <c:pt idx="4080">
                    <c:v>6</c:v>
                  </c:pt>
                  <c:pt idx="4086">
                    <c:v>2</c:v>
                  </c:pt>
                  <c:pt idx="4088">
                    <c:v>3</c:v>
                  </c:pt>
                  <c:pt idx="4091">
                    <c:v>2</c:v>
                  </c:pt>
                  <c:pt idx="4093">
                    <c:v>3</c:v>
                  </c:pt>
                  <c:pt idx="4096">
                    <c:v>2</c:v>
                  </c:pt>
                  <c:pt idx="4098">
                    <c:v>2</c:v>
                  </c:pt>
                  <c:pt idx="4100">
                    <c:v>2</c:v>
                  </c:pt>
                  <c:pt idx="4102">
                    <c:v>2</c:v>
                  </c:pt>
                  <c:pt idx="4104">
                    <c:v>6</c:v>
                  </c:pt>
                  <c:pt idx="4110">
                    <c:v>2</c:v>
                  </c:pt>
                  <c:pt idx="4112">
                    <c:v>3</c:v>
                  </c:pt>
                  <c:pt idx="4115">
                    <c:v>2</c:v>
                  </c:pt>
                  <c:pt idx="4117">
                    <c:v>3</c:v>
                  </c:pt>
                  <c:pt idx="4120">
                    <c:v>2</c:v>
                  </c:pt>
                  <c:pt idx="4122">
                    <c:v>2</c:v>
                  </c:pt>
                  <c:pt idx="4124">
                    <c:v>2</c:v>
                  </c:pt>
                  <c:pt idx="4126">
                    <c:v>2</c:v>
                  </c:pt>
                  <c:pt idx="4128">
                    <c:v>6</c:v>
                  </c:pt>
                  <c:pt idx="4134">
                    <c:v>2</c:v>
                  </c:pt>
                  <c:pt idx="4136">
                    <c:v>3</c:v>
                  </c:pt>
                  <c:pt idx="4139">
                    <c:v>2</c:v>
                  </c:pt>
                  <c:pt idx="4141">
                    <c:v>3</c:v>
                  </c:pt>
                  <c:pt idx="4144">
                    <c:v>2</c:v>
                  </c:pt>
                  <c:pt idx="4146">
                    <c:v>2</c:v>
                  </c:pt>
                  <c:pt idx="4148">
                    <c:v>2</c:v>
                  </c:pt>
                  <c:pt idx="4150">
                    <c:v>2</c:v>
                  </c:pt>
                  <c:pt idx="4152">
                    <c:v>6</c:v>
                  </c:pt>
                  <c:pt idx="4158">
                    <c:v>2</c:v>
                  </c:pt>
                  <c:pt idx="4160">
                    <c:v>3</c:v>
                  </c:pt>
                  <c:pt idx="4163">
                    <c:v>2</c:v>
                  </c:pt>
                  <c:pt idx="4165">
                    <c:v>3</c:v>
                  </c:pt>
                  <c:pt idx="4168">
                    <c:v>2</c:v>
                  </c:pt>
                  <c:pt idx="4170">
                    <c:v>2</c:v>
                  </c:pt>
                  <c:pt idx="4172">
                    <c:v>2</c:v>
                  </c:pt>
                  <c:pt idx="4174">
                    <c:v>2</c:v>
                  </c:pt>
                  <c:pt idx="4176">
                    <c:v>6</c:v>
                  </c:pt>
                  <c:pt idx="4182">
                    <c:v>2</c:v>
                  </c:pt>
                  <c:pt idx="4184">
                    <c:v>3</c:v>
                  </c:pt>
                  <c:pt idx="4187">
                    <c:v>2</c:v>
                  </c:pt>
                  <c:pt idx="4189">
                    <c:v>3</c:v>
                  </c:pt>
                  <c:pt idx="4192">
                    <c:v>2</c:v>
                  </c:pt>
                  <c:pt idx="4194">
                    <c:v>2</c:v>
                  </c:pt>
                  <c:pt idx="4196">
                    <c:v>2</c:v>
                  </c:pt>
                  <c:pt idx="4198">
                    <c:v>2</c:v>
                  </c:pt>
                  <c:pt idx="4200">
                    <c:v>6</c:v>
                  </c:pt>
                  <c:pt idx="4206">
                    <c:v>2</c:v>
                  </c:pt>
                  <c:pt idx="4208">
                    <c:v>3</c:v>
                  </c:pt>
                  <c:pt idx="4211">
                    <c:v>2</c:v>
                  </c:pt>
                  <c:pt idx="4213">
                    <c:v>3</c:v>
                  </c:pt>
                  <c:pt idx="4216">
                    <c:v>2</c:v>
                  </c:pt>
                  <c:pt idx="4218">
                    <c:v>2</c:v>
                  </c:pt>
                  <c:pt idx="4220">
                    <c:v>2</c:v>
                  </c:pt>
                  <c:pt idx="4222">
                    <c:v>2</c:v>
                  </c:pt>
                  <c:pt idx="4224">
                    <c:v>6</c:v>
                  </c:pt>
                  <c:pt idx="4230">
                    <c:v>2</c:v>
                  </c:pt>
                  <c:pt idx="4232">
                    <c:v>3</c:v>
                  </c:pt>
                  <c:pt idx="4235">
                    <c:v>2</c:v>
                  </c:pt>
                  <c:pt idx="4237">
                    <c:v>3</c:v>
                  </c:pt>
                  <c:pt idx="4240">
                    <c:v>2</c:v>
                  </c:pt>
                  <c:pt idx="4242">
                    <c:v>2</c:v>
                  </c:pt>
                  <c:pt idx="4244">
                    <c:v>2</c:v>
                  </c:pt>
                  <c:pt idx="4246">
                    <c:v>2</c:v>
                  </c:pt>
                  <c:pt idx="4248">
                    <c:v>6</c:v>
                  </c:pt>
                  <c:pt idx="4254">
                    <c:v>2</c:v>
                  </c:pt>
                  <c:pt idx="4256">
                    <c:v>3</c:v>
                  </c:pt>
                  <c:pt idx="4259">
                    <c:v>2</c:v>
                  </c:pt>
                  <c:pt idx="4261">
                    <c:v>3</c:v>
                  </c:pt>
                  <c:pt idx="4264">
                    <c:v>2</c:v>
                  </c:pt>
                  <c:pt idx="4266">
                    <c:v>2</c:v>
                  </c:pt>
                  <c:pt idx="4268">
                    <c:v>2</c:v>
                  </c:pt>
                  <c:pt idx="4270">
                    <c:v>2</c:v>
                  </c:pt>
                  <c:pt idx="4272">
                    <c:v>6</c:v>
                  </c:pt>
                  <c:pt idx="4278">
                    <c:v>2</c:v>
                  </c:pt>
                  <c:pt idx="4280">
                    <c:v>3</c:v>
                  </c:pt>
                  <c:pt idx="4283">
                    <c:v>2</c:v>
                  </c:pt>
                  <c:pt idx="4285">
                    <c:v>3</c:v>
                  </c:pt>
                  <c:pt idx="4288">
                    <c:v>2</c:v>
                  </c:pt>
                  <c:pt idx="4290">
                    <c:v>2</c:v>
                  </c:pt>
                  <c:pt idx="4292">
                    <c:v>2</c:v>
                  </c:pt>
                  <c:pt idx="4294">
                    <c:v>2</c:v>
                  </c:pt>
                  <c:pt idx="4296">
                    <c:v>6</c:v>
                  </c:pt>
                  <c:pt idx="4302">
                    <c:v>2</c:v>
                  </c:pt>
                  <c:pt idx="4304">
                    <c:v>3</c:v>
                  </c:pt>
                  <c:pt idx="4307">
                    <c:v>2</c:v>
                  </c:pt>
                  <c:pt idx="4309">
                    <c:v>3</c:v>
                  </c:pt>
                  <c:pt idx="4312">
                    <c:v>2</c:v>
                  </c:pt>
                  <c:pt idx="4314">
                    <c:v>2</c:v>
                  </c:pt>
                  <c:pt idx="4316">
                    <c:v>2</c:v>
                  </c:pt>
                  <c:pt idx="4318">
                    <c:v>2</c:v>
                  </c:pt>
                  <c:pt idx="4320">
                    <c:v>6</c:v>
                  </c:pt>
                  <c:pt idx="4326">
                    <c:v>2</c:v>
                  </c:pt>
                  <c:pt idx="4328">
                    <c:v>3</c:v>
                  </c:pt>
                  <c:pt idx="4331">
                    <c:v>2</c:v>
                  </c:pt>
                  <c:pt idx="4333">
                    <c:v>3</c:v>
                  </c:pt>
                  <c:pt idx="4336">
                    <c:v>2</c:v>
                  </c:pt>
                  <c:pt idx="4338">
                    <c:v>2</c:v>
                  </c:pt>
                  <c:pt idx="4340">
                    <c:v>2</c:v>
                  </c:pt>
                  <c:pt idx="4342">
                    <c:v>2</c:v>
                  </c:pt>
                  <c:pt idx="4344">
                    <c:v>6</c:v>
                  </c:pt>
                  <c:pt idx="4350">
                    <c:v>2</c:v>
                  </c:pt>
                  <c:pt idx="4352">
                    <c:v>3</c:v>
                  </c:pt>
                  <c:pt idx="4355">
                    <c:v>2</c:v>
                  </c:pt>
                  <c:pt idx="4357">
                    <c:v>3</c:v>
                  </c:pt>
                  <c:pt idx="4360">
                    <c:v>2</c:v>
                  </c:pt>
                  <c:pt idx="4362">
                    <c:v>2</c:v>
                  </c:pt>
                  <c:pt idx="4364">
                    <c:v>2</c:v>
                  </c:pt>
                  <c:pt idx="4366">
                    <c:v>2</c:v>
                  </c:pt>
                  <c:pt idx="4368">
                    <c:v>6</c:v>
                  </c:pt>
                  <c:pt idx="4374">
                    <c:v>2</c:v>
                  </c:pt>
                  <c:pt idx="4376">
                    <c:v>3</c:v>
                  </c:pt>
                  <c:pt idx="4379">
                    <c:v>2</c:v>
                  </c:pt>
                  <c:pt idx="4381">
                    <c:v>3</c:v>
                  </c:pt>
                  <c:pt idx="4384">
                    <c:v>2</c:v>
                  </c:pt>
                  <c:pt idx="4386">
                    <c:v>2</c:v>
                  </c:pt>
                  <c:pt idx="4388">
                    <c:v>2</c:v>
                  </c:pt>
                  <c:pt idx="4390">
                    <c:v>2</c:v>
                  </c:pt>
                  <c:pt idx="4392">
                    <c:v>6</c:v>
                  </c:pt>
                  <c:pt idx="4398">
                    <c:v>2</c:v>
                  </c:pt>
                  <c:pt idx="4400">
                    <c:v>3</c:v>
                  </c:pt>
                  <c:pt idx="4403">
                    <c:v>2</c:v>
                  </c:pt>
                  <c:pt idx="4405">
                    <c:v>3</c:v>
                  </c:pt>
                  <c:pt idx="4408">
                    <c:v>2</c:v>
                  </c:pt>
                  <c:pt idx="4410">
                    <c:v>2</c:v>
                  </c:pt>
                  <c:pt idx="4412">
                    <c:v>2</c:v>
                  </c:pt>
                  <c:pt idx="4414">
                    <c:v>2</c:v>
                  </c:pt>
                  <c:pt idx="4416">
                    <c:v>6</c:v>
                  </c:pt>
                  <c:pt idx="4422">
                    <c:v>2</c:v>
                  </c:pt>
                  <c:pt idx="4424">
                    <c:v>3</c:v>
                  </c:pt>
                  <c:pt idx="4427">
                    <c:v>2</c:v>
                  </c:pt>
                  <c:pt idx="4429">
                    <c:v>3</c:v>
                  </c:pt>
                  <c:pt idx="4432">
                    <c:v>2</c:v>
                  </c:pt>
                  <c:pt idx="4434">
                    <c:v>2</c:v>
                  </c:pt>
                  <c:pt idx="4436">
                    <c:v>2</c:v>
                  </c:pt>
                  <c:pt idx="4438">
                    <c:v>2</c:v>
                  </c:pt>
                  <c:pt idx="4440">
                    <c:v>6</c:v>
                  </c:pt>
                  <c:pt idx="4446">
                    <c:v>2</c:v>
                  </c:pt>
                  <c:pt idx="4448">
                    <c:v>3</c:v>
                  </c:pt>
                  <c:pt idx="4451">
                    <c:v>2</c:v>
                  </c:pt>
                  <c:pt idx="4453">
                    <c:v>3</c:v>
                  </c:pt>
                  <c:pt idx="4456">
                    <c:v>2</c:v>
                  </c:pt>
                  <c:pt idx="4458">
                    <c:v>2</c:v>
                  </c:pt>
                  <c:pt idx="4460">
                    <c:v>2</c:v>
                  </c:pt>
                  <c:pt idx="4462">
                    <c:v>2</c:v>
                  </c:pt>
                  <c:pt idx="4464">
                    <c:v>6</c:v>
                  </c:pt>
                  <c:pt idx="4470">
                    <c:v>2</c:v>
                  </c:pt>
                  <c:pt idx="4472">
                    <c:v>3</c:v>
                  </c:pt>
                  <c:pt idx="4475">
                    <c:v>2</c:v>
                  </c:pt>
                  <c:pt idx="4477">
                    <c:v>3</c:v>
                  </c:pt>
                  <c:pt idx="4480">
                    <c:v>2</c:v>
                  </c:pt>
                  <c:pt idx="4482">
                    <c:v>2</c:v>
                  </c:pt>
                  <c:pt idx="4484">
                    <c:v>2</c:v>
                  </c:pt>
                  <c:pt idx="4486">
                    <c:v>2</c:v>
                  </c:pt>
                  <c:pt idx="4488">
                    <c:v>6</c:v>
                  </c:pt>
                  <c:pt idx="4494">
                    <c:v>2</c:v>
                  </c:pt>
                  <c:pt idx="4496">
                    <c:v>3</c:v>
                  </c:pt>
                  <c:pt idx="4499">
                    <c:v>2</c:v>
                  </c:pt>
                  <c:pt idx="4501">
                    <c:v>3</c:v>
                  </c:pt>
                  <c:pt idx="4504">
                    <c:v>2</c:v>
                  </c:pt>
                  <c:pt idx="4506">
                    <c:v>2</c:v>
                  </c:pt>
                  <c:pt idx="4508">
                    <c:v>2</c:v>
                  </c:pt>
                  <c:pt idx="4510">
                    <c:v>2</c:v>
                  </c:pt>
                  <c:pt idx="4512">
                    <c:v>6</c:v>
                  </c:pt>
                  <c:pt idx="4518">
                    <c:v>2</c:v>
                  </c:pt>
                  <c:pt idx="4520">
                    <c:v>3</c:v>
                  </c:pt>
                  <c:pt idx="4523">
                    <c:v>2</c:v>
                  </c:pt>
                  <c:pt idx="4525">
                    <c:v>3</c:v>
                  </c:pt>
                  <c:pt idx="4528">
                    <c:v>2</c:v>
                  </c:pt>
                  <c:pt idx="4530">
                    <c:v>2</c:v>
                  </c:pt>
                  <c:pt idx="4532">
                    <c:v>2</c:v>
                  </c:pt>
                  <c:pt idx="4534">
                    <c:v>2</c:v>
                  </c:pt>
                  <c:pt idx="4536">
                    <c:v>6</c:v>
                  </c:pt>
                  <c:pt idx="4542">
                    <c:v>2</c:v>
                  </c:pt>
                  <c:pt idx="4544">
                    <c:v>3</c:v>
                  </c:pt>
                  <c:pt idx="4547">
                    <c:v>2</c:v>
                  </c:pt>
                  <c:pt idx="4549">
                    <c:v>3</c:v>
                  </c:pt>
                  <c:pt idx="4552">
                    <c:v>2</c:v>
                  </c:pt>
                  <c:pt idx="4554">
                    <c:v>2</c:v>
                  </c:pt>
                  <c:pt idx="4556">
                    <c:v>2</c:v>
                  </c:pt>
                  <c:pt idx="4558">
                    <c:v>2</c:v>
                  </c:pt>
                  <c:pt idx="4560">
                    <c:v>6</c:v>
                  </c:pt>
                  <c:pt idx="4566">
                    <c:v>2</c:v>
                  </c:pt>
                  <c:pt idx="4568">
                    <c:v>3</c:v>
                  </c:pt>
                  <c:pt idx="4571">
                    <c:v>2</c:v>
                  </c:pt>
                  <c:pt idx="4573">
                    <c:v>3</c:v>
                  </c:pt>
                  <c:pt idx="4576">
                    <c:v>2</c:v>
                  </c:pt>
                  <c:pt idx="4578">
                    <c:v>2</c:v>
                  </c:pt>
                  <c:pt idx="4580">
                    <c:v>2</c:v>
                  </c:pt>
                  <c:pt idx="4582">
                    <c:v>2</c:v>
                  </c:pt>
                  <c:pt idx="4584">
                    <c:v>6</c:v>
                  </c:pt>
                  <c:pt idx="4590">
                    <c:v>2</c:v>
                  </c:pt>
                  <c:pt idx="4592">
                    <c:v>3</c:v>
                  </c:pt>
                  <c:pt idx="4595">
                    <c:v>2</c:v>
                  </c:pt>
                  <c:pt idx="4597">
                    <c:v>3</c:v>
                  </c:pt>
                  <c:pt idx="4600">
                    <c:v>2</c:v>
                  </c:pt>
                  <c:pt idx="4602">
                    <c:v>2</c:v>
                  </c:pt>
                  <c:pt idx="4604">
                    <c:v>2</c:v>
                  </c:pt>
                  <c:pt idx="4606">
                    <c:v>2</c:v>
                  </c:pt>
                  <c:pt idx="4608">
                    <c:v>6</c:v>
                  </c:pt>
                  <c:pt idx="4614">
                    <c:v>2</c:v>
                  </c:pt>
                  <c:pt idx="4616">
                    <c:v>3</c:v>
                  </c:pt>
                  <c:pt idx="4619">
                    <c:v>2</c:v>
                  </c:pt>
                  <c:pt idx="4621">
                    <c:v>3</c:v>
                  </c:pt>
                  <c:pt idx="4624">
                    <c:v>2</c:v>
                  </c:pt>
                  <c:pt idx="4626">
                    <c:v>2</c:v>
                  </c:pt>
                  <c:pt idx="4628">
                    <c:v>2</c:v>
                  </c:pt>
                  <c:pt idx="4630">
                    <c:v>2</c:v>
                  </c:pt>
                  <c:pt idx="4632">
                    <c:v>6</c:v>
                  </c:pt>
                  <c:pt idx="4638">
                    <c:v>2</c:v>
                  </c:pt>
                  <c:pt idx="4640">
                    <c:v>3</c:v>
                  </c:pt>
                  <c:pt idx="4643">
                    <c:v>2</c:v>
                  </c:pt>
                  <c:pt idx="4645">
                    <c:v>3</c:v>
                  </c:pt>
                  <c:pt idx="4648">
                    <c:v>2</c:v>
                  </c:pt>
                  <c:pt idx="4650">
                    <c:v>2</c:v>
                  </c:pt>
                  <c:pt idx="4652">
                    <c:v>2</c:v>
                  </c:pt>
                  <c:pt idx="4654">
                    <c:v>2</c:v>
                  </c:pt>
                  <c:pt idx="4656">
                    <c:v>6</c:v>
                  </c:pt>
                  <c:pt idx="4662">
                    <c:v>2</c:v>
                  </c:pt>
                  <c:pt idx="4664">
                    <c:v>3</c:v>
                  </c:pt>
                  <c:pt idx="4667">
                    <c:v>2</c:v>
                  </c:pt>
                  <c:pt idx="4669">
                    <c:v>3</c:v>
                  </c:pt>
                  <c:pt idx="4672">
                    <c:v>2</c:v>
                  </c:pt>
                  <c:pt idx="4674">
                    <c:v>2</c:v>
                  </c:pt>
                  <c:pt idx="4676">
                    <c:v>2</c:v>
                  </c:pt>
                  <c:pt idx="4678">
                    <c:v>2</c:v>
                  </c:pt>
                  <c:pt idx="4680">
                    <c:v>6</c:v>
                  </c:pt>
                  <c:pt idx="4686">
                    <c:v>2</c:v>
                  </c:pt>
                  <c:pt idx="4688">
                    <c:v>3</c:v>
                  </c:pt>
                  <c:pt idx="4691">
                    <c:v>2</c:v>
                  </c:pt>
                  <c:pt idx="4693">
                    <c:v>3</c:v>
                  </c:pt>
                  <c:pt idx="4696">
                    <c:v>2</c:v>
                  </c:pt>
                  <c:pt idx="4698">
                    <c:v>2</c:v>
                  </c:pt>
                  <c:pt idx="4700">
                    <c:v>2</c:v>
                  </c:pt>
                  <c:pt idx="4702">
                    <c:v>2</c:v>
                  </c:pt>
                  <c:pt idx="4704">
                    <c:v>6</c:v>
                  </c:pt>
                  <c:pt idx="4710">
                    <c:v>2</c:v>
                  </c:pt>
                  <c:pt idx="4712">
                    <c:v>3</c:v>
                  </c:pt>
                  <c:pt idx="4715">
                    <c:v>2</c:v>
                  </c:pt>
                  <c:pt idx="4717">
                    <c:v>3</c:v>
                  </c:pt>
                  <c:pt idx="4720">
                    <c:v>2</c:v>
                  </c:pt>
                  <c:pt idx="4722">
                    <c:v>2</c:v>
                  </c:pt>
                  <c:pt idx="4724">
                    <c:v>2</c:v>
                  </c:pt>
                  <c:pt idx="4726">
                    <c:v>2</c:v>
                  </c:pt>
                  <c:pt idx="4728">
                    <c:v>6</c:v>
                  </c:pt>
                  <c:pt idx="4734">
                    <c:v>2</c:v>
                  </c:pt>
                  <c:pt idx="4736">
                    <c:v>3</c:v>
                  </c:pt>
                  <c:pt idx="4739">
                    <c:v>2</c:v>
                  </c:pt>
                  <c:pt idx="4741">
                    <c:v>3</c:v>
                  </c:pt>
                  <c:pt idx="4744">
                    <c:v>2</c:v>
                  </c:pt>
                  <c:pt idx="4746">
                    <c:v>2</c:v>
                  </c:pt>
                  <c:pt idx="4748">
                    <c:v>2</c:v>
                  </c:pt>
                  <c:pt idx="4750">
                    <c:v>2</c:v>
                  </c:pt>
                  <c:pt idx="4752">
                    <c:v>6</c:v>
                  </c:pt>
                  <c:pt idx="4758">
                    <c:v>2</c:v>
                  </c:pt>
                  <c:pt idx="4760">
                    <c:v>3</c:v>
                  </c:pt>
                  <c:pt idx="4763">
                    <c:v>2</c:v>
                  </c:pt>
                  <c:pt idx="4765">
                    <c:v>3</c:v>
                  </c:pt>
                  <c:pt idx="4768">
                    <c:v>2</c:v>
                  </c:pt>
                  <c:pt idx="4770">
                    <c:v>2</c:v>
                  </c:pt>
                  <c:pt idx="4772">
                    <c:v>2</c:v>
                  </c:pt>
                  <c:pt idx="4774">
                    <c:v>2</c:v>
                  </c:pt>
                  <c:pt idx="4776">
                    <c:v>6</c:v>
                  </c:pt>
                  <c:pt idx="4782">
                    <c:v>2</c:v>
                  </c:pt>
                  <c:pt idx="4784">
                    <c:v>3</c:v>
                  </c:pt>
                  <c:pt idx="4787">
                    <c:v>2</c:v>
                  </c:pt>
                  <c:pt idx="4789">
                    <c:v>3</c:v>
                  </c:pt>
                  <c:pt idx="4792">
                    <c:v>2</c:v>
                  </c:pt>
                  <c:pt idx="4794">
                    <c:v>2</c:v>
                  </c:pt>
                  <c:pt idx="4796">
                    <c:v>2</c:v>
                  </c:pt>
                  <c:pt idx="4798">
                    <c:v>2</c:v>
                  </c:pt>
                  <c:pt idx="4800">
                    <c:v>6</c:v>
                  </c:pt>
                  <c:pt idx="4806">
                    <c:v>2</c:v>
                  </c:pt>
                  <c:pt idx="4808">
                    <c:v>3</c:v>
                  </c:pt>
                  <c:pt idx="4811">
                    <c:v>2</c:v>
                  </c:pt>
                  <c:pt idx="4813">
                    <c:v>3</c:v>
                  </c:pt>
                  <c:pt idx="4816">
                    <c:v>2</c:v>
                  </c:pt>
                  <c:pt idx="4818">
                    <c:v>2</c:v>
                  </c:pt>
                  <c:pt idx="4820">
                    <c:v>2</c:v>
                  </c:pt>
                  <c:pt idx="4822">
                    <c:v>2</c:v>
                  </c:pt>
                  <c:pt idx="4824">
                    <c:v>6</c:v>
                  </c:pt>
                  <c:pt idx="4830">
                    <c:v>2</c:v>
                  </c:pt>
                  <c:pt idx="4832">
                    <c:v>3</c:v>
                  </c:pt>
                  <c:pt idx="4835">
                    <c:v>2</c:v>
                  </c:pt>
                  <c:pt idx="4837">
                    <c:v>3</c:v>
                  </c:pt>
                  <c:pt idx="4840">
                    <c:v>2</c:v>
                  </c:pt>
                  <c:pt idx="4842">
                    <c:v>2</c:v>
                  </c:pt>
                  <c:pt idx="4844">
                    <c:v>2</c:v>
                  </c:pt>
                  <c:pt idx="4846">
                    <c:v>2</c:v>
                  </c:pt>
                  <c:pt idx="4848">
                    <c:v>6</c:v>
                  </c:pt>
                  <c:pt idx="4854">
                    <c:v>2</c:v>
                  </c:pt>
                  <c:pt idx="4856">
                    <c:v>3</c:v>
                  </c:pt>
                  <c:pt idx="4859">
                    <c:v>2</c:v>
                  </c:pt>
                  <c:pt idx="4861">
                    <c:v>3</c:v>
                  </c:pt>
                  <c:pt idx="4864">
                    <c:v>2</c:v>
                  </c:pt>
                  <c:pt idx="4866">
                    <c:v>2</c:v>
                  </c:pt>
                  <c:pt idx="4868">
                    <c:v>2</c:v>
                  </c:pt>
                  <c:pt idx="4870">
                    <c:v>2</c:v>
                  </c:pt>
                  <c:pt idx="4872">
                    <c:v>6</c:v>
                  </c:pt>
                  <c:pt idx="4878">
                    <c:v>2</c:v>
                  </c:pt>
                  <c:pt idx="4880">
                    <c:v>3</c:v>
                  </c:pt>
                  <c:pt idx="4883">
                    <c:v>2</c:v>
                  </c:pt>
                  <c:pt idx="4885">
                    <c:v>3</c:v>
                  </c:pt>
                  <c:pt idx="4888">
                    <c:v>2</c:v>
                  </c:pt>
                  <c:pt idx="4890">
                    <c:v>2</c:v>
                  </c:pt>
                  <c:pt idx="4892">
                    <c:v>2</c:v>
                  </c:pt>
                  <c:pt idx="4894">
                    <c:v>2</c:v>
                  </c:pt>
                  <c:pt idx="4896">
                    <c:v>6</c:v>
                  </c:pt>
                  <c:pt idx="4902">
                    <c:v>2</c:v>
                  </c:pt>
                  <c:pt idx="4904">
                    <c:v>3</c:v>
                  </c:pt>
                  <c:pt idx="4907">
                    <c:v>2</c:v>
                  </c:pt>
                  <c:pt idx="4909">
                    <c:v>3</c:v>
                  </c:pt>
                  <c:pt idx="4912">
                    <c:v>2</c:v>
                  </c:pt>
                  <c:pt idx="4914">
                    <c:v>2</c:v>
                  </c:pt>
                  <c:pt idx="4916">
                    <c:v>2</c:v>
                  </c:pt>
                  <c:pt idx="4918">
                    <c:v>2</c:v>
                  </c:pt>
                  <c:pt idx="4920">
                    <c:v>6</c:v>
                  </c:pt>
                  <c:pt idx="4926">
                    <c:v>2</c:v>
                  </c:pt>
                  <c:pt idx="4928">
                    <c:v>3</c:v>
                  </c:pt>
                  <c:pt idx="4931">
                    <c:v>2</c:v>
                  </c:pt>
                  <c:pt idx="4933">
                    <c:v>3</c:v>
                  </c:pt>
                  <c:pt idx="4936">
                    <c:v>2</c:v>
                  </c:pt>
                  <c:pt idx="4938">
                    <c:v>2</c:v>
                  </c:pt>
                  <c:pt idx="4940">
                    <c:v>2</c:v>
                  </c:pt>
                  <c:pt idx="4942">
                    <c:v>2</c:v>
                  </c:pt>
                  <c:pt idx="4944">
                    <c:v>6</c:v>
                  </c:pt>
                  <c:pt idx="4950">
                    <c:v>2</c:v>
                  </c:pt>
                  <c:pt idx="4952">
                    <c:v>3</c:v>
                  </c:pt>
                  <c:pt idx="4955">
                    <c:v>2</c:v>
                  </c:pt>
                  <c:pt idx="4957">
                    <c:v>3</c:v>
                  </c:pt>
                  <c:pt idx="4960">
                    <c:v>2</c:v>
                  </c:pt>
                  <c:pt idx="4962">
                    <c:v>2</c:v>
                  </c:pt>
                  <c:pt idx="4964">
                    <c:v>2</c:v>
                  </c:pt>
                  <c:pt idx="4966">
                    <c:v>2</c:v>
                  </c:pt>
                  <c:pt idx="4968">
                    <c:v>6</c:v>
                  </c:pt>
                  <c:pt idx="4974">
                    <c:v>2</c:v>
                  </c:pt>
                  <c:pt idx="4976">
                    <c:v>3</c:v>
                  </c:pt>
                  <c:pt idx="4979">
                    <c:v>2</c:v>
                  </c:pt>
                  <c:pt idx="4981">
                    <c:v>3</c:v>
                  </c:pt>
                  <c:pt idx="4984">
                    <c:v>2</c:v>
                  </c:pt>
                  <c:pt idx="4986">
                    <c:v>2</c:v>
                  </c:pt>
                  <c:pt idx="4988">
                    <c:v>2</c:v>
                  </c:pt>
                  <c:pt idx="4990">
                    <c:v>2</c:v>
                  </c:pt>
                  <c:pt idx="4992">
                    <c:v>6</c:v>
                  </c:pt>
                  <c:pt idx="4998">
                    <c:v>2</c:v>
                  </c:pt>
                  <c:pt idx="5000">
                    <c:v>3</c:v>
                  </c:pt>
                  <c:pt idx="5003">
                    <c:v>2</c:v>
                  </c:pt>
                  <c:pt idx="5005">
                    <c:v>3</c:v>
                  </c:pt>
                  <c:pt idx="5008">
                    <c:v>2</c:v>
                  </c:pt>
                  <c:pt idx="5010">
                    <c:v>2</c:v>
                  </c:pt>
                  <c:pt idx="5012">
                    <c:v>2</c:v>
                  </c:pt>
                  <c:pt idx="5014">
                    <c:v>2</c:v>
                  </c:pt>
                  <c:pt idx="5016">
                    <c:v>6</c:v>
                  </c:pt>
                  <c:pt idx="5022">
                    <c:v>2</c:v>
                  </c:pt>
                  <c:pt idx="5024">
                    <c:v>3</c:v>
                  </c:pt>
                  <c:pt idx="5027">
                    <c:v>2</c:v>
                  </c:pt>
                  <c:pt idx="5029">
                    <c:v>3</c:v>
                  </c:pt>
                  <c:pt idx="5032">
                    <c:v>2</c:v>
                  </c:pt>
                  <c:pt idx="5034">
                    <c:v>2</c:v>
                  </c:pt>
                  <c:pt idx="5036">
                    <c:v>2</c:v>
                  </c:pt>
                  <c:pt idx="5038">
                    <c:v>2</c:v>
                  </c:pt>
                  <c:pt idx="5040">
                    <c:v>6</c:v>
                  </c:pt>
                  <c:pt idx="5046">
                    <c:v>2</c:v>
                  </c:pt>
                  <c:pt idx="5048">
                    <c:v>3</c:v>
                  </c:pt>
                  <c:pt idx="5051">
                    <c:v>2</c:v>
                  </c:pt>
                  <c:pt idx="5053">
                    <c:v>3</c:v>
                  </c:pt>
                  <c:pt idx="5056">
                    <c:v>2</c:v>
                  </c:pt>
                  <c:pt idx="5058">
                    <c:v>2</c:v>
                  </c:pt>
                  <c:pt idx="5060">
                    <c:v>2</c:v>
                  </c:pt>
                  <c:pt idx="5062">
                    <c:v>2</c:v>
                  </c:pt>
                  <c:pt idx="5064">
                    <c:v>6</c:v>
                  </c:pt>
                  <c:pt idx="5070">
                    <c:v>2</c:v>
                  </c:pt>
                  <c:pt idx="5072">
                    <c:v>3</c:v>
                  </c:pt>
                  <c:pt idx="5075">
                    <c:v>2</c:v>
                  </c:pt>
                  <c:pt idx="5077">
                    <c:v>3</c:v>
                  </c:pt>
                  <c:pt idx="5080">
                    <c:v>2</c:v>
                  </c:pt>
                  <c:pt idx="5082">
                    <c:v>2</c:v>
                  </c:pt>
                  <c:pt idx="5084">
                    <c:v>2</c:v>
                  </c:pt>
                  <c:pt idx="5086">
                    <c:v>2</c:v>
                  </c:pt>
                  <c:pt idx="5088">
                    <c:v>6</c:v>
                  </c:pt>
                  <c:pt idx="5094">
                    <c:v>2</c:v>
                  </c:pt>
                  <c:pt idx="5096">
                    <c:v>3</c:v>
                  </c:pt>
                  <c:pt idx="5099">
                    <c:v>2</c:v>
                  </c:pt>
                  <c:pt idx="5101">
                    <c:v>3</c:v>
                  </c:pt>
                  <c:pt idx="5104">
                    <c:v>2</c:v>
                  </c:pt>
                  <c:pt idx="5106">
                    <c:v>2</c:v>
                  </c:pt>
                  <c:pt idx="5108">
                    <c:v>2</c:v>
                  </c:pt>
                  <c:pt idx="5110">
                    <c:v>2</c:v>
                  </c:pt>
                  <c:pt idx="5112">
                    <c:v>6</c:v>
                  </c:pt>
                  <c:pt idx="5118">
                    <c:v>2</c:v>
                  </c:pt>
                  <c:pt idx="5120">
                    <c:v>3</c:v>
                  </c:pt>
                  <c:pt idx="5123">
                    <c:v>2</c:v>
                  </c:pt>
                  <c:pt idx="5125">
                    <c:v>3</c:v>
                  </c:pt>
                  <c:pt idx="5128">
                    <c:v>2</c:v>
                  </c:pt>
                  <c:pt idx="5130">
                    <c:v>2</c:v>
                  </c:pt>
                  <c:pt idx="5132">
                    <c:v>2</c:v>
                  </c:pt>
                  <c:pt idx="5134">
                    <c:v>2</c:v>
                  </c:pt>
                  <c:pt idx="5136">
                    <c:v>6</c:v>
                  </c:pt>
                  <c:pt idx="5142">
                    <c:v>2</c:v>
                  </c:pt>
                  <c:pt idx="5144">
                    <c:v>3</c:v>
                  </c:pt>
                  <c:pt idx="5147">
                    <c:v>2</c:v>
                  </c:pt>
                  <c:pt idx="5149">
                    <c:v>3</c:v>
                  </c:pt>
                  <c:pt idx="5152">
                    <c:v>2</c:v>
                  </c:pt>
                  <c:pt idx="5154">
                    <c:v>2</c:v>
                  </c:pt>
                  <c:pt idx="5156">
                    <c:v>2</c:v>
                  </c:pt>
                  <c:pt idx="5158">
                    <c:v>2</c:v>
                  </c:pt>
                  <c:pt idx="5160">
                    <c:v>6</c:v>
                  </c:pt>
                  <c:pt idx="5166">
                    <c:v>2</c:v>
                  </c:pt>
                  <c:pt idx="5168">
                    <c:v>3</c:v>
                  </c:pt>
                  <c:pt idx="5171">
                    <c:v>2</c:v>
                  </c:pt>
                  <c:pt idx="5173">
                    <c:v>3</c:v>
                  </c:pt>
                  <c:pt idx="5176">
                    <c:v>2</c:v>
                  </c:pt>
                  <c:pt idx="5178">
                    <c:v>2</c:v>
                  </c:pt>
                  <c:pt idx="5180">
                    <c:v>2</c:v>
                  </c:pt>
                  <c:pt idx="5182">
                    <c:v>2</c:v>
                  </c:pt>
                  <c:pt idx="5184">
                    <c:v>6</c:v>
                  </c:pt>
                  <c:pt idx="5190">
                    <c:v>2</c:v>
                  </c:pt>
                  <c:pt idx="5192">
                    <c:v>3</c:v>
                  </c:pt>
                  <c:pt idx="5195">
                    <c:v>2</c:v>
                  </c:pt>
                  <c:pt idx="5197">
                    <c:v>3</c:v>
                  </c:pt>
                  <c:pt idx="5200">
                    <c:v>2</c:v>
                  </c:pt>
                  <c:pt idx="5202">
                    <c:v>2</c:v>
                  </c:pt>
                  <c:pt idx="5204">
                    <c:v>2</c:v>
                  </c:pt>
                  <c:pt idx="5206">
                    <c:v>2</c:v>
                  </c:pt>
                  <c:pt idx="5208">
                    <c:v>6</c:v>
                  </c:pt>
                  <c:pt idx="5214">
                    <c:v>2</c:v>
                  </c:pt>
                  <c:pt idx="5216">
                    <c:v>3</c:v>
                  </c:pt>
                  <c:pt idx="5219">
                    <c:v>2</c:v>
                  </c:pt>
                  <c:pt idx="5221">
                    <c:v>3</c:v>
                  </c:pt>
                  <c:pt idx="5224">
                    <c:v>2</c:v>
                  </c:pt>
                  <c:pt idx="5226">
                    <c:v>2</c:v>
                  </c:pt>
                  <c:pt idx="5228">
                    <c:v>2</c:v>
                  </c:pt>
                  <c:pt idx="5230">
                    <c:v>2</c:v>
                  </c:pt>
                  <c:pt idx="5232">
                    <c:v>6</c:v>
                  </c:pt>
                  <c:pt idx="5238">
                    <c:v>2</c:v>
                  </c:pt>
                  <c:pt idx="5240">
                    <c:v>3</c:v>
                  </c:pt>
                  <c:pt idx="5243">
                    <c:v>2</c:v>
                  </c:pt>
                  <c:pt idx="5245">
                    <c:v>3</c:v>
                  </c:pt>
                  <c:pt idx="5248">
                    <c:v>2</c:v>
                  </c:pt>
                  <c:pt idx="5250">
                    <c:v>2</c:v>
                  </c:pt>
                  <c:pt idx="5252">
                    <c:v>2</c:v>
                  </c:pt>
                  <c:pt idx="5254">
                    <c:v>2</c:v>
                  </c:pt>
                  <c:pt idx="5256">
                    <c:v>6</c:v>
                  </c:pt>
                  <c:pt idx="5262">
                    <c:v>2</c:v>
                  </c:pt>
                  <c:pt idx="5264">
                    <c:v>3</c:v>
                  </c:pt>
                  <c:pt idx="5267">
                    <c:v>2</c:v>
                  </c:pt>
                  <c:pt idx="5269">
                    <c:v>3</c:v>
                  </c:pt>
                  <c:pt idx="5272">
                    <c:v>2</c:v>
                  </c:pt>
                  <c:pt idx="5274">
                    <c:v>2</c:v>
                  </c:pt>
                  <c:pt idx="5276">
                    <c:v>2</c:v>
                  </c:pt>
                  <c:pt idx="5278">
                    <c:v>2</c:v>
                  </c:pt>
                  <c:pt idx="5280">
                    <c:v>6</c:v>
                  </c:pt>
                  <c:pt idx="5286">
                    <c:v>2</c:v>
                  </c:pt>
                  <c:pt idx="5288">
                    <c:v>3</c:v>
                  </c:pt>
                  <c:pt idx="5291">
                    <c:v>2</c:v>
                  </c:pt>
                  <c:pt idx="5293">
                    <c:v>3</c:v>
                  </c:pt>
                  <c:pt idx="5296">
                    <c:v>2</c:v>
                  </c:pt>
                  <c:pt idx="5298">
                    <c:v>2</c:v>
                  </c:pt>
                  <c:pt idx="5300">
                    <c:v>2</c:v>
                  </c:pt>
                  <c:pt idx="5302">
                    <c:v>2</c:v>
                  </c:pt>
                  <c:pt idx="5304">
                    <c:v>6</c:v>
                  </c:pt>
                  <c:pt idx="5310">
                    <c:v>2</c:v>
                  </c:pt>
                  <c:pt idx="5312">
                    <c:v>3</c:v>
                  </c:pt>
                  <c:pt idx="5315">
                    <c:v>2</c:v>
                  </c:pt>
                  <c:pt idx="5317">
                    <c:v>3</c:v>
                  </c:pt>
                  <c:pt idx="5320">
                    <c:v>2</c:v>
                  </c:pt>
                  <c:pt idx="5322">
                    <c:v>2</c:v>
                  </c:pt>
                  <c:pt idx="5324">
                    <c:v>2</c:v>
                  </c:pt>
                  <c:pt idx="5326">
                    <c:v>2</c:v>
                  </c:pt>
                  <c:pt idx="5328">
                    <c:v>6</c:v>
                  </c:pt>
                  <c:pt idx="5334">
                    <c:v>2</c:v>
                  </c:pt>
                  <c:pt idx="5336">
                    <c:v>3</c:v>
                  </c:pt>
                  <c:pt idx="5339">
                    <c:v>2</c:v>
                  </c:pt>
                  <c:pt idx="5341">
                    <c:v>3</c:v>
                  </c:pt>
                  <c:pt idx="5344">
                    <c:v>2</c:v>
                  </c:pt>
                  <c:pt idx="5346">
                    <c:v>2</c:v>
                  </c:pt>
                  <c:pt idx="5348">
                    <c:v>2</c:v>
                  </c:pt>
                  <c:pt idx="5350">
                    <c:v>2</c:v>
                  </c:pt>
                  <c:pt idx="5352">
                    <c:v>6</c:v>
                  </c:pt>
                  <c:pt idx="5358">
                    <c:v>2</c:v>
                  </c:pt>
                  <c:pt idx="5360">
                    <c:v>3</c:v>
                  </c:pt>
                  <c:pt idx="5363">
                    <c:v>2</c:v>
                  </c:pt>
                  <c:pt idx="5365">
                    <c:v>3</c:v>
                  </c:pt>
                  <c:pt idx="5368">
                    <c:v>2</c:v>
                  </c:pt>
                  <c:pt idx="5370">
                    <c:v>2</c:v>
                  </c:pt>
                  <c:pt idx="5372">
                    <c:v>2</c:v>
                  </c:pt>
                  <c:pt idx="5374">
                    <c:v>2</c:v>
                  </c:pt>
                  <c:pt idx="5376">
                    <c:v>6</c:v>
                  </c:pt>
                  <c:pt idx="5382">
                    <c:v>2</c:v>
                  </c:pt>
                  <c:pt idx="5384">
                    <c:v>3</c:v>
                  </c:pt>
                  <c:pt idx="5387">
                    <c:v>2</c:v>
                  </c:pt>
                  <c:pt idx="5389">
                    <c:v>3</c:v>
                  </c:pt>
                  <c:pt idx="5392">
                    <c:v>2</c:v>
                  </c:pt>
                  <c:pt idx="5394">
                    <c:v>2</c:v>
                  </c:pt>
                  <c:pt idx="5396">
                    <c:v>2</c:v>
                  </c:pt>
                  <c:pt idx="5398">
                    <c:v>2</c:v>
                  </c:pt>
                  <c:pt idx="5400">
                    <c:v>6</c:v>
                  </c:pt>
                  <c:pt idx="5406">
                    <c:v>2</c:v>
                  </c:pt>
                  <c:pt idx="5408">
                    <c:v>3</c:v>
                  </c:pt>
                  <c:pt idx="5411">
                    <c:v>2</c:v>
                  </c:pt>
                  <c:pt idx="5413">
                    <c:v>3</c:v>
                  </c:pt>
                  <c:pt idx="5416">
                    <c:v>2</c:v>
                  </c:pt>
                  <c:pt idx="5418">
                    <c:v>2</c:v>
                  </c:pt>
                  <c:pt idx="5420">
                    <c:v>2</c:v>
                  </c:pt>
                  <c:pt idx="5422">
                    <c:v>2</c:v>
                  </c:pt>
                  <c:pt idx="5424">
                    <c:v>6</c:v>
                  </c:pt>
                  <c:pt idx="5430">
                    <c:v>2</c:v>
                  </c:pt>
                  <c:pt idx="5432">
                    <c:v>3</c:v>
                  </c:pt>
                  <c:pt idx="5435">
                    <c:v>2</c:v>
                  </c:pt>
                  <c:pt idx="5437">
                    <c:v>3</c:v>
                  </c:pt>
                  <c:pt idx="5440">
                    <c:v>2</c:v>
                  </c:pt>
                  <c:pt idx="5442">
                    <c:v>2</c:v>
                  </c:pt>
                  <c:pt idx="5444">
                    <c:v>2</c:v>
                  </c:pt>
                  <c:pt idx="5446">
                    <c:v>2</c:v>
                  </c:pt>
                  <c:pt idx="5448">
                    <c:v>6</c:v>
                  </c:pt>
                  <c:pt idx="5454">
                    <c:v>2</c:v>
                  </c:pt>
                  <c:pt idx="5456">
                    <c:v>3</c:v>
                  </c:pt>
                  <c:pt idx="5459">
                    <c:v>2</c:v>
                  </c:pt>
                  <c:pt idx="5461">
                    <c:v>3</c:v>
                  </c:pt>
                  <c:pt idx="5464">
                    <c:v>2</c:v>
                  </c:pt>
                  <c:pt idx="5466">
                    <c:v>2</c:v>
                  </c:pt>
                  <c:pt idx="5468">
                    <c:v>2</c:v>
                  </c:pt>
                  <c:pt idx="5470">
                    <c:v>2</c:v>
                  </c:pt>
                  <c:pt idx="5472">
                    <c:v>6</c:v>
                  </c:pt>
                  <c:pt idx="5478">
                    <c:v>2</c:v>
                  </c:pt>
                  <c:pt idx="5480">
                    <c:v>3</c:v>
                  </c:pt>
                  <c:pt idx="5483">
                    <c:v>2</c:v>
                  </c:pt>
                  <c:pt idx="5485">
                    <c:v>3</c:v>
                  </c:pt>
                  <c:pt idx="5488">
                    <c:v>2</c:v>
                  </c:pt>
                  <c:pt idx="5490">
                    <c:v>2</c:v>
                  </c:pt>
                  <c:pt idx="5492">
                    <c:v>2</c:v>
                  </c:pt>
                  <c:pt idx="5494">
                    <c:v>2</c:v>
                  </c:pt>
                  <c:pt idx="5496">
                    <c:v>6</c:v>
                  </c:pt>
                  <c:pt idx="5502">
                    <c:v>2</c:v>
                  </c:pt>
                  <c:pt idx="5504">
                    <c:v>3</c:v>
                  </c:pt>
                  <c:pt idx="5507">
                    <c:v>2</c:v>
                  </c:pt>
                  <c:pt idx="5509">
                    <c:v>3</c:v>
                  </c:pt>
                  <c:pt idx="5512">
                    <c:v>2</c:v>
                  </c:pt>
                  <c:pt idx="5514">
                    <c:v>2</c:v>
                  </c:pt>
                  <c:pt idx="5516">
                    <c:v>2</c:v>
                  </c:pt>
                  <c:pt idx="5518">
                    <c:v>2</c:v>
                  </c:pt>
                  <c:pt idx="5520">
                    <c:v>6</c:v>
                  </c:pt>
                  <c:pt idx="5526">
                    <c:v>2</c:v>
                  </c:pt>
                  <c:pt idx="5528">
                    <c:v>3</c:v>
                  </c:pt>
                  <c:pt idx="5531">
                    <c:v>2</c:v>
                  </c:pt>
                  <c:pt idx="5533">
                    <c:v>3</c:v>
                  </c:pt>
                  <c:pt idx="5536">
                    <c:v>2</c:v>
                  </c:pt>
                  <c:pt idx="5538">
                    <c:v>2</c:v>
                  </c:pt>
                  <c:pt idx="5540">
                    <c:v>2</c:v>
                  </c:pt>
                  <c:pt idx="5542">
                    <c:v>2</c:v>
                  </c:pt>
                  <c:pt idx="5544">
                    <c:v>6</c:v>
                  </c:pt>
                  <c:pt idx="5550">
                    <c:v>2</c:v>
                  </c:pt>
                  <c:pt idx="5552">
                    <c:v>3</c:v>
                  </c:pt>
                  <c:pt idx="5555">
                    <c:v>2</c:v>
                  </c:pt>
                  <c:pt idx="5557">
                    <c:v>3</c:v>
                  </c:pt>
                  <c:pt idx="5560">
                    <c:v>2</c:v>
                  </c:pt>
                  <c:pt idx="5562">
                    <c:v>2</c:v>
                  </c:pt>
                  <c:pt idx="5564">
                    <c:v>2</c:v>
                  </c:pt>
                  <c:pt idx="5566">
                    <c:v>2</c:v>
                  </c:pt>
                  <c:pt idx="5568">
                    <c:v>6</c:v>
                  </c:pt>
                  <c:pt idx="5574">
                    <c:v>2</c:v>
                  </c:pt>
                  <c:pt idx="5576">
                    <c:v>3</c:v>
                  </c:pt>
                  <c:pt idx="5579">
                    <c:v>2</c:v>
                  </c:pt>
                  <c:pt idx="5581">
                    <c:v>3</c:v>
                  </c:pt>
                  <c:pt idx="5584">
                    <c:v>2</c:v>
                  </c:pt>
                  <c:pt idx="5586">
                    <c:v>2</c:v>
                  </c:pt>
                  <c:pt idx="5588">
                    <c:v>2</c:v>
                  </c:pt>
                  <c:pt idx="5590">
                    <c:v>2</c:v>
                  </c:pt>
                  <c:pt idx="5592">
                    <c:v>6</c:v>
                  </c:pt>
                  <c:pt idx="5598">
                    <c:v>2</c:v>
                  </c:pt>
                  <c:pt idx="5600">
                    <c:v>3</c:v>
                  </c:pt>
                  <c:pt idx="5603">
                    <c:v>2</c:v>
                  </c:pt>
                  <c:pt idx="5605">
                    <c:v>3</c:v>
                  </c:pt>
                  <c:pt idx="5608">
                    <c:v>2</c:v>
                  </c:pt>
                  <c:pt idx="5610">
                    <c:v>2</c:v>
                  </c:pt>
                  <c:pt idx="5612">
                    <c:v>2</c:v>
                  </c:pt>
                  <c:pt idx="5614">
                    <c:v>2</c:v>
                  </c:pt>
                  <c:pt idx="5616">
                    <c:v>6</c:v>
                  </c:pt>
                  <c:pt idx="5622">
                    <c:v>2</c:v>
                  </c:pt>
                  <c:pt idx="5624">
                    <c:v>3</c:v>
                  </c:pt>
                  <c:pt idx="5627">
                    <c:v>2</c:v>
                  </c:pt>
                  <c:pt idx="5629">
                    <c:v>3</c:v>
                  </c:pt>
                  <c:pt idx="5632">
                    <c:v>2</c:v>
                  </c:pt>
                  <c:pt idx="5634">
                    <c:v>2</c:v>
                  </c:pt>
                  <c:pt idx="5636">
                    <c:v>2</c:v>
                  </c:pt>
                  <c:pt idx="5638">
                    <c:v>2</c:v>
                  </c:pt>
                  <c:pt idx="5640">
                    <c:v>6</c:v>
                  </c:pt>
                  <c:pt idx="5646">
                    <c:v>2</c:v>
                  </c:pt>
                  <c:pt idx="5648">
                    <c:v>3</c:v>
                  </c:pt>
                  <c:pt idx="5651">
                    <c:v>2</c:v>
                  </c:pt>
                  <c:pt idx="5653">
                    <c:v>3</c:v>
                  </c:pt>
                  <c:pt idx="5656">
                    <c:v>2</c:v>
                  </c:pt>
                  <c:pt idx="5658">
                    <c:v>2</c:v>
                  </c:pt>
                  <c:pt idx="5660">
                    <c:v>2</c:v>
                  </c:pt>
                  <c:pt idx="5662">
                    <c:v>2</c:v>
                  </c:pt>
                  <c:pt idx="5664">
                    <c:v>6</c:v>
                  </c:pt>
                  <c:pt idx="5670">
                    <c:v>2</c:v>
                  </c:pt>
                  <c:pt idx="5672">
                    <c:v>3</c:v>
                  </c:pt>
                  <c:pt idx="5675">
                    <c:v>2</c:v>
                  </c:pt>
                  <c:pt idx="5677">
                    <c:v>3</c:v>
                  </c:pt>
                  <c:pt idx="5680">
                    <c:v>2</c:v>
                  </c:pt>
                  <c:pt idx="5682">
                    <c:v>2</c:v>
                  </c:pt>
                  <c:pt idx="5684">
                    <c:v>2</c:v>
                  </c:pt>
                  <c:pt idx="5686">
                    <c:v>2</c:v>
                  </c:pt>
                  <c:pt idx="5688">
                    <c:v>6</c:v>
                  </c:pt>
                  <c:pt idx="5694">
                    <c:v>2</c:v>
                  </c:pt>
                  <c:pt idx="5696">
                    <c:v>3</c:v>
                  </c:pt>
                  <c:pt idx="5699">
                    <c:v>2</c:v>
                  </c:pt>
                  <c:pt idx="5701">
                    <c:v>3</c:v>
                  </c:pt>
                  <c:pt idx="5704">
                    <c:v>2</c:v>
                  </c:pt>
                  <c:pt idx="5706">
                    <c:v>2</c:v>
                  </c:pt>
                  <c:pt idx="5708">
                    <c:v>2</c:v>
                  </c:pt>
                  <c:pt idx="5710">
                    <c:v>2</c:v>
                  </c:pt>
                  <c:pt idx="5712">
                    <c:v>6</c:v>
                  </c:pt>
                  <c:pt idx="5718">
                    <c:v>2</c:v>
                  </c:pt>
                  <c:pt idx="5720">
                    <c:v>3</c:v>
                  </c:pt>
                  <c:pt idx="5723">
                    <c:v>2</c:v>
                  </c:pt>
                  <c:pt idx="5725">
                    <c:v>3</c:v>
                  </c:pt>
                  <c:pt idx="5728">
                    <c:v>2</c:v>
                  </c:pt>
                  <c:pt idx="5730">
                    <c:v>2</c:v>
                  </c:pt>
                  <c:pt idx="5732">
                    <c:v>2</c:v>
                  </c:pt>
                  <c:pt idx="5734">
                    <c:v>2</c:v>
                  </c:pt>
                  <c:pt idx="5736">
                    <c:v>6</c:v>
                  </c:pt>
                  <c:pt idx="5742">
                    <c:v>2</c:v>
                  </c:pt>
                  <c:pt idx="5744">
                    <c:v>3</c:v>
                  </c:pt>
                  <c:pt idx="5747">
                    <c:v>2</c:v>
                  </c:pt>
                  <c:pt idx="5749">
                    <c:v>3</c:v>
                  </c:pt>
                  <c:pt idx="5752">
                    <c:v>2</c:v>
                  </c:pt>
                  <c:pt idx="5754">
                    <c:v>2</c:v>
                  </c:pt>
                  <c:pt idx="5756">
                    <c:v>2</c:v>
                  </c:pt>
                  <c:pt idx="5758">
                    <c:v>2</c:v>
                  </c:pt>
                  <c:pt idx="5760">
                    <c:v>6</c:v>
                  </c:pt>
                  <c:pt idx="5766">
                    <c:v>2</c:v>
                  </c:pt>
                  <c:pt idx="5768">
                    <c:v>3</c:v>
                  </c:pt>
                  <c:pt idx="5771">
                    <c:v>2</c:v>
                  </c:pt>
                  <c:pt idx="5773">
                    <c:v>3</c:v>
                  </c:pt>
                  <c:pt idx="5776">
                    <c:v>2</c:v>
                  </c:pt>
                  <c:pt idx="5778">
                    <c:v>2</c:v>
                  </c:pt>
                  <c:pt idx="5780">
                    <c:v>2</c:v>
                  </c:pt>
                  <c:pt idx="5782">
                    <c:v>2</c:v>
                  </c:pt>
                  <c:pt idx="5784">
                    <c:v>6</c:v>
                  </c:pt>
                  <c:pt idx="5790">
                    <c:v>2</c:v>
                  </c:pt>
                  <c:pt idx="5792">
                    <c:v>3</c:v>
                  </c:pt>
                  <c:pt idx="5795">
                    <c:v>2</c:v>
                  </c:pt>
                  <c:pt idx="5797">
                    <c:v>3</c:v>
                  </c:pt>
                  <c:pt idx="5800">
                    <c:v>2</c:v>
                  </c:pt>
                  <c:pt idx="5802">
                    <c:v>2</c:v>
                  </c:pt>
                  <c:pt idx="5804">
                    <c:v>2</c:v>
                  </c:pt>
                  <c:pt idx="5806">
                    <c:v>2</c:v>
                  </c:pt>
                  <c:pt idx="5808">
                    <c:v>6</c:v>
                  </c:pt>
                  <c:pt idx="5814">
                    <c:v>2</c:v>
                  </c:pt>
                  <c:pt idx="5816">
                    <c:v>3</c:v>
                  </c:pt>
                  <c:pt idx="5819">
                    <c:v>2</c:v>
                  </c:pt>
                  <c:pt idx="5821">
                    <c:v>3</c:v>
                  </c:pt>
                  <c:pt idx="5824">
                    <c:v>2</c:v>
                  </c:pt>
                  <c:pt idx="5826">
                    <c:v>2</c:v>
                  </c:pt>
                  <c:pt idx="5828">
                    <c:v>2</c:v>
                  </c:pt>
                  <c:pt idx="5830">
                    <c:v>2</c:v>
                  </c:pt>
                  <c:pt idx="5832">
                    <c:v>6</c:v>
                  </c:pt>
                  <c:pt idx="5838">
                    <c:v>2</c:v>
                  </c:pt>
                  <c:pt idx="5840">
                    <c:v>3</c:v>
                  </c:pt>
                  <c:pt idx="5843">
                    <c:v>2</c:v>
                  </c:pt>
                  <c:pt idx="5845">
                    <c:v>3</c:v>
                  </c:pt>
                  <c:pt idx="5848">
                    <c:v>2</c:v>
                  </c:pt>
                  <c:pt idx="5850">
                    <c:v>2</c:v>
                  </c:pt>
                  <c:pt idx="5852">
                    <c:v>2</c:v>
                  </c:pt>
                  <c:pt idx="5854">
                    <c:v>2</c:v>
                  </c:pt>
                  <c:pt idx="5856">
                    <c:v>6</c:v>
                  </c:pt>
                  <c:pt idx="5862">
                    <c:v>2</c:v>
                  </c:pt>
                  <c:pt idx="5864">
                    <c:v>3</c:v>
                  </c:pt>
                  <c:pt idx="5867">
                    <c:v>2</c:v>
                  </c:pt>
                  <c:pt idx="5869">
                    <c:v>3</c:v>
                  </c:pt>
                  <c:pt idx="5872">
                    <c:v>2</c:v>
                  </c:pt>
                  <c:pt idx="5874">
                    <c:v>2</c:v>
                  </c:pt>
                  <c:pt idx="5876">
                    <c:v>2</c:v>
                  </c:pt>
                  <c:pt idx="5878">
                    <c:v>2</c:v>
                  </c:pt>
                  <c:pt idx="5880">
                    <c:v>6</c:v>
                  </c:pt>
                  <c:pt idx="5886">
                    <c:v>2</c:v>
                  </c:pt>
                  <c:pt idx="5888">
                    <c:v>3</c:v>
                  </c:pt>
                  <c:pt idx="5891">
                    <c:v>2</c:v>
                  </c:pt>
                  <c:pt idx="5893">
                    <c:v>3</c:v>
                  </c:pt>
                  <c:pt idx="5896">
                    <c:v>2</c:v>
                  </c:pt>
                  <c:pt idx="5898">
                    <c:v>2</c:v>
                  </c:pt>
                  <c:pt idx="5900">
                    <c:v>2</c:v>
                  </c:pt>
                  <c:pt idx="5902">
                    <c:v>2</c:v>
                  </c:pt>
                  <c:pt idx="5904">
                    <c:v>6</c:v>
                  </c:pt>
                  <c:pt idx="5910">
                    <c:v>2</c:v>
                  </c:pt>
                  <c:pt idx="5912">
                    <c:v>3</c:v>
                  </c:pt>
                  <c:pt idx="5915">
                    <c:v>2</c:v>
                  </c:pt>
                  <c:pt idx="5917">
                    <c:v>3</c:v>
                  </c:pt>
                  <c:pt idx="5920">
                    <c:v>2</c:v>
                  </c:pt>
                  <c:pt idx="5922">
                    <c:v>2</c:v>
                  </c:pt>
                  <c:pt idx="5924">
                    <c:v>2</c:v>
                  </c:pt>
                  <c:pt idx="5926">
                    <c:v>2</c:v>
                  </c:pt>
                  <c:pt idx="5928">
                    <c:v>6</c:v>
                  </c:pt>
                  <c:pt idx="5934">
                    <c:v>2</c:v>
                  </c:pt>
                  <c:pt idx="5936">
                    <c:v>3</c:v>
                  </c:pt>
                  <c:pt idx="5939">
                    <c:v>2</c:v>
                  </c:pt>
                  <c:pt idx="5941">
                    <c:v>3</c:v>
                  </c:pt>
                  <c:pt idx="5944">
                    <c:v>2</c:v>
                  </c:pt>
                  <c:pt idx="5946">
                    <c:v>2</c:v>
                  </c:pt>
                  <c:pt idx="5948">
                    <c:v>2</c:v>
                  </c:pt>
                  <c:pt idx="5950">
                    <c:v>2</c:v>
                  </c:pt>
                  <c:pt idx="5952">
                    <c:v>6</c:v>
                  </c:pt>
                  <c:pt idx="5958">
                    <c:v>2</c:v>
                  </c:pt>
                  <c:pt idx="5960">
                    <c:v>3</c:v>
                  </c:pt>
                  <c:pt idx="5963">
                    <c:v>2</c:v>
                  </c:pt>
                  <c:pt idx="5965">
                    <c:v>3</c:v>
                  </c:pt>
                  <c:pt idx="5968">
                    <c:v>2</c:v>
                  </c:pt>
                  <c:pt idx="5970">
                    <c:v>2</c:v>
                  </c:pt>
                  <c:pt idx="5972">
                    <c:v>2</c:v>
                  </c:pt>
                  <c:pt idx="5974">
                    <c:v>2</c:v>
                  </c:pt>
                  <c:pt idx="5976">
                    <c:v>6</c:v>
                  </c:pt>
                  <c:pt idx="5982">
                    <c:v>2</c:v>
                  </c:pt>
                  <c:pt idx="5984">
                    <c:v>3</c:v>
                  </c:pt>
                  <c:pt idx="5987">
                    <c:v>2</c:v>
                  </c:pt>
                  <c:pt idx="5989">
                    <c:v>3</c:v>
                  </c:pt>
                  <c:pt idx="5992">
                    <c:v>2</c:v>
                  </c:pt>
                  <c:pt idx="5994">
                    <c:v>2</c:v>
                  </c:pt>
                  <c:pt idx="5996">
                    <c:v>2</c:v>
                  </c:pt>
                  <c:pt idx="5998">
                    <c:v>2</c:v>
                  </c:pt>
                  <c:pt idx="6000">
                    <c:v>6</c:v>
                  </c:pt>
                  <c:pt idx="6006">
                    <c:v>2</c:v>
                  </c:pt>
                  <c:pt idx="6008">
                    <c:v>3</c:v>
                  </c:pt>
                  <c:pt idx="6011">
                    <c:v>2</c:v>
                  </c:pt>
                  <c:pt idx="6013">
                    <c:v>3</c:v>
                  </c:pt>
                  <c:pt idx="6016">
                    <c:v>2</c:v>
                  </c:pt>
                  <c:pt idx="6018">
                    <c:v>2</c:v>
                  </c:pt>
                  <c:pt idx="6020">
                    <c:v>2</c:v>
                  </c:pt>
                  <c:pt idx="6022">
                    <c:v>2</c:v>
                  </c:pt>
                  <c:pt idx="6024">
                    <c:v>6</c:v>
                  </c:pt>
                  <c:pt idx="6030">
                    <c:v>2</c:v>
                  </c:pt>
                  <c:pt idx="6032">
                    <c:v>3</c:v>
                  </c:pt>
                  <c:pt idx="6035">
                    <c:v>2</c:v>
                  </c:pt>
                  <c:pt idx="6037">
                    <c:v>3</c:v>
                  </c:pt>
                  <c:pt idx="6040">
                    <c:v>2</c:v>
                  </c:pt>
                  <c:pt idx="6042">
                    <c:v>2</c:v>
                  </c:pt>
                  <c:pt idx="6044">
                    <c:v>2</c:v>
                  </c:pt>
                  <c:pt idx="6046">
                    <c:v>2</c:v>
                  </c:pt>
                  <c:pt idx="6048">
                    <c:v>6</c:v>
                  </c:pt>
                  <c:pt idx="6054">
                    <c:v>2</c:v>
                  </c:pt>
                  <c:pt idx="6056">
                    <c:v>3</c:v>
                  </c:pt>
                  <c:pt idx="6059">
                    <c:v>2</c:v>
                  </c:pt>
                  <c:pt idx="6061">
                    <c:v>3</c:v>
                  </c:pt>
                  <c:pt idx="6064">
                    <c:v>2</c:v>
                  </c:pt>
                  <c:pt idx="6066">
                    <c:v>2</c:v>
                  </c:pt>
                  <c:pt idx="6068">
                    <c:v>2</c:v>
                  </c:pt>
                  <c:pt idx="6070">
                    <c:v>2</c:v>
                  </c:pt>
                  <c:pt idx="6072">
                    <c:v>6</c:v>
                  </c:pt>
                  <c:pt idx="6078">
                    <c:v>2</c:v>
                  </c:pt>
                  <c:pt idx="6080">
                    <c:v>3</c:v>
                  </c:pt>
                  <c:pt idx="6083">
                    <c:v>2</c:v>
                  </c:pt>
                  <c:pt idx="6085">
                    <c:v>3</c:v>
                  </c:pt>
                  <c:pt idx="6088">
                    <c:v>2</c:v>
                  </c:pt>
                  <c:pt idx="6090">
                    <c:v>2</c:v>
                  </c:pt>
                  <c:pt idx="6092">
                    <c:v>2</c:v>
                  </c:pt>
                  <c:pt idx="6094">
                    <c:v>2</c:v>
                  </c:pt>
                  <c:pt idx="6096">
                    <c:v>6</c:v>
                  </c:pt>
                  <c:pt idx="6102">
                    <c:v>2</c:v>
                  </c:pt>
                  <c:pt idx="6104">
                    <c:v>3</c:v>
                  </c:pt>
                  <c:pt idx="6107">
                    <c:v>2</c:v>
                  </c:pt>
                  <c:pt idx="6109">
                    <c:v>3</c:v>
                  </c:pt>
                  <c:pt idx="6112">
                    <c:v>2</c:v>
                  </c:pt>
                  <c:pt idx="6114">
                    <c:v>2</c:v>
                  </c:pt>
                  <c:pt idx="6116">
                    <c:v>2</c:v>
                  </c:pt>
                  <c:pt idx="6118">
                    <c:v>2</c:v>
                  </c:pt>
                  <c:pt idx="6120">
                    <c:v>6</c:v>
                  </c:pt>
                  <c:pt idx="6126">
                    <c:v>2</c:v>
                  </c:pt>
                  <c:pt idx="6128">
                    <c:v>3</c:v>
                  </c:pt>
                  <c:pt idx="6131">
                    <c:v>2</c:v>
                  </c:pt>
                  <c:pt idx="6133">
                    <c:v>3</c:v>
                  </c:pt>
                  <c:pt idx="6136">
                    <c:v>2</c:v>
                  </c:pt>
                  <c:pt idx="6138">
                    <c:v>2</c:v>
                  </c:pt>
                  <c:pt idx="6140">
                    <c:v>2</c:v>
                  </c:pt>
                  <c:pt idx="6142">
                    <c:v>2</c:v>
                  </c:pt>
                  <c:pt idx="6144">
                    <c:v>6</c:v>
                  </c:pt>
                  <c:pt idx="6150">
                    <c:v>2</c:v>
                  </c:pt>
                  <c:pt idx="6152">
                    <c:v>3</c:v>
                  </c:pt>
                  <c:pt idx="6155">
                    <c:v>2</c:v>
                  </c:pt>
                  <c:pt idx="6157">
                    <c:v>3</c:v>
                  </c:pt>
                  <c:pt idx="6160">
                    <c:v>2</c:v>
                  </c:pt>
                  <c:pt idx="6162">
                    <c:v>2</c:v>
                  </c:pt>
                  <c:pt idx="6164">
                    <c:v>2</c:v>
                  </c:pt>
                  <c:pt idx="6166">
                    <c:v>2</c:v>
                  </c:pt>
                  <c:pt idx="6168">
                    <c:v>6</c:v>
                  </c:pt>
                  <c:pt idx="6174">
                    <c:v>2</c:v>
                  </c:pt>
                  <c:pt idx="6176">
                    <c:v>3</c:v>
                  </c:pt>
                  <c:pt idx="6179">
                    <c:v>2</c:v>
                  </c:pt>
                  <c:pt idx="6181">
                    <c:v>3</c:v>
                  </c:pt>
                  <c:pt idx="6184">
                    <c:v>2</c:v>
                  </c:pt>
                  <c:pt idx="6186">
                    <c:v>2</c:v>
                  </c:pt>
                  <c:pt idx="6188">
                    <c:v>2</c:v>
                  </c:pt>
                  <c:pt idx="6190">
                    <c:v>2</c:v>
                  </c:pt>
                  <c:pt idx="6192">
                    <c:v>6</c:v>
                  </c:pt>
                  <c:pt idx="6198">
                    <c:v>2</c:v>
                  </c:pt>
                  <c:pt idx="6200">
                    <c:v>3</c:v>
                  </c:pt>
                  <c:pt idx="6203">
                    <c:v>2</c:v>
                  </c:pt>
                  <c:pt idx="6205">
                    <c:v>3</c:v>
                  </c:pt>
                  <c:pt idx="6208">
                    <c:v>2</c:v>
                  </c:pt>
                  <c:pt idx="6210">
                    <c:v>2</c:v>
                  </c:pt>
                  <c:pt idx="6212">
                    <c:v>2</c:v>
                  </c:pt>
                  <c:pt idx="6214">
                    <c:v>2</c:v>
                  </c:pt>
                  <c:pt idx="6216">
                    <c:v>6</c:v>
                  </c:pt>
                  <c:pt idx="6222">
                    <c:v>2</c:v>
                  </c:pt>
                  <c:pt idx="6224">
                    <c:v>3</c:v>
                  </c:pt>
                  <c:pt idx="6227">
                    <c:v>2</c:v>
                  </c:pt>
                  <c:pt idx="6229">
                    <c:v>3</c:v>
                  </c:pt>
                  <c:pt idx="6232">
                    <c:v>2</c:v>
                  </c:pt>
                  <c:pt idx="6234">
                    <c:v>2</c:v>
                  </c:pt>
                  <c:pt idx="6236">
                    <c:v>2</c:v>
                  </c:pt>
                  <c:pt idx="6238">
                    <c:v>2</c:v>
                  </c:pt>
                  <c:pt idx="6240">
                    <c:v>6</c:v>
                  </c:pt>
                  <c:pt idx="6246">
                    <c:v>2</c:v>
                  </c:pt>
                  <c:pt idx="6248">
                    <c:v>3</c:v>
                  </c:pt>
                  <c:pt idx="6251">
                    <c:v>2</c:v>
                  </c:pt>
                  <c:pt idx="6253">
                    <c:v>3</c:v>
                  </c:pt>
                  <c:pt idx="6256">
                    <c:v>2</c:v>
                  </c:pt>
                  <c:pt idx="6258">
                    <c:v>2</c:v>
                  </c:pt>
                  <c:pt idx="6260">
                    <c:v>2</c:v>
                  </c:pt>
                  <c:pt idx="6262">
                    <c:v>2</c:v>
                  </c:pt>
                  <c:pt idx="6264">
                    <c:v>6</c:v>
                  </c:pt>
                  <c:pt idx="6270">
                    <c:v>2</c:v>
                  </c:pt>
                  <c:pt idx="6272">
                    <c:v>3</c:v>
                  </c:pt>
                  <c:pt idx="6275">
                    <c:v>2</c:v>
                  </c:pt>
                  <c:pt idx="6277">
                    <c:v>3</c:v>
                  </c:pt>
                  <c:pt idx="6280">
                    <c:v>2</c:v>
                  </c:pt>
                  <c:pt idx="6282">
                    <c:v>2</c:v>
                  </c:pt>
                  <c:pt idx="6284">
                    <c:v>2</c:v>
                  </c:pt>
                  <c:pt idx="6286">
                    <c:v>2</c:v>
                  </c:pt>
                  <c:pt idx="6288">
                    <c:v>6</c:v>
                  </c:pt>
                  <c:pt idx="6294">
                    <c:v>2</c:v>
                  </c:pt>
                  <c:pt idx="6296">
                    <c:v>3</c:v>
                  </c:pt>
                  <c:pt idx="6299">
                    <c:v>2</c:v>
                  </c:pt>
                  <c:pt idx="6301">
                    <c:v>3</c:v>
                  </c:pt>
                  <c:pt idx="6304">
                    <c:v>2</c:v>
                  </c:pt>
                  <c:pt idx="6306">
                    <c:v>2</c:v>
                  </c:pt>
                  <c:pt idx="6308">
                    <c:v>2</c:v>
                  </c:pt>
                  <c:pt idx="6310">
                    <c:v>2</c:v>
                  </c:pt>
                  <c:pt idx="6312">
                    <c:v>6</c:v>
                  </c:pt>
                  <c:pt idx="6318">
                    <c:v>2</c:v>
                  </c:pt>
                  <c:pt idx="6320">
                    <c:v>3</c:v>
                  </c:pt>
                  <c:pt idx="6323">
                    <c:v>2</c:v>
                  </c:pt>
                  <c:pt idx="6325">
                    <c:v>3</c:v>
                  </c:pt>
                  <c:pt idx="6328">
                    <c:v>2</c:v>
                  </c:pt>
                  <c:pt idx="6330">
                    <c:v>2</c:v>
                  </c:pt>
                  <c:pt idx="6332">
                    <c:v>2</c:v>
                  </c:pt>
                  <c:pt idx="6334">
                    <c:v>2</c:v>
                  </c:pt>
                  <c:pt idx="6336">
                    <c:v>6</c:v>
                  </c:pt>
                  <c:pt idx="6342">
                    <c:v>2</c:v>
                  </c:pt>
                  <c:pt idx="6344">
                    <c:v>3</c:v>
                  </c:pt>
                  <c:pt idx="6347">
                    <c:v>2</c:v>
                  </c:pt>
                  <c:pt idx="6349">
                    <c:v>3</c:v>
                  </c:pt>
                  <c:pt idx="6352">
                    <c:v>2</c:v>
                  </c:pt>
                  <c:pt idx="6354">
                    <c:v>2</c:v>
                  </c:pt>
                  <c:pt idx="6356">
                    <c:v>2</c:v>
                  </c:pt>
                  <c:pt idx="6358">
                    <c:v>2</c:v>
                  </c:pt>
                  <c:pt idx="6360">
                    <c:v>6</c:v>
                  </c:pt>
                  <c:pt idx="6366">
                    <c:v>2</c:v>
                  </c:pt>
                  <c:pt idx="6368">
                    <c:v>3</c:v>
                  </c:pt>
                  <c:pt idx="6371">
                    <c:v>2</c:v>
                  </c:pt>
                  <c:pt idx="6373">
                    <c:v>3</c:v>
                  </c:pt>
                  <c:pt idx="6376">
                    <c:v>2</c:v>
                  </c:pt>
                  <c:pt idx="6378">
                    <c:v>2</c:v>
                  </c:pt>
                  <c:pt idx="6380">
                    <c:v>2</c:v>
                  </c:pt>
                  <c:pt idx="6382">
                    <c:v>2</c:v>
                  </c:pt>
                  <c:pt idx="6384">
                    <c:v>6</c:v>
                  </c:pt>
                  <c:pt idx="6390">
                    <c:v>2</c:v>
                  </c:pt>
                  <c:pt idx="6392">
                    <c:v>3</c:v>
                  </c:pt>
                  <c:pt idx="6395">
                    <c:v>2</c:v>
                  </c:pt>
                  <c:pt idx="6397">
                    <c:v>3</c:v>
                  </c:pt>
                  <c:pt idx="6400">
                    <c:v>2</c:v>
                  </c:pt>
                  <c:pt idx="6402">
                    <c:v>2</c:v>
                  </c:pt>
                  <c:pt idx="6404">
                    <c:v>2</c:v>
                  </c:pt>
                  <c:pt idx="6406">
                    <c:v>2</c:v>
                  </c:pt>
                  <c:pt idx="6408">
                    <c:v>6</c:v>
                  </c:pt>
                  <c:pt idx="6414">
                    <c:v>2</c:v>
                  </c:pt>
                  <c:pt idx="6416">
                    <c:v>3</c:v>
                  </c:pt>
                  <c:pt idx="6419">
                    <c:v>2</c:v>
                  </c:pt>
                  <c:pt idx="6421">
                    <c:v>3</c:v>
                  </c:pt>
                  <c:pt idx="6424">
                    <c:v>2</c:v>
                  </c:pt>
                  <c:pt idx="6426">
                    <c:v>2</c:v>
                  </c:pt>
                  <c:pt idx="6428">
                    <c:v>2</c:v>
                  </c:pt>
                  <c:pt idx="6430">
                    <c:v>2</c:v>
                  </c:pt>
                  <c:pt idx="6432">
                    <c:v>6</c:v>
                  </c:pt>
                  <c:pt idx="6438">
                    <c:v>2</c:v>
                  </c:pt>
                  <c:pt idx="6440">
                    <c:v>3</c:v>
                  </c:pt>
                  <c:pt idx="6443">
                    <c:v>2</c:v>
                  </c:pt>
                  <c:pt idx="6445">
                    <c:v>3</c:v>
                  </c:pt>
                  <c:pt idx="6448">
                    <c:v>2</c:v>
                  </c:pt>
                  <c:pt idx="6450">
                    <c:v>2</c:v>
                  </c:pt>
                  <c:pt idx="6452">
                    <c:v>2</c:v>
                  </c:pt>
                  <c:pt idx="6454">
                    <c:v>2</c:v>
                  </c:pt>
                  <c:pt idx="6456">
                    <c:v>6</c:v>
                  </c:pt>
                  <c:pt idx="6462">
                    <c:v>2</c:v>
                  </c:pt>
                  <c:pt idx="6464">
                    <c:v>3</c:v>
                  </c:pt>
                  <c:pt idx="6467">
                    <c:v>2</c:v>
                  </c:pt>
                  <c:pt idx="6469">
                    <c:v>3</c:v>
                  </c:pt>
                  <c:pt idx="6472">
                    <c:v>2</c:v>
                  </c:pt>
                  <c:pt idx="6474">
                    <c:v>2</c:v>
                  </c:pt>
                  <c:pt idx="6476">
                    <c:v>2</c:v>
                  </c:pt>
                  <c:pt idx="6478">
                    <c:v>2</c:v>
                  </c:pt>
                  <c:pt idx="6480">
                    <c:v>6</c:v>
                  </c:pt>
                  <c:pt idx="6486">
                    <c:v>2</c:v>
                  </c:pt>
                  <c:pt idx="6488">
                    <c:v>3</c:v>
                  </c:pt>
                  <c:pt idx="6491">
                    <c:v>2</c:v>
                  </c:pt>
                  <c:pt idx="6493">
                    <c:v>3</c:v>
                  </c:pt>
                  <c:pt idx="6496">
                    <c:v>2</c:v>
                  </c:pt>
                  <c:pt idx="6498">
                    <c:v>2</c:v>
                  </c:pt>
                  <c:pt idx="6500">
                    <c:v>2</c:v>
                  </c:pt>
                  <c:pt idx="6502">
                    <c:v>2</c:v>
                  </c:pt>
                  <c:pt idx="6504">
                    <c:v>6</c:v>
                  </c:pt>
                  <c:pt idx="6510">
                    <c:v>2</c:v>
                  </c:pt>
                  <c:pt idx="6512">
                    <c:v>3</c:v>
                  </c:pt>
                  <c:pt idx="6515">
                    <c:v>2</c:v>
                  </c:pt>
                  <c:pt idx="6517">
                    <c:v>3</c:v>
                  </c:pt>
                  <c:pt idx="6520">
                    <c:v>2</c:v>
                  </c:pt>
                  <c:pt idx="6522">
                    <c:v>2</c:v>
                  </c:pt>
                  <c:pt idx="6524">
                    <c:v>2</c:v>
                  </c:pt>
                  <c:pt idx="6526">
                    <c:v>2</c:v>
                  </c:pt>
                  <c:pt idx="6528">
                    <c:v>6</c:v>
                  </c:pt>
                  <c:pt idx="6534">
                    <c:v>2</c:v>
                  </c:pt>
                  <c:pt idx="6536">
                    <c:v>3</c:v>
                  </c:pt>
                  <c:pt idx="6539">
                    <c:v>2</c:v>
                  </c:pt>
                  <c:pt idx="6541">
                    <c:v>3</c:v>
                  </c:pt>
                  <c:pt idx="6544">
                    <c:v>2</c:v>
                  </c:pt>
                  <c:pt idx="6546">
                    <c:v>2</c:v>
                  </c:pt>
                  <c:pt idx="6548">
                    <c:v>2</c:v>
                  </c:pt>
                  <c:pt idx="6550">
                    <c:v>2</c:v>
                  </c:pt>
                  <c:pt idx="6552">
                    <c:v>6</c:v>
                  </c:pt>
                  <c:pt idx="6558">
                    <c:v>2</c:v>
                  </c:pt>
                  <c:pt idx="6560">
                    <c:v>3</c:v>
                  </c:pt>
                  <c:pt idx="6563">
                    <c:v>2</c:v>
                  </c:pt>
                  <c:pt idx="6565">
                    <c:v>3</c:v>
                  </c:pt>
                  <c:pt idx="6568">
                    <c:v>2</c:v>
                  </c:pt>
                  <c:pt idx="6570">
                    <c:v>2</c:v>
                  </c:pt>
                  <c:pt idx="6572">
                    <c:v>2</c:v>
                  </c:pt>
                  <c:pt idx="6574">
                    <c:v>2</c:v>
                  </c:pt>
                  <c:pt idx="6576">
                    <c:v>6</c:v>
                  </c:pt>
                  <c:pt idx="6582">
                    <c:v>2</c:v>
                  </c:pt>
                  <c:pt idx="6584">
                    <c:v>3</c:v>
                  </c:pt>
                  <c:pt idx="6587">
                    <c:v>2</c:v>
                  </c:pt>
                  <c:pt idx="6589">
                    <c:v>3</c:v>
                  </c:pt>
                  <c:pt idx="6592">
                    <c:v>2</c:v>
                  </c:pt>
                  <c:pt idx="6594">
                    <c:v>2</c:v>
                  </c:pt>
                  <c:pt idx="6596">
                    <c:v>2</c:v>
                  </c:pt>
                  <c:pt idx="6598">
                    <c:v>2</c:v>
                  </c:pt>
                  <c:pt idx="6600">
                    <c:v>6</c:v>
                  </c:pt>
                  <c:pt idx="6606">
                    <c:v>2</c:v>
                  </c:pt>
                  <c:pt idx="6608">
                    <c:v>3</c:v>
                  </c:pt>
                  <c:pt idx="6611">
                    <c:v>2</c:v>
                  </c:pt>
                  <c:pt idx="6613">
                    <c:v>3</c:v>
                  </c:pt>
                  <c:pt idx="6616">
                    <c:v>2</c:v>
                  </c:pt>
                  <c:pt idx="6618">
                    <c:v>2</c:v>
                  </c:pt>
                  <c:pt idx="6620">
                    <c:v>2</c:v>
                  </c:pt>
                  <c:pt idx="6622">
                    <c:v>2</c:v>
                  </c:pt>
                  <c:pt idx="6624">
                    <c:v>6</c:v>
                  </c:pt>
                  <c:pt idx="6630">
                    <c:v>2</c:v>
                  </c:pt>
                  <c:pt idx="6632">
                    <c:v>3</c:v>
                  </c:pt>
                  <c:pt idx="6635">
                    <c:v>2</c:v>
                  </c:pt>
                  <c:pt idx="6637">
                    <c:v>3</c:v>
                  </c:pt>
                  <c:pt idx="6640">
                    <c:v>2</c:v>
                  </c:pt>
                  <c:pt idx="6642">
                    <c:v>2</c:v>
                  </c:pt>
                  <c:pt idx="6644">
                    <c:v>2</c:v>
                  </c:pt>
                  <c:pt idx="6646">
                    <c:v>2</c:v>
                  </c:pt>
                  <c:pt idx="6648">
                    <c:v>6</c:v>
                  </c:pt>
                  <c:pt idx="6654">
                    <c:v>2</c:v>
                  </c:pt>
                  <c:pt idx="6656">
                    <c:v>3</c:v>
                  </c:pt>
                  <c:pt idx="6659">
                    <c:v>2</c:v>
                  </c:pt>
                  <c:pt idx="6661">
                    <c:v>3</c:v>
                  </c:pt>
                  <c:pt idx="6664">
                    <c:v>2</c:v>
                  </c:pt>
                  <c:pt idx="6666">
                    <c:v>2</c:v>
                  </c:pt>
                  <c:pt idx="6668">
                    <c:v>2</c:v>
                  </c:pt>
                  <c:pt idx="6670">
                    <c:v>2</c:v>
                  </c:pt>
                  <c:pt idx="6672">
                    <c:v>6</c:v>
                  </c:pt>
                  <c:pt idx="6678">
                    <c:v>2</c:v>
                  </c:pt>
                  <c:pt idx="6680">
                    <c:v>3</c:v>
                  </c:pt>
                  <c:pt idx="6683">
                    <c:v>2</c:v>
                  </c:pt>
                  <c:pt idx="6685">
                    <c:v>3</c:v>
                  </c:pt>
                  <c:pt idx="6688">
                    <c:v>2</c:v>
                  </c:pt>
                  <c:pt idx="6690">
                    <c:v>2</c:v>
                  </c:pt>
                  <c:pt idx="6692">
                    <c:v>2</c:v>
                  </c:pt>
                  <c:pt idx="6694">
                    <c:v>2</c:v>
                  </c:pt>
                  <c:pt idx="6696">
                    <c:v>6</c:v>
                  </c:pt>
                  <c:pt idx="6702">
                    <c:v>2</c:v>
                  </c:pt>
                  <c:pt idx="6704">
                    <c:v>3</c:v>
                  </c:pt>
                  <c:pt idx="6707">
                    <c:v>2</c:v>
                  </c:pt>
                  <c:pt idx="6709">
                    <c:v>3</c:v>
                  </c:pt>
                  <c:pt idx="6712">
                    <c:v>2</c:v>
                  </c:pt>
                  <c:pt idx="6714">
                    <c:v>2</c:v>
                  </c:pt>
                  <c:pt idx="6716">
                    <c:v>2</c:v>
                  </c:pt>
                  <c:pt idx="6718">
                    <c:v>2</c:v>
                  </c:pt>
                  <c:pt idx="6720">
                    <c:v>6</c:v>
                  </c:pt>
                  <c:pt idx="6726">
                    <c:v>2</c:v>
                  </c:pt>
                  <c:pt idx="6728">
                    <c:v>3</c:v>
                  </c:pt>
                  <c:pt idx="6731">
                    <c:v>2</c:v>
                  </c:pt>
                  <c:pt idx="6733">
                    <c:v>3</c:v>
                  </c:pt>
                  <c:pt idx="6736">
                    <c:v>2</c:v>
                  </c:pt>
                  <c:pt idx="6738">
                    <c:v>2</c:v>
                  </c:pt>
                  <c:pt idx="6740">
                    <c:v>2</c:v>
                  </c:pt>
                  <c:pt idx="6742">
                    <c:v>2</c:v>
                  </c:pt>
                  <c:pt idx="6744">
                    <c:v>6</c:v>
                  </c:pt>
                  <c:pt idx="6750">
                    <c:v>2</c:v>
                  </c:pt>
                  <c:pt idx="6752">
                    <c:v>3</c:v>
                  </c:pt>
                  <c:pt idx="6755">
                    <c:v>2</c:v>
                  </c:pt>
                  <c:pt idx="6757">
                    <c:v>3</c:v>
                  </c:pt>
                  <c:pt idx="6760">
                    <c:v>2</c:v>
                  </c:pt>
                  <c:pt idx="6762">
                    <c:v>2</c:v>
                  </c:pt>
                  <c:pt idx="6764">
                    <c:v>2</c:v>
                  </c:pt>
                  <c:pt idx="6766">
                    <c:v>2</c:v>
                  </c:pt>
                  <c:pt idx="6768">
                    <c:v>6</c:v>
                  </c:pt>
                  <c:pt idx="6774">
                    <c:v>2</c:v>
                  </c:pt>
                  <c:pt idx="6776">
                    <c:v>3</c:v>
                  </c:pt>
                  <c:pt idx="6779">
                    <c:v>2</c:v>
                  </c:pt>
                  <c:pt idx="6781">
                    <c:v>3</c:v>
                  </c:pt>
                  <c:pt idx="6784">
                    <c:v>2</c:v>
                  </c:pt>
                  <c:pt idx="6786">
                    <c:v>2</c:v>
                  </c:pt>
                  <c:pt idx="6788">
                    <c:v>2</c:v>
                  </c:pt>
                  <c:pt idx="6790">
                    <c:v>2</c:v>
                  </c:pt>
                  <c:pt idx="6792">
                    <c:v>6</c:v>
                  </c:pt>
                  <c:pt idx="6798">
                    <c:v>2</c:v>
                  </c:pt>
                  <c:pt idx="6800">
                    <c:v>3</c:v>
                  </c:pt>
                  <c:pt idx="6803">
                    <c:v>2</c:v>
                  </c:pt>
                  <c:pt idx="6805">
                    <c:v>3</c:v>
                  </c:pt>
                  <c:pt idx="6808">
                    <c:v>2</c:v>
                  </c:pt>
                  <c:pt idx="6810">
                    <c:v>2</c:v>
                  </c:pt>
                  <c:pt idx="6812">
                    <c:v>2</c:v>
                  </c:pt>
                  <c:pt idx="6814">
                    <c:v>2</c:v>
                  </c:pt>
                  <c:pt idx="6816">
                    <c:v>6</c:v>
                  </c:pt>
                  <c:pt idx="6822">
                    <c:v>2</c:v>
                  </c:pt>
                  <c:pt idx="6824">
                    <c:v>3</c:v>
                  </c:pt>
                  <c:pt idx="6827">
                    <c:v>2</c:v>
                  </c:pt>
                  <c:pt idx="6829">
                    <c:v>3</c:v>
                  </c:pt>
                  <c:pt idx="6832">
                    <c:v>2</c:v>
                  </c:pt>
                  <c:pt idx="6834">
                    <c:v>2</c:v>
                  </c:pt>
                  <c:pt idx="6836">
                    <c:v>2</c:v>
                  </c:pt>
                  <c:pt idx="6838">
                    <c:v>2</c:v>
                  </c:pt>
                  <c:pt idx="6840">
                    <c:v>6</c:v>
                  </c:pt>
                  <c:pt idx="6846">
                    <c:v>2</c:v>
                  </c:pt>
                  <c:pt idx="6848">
                    <c:v>3</c:v>
                  </c:pt>
                  <c:pt idx="6851">
                    <c:v>2</c:v>
                  </c:pt>
                  <c:pt idx="6853">
                    <c:v>3</c:v>
                  </c:pt>
                  <c:pt idx="6856">
                    <c:v>2</c:v>
                  </c:pt>
                  <c:pt idx="6858">
                    <c:v>2</c:v>
                  </c:pt>
                  <c:pt idx="6860">
                    <c:v>2</c:v>
                  </c:pt>
                  <c:pt idx="6862">
                    <c:v>2</c:v>
                  </c:pt>
                  <c:pt idx="6864">
                    <c:v>6</c:v>
                  </c:pt>
                  <c:pt idx="6870">
                    <c:v>2</c:v>
                  </c:pt>
                  <c:pt idx="6872">
                    <c:v>3</c:v>
                  </c:pt>
                  <c:pt idx="6875">
                    <c:v>2</c:v>
                  </c:pt>
                  <c:pt idx="6877">
                    <c:v>3</c:v>
                  </c:pt>
                  <c:pt idx="6880">
                    <c:v>2</c:v>
                  </c:pt>
                  <c:pt idx="6882">
                    <c:v>2</c:v>
                  </c:pt>
                  <c:pt idx="6884">
                    <c:v>2</c:v>
                  </c:pt>
                  <c:pt idx="6886">
                    <c:v>2</c:v>
                  </c:pt>
                  <c:pt idx="6888">
                    <c:v>6</c:v>
                  </c:pt>
                  <c:pt idx="6894">
                    <c:v>2</c:v>
                  </c:pt>
                  <c:pt idx="6896">
                    <c:v>3</c:v>
                  </c:pt>
                  <c:pt idx="6899">
                    <c:v>2</c:v>
                  </c:pt>
                  <c:pt idx="6901">
                    <c:v>3</c:v>
                  </c:pt>
                  <c:pt idx="6904">
                    <c:v>2</c:v>
                  </c:pt>
                  <c:pt idx="6906">
                    <c:v>2</c:v>
                  </c:pt>
                  <c:pt idx="6908">
                    <c:v>2</c:v>
                  </c:pt>
                  <c:pt idx="6910">
                    <c:v>2</c:v>
                  </c:pt>
                  <c:pt idx="6912">
                    <c:v>6</c:v>
                  </c:pt>
                  <c:pt idx="6918">
                    <c:v>2</c:v>
                  </c:pt>
                  <c:pt idx="6920">
                    <c:v>3</c:v>
                  </c:pt>
                  <c:pt idx="6923">
                    <c:v>2</c:v>
                  </c:pt>
                  <c:pt idx="6925">
                    <c:v>3</c:v>
                  </c:pt>
                  <c:pt idx="6928">
                    <c:v>2</c:v>
                  </c:pt>
                  <c:pt idx="6930">
                    <c:v>2</c:v>
                  </c:pt>
                  <c:pt idx="6932">
                    <c:v>2</c:v>
                  </c:pt>
                  <c:pt idx="6934">
                    <c:v>2</c:v>
                  </c:pt>
                  <c:pt idx="6936">
                    <c:v>6</c:v>
                  </c:pt>
                  <c:pt idx="6942">
                    <c:v>2</c:v>
                  </c:pt>
                  <c:pt idx="6944">
                    <c:v>3</c:v>
                  </c:pt>
                  <c:pt idx="6947">
                    <c:v>2</c:v>
                  </c:pt>
                  <c:pt idx="6949">
                    <c:v>3</c:v>
                  </c:pt>
                  <c:pt idx="6952">
                    <c:v>2</c:v>
                  </c:pt>
                  <c:pt idx="6954">
                    <c:v>2</c:v>
                  </c:pt>
                  <c:pt idx="6956">
                    <c:v>2</c:v>
                  </c:pt>
                  <c:pt idx="6958">
                    <c:v>2</c:v>
                  </c:pt>
                  <c:pt idx="6960">
                    <c:v>6</c:v>
                  </c:pt>
                  <c:pt idx="6966">
                    <c:v>2</c:v>
                  </c:pt>
                  <c:pt idx="6968">
                    <c:v>3</c:v>
                  </c:pt>
                  <c:pt idx="6971">
                    <c:v>2</c:v>
                  </c:pt>
                  <c:pt idx="6973">
                    <c:v>3</c:v>
                  </c:pt>
                  <c:pt idx="6976">
                    <c:v>2</c:v>
                  </c:pt>
                  <c:pt idx="6978">
                    <c:v>2</c:v>
                  </c:pt>
                  <c:pt idx="6980">
                    <c:v>2</c:v>
                  </c:pt>
                  <c:pt idx="6982">
                    <c:v>2</c:v>
                  </c:pt>
                  <c:pt idx="6984">
                    <c:v>6</c:v>
                  </c:pt>
                  <c:pt idx="6990">
                    <c:v>2</c:v>
                  </c:pt>
                  <c:pt idx="6992">
                    <c:v>3</c:v>
                  </c:pt>
                  <c:pt idx="6995">
                    <c:v>2</c:v>
                  </c:pt>
                  <c:pt idx="6997">
                    <c:v>3</c:v>
                  </c:pt>
                  <c:pt idx="7000">
                    <c:v>2</c:v>
                  </c:pt>
                  <c:pt idx="7002">
                    <c:v>2</c:v>
                  </c:pt>
                  <c:pt idx="7004">
                    <c:v>2</c:v>
                  </c:pt>
                  <c:pt idx="7006">
                    <c:v>2</c:v>
                  </c:pt>
                  <c:pt idx="7008">
                    <c:v>6</c:v>
                  </c:pt>
                  <c:pt idx="7014">
                    <c:v>2</c:v>
                  </c:pt>
                  <c:pt idx="7016">
                    <c:v>3</c:v>
                  </c:pt>
                  <c:pt idx="7019">
                    <c:v>2</c:v>
                  </c:pt>
                  <c:pt idx="7021">
                    <c:v>3</c:v>
                  </c:pt>
                  <c:pt idx="7024">
                    <c:v>2</c:v>
                  </c:pt>
                  <c:pt idx="7026">
                    <c:v>2</c:v>
                  </c:pt>
                  <c:pt idx="7028">
                    <c:v>2</c:v>
                  </c:pt>
                  <c:pt idx="7030">
                    <c:v>2</c:v>
                  </c:pt>
                  <c:pt idx="7032">
                    <c:v>6</c:v>
                  </c:pt>
                  <c:pt idx="7038">
                    <c:v>2</c:v>
                  </c:pt>
                  <c:pt idx="7040">
                    <c:v>3</c:v>
                  </c:pt>
                  <c:pt idx="7043">
                    <c:v>2</c:v>
                  </c:pt>
                  <c:pt idx="7045">
                    <c:v>3</c:v>
                  </c:pt>
                  <c:pt idx="7048">
                    <c:v>2</c:v>
                  </c:pt>
                  <c:pt idx="7050">
                    <c:v>2</c:v>
                  </c:pt>
                  <c:pt idx="7052">
                    <c:v>2</c:v>
                  </c:pt>
                  <c:pt idx="7054">
                    <c:v>2</c:v>
                  </c:pt>
                  <c:pt idx="7056">
                    <c:v>6</c:v>
                  </c:pt>
                  <c:pt idx="7062">
                    <c:v>2</c:v>
                  </c:pt>
                  <c:pt idx="7064">
                    <c:v>3</c:v>
                  </c:pt>
                  <c:pt idx="7067">
                    <c:v>2</c:v>
                  </c:pt>
                  <c:pt idx="7069">
                    <c:v>3</c:v>
                  </c:pt>
                  <c:pt idx="7072">
                    <c:v>2</c:v>
                  </c:pt>
                  <c:pt idx="7074">
                    <c:v>2</c:v>
                  </c:pt>
                  <c:pt idx="7076">
                    <c:v>2</c:v>
                  </c:pt>
                  <c:pt idx="7078">
                    <c:v>2</c:v>
                  </c:pt>
                  <c:pt idx="7080">
                    <c:v>6</c:v>
                  </c:pt>
                  <c:pt idx="7086">
                    <c:v>2</c:v>
                  </c:pt>
                  <c:pt idx="7088">
                    <c:v>3</c:v>
                  </c:pt>
                  <c:pt idx="7091">
                    <c:v>2</c:v>
                  </c:pt>
                  <c:pt idx="7093">
                    <c:v>3</c:v>
                  </c:pt>
                  <c:pt idx="7096">
                    <c:v>2</c:v>
                  </c:pt>
                  <c:pt idx="7098">
                    <c:v>2</c:v>
                  </c:pt>
                  <c:pt idx="7100">
                    <c:v>2</c:v>
                  </c:pt>
                  <c:pt idx="7102">
                    <c:v>2</c:v>
                  </c:pt>
                  <c:pt idx="7104">
                    <c:v>6</c:v>
                  </c:pt>
                  <c:pt idx="7110">
                    <c:v>2</c:v>
                  </c:pt>
                  <c:pt idx="7112">
                    <c:v>3</c:v>
                  </c:pt>
                  <c:pt idx="7115">
                    <c:v>2</c:v>
                  </c:pt>
                  <c:pt idx="7117">
                    <c:v>3</c:v>
                  </c:pt>
                  <c:pt idx="7120">
                    <c:v>2</c:v>
                  </c:pt>
                  <c:pt idx="7122">
                    <c:v>2</c:v>
                  </c:pt>
                  <c:pt idx="7124">
                    <c:v>2</c:v>
                  </c:pt>
                  <c:pt idx="7126">
                    <c:v>2</c:v>
                  </c:pt>
                  <c:pt idx="7128">
                    <c:v>6</c:v>
                  </c:pt>
                  <c:pt idx="7134">
                    <c:v>2</c:v>
                  </c:pt>
                  <c:pt idx="7136">
                    <c:v>3</c:v>
                  </c:pt>
                  <c:pt idx="7139">
                    <c:v>2</c:v>
                  </c:pt>
                  <c:pt idx="7141">
                    <c:v>3</c:v>
                  </c:pt>
                  <c:pt idx="7144">
                    <c:v>2</c:v>
                  </c:pt>
                  <c:pt idx="7146">
                    <c:v>2</c:v>
                  </c:pt>
                  <c:pt idx="7148">
                    <c:v>2</c:v>
                  </c:pt>
                  <c:pt idx="7150">
                    <c:v>2</c:v>
                  </c:pt>
                  <c:pt idx="7152">
                    <c:v>6</c:v>
                  </c:pt>
                  <c:pt idx="7158">
                    <c:v>2</c:v>
                  </c:pt>
                  <c:pt idx="7160">
                    <c:v>3</c:v>
                  </c:pt>
                  <c:pt idx="7163">
                    <c:v>2</c:v>
                  </c:pt>
                  <c:pt idx="7165">
                    <c:v>3</c:v>
                  </c:pt>
                  <c:pt idx="7168">
                    <c:v>2</c:v>
                  </c:pt>
                  <c:pt idx="7170">
                    <c:v>2</c:v>
                  </c:pt>
                  <c:pt idx="7172">
                    <c:v>2</c:v>
                  </c:pt>
                  <c:pt idx="7174">
                    <c:v>2</c:v>
                  </c:pt>
                  <c:pt idx="7176">
                    <c:v>6</c:v>
                  </c:pt>
                  <c:pt idx="7182">
                    <c:v>2</c:v>
                  </c:pt>
                  <c:pt idx="7184">
                    <c:v>3</c:v>
                  </c:pt>
                  <c:pt idx="7187">
                    <c:v>2</c:v>
                  </c:pt>
                  <c:pt idx="7189">
                    <c:v>3</c:v>
                  </c:pt>
                  <c:pt idx="7192">
                    <c:v>2</c:v>
                  </c:pt>
                  <c:pt idx="7194">
                    <c:v>2</c:v>
                  </c:pt>
                  <c:pt idx="7196">
                    <c:v>2</c:v>
                  </c:pt>
                  <c:pt idx="7198">
                    <c:v>2</c:v>
                  </c:pt>
                  <c:pt idx="7200">
                    <c:v>6</c:v>
                  </c:pt>
                  <c:pt idx="7206">
                    <c:v>2</c:v>
                  </c:pt>
                  <c:pt idx="7208">
                    <c:v>3</c:v>
                  </c:pt>
                  <c:pt idx="7211">
                    <c:v>2</c:v>
                  </c:pt>
                  <c:pt idx="7213">
                    <c:v>3</c:v>
                  </c:pt>
                  <c:pt idx="7216">
                    <c:v>2</c:v>
                  </c:pt>
                  <c:pt idx="7218">
                    <c:v>2</c:v>
                  </c:pt>
                  <c:pt idx="7220">
                    <c:v>2</c:v>
                  </c:pt>
                  <c:pt idx="7222">
                    <c:v>2</c:v>
                  </c:pt>
                  <c:pt idx="7224">
                    <c:v>6</c:v>
                  </c:pt>
                  <c:pt idx="7230">
                    <c:v>2</c:v>
                  </c:pt>
                  <c:pt idx="7232">
                    <c:v>3</c:v>
                  </c:pt>
                  <c:pt idx="7235">
                    <c:v>2</c:v>
                  </c:pt>
                  <c:pt idx="7237">
                    <c:v>3</c:v>
                  </c:pt>
                  <c:pt idx="7240">
                    <c:v>2</c:v>
                  </c:pt>
                  <c:pt idx="7242">
                    <c:v>2</c:v>
                  </c:pt>
                  <c:pt idx="7244">
                    <c:v>2</c:v>
                  </c:pt>
                  <c:pt idx="7246">
                    <c:v>2</c:v>
                  </c:pt>
                  <c:pt idx="7248">
                    <c:v>6</c:v>
                  </c:pt>
                  <c:pt idx="7254">
                    <c:v>2</c:v>
                  </c:pt>
                  <c:pt idx="7256">
                    <c:v>3</c:v>
                  </c:pt>
                  <c:pt idx="7259">
                    <c:v>2</c:v>
                  </c:pt>
                  <c:pt idx="7261">
                    <c:v>3</c:v>
                  </c:pt>
                  <c:pt idx="7264">
                    <c:v>2</c:v>
                  </c:pt>
                  <c:pt idx="7266">
                    <c:v>2</c:v>
                  </c:pt>
                  <c:pt idx="7268">
                    <c:v>2</c:v>
                  </c:pt>
                  <c:pt idx="7270">
                    <c:v>2</c:v>
                  </c:pt>
                  <c:pt idx="7272">
                    <c:v>6</c:v>
                  </c:pt>
                  <c:pt idx="7278">
                    <c:v>2</c:v>
                  </c:pt>
                  <c:pt idx="7280">
                    <c:v>3</c:v>
                  </c:pt>
                  <c:pt idx="7283">
                    <c:v>2</c:v>
                  </c:pt>
                  <c:pt idx="7285">
                    <c:v>3</c:v>
                  </c:pt>
                  <c:pt idx="7288">
                    <c:v>2</c:v>
                  </c:pt>
                  <c:pt idx="7290">
                    <c:v>2</c:v>
                  </c:pt>
                  <c:pt idx="7292">
                    <c:v>2</c:v>
                  </c:pt>
                  <c:pt idx="7294">
                    <c:v>2</c:v>
                  </c:pt>
                  <c:pt idx="7296">
                    <c:v>6</c:v>
                  </c:pt>
                  <c:pt idx="7302">
                    <c:v>2</c:v>
                  </c:pt>
                  <c:pt idx="7304">
                    <c:v>3</c:v>
                  </c:pt>
                  <c:pt idx="7307">
                    <c:v>2</c:v>
                  </c:pt>
                  <c:pt idx="7309">
                    <c:v>3</c:v>
                  </c:pt>
                  <c:pt idx="7312">
                    <c:v>2</c:v>
                  </c:pt>
                  <c:pt idx="7314">
                    <c:v>2</c:v>
                  </c:pt>
                  <c:pt idx="7316">
                    <c:v>2</c:v>
                  </c:pt>
                  <c:pt idx="7318">
                    <c:v>2</c:v>
                  </c:pt>
                  <c:pt idx="7320">
                    <c:v>6</c:v>
                  </c:pt>
                  <c:pt idx="7326">
                    <c:v>2</c:v>
                  </c:pt>
                  <c:pt idx="7328">
                    <c:v>3</c:v>
                  </c:pt>
                  <c:pt idx="7331">
                    <c:v>2</c:v>
                  </c:pt>
                  <c:pt idx="7333">
                    <c:v>3</c:v>
                  </c:pt>
                  <c:pt idx="7336">
                    <c:v>2</c:v>
                  </c:pt>
                  <c:pt idx="7338">
                    <c:v>2</c:v>
                  </c:pt>
                  <c:pt idx="7340">
                    <c:v>2</c:v>
                  </c:pt>
                  <c:pt idx="7342">
                    <c:v>2</c:v>
                  </c:pt>
                  <c:pt idx="7344">
                    <c:v>6</c:v>
                  </c:pt>
                  <c:pt idx="7350">
                    <c:v>2</c:v>
                  </c:pt>
                  <c:pt idx="7352">
                    <c:v>3</c:v>
                  </c:pt>
                  <c:pt idx="7355">
                    <c:v>2</c:v>
                  </c:pt>
                  <c:pt idx="7357">
                    <c:v>3</c:v>
                  </c:pt>
                  <c:pt idx="7360">
                    <c:v>2</c:v>
                  </c:pt>
                  <c:pt idx="7362">
                    <c:v>2</c:v>
                  </c:pt>
                  <c:pt idx="7364">
                    <c:v>2</c:v>
                  </c:pt>
                  <c:pt idx="7366">
                    <c:v>2</c:v>
                  </c:pt>
                  <c:pt idx="7368">
                    <c:v>6</c:v>
                  </c:pt>
                  <c:pt idx="7374">
                    <c:v>2</c:v>
                  </c:pt>
                  <c:pt idx="7376">
                    <c:v>3</c:v>
                  </c:pt>
                  <c:pt idx="7379">
                    <c:v>2</c:v>
                  </c:pt>
                  <c:pt idx="7381">
                    <c:v>3</c:v>
                  </c:pt>
                  <c:pt idx="7384">
                    <c:v>2</c:v>
                  </c:pt>
                  <c:pt idx="7386">
                    <c:v>2</c:v>
                  </c:pt>
                  <c:pt idx="7388">
                    <c:v>2</c:v>
                  </c:pt>
                  <c:pt idx="7390">
                    <c:v>2</c:v>
                  </c:pt>
                  <c:pt idx="7392">
                    <c:v>6</c:v>
                  </c:pt>
                  <c:pt idx="7398">
                    <c:v>2</c:v>
                  </c:pt>
                  <c:pt idx="7400">
                    <c:v>3</c:v>
                  </c:pt>
                  <c:pt idx="7403">
                    <c:v>2</c:v>
                  </c:pt>
                  <c:pt idx="7405">
                    <c:v>3</c:v>
                  </c:pt>
                  <c:pt idx="7408">
                    <c:v>2</c:v>
                  </c:pt>
                  <c:pt idx="7410">
                    <c:v>2</c:v>
                  </c:pt>
                  <c:pt idx="7412">
                    <c:v>2</c:v>
                  </c:pt>
                  <c:pt idx="7414">
                    <c:v>2</c:v>
                  </c:pt>
                  <c:pt idx="7416">
                    <c:v>6</c:v>
                  </c:pt>
                  <c:pt idx="7422">
                    <c:v>2</c:v>
                  </c:pt>
                  <c:pt idx="7424">
                    <c:v>3</c:v>
                  </c:pt>
                  <c:pt idx="7427">
                    <c:v>2</c:v>
                  </c:pt>
                  <c:pt idx="7429">
                    <c:v>3</c:v>
                  </c:pt>
                  <c:pt idx="7432">
                    <c:v>2</c:v>
                  </c:pt>
                  <c:pt idx="7434">
                    <c:v>2</c:v>
                  </c:pt>
                  <c:pt idx="7436">
                    <c:v>2</c:v>
                  </c:pt>
                  <c:pt idx="7438">
                    <c:v>2</c:v>
                  </c:pt>
                  <c:pt idx="7440">
                    <c:v>6</c:v>
                  </c:pt>
                  <c:pt idx="7446">
                    <c:v>2</c:v>
                  </c:pt>
                  <c:pt idx="7448">
                    <c:v>3</c:v>
                  </c:pt>
                  <c:pt idx="7451">
                    <c:v>2</c:v>
                  </c:pt>
                  <c:pt idx="7453">
                    <c:v>3</c:v>
                  </c:pt>
                  <c:pt idx="7456">
                    <c:v>2</c:v>
                  </c:pt>
                  <c:pt idx="7458">
                    <c:v>2</c:v>
                  </c:pt>
                  <c:pt idx="7460">
                    <c:v>2</c:v>
                  </c:pt>
                  <c:pt idx="7462">
                    <c:v>2</c:v>
                  </c:pt>
                  <c:pt idx="7464">
                    <c:v>6</c:v>
                  </c:pt>
                  <c:pt idx="7470">
                    <c:v>2</c:v>
                  </c:pt>
                  <c:pt idx="7472">
                    <c:v>3</c:v>
                  </c:pt>
                  <c:pt idx="7475">
                    <c:v>2</c:v>
                  </c:pt>
                  <c:pt idx="7477">
                    <c:v>3</c:v>
                  </c:pt>
                  <c:pt idx="7480">
                    <c:v>2</c:v>
                  </c:pt>
                  <c:pt idx="7482">
                    <c:v>2</c:v>
                  </c:pt>
                  <c:pt idx="7484">
                    <c:v>2</c:v>
                  </c:pt>
                  <c:pt idx="7486">
                    <c:v>2</c:v>
                  </c:pt>
                  <c:pt idx="7488">
                    <c:v>6</c:v>
                  </c:pt>
                  <c:pt idx="7494">
                    <c:v>2</c:v>
                  </c:pt>
                  <c:pt idx="7496">
                    <c:v>3</c:v>
                  </c:pt>
                  <c:pt idx="7499">
                    <c:v>2</c:v>
                  </c:pt>
                  <c:pt idx="7501">
                    <c:v>3</c:v>
                  </c:pt>
                  <c:pt idx="7504">
                    <c:v>2</c:v>
                  </c:pt>
                  <c:pt idx="7506">
                    <c:v>2</c:v>
                  </c:pt>
                  <c:pt idx="7508">
                    <c:v>2</c:v>
                  </c:pt>
                  <c:pt idx="7510">
                    <c:v>2</c:v>
                  </c:pt>
                  <c:pt idx="7512">
                    <c:v>6</c:v>
                  </c:pt>
                  <c:pt idx="7518">
                    <c:v>2</c:v>
                  </c:pt>
                  <c:pt idx="7520">
                    <c:v>3</c:v>
                  </c:pt>
                  <c:pt idx="7523">
                    <c:v>2</c:v>
                  </c:pt>
                  <c:pt idx="7525">
                    <c:v>3</c:v>
                  </c:pt>
                  <c:pt idx="7528">
                    <c:v>2</c:v>
                  </c:pt>
                  <c:pt idx="7530">
                    <c:v>2</c:v>
                  </c:pt>
                  <c:pt idx="7532">
                    <c:v>2</c:v>
                  </c:pt>
                  <c:pt idx="7534">
                    <c:v>2</c:v>
                  </c:pt>
                  <c:pt idx="7536">
                    <c:v>6</c:v>
                  </c:pt>
                  <c:pt idx="7542">
                    <c:v>2</c:v>
                  </c:pt>
                  <c:pt idx="7544">
                    <c:v>3</c:v>
                  </c:pt>
                  <c:pt idx="7547">
                    <c:v>2</c:v>
                  </c:pt>
                  <c:pt idx="7549">
                    <c:v>3</c:v>
                  </c:pt>
                  <c:pt idx="7552">
                    <c:v>2</c:v>
                  </c:pt>
                  <c:pt idx="7554">
                    <c:v>2</c:v>
                  </c:pt>
                  <c:pt idx="7556">
                    <c:v>2</c:v>
                  </c:pt>
                  <c:pt idx="7558">
                    <c:v>2</c:v>
                  </c:pt>
                  <c:pt idx="7560">
                    <c:v>6</c:v>
                  </c:pt>
                  <c:pt idx="7566">
                    <c:v>2</c:v>
                  </c:pt>
                  <c:pt idx="7568">
                    <c:v>3</c:v>
                  </c:pt>
                  <c:pt idx="7571">
                    <c:v>2</c:v>
                  </c:pt>
                  <c:pt idx="7573">
                    <c:v>3</c:v>
                  </c:pt>
                  <c:pt idx="7576">
                    <c:v>2</c:v>
                  </c:pt>
                  <c:pt idx="7578">
                    <c:v>2</c:v>
                  </c:pt>
                  <c:pt idx="7580">
                    <c:v>2</c:v>
                  </c:pt>
                  <c:pt idx="7582">
                    <c:v>2</c:v>
                  </c:pt>
                  <c:pt idx="7584">
                    <c:v>6</c:v>
                  </c:pt>
                  <c:pt idx="7590">
                    <c:v>2</c:v>
                  </c:pt>
                  <c:pt idx="7592">
                    <c:v>3</c:v>
                  </c:pt>
                  <c:pt idx="7595">
                    <c:v>2</c:v>
                  </c:pt>
                  <c:pt idx="7597">
                    <c:v>3</c:v>
                  </c:pt>
                  <c:pt idx="7600">
                    <c:v>2</c:v>
                  </c:pt>
                  <c:pt idx="7602">
                    <c:v>2</c:v>
                  </c:pt>
                  <c:pt idx="7604">
                    <c:v>2</c:v>
                  </c:pt>
                  <c:pt idx="7606">
                    <c:v>2</c:v>
                  </c:pt>
                  <c:pt idx="7608">
                    <c:v>6</c:v>
                  </c:pt>
                  <c:pt idx="7614">
                    <c:v>2</c:v>
                  </c:pt>
                  <c:pt idx="7616">
                    <c:v>3</c:v>
                  </c:pt>
                  <c:pt idx="7619">
                    <c:v>2</c:v>
                  </c:pt>
                  <c:pt idx="7621">
                    <c:v>3</c:v>
                  </c:pt>
                  <c:pt idx="7624">
                    <c:v>2</c:v>
                  </c:pt>
                  <c:pt idx="7626">
                    <c:v>2</c:v>
                  </c:pt>
                  <c:pt idx="7628">
                    <c:v>2</c:v>
                  </c:pt>
                  <c:pt idx="7630">
                    <c:v>2</c:v>
                  </c:pt>
                  <c:pt idx="7632">
                    <c:v>6</c:v>
                  </c:pt>
                  <c:pt idx="7638">
                    <c:v>2</c:v>
                  </c:pt>
                  <c:pt idx="7640">
                    <c:v>3</c:v>
                  </c:pt>
                  <c:pt idx="7643">
                    <c:v>2</c:v>
                  </c:pt>
                  <c:pt idx="7645">
                    <c:v>3</c:v>
                  </c:pt>
                  <c:pt idx="7648">
                    <c:v>2</c:v>
                  </c:pt>
                  <c:pt idx="7650">
                    <c:v>2</c:v>
                  </c:pt>
                  <c:pt idx="7652">
                    <c:v>2</c:v>
                  </c:pt>
                  <c:pt idx="7654">
                    <c:v>2</c:v>
                  </c:pt>
                  <c:pt idx="7656">
                    <c:v>6</c:v>
                  </c:pt>
                  <c:pt idx="7662">
                    <c:v>2</c:v>
                  </c:pt>
                  <c:pt idx="7664">
                    <c:v>3</c:v>
                  </c:pt>
                  <c:pt idx="7667">
                    <c:v>2</c:v>
                  </c:pt>
                  <c:pt idx="7669">
                    <c:v>3</c:v>
                  </c:pt>
                  <c:pt idx="7672">
                    <c:v>2</c:v>
                  </c:pt>
                  <c:pt idx="7674">
                    <c:v>2</c:v>
                  </c:pt>
                  <c:pt idx="7676">
                    <c:v>2</c:v>
                  </c:pt>
                  <c:pt idx="7678">
                    <c:v>2</c:v>
                  </c:pt>
                  <c:pt idx="7680">
                    <c:v>6</c:v>
                  </c:pt>
                  <c:pt idx="7686">
                    <c:v>2</c:v>
                  </c:pt>
                  <c:pt idx="7688">
                    <c:v>3</c:v>
                  </c:pt>
                  <c:pt idx="7691">
                    <c:v>2</c:v>
                  </c:pt>
                  <c:pt idx="7693">
                    <c:v>3</c:v>
                  </c:pt>
                  <c:pt idx="7696">
                    <c:v>2</c:v>
                  </c:pt>
                  <c:pt idx="7698">
                    <c:v>2</c:v>
                  </c:pt>
                  <c:pt idx="7700">
                    <c:v>2</c:v>
                  </c:pt>
                  <c:pt idx="7702">
                    <c:v>2</c:v>
                  </c:pt>
                  <c:pt idx="7704">
                    <c:v>6</c:v>
                  </c:pt>
                  <c:pt idx="7710">
                    <c:v>2</c:v>
                  </c:pt>
                  <c:pt idx="7712">
                    <c:v>3</c:v>
                  </c:pt>
                  <c:pt idx="7715">
                    <c:v>2</c:v>
                  </c:pt>
                  <c:pt idx="7717">
                    <c:v>3</c:v>
                  </c:pt>
                  <c:pt idx="7720">
                    <c:v>2</c:v>
                  </c:pt>
                  <c:pt idx="7722">
                    <c:v>2</c:v>
                  </c:pt>
                  <c:pt idx="7724">
                    <c:v>2</c:v>
                  </c:pt>
                  <c:pt idx="7726">
                    <c:v>2</c:v>
                  </c:pt>
                  <c:pt idx="7728">
                    <c:v>6</c:v>
                  </c:pt>
                  <c:pt idx="7734">
                    <c:v>2</c:v>
                  </c:pt>
                  <c:pt idx="7736">
                    <c:v>3</c:v>
                  </c:pt>
                  <c:pt idx="7739">
                    <c:v>2</c:v>
                  </c:pt>
                  <c:pt idx="7741">
                    <c:v>3</c:v>
                  </c:pt>
                  <c:pt idx="7744">
                    <c:v>2</c:v>
                  </c:pt>
                  <c:pt idx="7746">
                    <c:v>2</c:v>
                  </c:pt>
                  <c:pt idx="7748">
                    <c:v>2</c:v>
                  </c:pt>
                  <c:pt idx="7750">
                    <c:v>2</c:v>
                  </c:pt>
                  <c:pt idx="7752">
                    <c:v>6</c:v>
                  </c:pt>
                  <c:pt idx="7758">
                    <c:v>2</c:v>
                  </c:pt>
                  <c:pt idx="7760">
                    <c:v>3</c:v>
                  </c:pt>
                  <c:pt idx="7763">
                    <c:v>2</c:v>
                  </c:pt>
                  <c:pt idx="7765">
                    <c:v>3</c:v>
                  </c:pt>
                  <c:pt idx="7768">
                    <c:v>2</c:v>
                  </c:pt>
                  <c:pt idx="7770">
                    <c:v>2</c:v>
                  </c:pt>
                  <c:pt idx="7772">
                    <c:v>2</c:v>
                  </c:pt>
                  <c:pt idx="7774">
                    <c:v>2</c:v>
                  </c:pt>
                  <c:pt idx="7776">
                    <c:v>6</c:v>
                  </c:pt>
                  <c:pt idx="7782">
                    <c:v>2</c:v>
                  </c:pt>
                  <c:pt idx="7784">
                    <c:v>3</c:v>
                  </c:pt>
                  <c:pt idx="7787">
                    <c:v>2</c:v>
                  </c:pt>
                  <c:pt idx="7789">
                    <c:v>3</c:v>
                  </c:pt>
                  <c:pt idx="7792">
                    <c:v>2</c:v>
                  </c:pt>
                  <c:pt idx="7794">
                    <c:v>2</c:v>
                  </c:pt>
                  <c:pt idx="7796">
                    <c:v>2</c:v>
                  </c:pt>
                  <c:pt idx="7798">
                    <c:v>2</c:v>
                  </c:pt>
                  <c:pt idx="7800">
                    <c:v>6</c:v>
                  </c:pt>
                  <c:pt idx="7806">
                    <c:v>2</c:v>
                  </c:pt>
                  <c:pt idx="7808">
                    <c:v>3</c:v>
                  </c:pt>
                  <c:pt idx="7811">
                    <c:v>2</c:v>
                  </c:pt>
                  <c:pt idx="7813">
                    <c:v>3</c:v>
                  </c:pt>
                  <c:pt idx="7816">
                    <c:v>2</c:v>
                  </c:pt>
                  <c:pt idx="7818">
                    <c:v>2</c:v>
                  </c:pt>
                  <c:pt idx="7820">
                    <c:v>2</c:v>
                  </c:pt>
                  <c:pt idx="7822">
                    <c:v>2</c:v>
                  </c:pt>
                  <c:pt idx="7824">
                    <c:v>6</c:v>
                  </c:pt>
                  <c:pt idx="7830">
                    <c:v>2</c:v>
                  </c:pt>
                  <c:pt idx="7832">
                    <c:v>3</c:v>
                  </c:pt>
                  <c:pt idx="7835">
                    <c:v>2</c:v>
                  </c:pt>
                  <c:pt idx="7837">
                    <c:v>3</c:v>
                  </c:pt>
                  <c:pt idx="7840">
                    <c:v>2</c:v>
                  </c:pt>
                  <c:pt idx="7842">
                    <c:v>2</c:v>
                  </c:pt>
                  <c:pt idx="7844">
                    <c:v>2</c:v>
                  </c:pt>
                  <c:pt idx="7846">
                    <c:v>2</c:v>
                  </c:pt>
                  <c:pt idx="7848">
                    <c:v>6</c:v>
                  </c:pt>
                  <c:pt idx="7854">
                    <c:v>2</c:v>
                  </c:pt>
                  <c:pt idx="7856">
                    <c:v>3</c:v>
                  </c:pt>
                  <c:pt idx="7859">
                    <c:v>2</c:v>
                  </c:pt>
                  <c:pt idx="7861">
                    <c:v>3</c:v>
                  </c:pt>
                  <c:pt idx="7864">
                    <c:v>2</c:v>
                  </c:pt>
                  <c:pt idx="7866">
                    <c:v>2</c:v>
                  </c:pt>
                  <c:pt idx="7868">
                    <c:v>2</c:v>
                  </c:pt>
                  <c:pt idx="7870">
                    <c:v>2</c:v>
                  </c:pt>
                  <c:pt idx="7872">
                    <c:v>6</c:v>
                  </c:pt>
                  <c:pt idx="7878">
                    <c:v>2</c:v>
                  </c:pt>
                  <c:pt idx="7880">
                    <c:v>3</c:v>
                  </c:pt>
                  <c:pt idx="7883">
                    <c:v>2</c:v>
                  </c:pt>
                  <c:pt idx="7885">
                    <c:v>3</c:v>
                  </c:pt>
                  <c:pt idx="7888">
                    <c:v>2</c:v>
                  </c:pt>
                  <c:pt idx="7890">
                    <c:v>2</c:v>
                  </c:pt>
                  <c:pt idx="7892">
                    <c:v>2</c:v>
                  </c:pt>
                  <c:pt idx="7894">
                    <c:v>2</c:v>
                  </c:pt>
                  <c:pt idx="7896">
                    <c:v>6</c:v>
                  </c:pt>
                  <c:pt idx="7902">
                    <c:v>2</c:v>
                  </c:pt>
                  <c:pt idx="7904">
                    <c:v>3</c:v>
                  </c:pt>
                  <c:pt idx="7907">
                    <c:v>2</c:v>
                  </c:pt>
                  <c:pt idx="7909">
                    <c:v>3</c:v>
                  </c:pt>
                  <c:pt idx="7912">
                    <c:v>2</c:v>
                  </c:pt>
                  <c:pt idx="7914">
                    <c:v>2</c:v>
                  </c:pt>
                  <c:pt idx="7916">
                    <c:v>2</c:v>
                  </c:pt>
                  <c:pt idx="7918">
                    <c:v>2</c:v>
                  </c:pt>
                  <c:pt idx="7920">
                    <c:v>6</c:v>
                  </c:pt>
                  <c:pt idx="7926">
                    <c:v>2</c:v>
                  </c:pt>
                  <c:pt idx="7928">
                    <c:v>3</c:v>
                  </c:pt>
                  <c:pt idx="7931">
                    <c:v>2</c:v>
                  </c:pt>
                  <c:pt idx="7933">
                    <c:v>3</c:v>
                  </c:pt>
                  <c:pt idx="7936">
                    <c:v>2</c:v>
                  </c:pt>
                  <c:pt idx="7938">
                    <c:v>2</c:v>
                  </c:pt>
                  <c:pt idx="7940">
                    <c:v>2</c:v>
                  </c:pt>
                  <c:pt idx="7942">
                    <c:v>2</c:v>
                  </c:pt>
                  <c:pt idx="7944">
                    <c:v>6</c:v>
                  </c:pt>
                  <c:pt idx="7950">
                    <c:v>2</c:v>
                  </c:pt>
                  <c:pt idx="7952">
                    <c:v>3</c:v>
                  </c:pt>
                  <c:pt idx="7955">
                    <c:v>2</c:v>
                  </c:pt>
                  <c:pt idx="7957">
                    <c:v>3</c:v>
                  </c:pt>
                  <c:pt idx="7960">
                    <c:v>2</c:v>
                  </c:pt>
                  <c:pt idx="7962">
                    <c:v>2</c:v>
                  </c:pt>
                  <c:pt idx="7964">
                    <c:v>2</c:v>
                  </c:pt>
                  <c:pt idx="7966">
                    <c:v>2</c:v>
                  </c:pt>
                  <c:pt idx="7968">
                    <c:v>6</c:v>
                  </c:pt>
                  <c:pt idx="7974">
                    <c:v>2</c:v>
                  </c:pt>
                  <c:pt idx="7976">
                    <c:v>3</c:v>
                  </c:pt>
                  <c:pt idx="7979">
                    <c:v>2</c:v>
                  </c:pt>
                  <c:pt idx="7981">
                    <c:v>3</c:v>
                  </c:pt>
                  <c:pt idx="7984">
                    <c:v>2</c:v>
                  </c:pt>
                  <c:pt idx="7986">
                    <c:v>2</c:v>
                  </c:pt>
                  <c:pt idx="7988">
                    <c:v>2</c:v>
                  </c:pt>
                  <c:pt idx="7990">
                    <c:v>2</c:v>
                  </c:pt>
                  <c:pt idx="7992">
                    <c:v>6</c:v>
                  </c:pt>
                  <c:pt idx="7998">
                    <c:v>2</c:v>
                  </c:pt>
                  <c:pt idx="8000">
                    <c:v>3</c:v>
                  </c:pt>
                  <c:pt idx="8003">
                    <c:v>2</c:v>
                  </c:pt>
                  <c:pt idx="8005">
                    <c:v>3</c:v>
                  </c:pt>
                  <c:pt idx="8008">
                    <c:v>2</c:v>
                  </c:pt>
                  <c:pt idx="8010">
                    <c:v>2</c:v>
                  </c:pt>
                  <c:pt idx="8012">
                    <c:v>2</c:v>
                  </c:pt>
                  <c:pt idx="8014">
                    <c:v>2</c:v>
                  </c:pt>
                  <c:pt idx="8016">
                    <c:v>6</c:v>
                  </c:pt>
                  <c:pt idx="8022">
                    <c:v>2</c:v>
                  </c:pt>
                  <c:pt idx="8024">
                    <c:v>3</c:v>
                  </c:pt>
                  <c:pt idx="8027">
                    <c:v>2</c:v>
                  </c:pt>
                  <c:pt idx="8029">
                    <c:v>3</c:v>
                  </c:pt>
                  <c:pt idx="8032">
                    <c:v>2</c:v>
                  </c:pt>
                  <c:pt idx="8034">
                    <c:v>2</c:v>
                  </c:pt>
                  <c:pt idx="8036">
                    <c:v>2</c:v>
                  </c:pt>
                  <c:pt idx="8038">
                    <c:v>2</c:v>
                  </c:pt>
                  <c:pt idx="8040">
                    <c:v>6</c:v>
                  </c:pt>
                  <c:pt idx="8046">
                    <c:v>2</c:v>
                  </c:pt>
                  <c:pt idx="8048">
                    <c:v>3</c:v>
                  </c:pt>
                  <c:pt idx="8051">
                    <c:v>2</c:v>
                  </c:pt>
                  <c:pt idx="8053">
                    <c:v>3</c:v>
                  </c:pt>
                  <c:pt idx="8056">
                    <c:v>2</c:v>
                  </c:pt>
                  <c:pt idx="8058">
                    <c:v>2</c:v>
                  </c:pt>
                  <c:pt idx="8060">
                    <c:v>2</c:v>
                  </c:pt>
                  <c:pt idx="8062">
                    <c:v>2</c:v>
                  </c:pt>
                  <c:pt idx="8064">
                    <c:v>6</c:v>
                  </c:pt>
                  <c:pt idx="8070">
                    <c:v>2</c:v>
                  </c:pt>
                  <c:pt idx="8072">
                    <c:v>3</c:v>
                  </c:pt>
                  <c:pt idx="8075">
                    <c:v>2</c:v>
                  </c:pt>
                  <c:pt idx="8077">
                    <c:v>3</c:v>
                  </c:pt>
                  <c:pt idx="8080">
                    <c:v>2</c:v>
                  </c:pt>
                  <c:pt idx="8082">
                    <c:v>2</c:v>
                  </c:pt>
                  <c:pt idx="8084">
                    <c:v>2</c:v>
                  </c:pt>
                  <c:pt idx="8086">
                    <c:v>2</c:v>
                  </c:pt>
                  <c:pt idx="8088">
                    <c:v>6</c:v>
                  </c:pt>
                  <c:pt idx="8094">
                    <c:v>2</c:v>
                  </c:pt>
                  <c:pt idx="8096">
                    <c:v>3</c:v>
                  </c:pt>
                  <c:pt idx="8099">
                    <c:v>2</c:v>
                  </c:pt>
                  <c:pt idx="8101">
                    <c:v>3</c:v>
                  </c:pt>
                  <c:pt idx="8104">
                    <c:v>2</c:v>
                  </c:pt>
                  <c:pt idx="8106">
                    <c:v>2</c:v>
                  </c:pt>
                  <c:pt idx="8108">
                    <c:v>2</c:v>
                  </c:pt>
                  <c:pt idx="8110">
                    <c:v>2</c:v>
                  </c:pt>
                  <c:pt idx="8112">
                    <c:v>6</c:v>
                  </c:pt>
                  <c:pt idx="8118">
                    <c:v>2</c:v>
                  </c:pt>
                  <c:pt idx="8120">
                    <c:v>3</c:v>
                  </c:pt>
                  <c:pt idx="8123">
                    <c:v>2</c:v>
                  </c:pt>
                  <c:pt idx="8125">
                    <c:v>3</c:v>
                  </c:pt>
                  <c:pt idx="8128">
                    <c:v>2</c:v>
                  </c:pt>
                  <c:pt idx="8130">
                    <c:v>2</c:v>
                  </c:pt>
                  <c:pt idx="8132">
                    <c:v>2</c:v>
                  </c:pt>
                  <c:pt idx="8134">
                    <c:v>2</c:v>
                  </c:pt>
                  <c:pt idx="8136">
                    <c:v>6</c:v>
                  </c:pt>
                  <c:pt idx="8142">
                    <c:v>2</c:v>
                  </c:pt>
                  <c:pt idx="8144">
                    <c:v>3</c:v>
                  </c:pt>
                  <c:pt idx="8147">
                    <c:v>2</c:v>
                  </c:pt>
                  <c:pt idx="8149">
                    <c:v>3</c:v>
                  </c:pt>
                  <c:pt idx="8152">
                    <c:v>2</c:v>
                  </c:pt>
                  <c:pt idx="8154">
                    <c:v>2</c:v>
                  </c:pt>
                  <c:pt idx="8156">
                    <c:v>2</c:v>
                  </c:pt>
                  <c:pt idx="8158">
                    <c:v>2</c:v>
                  </c:pt>
                  <c:pt idx="8160">
                    <c:v>6</c:v>
                  </c:pt>
                  <c:pt idx="8166">
                    <c:v>2</c:v>
                  </c:pt>
                  <c:pt idx="8168">
                    <c:v>3</c:v>
                  </c:pt>
                  <c:pt idx="8171">
                    <c:v>2</c:v>
                  </c:pt>
                  <c:pt idx="8173">
                    <c:v>3</c:v>
                  </c:pt>
                  <c:pt idx="8176">
                    <c:v>2</c:v>
                  </c:pt>
                  <c:pt idx="8178">
                    <c:v>2</c:v>
                  </c:pt>
                  <c:pt idx="8180">
                    <c:v>2</c:v>
                  </c:pt>
                  <c:pt idx="8182">
                    <c:v>2</c:v>
                  </c:pt>
                  <c:pt idx="8184">
                    <c:v>6</c:v>
                  </c:pt>
                  <c:pt idx="8190">
                    <c:v>2</c:v>
                  </c:pt>
                  <c:pt idx="8192">
                    <c:v>3</c:v>
                  </c:pt>
                  <c:pt idx="8195">
                    <c:v>2</c:v>
                  </c:pt>
                  <c:pt idx="8197">
                    <c:v>3</c:v>
                  </c:pt>
                  <c:pt idx="8200">
                    <c:v>2</c:v>
                  </c:pt>
                  <c:pt idx="8202">
                    <c:v>2</c:v>
                  </c:pt>
                  <c:pt idx="8204">
                    <c:v>2</c:v>
                  </c:pt>
                  <c:pt idx="8206">
                    <c:v>2</c:v>
                  </c:pt>
                  <c:pt idx="8208">
                    <c:v>6</c:v>
                  </c:pt>
                  <c:pt idx="8214">
                    <c:v>2</c:v>
                  </c:pt>
                  <c:pt idx="8216">
                    <c:v>3</c:v>
                  </c:pt>
                  <c:pt idx="8219">
                    <c:v>2</c:v>
                  </c:pt>
                  <c:pt idx="8221">
                    <c:v>3</c:v>
                  </c:pt>
                  <c:pt idx="8224">
                    <c:v>2</c:v>
                  </c:pt>
                  <c:pt idx="8226">
                    <c:v>2</c:v>
                  </c:pt>
                  <c:pt idx="8228">
                    <c:v>2</c:v>
                  </c:pt>
                  <c:pt idx="8230">
                    <c:v>2</c:v>
                  </c:pt>
                  <c:pt idx="8232">
                    <c:v>6</c:v>
                  </c:pt>
                  <c:pt idx="8238">
                    <c:v>2</c:v>
                  </c:pt>
                  <c:pt idx="8240">
                    <c:v>3</c:v>
                  </c:pt>
                  <c:pt idx="8243">
                    <c:v>2</c:v>
                  </c:pt>
                  <c:pt idx="8245">
                    <c:v>3</c:v>
                  </c:pt>
                  <c:pt idx="8248">
                    <c:v>2</c:v>
                  </c:pt>
                  <c:pt idx="8250">
                    <c:v>2</c:v>
                  </c:pt>
                  <c:pt idx="8252">
                    <c:v>2</c:v>
                  </c:pt>
                  <c:pt idx="8254">
                    <c:v>2</c:v>
                  </c:pt>
                  <c:pt idx="8256">
                    <c:v>6</c:v>
                  </c:pt>
                  <c:pt idx="8262">
                    <c:v>2</c:v>
                  </c:pt>
                  <c:pt idx="8264">
                    <c:v>3</c:v>
                  </c:pt>
                  <c:pt idx="8267">
                    <c:v>2</c:v>
                  </c:pt>
                  <c:pt idx="8269">
                    <c:v>3</c:v>
                  </c:pt>
                  <c:pt idx="8272">
                    <c:v>2</c:v>
                  </c:pt>
                  <c:pt idx="8274">
                    <c:v>2</c:v>
                  </c:pt>
                  <c:pt idx="8276">
                    <c:v>2</c:v>
                  </c:pt>
                  <c:pt idx="8278">
                    <c:v>2</c:v>
                  </c:pt>
                  <c:pt idx="8280">
                    <c:v>6</c:v>
                  </c:pt>
                  <c:pt idx="8286">
                    <c:v>2</c:v>
                  </c:pt>
                  <c:pt idx="8288">
                    <c:v>3</c:v>
                  </c:pt>
                  <c:pt idx="8291">
                    <c:v>2</c:v>
                  </c:pt>
                  <c:pt idx="8293">
                    <c:v>3</c:v>
                  </c:pt>
                  <c:pt idx="8296">
                    <c:v>2</c:v>
                  </c:pt>
                  <c:pt idx="8298">
                    <c:v>2</c:v>
                  </c:pt>
                  <c:pt idx="8300">
                    <c:v>2</c:v>
                  </c:pt>
                  <c:pt idx="8302">
                    <c:v>2</c:v>
                  </c:pt>
                  <c:pt idx="8304">
                    <c:v>6</c:v>
                  </c:pt>
                  <c:pt idx="8310">
                    <c:v>2</c:v>
                  </c:pt>
                  <c:pt idx="8312">
                    <c:v>3</c:v>
                  </c:pt>
                  <c:pt idx="8315">
                    <c:v>2</c:v>
                  </c:pt>
                  <c:pt idx="8317">
                    <c:v>3</c:v>
                  </c:pt>
                  <c:pt idx="8320">
                    <c:v>2</c:v>
                  </c:pt>
                  <c:pt idx="8322">
                    <c:v>2</c:v>
                  </c:pt>
                  <c:pt idx="8324">
                    <c:v>2</c:v>
                  </c:pt>
                  <c:pt idx="8326">
                    <c:v>2</c:v>
                  </c:pt>
                  <c:pt idx="8328">
                    <c:v>6</c:v>
                  </c:pt>
                  <c:pt idx="8334">
                    <c:v>2</c:v>
                  </c:pt>
                  <c:pt idx="8336">
                    <c:v>3</c:v>
                  </c:pt>
                  <c:pt idx="8339">
                    <c:v>2</c:v>
                  </c:pt>
                  <c:pt idx="8341">
                    <c:v>3</c:v>
                  </c:pt>
                  <c:pt idx="8344">
                    <c:v>2</c:v>
                  </c:pt>
                  <c:pt idx="8346">
                    <c:v>2</c:v>
                  </c:pt>
                  <c:pt idx="8348">
                    <c:v>2</c:v>
                  </c:pt>
                  <c:pt idx="8350">
                    <c:v>2</c:v>
                  </c:pt>
                  <c:pt idx="8352">
                    <c:v>6</c:v>
                  </c:pt>
                  <c:pt idx="8358">
                    <c:v>2</c:v>
                  </c:pt>
                  <c:pt idx="8360">
                    <c:v>3</c:v>
                  </c:pt>
                  <c:pt idx="8363">
                    <c:v>2</c:v>
                  </c:pt>
                  <c:pt idx="8365">
                    <c:v>3</c:v>
                  </c:pt>
                  <c:pt idx="8368">
                    <c:v>2</c:v>
                  </c:pt>
                  <c:pt idx="8370">
                    <c:v>2</c:v>
                  </c:pt>
                  <c:pt idx="8372">
                    <c:v>2</c:v>
                  </c:pt>
                  <c:pt idx="8374">
                    <c:v>2</c:v>
                  </c:pt>
                  <c:pt idx="8376">
                    <c:v>6</c:v>
                  </c:pt>
                  <c:pt idx="8382">
                    <c:v>2</c:v>
                  </c:pt>
                  <c:pt idx="8384">
                    <c:v>3</c:v>
                  </c:pt>
                  <c:pt idx="8387">
                    <c:v>2</c:v>
                  </c:pt>
                  <c:pt idx="8389">
                    <c:v>3</c:v>
                  </c:pt>
                  <c:pt idx="8392">
                    <c:v>2</c:v>
                  </c:pt>
                  <c:pt idx="8394">
                    <c:v>2</c:v>
                  </c:pt>
                  <c:pt idx="8396">
                    <c:v>2</c:v>
                  </c:pt>
                  <c:pt idx="8398">
                    <c:v>2</c:v>
                  </c:pt>
                  <c:pt idx="8400">
                    <c:v>6</c:v>
                  </c:pt>
                  <c:pt idx="8406">
                    <c:v>2</c:v>
                  </c:pt>
                  <c:pt idx="8408">
                    <c:v>3</c:v>
                  </c:pt>
                  <c:pt idx="8411">
                    <c:v>2</c:v>
                  </c:pt>
                  <c:pt idx="8413">
                    <c:v>3</c:v>
                  </c:pt>
                  <c:pt idx="8416">
                    <c:v>2</c:v>
                  </c:pt>
                  <c:pt idx="8418">
                    <c:v>2</c:v>
                  </c:pt>
                  <c:pt idx="8420">
                    <c:v>2</c:v>
                  </c:pt>
                  <c:pt idx="8422">
                    <c:v>2</c:v>
                  </c:pt>
                  <c:pt idx="8424">
                    <c:v>6</c:v>
                  </c:pt>
                  <c:pt idx="8430">
                    <c:v>2</c:v>
                  </c:pt>
                  <c:pt idx="8432">
                    <c:v>3</c:v>
                  </c:pt>
                  <c:pt idx="8435">
                    <c:v>2</c:v>
                  </c:pt>
                  <c:pt idx="8437">
                    <c:v>3</c:v>
                  </c:pt>
                  <c:pt idx="8440">
                    <c:v>2</c:v>
                  </c:pt>
                  <c:pt idx="8442">
                    <c:v>2</c:v>
                  </c:pt>
                  <c:pt idx="8444">
                    <c:v>2</c:v>
                  </c:pt>
                  <c:pt idx="8446">
                    <c:v>2</c:v>
                  </c:pt>
                  <c:pt idx="8448">
                    <c:v>6</c:v>
                  </c:pt>
                  <c:pt idx="8454">
                    <c:v>2</c:v>
                  </c:pt>
                  <c:pt idx="8456">
                    <c:v>3</c:v>
                  </c:pt>
                  <c:pt idx="8459">
                    <c:v>2</c:v>
                  </c:pt>
                  <c:pt idx="8461">
                    <c:v>3</c:v>
                  </c:pt>
                  <c:pt idx="8464">
                    <c:v>2</c:v>
                  </c:pt>
                  <c:pt idx="8466">
                    <c:v>2</c:v>
                  </c:pt>
                  <c:pt idx="8468">
                    <c:v>2</c:v>
                  </c:pt>
                  <c:pt idx="8470">
                    <c:v>2</c:v>
                  </c:pt>
                  <c:pt idx="8472">
                    <c:v>6</c:v>
                  </c:pt>
                  <c:pt idx="8478">
                    <c:v>2</c:v>
                  </c:pt>
                  <c:pt idx="8480">
                    <c:v>3</c:v>
                  </c:pt>
                  <c:pt idx="8483">
                    <c:v>2</c:v>
                  </c:pt>
                  <c:pt idx="8485">
                    <c:v>3</c:v>
                  </c:pt>
                  <c:pt idx="8488">
                    <c:v>2</c:v>
                  </c:pt>
                  <c:pt idx="8490">
                    <c:v>2</c:v>
                  </c:pt>
                  <c:pt idx="8492">
                    <c:v>2</c:v>
                  </c:pt>
                  <c:pt idx="8494">
                    <c:v>2</c:v>
                  </c:pt>
                  <c:pt idx="8496">
                    <c:v>6</c:v>
                  </c:pt>
                  <c:pt idx="8502">
                    <c:v>2</c:v>
                  </c:pt>
                  <c:pt idx="8504">
                    <c:v>3</c:v>
                  </c:pt>
                  <c:pt idx="8507">
                    <c:v>2</c:v>
                  </c:pt>
                  <c:pt idx="8509">
                    <c:v>3</c:v>
                  </c:pt>
                  <c:pt idx="8512">
                    <c:v>2</c:v>
                  </c:pt>
                  <c:pt idx="8514">
                    <c:v>2</c:v>
                  </c:pt>
                  <c:pt idx="8516">
                    <c:v>2</c:v>
                  </c:pt>
                  <c:pt idx="8518">
                    <c:v>2</c:v>
                  </c:pt>
                  <c:pt idx="8520">
                    <c:v>6</c:v>
                  </c:pt>
                  <c:pt idx="8526">
                    <c:v>2</c:v>
                  </c:pt>
                  <c:pt idx="8528">
                    <c:v>3</c:v>
                  </c:pt>
                  <c:pt idx="8531">
                    <c:v>2</c:v>
                  </c:pt>
                  <c:pt idx="8533">
                    <c:v>3</c:v>
                  </c:pt>
                  <c:pt idx="8536">
                    <c:v>2</c:v>
                  </c:pt>
                  <c:pt idx="8538">
                    <c:v>2</c:v>
                  </c:pt>
                  <c:pt idx="8540">
                    <c:v>2</c:v>
                  </c:pt>
                  <c:pt idx="8542">
                    <c:v>2</c:v>
                  </c:pt>
                  <c:pt idx="8544">
                    <c:v>6</c:v>
                  </c:pt>
                  <c:pt idx="8550">
                    <c:v>2</c:v>
                  </c:pt>
                  <c:pt idx="8552">
                    <c:v>3</c:v>
                  </c:pt>
                  <c:pt idx="8555">
                    <c:v>2</c:v>
                  </c:pt>
                  <c:pt idx="8557">
                    <c:v>3</c:v>
                  </c:pt>
                  <c:pt idx="8560">
                    <c:v>2</c:v>
                  </c:pt>
                  <c:pt idx="8562">
                    <c:v>2</c:v>
                  </c:pt>
                  <c:pt idx="8564">
                    <c:v>2</c:v>
                  </c:pt>
                  <c:pt idx="8566">
                    <c:v>2</c:v>
                  </c:pt>
                  <c:pt idx="8568">
                    <c:v>6</c:v>
                  </c:pt>
                  <c:pt idx="8574">
                    <c:v>2</c:v>
                  </c:pt>
                  <c:pt idx="8576">
                    <c:v>3</c:v>
                  </c:pt>
                  <c:pt idx="8579">
                    <c:v>2</c:v>
                  </c:pt>
                  <c:pt idx="8581">
                    <c:v>3</c:v>
                  </c:pt>
                  <c:pt idx="8584">
                    <c:v>2</c:v>
                  </c:pt>
                  <c:pt idx="8586">
                    <c:v>2</c:v>
                  </c:pt>
                  <c:pt idx="8588">
                    <c:v>2</c:v>
                  </c:pt>
                  <c:pt idx="8590">
                    <c:v>2</c:v>
                  </c:pt>
                  <c:pt idx="8592">
                    <c:v>6</c:v>
                  </c:pt>
                  <c:pt idx="8598">
                    <c:v>2</c:v>
                  </c:pt>
                  <c:pt idx="8600">
                    <c:v>3</c:v>
                  </c:pt>
                  <c:pt idx="8603">
                    <c:v>2</c:v>
                  </c:pt>
                  <c:pt idx="8605">
                    <c:v>3</c:v>
                  </c:pt>
                  <c:pt idx="8608">
                    <c:v>2</c:v>
                  </c:pt>
                  <c:pt idx="8610">
                    <c:v>2</c:v>
                  </c:pt>
                  <c:pt idx="8612">
                    <c:v>2</c:v>
                  </c:pt>
                  <c:pt idx="8614">
                    <c:v>2</c:v>
                  </c:pt>
                  <c:pt idx="8616">
                    <c:v>6</c:v>
                  </c:pt>
                  <c:pt idx="8622">
                    <c:v>2</c:v>
                  </c:pt>
                  <c:pt idx="8624">
                    <c:v>3</c:v>
                  </c:pt>
                  <c:pt idx="8627">
                    <c:v>2</c:v>
                  </c:pt>
                  <c:pt idx="8629">
                    <c:v>3</c:v>
                  </c:pt>
                  <c:pt idx="8632">
                    <c:v>2</c:v>
                  </c:pt>
                  <c:pt idx="8634">
                    <c:v>2</c:v>
                  </c:pt>
                  <c:pt idx="8636">
                    <c:v>2</c:v>
                  </c:pt>
                  <c:pt idx="8638">
                    <c:v>2</c:v>
                  </c:pt>
                  <c:pt idx="8640">
                    <c:v>6</c:v>
                  </c:pt>
                  <c:pt idx="8646">
                    <c:v>2</c:v>
                  </c:pt>
                  <c:pt idx="8648">
                    <c:v>3</c:v>
                  </c:pt>
                  <c:pt idx="8651">
                    <c:v>2</c:v>
                  </c:pt>
                  <c:pt idx="8653">
                    <c:v>3</c:v>
                  </c:pt>
                  <c:pt idx="8656">
                    <c:v>2</c:v>
                  </c:pt>
                  <c:pt idx="8658">
                    <c:v>2</c:v>
                  </c:pt>
                  <c:pt idx="8660">
                    <c:v>2</c:v>
                  </c:pt>
                  <c:pt idx="8662">
                    <c:v>2</c:v>
                  </c:pt>
                  <c:pt idx="8664">
                    <c:v>6</c:v>
                  </c:pt>
                  <c:pt idx="8670">
                    <c:v>2</c:v>
                  </c:pt>
                  <c:pt idx="8672">
                    <c:v>3</c:v>
                  </c:pt>
                  <c:pt idx="8675">
                    <c:v>2</c:v>
                  </c:pt>
                  <c:pt idx="8677">
                    <c:v>3</c:v>
                  </c:pt>
                  <c:pt idx="8680">
                    <c:v>2</c:v>
                  </c:pt>
                  <c:pt idx="8682">
                    <c:v>2</c:v>
                  </c:pt>
                  <c:pt idx="8684">
                    <c:v>2</c:v>
                  </c:pt>
                  <c:pt idx="8686">
                    <c:v>2</c:v>
                  </c:pt>
                  <c:pt idx="8688">
                    <c:v>6</c:v>
                  </c:pt>
                  <c:pt idx="8694">
                    <c:v>2</c:v>
                  </c:pt>
                  <c:pt idx="8696">
                    <c:v>3</c:v>
                  </c:pt>
                  <c:pt idx="8699">
                    <c:v>2</c:v>
                  </c:pt>
                  <c:pt idx="8701">
                    <c:v>3</c:v>
                  </c:pt>
                  <c:pt idx="8704">
                    <c:v>2</c:v>
                  </c:pt>
                  <c:pt idx="8706">
                    <c:v>2</c:v>
                  </c:pt>
                  <c:pt idx="8708">
                    <c:v>2</c:v>
                  </c:pt>
                  <c:pt idx="8710">
                    <c:v>2</c:v>
                  </c:pt>
                  <c:pt idx="8712">
                    <c:v>6</c:v>
                  </c:pt>
                  <c:pt idx="8718">
                    <c:v>2</c:v>
                  </c:pt>
                  <c:pt idx="8720">
                    <c:v>3</c:v>
                  </c:pt>
                  <c:pt idx="8723">
                    <c:v>2</c:v>
                  </c:pt>
                  <c:pt idx="8725">
                    <c:v>3</c:v>
                  </c:pt>
                  <c:pt idx="8728">
                    <c:v>2</c:v>
                  </c:pt>
                  <c:pt idx="8730">
                    <c:v>2</c:v>
                  </c:pt>
                  <c:pt idx="8732">
                    <c:v>2</c:v>
                  </c:pt>
                  <c:pt idx="8734">
                    <c:v>2</c:v>
                  </c:pt>
                  <c:pt idx="8736">
                    <c:v>6</c:v>
                  </c:pt>
                  <c:pt idx="8742">
                    <c:v>2</c:v>
                  </c:pt>
                  <c:pt idx="8744">
                    <c:v>3</c:v>
                  </c:pt>
                  <c:pt idx="8747">
                    <c:v>2</c:v>
                  </c:pt>
                  <c:pt idx="8749">
                    <c:v>3</c:v>
                  </c:pt>
                  <c:pt idx="8752">
                    <c:v>2</c:v>
                  </c:pt>
                  <c:pt idx="8754">
                    <c:v>2</c:v>
                  </c:pt>
                  <c:pt idx="8756">
                    <c:v>2</c:v>
                  </c:pt>
                  <c:pt idx="8758">
                    <c:v>2</c:v>
                  </c:pt>
                </c:numCache>
              </c:numRef>
            </c:plus>
            <c:minus>
              <c:numRef>
                <c:f>Blocks!$E$5:$E$8764</c:f>
                <c:numCache>
                  <c:formatCode>General</c:formatCode>
                  <c:ptCount val="8760"/>
                  <c:pt idx="0">
                    <c:v>6</c:v>
                  </c:pt>
                  <c:pt idx="6">
                    <c:v>2</c:v>
                  </c:pt>
                  <c:pt idx="8">
                    <c:v>3</c:v>
                  </c:pt>
                  <c:pt idx="11">
                    <c:v>2</c:v>
                  </c:pt>
                  <c:pt idx="13">
                    <c:v>3</c:v>
                  </c:pt>
                  <c:pt idx="16">
                    <c:v>2</c:v>
                  </c:pt>
                  <c:pt idx="18">
                    <c:v>2</c:v>
                  </c:pt>
                  <c:pt idx="20">
                    <c:v>2</c:v>
                  </c:pt>
                  <c:pt idx="22">
                    <c:v>2</c:v>
                  </c:pt>
                  <c:pt idx="24">
                    <c:v>6</c:v>
                  </c:pt>
                  <c:pt idx="30">
                    <c:v>2</c:v>
                  </c:pt>
                  <c:pt idx="32">
                    <c:v>3</c:v>
                  </c:pt>
                  <c:pt idx="35">
                    <c:v>2</c:v>
                  </c:pt>
                  <c:pt idx="37">
                    <c:v>3</c:v>
                  </c:pt>
                  <c:pt idx="40">
                    <c:v>2</c:v>
                  </c:pt>
                  <c:pt idx="42">
                    <c:v>2</c:v>
                  </c:pt>
                  <c:pt idx="44">
                    <c:v>2</c:v>
                  </c:pt>
                  <c:pt idx="46">
                    <c:v>2</c:v>
                  </c:pt>
                  <c:pt idx="48">
                    <c:v>6</c:v>
                  </c:pt>
                  <c:pt idx="54">
                    <c:v>2</c:v>
                  </c:pt>
                  <c:pt idx="56">
                    <c:v>3</c:v>
                  </c:pt>
                  <c:pt idx="59">
                    <c:v>2</c:v>
                  </c:pt>
                  <c:pt idx="61">
                    <c:v>3</c:v>
                  </c:pt>
                  <c:pt idx="64">
                    <c:v>2</c:v>
                  </c:pt>
                  <c:pt idx="66">
                    <c:v>2</c:v>
                  </c:pt>
                  <c:pt idx="68">
                    <c:v>2</c:v>
                  </c:pt>
                  <c:pt idx="70">
                    <c:v>2</c:v>
                  </c:pt>
                  <c:pt idx="72">
                    <c:v>6</c:v>
                  </c:pt>
                  <c:pt idx="78">
                    <c:v>2</c:v>
                  </c:pt>
                  <c:pt idx="80">
                    <c:v>3</c:v>
                  </c:pt>
                  <c:pt idx="83">
                    <c:v>2</c:v>
                  </c:pt>
                  <c:pt idx="85">
                    <c:v>3</c:v>
                  </c:pt>
                  <c:pt idx="88">
                    <c:v>2</c:v>
                  </c:pt>
                  <c:pt idx="90">
                    <c:v>2</c:v>
                  </c:pt>
                  <c:pt idx="92">
                    <c:v>2</c:v>
                  </c:pt>
                  <c:pt idx="94">
                    <c:v>2</c:v>
                  </c:pt>
                  <c:pt idx="96">
                    <c:v>6</c:v>
                  </c:pt>
                  <c:pt idx="102">
                    <c:v>2</c:v>
                  </c:pt>
                  <c:pt idx="104">
                    <c:v>3</c:v>
                  </c:pt>
                  <c:pt idx="107">
                    <c:v>2</c:v>
                  </c:pt>
                  <c:pt idx="109">
                    <c:v>3</c:v>
                  </c:pt>
                  <c:pt idx="112">
                    <c:v>2</c:v>
                  </c:pt>
                  <c:pt idx="114">
                    <c:v>2</c:v>
                  </c:pt>
                  <c:pt idx="116">
                    <c:v>2</c:v>
                  </c:pt>
                  <c:pt idx="118">
                    <c:v>2</c:v>
                  </c:pt>
                  <c:pt idx="120">
                    <c:v>6</c:v>
                  </c:pt>
                  <c:pt idx="126">
                    <c:v>2</c:v>
                  </c:pt>
                  <c:pt idx="128">
                    <c:v>3</c:v>
                  </c:pt>
                  <c:pt idx="131">
                    <c:v>2</c:v>
                  </c:pt>
                  <c:pt idx="133">
                    <c:v>3</c:v>
                  </c:pt>
                  <c:pt idx="136">
                    <c:v>2</c:v>
                  </c:pt>
                  <c:pt idx="138">
                    <c:v>2</c:v>
                  </c:pt>
                  <c:pt idx="140">
                    <c:v>2</c:v>
                  </c:pt>
                  <c:pt idx="142">
                    <c:v>2</c:v>
                  </c:pt>
                  <c:pt idx="144">
                    <c:v>6</c:v>
                  </c:pt>
                  <c:pt idx="150">
                    <c:v>2</c:v>
                  </c:pt>
                  <c:pt idx="152">
                    <c:v>3</c:v>
                  </c:pt>
                  <c:pt idx="155">
                    <c:v>2</c:v>
                  </c:pt>
                  <c:pt idx="157">
                    <c:v>3</c:v>
                  </c:pt>
                  <c:pt idx="160">
                    <c:v>2</c:v>
                  </c:pt>
                  <c:pt idx="162">
                    <c:v>2</c:v>
                  </c:pt>
                  <c:pt idx="164">
                    <c:v>2</c:v>
                  </c:pt>
                  <c:pt idx="166">
                    <c:v>2</c:v>
                  </c:pt>
                  <c:pt idx="168">
                    <c:v>6</c:v>
                  </c:pt>
                  <c:pt idx="174">
                    <c:v>2</c:v>
                  </c:pt>
                  <c:pt idx="176">
                    <c:v>3</c:v>
                  </c:pt>
                  <c:pt idx="179">
                    <c:v>2</c:v>
                  </c:pt>
                  <c:pt idx="181">
                    <c:v>3</c:v>
                  </c:pt>
                  <c:pt idx="184">
                    <c:v>2</c:v>
                  </c:pt>
                  <c:pt idx="186">
                    <c:v>2</c:v>
                  </c:pt>
                  <c:pt idx="188">
                    <c:v>2</c:v>
                  </c:pt>
                  <c:pt idx="190">
                    <c:v>2</c:v>
                  </c:pt>
                  <c:pt idx="192">
                    <c:v>6</c:v>
                  </c:pt>
                  <c:pt idx="198">
                    <c:v>2</c:v>
                  </c:pt>
                  <c:pt idx="200">
                    <c:v>3</c:v>
                  </c:pt>
                  <c:pt idx="203">
                    <c:v>2</c:v>
                  </c:pt>
                  <c:pt idx="205">
                    <c:v>3</c:v>
                  </c:pt>
                  <c:pt idx="208">
                    <c:v>2</c:v>
                  </c:pt>
                  <c:pt idx="210">
                    <c:v>2</c:v>
                  </c:pt>
                  <c:pt idx="212">
                    <c:v>2</c:v>
                  </c:pt>
                  <c:pt idx="214">
                    <c:v>2</c:v>
                  </c:pt>
                  <c:pt idx="216">
                    <c:v>6</c:v>
                  </c:pt>
                  <c:pt idx="222">
                    <c:v>2</c:v>
                  </c:pt>
                  <c:pt idx="224">
                    <c:v>3</c:v>
                  </c:pt>
                  <c:pt idx="227">
                    <c:v>2</c:v>
                  </c:pt>
                  <c:pt idx="229">
                    <c:v>3</c:v>
                  </c:pt>
                  <c:pt idx="232">
                    <c:v>2</c:v>
                  </c:pt>
                  <c:pt idx="234">
                    <c:v>2</c:v>
                  </c:pt>
                  <c:pt idx="236">
                    <c:v>2</c:v>
                  </c:pt>
                  <c:pt idx="238">
                    <c:v>2</c:v>
                  </c:pt>
                  <c:pt idx="240">
                    <c:v>6</c:v>
                  </c:pt>
                  <c:pt idx="246">
                    <c:v>2</c:v>
                  </c:pt>
                  <c:pt idx="248">
                    <c:v>3</c:v>
                  </c:pt>
                  <c:pt idx="251">
                    <c:v>2</c:v>
                  </c:pt>
                  <c:pt idx="253">
                    <c:v>3</c:v>
                  </c:pt>
                  <c:pt idx="256">
                    <c:v>2</c:v>
                  </c:pt>
                  <c:pt idx="258">
                    <c:v>2</c:v>
                  </c:pt>
                  <c:pt idx="260">
                    <c:v>2</c:v>
                  </c:pt>
                  <c:pt idx="262">
                    <c:v>2</c:v>
                  </c:pt>
                  <c:pt idx="264">
                    <c:v>6</c:v>
                  </c:pt>
                  <c:pt idx="270">
                    <c:v>2</c:v>
                  </c:pt>
                  <c:pt idx="272">
                    <c:v>3</c:v>
                  </c:pt>
                  <c:pt idx="275">
                    <c:v>2</c:v>
                  </c:pt>
                  <c:pt idx="277">
                    <c:v>3</c:v>
                  </c:pt>
                  <c:pt idx="280">
                    <c:v>2</c:v>
                  </c:pt>
                  <c:pt idx="282">
                    <c:v>2</c:v>
                  </c:pt>
                  <c:pt idx="284">
                    <c:v>2</c:v>
                  </c:pt>
                  <c:pt idx="286">
                    <c:v>2</c:v>
                  </c:pt>
                  <c:pt idx="288">
                    <c:v>6</c:v>
                  </c:pt>
                  <c:pt idx="294">
                    <c:v>2</c:v>
                  </c:pt>
                  <c:pt idx="296">
                    <c:v>3</c:v>
                  </c:pt>
                  <c:pt idx="299">
                    <c:v>2</c:v>
                  </c:pt>
                  <c:pt idx="301">
                    <c:v>3</c:v>
                  </c:pt>
                  <c:pt idx="304">
                    <c:v>2</c:v>
                  </c:pt>
                  <c:pt idx="306">
                    <c:v>2</c:v>
                  </c:pt>
                  <c:pt idx="308">
                    <c:v>2</c:v>
                  </c:pt>
                  <c:pt idx="310">
                    <c:v>2</c:v>
                  </c:pt>
                  <c:pt idx="312">
                    <c:v>6</c:v>
                  </c:pt>
                  <c:pt idx="318">
                    <c:v>2</c:v>
                  </c:pt>
                  <c:pt idx="320">
                    <c:v>3</c:v>
                  </c:pt>
                  <c:pt idx="323">
                    <c:v>2</c:v>
                  </c:pt>
                  <c:pt idx="325">
                    <c:v>3</c:v>
                  </c:pt>
                  <c:pt idx="328">
                    <c:v>2</c:v>
                  </c:pt>
                  <c:pt idx="330">
                    <c:v>2</c:v>
                  </c:pt>
                  <c:pt idx="332">
                    <c:v>2</c:v>
                  </c:pt>
                  <c:pt idx="334">
                    <c:v>2</c:v>
                  </c:pt>
                  <c:pt idx="336">
                    <c:v>6</c:v>
                  </c:pt>
                  <c:pt idx="342">
                    <c:v>2</c:v>
                  </c:pt>
                  <c:pt idx="344">
                    <c:v>3</c:v>
                  </c:pt>
                  <c:pt idx="347">
                    <c:v>2</c:v>
                  </c:pt>
                  <c:pt idx="349">
                    <c:v>3</c:v>
                  </c:pt>
                  <c:pt idx="352">
                    <c:v>2</c:v>
                  </c:pt>
                  <c:pt idx="354">
                    <c:v>2</c:v>
                  </c:pt>
                  <c:pt idx="356">
                    <c:v>2</c:v>
                  </c:pt>
                  <c:pt idx="358">
                    <c:v>2</c:v>
                  </c:pt>
                  <c:pt idx="360">
                    <c:v>6</c:v>
                  </c:pt>
                  <c:pt idx="366">
                    <c:v>2</c:v>
                  </c:pt>
                  <c:pt idx="368">
                    <c:v>3</c:v>
                  </c:pt>
                  <c:pt idx="371">
                    <c:v>2</c:v>
                  </c:pt>
                  <c:pt idx="373">
                    <c:v>3</c:v>
                  </c:pt>
                  <c:pt idx="376">
                    <c:v>2</c:v>
                  </c:pt>
                  <c:pt idx="378">
                    <c:v>2</c:v>
                  </c:pt>
                  <c:pt idx="380">
                    <c:v>2</c:v>
                  </c:pt>
                  <c:pt idx="382">
                    <c:v>2</c:v>
                  </c:pt>
                  <c:pt idx="384">
                    <c:v>6</c:v>
                  </c:pt>
                  <c:pt idx="390">
                    <c:v>2</c:v>
                  </c:pt>
                  <c:pt idx="392">
                    <c:v>3</c:v>
                  </c:pt>
                  <c:pt idx="395">
                    <c:v>2</c:v>
                  </c:pt>
                  <c:pt idx="397">
                    <c:v>3</c:v>
                  </c:pt>
                  <c:pt idx="400">
                    <c:v>2</c:v>
                  </c:pt>
                  <c:pt idx="402">
                    <c:v>2</c:v>
                  </c:pt>
                  <c:pt idx="404">
                    <c:v>2</c:v>
                  </c:pt>
                  <c:pt idx="406">
                    <c:v>2</c:v>
                  </c:pt>
                  <c:pt idx="408">
                    <c:v>6</c:v>
                  </c:pt>
                  <c:pt idx="414">
                    <c:v>2</c:v>
                  </c:pt>
                  <c:pt idx="416">
                    <c:v>3</c:v>
                  </c:pt>
                  <c:pt idx="419">
                    <c:v>2</c:v>
                  </c:pt>
                  <c:pt idx="421">
                    <c:v>3</c:v>
                  </c:pt>
                  <c:pt idx="424">
                    <c:v>2</c:v>
                  </c:pt>
                  <c:pt idx="426">
                    <c:v>2</c:v>
                  </c:pt>
                  <c:pt idx="428">
                    <c:v>2</c:v>
                  </c:pt>
                  <c:pt idx="430">
                    <c:v>2</c:v>
                  </c:pt>
                  <c:pt idx="432">
                    <c:v>6</c:v>
                  </c:pt>
                  <c:pt idx="438">
                    <c:v>2</c:v>
                  </c:pt>
                  <c:pt idx="440">
                    <c:v>3</c:v>
                  </c:pt>
                  <c:pt idx="443">
                    <c:v>2</c:v>
                  </c:pt>
                  <c:pt idx="445">
                    <c:v>3</c:v>
                  </c:pt>
                  <c:pt idx="448">
                    <c:v>2</c:v>
                  </c:pt>
                  <c:pt idx="450">
                    <c:v>2</c:v>
                  </c:pt>
                  <c:pt idx="452">
                    <c:v>2</c:v>
                  </c:pt>
                  <c:pt idx="454">
                    <c:v>2</c:v>
                  </c:pt>
                  <c:pt idx="456">
                    <c:v>6</c:v>
                  </c:pt>
                  <c:pt idx="462">
                    <c:v>2</c:v>
                  </c:pt>
                  <c:pt idx="464">
                    <c:v>3</c:v>
                  </c:pt>
                  <c:pt idx="467">
                    <c:v>2</c:v>
                  </c:pt>
                  <c:pt idx="469">
                    <c:v>3</c:v>
                  </c:pt>
                  <c:pt idx="472">
                    <c:v>2</c:v>
                  </c:pt>
                  <c:pt idx="474">
                    <c:v>2</c:v>
                  </c:pt>
                  <c:pt idx="476">
                    <c:v>2</c:v>
                  </c:pt>
                  <c:pt idx="478">
                    <c:v>2</c:v>
                  </c:pt>
                  <c:pt idx="480">
                    <c:v>6</c:v>
                  </c:pt>
                  <c:pt idx="486">
                    <c:v>2</c:v>
                  </c:pt>
                  <c:pt idx="488">
                    <c:v>3</c:v>
                  </c:pt>
                  <c:pt idx="491">
                    <c:v>2</c:v>
                  </c:pt>
                  <c:pt idx="493">
                    <c:v>3</c:v>
                  </c:pt>
                  <c:pt idx="496">
                    <c:v>2</c:v>
                  </c:pt>
                  <c:pt idx="498">
                    <c:v>2</c:v>
                  </c:pt>
                  <c:pt idx="500">
                    <c:v>2</c:v>
                  </c:pt>
                  <c:pt idx="502">
                    <c:v>2</c:v>
                  </c:pt>
                  <c:pt idx="504">
                    <c:v>6</c:v>
                  </c:pt>
                  <c:pt idx="510">
                    <c:v>2</c:v>
                  </c:pt>
                  <c:pt idx="512">
                    <c:v>3</c:v>
                  </c:pt>
                  <c:pt idx="515">
                    <c:v>2</c:v>
                  </c:pt>
                  <c:pt idx="517">
                    <c:v>3</c:v>
                  </c:pt>
                  <c:pt idx="520">
                    <c:v>2</c:v>
                  </c:pt>
                  <c:pt idx="522">
                    <c:v>2</c:v>
                  </c:pt>
                  <c:pt idx="524">
                    <c:v>2</c:v>
                  </c:pt>
                  <c:pt idx="526">
                    <c:v>2</c:v>
                  </c:pt>
                  <c:pt idx="528">
                    <c:v>6</c:v>
                  </c:pt>
                  <c:pt idx="534">
                    <c:v>2</c:v>
                  </c:pt>
                  <c:pt idx="536">
                    <c:v>3</c:v>
                  </c:pt>
                  <c:pt idx="539">
                    <c:v>2</c:v>
                  </c:pt>
                  <c:pt idx="541">
                    <c:v>3</c:v>
                  </c:pt>
                  <c:pt idx="544">
                    <c:v>2</c:v>
                  </c:pt>
                  <c:pt idx="546">
                    <c:v>2</c:v>
                  </c:pt>
                  <c:pt idx="548">
                    <c:v>2</c:v>
                  </c:pt>
                  <c:pt idx="550">
                    <c:v>2</c:v>
                  </c:pt>
                  <c:pt idx="552">
                    <c:v>6</c:v>
                  </c:pt>
                  <c:pt idx="558">
                    <c:v>2</c:v>
                  </c:pt>
                  <c:pt idx="560">
                    <c:v>3</c:v>
                  </c:pt>
                  <c:pt idx="563">
                    <c:v>2</c:v>
                  </c:pt>
                  <c:pt idx="565">
                    <c:v>3</c:v>
                  </c:pt>
                  <c:pt idx="568">
                    <c:v>2</c:v>
                  </c:pt>
                  <c:pt idx="570">
                    <c:v>2</c:v>
                  </c:pt>
                  <c:pt idx="572">
                    <c:v>2</c:v>
                  </c:pt>
                  <c:pt idx="574">
                    <c:v>2</c:v>
                  </c:pt>
                  <c:pt idx="576">
                    <c:v>6</c:v>
                  </c:pt>
                  <c:pt idx="582">
                    <c:v>2</c:v>
                  </c:pt>
                  <c:pt idx="584">
                    <c:v>3</c:v>
                  </c:pt>
                  <c:pt idx="587">
                    <c:v>2</c:v>
                  </c:pt>
                  <c:pt idx="589">
                    <c:v>3</c:v>
                  </c:pt>
                  <c:pt idx="592">
                    <c:v>2</c:v>
                  </c:pt>
                  <c:pt idx="594">
                    <c:v>2</c:v>
                  </c:pt>
                  <c:pt idx="596">
                    <c:v>2</c:v>
                  </c:pt>
                  <c:pt idx="598">
                    <c:v>2</c:v>
                  </c:pt>
                  <c:pt idx="600">
                    <c:v>6</c:v>
                  </c:pt>
                  <c:pt idx="606">
                    <c:v>2</c:v>
                  </c:pt>
                  <c:pt idx="608">
                    <c:v>3</c:v>
                  </c:pt>
                  <c:pt idx="611">
                    <c:v>2</c:v>
                  </c:pt>
                  <c:pt idx="613">
                    <c:v>3</c:v>
                  </c:pt>
                  <c:pt idx="616">
                    <c:v>2</c:v>
                  </c:pt>
                  <c:pt idx="618">
                    <c:v>2</c:v>
                  </c:pt>
                  <c:pt idx="620">
                    <c:v>2</c:v>
                  </c:pt>
                  <c:pt idx="622">
                    <c:v>2</c:v>
                  </c:pt>
                  <c:pt idx="624">
                    <c:v>6</c:v>
                  </c:pt>
                  <c:pt idx="630">
                    <c:v>2</c:v>
                  </c:pt>
                  <c:pt idx="632">
                    <c:v>3</c:v>
                  </c:pt>
                  <c:pt idx="635">
                    <c:v>2</c:v>
                  </c:pt>
                  <c:pt idx="637">
                    <c:v>3</c:v>
                  </c:pt>
                  <c:pt idx="640">
                    <c:v>2</c:v>
                  </c:pt>
                  <c:pt idx="642">
                    <c:v>2</c:v>
                  </c:pt>
                  <c:pt idx="644">
                    <c:v>2</c:v>
                  </c:pt>
                  <c:pt idx="646">
                    <c:v>2</c:v>
                  </c:pt>
                  <c:pt idx="648">
                    <c:v>6</c:v>
                  </c:pt>
                  <c:pt idx="654">
                    <c:v>2</c:v>
                  </c:pt>
                  <c:pt idx="656">
                    <c:v>3</c:v>
                  </c:pt>
                  <c:pt idx="659">
                    <c:v>2</c:v>
                  </c:pt>
                  <c:pt idx="661">
                    <c:v>3</c:v>
                  </c:pt>
                  <c:pt idx="664">
                    <c:v>2</c:v>
                  </c:pt>
                  <c:pt idx="666">
                    <c:v>2</c:v>
                  </c:pt>
                  <c:pt idx="668">
                    <c:v>2</c:v>
                  </c:pt>
                  <c:pt idx="670">
                    <c:v>2</c:v>
                  </c:pt>
                  <c:pt idx="672">
                    <c:v>6</c:v>
                  </c:pt>
                  <c:pt idx="678">
                    <c:v>2</c:v>
                  </c:pt>
                  <c:pt idx="680">
                    <c:v>3</c:v>
                  </c:pt>
                  <c:pt idx="683">
                    <c:v>2</c:v>
                  </c:pt>
                  <c:pt idx="685">
                    <c:v>3</c:v>
                  </c:pt>
                  <c:pt idx="688">
                    <c:v>2</c:v>
                  </c:pt>
                  <c:pt idx="690">
                    <c:v>2</c:v>
                  </c:pt>
                  <c:pt idx="692">
                    <c:v>2</c:v>
                  </c:pt>
                  <c:pt idx="694">
                    <c:v>2</c:v>
                  </c:pt>
                  <c:pt idx="696">
                    <c:v>6</c:v>
                  </c:pt>
                  <c:pt idx="702">
                    <c:v>2</c:v>
                  </c:pt>
                  <c:pt idx="704">
                    <c:v>3</c:v>
                  </c:pt>
                  <c:pt idx="707">
                    <c:v>2</c:v>
                  </c:pt>
                  <c:pt idx="709">
                    <c:v>3</c:v>
                  </c:pt>
                  <c:pt idx="712">
                    <c:v>2</c:v>
                  </c:pt>
                  <c:pt idx="714">
                    <c:v>2</c:v>
                  </c:pt>
                  <c:pt idx="716">
                    <c:v>2</c:v>
                  </c:pt>
                  <c:pt idx="718">
                    <c:v>2</c:v>
                  </c:pt>
                  <c:pt idx="720">
                    <c:v>6</c:v>
                  </c:pt>
                  <c:pt idx="726">
                    <c:v>2</c:v>
                  </c:pt>
                  <c:pt idx="728">
                    <c:v>3</c:v>
                  </c:pt>
                  <c:pt idx="731">
                    <c:v>2</c:v>
                  </c:pt>
                  <c:pt idx="733">
                    <c:v>3</c:v>
                  </c:pt>
                  <c:pt idx="736">
                    <c:v>2</c:v>
                  </c:pt>
                  <c:pt idx="738">
                    <c:v>2</c:v>
                  </c:pt>
                  <c:pt idx="740">
                    <c:v>2</c:v>
                  </c:pt>
                  <c:pt idx="742">
                    <c:v>2</c:v>
                  </c:pt>
                  <c:pt idx="744">
                    <c:v>6</c:v>
                  </c:pt>
                  <c:pt idx="750">
                    <c:v>2</c:v>
                  </c:pt>
                  <c:pt idx="752">
                    <c:v>3</c:v>
                  </c:pt>
                  <c:pt idx="755">
                    <c:v>2</c:v>
                  </c:pt>
                  <c:pt idx="757">
                    <c:v>3</c:v>
                  </c:pt>
                  <c:pt idx="760">
                    <c:v>2</c:v>
                  </c:pt>
                  <c:pt idx="762">
                    <c:v>2</c:v>
                  </c:pt>
                  <c:pt idx="764">
                    <c:v>2</c:v>
                  </c:pt>
                  <c:pt idx="766">
                    <c:v>2</c:v>
                  </c:pt>
                  <c:pt idx="768">
                    <c:v>6</c:v>
                  </c:pt>
                  <c:pt idx="774">
                    <c:v>2</c:v>
                  </c:pt>
                  <c:pt idx="776">
                    <c:v>3</c:v>
                  </c:pt>
                  <c:pt idx="779">
                    <c:v>2</c:v>
                  </c:pt>
                  <c:pt idx="781">
                    <c:v>3</c:v>
                  </c:pt>
                  <c:pt idx="784">
                    <c:v>2</c:v>
                  </c:pt>
                  <c:pt idx="786">
                    <c:v>2</c:v>
                  </c:pt>
                  <c:pt idx="788">
                    <c:v>2</c:v>
                  </c:pt>
                  <c:pt idx="790">
                    <c:v>2</c:v>
                  </c:pt>
                  <c:pt idx="792">
                    <c:v>6</c:v>
                  </c:pt>
                  <c:pt idx="798">
                    <c:v>2</c:v>
                  </c:pt>
                  <c:pt idx="800">
                    <c:v>3</c:v>
                  </c:pt>
                  <c:pt idx="803">
                    <c:v>2</c:v>
                  </c:pt>
                  <c:pt idx="805">
                    <c:v>3</c:v>
                  </c:pt>
                  <c:pt idx="808">
                    <c:v>2</c:v>
                  </c:pt>
                  <c:pt idx="810">
                    <c:v>2</c:v>
                  </c:pt>
                  <c:pt idx="812">
                    <c:v>2</c:v>
                  </c:pt>
                  <c:pt idx="814">
                    <c:v>2</c:v>
                  </c:pt>
                  <c:pt idx="816">
                    <c:v>6</c:v>
                  </c:pt>
                  <c:pt idx="822">
                    <c:v>2</c:v>
                  </c:pt>
                  <c:pt idx="824">
                    <c:v>3</c:v>
                  </c:pt>
                  <c:pt idx="827">
                    <c:v>2</c:v>
                  </c:pt>
                  <c:pt idx="829">
                    <c:v>3</c:v>
                  </c:pt>
                  <c:pt idx="832">
                    <c:v>2</c:v>
                  </c:pt>
                  <c:pt idx="834">
                    <c:v>2</c:v>
                  </c:pt>
                  <c:pt idx="836">
                    <c:v>2</c:v>
                  </c:pt>
                  <c:pt idx="838">
                    <c:v>2</c:v>
                  </c:pt>
                  <c:pt idx="840">
                    <c:v>6</c:v>
                  </c:pt>
                  <c:pt idx="846">
                    <c:v>2</c:v>
                  </c:pt>
                  <c:pt idx="848">
                    <c:v>3</c:v>
                  </c:pt>
                  <c:pt idx="851">
                    <c:v>2</c:v>
                  </c:pt>
                  <c:pt idx="853">
                    <c:v>3</c:v>
                  </c:pt>
                  <c:pt idx="856">
                    <c:v>2</c:v>
                  </c:pt>
                  <c:pt idx="858">
                    <c:v>2</c:v>
                  </c:pt>
                  <c:pt idx="860">
                    <c:v>2</c:v>
                  </c:pt>
                  <c:pt idx="862">
                    <c:v>2</c:v>
                  </c:pt>
                  <c:pt idx="864">
                    <c:v>6</c:v>
                  </c:pt>
                  <c:pt idx="870">
                    <c:v>2</c:v>
                  </c:pt>
                  <c:pt idx="872">
                    <c:v>3</c:v>
                  </c:pt>
                  <c:pt idx="875">
                    <c:v>2</c:v>
                  </c:pt>
                  <c:pt idx="877">
                    <c:v>3</c:v>
                  </c:pt>
                  <c:pt idx="880">
                    <c:v>2</c:v>
                  </c:pt>
                  <c:pt idx="882">
                    <c:v>2</c:v>
                  </c:pt>
                  <c:pt idx="884">
                    <c:v>2</c:v>
                  </c:pt>
                  <c:pt idx="886">
                    <c:v>2</c:v>
                  </c:pt>
                  <c:pt idx="888">
                    <c:v>6</c:v>
                  </c:pt>
                  <c:pt idx="894">
                    <c:v>2</c:v>
                  </c:pt>
                  <c:pt idx="896">
                    <c:v>3</c:v>
                  </c:pt>
                  <c:pt idx="899">
                    <c:v>2</c:v>
                  </c:pt>
                  <c:pt idx="901">
                    <c:v>3</c:v>
                  </c:pt>
                  <c:pt idx="904">
                    <c:v>2</c:v>
                  </c:pt>
                  <c:pt idx="906">
                    <c:v>2</c:v>
                  </c:pt>
                  <c:pt idx="908">
                    <c:v>2</c:v>
                  </c:pt>
                  <c:pt idx="910">
                    <c:v>2</c:v>
                  </c:pt>
                  <c:pt idx="912">
                    <c:v>6</c:v>
                  </c:pt>
                  <c:pt idx="918">
                    <c:v>2</c:v>
                  </c:pt>
                  <c:pt idx="920">
                    <c:v>3</c:v>
                  </c:pt>
                  <c:pt idx="923">
                    <c:v>2</c:v>
                  </c:pt>
                  <c:pt idx="925">
                    <c:v>3</c:v>
                  </c:pt>
                  <c:pt idx="928">
                    <c:v>2</c:v>
                  </c:pt>
                  <c:pt idx="930">
                    <c:v>2</c:v>
                  </c:pt>
                  <c:pt idx="932">
                    <c:v>2</c:v>
                  </c:pt>
                  <c:pt idx="934">
                    <c:v>2</c:v>
                  </c:pt>
                  <c:pt idx="936">
                    <c:v>6</c:v>
                  </c:pt>
                  <c:pt idx="942">
                    <c:v>2</c:v>
                  </c:pt>
                  <c:pt idx="944">
                    <c:v>3</c:v>
                  </c:pt>
                  <c:pt idx="947">
                    <c:v>2</c:v>
                  </c:pt>
                  <c:pt idx="949">
                    <c:v>3</c:v>
                  </c:pt>
                  <c:pt idx="952">
                    <c:v>2</c:v>
                  </c:pt>
                  <c:pt idx="954">
                    <c:v>2</c:v>
                  </c:pt>
                  <c:pt idx="956">
                    <c:v>2</c:v>
                  </c:pt>
                  <c:pt idx="958">
                    <c:v>2</c:v>
                  </c:pt>
                  <c:pt idx="960">
                    <c:v>6</c:v>
                  </c:pt>
                  <c:pt idx="966">
                    <c:v>2</c:v>
                  </c:pt>
                  <c:pt idx="968">
                    <c:v>3</c:v>
                  </c:pt>
                  <c:pt idx="971">
                    <c:v>2</c:v>
                  </c:pt>
                  <c:pt idx="973">
                    <c:v>3</c:v>
                  </c:pt>
                  <c:pt idx="976">
                    <c:v>2</c:v>
                  </c:pt>
                  <c:pt idx="978">
                    <c:v>2</c:v>
                  </c:pt>
                  <c:pt idx="980">
                    <c:v>2</c:v>
                  </c:pt>
                  <c:pt idx="982">
                    <c:v>2</c:v>
                  </c:pt>
                  <c:pt idx="984">
                    <c:v>6</c:v>
                  </c:pt>
                  <c:pt idx="990">
                    <c:v>2</c:v>
                  </c:pt>
                  <c:pt idx="992">
                    <c:v>3</c:v>
                  </c:pt>
                  <c:pt idx="995">
                    <c:v>2</c:v>
                  </c:pt>
                  <c:pt idx="997">
                    <c:v>3</c:v>
                  </c:pt>
                  <c:pt idx="1000">
                    <c:v>2</c:v>
                  </c:pt>
                  <c:pt idx="1002">
                    <c:v>2</c:v>
                  </c:pt>
                  <c:pt idx="1004">
                    <c:v>2</c:v>
                  </c:pt>
                  <c:pt idx="1006">
                    <c:v>2</c:v>
                  </c:pt>
                  <c:pt idx="1008">
                    <c:v>6</c:v>
                  </c:pt>
                  <c:pt idx="1014">
                    <c:v>2</c:v>
                  </c:pt>
                  <c:pt idx="1016">
                    <c:v>3</c:v>
                  </c:pt>
                  <c:pt idx="1019">
                    <c:v>2</c:v>
                  </c:pt>
                  <c:pt idx="1021">
                    <c:v>3</c:v>
                  </c:pt>
                  <c:pt idx="1024">
                    <c:v>2</c:v>
                  </c:pt>
                  <c:pt idx="1026">
                    <c:v>2</c:v>
                  </c:pt>
                  <c:pt idx="1028">
                    <c:v>2</c:v>
                  </c:pt>
                  <c:pt idx="1030">
                    <c:v>2</c:v>
                  </c:pt>
                  <c:pt idx="1032">
                    <c:v>6</c:v>
                  </c:pt>
                  <c:pt idx="1038">
                    <c:v>2</c:v>
                  </c:pt>
                  <c:pt idx="1040">
                    <c:v>3</c:v>
                  </c:pt>
                  <c:pt idx="1043">
                    <c:v>2</c:v>
                  </c:pt>
                  <c:pt idx="1045">
                    <c:v>3</c:v>
                  </c:pt>
                  <c:pt idx="1048">
                    <c:v>2</c:v>
                  </c:pt>
                  <c:pt idx="1050">
                    <c:v>2</c:v>
                  </c:pt>
                  <c:pt idx="1052">
                    <c:v>2</c:v>
                  </c:pt>
                  <c:pt idx="1054">
                    <c:v>2</c:v>
                  </c:pt>
                  <c:pt idx="1056">
                    <c:v>6</c:v>
                  </c:pt>
                  <c:pt idx="1062">
                    <c:v>2</c:v>
                  </c:pt>
                  <c:pt idx="1064">
                    <c:v>3</c:v>
                  </c:pt>
                  <c:pt idx="1067">
                    <c:v>2</c:v>
                  </c:pt>
                  <c:pt idx="1069">
                    <c:v>3</c:v>
                  </c:pt>
                  <c:pt idx="1072">
                    <c:v>2</c:v>
                  </c:pt>
                  <c:pt idx="1074">
                    <c:v>2</c:v>
                  </c:pt>
                  <c:pt idx="1076">
                    <c:v>2</c:v>
                  </c:pt>
                  <c:pt idx="1078">
                    <c:v>2</c:v>
                  </c:pt>
                  <c:pt idx="1080">
                    <c:v>6</c:v>
                  </c:pt>
                  <c:pt idx="1086">
                    <c:v>2</c:v>
                  </c:pt>
                  <c:pt idx="1088">
                    <c:v>3</c:v>
                  </c:pt>
                  <c:pt idx="1091">
                    <c:v>2</c:v>
                  </c:pt>
                  <c:pt idx="1093">
                    <c:v>3</c:v>
                  </c:pt>
                  <c:pt idx="1096">
                    <c:v>2</c:v>
                  </c:pt>
                  <c:pt idx="1098">
                    <c:v>2</c:v>
                  </c:pt>
                  <c:pt idx="1100">
                    <c:v>2</c:v>
                  </c:pt>
                  <c:pt idx="1102">
                    <c:v>2</c:v>
                  </c:pt>
                  <c:pt idx="1104">
                    <c:v>6</c:v>
                  </c:pt>
                  <c:pt idx="1110">
                    <c:v>2</c:v>
                  </c:pt>
                  <c:pt idx="1112">
                    <c:v>3</c:v>
                  </c:pt>
                  <c:pt idx="1115">
                    <c:v>2</c:v>
                  </c:pt>
                  <c:pt idx="1117">
                    <c:v>3</c:v>
                  </c:pt>
                  <c:pt idx="1120">
                    <c:v>2</c:v>
                  </c:pt>
                  <c:pt idx="1122">
                    <c:v>2</c:v>
                  </c:pt>
                  <c:pt idx="1124">
                    <c:v>2</c:v>
                  </c:pt>
                  <c:pt idx="1126">
                    <c:v>2</c:v>
                  </c:pt>
                  <c:pt idx="1128">
                    <c:v>6</c:v>
                  </c:pt>
                  <c:pt idx="1134">
                    <c:v>2</c:v>
                  </c:pt>
                  <c:pt idx="1136">
                    <c:v>3</c:v>
                  </c:pt>
                  <c:pt idx="1139">
                    <c:v>2</c:v>
                  </c:pt>
                  <c:pt idx="1141">
                    <c:v>3</c:v>
                  </c:pt>
                  <c:pt idx="1144">
                    <c:v>2</c:v>
                  </c:pt>
                  <c:pt idx="1146">
                    <c:v>2</c:v>
                  </c:pt>
                  <c:pt idx="1148">
                    <c:v>2</c:v>
                  </c:pt>
                  <c:pt idx="1150">
                    <c:v>2</c:v>
                  </c:pt>
                  <c:pt idx="1152">
                    <c:v>6</c:v>
                  </c:pt>
                  <c:pt idx="1158">
                    <c:v>2</c:v>
                  </c:pt>
                  <c:pt idx="1160">
                    <c:v>3</c:v>
                  </c:pt>
                  <c:pt idx="1163">
                    <c:v>2</c:v>
                  </c:pt>
                  <c:pt idx="1165">
                    <c:v>3</c:v>
                  </c:pt>
                  <c:pt idx="1168">
                    <c:v>2</c:v>
                  </c:pt>
                  <c:pt idx="1170">
                    <c:v>2</c:v>
                  </c:pt>
                  <c:pt idx="1172">
                    <c:v>2</c:v>
                  </c:pt>
                  <c:pt idx="1174">
                    <c:v>2</c:v>
                  </c:pt>
                  <c:pt idx="1176">
                    <c:v>6</c:v>
                  </c:pt>
                  <c:pt idx="1182">
                    <c:v>2</c:v>
                  </c:pt>
                  <c:pt idx="1184">
                    <c:v>3</c:v>
                  </c:pt>
                  <c:pt idx="1187">
                    <c:v>2</c:v>
                  </c:pt>
                  <c:pt idx="1189">
                    <c:v>3</c:v>
                  </c:pt>
                  <c:pt idx="1192">
                    <c:v>2</c:v>
                  </c:pt>
                  <c:pt idx="1194">
                    <c:v>2</c:v>
                  </c:pt>
                  <c:pt idx="1196">
                    <c:v>2</c:v>
                  </c:pt>
                  <c:pt idx="1198">
                    <c:v>2</c:v>
                  </c:pt>
                  <c:pt idx="1200">
                    <c:v>6</c:v>
                  </c:pt>
                  <c:pt idx="1206">
                    <c:v>2</c:v>
                  </c:pt>
                  <c:pt idx="1208">
                    <c:v>3</c:v>
                  </c:pt>
                  <c:pt idx="1211">
                    <c:v>2</c:v>
                  </c:pt>
                  <c:pt idx="1213">
                    <c:v>3</c:v>
                  </c:pt>
                  <c:pt idx="1216">
                    <c:v>2</c:v>
                  </c:pt>
                  <c:pt idx="1218">
                    <c:v>2</c:v>
                  </c:pt>
                  <c:pt idx="1220">
                    <c:v>2</c:v>
                  </c:pt>
                  <c:pt idx="1222">
                    <c:v>2</c:v>
                  </c:pt>
                  <c:pt idx="1224">
                    <c:v>6</c:v>
                  </c:pt>
                  <c:pt idx="1230">
                    <c:v>2</c:v>
                  </c:pt>
                  <c:pt idx="1232">
                    <c:v>3</c:v>
                  </c:pt>
                  <c:pt idx="1235">
                    <c:v>2</c:v>
                  </c:pt>
                  <c:pt idx="1237">
                    <c:v>3</c:v>
                  </c:pt>
                  <c:pt idx="1240">
                    <c:v>2</c:v>
                  </c:pt>
                  <c:pt idx="1242">
                    <c:v>2</c:v>
                  </c:pt>
                  <c:pt idx="1244">
                    <c:v>2</c:v>
                  </c:pt>
                  <c:pt idx="1246">
                    <c:v>2</c:v>
                  </c:pt>
                  <c:pt idx="1248">
                    <c:v>6</c:v>
                  </c:pt>
                  <c:pt idx="1254">
                    <c:v>2</c:v>
                  </c:pt>
                  <c:pt idx="1256">
                    <c:v>3</c:v>
                  </c:pt>
                  <c:pt idx="1259">
                    <c:v>2</c:v>
                  </c:pt>
                  <c:pt idx="1261">
                    <c:v>3</c:v>
                  </c:pt>
                  <c:pt idx="1264">
                    <c:v>2</c:v>
                  </c:pt>
                  <c:pt idx="1266">
                    <c:v>2</c:v>
                  </c:pt>
                  <c:pt idx="1268">
                    <c:v>2</c:v>
                  </c:pt>
                  <c:pt idx="1270">
                    <c:v>2</c:v>
                  </c:pt>
                  <c:pt idx="1272">
                    <c:v>6</c:v>
                  </c:pt>
                  <c:pt idx="1278">
                    <c:v>2</c:v>
                  </c:pt>
                  <c:pt idx="1280">
                    <c:v>3</c:v>
                  </c:pt>
                  <c:pt idx="1283">
                    <c:v>2</c:v>
                  </c:pt>
                  <c:pt idx="1285">
                    <c:v>3</c:v>
                  </c:pt>
                  <c:pt idx="1288">
                    <c:v>2</c:v>
                  </c:pt>
                  <c:pt idx="1290">
                    <c:v>2</c:v>
                  </c:pt>
                  <c:pt idx="1292">
                    <c:v>2</c:v>
                  </c:pt>
                  <c:pt idx="1294">
                    <c:v>2</c:v>
                  </c:pt>
                  <c:pt idx="1296">
                    <c:v>6</c:v>
                  </c:pt>
                  <c:pt idx="1302">
                    <c:v>2</c:v>
                  </c:pt>
                  <c:pt idx="1304">
                    <c:v>3</c:v>
                  </c:pt>
                  <c:pt idx="1307">
                    <c:v>2</c:v>
                  </c:pt>
                  <c:pt idx="1309">
                    <c:v>3</c:v>
                  </c:pt>
                  <c:pt idx="1312">
                    <c:v>2</c:v>
                  </c:pt>
                  <c:pt idx="1314">
                    <c:v>2</c:v>
                  </c:pt>
                  <c:pt idx="1316">
                    <c:v>2</c:v>
                  </c:pt>
                  <c:pt idx="1318">
                    <c:v>2</c:v>
                  </c:pt>
                  <c:pt idx="1320">
                    <c:v>6</c:v>
                  </c:pt>
                  <c:pt idx="1326">
                    <c:v>2</c:v>
                  </c:pt>
                  <c:pt idx="1328">
                    <c:v>3</c:v>
                  </c:pt>
                  <c:pt idx="1331">
                    <c:v>2</c:v>
                  </c:pt>
                  <c:pt idx="1333">
                    <c:v>3</c:v>
                  </c:pt>
                  <c:pt idx="1336">
                    <c:v>2</c:v>
                  </c:pt>
                  <c:pt idx="1338">
                    <c:v>2</c:v>
                  </c:pt>
                  <c:pt idx="1340">
                    <c:v>2</c:v>
                  </c:pt>
                  <c:pt idx="1342">
                    <c:v>2</c:v>
                  </c:pt>
                  <c:pt idx="1344">
                    <c:v>6</c:v>
                  </c:pt>
                  <c:pt idx="1350">
                    <c:v>2</c:v>
                  </c:pt>
                  <c:pt idx="1352">
                    <c:v>3</c:v>
                  </c:pt>
                  <c:pt idx="1355">
                    <c:v>2</c:v>
                  </c:pt>
                  <c:pt idx="1357">
                    <c:v>3</c:v>
                  </c:pt>
                  <c:pt idx="1360">
                    <c:v>2</c:v>
                  </c:pt>
                  <c:pt idx="1362">
                    <c:v>2</c:v>
                  </c:pt>
                  <c:pt idx="1364">
                    <c:v>2</c:v>
                  </c:pt>
                  <c:pt idx="1366">
                    <c:v>2</c:v>
                  </c:pt>
                  <c:pt idx="1368">
                    <c:v>6</c:v>
                  </c:pt>
                  <c:pt idx="1374">
                    <c:v>2</c:v>
                  </c:pt>
                  <c:pt idx="1376">
                    <c:v>3</c:v>
                  </c:pt>
                  <c:pt idx="1379">
                    <c:v>2</c:v>
                  </c:pt>
                  <c:pt idx="1381">
                    <c:v>3</c:v>
                  </c:pt>
                  <c:pt idx="1384">
                    <c:v>2</c:v>
                  </c:pt>
                  <c:pt idx="1386">
                    <c:v>2</c:v>
                  </c:pt>
                  <c:pt idx="1388">
                    <c:v>2</c:v>
                  </c:pt>
                  <c:pt idx="1390">
                    <c:v>2</c:v>
                  </c:pt>
                  <c:pt idx="1392">
                    <c:v>6</c:v>
                  </c:pt>
                  <c:pt idx="1398">
                    <c:v>2</c:v>
                  </c:pt>
                  <c:pt idx="1400">
                    <c:v>3</c:v>
                  </c:pt>
                  <c:pt idx="1403">
                    <c:v>2</c:v>
                  </c:pt>
                  <c:pt idx="1405">
                    <c:v>3</c:v>
                  </c:pt>
                  <c:pt idx="1408">
                    <c:v>2</c:v>
                  </c:pt>
                  <c:pt idx="1410">
                    <c:v>2</c:v>
                  </c:pt>
                  <c:pt idx="1412">
                    <c:v>2</c:v>
                  </c:pt>
                  <c:pt idx="1414">
                    <c:v>2</c:v>
                  </c:pt>
                  <c:pt idx="1416">
                    <c:v>6</c:v>
                  </c:pt>
                  <c:pt idx="1422">
                    <c:v>2</c:v>
                  </c:pt>
                  <c:pt idx="1424">
                    <c:v>3</c:v>
                  </c:pt>
                  <c:pt idx="1427">
                    <c:v>2</c:v>
                  </c:pt>
                  <c:pt idx="1429">
                    <c:v>3</c:v>
                  </c:pt>
                  <c:pt idx="1432">
                    <c:v>2</c:v>
                  </c:pt>
                  <c:pt idx="1434">
                    <c:v>2</c:v>
                  </c:pt>
                  <c:pt idx="1436">
                    <c:v>2</c:v>
                  </c:pt>
                  <c:pt idx="1438">
                    <c:v>2</c:v>
                  </c:pt>
                  <c:pt idx="1440">
                    <c:v>6</c:v>
                  </c:pt>
                  <c:pt idx="1446">
                    <c:v>2</c:v>
                  </c:pt>
                  <c:pt idx="1448">
                    <c:v>3</c:v>
                  </c:pt>
                  <c:pt idx="1451">
                    <c:v>2</c:v>
                  </c:pt>
                  <c:pt idx="1453">
                    <c:v>3</c:v>
                  </c:pt>
                  <c:pt idx="1456">
                    <c:v>2</c:v>
                  </c:pt>
                  <c:pt idx="1458">
                    <c:v>2</c:v>
                  </c:pt>
                  <c:pt idx="1460">
                    <c:v>2</c:v>
                  </c:pt>
                  <c:pt idx="1462">
                    <c:v>2</c:v>
                  </c:pt>
                  <c:pt idx="1464">
                    <c:v>6</c:v>
                  </c:pt>
                  <c:pt idx="1470">
                    <c:v>2</c:v>
                  </c:pt>
                  <c:pt idx="1472">
                    <c:v>3</c:v>
                  </c:pt>
                  <c:pt idx="1475">
                    <c:v>2</c:v>
                  </c:pt>
                  <c:pt idx="1477">
                    <c:v>3</c:v>
                  </c:pt>
                  <c:pt idx="1480">
                    <c:v>2</c:v>
                  </c:pt>
                  <c:pt idx="1482">
                    <c:v>2</c:v>
                  </c:pt>
                  <c:pt idx="1484">
                    <c:v>2</c:v>
                  </c:pt>
                  <c:pt idx="1486">
                    <c:v>2</c:v>
                  </c:pt>
                  <c:pt idx="1488">
                    <c:v>6</c:v>
                  </c:pt>
                  <c:pt idx="1494">
                    <c:v>2</c:v>
                  </c:pt>
                  <c:pt idx="1496">
                    <c:v>3</c:v>
                  </c:pt>
                  <c:pt idx="1499">
                    <c:v>2</c:v>
                  </c:pt>
                  <c:pt idx="1501">
                    <c:v>3</c:v>
                  </c:pt>
                  <c:pt idx="1504">
                    <c:v>2</c:v>
                  </c:pt>
                  <c:pt idx="1506">
                    <c:v>2</c:v>
                  </c:pt>
                  <c:pt idx="1508">
                    <c:v>2</c:v>
                  </c:pt>
                  <c:pt idx="1510">
                    <c:v>2</c:v>
                  </c:pt>
                  <c:pt idx="1512">
                    <c:v>6</c:v>
                  </c:pt>
                  <c:pt idx="1518">
                    <c:v>2</c:v>
                  </c:pt>
                  <c:pt idx="1520">
                    <c:v>3</c:v>
                  </c:pt>
                  <c:pt idx="1523">
                    <c:v>2</c:v>
                  </c:pt>
                  <c:pt idx="1525">
                    <c:v>3</c:v>
                  </c:pt>
                  <c:pt idx="1528">
                    <c:v>2</c:v>
                  </c:pt>
                  <c:pt idx="1530">
                    <c:v>2</c:v>
                  </c:pt>
                  <c:pt idx="1532">
                    <c:v>2</c:v>
                  </c:pt>
                  <c:pt idx="1534">
                    <c:v>2</c:v>
                  </c:pt>
                  <c:pt idx="1536">
                    <c:v>6</c:v>
                  </c:pt>
                  <c:pt idx="1542">
                    <c:v>2</c:v>
                  </c:pt>
                  <c:pt idx="1544">
                    <c:v>3</c:v>
                  </c:pt>
                  <c:pt idx="1547">
                    <c:v>2</c:v>
                  </c:pt>
                  <c:pt idx="1549">
                    <c:v>3</c:v>
                  </c:pt>
                  <c:pt idx="1552">
                    <c:v>2</c:v>
                  </c:pt>
                  <c:pt idx="1554">
                    <c:v>2</c:v>
                  </c:pt>
                  <c:pt idx="1556">
                    <c:v>2</c:v>
                  </c:pt>
                  <c:pt idx="1558">
                    <c:v>2</c:v>
                  </c:pt>
                  <c:pt idx="1560">
                    <c:v>6</c:v>
                  </c:pt>
                  <c:pt idx="1566">
                    <c:v>2</c:v>
                  </c:pt>
                  <c:pt idx="1568">
                    <c:v>3</c:v>
                  </c:pt>
                  <c:pt idx="1571">
                    <c:v>2</c:v>
                  </c:pt>
                  <c:pt idx="1573">
                    <c:v>3</c:v>
                  </c:pt>
                  <c:pt idx="1576">
                    <c:v>2</c:v>
                  </c:pt>
                  <c:pt idx="1578">
                    <c:v>2</c:v>
                  </c:pt>
                  <c:pt idx="1580">
                    <c:v>2</c:v>
                  </c:pt>
                  <c:pt idx="1582">
                    <c:v>2</c:v>
                  </c:pt>
                  <c:pt idx="1584">
                    <c:v>6</c:v>
                  </c:pt>
                  <c:pt idx="1590">
                    <c:v>2</c:v>
                  </c:pt>
                  <c:pt idx="1592">
                    <c:v>3</c:v>
                  </c:pt>
                  <c:pt idx="1595">
                    <c:v>2</c:v>
                  </c:pt>
                  <c:pt idx="1597">
                    <c:v>3</c:v>
                  </c:pt>
                  <c:pt idx="1600">
                    <c:v>2</c:v>
                  </c:pt>
                  <c:pt idx="1602">
                    <c:v>2</c:v>
                  </c:pt>
                  <c:pt idx="1604">
                    <c:v>2</c:v>
                  </c:pt>
                  <c:pt idx="1606">
                    <c:v>2</c:v>
                  </c:pt>
                  <c:pt idx="1608">
                    <c:v>6</c:v>
                  </c:pt>
                  <c:pt idx="1614">
                    <c:v>2</c:v>
                  </c:pt>
                  <c:pt idx="1616">
                    <c:v>3</c:v>
                  </c:pt>
                  <c:pt idx="1619">
                    <c:v>2</c:v>
                  </c:pt>
                  <c:pt idx="1621">
                    <c:v>3</c:v>
                  </c:pt>
                  <c:pt idx="1624">
                    <c:v>2</c:v>
                  </c:pt>
                  <c:pt idx="1626">
                    <c:v>2</c:v>
                  </c:pt>
                  <c:pt idx="1628">
                    <c:v>2</c:v>
                  </c:pt>
                  <c:pt idx="1630">
                    <c:v>2</c:v>
                  </c:pt>
                  <c:pt idx="1632">
                    <c:v>6</c:v>
                  </c:pt>
                  <c:pt idx="1638">
                    <c:v>2</c:v>
                  </c:pt>
                  <c:pt idx="1640">
                    <c:v>3</c:v>
                  </c:pt>
                  <c:pt idx="1643">
                    <c:v>2</c:v>
                  </c:pt>
                  <c:pt idx="1645">
                    <c:v>3</c:v>
                  </c:pt>
                  <c:pt idx="1648">
                    <c:v>2</c:v>
                  </c:pt>
                  <c:pt idx="1650">
                    <c:v>2</c:v>
                  </c:pt>
                  <c:pt idx="1652">
                    <c:v>2</c:v>
                  </c:pt>
                  <c:pt idx="1654">
                    <c:v>2</c:v>
                  </c:pt>
                  <c:pt idx="1656">
                    <c:v>6</c:v>
                  </c:pt>
                  <c:pt idx="1662">
                    <c:v>2</c:v>
                  </c:pt>
                  <c:pt idx="1664">
                    <c:v>3</c:v>
                  </c:pt>
                  <c:pt idx="1667">
                    <c:v>2</c:v>
                  </c:pt>
                  <c:pt idx="1669">
                    <c:v>3</c:v>
                  </c:pt>
                  <c:pt idx="1672">
                    <c:v>2</c:v>
                  </c:pt>
                  <c:pt idx="1674">
                    <c:v>2</c:v>
                  </c:pt>
                  <c:pt idx="1676">
                    <c:v>2</c:v>
                  </c:pt>
                  <c:pt idx="1678">
                    <c:v>2</c:v>
                  </c:pt>
                  <c:pt idx="1680">
                    <c:v>6</c:v>
                  </c:pt>
                  <c:pt idx="1686">
                    <c:v>2</c:v>
                  </c:pt>
                  <c:pt idx="1688">
                    <c:v>3</c:v>
                  </c:pt>
                  <c:pt idx="1691">
                    <c:v>2</c:v>
                  </c:pt>
                  <c:pt idx="1693">
                    <c:v>3</c:v>
                  </c:pt>
                  <c:pt idx="1696">
                    <c:v>2</c:v>
                  </c:pt>
                  <c:pt idx="1698">
                    <c:v>2</c:v>
                  </c:pt>
                  <c:pt idx="1700">
                    <c:v>2</c:v>
                  </c:pt>
                  <c:pt idx="1702">
                    <c:v>2</c:v>
                  </c:pt>
                  <c:pt idx="1704">
                    <c:v>6</c:v>
                  </c:pt>
                  <c:pt idx="1710">
                    <c:v>2</c:v>
                  </c:pt>
                  <c:pt idx="1712">
                    <c:v>3</c:v>
                  </c:pt>
                  <c:pt idx="1715">
                    <c:v>2</c:v>
                  </c:pt>
                  <c:pt idx="1717">
                    <c:v>3</c:v>
                  </c:pt>
                  <c:pt idx="1720">
                    <c:v>2</c:v>
                  </c:pt>
                  <c:pt idx="1722">
                    <c:v>2</c:v>
                  </c:pt>
                  <c:pt idx="1724">
                    <c:v>2</c:v>
                  </c:pt>
                  <c:pt idx="1726">
                    <c:v>2</c:v>
                  </c:pt>
                  <c:pt idx="1728">
                    <c:v>6</c:v>
                  </c:pt>
                  <c:pt idx="1734">
                    <c:v>2</c:v>
                  </c:pt>
                  <c:pt idx="1736">
                    <c:v>3</c:v>
                  </c:pt>
                  <c:pt idx="1739">
                    <c:v>2</c:v>
                  </c:pt>
                  <c:pt idx="1741">
                    <c:v>3</c:v>
                  </c:pt>
                  <c:pt idx="1744">
                    <c:v>2</c:v>
                  </c:pt>
                  <c:pt idx="1746">
                    <c:v>2</c:v>
                  </c:pt>
                  <c:pt idx="1748">
                    <c:v>2</c:v>
                  </c:pt>
                  <c:pt idx="1750">
                    <c:v>2</c:v>
                  </c:pt>
                  <c:pt idx="1752">
                    <c:v>6</c:v>
                  </c:pt>
                  <c:pt idx="1758">
                    <c:v>2</c:v>
                  </c:pt>
                  <c:pt idx="1760">
                    <c:v>3</c:v>
                  </c:pt>
                  <c:pt idx="1763">
                    <c:v>2</c:v>
                  </c:pt>
                  <c:pt idx="1765">
                    <c:v>3</c:v>
                  </c:pt>
                  <c:pt idx="1768">
                    <c:v>2</c:v>
                  </c:pt>
                  <c:pt idx="1770">
                    <c:v>2</c:v>
                  </c:pt>
                  <c:pt idx="1772">
                    <c:v>2</c:v>
                  </c:pt>
                  <c:pt idx="1774">
                    <c:v>2</c:v>
                  </c:pt>
                  <c:pt idx="1776">
                    <c:v>6</c:v>
                  </c:pt>
                  <c:pt idx="1782">
                    <c:v>2</c:v>
                  </c:pt>
                  <c:pt idx="1784">
                    <c:v>3</c:v>
                  </c:pt>
                  <c:pt idx="1787">
                    <c:v>2</c:v>
                  </c:pt>
                  <c:pt idx="1789">
                    <c:v>3</c:v>
                  </c:pt>
                  <c:pt idx="1792">
                    <c:v>2</c:v>
                  </c:pt>
                  <c:pt idx="1794">
                    <c:v>2</c:v>
                  </c:pt>
                  <c:pt idx="1796">
                    <c:v>2</c:v>
                  </c:pt>
                  <c:pt idx="1798">
                    <c:v>2</c:v>
                  </c:pt>
                  <c:pt idx="1800">
                    <c:v>6</c:v>
                  </c:pt>
                  <c:pt idx="1806">
                    <c:v>2</c:v>
                  </c:pt>
                  <c:pt idx="1808">
                    <c:v>3</c:v>
                  </c:pt>
                  <c:pt idx="1811">
                    <c:v>2</c:v>
                  </c:pt>
                  <c:pt idx="1813">
                    <c:v>3</c:v>
                  </c:pt>
                  <c:pt idx="1816">
                    <c:v>2</c:v>
                  </c:pt>
                  <c:pt idx="1818">
                    <c:v>2</c:v>
                  </c:pt>
                  <c:pt idx="1820">
                    <c:v>2</c:v>
                  </c:pt>
                  <c:pt idx="1822">
                    <c:v>2</c:v>
                  </c:pt>
                  <c:pt idx="1824">
                    <c:v>6</c:v>
                  </c:pt>
                  <c:pt idx="1830">
                    <c:v>2</c:v>
                  </c:pt>
                  <c:pt idx="1832">
                    <c:v>3</c:v>
                  </c:pt>
                  <c:pt idx="1835">
                    <c:v>2</c:v>
                  </c:pt>
                  <c:pt idx="1837">
                    <c:v>3</c:v>
                  </c:pt>
                  <c:pt idx="1840">
                    <c:v>2</c:v>
                  </c:pt>
                  <c:pt idx="1842">
                    <c:v>2</c:v>
                  </c:pt>
                  <c:pt idx="1844">
                    <c:v>2</c:v>
                  </c:pt>
                  <c:pt idx="1846">
                    <c:v>2</c:v>
                  </c:pt>
                  <c:pt idx="1848">
                    <c:v>6</c:v>
                  </c:pt>
                  <c:pt idx="1854">
                    <c:v>2</c:v>
                  </c:pt>
                  <c:pt idx="1856">
                    <c:v>3</c:v>
                  </c:pt>
                  <c:pt idx="1859">
                    <c:v>2</c:v>
                  </c:pt>
                  <c:pt idx="1861">
                    <c:v>3</c:v>
                  </c:pt>
                  <c:pt idx="1864">
                    <c:v>2</c:v>
                  </c:pt>
                  <c:pt idx="1866">
                    <c:v>2</c:v>
                  </c:pt>
                  <c:pt idx="1868">
                    <c:v>2</c:v>
                  </c:pt>
                  <c:pt idx="1870">
                    <c:v>2</c:v>
                  </c:pt>
                  <c:pt idx="1872">
                    <c:v>6</c:v>
                  </c:pt>
                  <c:pt idx="1878">
                    <c:v>2</c:v>
                  </c:pt>
                  <c:pt idx="1880">
                    <c:v>3</c:v>
                  </c:pt>
                  <c:pt idx="1883">
                    <c:v>2</c:v>
                  </c:pt>
                  <c:pt idx="1885">
                    <c:v>3</c:v>
                  </c:pt>
                  <c:pt idx="1888">
                    <c:v>2</c:v>
                  </c:pt>
                  <c:pt idx="1890">
                    <c:v>2</c:v>
                  </c:pt>
                  <c:pt idx="1892">
                    <c:v>2</c:v>
                  </c:pt>
                  <c:pt idx="1894">
                    <c:v>2</c:v>
                  </c:pt>
                  <c:pt idx="1896">
                    <c:v>6</c:v>
                  </c:pt>
                  <c:pt idx="1902">
                    <c:v>2</c:v>
                  </c:pt>
                  <c:pt idx="1904">
                    <c:v>3</c:v>
                  </c:pt>
                  <c:pt idx="1907">
                    <c:v>2</c:v>
                  </c:pt>
                  <c:pt idx="1909">
                    <c:v>3</c:v>
                  </c:pt>
                  <c:pt idx="1912">
                    <c:v>2</c:v>
                  </c:pt>
                  <c:pt idx="1914">
                    <c:v>2</c:v>
                  </c:pt>
                  <c:pt idx="1916">
                    <c:v>2</c:v>
                  </c:pt>
                  <c:pt idx="1918">
                    <c:v>2</c:v>
                  </c:pt>
                  <c:pt idx="1920">
                    <c:v>6</c:v>
                  </c:pt>
                  <c:pt idx="1926">
                    <c:v>2</c:v>
                  </c:pt>
                  <c:pt idx="1928">
                    <c:v>3</c:v>
                  </c:pt>
                  <c:pt idx="1931">
                    <c:v>2</c:v>
                  </c:pt>
                  <c:pt idx="1933">
                    <c:v>3</c:v>
                  </c:pt>
                  <c:pt idx="1936">
                    <c:v>2</c:v>
                  </c:pt>
                  <c:pt idx="1938">
                    <c:v>2</c:v>
                  </c:pt>
                  <c:pt idx="1940">
                    <c:v>2</c:v>
                  </c:pt>
                  <c:pt idx="1942">
                    <c:v>2</c:v>
                  </c:pt>
                  <c:pt idx="1944">
                    <c:v>6</c:v>
                  </c:pt>
                  <c:pt idx="1950">
                    <c:v>2</c:v>
                  </c:pt>
                  <c:pt idx="1952">
                    <c:v>3</c:v>
                  </c:pt>
                  <c:pt idx="1955">
                    <c:v>2</c:v>
                  </c:pt>
                  <c:pt idx="1957">
                    <c:v>3</c:v>
                  </c:pt>
                  <c:pt idx="1960">
                    <c:v>2</c:v>
                  </c:pt>
                  <c:pt idx="1962">
                    <c:v>2</c:v>
                  </c:pt>
                  <c:pt idx="1964">
                    <c:v>2</c:v>
                  </c:pt>
                  <c:pt idx="1966">
                    <c:v>2</c:v>
                  </c:pt>
                  <c:pt idx="1968">
                    <c:v>6</c:v>
                  </c:pt>
                  <c:pt idx="1974">
                    <c:v>2</c:v>
                  </c:pt>
                  <c:pt idx="1976">
                    <c:v>3</c:v>
                  </c:pt>
                  <c:pt idx="1979">
                    <c:v>2</c:v>
                  </c:pt>
                  <c:pt idx="1981">
                    <c:v>3</c:v>
                  </c:pt>
                  <c:pt idx="1984">
                    <c:v>2</c:v>
                  </c:pt>
                  <c:pt idx="1986">
                    <c:v>2</c:v>
                  </c:pt>
                  <c:pt idx="1988">
                    <c:v>2</c:v>
                  </c:pt>
                  <c:pt idx="1990">
                    <c:v>2</c:v>
                  </c:pt>
                  <c:pt idx="1992">
                    <c:v>6</c:v>
                  </c:pt>
                  <c:pt idx="1998">
                    <c:v>2</c:v>
                  </c:pt>
                  <c:pt idx="2000">
                    <c:v>3</c:v>
                  </c:pt>
                  <c:pt idx="2003">
                    <c:v>2</c:v>
                  </c:pt>
                  <c:pt idx="2005">
                    <c:v>3</c:v>
                  </c:pt>
                  <c:pt idx="2008">
                    <c:v>2</c:v>
                  </c:pt>
                  <c:pt idx="2010">
                    <c:v>2</c:v>
                  </c:pt>
                  <c:pt idx="2012">
                    <c:v>2</c:v>
                  </c:pt>
                  <c:pt idx="2014">
                    <c:v>2</c:v>
                  </c:pt>
                  <c:pt idx="2016">
                    <c:v>6</c:v>
                  </c:pt>
                  <c:pt idx="2022">
                    <c:v>2</c:v>
                  </c:pt>
                  <c:pt idx="2024">
                    <c:v>3</c:v>
                  </c:pt>
                  <c:pt idx="2027">
                    <c:v>2</c:v>
                  </c:pt>
                  <c:pt idx="2029">
                    <c:v>3</c:v>
                  </c:pt>
                  <c:pt idx="2032">
                    <c:v>2</c:v>
                  </c:pt>
                  <c:pt idx="2034">
                    <c:v>2</c:v>
                  </c:pt>
                  <c:pt idx="2036">
                    <c:v>2</c:v>
                  </c:pt>
                  <c:pt idx="2038">
                    <c:v>2</c:v>
                  </c:pt>
                  <c:pt idx="2040">
                    <c:v>6</c:v>
                  </c:pt>
                  <c:pt idx="2046">
                    <c:v>2</c:v>
                  </c:pt>
                  <c:pt idx="2048">
                    <c:v>3</c:v>
                  </c:pt>
                  <c:pt idx="2051">
                    <c:v>2</c:v>
                  </c:pt>
                  <c:pt idx="2053">
                    <c:v>3</c:v>
                  </c:pt>
                  <c:pt idx="2056">
                    <c:v>2</c:v>
                  </c:pt>
                  <c:pt idx="2058">
                    <c:v>2</c:v>
                  </c:pt>
                  <c:pt idx="2060">
                    <c:v>2</c:v>
                  </c:pt>
                  <c:pt idx="2062">
                    <c:v>2</c:v>
                  </c:pt>
                  <c:pt idx="2064">
                    <c:v>6</c:v>
                  </c:pt>
                  <c:pt idx="2070">
                    <c:v>2</c:v>
                  </c:pt>
                  <c:pt idx="2072">
                    <c:v>3</c:v>
                  </c:pt>
                  <c:pt idx="2075">
                    <c:v>2</c:v>
                  </c:pt>
                  <c:pt idx="2077">
                    <c:v>3</c:v>
                  </c:pt>
                  <c:pt idx="2080">
                    <c:v>2</c:v>
                  </c:pt>
                  <c:pt idx="2082">
                    <c:v>2</c:v>
                  </c:pt>
                  <c:pt idx="2084">
                    <c:v>2</c:v>
                  </c:pt>
                  <c:pt idx="2086">
                    <c:v>2</c:v>
                  </c:pt>
                  <c:pt idx="2088">
                    <c:v>6</c:v>
                  </c:pt>
                  <c:pt idx="2094">
                    <c:v>2</c:v>
                  </c:pt>
                  <c:pt idx="2096">
                    <c:v>3</c:v>
                  </c:pt>
                  <c:pt idx="2099">
                    <c:v>2</c:v>
                  </c:pt>
                  <c:pt idx="2101">
                    <c:v>3</c:v>
                  </c:pt>
                  <c:pt idx="2104">
                    <c:v>2</c:v>
                  </c:pt>
                  <c:pt idx="2106">
                    <c:v>2</c:v>
                  </c:pt>
                  <c:pt idx="2108">
                    <c:v>2</c:v>
                  </c:pt>
                  <c:pt idx="2110">
                    <c:v>2</c:v>
                  </c:pt>
                  <c:pt idx="2112">
                    <c:v>6</c:v>
                  </c:pt>
                  <c:pt idx="2118">
                    <c:v>2</c:v>
                  </c:pt>
                  <c:pt idx="2120">
                    <c:v>3</c:v>
                  </c:pt>
                  <c:pt idx="2123">
                    <c:v>2</c:v>
                  </c:pt>
                  <c:pt idx="2125">
                    <c:v>3</c:v>
                  </c:pt>
                  <c:pt idx="2128">
                    <c:v>2</c:v>
                  </c:pt>
                  <c:pt idx="2130">
                    <c:v>2</c:v>
                  </c:pt>
                  <c:pt idx="2132">
                    <c:v>2</c:v>
                  </c:pt>
                  <c:pt idx="2134">
                    <c:v>2</c:v>
                  </c:pt>
                  <c:pt idx="2136">
                    <c:v>6</c:v>
                  </c:pt>
                  <c:pt idx="2142">
                    <c:v>2</c:v>
                  </c:pt>
                  <c:pt idx="2144">
                    <c:v>3</c:v>
                  </c:pt>
                  <c:pt idx="2147">
                    <c:v>2</c:v>
                  </c:pt>
                  <c:pt idx="2149">
                    <c:v>3</c:v>
                  </c:pt>
                  <c:pt idx="2152">
                    <c:v>2</c:v>
                  </c:pt>
                  <c:pt idx="2154">
                    <c:v>2</c:v>
                  </c:pt>
                  <c:pt idx="2156">
                    <c:v>2</c:v>
                  </c:pt>
                  <c:pt idx="2158">
                    <c:v>2</c:v>
                  </c:pt>
                  <c:pt idx="2160">
                    <c:v>6</c:v>
                  </c:pt>
                  <c:pt idx="2166">
                    <c:v>2</c:v>
                  </c:pt>
                  <c:pt idx="2168">
                    <c:v>3</c:v>
                  </c:pt>
                  <c:pt idx="2171">
                    <c:v>2</c:v>
                  </c:pt>
                  <c:pt idx="2173">
                    <c:v>3</c:v>
                  </c:pt>
                  <c:pt idx="2176">
                    <c:v>2</c:v>
                  </c:pt>
                  <c:pt idx="2178">
                    <c:v>2</c:v>
                  </c:pt>
                  <c:pt idx="2180">
                    <c:v>2</c:v>
                  </c:pt>
                  <c:pt idx="2182">
                    <c:v>2</c:v>
                  </c:pt>
                  <c:pt idx="2184">
                    <c:v>6</c:v>
                  </c:pt>
                  <c:pt idx="2190">
                    <c:v>2</c:v>
                  </c:pt>
                  <c:pt idx="2192">
                    <c:v>3</c:v>
                  </c:pt>
                  <c:pt idx="2195">
                    <c:v>2</c:v>
                  </c:pt>
                  <c:pt idx="2197">
                    <c:v>3</c:v>
                  </c:pt>
                  <c:pt idx="2200">
                    <c:v>2</c:v>
                  </c:pt>
                  <c:pt idx="2202">
                    <c:v>2</c:v>
                  </c:pt>
                  <c:pt idx="2204">
                    <c:v>2</c:v>
                  </c:pt>
                  <c:pt idx="2206">
                    <c:v>2</c:v>
                  </c:pt>
                  <c:pt idx="2208">
                    <c:v>6</c:v>
                  </c:pt>
                  <c:pt idx="2214">
                    <c:v>2</c:v>
                  </c:pt>
                  <c:pt idx="2216">
                    <c:v>3</c:v>
                  </c:pt>
                  <c:pt idx="2219">
                    <c:v>2</c:v>
                  </c:pt>
                  <c:pt idx="2221">
                    <c:v>3</c:v>
                  </c:pt>
                  <c:pt idx="2224">
                    <c:v>2</c:v>
                  </c:pt>
                  <c:pt idx="2226">
                    <c:v>2</c:v>
                  </c:pt>
                  <c:pt idx="2228">
                    <c:v>2</c:v>
                  </c:pt>
                  <c:pt idx="2230">
                    <c:v>2</c:v>
                  </c:pt>
                  <c:pt idx="2232">
                    <c:v>6</c:v>
                  </c:pt>
                  <c:pt idx="2238">
                    <c:v>2</c:v>
                  </c:pt>
                  <c:pt idx="2240">
                    <c:v>3</c:v>
                  </c:pt>
                  <c:pt idx="2243">
                    <c:v>2</c:v>
                  </c:pt>
                  <c:pt idx="2245">
                    <c:v>3</c:v>
                  </c:pt>
                  <c:pt idx="2248">
                    <c:v>2</c:v>
                  </c:pt>
                  <c:pt idx="2250">
                    <c:v>2</c:v>
                  </c:pt>
                  <c:pt idx="2252">
                    <c:v>2</c:v>
                  </c:pt>
                  <c:pt idx="2254">
                    <c:v>2</c:v>
                  </c:pt>
                  <c:pt idx="2256">
                    <c:v>6</c:v>
                  </c:pt>
                  <c:pt idx="2262">
                    <c:v>2</c:v>
                  </c:pt>
                  <c:pt idx="2264">
                    <c:v>3</c:v>
                  </c:pt>
                  <c:pt idx="2267">
                    <c:v>2</c:v>
                  </c:pt>
                  <c:pt idx="2269">
                    <c:v>3</c:v>
                  </c:pt>
                  <c:pt idx="2272">
                    <c:v>2</c:v>
                  </c:pt>
                  <c:pt idx="2274">
                    <c:v>2</c:v>
                  </c:pt>
                  <c:pt idx="2276">
                    <c:v>2</c:v>
                  </c:pt>
                  <c:pt idx="2278">
                    <c:v>2</c:v>
                  </c:pt>
                  <c:pt idx="2280">
                    <c:v>6</c:v>
                  </c:pt>
                  <c:pt idx="2286">
                    <c:v>2</c:v>
                  </c:pt>
                  <c:pt idx="2288">
                    <c:v>3</c:v>
                  </c:pt>
                  <c:pt idx="2291">
                    <c:v>2</c:v>
                  </c:pt>
                  <c:pt idx="2293">
                    <c:v>3</c:v>
                  </c:pt>
                  <c:pt idx="2296">
                    <c:v>2</c:v>
                  </c:pt>
                  <c:pt idx="2298">
                    <c:v>2</c:v>
                  </c:pt>
                  <c:pt idx="2300">
                    <c:v>2</c:v>
                  </c:pt>
                  <c:pt idx="2302">
                    <c:v>2</c:v>
                  </c:pt>
                  <c:pt idx="2304">
                    <c:v>6</c:v>
                  </c:pt>
                  <c:pt idx="2310">
                    <c:v>2</c:v>
                  </c:pt>
                  <c:pt idx="2312">
                    <c:v>3</c:v>
                  </c:pt>
                  <c:pt idx="2315">
                    <c:v>2</c:v>
                  </c:pt>
                  <c:pt idx="2317">
                    <c:v>3</c:v>
                  </c:pt>
                  <c:pt idx="2320">
                    <c:v>2</c:v>
                  </c:pt>
                  <c:pt idx="2322">
                    <c:v>2</c:v>
                  </c:pt>
                  <c:pt idx="2324">
                    <c:v>2</c:v>
                  </c:pt>
                  <c:pt idx="2326">
                    <c:v>2</c:v>
                  </c:pt>
                  <c:pt idx="2328">
                    <c:v>6</c:v>
                  </c:pt>
                  <c:pt idx="2334">
                    <c:v>2</c:v>
                  </c:pt>
                  <c:pt idx="2336">
                    <c:v>3</c:v>
                  </c:pt>
                  <c:pt idx="2339">
                    <c:v>2</c:v>
                  </c:pt>
                  <c:pt idx="2341">
                    <c:v>3</c:v>
                  </c:pt>
                  <c:pt idx="2344">
                    <c:v>2</c:v>
                  </c:pt>
                  <c:pt idx="2346">
                    <c:v>2</c:v>
                  </c:pt>
                  <c:pt idx="2348">
                    <c:v>2</c:v>
                  </c:pt>
                  <c:pt idx="2350">
                    <c:v>2</c:v>
                  </c:pt>
                  <c:pt idx="2352">
                    <c:v>6</c:v>
                  </c:pt>
                  <c:pt idx="2358">
                    <c:v>2</c:v>
                  </c:pt>
                  <c:pt idx="2360">
                    <c:v>3</c:v>
                  </c:pt>
                  <c:pt idx="2363">
                    <c:v>2</c:v>
                  </c:pt>
                  <c:pt idx="2365">
                    <c:v>3</c:v>
                  </c:pt>
                  <c:pt idx="2368">
                    <c:v>2</c:v>
                  </c:pt>
                  <c:pt idx="2370">
                    <c:v>2</c:v>
                  </c:pt>
                  <c:pt idx="2372">
                    <c:v>2</c:v>
                  </c:pt>
                  <c:pt idx="2374">
                    <c:v>2</c:v>
                  </c:pt>
                  <c:pt idx="2376">
                    <c:v>6</c:v>
                  </c:pt>
                  <c:pt idx="2382">
                    <c:v>2</c:v>
                  </c:pt>
                  <c:pt idx="2384">
                    <c:v>3</c:v>
                  </c:pt>
                  <c:pt idx="2387">
                    <c:v>2</c:v>
                  </c:pt>
                  <c:pt idx="2389">
                    <c:v>3</c:v>
                  </c:pt>
                  <c:pt idx="2392">
                    <c:v>2</c:v>
                  </c:pt>
                  <c:pt idx="2394">
                    <c:v>2</c:v>
                  </c:pt>
                  <c:pt idx="2396">
                    <c:v>2</c:v>
                  </c:pt>
                  <c:pt idx="2398">
                    <c:v>2</c:v>
                  </c:pt>
                  <c:pt idx="2400">
                    <c:v>6</c:v>
                  </c:pt>
                  <c:pt idx="2406">
                    <c:v>2</c:v>
                  </c:pt>
                  <c:pt idx="2408">
                    <c:v>3</c:v>
                  </c:pt>
                  <c:pt idx="2411">
                    <c:v>2</c:v>
                  </c:pt>
                  <c:pt idx="2413">
                    <c:v>3</c:v>
                  </c:pt>
                  <c:pt idx="2416">
                    <c:v>2</c:v>
                  </c:pt>
                  <c:pt idx="2418">
                    <c:v>2</c:v>
                  </c:pt>
                  <c:pt idx="2420">
                    <c:v>2</c:v>
                  </c:pt>
                  <c:pt idx="2422">
                    <c:v>2</c:v>
                  </c:pt>
                  <c:pt idx="2424">
                    <c:v>6</c:v>
                  </c:pt>
                  <c:pt idx="2430">
                    <c:v>2</c:v>
                  </c:pt>
                  <c:pt idx="2432">
                    <c:v>3</c:v>
                  </c:pt>
                  <c:pt idx="2435">
                    <c:v>2</c:v>
                  </c:pt>
                  <c:pt idx="2437">
                    <c:v>3</c:v>
                  </c:pt>
                  <c:pt idx="2440">
                    <c:v>2</c:v>
                  </c:pt>
                  <c:pt idx="2442">
                    <c:v>2</c:v>
                  </c:pt>
                  <c:pt idx="2444">
                    <c:v>2</c:v>
                  </c:pt>
                  <c:pt idx="2446">
                    <c:v>2</c:v>
                  </c:pt>
                  <c:pt idx="2448">
                    <c:v>6</c:v>
                  </c:pt>
                  <c:pt idx="2454">
                    <c:v>2</c:v>
                  </c:pt>
                  <c:pt idx="2456">
                    <c:v>3</c:v>
                  </c:pt>
                  <c:pt idx="2459">
                    <c:v>2</c:v>
                  </c:pt>
                  <c:pt idx="2461">
                    <c:v>3</c:v>
                  </c:pt>
                  <c:pt idx="2464">
                    <c:v>2</c:v>
                  </c:pt>
                  <c:pt idx="2466">
                    <c:v>2</c:v>
                  </c:pt>
                  <c:pt idx="2468">
                    <c:v>2</c:v>
                  </c:pt>
                  <c:pt idx="2470">
                    <c:v>2</c:v>
                  </c:pt>
                  <c:pt idx="2472">
                    <c:v>6</c:v>
                  </c:pt>
                  <c:pt idx="2478">
                    <c:v>2</c:v>
                  </c:pt>
                  <c:pt idx="2480">
                    <c:v>3</c:v>
                  </c:pt>
                  <c:pt idx="2483">
                    <c:v>2</c:v>
                  </c:pt>
                  <c:pt idx="2485">
                    <c:v>3</c:v>
                  </c:pt>
                  <c:pt idx="2488">
                    <c:v>2</c:v>
                  </c:pt>
                  <c:pt idx="2490">
                    <c:v>2</c:v>
                  </c:pt>
                  <c:pt idx="2492">
                    <c:v>2</c:v>
                  </c:pt>
                  <c:pt idx="2494">
                    <c:v>2</c:v>
                  </c:pt>
                  <c:pt idx="2496">
                    <c:v>6</c:v>
                  </c:pt>
                  <c:pt idx="2502">
                    <c:v>2</c:v>
                  </c:pt>
                  <c:pt idx="2504">
                    <c:v>3</c:v>
                  </c:pt>
                  <c:pt idx="2507">
                    <c:v>2</c:v>
                  </c:pt>
                  <c:pt idx="2509">
                    <c:v>3</c:v>
                  </c:pt>
                  <c:pt idx="2512">
                    <c:v>2</c:v>
                  </c:pt>
                  <c:pt idx="2514">
                    <c:v>2</c:v>
                  </c:pt>
                  <c:pt idx="2516">
                    <c:v>2</c:v>
                  </c:pt>
                  <c:pt idx="2518">
                    <c:v>2</c:v>
                  </c:pt>
                  <c:pt idx="2520">
                    <c:v>6</c:v>
                  </c:pt>
                  <c:pt idx="2526">
                    <c:v>2</c:v>
                  </c:pt>
                  <c:pt idx="2528">
                    <c:v>3</c:v>
                  </c:pt>
                  <c:pt idx="2531">
                    <c:v>2</c:v>
                  </c:pt>
                  <c:pt idx="2533">
                    <c:v>3</c:v>
                  </c:pt>
                  <c:pt idx="2536">
                    <c:v>2</c:v>
                  </c:pt>
                  <c:pt idx="2538">
                    <c:v>2</c:v>
                  </c:pt>
                  <c:pt idx="2540">
                    <c:v>2</c:v>
                  </c:pt>
                  <c:pt idx="2542">
                    <c:v>2</c:v>
                  </c:pt>
                  <c:pt idx="2544">
                    <c:v>6</c:v>
                  </c:pt>
                  <c:pt idx="2550">
                    <c:v>2</c:v>
                  </c:pt>
                  <c:pt idx="2552">
                    <c:v>3</c:v>
                  </c:pt>
                  <c:pt idx="2555">
                    <c:v>2</c:v>
                  </c:pt>
                  <c:pt idx="2557">
                    <c:v>3</c:v>
                  </c:pt>
                  <c:pt idx="2560">
                    <c:v>2</c:v>
                  </c:pt>
                  <c:pt idx="2562">
                    <c:v>2</c:v>
                  </c:pt>
                  <c:pt idx="2564">
                    <c:v>2</c:v>
                  </c:pt>
                  <c:pt idx="2566">
                    <c:v>2</c:v>
                  </c:pt>
                  <c:pt idx="2568">
                    <c:v>6</c:v>
                  </c:pt>
                  <c:pt idx="2574">
                    <c:v>2</c:v>
                  </c:pt>
                  <c:pt idx="2576">
                    <c:v>3</c:v>
                  </c:pt>
                  <c:pt idx="2579">
                    <c:v>2</c:v>
                  </c:pt>
                  <c:pt idx="2581">
                    <c:v>3</c:v>
                  </c:pt>
                  <c:pt idx="2584">
                    <c:v>2</c:v>
                  </c:pt>
                  <c:pt idx="2586">
                    <c:v>2</c:v>
                  </c:pt>
                  <c:pt idx="2588">
                    <c:v>2</c:v>
                  </c:pt>
                  <c:pt idx="2590">
                    <c:v>2</c:v>
                  </c:pt>
                  <c:pt idx="2592">
                    <c:v>6</c:v>
                  </c:pt>
                  <c:pt idx="2598">
                    <c:v>2</c:v>
                  </c:pt>
                  <c:pt idx="2600">
                    <c:v>3</c:v>
                  </c:pt>
                  <c:pt idx="2603">
                    <c:v>2</c:v>
                  </c:pt>
                  <c:pt idx="2605">
                    <c:v>3</c:v>
                  </c:pt>
                  <c:pt idx="2608">
                    <c:v>2</c:v>
                  </c:pt>
                  <c:pt idx="2610">
                    <c:v>2</c:v>
                  </c:pt>
                  <c:pt idx="2612">
                    <c:v>2</c:v>
                  </c:pt>
                  <c:pt idx="2614">
                    <c:v>2</c:v>
                  </c:pt>
                  <c:pt idx="2616">
                    <c:v>6</c:v>
                  </c:pt>
                  <c:pt idx="2622">
                    <c:v>2</c:v>
                  </c:pt>
                  <c:pt idx="2624">
                    <c:v>3</c:v>
                  </c:pt>
                  <c:pt idx="2627">
                    <c:v>2</c:v>
                  </c:pt>
                  <c:pt idx="2629">
                    <c:v>3</c:v>
                  </c:pt>
                  <c:pt idx="2632">
                    <c:v>2</c:v>
                  </c:pt>
                  <c:pt idx="2634">
                    <c:v>2</c:v>
                  </c:pt>
                  <c:pt idx="2636">
                    <c:v>2</c:v>
                  </c:pt>
                  <c:pt idx="2638">
                    <c:v>2</c:v>
                  </c:pt>
                  <c:pt idx="2640">
                    <c:v>6</c:v>
                  </c:pt>
                  <c:pt idx="2646">
                    <c:v>2</c:v>
                  </c:pt>
                  <c:pt idx="2648">
                    <c:v>3</c:v>
                  </c:pt>
                  <c:pt idx="2651">
                    <c:v>2</c:v>
                  </c:pt>
                  <c:pt idx="2653">
                    <c:v>3</c:v>
                  </c:pt>
                  <c:pt idx="2656">
                    <c:v>2</c:v>
                  </c:pt>
                  <c:pt idx="2658">
                    <c:v>2</c:v>
                  </c:pt>
                  <c:pt idx="2660">
                    <c:v>2</c:v>
                  </c:pt>
                  <c:pt idx="2662">
                    <c:v>2</c:v>
                  </c:pt>
                  <c:pt idx="2664">
                    <c:v>6</c:v>
                  </c:pt>
                  <c:pt idx="2670">
                    <c:v>2</c:v>
                  </c:pt>
                  <c:pt idx="2672">
                    <c:v>3</c:v>
                  </c:pt>
                  <c:pt idx="2675">
                    <c:v>2</c:v>
                  </c:pt>
                  <c:pt idx="2677">
                    <c:v>3</c:v>
                  </c:pt>
                  <c:pt idx="2680">
                    <c:v>2</c:v>
                  </c:pt>
                  <c:pt idx="2682">
                    <c:v>2</c:v>
                  </c:pt>
                  <c:pt idx="2684">
                    <c:v>2</c:v>
                  </c:pt>
                  <c:pt idx="2686">
                    <c:v>2</c:v>
                  </c:pt>
                  <c:pt idx="2688">
                    <c:v>6</c:v>
                  </c:pt>
                  <c:pt idx="2694">
                    <c:v>2</c:v>
                  </c:pt>
                  <c:pt idx="2696">
                    <c:v>3</c:v>
                  </c:pt>
                  <c:pt idx="2699">
                    <c:v>2</c:v>
                  </c:pt>
                  <c:pt idx="2701">
                    <c:v>3</c:v>
                  </c:pt>
                  <c:pt idx="2704">
                    <c:v>2</c:v>
                  </c:pt>
                  <c:pt idx="2706">
                    <c:v>2</c:v>
                  </c:pt>
                  <c:pt idx="2708">
                    <c:v>2</c:v>
                  </c:pt>
                  <c:pt idx="2710">
                    <c:v>2</c:v>
                  </c:pt>
                  <c:pt idx="2712">
                    <c:v>6</c:v>
                  </c:pt>
                  <c:pt idx="2718">
                    <c:v>2</c:v>
                  </c:pt>
                  <c:pt idx="2720">
                    <c:v>3</c:v>
                  </c:pt>
                  <c:pt idx="2723">
                    <c:v>2</c:v>
                  </c:pt>
                  <c:pt idx="2725">
                    <c:v>3</c:v>
                  </c:pt>
                  <c:pt idx="2728">
                    <c:v>2</c:v>
                  </c:pt>
                  <c:pt idx="2730">
                    <c:v>2</c:v>
                  </c:pt>
                  <c:pt idx="2732">
                    <c:v>2</c:v>
                  </c:pt>
                  <c:pt idx="2734">
                    <c:v>2</c:v>
                  </c:pt>
                  <c:pt idx="2736">
                    <c:v>6</c:v>
                  </c:pt>
                  <c:pt idx="2742">
                    <c:v>2</c:v>
                  </c:pt>
                  <c:pt idx="2744">
                    <c:v>3</c:v>
                  </c:pt>
                  <c:pt idx="2747">
                    <c:v>2</c:v>
                  </c:pt>
                  <c:pt idx="2749">
                    <c:v>3</c:v>
                  </c:pt>
                  <c:pt idx="2752">
                    <c:v>2</c:v>
                  </c:pt>
                  <c:pt idx="2754">
                    <c:v>2</c:v>
                  </c:pt>
                  <c:pt idx="2756">
                    <c:v>2</c:v>
                  </c:pt>
                  <c:pt idx="2758">
                    <c:v>2</c:v>
                  </c:pt>
                  <c:pt idx="2760">
                    <c:v>6</c:v>
                  </c:pt>
                  <c:pt idx="2766">
                    <c:v>2</c:v>
                  </c:pt>
                  <c:pt idx="2768">
                    <c:v>3</c:v>
                  </c:pt>
                  <c:pt idx="2771">
                    <c:v>2</c:v>
                  </c:pt>
                  <c:pt idx="2773">
                    <c:v>3</c:v>
                  </c:pt>
                  <c:pt idx="2776">
                    <c:v>2</c:v>
                  </c:pt>
                  <c:pt idx="2778">
                    <c:v>2</c:v>
                  </c:pt>
                  <c:pt idx="2780">
                    <c:v>2</c:v>
                  </c:pt>
                  <c:pt idx="2782">
                    <c:v>2</c:v>
                  </c:pt>
                  <c:pt idx="2784">
                    <c:v>6</c:v>
                  </c:pt>
                  <c:pt idx="2790">
                    <c:v>2</c:v>
                  </c:pt>
                  <c:pt idx="2792">
                    <c:v>3</c:v>
                  </c:pt>
                  <c:pt idx="2795">
                    <c:v>2</c:v>
                  </c:pt>
                  <c:pt idx="2797">
                    <c:v>3</c:v>
                  </c:pt>
                  <c:pt idx="2800">
                    <c:v>2</c:v>
                  </c:pt>
                  <c:pt idx="2802">
                    <c:v>2</c:v>
                  </c:pt>
                  <c:pt idx="2804">
                    <c:v>2</c:v>
                  </c:pt>
                  <c:pt idx="2806">
                    <c:v>2</c:v>
                  </c:pt>
                  <c:pt idx="2808">
                    <c:v>6</c:v>
                  </c:pt>
                  <c:pt idx="2814">
                    <c:v>2</c:v>
                  </c:pt>
                  <c:pt idx="2816">
                    <c:v>3</c:v>
                  </c:pt>
                  <c:pt idx="2819">
                    <c:v>2</c:v>
                  </c:pt>
                  <c:pt idx="2821">
                    <c:v>3</c:v>
                  </c:pt>
                  <c:pt idx="2824">
                    <c:v>2</c:v>
                  </c:pt>
                  <c:pt idx="2826">
                    <c:v>2</c:v>
                  </c:pt>
                  <c:pt idx="2828">
                    <c:v>2</c:v>
                  </c:pt>
                  <c:pt idx="2830">
                    <c:v>2</c:v>
                  </c:pt>
                  <c:pt idx="2832">
                    <c:v>6</c:v>
                  </c:pt>
                  <c:pt idx="2838">
                    <c:v>2</c:v>
                  </c:pt>
                  <c:pt idx="2840">
                    <c:v>3</c:v>
                  </c:pt>
                  <c:pt idx="2843">
                    <c:v>2</c:v>
                  </c:pt>
                  <c:pt idx="2845">
                    <c:v>3</c:v>
                  </c:pt>
                  <c:pt idx="2848">
                    <c:v>2</c:v>
                  </c:pt>
                  <c:pt idx="2850">
                    <c:v>2</c:v>
                  </c:pt>
                  <c:pt idx="2852">
                    <c:v>2</c:v>
                  </c:pt>
                  <c:pt idx="2854">
                    <c:v>2</c:v>
                  </c:pt>
                  <c:pt idx="2856">
                    <c:v>6</c:v>
                  </c:pt>
                  <c:pt idx="2862">
                    <c:v>2</c:v>
                  </c:pt>
                  <c:pt idx="2864">
                    <c:v>3</c:v>
                  </c:pt>
                  <c:pt idx="2867">
                    <c:v>2</c:v>
                  </c:pt>
                  <c:pt idx="2869">
                    <c:v>3</c:v>
                  </c:pt>
                  <c:pt idx="2872">
                    <c:v>2</c:v>
                  </c:pt>
                  <c:pt idx="2874">
                    <c:v>2</c:v>
                  </c:pt>
                  <c:pt idx="2876">
                    <c:v>2</c:v>
                  </c:pt>
                  <c:pt idx="2878">
                    <c:v>2</c:v>
                  </c:pt>
                  <c:pt idx="2880">
                    <c:v>6</c:v>
                  </c:pt>
                  <c:pt idx="2886">
                    <c:v>2</c:v>
                  </c:pt>
                  <c:pt idx="2888">
                    <c:v>3</c:v>
                  </c:pt>
                  <c:pt idx="2891">
                    <c:v>2</c:v>
                  </c:pt>
                  <c:pt idx="2893">
                    <c:v>3</c:v>
                  </c:pt>
                  <c:pt idx="2896">
                    <c:v>2</c:v>
                  </c:pt>
                  <c:pt idx="2898">
                    <c:v>2</c:v>
                  </c:pt>
                  <c:pt idx="2900">
                    <c:v>2</c:v>
                  </c:pt>
                  <c:pt idx="2902">
                    <c:v>2</c:v>
                  </c:pt>
                  <c:pt idx="2904">
                    <c:v>6</c:v>
                  </c:pt>
                  <c:pt idx="2910">
                    <c:v>2</c:v>
                  </c:pt>
                  <c:pt idx="2912">
                    <c:v>3</c:v>
                  </c:pt>
                  <c:pt idx="2915">
                    <c:v>2</c:v>
                  </c:pt>
                  <c:pt idx="2917">
                    <c:v>3</c:v>
                  </c:pt>
                  <c:pt idx="2920">
                    <c:v>2</c:v>
                  </c:pt>
                  <c:pt idx="2922">
                    <c:v>2</c:v>
                  </c:pt>
                  <c:pt idx="2924">
                    <c:v>2</c:v>
                  </c:pt>
                  <c:pt idx="2926">
                    <c:v>2</c:v>
                  </c:pt>
                  <c:pt idx="2928">
                    <c:v>6</c:v>
                  </c:pt>
                  <c:pt idx="2934">
                    <c:v>2</c:v>
                  </c:pt>
                  <c:pt idx="2936">
                    <c:v>3</c:v>
                  </c:pt>
                  <c:pt idx="2939">
                    <c:v>2</c:v>
                  </c:pt>
                  <c:pt idx="2941">
                    <c:v>3</c:v>
                  </c:pt>
                  <c:pt idx="2944">
                    <c:v>2</c:v>
                  </c:pt>
                  <c:pt idx="2946">
                    <c:v>2</c:v>
                  </c:pt>
                  <c:pt idx="2948">
                    <c:v>2</c:v>
                  </c:pt>
                  <c:pt idx="2950">
                    <c:v>2</c:v>
                  </c:pt>
                  <c:pt idx="2952">
                    <c:v>6</c:v>
                  </c:pt>
                  <c:pt idx="2958">
                    <c:v>2</c:v>
                  </c:pt>
                  <c:pt idx="2960">
                    <c:v>3</c:v>
                  </c:pt>
                  <c:pt idx="2963">
                    <c:v>2</c:v>
                  </c:pt>
                  <c:pt idx="2965">
                    <c:v>3</c:v>
                  </c:pt>
                  <c:pt idx="2968">
                    <c:v>2</c:v>
                  </c:pt>
                  <c:pt idx="2970">
                    <c:v>2</c:v>
                  </c:pt>
                  <c:pt idx="2972">
                    <c:v>2</c:v>
                  </c:pt>
                  <c:pt idx="2974">
                    <c:v>2</c:v>
                  </c:pt>
                  <c:pt idx="2976">
                    <c:v>6</c:v>
                  </c:pt>
                  <c:pt idx="2982">
                    <c:v>2</c:v>
                  </c:pt>
                  <c:pt idx="2984">
                    <c:v>3</c:v>
                  </c:pt>
                  <c:pt idx="2987">
                    <c:v>2</c:v>
                  </c:pt>
                  <c:pt idx="2989">
                    <c:v>3</c:v>
                  </c:pt>
                  <c:pt idx="2992">
                    <c:v>2</c:v>
                  </c:pt>
                  <c:pt idx="2994">
                    <c:v>2</c:v>
                  </c:pt>
                  <c:pt idx="2996">
                    <c:v>2</c:v>
                  </c:pt>
                  <c:pt idx="2998">
                    <c:v>2</c:v>
                  </c:pt>
                  <c:pt idx="3000">
                    <c:v>6</c:v>
                  </c:pt>
                  <c:pt idx="3006">
                    <c:v>2</c:v>
                  </c:pt>
                  <c:pt idx="3008">
                    <c:v>3</c:v>
                  </c:pt>
                  <c:pt idx="3011">
                    <c:v>2</c:v>
                  </c:pt>
                  <c:pt idx="3013">
                    <c:v>3</c:v>
                  </c:pt>
                  <c:pt idx="3016">
                    <c:v>2</c:v>
                  </c:pt>
                  <c:pt idx="3018">
                    <c:v>2</c:v>
                  </c:pt>
                  <c:pt idx="3020">
                    <c:v>2</c:v>
                  </c:pt>
                  <c:pt idx="3022">
                    <c:v>2</c:v>
                  </c:pt>
                  <c:pt idx="3024">
                    <c:v>6</c:v>
                  </c:pt>
                  <c:pt idx="3030">
                    <c:v>2</c:v>
                  </c:pt>
                  <c:pt idx="3032">
                    <c:v>3</c:v>
                  </c:pt>
                  <c:pt idx="3035">
                    <c:v>2</c:v>
                  </c:pt>
                  <c:pt idx="3037">
                    <c:v>3</c:v>
                  </c:pt>
                  <c:pt idx="3040">
                    <c:v>2</c:v>
                  </c:pt>
                  <c:pt idx="3042">
                    <c:v>2</c:v>
                  </c:pt>
                  <c:pt idx="3044">
                    <c:v>2</c:v>
                  </c:pt>
                  <c:pt idx="3046">
                    <c:v>2</c:v>
                  </c:pt>
                  <c:pt idx="3048">
                    <c:v>6</c:v>
                  </c:pt>
                  <c:pt idx="3054">
                    <c:v>2</c:v>
                  </c:pt>
                  <c:pt idx="3056">
                    <c:v>3</c:v>
                  </c:pt>
                  <c:pt idx="3059">
                    <c:v>2</c:v>
                  </c:pt>
                  <c:pt idx="3061">
                    <c:v>3</c:v>
                  </c:pt>
                  <c:pt idx="3064">
                    <c:v>2</c:v>
                  </c:pt>
                  <c:pt idx="3066">
                    <c:v>2</c:v>
                  </c:pt>
                  <c:pt idx="3068">
                    <c:v>2</c:v>
                  </c:pt>
                  <c:pt idx="3070">
                    <c:v>2</c:v>
                  </c:pt>
                  <c:pt idx="3072">
                    <c:v>6</c:v>
                  </c:pt>
                  <c:pt idx="3078">
                    <c:v>2</c:v>
                  </c:pt>
                  <c:pt idx="3080">
                    <c:v>3</c:v>
                  </c:pt>
                  <c:pt idx="3083">
                    <c:v>2</c:v>
                  </c:pt>
                  <c:pt idx="3085">
                    <c:v>3</c:v>
                  </c:pt>
                  <c:pt idx="3088">
                    <c:v>2</c:v>
                  </c:pt>
                  <c:pt idx="3090">
                    <c:v>2</c:v>
                  </c:pt>
                  <c:pt idx="3092">
                    <c:v>2</c:v>
                  </c:pt>
                  <c:pt idx="3094">
                    <c:v>2</c:v>
                  </c:pt>
                  <c:pt idx="3096">
                    <c:v>6</c:v>
                  </c:pt>
                  <c:pt idx="3102">
                    <c:v>2</c:v>
                  </c:pt>
                  <c:pt idx="3104">
                    <c:v>3</c:v>
                  </c:pt>
                  <c:pt idx="3107">
                    <c:v>2</c:v>
                  </c:pt>
                  <c:pt idx="3109">
                    <c:v>3</c:v>
                  </c:pt>
                  <c:pt idx="3112">
                    <c:v>2</c:v>
                  </c:pt>
                  <c:pt idx="3114">
                    <c:v>2</c:v>
                  </c:pt>
                  <c:pt idx="3116">
                    <c:v>2</c:v>
                  </c:pt>
                  <c:pt idx="3118">
                    <c:v>2</c:v>
                  </c:pt>
                  <c:pt idx="3120">
                    <c:v>6</c:v>
                  </c:pt>
                  <c:pt idx="3126">
                    <c:v>2</c:v>
                  </c:pt>
                  <c:pt idx="3128">
                    <c:v>3</c:v>
                  </c:pt>
                  <c:pt idx="3131">
                    <c:v>2</c:v>
                  </c:pt>
                  <c:pt idx="3133">
                    <c:v>3</c:v>
                  </c:pt>
                  <c:pt idx="3136">
                    <c:v>2</c:v>
                  </c:pt>
                  <c:pt idx="3138">
                    <c:v>2</c:v>
                  </c:pt>
                  <c:pt idx="3140">
                    <c:v>2</c:v>
                  </c:pt>
                  <c:pt idx="3142">
                    <c:v>2</c:v>
                  </c:pt>
                  <c:pt idx="3144">
                    <c:v>6</c:v>
                  </c:pt>
                  <c:pt idx="3150">
                    <c:v>2</c:v>
                  </c:pt>
                  <c:pt idx="3152">
                    <c:v>3</c:v>
                  </c:pt>
                  <c:pt idx="3155">
                    <c:v>2</c:v>
                  </c:pt>
                  <c:pt idx="3157">
                    <c:v>3</c:v>
                  </c:pt>
                  <c:pt idx="3160">
                    <c:v>2</c:v>
                  </c:pt>
                  <c:pt idx="3162">
                    <c:v>2</c:v>
                  </c:pt>
                  <c:pt idx="3164">
                    <c:v>2</c:v>
                  </c:pt>
                  <c:pt idx="3166">
                    <c:v>2</c:v>
                  </c:pt>
                  <c:pt idx="3168">
                    <c:v>6</c:v>
                  </c:pt>
                  <c:pt idx="3174">
                    <c:v>2</c:v>
                  </c:pt>
                  <c:pt idx="3176">
                    <c:v>3</c:v>
                  </c:pt>
                  <c:pt idx="3179">
                    <c:v>2</c:v>
                  </c:pt>
                  <c:pt idx="3181">
                    <c:v>3</c:v>
                  </c:pt>
                  <c:pt idx="3184">
                    <c:v>2</c:v>
                  </c:pt>
                  <c:pt idx="3186">
                    <c:v>2</c:v>
                  </c:pt>
                  <c:pt idx="3188">
                    <c:v>2</c:v>
                  </c:pt>
                  <c:pt idx="3190">
                    <c:v>2</c:v>
                  </c:pt>
                  <c:pt idx="3192">
                    <c:v>6</c:v>
                  </c:pt>
                  <c:pt idx="3198">
                    <c:v>2</c:v>
                  </c:pt>
                  <c:pt idx="3200">
                    <c:v>3</c:v>
                  </c:pt>
                  <c:pt idx="3203">
                    <c:v>2</c:v>
                  </c:pt>
                  <c:pt idx="3205">
                    <c:v>3</c:v>
                  </c:pt>
                  <c:pt idx="3208">
                    <c:v>2</c:v>
                  </c:pt>
                  <c:pt idx="3210">
                    <c:v>2</c:v>
                  </c:pt>
                  <c:pt idx="3212">
                    <c:v>2</c:v>
                  </c:pt>
                  <c:pt idx="3214">
                    <c:v>2</c:v>
                  </c:pt>
                  <c:pt idx="3216">
                    <c:v>6</c:v>
                  </c:pt>
                  <c:pt idx="3222">
                    <c:v>2</c:v>
                  </c:pt>
                  <c:pt idx="3224">
                    <c:v>3</c:v>
                  </c:pt>
                  <c:pt idx="3227">
                    <c:v>2</c:v>
                  </c:pt>
                  <c:pt idx="3229">
                    <c:v>3</c:v>
                  </c:pt>
                  <c:pt idx="3232">
                    <c:v>2</c:v>
                  </c:pt>
                  <c:pt idx="3234">
                    <c:v>2</c:v>
                  </c:pt>
                  <c:pt idx="3236">
                    <c:v>2</c:v>
                  </c:pt>
                  <c:pt idx="3238">
                    <c:v>2</c:v>
                  </c:pt>
                  <c:pt idx="3240">
                    <c:v>6</c:v>
                  </c:pt>
                  <c:pt idx="3246">
                    <c:v>2</c:v>
                  </c:pt>
                  <c:pt idx="3248">
                    <c:v>3</c:v>
                  </c:pt>
                  <c:pt idx="3251">
                    <c:v>2</c:v>
                  </c:pt>
                  <c:pt idx="3253">
                    <c:v>3</c:v>
                  </c:pt>
                  <c:pt idx="3256">
                    <c:v>2</c:v>
                  </c:pt>
                  <c:pt idx="3258">
                    <c:v>2</c:v>
                  </c:pt>
                  <c:pt idx="3260">
                    <c:v>2</c:v>
                  </c:pt>
                  <c:pt idx="3262">
                    <c:v>2</c:v>
                  </c:pt>
                  <c:pt idx="3264">
                    <c:v>6</c:v>
                  </c:pt>
                  <c:pt idx="3270">
                    <c:v>2</c:v>
                  </c:pt>
                  <c:pt idx="3272">
                    <c:v>3</c:v>
                  </c:pt>
                  <c:pt idx="3275">
                    <c:v>2</c:v>
                  </c:pt>
                  <c:pt idx="3277">
                    <c:v>3</c:v>
                  </c:pt>
                  <c:pt idx="3280">
                    <c:v>2</c:v>
                  </c:pt>
                  <c:pt idx="3282">
                    <c:v>2</c:v>
                  </c:pt>
                  <c:pt idx="3284">
                    <c:v>2</c:v>
                  </c:pt>
                  <c:pt idx="3286">
                    <c:v>2</c:v>
                  </c:pt>
                  <c:pt idx="3288">
                    <c:v>6</c:v>
                  </c:pt>
                  <c:pt idx="3294">
                    <c:v>2</c:v>
                  </c:pt>
                  <c:pt idx="3296">
                    <c:v>3</c:v>
                  </c:pt>
                  <c:pt idx="3299">
                    <c:v>2</c:v>
                  </c:pt>
                  <c:pt idx="3301">
                    <c:v>3</c:v>
                  </c:pt>
                  <c:pt idx="3304">
                    <c:v>2</c:v>
                  </c:pt>
                  <c:pt idx="3306">
                    <c:v>2</c:v>
                  </c:pt>
                  <c:pt idx="3308">
                    <c:v>2</c:v>
                  </c:pt>
                  <c:pt idx="3310">
                    <c:v>2</c:v>
                  </c:pt>
                  <c:pt idx="3312">
                    <c:v>6</c:v>
                  </c:pt>
                  <c:pt idx="3318">
                    <c:v>2</c:v>
                  </c:pt>
                  <c:pt idx="3320">
                    <c:v>3</c:v>
                  </c:pt>
                  <c:pt idx="3323">
                    <c:v>2</c:v>
                  </c:pt>
                  <c:pt idx="3325">
                    <c:v>3</c:v>
                  </c:pt>
                  <c:pt idx="3328">
                    <c:v>2</c:v>
                  </c:pt>
                  <c:pt idx="3330">
                    <c:v>2</c:v>
                  </c:pt>
                  <c:pt idx="3332">
                    <c:v>2</c:v>
                  </c:pt>
                  <c:pt idx="3334">
                    <c:v>2</c:v>
                  </c:pt>
                  <c:pt idx="3336">
                    <c:v>6</c:v>
                  </c:pt>
                  <c:pt idx="3342">
                    <c:v>2</c:v>
                  </c:pt>
                  <c:pt idx="3344">
                    <c:v>3</c:v>
                  </c:pt>
                  <c:pt idx="3347">
                    <c:v>2</c:v>
                  </c:pt>
                  <c:pt idx="3349">
                    <c:v>3</c:v>
                  </c:pt>
                  <c:pt idx="3352">
                    <c:v>2</c:v>
                  </c:pt>
                  <c:pt idx="3354">
                    <c:v>2</c:v>
                  </c:pt>
                  <c:pt idx="3356">
                    <c:v>2</c:v>
                  </c:pt>
                  <c:pt idx="3358">
                    <c:v>2</c:v>
                  </c:pt>
                  <c:pt idx="3360">
                    <c:v>6</c:v>
                  </c:pt>
                  <c:pt idx="3366">
                    <c:v>2</c:v>
                  </c:pt>
                  <c:pt idx="3368">
                    <c:v>3</c:v>
                  </c:pt>
                  <c:pt idx="3371">
                    <c:v>2</c:v>
                  </c:pt>
                  <c:pt idx="3373">
                    <c:v>3</c:v>
                  </c:pt>
                  <c:pt idx="3376">
                    <c:v>2</c:v>
                  </c:pt>
                  <c:pt idx="3378">
                    <c:v>2</c:v>
                  </c:pt>
                  <c:pt idx="3380">
                    <c:v>2</c:v>
                  </c:pt>
                  <c:pt idx="3382">
                    <c:v>2</c:v>
                  </c:pt>
                  <c:pt idx="3384">
                    <c:v>6</c:v>
                  </c:pt>
                  <c:pt idx="3390">
                    <c:v>2</c:v>
                  </c:pt>
                  <c:pt idx="3392">
                    <c:v>3</c:v>
                  </c:pt>
                  <c:pt idx="3395">
                    <c:v>2</c:v>
                  </c:pt>
                  <c:pt idx="3397">
                    <c:v>3</c:v>
                  </c:pt>
                  <c:pt idx="3400">
                    <c:v>2</c:v>
                  </c:pt>
                  <c:pt idx="3402">
                    <c:v>2</c:v>
                  </c:pt>
                  <c:pt idx="3404">
                    <c:v>2</c:v>
                  </c:pt>
                  <c:pt idx="3406">
                    <c:v>2</c:v>
                  </c:pt>
                  <c:pt idx="3408">
                    <c:v>6</c:v>
                  </c:pt>
                  <c:pt idx="3414">
                    <c:v>2</c:v>
                  </c:pt>
                  <c:pt idx="3416">
                    <c:v>3</c:v>
                  </c:pt>
                  <c:pt idx="3419">
                    <c:v>2</c:v>
                  </c:pt>
                  <c:pt idx="3421">
                    <c:v>3</c:v>
                  </c:pt>
                  <c:pt idx="3424">
                    <c:v>2</c:v>
                  </c:pt>
                  <c:pt idx="3426">
                    <c:v>2</c:v>
                  </c:pt>
                  <c:pt idx="3428">
                    <c:v>2</c:v>
                  </c:pt>
                  <c:pt idx="3430">
                    <c:v>2</c:v>
                  </c:pt>
                  <c:pt idx="3432">
                    <c:v>6</c:v>
                  </c:pt>
                  <c:pt idx="3438">
                    <c:v>2</c:v>
                  </c:pt>
                  <c:pt idx="3440">
                    <c:v>3</c:v>
                  </c:pt>
                  <c:pt idx="3443">
                    <c:v>2</c:v>
                  </c:pt>
                  <c:pt idx="3445">
                    <c:v>3</c:v>
                  </c:pt>
                  <c:pt idx="3448">
                    <c:v>2</c:v>
                  </c:pt>
                  <c:pt idx="3450">
                    <c:v>2</c:v>
                  </c:pt>
                  <c:pt idx="3452">
                    <c:v>2</c:v>
                  </c:pt>
                  <c:pt idx="3454">
                    <c:v>2</c:v>
                  </c:pt>
                  <c:pt idx="3456">
                    <c:v>6</c:v>
                  </c:pt>
                  <c:pt idx="3462">
                    <c:v>2</c:v>
                  </c:pt>
                  <c:pt idx="3464">
                    <c:v>3</c:v>
                  </c:pt>
                  <c:pt idx="3467">
                    <c:v>2</c:v>
                  </c:pt>
                  <c:pt idx="3469">
                    <c:v>3</c:v>
                  </c:pt>
                  <c:pt idx="3472">
                    <c:v>2</c:v>
                  </c:pt>
                  <c:pt idx="3474">
                    <c:v>2</c:v>
                  </c:pt>
                  <c:pt idx="3476">
                    <c:v>2</c:v>
                  </c:pt>
                  <c:pt idx="3478">
                    <c:v>2</c:v>
                  </c:pt>
                  <c:pt idx="3480">
                    <c:v>6</c:v>
                  </c:pt>
                  <c:pt idx="3486">
                    <c:v>2</c:v>
                  </c:pt>
                  <c:pt idx="3488">
                    <c:v>3</c:v>
                  </c:pt>
                  <c:pt idx="3491">
                    <c:v>2</c:v>
                  </c:pt>
                  <c:pt idx="3493">
                    <c:v>3</c:v>
                  </c:pt>
                  <c:pt idx="3496">
                    <c:v>2</c:v>
                  </c:pt>
                  <c:pt idx="3498">
                    <c:v>2</c:v>
                  </c:pt>
                  <c:pt idx="3500">
                    <c:v>2</c:v>
                  </c:pt>
                  <c:pt idx="3502">
                    <c:v>2</c:v>
                  </c:pt>
                  <c:pt idx="3504">
                    <c:v>6</c:v>
                  </c:pt>
                  <c:pt idx="3510">
                    <c:v>2</c:v>
                  </c:pt>
                  <c:pt idx="3512">
                    <c:v>3</c:v>
                  </c:pt>
                  <c:pt idx="3515">
                    <c:v>2</c:v>
                  </c:pt>
                  <c:pt idx="3517">
                    <c:v>3</c:v>
                  </c:pt>
                  <c:pt idx="3520">
                    <c:v>2</c:v>
                  </c:pt>
                  <c:pt idx="3522">
                    <c:v>2</c:v>
                  </c:pt>
                  <c:pt idx="3524">
                    <c:v>2</c:v>
                  </c:pt>
                  <c:pt idx="3526">
                    <c:v>2</c:v>
                  </c:pt>
                  <c:pt idx="3528">
                    <c:v>6</c:v>
                  </c:pt>
                  <c:pt idx="3534">
                    <c:v>2</c:v>
                  </c:pt>
                  <c:pt idx="3536">
                    <c:v>3</c:v>
                  </c:pt>
                  <c:pt idx="3539">
                    <c:v>2</c:v>
                  </c:pt>
                  <c:pt idx="3541">
                    <c:v>3</c:v>
                  </c:pt>
                  <c:pt idx="3544">
                    <c:v>2</c:v>
                  </c:pt>
                  <c:pt idx="3546">
                    <c:v>2</c:v>
                  </c:pt>
                  <c:pt idx="3548">
                    <c:v>2</c:v>
                  </c:pt>
                  <c:pt idx="3550">
                    <c:v>2</c:v>
                  </c:pt>
                  <c:pt idx="3552">
                    <c:v>6</c:v>
                  </c:pt>
                  <c:pt idx="3558">
                    <c:v>2</c:v>
                  </c:pt>
                  <c:pt idx="3560">
                    <c:v>3</c:v>
                  </c:pt>
                  <c:pt idx="3563">
                    <c:v>2</c:v>
                  </c:pt>
                  <c:pt idx="3565">
                    <c:v>3</c:v>
                  </c:pt>
                  <c:pt idx="3568">
                    <c:v>2</c:v>
                  </c:pt>
                  <c:pt idx="3570">
                    <c:v>2</c:v>
                  </c:pt>
                  <c:pt idx="3572">
                    <c:v>2</c:v>
                  </c:pt>
                  <c:pt idx="3574">
                    <c:v>2</c:v>
                  </c:pt>
                  <c:pt idx="3576">
                    <c:v>6</c:v>
                  </c:pt>
                  <c:pt idx="3582">
                    <c:v>2</c:v>
                  </c:pt>
                  <c:pt idx="3584">
                    <c:v>3</c:v>
                  </c:pt>
                  <c:pt idx="3587">
                    <c:v>2</c:v>
                  </c:pt>
                  <c:pt idx="3589">
                    <c:v>3</c:v>
                  </c:pt>
                  <c:pt idx="3592">
                    <c:v>2</c:v>
                  </c:pt>
                  <c:pt idx="3594">
                    <c:v>2</c:v>
                  </c:pt>
                  <c:pt idx="3596">
                    <c:v>2</c:v>
                  </c:pt>
                  <c:pt idx="3598">
                    <c:v>2</c:v>
                  </c:pt>
                  <c:pt idx="3600">
                    <c:v>6</c:v>
                  </c:pt>
                  <c:pt idx="3606">
                    <c:v>2</c:v>
                  </c:pt>
                  <c:pt idx="3608">
                    <c:v>3</c:v>
                  </c:pt>
                  <c:pt idx="3611">
                    <c:v>2</c:v>
                  </c:pt>
                  <c:pt idx="3613">
                    <c:v>3</c:v>
                  </c:pt>
                  <c:pt idx="3616">
                    <c:v>2</c:v>
                  </c:pt>
                  <c:pt idx="3618">
                    <c:v>2</c:v>
                  </c:pt>
                  <c:pt idx="3620">
                    <c:v>2</c:v>
                  </c:pt>
                  <c:pt idx="3622">
                    <c:v>2</c:v>
                  </c:pt>
                  <c:pt idx="3624">
                    <c:v>6</c:v>
                  </c:pt>
                  <c:pt idx="3630">
                    <c:v>2</c:v>
                  </c:pt>
                  <c:pt idx="3632">
                    <c:v>3</c:v>
                  </c:pt>
                  <c:pt idx="3635">
                    <c:v>2</c:v>
                  </c:pt>
                  <c:pt idx="3637">
                    <c:v>3</c:v>
                  </c:pt>
                  <c:pt idx="3640">
                    <c:v>2</c:v>
                  </c:pt>
                  <c:pt idx="3642">
                    <c:v>2</c:v>
                  </c:pt>
                  <c:pt idx="3644">
                    <c:v>2</c:v>
                  </c:pt>
                  <c:pt idx="3646">
                    <c:v>2</c:v>
                  </c:pt>
                  <c:pt idx="3648">
                    <c:v>6</c:v>
                  </c:pt>
                  <c:pt idx="3654">
                    <c:v>2</c:v>
                  </c:pt>
                  <c:pt idx="3656">
                    <c:v>3</c:v>
                  </c:pt>
                  <c:pt idx="3659">
                    <c:v>2</c:v>
                  </c:pt>
                  <c:pt idx="3661">
                    <c:v>3</c:v>
                  </c:pt>
                  <c:pt idx="3664">
                    <c:v>2</c:v>
                  </c:pt>
                  <c:pt idx="3666">
                    <c:v>2</c:v>
                  </c:pt>
                  <c:pt idx="3668">
                    <c:v>2</c:v>
                  </c:pt>
                  <c:pt idx="3670">
                    <c:v>2</c:v>
                  </c:pt>
                  <c:pt idx="3672">
                    <c:v>6</c:v>
                  </c:pt>
                  <c:pt idx="3678">
                    <c:v>2</c:v>
                  </c:pt>
                  <c:pt idx="3680">
                    <c:v>3</c:v>
                  </c:pt>
                  <c:pt idx="3683">
                    <c:v>2</c:v>
                  </c:pt>
                  <c:pt idx="3685">
                    <c:v>3</c:v>
                  </c:pt>
                  <c:pt idx="3688">
                    <c:v>2</c:v>
                  </c:pt>
                  <c:pt idx="3690">
                    <c:v>2</c:v>
                  </c:pt>
                  <c:pt idx="3692">
                    <c:v>2</c:v>
                  </c:pt>
                  <c:pt idx="3694">
                    <c:v>2</c:v>
                  </c:pt>
                  <c:pt idx="3696">
                    <c:v>6</c:v>
                  </c:pt>
                  <c:pt idx="3702">
                    <c:v>2</c:v>
                  </c:pt>
                  <c:pt idx="3704">
                    <c:v>3</c:v>
                  </c:pt>
                  <c:pt idx="3707">
                    <c:v>2</c:v>
                  </c:pt>
                  <c:pt idx="3709">
                    <c:v>3</c:v>
                  </c:pt>
                  <c:pt idx="3712">
                    <c:v>2</c:v>
                  </c:pt>
                  <c:pt idx="3714">
                    <c:v>2</c:v>
                  </c:pt>
                  <c:pt idx="3716">
                    <c:v>2</c:v>
                  </c:pt>
                  <c:pt idx="3718">
                    <c:v>2</c:v>
                  </c:pt>
                  <c:pt idx="3720">
                    <c:v>6</c:v>
                  </c:pt>
                  <c:pt idx="3726">
                    <c:v>2</c:v>
                  </c:pt>
                  <c:pt idx="3728">
                    <c:v>3</c:v>
                  </c:pt>
                  <c:pt idx="3731">
                    <c:v>2</c:v>
                  </c:pt>
                  <c:pt idx="3733">
                    <c:v>3</c:v>
                  </c:pt>
                  <c:pt idx="3736">
                    <c:v>2</c:v>
                  </c:pt>
                  <c:pt idx="3738">
                    <c:v>2</c:v>
                  </c:pt>
                  <c:pt idx="3740">
                    <c:v>2</c:v>
                  </c:pt>
                  <c:pt idx="3742">
                    <c:v>2</c:v>
                  </c:pt>
                  <c:pt idx="3744">
                    <c:v>6</c:v>
                  </c:pt>
                  <c:pt idx="3750">
                    <c:v>2</c:v>
                  </c:pt>
                  <c:pt idx="3752">
                    <c:v>3</c:v>
                  </c:pt>
                  <c:pt idx="3755">
                    <c:v>2</c:v>
                  </c:pt>
                  <c:pt idx="3757">
                    <c:v>3</c:v>
                  </c:pt>
                  <c:pt idx="3760">
                    <c:v>2</c:v>
                  </c:pt>
                  <c:pt idx="3762">
                    <c:v>2</c:v>
                  </c:pt>
                  <c:pt idx="3764">
                    <c:v>2</c:v>
                  </c:pt>
                  <c:pt idx="3766">
                    <c:v>2</c:v>
                  </c:pt>
                  <c:pt idx="3768">
                    <c:v>6</c:v>
                  </c:pt>
                  <c:pt idx="3774">
                    <c:v>2</c:v>
                  </c:pt>
                  <c:pt idx="3776">
                    <c:v>3</c:v>
                  </c:pt>
                  <c:pt idx="3779">
                    <c:v>2</c:v>
                  </c:pt>
                  <c:pt idx="3781">
                    <c:v>3</c:v>
                  </c:pt>
                  <c:pt idx="3784">
                    <c:v>2</c:v>
                  </c:pt>
                  <c:pt idx="3786">
                    <c:v>2</c:v>
                  </c:pt>
                  <c:pt idx="3788">
                    <c:v>2</c:v>
                  </c:pt>
                  <c:pt idx="3790">
                    <c:v>2</c:v>
                  </c:pt>
                  <c:pt idx="3792">
                    <c:v>6</c:v>
                  </c:pt>
                  <c:pt idx="3798">
                    <c:v>2</c:v>
                  </c:pt>
                  <c:pt idx="3800">
                    <c:v>3</c:v>
                  </c:pt>
                  <c:pt idx="3803">
                    <c:v>2</c:v>
                  </c:pt>
                  <c:pt idx="3805">
                    <c:v>3</c:v>
                  </c:pt>
                  <c:pt idx="3808">
                    <c:v>2</c:v>
                  </c:pt>
                  <c:pt idx="3810">
                    <c:v>2</c:v>
                  </c:pt>
                  <c:pt idx="3812">
                    <c:v>2</c:v>
                  </c:pt>
                  <c:pt idx="3814">
                    <c:v>2</c:v>
                  </c:pt>
                  <c:pt idx="3816">
                    <c:v>6</c:v>
                  </c:pt>
                  <c:pt idx="3822">
                    <c:v>2</c:v>
                  </c:pt>
                  <c:pt idx="3824">
                    <c:v>3</c:v>
                  </c:pt>
                  <c:pt idx="3827">
                    <c:v>2</c:v>
                  </c:pt>
                  <c:pt idx="3829">
                    <c:v>3</c:v>
                  </c:pt>
                  <c:pt idx="3832">
                    <c:v>2</c:v>
                  </c:pt>
                  <c:pt idx="3834">
                    <c:v>2</c:v>
                  </c:pt>
                  <c:pt idx="3836">
                    <c:v>2</c:v>
                  </c:pt>
                  <c:pt idx="3838">
                    <c:v>2</c:v>
                  </c:pt>
                  <c:pt idx="3840">
                    <c:v>6</c:v>
                  </c:pt>
                  <c:pt idx="3846">
                    <c:v>2</c:v>
                  </c:pt>
                  <c:pt idx="3848">
                    <c:v>3</c:v>
                  </c:pt>
                  <c:pt idx="3851">
                    <c:v>2</c:v>
                  </c:pt>
                  <c:pt idx="3853">
                    <c:v>3</c:v>
                  </c:pt>
                  <c:pt idx="3856">
                    <c:v>2</c:v>
                  </c:pt>
                  <c:pt idx="3858">
                    <c:v>2</c:v>
                  </c:pt>
                  <c:pt idx="3860">
                    <c:v>2</c:v>
                  </c:pt>
                  <c:pt idx="3862">
                    <c:v>2</c:v>
                  </c:pt>
                  <c:pt idx="3864">
                    <c:v>6</c:v>
                  </c:pt>
                  <c:pt idx="3870">
                    <c:v>2</c:v>
                  </c:pt>
                  <c:pt idx="3872">
                    <c:v>3</c:v>
                  </c:pt>
                  <c:pt idx="3875">
                    <c:v>2</c:v>
                  </c:pt>
                  <c:pt idx="3877">
                    <c:v>3</c:v>
                  </c:pt>
                  <c:pt idx="3880">
                    <c:v>2</c:v>
                  </c:pt>
                  <c:pt idx="3882">
                    <c:v>2</c:v>
                  </c:pt>
                  <c:pt idx="3884">
                    <c:v>2</c:v>
                  </c:pt>
                  <c:pt idx="3886">
                    <c:v>2</c:v>
                  </c:pt>
                  <c:pt idx="3888">
                    <c:v>6</c:v>
                  </c:pt>
                  <c:pt idx="3894">
                    <c:v>2</c:v>
                  </c:pt>
                  <c:pt idx="3896">
                    <c:v>3</c:v>
                  </c:pt>
                  <c:pt idx="3899">
                    <c:v>2</c:v>
                  </c:pt>
                  <c:pt idx="3901">
                    <c:v>3</c:v>
                  </c:pt>
                  <c:pt idx="3904">
                    <c:v>2</c:v>
                  </c:pt>
                  <c:pt idx="3906">
                    <c:v>2</c:v>
                  </c:pt>
                  <c:pt idx="3908">
                    <c:v>2</c:v>
                  </c:pt>
                  <c:pt idx="3910">
                    <c:v>2</c:v>
                  </c:pt>
                  <c:pt idx="3912">
                    <c:v>6</c:v>
                  </c:pt>
                  <c:pt idx="3918">
                    <c:v>2</c:v>
                  </c:pt>
                  <c:pt idx="3920">
                    <c:v>3</c:v>
                  </c:pt>
                  <c:pt idx="3923">
                    <c:v>2</c:v>
                  </c:pt>
                  <c:pt idx="3925">
                    <c:v>3</c:v>
                  </c:pt>
                  <c:pt idx="3928">
                    <c:v>2</c:v>
                  </c:pt>
                  <c:pt idx="3930">
                    <c:v>2</c:v>
                  </c:pt>
                  <c:pt idx="3932">
                    <c:v>2</c:v>
                  </c:pt>
                  <c:pt idx="3934">
                    <c:v>2</c:v>
                  </c:pt>
                  <c:pt idx="3936">
                    <c:v>6</c:v>
                  </c:pt>
                  <c:pt idx="3942">
                    <c:v>2</c:v>
                  </c:pt>
                  <c:pt idx="3944">
                    <c:v>3</c:v>
                  </c:pt>
                  <c:pt idx="3947">
                    <c:v>2</c:v>
                  </c:pt>
                  <c:pt idx="3949">
                    <c:v>3</c:v>
                  </c:pt>
                  <c:pt idx="3952">
                    <c:v>2</c:v>
                  </c:pt>
                  <c:pt idx="3954">
                    <c:v>2</c:v>
                  </c:pt>
                  <c:pt idx="3956">
                    <c:v>2</c:v>
                  </c:pt>
                  <c:pt idx="3958">
                    <c:v>2</c:v>
                  </c:pt>
                  <c:pt idx="3960">
                    <c:v>6</c:v>
                  </c:pt>
                  <c:pt idx="3966">
                    <c:v>2</c:v>
                  </c:pt>
                  <c:pt idx="3968">
                    <c:v>3</c:v>
                  </c:pt>
                  <c:pt idx="3971">
                    <c:v>2</c:v>
                  </c:pt>
                  <c:pt idx="3973">
                    <c:v>3</c:v>
                  </c:pt>
                  <c:pt idx="3976">
                    <c:v>2</c:v>
                  </c:pt>
                  <c:pt idx="3978">
                    <c:v>2</c:v>
                  </c:pt>
                  <c:pt idx="3980">
                    <c:v>2</c:v>
                  </c:pt>
                  <c:pt idx="3982">
                    <c:v>2</c:v>
                  </c:pt>
                  <c:pt idx="3984">
                    <c:v>6</c:v>
                  </c:pt>
                  <c:pt idx="3990">
                    <c:v>2</c:v>
                  </c:pt>
                  <c:pt idx="3992">
                    <c:v>3</c:v>
                  </c:pt>
                  <c:pt idx="3995">
                    <c:v>2</c:v>
                  </c:pt>
                  <c:pt idx="3997">
                    <c:v>3</c:v>
                  </c:pt>
                  <c:pt idx="4000">
                    <c:v>2</c:v>
                  </c:pt>
                  <c:pt idx="4002">
                    <c:v>2</c:v>
                  </c:pt>
                  <c:pt idx="4004">
                    <c:v>2</c:v>
                  </c:pt>
                  <c:pt idx="4006">
                    <c:v>2</c:v>
                  </c:pt>
                  <c:pt idx="4008">
                    <c:v>6</c:v>
                  </c:pt>
                  <c:pt idx="4014">
                    <c:v>2</c:v>
                  </c:pt>
                  <c:pt idx="4016">
                    <c:v>3</c:v>
                  </c:pt>
                  <c:pt idx="4019">
                    <c:v>2</c:v>
                  </c:pt>
                  <c:pt idx="4021">
                    <c:v>3</c:v>
                  </c:pt>
                  <c:pt idx="4024">
                    <c:v>2</c:v>
                  </c:pt>
                  <c:pt idx="4026">
                    <c:v>2</c:v>
                  </c:pt>
                  <c:pt idx="4028">
                    <c:v>2</c:v>
                  </c:pt>
                  <c:pt idx="4030">
                    <c:v>2</c:v>
                  </c:pt>
                  <c:pt idx="4032">
                    <c:v>6</c:v>
                  </c:pt>
                  <c:pt idx="4038">
                    <c:v>2</c:v>
                  </c:pt>
                  <c:pt idx="4040">
                    <c:v>3</c:v>
                  </c:pt>
                  <c:pt idx="4043">
                    <c:v>2</c:v>
                  </c:pt>
                  <c:pt idx="4045">
                    <c:v>3</c:v>
                  </c:pt>
                  <c:pt idx="4048">
                    <c:v>2</c:v>
                  </c:pt>
                  <c:pt idx="4050">
                    <c:v>2</c:v>
                  </c:pt>
                  <c:pt idx="4052">
                    <c:v>2</c:v>
                  </c:pt>
                  <c:pt idx="4054">
                    <c:v>2</c:v>
                  </c:pt>
                  <c:pt idx="4056">
                    <c:v>6</c:v>
                  </c:pt>
                  <c:pt idx="4062">
                    <c:v>2</c:v>
                  </c:pt>
                  <c:pt idx="4064">
                    <c:v>3</c:v>
                  </c:pt>
                  <c:pt idx="4067">
                    <c:v>2</c:v>
                  </c:pt>
                  <c:pt idx="4069">
                    <c:v>3</c:v>
                  </c:pt>
                  <c:pt idx="4072">
                    <c:v>2</c:v>
                  </c:pt>
                  <c:pt idx="4074">
                    <c:v>2</c:v>
                  </c:pt>
                  <c:pt idx="4076">
                    <c:v>2</c:v>
                  </c:pt>
                  <c:pt idx="4078">
                    <c:v>2</c:v>
                  </c:pt>
                  <c:pt idx="4080">
                    <c:v>6</c:v>
                  </c:pt>
                  <c:pt idx="4086">
                    <c:v>2</c:v>
                  </c:pt>
                  <c:pt idx="4088">
                    <c:v>3</c:v>
                  </c:pt>
                  <c:pt idx="4091">
                    <c:v>2</c:v>
                  </c:pt>
                  <c:pt idx="4093">
                    <c:v>3</c:v>
                  </c:pt>
                  <c:pt idx="4096">
                    <c:v>2</c:v>
                  </c:pt>
                  <c:pt idx="4098">
                    <c:v>2</c:v>
                  </c:pt>
                  <c:pt idx="4100">
                    <c:v>2</c:v>
                  </c:pt>
                  <c:pt idx="4102">
                    <c:v>2</c:v>
                  </c:pt>
                  <c:pt idx="4104">
                    <c:v>6</c:v>
                  </c:pt>
                  <c:pt idx="4110">
                    <c:v>2</c:v>
                  </c:pt>
                  <c:pt idx="4112">
                    <c:v>3</c:v>
                  </c:pt>
                  <c:pt idx="4115">
                    <c:v>2</c:v>
                  </c:pt>
                  <c:pt idx="4117">
                    <c:v>3</c:v>
                  </c:pt>
                  <c:pt idx="4120">
                    <c:v>2</c:v>
                  </c:pt>
                  <c:pt idx="4122">
                    <c:v>2</c:v>
                  </c:pt>
                  <c:pt idx="4124">
                    <c:v>2</c:v>
                  </c:pt>
                  <c:pt idx="4126">
                    <c:v>2</c:v>
                  </c:pt>
                  <c:pt idx="4128">
                    <c:v>6</c:v>
                  </c:pt>
                  <c:pt idx="4134">
                    <c:v>2</c:v>
                  </c:pt>
                  <c:pt idx="4136">
                    <c:v>3</c:v>
                  </c:pt>
                  <c:pt idx="4139">
                    <c:v>2</c:v>
                  </c:pt>
                  <c:pt idx="4141">
                    <c:v>3</c:v>
                  </c:pt>
                  <c:pt idx="4144">
                    <c:v>2</c:v>
                  </c:pt>
                  <c:pt idx="4146">
                    <c:v>2</c:v>
                  </c:pt>
                  <c:pt idx="4148">
                    <c:v>2</c:v>
                  </c:pt>
                  <c:pt idx="4150">
                    <c:v>2</c:v>
                  </c:pt>
                  <c:pt idx="4152">
                    <c:v>6</c:v>
                  </c:pt>
                  <c:pt idx="4158">
                    <c:v>2</c:v>
                  </c:pt>
                  <c:pt idx="4160">
                    <c:v>3</c:v>
                  </c:pt>
                  <c:pt idx="4163">
                    <c:v>2</c:v>
                  </c:pt>
                  <c:pt idx="4165">
                    <c:v>3</c:v>
                  </c:pt>
                  <c:pt idx="4168">
                    <c:v>2</c:v>
                  </c:pt>
                  <c:pt idx="4170">
                    <c:v>2</c:v>
                  </c:pt>
                  <c:pt idx="4172">
                    <c:v>2</c:v>
                  </c:pt>
                  <c:pt idx="4174">
                    <c:v>2</c:v>
                  </c:pt>
                  <c:pt idx="4176">
                    <c:v>6</c:v>
                  </c:pt>
                  <c:pt idx="4182">
                    <c:v>2</c:v>
                  </c:pt>
                  <c:pt idx="4184">
                    <c:v>3</c:v>
                  </c:pt>
                  <c:pt idx="4187">
                    <c:v>2</c:v>
                  </c:pt>
                  <c:pt idx="4189">
                    <c:v>3</c:v>
                  </c:pt>
                  <c:pt idx="4192">
                    <c:v>2</c:v>
                  </c:pt>
                  <c:pt idx="4194">
                    <c:v>2</c:v>
                  </c:pt>
                  <c:pt idx="4196">
                    <c:v>2</c:v>
                  </c:pt>
                  <c:pt idx="4198">
                    <c:v>2</c:v>
                  </c:pt>
                  <c:pt idx="4200">
                    <c:v>6</c:v>
                  </c:pt>
                  <c:pt idx="4206">
                    <c:v>2</c:v>
                  </c:pt>
                  <c:pt idx="4208">
                    <c:v>3</c:v>
                  </c:pt>
                  <c:pt idx="4211">
                    <c:v>2</c:v>
                  </c:pt>
                  <c:pt idx="4213">
                    <c:v>3</c:v>
                  </c:pt>
                  <c:pt idx="4216">
                    <c:v>2</c:v>
                  </c:pt>
                  <c:pt idx="4218">
                    <c:v>2</c:v>
                  </c:pt>
                  <c:pt idx="4220">
                    <c:v>2</c:v>
                  </c:pt>
                  <c:pt idx="4222">
                    <c:v>2</c:v>
                  </c:pt>
                  <c:pt idx="4224">
                    <c:v>6</c:v>
                  </c:pt>
                  <c:pt idx="4230">
                    <c:v>2</c:v>
                  </c:pt>
                  <c:pt idx="4232">
                    <c:v>3</c:v>
                  </c:pt>
                  <c:pt idx="4235">
                    <c:v>2</c:v>
                  </c:pt>
                  <c:pt idx="4237">
                    <c:v>3</c:v>
                  </c:pt>
                  <c:pt idx="4240">
                    <c:v>2</c:v>
                  </c:pt>
                  <c:pt idx="4242">
                    <c:v>2</c:v>
                  </c:pt>
                  <c:pt idx="4244">
                    <c:v>2</c:v>
                  </c:pt>
                  <c:pt idx="4246">
                    <c:v>2</c:v>
                  </c:pt>
                  <c:pt idx="4248">
                    <c:v>6</c:v>
                  </c:pt>
                  <c:pt idx="4254">
                    <c:v>2</c:v>
                  </c:pt>
                  <c:pt idx="4256">
                    <c:v>3</c:v>
                  </c:pt>
                  <c:pt idx="4259">
                    <c:v>2</c:v>
                  </c:pt>
                  <c:pt idx="4261">
                    <c:v>3</c:v>
                  </c:pt>
                  <c:pt idx="4264">
                    <c:v>2</c:v>
                  </c:pt>
                  <c:pt idx="4266">
                    <c:v>2</c:v>
                  </c:pt>
                  <c:pt idx="4268">
                    <c:v>2</c:v>
                  </c:pt>
                  <c:pt idx="4270">
                    <c:v>2</c:v>
                  </c:pt>
                  <c:pt idx="4272">
                    <c:v>6</c:v>
                  </c:pt>
                  <c:pt idx="4278">
                    <c:v>2</c:v>
                  </c:pt>
                  <c:pt idx="4280">
                    <c:v>3</c:v>
                  </c:pt>
                  <c:pt idx="4283">
                    <c:v>2</c:v>
                  </c:pt>
                  <c:pt idx="4285">
                    <c:v>3</c:v>
                  </c:pt>
                  <c:pt idx="4288">
                    <c:v>2</c:v>
                  </c:pt>
                  <c:pt idx="4290">
                    <c:v>2</c:v>
                  </c:pt>
                  <c:pt idx="4292">
                    <c:v>2</c:v>
                  </c:pt>
                  <c:pt idx="4294">
                    <c:v>2</c:v>
                  </c:pt>
                  <c:pt idx="4296">
                    <c:v>6</c:v>
                  </c:pt>
                  <c:pt idx="4302">
                    <c:v>2</c:v>
                  </c:pt>
                  <c:pt idx="4304">
                    <c:v>3</c:v>
                  </c:pt>
                  <c:pt idx="4307">
                    <c:v>2</c:v>
                  </c:pt>
                  <c:pt idx="4309">
                    <c:v>3</c:v>
                  </c:pt>
                  <c:pt idx="4312">
                    <c:v>2</c:v>
                  </c:pt>
                  <c:pt idx="4314">
                    <c:v>2</c:v>
                  </c:pt>
                  <c:pt idx="4316">
                    <c:v>2</c:v>
                  </c:pt>
                  <c:pt idx="4318">
                    <c:v>2</c:v>
                  </c:pt>
                  <c:pt idx="4320">
                    <c:v>6</c:v>
                  </c:pt>
                  <c:pt idx="4326">
                    <c:v>2</c:v>
                  </c:pt>
                  <c:pt idx="4328">
                    <c:v>3</c:v>
                  </c:pt>
                  <c:pt idx="4331">
                    <c:v>2</c:v>
                  </c:pt>
                  <c:pt idx="4333">
                    <c:v>3</c:v>
                  </c:pt>
                  <c:pt idx="4336">
                    <c:v>2</c:v>
                  </c:pt>
                  <c:pt idx="4338">
                    <c:v>2</c:v>
                  </c:pt>
                  <c:pt idx="4340">
                    <c:v>2</c:v>
                  </c:pt>
                  <c:pt idx="4342">
                    <c:v>2</c:v>
                  </c:pt>
                  <c:pt idx="4344">
                    <c:v>6</c:v>
                  </c:pt>
                  <c:pt idx="4350">
                    <c:v>2</c:v>
                  </c:pt>
                  <c:pt idx="4352">
                    <c:v>3</c:v>
                  </c:pt>
                  <c:pt idx="4355">
                    <c:v>2</c:v>
                  </c:pt>
                  <c:pt idx="4357">
                    <c:v>3</c:v>
                  </c:pt>
                  <c:pt idx="4360">
                    <c:v>2</c:v>
                  </c:pt>
                  <c:pt idx="4362">
                    <c:v>2</c:v>
                  </c:pt>
                  <c:pt idx="4364">
                    <c:v>2</c:v>
                  </c:pt>
                  <c:pt idx="4366">
                    <c:v>2</c:v>
                  </c:pt>
                  <c:pt idx="4368">
                    <c:v>6</c:v>
                  </c:pt>
                  <c:pt idx="4374">
                    <c:v>2</c:v>
                  </c:pt>
                  <c:pt idx="4376">
                    <c:v>3</c:v>
                  </c:pt>
                  <c:pt idx="4379">
                    <c:v>2</c:v>
                  </c:pt>
                  <c:pt idx="4381">
                    <c:v>3</c:v>
                  </c:pt>
                  <c:pt idx="4384">
                    <c:v>2</c:v>
                  </c:pt>
                  <c:pt idx="4386">
                    <c:v>2</c:v>
                  </c:pt>
                  <c:pt idx="4388">
                    <c:v>2</c:v>
                  </c:pt>
                  <c:pt idx="4390">
                    <c:v>2</c:v>
                  </c:pt>
                  <c:pt idx="4392">
                    <c:v>6</c:v>
                  </c:pt>
                  <c:pt idx="4398">
                    <c:v>2</c:v>
                  </c:pt>
                  <c:pt idx="4400">
                    <c:v>3</c:v>
                  </c:pt>
                  <c:pt idx="4403">
                    <c:v>2</c:v>
                  </c:pt>
                  <c:pt idx="4405">
                    <c:v>3</c:v>
                  </c:pt>
                  <c:pt idx="4408">
                    <c:v>2</c:v>
                  </c:pt>
                  <c:pt idx="4410">
                    <c:v>2</c:v>
                  </c:pt>
                  <c:pt idx="4412">
                    <c:v>2</c:v>
                  </c:pt>
                  <c:pt idx="4414">
                    <c:v>2</c:v>
                  </c:pt>
                  <c:pt idx="4416">
                    <c:v>6</c:v>
                  </c:pt>
                  <c:pt idx="4422">
                    <c:v>2</c:v>
                  </c:pt>
                  <c:pt idx="4424">
                    <c:v>3</c:v>
                  </c:pt>
                  <c:pt idx="4427">
                    <c:v>2</c:v>
                  </c:pt>
                  <c:pt idx="4429">
                    <c:v>3</c:v>
                  </c:pt>
                  <c:pt idx="4432">
                    <c:v>2</c:v>
                  </c:pt>
                  <c:pt idx="4434">
                    <c:v>2</c:v>
                  </c:pt>
                  <c:pt idx="4436">
                    <c:v>2</c:v>
                  </c:pt>
                  <c:pt idx="4438">
                    <c:v>2</c:v>
                  </c:pt>
                  <c:pt idx="4440">
                    <c:v>6</c:v>
                  </c:pt>
                  <c:pt idx="4446">
                    <c:v>2</c:v>
                  </c:pt>
                  <c:pt idx="4448">
                    <c:v>3</c:v>
                  </c:pt>
                  <c:pt idx="4451">
                    <c:v>2</c:v>
                  </c:pt>
                  <c:pt idx="4453">
                    <c:v>3</c:v>
                  </c:pt>
                  <c:pt idx="4456">
                    <c:v>2</c:v>
                  </c:pt>
                  <c:pt idx="4458">
                    <c:v>2</c:v>
                  </c:pt>
                  <c:pt idx="4460">
                    <c:v>2</c:v>
                  </c:pt>
                  <c:pt idx="4462">
                    <c:v>2</c:v>
                  </c:pt>
                  <c:pt idx="4464">
                    <c:v>6</c:v>
                  </c:pt>
                  <c:pt idx="4470">
                    <c:v>2</c:v>
                  </c:pt>
                  <c:pt idx="4472">
                    <c:v>3</c:v>
                  </c:pt>
                  <c:pt idx="4475">
                    <c:v>2</c:v>
                  </c:pt>
                  <c:pt idx="4477">
                    <c:v>3</c:v>
                  </c:pt>
                  <c:pt idx="4480">
                    <c:v>2</c:v>
                  </c:pt>
                  <c:pt idx="4482">
                    <c:v>2</c:v>
                  </c:pt>
                  <c:pt idx="4484">
                    <c:v>2</c:v>
                  </c:pt>
                  <c:pt idx="4486">
                    <c:v>2</c:v>
                  </c:pt>
                  <c:pt idx="4488">
                    <c:v>6</c:v>
                  </c:pt>
                  <c:pt idx="4494">
                    <c:v>2</c:v>
                  </c:pt>
                  <c:pt idx="4496">
                    <c:v>3</c:v>
                  </c:pt>
                  <c:pt idx="4499">
                    <c:v>2</c:v>
                  </c:pt>
                  <c:pt idx="4501">
                    <c:v>3</c:v>
                  </c:pt>
                  <c:pt idx="4504">
                    <c:v>2</c:v>
                  </c:pt>
                  <c:pt idx="4506">
                    <c:v>2</c:v>
                  </c:pt>
                  <c:pt idx="4508">
                    <c:v>2</c:v>
                  </c:pt>
                  <c:pt idx="4510">
                    <c:v>2</c:v>
                  </c:pt>
                  <c:pt idx="4512">
                    <c:v>6</c:v>
                  </c:pt>
                  <c:pt idx="4518">
                    <c:v>2</c:v>
                  </c:pt>
                  <c:pt idx="4520">
                    <c:v>3</c:v>
                  </c:pt>
                  <c:pt idx="4523">
                    <c:v>2</c:v>
                  </c:pt>
                  <c:pt idx="4525">
                    <c:v>3</c:v>
                  </c:pt>
                  <c:pt idx="4528">
                    <c:v>2</c:v>
                  </c:pt>
                  <c:pt idx="4530">
                    <c:v>2</c:v>
                  </c:pt>
                  <c:pt idx="4532">
                    <c:v>2</c:v>
                  </c:pt>
                  <c:pt idx="4534">
                    <c:v>2</c:v>
                  </c:pt>
                  <c:pt idx="4536">
                    <c:v>6</c:v>
                  </c:pt>
                  <c:pt idx="4542">
                    <c:v>2</c:v>
                  </c:pt>
                  <c:pt idx="4544">
                    <c:v>3</c:v>
                  </c:pt>
                  <c:pt idx="4547">
                    <c:v>2</c:v>
                  </c:pt>
                  <c:pt idx="4549">
                    <c:v>3</c:v>
                  </c:pt>
                  <c:pt idx="4552">
                    <c:v>2</c:v>
                  </c:pt>
                  <c:pt idx="4554">
                    <c:v>2</c:v>
                  </c:pt>
                  <c:pt idx="4556">
                    <c:v>2</c:v>
                  </c:pt>
                  <c:pt idx="4558">
                    <c:v>2</c:v>
                  </c:pt>
                  <c:pt idx="4560">
                    <c:v>6</c:v>
                  </c:pt>
                  <c:pt idx="4566">
                    <c:v>2</c:v>
                  </c:pt>
                  <c:pt idx="4568">
                    <c:v>3</c:v>
                  </c:pt>
                  <c:pt idx="4571">
                    <c:v>2</c:v>
                  </c:pt>
                  <c:pt idx="4573">
                    <c:v>3</c:v>
                  </c:pt>
                  <c:pt idx="4576">
                    <c:v>2</c:v>
                  </c:pt>
                  <c:pt idx="4578">
                    <c:v>2</c:v>
                  </c:pt>
                  <c:pt idx="4580">
                    <c:v>2</c:v>
                  </c:pt>
                  <c:pt idx="4582">
                    <c:v>2</c:v>
                  </c:pt>
                  <c:pt idx="4584">
                    <c:v>6</c:v>
                  </c:pt>
                  <c:pt idx="4590">
                    <c:v>2</c:v>
                  </c:pt>
                  <c:pt idx="4592">
                    <c:v>3</c:v>
                  </c:pt>
                  <c:pt idx="4595">
                    <c:v>2</c:v>
                  </c:pt>
                  <c:pt idx="4597">
                    <c:v>3</c:v>
                  </c:pt>
                  <c:pt idx="4600">
                    <c:v>2</c:v>
                  </c:pt>
                  <c:pt idx="4602">
                    <c:v>2</c:v>
                  </c:pt>
                  <c:pt idx="4604">
                    <c:v>2</c:v>
                  </c:pt>
                  <c:pt idx="4606">
                    <c:v>2</c:v>
                  </c:pt>
                  <c:pt idx="4608">
                    <c:v>6</c:v>
                  </c:pt>
                  <c:pt idx="4614">
                    <c:v>2</c:v>
                  </c:pt>
                  <c:pt idx="4616">
                    <c:v>3</c:v>
                  </c:pt>
                  <c:pt idx="4619">
                    <c:v>2</c:v>
                  </c:pt>
                  <c:pt idx="4621">
                    <c:v>3</c:v>
                  </c:pt>
                  <c:pt idx="4624">
                    <c:v>2</c:v>
                  </c:pt>
                  <c:pt idx="4626">
                    <c:v>2</c:v>
                  </c:pt>
                  <c:pt idx="4628">
                    <c:v>2</c:v>
                  </c:pt>
                  <c:pt idx="4630">
                    <c:v>2</c:v>
                  </c:pt>
                  <c:pt idx="4632">
                    <c:v>6</c:v>
                  </c:pt>
                  <c:pt idx="4638">
                    <c:v>2</c:v>
                  </c:pt>
                  <c:pt idx="4640">
                    <c:v>3</c:v>
                  </c:pt>
                  <c:pt idx="4643">
                    <c:v>2</c:v>
                  </c:pt>
                  <c:pt idx="4645">
                    <c:v>3</c:v>
                  </c:pt>
                  <c:pt idx="4648">
                    <c:v>2</c:v>
                  </c:pt>
                  <c:pt idx="4650">
                    <c:v>2</c:v>
                  </c:pt>
                  <c:pt idx="4652">
                    <c:v>2</c:v>
                  </c:pt>
                  <c:pt idx="4654">
                    <c:v>2</c:v>
                  </c:pt>
                  <c:pt idx="4656">
                    <c:v>6</c:v>
                  </c:pt>
                  <c:pt idx="4662">
                    <c:v>2</c:v>
                  </c:pt>
                  <c:pt idx="4664">
                    <c:v>3</c:v>
                  </c:pt>
                  <c:pt idx="4667">
                    <c:v>2</c:v>
                  </c:pt>
                  <c:pt idx="4669">
                    <c:v>3</c:v>
                  </c:pt>
                  <c:pt idx="4672">
                    <c:v>2</c:v>
                  </c:pt>
                  <c:pt idx="4674">
                    <c:v>2</c:v>
                  </c:pt>
                  <c:pt idx="4676">
                    <c:v>2</c:v>
                  </c:pt>
                  <c:pt idx="4678">
                    <c:v>2</c:v>
                  </c:pt>
                  <c:pt idx="4680">
                    <c:v>6</c:v>
                  </c:pt>
                  <c:pt idx="4686">
                    <c:v>2</c:v>
                  </c:pt>
                  <c:pt idx="4688">
                    <c:v>3</c:v>
                  </c:pt>
                  <c:pt idx="4691">
                    <c:v>2</c:v>
                  </c:pt>
                  <c:pt idx="4693">
                    <c:v>3</c:v>
                  </c:pt>
                  <c:pt idx="4696">
                    <c:v>2</c:v>
                  </c:pt>
                  <c:pt idx="4698">
                    <c:v>2</c:v>
                  </c:pt>
                  <c:pt idx="4700">
                    <c:v>2</c:v>
                  </c:pt>
                  <c:pt idx="4702">
                    <c:v>2</c:v>
                  </c:pt>
                  <c:pt idx="4704">
                    <c:v>6</c:v>
                  </c:pt>
                  <c:pt idx="4710">
                    <c:v>2</c:v>
                  </c:pt>
                  <c:pt idx="4712">
                    <c:v>3</c:v>
                  </c:pt>
                  <c:pt idx="4715">
                    <c:v>2</c:v>
                  </c:pt>
                  <c:pt idx="4717">
                    <c:v>3</c:v>
                  </c:pt>
                  <c:pt idx="4720">
                    <c:v>2</c:v>
                  </c:pt>
                  <c:pt idx="4722">
                    <c:v>2</c:v>
                  </c:pt>
                  <c:pt idx="4724">
                    <c:v>2</c:v>
                  </c:pt>
                  <c:pt idx="4726">
                    <c:v>2</c:v>
                  </c:pt>
                  <c:pt idx="4728">
                    <c:v>6</c:v>
                  </c:pt>
                  <c:pt idx="4734">
                    <c:v>2</c:v>
                  </c:pt>
                  <c:pt idx="4736">
                    <c:v>3</c:v>
                  </c:pt>
                  <c:pt idx="4739">
                    <c:v>2</c:v>
                  </c:pt>
                  <c:pt idx="4741">
                    <c:v>3</c:v>
                  </c:pt>
                  <c:pt idx="4744">
                    <c:v>2</c:v>
                  </c:pt>
                  <c:pt idx="4746">
                    <c:v>2</c:v>
                  </c:pt>
                  <c:pt idx="4748">
                    <c:v>2</c:v>
                  </c:pt>
                  <c:pt idx="4750">
                    <c:v>2</c:v>
                  </c:pt>
                  <c:pt idx="4752">
                    <c:v>6</c:v>
                  </c:pt>
                  <c:pt idx="4758">
                    <c:v>2</c:v>
                  </c:pt>
                  <c:pt idx="4760">
                    <c:v>3</c:v>
                  </c:pt>
                  <c:pt idx="4763">
                    <c:v>2</c:v>
                  </c:pt>
                  <c:pt idx="4765">
                    <c:v>3</c:v>
                  </c:pt>
                  <c:pt idx="4768">
                    <c:v>2</c:v>
                  </c:pt>
                  <c:pt idx="4770">
                    <c:v>2</c:v>
                  </c:pt>
                  <c:pt idx="4772">
                    <c:v>2</c:v>
                  </c:pt>
                  <c:pt idx="4774">
                    <c:v>2</c:v>
                  </c:pt>
                  <c:pt idx="4776">
                    <c:v>6</c:v>
                  </c:pt>
                  <c:pt idx="4782">
                    <c:v>2</c:v>
                  </c:pt>
                  <c:pt idx="4784">
                    <c:v>3</c:v>
                  </c:pt>
                  <c:pt idx="4787">
                    <c:v>2</c:v>
                  </c:pt>
                  <c:pt idx="4789">
                    <c:v>3</c:v>
                  </c:pt>
                  <c:pt idx="4792">
                    <c:v>2</c:v>
                  </c:pt>
                  <c:pt idx="4794">
                    <c:v>2</c:v>
                  </c:pt>
                  <c:pt idx="4796">
                    <c:v>2</c:v>
                  </c:pt>
                  <c:pt idx="4798">
                    <c:v>2</c:v>
                  </c:pt>
                  <c:pt idx="4800">
                    <c:v>6</c:v>
                  </c:pt>
                  <c:pt idx="4806">
                    <c:v>2</c:v>
                  </c:pt>
                  <c:pt idx="4808">
                    <c:v>3</c:v>
                  </c:pt>
                  <c:pt idx="4811">
                    <c:v>2</c:v>
                  </c:pt>
                  <c:pt idx="4813">
                    <c:v>3</c:v>
                  </c:pt>
                  <c:pt idx="4816">
                    <c:v>2</c:v>
                  </c:pt>
                  <c:pt idx="4818">
                    <c:v>2</c:v>
                  </c:pt>
                  <c:pt idx="4820">
                    <c:v>2</c:v>
                  </c:pt>
                  <c:pt idx="4822">
                    <c:v>2</c:v>
                  </c:pt>
                  <c:pt idx="4824">
                    <c:v>6</c:v>
                  </c:pt>
                  <c:pt idx="4830">
                    <c:v>2</c:v>
                  </c:pt>
                  <c:pt idx="4832">
                    <c:v>3</c:v>
                  </c:pt>
                  <c:pt idx="4835">
                    <c:v>2</c:v>
                  </c:pt>
                  <c:pt idx="4837">
                    <c:v>3</c:v>
                  </c:pt>
                  <c:pt idx="4840">
                    <c:v>2</c:v>
                  </c:pt>
                  <c:pt idx="4842">
                    <c:v>2</c:v>
                  </c:pt>
                  <c:pt idx="4844">
                    <c:v>2</c:v>
                  </c:pt>
                  <c:pt idx="4846">
                    <c:v>2</c:v>
                  </c:pt>
                  <c:pt idx="4848">
                    <c:v>6</c:v>
                  </c:pt>
                  <c:pt idx="4854">
                    <c:v>2</c:v>
                  </c:pt>
                  <c:pt idx="4856">
                    <c:v>3</c:v>
                  </c:pt>
                  <c:pt idx="4859">
                    <c:v>2</c:v>
                  </c:pt>
                  <c:pt idx="4861">
                    <c:v>3</c:v>
                  </c:pt>
                  <c:pt idx="4864">
                    <c:v>2</c:v>
                  </c:pt>
                  <c:pt idx="4866">
                    <c:v>2</c:v>
                  </c:pt>
                  <c:pt idx="4868">
                    <c:v>2</c:v>
                  </c:pt>
                  <c:pt idx="4870">
                    <c:v>2</c:v>
                  </c:pt>
                  <c:pt idx="4872">
                    <c:v>6</c:v>
                  </c:pt>
                  <c:pt idx="4878">
                    <c:v>2</c:v>
                  </c:pt>
                  <c:pt idx="4880">
                    <c:v>3</c:v>
                  </c:pt>
                  <c:pt idx="4883">
                    <c:v>2</c:v>
                  </c:pt>
                  <c:pt idx="4885">
                    <c:v>3</c:v>
                  </c:pt>
                  <c:pt idx="4888">
                    <c:v>2</c:v>
                  </c:pt>
                  <c:pt idx="4890">
                    <c:v>2</c:v>
                  </c:pt>
                  <c:pt idx="4892">
                    <c:v>2</c:v>
                  </c:pt>
                  <c:pt idx="4894">
                    <c:v>2</c:v>
                  </c:pt>
                  <c:pt idx="4896">
                    <c:v>6</c:v>
                  </c:pt>
                  <c:pt idx="4902">
                    <c:v>2</c:v>
                  </c:pt>
                  <c:pt idx="4904">
                    <c:v>3</c:v>
                  </c:pt>
                  <c:pt idx="4907">
                    <c:v>2</c:v>
                  </c:pt>
                  <c:pt idx="4909">
                    <c:v>3</c:v>
                  </c:pt>
                  <c:pt idx="4912">
                    <c:v>2</c:v>
                  </c:pt>
                  <c:pt idx="4914">
                    <c:v>2</c:v>
                  </c:pt>
                  <c:pt idx="4916">
                    <c:v>2</c:v>
                  </c:pt>
                  <c:pt idx="4918">
                    <c:v>2</c:v>
                  </c:pt>
                  <c:pt idx="4920">
                    <c:v>6</c:v>
                  </c:pt>
                  <c:pt idx="4926">
                    <c:v>2</c:v>
                  </c:pt>
                  <c:pt idx="4928">
                    <c:v>3</c:v>
                  </c:pt>
                  <c:pt idx="4931">
                    <c:v>2</c:v>
                  </c:pt>
                  <c:pt idx="4933">
                    <c:v>3</c:v>
                  </c:pt>
                  <c:pt idx="4936">
                    <c:v>2</c:v>
                  </c:pt>
                  <c:pt idx="4938">
                    <c:v>2</c:v>
                  </c:pt>
                  <c:pt idx="4940">
                    <c:v>2</c:v>
                  </c:pt>
                  <c:pt idx="4942">
                    <c:v>2</c:v>
                  </c:pt>
                  <c:pt idx="4944">
                    <c:v>6</c:v>
                  </c:pt>
                  <c:pt idx="4950">
                    <c:v>2</c:v>
                  </c:pt>
                  <c:pt idx="4952">
                    <c:v>3</c:v>
                  </c:pt>
                  <c:pt idx="4955">
                    <c:v>2</c:v>
                  </c:pt>
                  <c:pt idx="4957">
                    <c:v>3</c:v>
                  </c:pt>
                  <c:pt idx="4960">
                    <c:v>2</c:v>
                  </c:pt>
                  <c:pt idx="4962">
                    <c:v>2</c:v>
                  </c:pt>
                  <c:pt idx="4964">
                    <c:v>2</c:v>
                  </c:pt>
                  <c:pt idx="4966">
                    <c:v>2</c:v>
                  </c:pt>
                  <c:pt idx="4968">
                    <c:v>6</c:v>
                  </c:pt>
                  <c:pt idx="4974">
                    <c:v>2</c:v>
                  </c:pt>
                  <c:pt idx="4976">
                    <c:v>3</c:v>
                  </c:pt>
                  <c:pt idx="4979">
                    <c:v>2</c:v>
                  </c:pt>
                  <c:pt idx="4981">
                    <c:v>3</c:v>
                  </c:pt>
                  <c:pt idx="4984">
                    <c:v>2</c:v>
                  </c:pt>
                  <c:pt idx="4986">
                    <c:v>2</c:v>
                  </c:pt>
                  <c:pt idx="4988">
                    <c:v>2</c:v>
                  </c:pt>
                  <c:pt idx="4990">
                    <c:v>2</c:v>
                  </c:pt>
                  <c:pt idx="4992">
                    <c:v>6</c:v>
                  </c:pt>
                  <c:pt idx="4998">
                    <c:v>2</c:v>
                  </c:pt>
                  <c:pt idx="5000">
                    <c:v>3</c:v>
                  </c:pt>
                  <c:pt idx="5003">
                    <c:v>2</c:v>
                  </c:pt>
                  <c:pt idx="5005">
                    <c:v>3</c:v>
                  </c:pt>
                  <c:pt idx="5008">
                    <c:v>2</c:v>
                  </c:pt>
                  <c:pt idx="5010">
                    <c:v>2</c:v>
                  </c:pt>
                  <c:pt idx="5012">
                    <c:v>2</c:v>
                  </c:pt>
                  <c:pt idx="5014">
                    <c:v>2</c:v>
                  </c:pt>
                  <c:pt idx="5016">
                    <c:v>6</c:v>
                  </c:pt>
                  <c:pt idx="5022">
                    <c:v>2</c:v>
                  </c:pt>
                  <c:pt idx="5024">
                    <c:v>3</c:v>
                  </c:pt>
                  <c:pt idx="5027">
                    <c:v>2</c:v>
                  </c:pt>
                  <c:pt idx="5029">
                    <c:v>3</c:v>
                  </c:pt>
                  <c:pt idx="5032">
                    <c:v>2</c:v>
                  </c:pt>
                  <c:pt idx="5034">
                    <c:v>2</c:v>
                  </c:pt>
                  <c:pt idx="5036">
                    <c:v>2</c:v>
                  </c:pt>
                  <c:pt idx="5038">
                    <c:v>2</c:v>
                  </c:pt>
                  <c:pt idx="5040">
                    <c:v>6</c:v>
                  </c:pt>
                  <c:pt idx="5046">
                    <c:v>2</c:v>
                  </c:pt>
                  <c:pt idx="5048">
                    <c:v>3</c:v>
                  </c:pt>
                  <c:pt idx="5051">
                    <c:v>2</c:v>
                  </c:pt>
                  <c:pt idx="5053">
                    <c:v>3</c:v>
                  </c:pt>
                  <c:pt idx="5056">
                    <c:v>2</c:v>
                  </c:pt>
                  <c:pt idx="5058">
                    <c:v>2</c:v>
                  </c:pt>
                  <c:pt idx="5060">
                    <c:v>2</c:v>
                  </c:pt>
                  <c:pt idx="5062">
                    <c:v>2</c:v>
                  </c:pt>
                  <c:pt idx="5064">
                    <c:v>6</c:v>
                  </c:pt>
                  <c:pt idx="5070">
                    <c:v>2</c:v>
                  </c:pt>
                  <c:pt idx="5072">
                    <c:v>3</c:v>
                  </c:pt>
                  <c:pt idx="5075">
                    <c:v>2</c:v>
                  </c:pt>
                  <c:pt idx="5077">
                    <c:v>3</c:v>
                  </c:pt>
                  <c:pt idx="5080">
                    <c:v>2</c:v>
                  </c:pt>
                  <c:pt idx="5082">
                    <c:v>2</c:v>
                  </c:pt>
                  <c:pt idx="5084">
                    <c:v>2</c:v>
                  </c:pt>
                  <c:pt idx="5086">
                    <c:v>2</c:v>
                  </c:pt>
                  <c:pt idx="5088">
                    <c:v>6</c:v>
                  </c:pt>
                  <c:pt idx="5094">
                    <c:v>2</c:v>
                  </c:pt>
                  <c:pt idx="5096">
                    <c:v>3</c:v>
                  </c:pt>
                  <c:pt idx="5099">
                    <c:v>2</c:v>
                  </c:pt>
                  <c:pt idx="5101">
                    <c:v>3</c:v>
                  </c:pt>
                  <c:pt idx="5104">
                    <c:v>2</c:v>
                  </c:pt>
                  <c:pt idx="5106">
                    <c:v>2</c:v>
                  </c:pt>
                  <c:pt idx="5108">
                    <c:v>2</c:v>
                  </c:pt>
                  <c:pt idx="5110">
                    <c:v>2</c:v>
                  </c:pt>
                  <c:pt idx="5112">
                    <c:v>6</c:v>
                  </c:pt>
                  <c:pt idx="5118">
                    <c:v>2</c:v>
                  </c:pt>
                  <c:pt idx="5120">
                    <c:v>3</c:v>
                  </c:pt>
                  <c:pt idx="5123">
                    <c:v>2</c:v>
                  </c:pt>
                  <c:pt idx="5125">
                    <c:v>3</c:v>
                  </c:pt>
                  <c:pt idx="5128">
                    <c:v>2</c:v>
                  </c:pt>
                  <c:pt idx="5130">
                    <c:v>2</c:v>
                  </c:pt>
                  <c:pt idx="5132">
                    <c:v>2</c:v>
                  </c:pt>
                  <c:pt idx="5134">
                    <c:v>2</c:v>
                  </c:pt>
                  <c:pt idx="5136">
                    <c:v>6</c:v>
                  </c:pt>
                  <c:pt idx="5142">
                    <c:v>2</c:v>
                  </c:pt>
                  <c:pt idx="5144">
                    <c:v>3</c:v>
                  </c:pt>
                  <c:pt idx="5147">
                    <c:v>2</c:v>
                  </c:pt>
                  <c:pt idx="5149">
                    <c:v>3</c:v>
                  </c:pt>
                  <c:pt idx="5152">
                    <c:v>2</c:v>
                  </c:pt>
                  <c:pt idx="5154">
                    <c:v>2</c:v>
                  </c:pt>
                  <c:pt idx="5156">
                    <c:v>2</c:v>
                  </c:pt>
                  <c:pt idx="5158">
                    <c:v>2</c:v>
                  </c:pt>
                  <c:pt idx="5160">
                    <c:v>6</c:v>
                  </c:pt>
                  <c:pt idx="5166">
                    <c:v>2</c:v>
                  </c:pt>
                  <c:pt idx="5168">
                    <c:v>3</c:v>
                  </c:pt>
                  <c:pt idx="5171">
                    <c:v>2</c:v>
                  </c:pt>
                  <c:pt idx="5173">
                    <c:v>3</c:v>
                  </c:pt>
                  <c:pt idx="5176">
                    <c:v>2</c:v>
                  </c:pt>
                  <c:pt idx="5178">
                    <c:v>2</c:v>
                  </c:pt>
                  <c:pt idx="5180">
                    <c:v>2</c:v>
                  </c:pt>
                  <c:pt idx="5182">
                    <c:v>2</c:v>
                  </c:pt>
                  <c:pt idx="5184">
                    <c:v>6</c:v>
                  </c:pt>
                  <c:pt idx="5190">
                    <c:v>2</c:v>
                  </c:pt>
                  <c:pt idx="5192">
                    <c:v>3</c:v>
                  </c:pt>
                  <c:pt idx="5195">
                    <c:v>2</c:v>
                  </c:pt>
                  <c:pt idx="5197">
                    <c:v>3</c:v>
                  </c:pt>
                  <c:pt idx="5200">
                    <c:v>2</c:v>
                  </c:pt>
                  <c:pt idx="5202">
                    <c:v>2</c:v>
                  </c:pt>
                  <c:pt idx="5204">
                    <c:v>2</c:v>
                  </c:pt>
                  <c:pt idx="5206">
                    <c:v>2</c:v>
                  </c:pt>
                  <c:pt idx="5208">
                    <c:v>6</c:v>
                  </c:pt>
                  <c:pt idx="5214">
                    <c:v>2</c:v>
                  </c:pt>
                  <c:pt idx="5216">
                    <c:v>3</c:v>
                  </c:pt>
                  <c:pt idx="5219">
                    <c:v>2</c:v>
                  </c:pt>
                  <c:pt idx="5221">
                    <c:v>3</c:v>
                  </c:pt>
                  <c:pt idx="5224">
                    <c:v>2</c:v>
                  </c:pt>
                  <c:pt idx="5226">
                    <c:v>2</c:v>
                  </c:pt>
                  <c:pt idx="5228">
                    <c:v>2</c:v>
                  </c:pt>
                  <c:pt idx="5230">
                    <c:v>2</c:v>
                  </c:pt>
                  <c:pt idx="5232">
                    <c:v>6</c:v>
                  </c:pt>
                  <c:pt idx="5238">
                    <c:v>2</c:v>
                  </c:pt>
                  <c:pt idx="5240">
                    <c:v>3</c:v>
                  </c:pt>
                  <c:pt idx="5243">
                    <c:v>2</c:v>
                  </c:pt>
                  <c:pt idx="5245">
                    <c:v>3</c:v>
                  </c:pt>
                  <c:pt idx="5248">
                    <c:v>2</c:v>
                  </c:pt>
                  <c:pt idx="5250">
                    <c:v>2</c:v>
                  </c:pt>
                  <c:pt idx="5252">
                    <c:v>2</c:v>
                  </c:pt>
                  <c:pt idx="5254">
                    <c:v>2</c:v>
                  </c:pt>
                  <c:pt idx="5256">
                    <c:v>6</c:v>
                  </c:pt>
                  <c:pt idx="5262">
                    <c:v>2</c:v>
                  </c:pt>
                  <c:pt idx="5264">
                    <c:v>3</c:v>
                  </c:pt>
                  <c:pt idx="5267">
                    <c:v>2</c:v>
                  </c:pt>
                  <c:pt idx="5269">
                    <c:v>3</c:v>
                  </c:pt>
                  <c:pt idx="5272">
                    <c:v>2</c:v>
                  </c:pt>
                  <c:pt idx="5274">
                    <c:v>2</c:v>
                  </c:pt>
                  <c:pt idx="5276">
                    <c:v>2</c:v>
                  </c:pt>
                  <c:pt idx="5278">
                    <c:v>2</c:v>
                  </c:pt>
                  <c:pt idx="5280">
                    <c:v>6</c:v>
                  </c:pt>
                  <c:pt idx="5286">
                    <c:v>2</c:v>
                  </c:pt>
                  <c:pt idx="5288">
                    <c:v>3</c:v>
                  </c:pt>
                  <c:pt idx="5291">
                    <c:v>2</c:v>
                  </c:pt>
                  <c:pt idx="5293">
                    <c:v>3</c:v>
                  </c:pt>
                  <c:pt idx="5296">
                    <c:v>2</c:v>
                  </c:pt>
                  <c:pt idx="5298">
                    <c:v>2</c:v>
                  </c:pt>
                  <c:pt idx="5300">
                    <c:v>2</c:v>
                  </c:pt>
                  <c:pt idx="5302">
                    <c:v>2</c:v>
                  </c:pt>
                  <c:pt idx="5304">
                    <c:v>6</c:v>
                  </c:pt>
                  <c:pt idx="5310">
                    <c:v>2</c:v>
                  </c:pt>
                  <c:pt idx="5312">
                    <c:v>3</c:v>
                  </c:pt>
                  <c:pt idx="5315">
                    <c:v>2</c:v>
                  </c:pt>
                  <c:pt idx="5317">
                    <c:v>3</c:v>
                  </c:pt>
                  <c:pt idx="5320">
                    <c:v>2</c:v>
                  </c:pt>
                  <c:pt idx="5322">
                    <c:v>2</c:v>
                  </c:pt>
                  <c:pt idx="5324">
                    <c:v>2</c:v>
                  </c:pt>
                  <c:pt idx="5326">
                    <c:v>2</c:v>
                  </c:pt>
                  <c:pt idx="5328">
                    <c:v>6</c:v>
                  </c:pt>
                  <c:pt idx="5334">
                    <c:v>2</c:v>
                  </c:pt>
                  <c:pt idx="5336">
                    <c:v>3</c:v>
                  </c:pt>
                  <c:pt idx="5339">
                    <c:v>2</c:v>
                  </c:pt>
                  <c:pt idx="5341">
                    <c:v>3</c:v>
                  </c:pt>
                  <c:pt idx="5344">
                    <c:v>2</c:v>
                  </c:pt>
                  <c:pt idx="5346">
                    <c:v>2</c:v>
                  </c:pt>
                  <c:pt idx="5348">
                    <c:v>2</c:v>
                  </c:pt>
                  <c:pt idx="5350">
                    <c:v>2</c:v>
                  </c:pt>
                  <c:pt idx="5352">
                    <c:v>6</c:v>
                  </c:pt>
                  <c:pt idx="5358">
                    <c:v>2</c:v>
                  </c:pt>
                  <c:pt idx="5360">
                    <c:v>3</c:v>
                  </c:pt>
                  <c:pt idx="5363">
                    <c:v>2</c:v>
                  </c:pt>
                  <c:pt idx="5365">
                    <c:v>3</c:v>
                  </c:pt>
                  <c:pt idx="5368">
                    <c:v>2</c:v>
                  </c:pt>
                  <c:pt idx="5370">
                    <c:v>2</c:v>
                  </c:pt>
                  <c:pt idx="5372">
                    <c:v>2</c:v>
                  </c:pt>
                  <c:pt idx="5374">
                    <c:v>2</c:v>
                  </c:pt>
                  <c:pt idx="5376">
                    <c:v>6</c:v>
                  </c:pt>
                  <c:pt idx="5382">
                    <c:v>2</c:v>
                  </c:pt>
                  <c:pt idx="5384">
                    <c:v>3</c:v>
                  </c:pt>
                  <c:pt idx="5387">
                    <c:v>2</c:v>
                  </c:pt>
                  <c:pt idx="5389">
                    <c:v>3</c:v>
                  </c:pt>
                  <c:pt idx="5392">
                    <c:v>2</c:v>
                  </c:pt>
                  <c:pt idx="5394">
                    <c:v>2</c:v>
                  </c:pt>
                  <c:pt idx="5396">
                    <c:v>2</c:v>
                  </c:pt>
                  <c:pt idx="5398">
                    <c:v>2</c:v>
                  </c:pt>
                  <c:pt idx="5400">
                    <c:v>6</c:v>
                  </c:pt>
                  <c:pt idx="5406">
                    <c:v>2</c:v>
                  </c:pt>
                  <c:pt idx="5408">
                    <c:v>3</c:v>
                  </c:pt>
                  <c:pt idx="5411">
                    <c:v>2</c:v>
                  </c:pt>
                  <c:pt idx="5413">
                    <c:v>3</c:v>
                  </c:pt>
                  <c:pt idx="5416">
                    <c:v>2</c:v>
                  </c:pt>
                  <c:pt idx="5418">
                    <c:v>2</c:v>
                  </c:pt>
                  <c:pt idx="5420">
                    <c:v>2</c:v>
                  </c:pt>
                  <c:pt idx="5422">
                    <c:v>2</c:v>
                  </c:pt>
                  <c:pt idx="5424">
                    <c:v>6</c:v>
                  </c:pt>
                  <c:pt idx="5430">
                    <c:v>2</c:v>
                  </c:pt>
                  <c:pt idx="5432">
                    <c:v>3</c:v>
                  </c:pt>
                  <c:pt idx="5435">
                    <c:v>2</c:v>
                  </c:pt>
                  <c:pt idx="5437">
                    <c:v>3</c:v>
                  </c:pt>
                  <c:pt idx="5440">
                    <c:v>2</c:v>
                  </c:pt>
                  <c:pt idx="5442">
                    <c:v>2</c:v>
                  </c:pt>
                  <c:pt idx="5444">
                    <c:v>2</c:v>
                  </c:pt>
                  <c:pt idx="5446">
                    <c:v>2</c:v>
                  </c:pt>
                  <c:pt idx="5448">
                    <c:v>6</c:v>
                  </c:pt>
                  <c:pt idx="5454">
                    <c:v>2</c:v>
                  </c:pt>
                  <c:pt idx="5456">
                    <c:v>3</c:v>
                  </c:pt>
                  <c:pt idx="5459">
                    <c:v>2</c:v>
                  </c:pt>
                  <c:pt idx="5461">
                    <c:v>3</c:v>
                  </c:pt>
                  <c:pt idx="5464">
                    <c:v>2</c:v>
                  </c:pt>
                  <c:pt idx="5466">
                    <c:v>2</c:v>
                  </c:pt>
                  <c:pt idx="5468">
                    <c:v>2</c:v>
                  </c:pt>
                  <c:pt idx="5470">
                    <c:v>2</c:v>
                  </c:pt>
                  <c:pt idx="5472">
                    <c:v>6</c:v>
                  </c:pt>
                  <c:pt idx="5478">
                    <c:v>2</c:v>
                  </c:pt>
                  <c:pt idx="5480">
                    <c:v>3</c:v>
                  </c:pt>
                  <c:pt idx="5483">
                    <c:v>2</c:v>
                  </c:pt>
                  <c:pt idx="5485">
                    <c:v>3</c:v>
                  </c:pt>
                  <c:pt idx="5488">
                    <c:v>2</c:v>
                  </c:pt>
                  <c:pt idx="5490">
                    <c:v>2</c:v>
                  </c:pt>
                  <c:pt idx="5492">
                    <c:v>2</c:v>
                  </c:pt>
                  <c:pt idx="5494">
                    <c:v>2</c:v>
                  </c:pt>
                  <c:pt idx="5496">
                    <c:v>6</c:v>
                  </c:pt>
                  <c:pt idx="5502">
                    <c:v>2</c:v>
                  </c:pt>
                  <c:pt idx="5504">
                    <c:v>3</c:v>
                  </c:pt>
                  <c:pt idx="5507">
                    <c:v>2</c:v>
                  </c:pt>
                  <c:pt idx="5509">
                    <c:v>3</c:v>
                  </c:pt>
                  <c:pt idx="5512">
                    <c:v>2</c:v>
                  </c:pt>
                  <c:pt idx="5514">
                    <c:v>2</c:v>
                  </c:pt>
                  <c:pt idx="5516">
                    <c:v>2</c:v>
                  </c:pt>
                  <c:pt idx="5518">
                    <c:v>2</c:v>
                  </c:pt>
                  <c:pt idx="5520">
                    <c:v>6</c:v>
                  </c:pt>
                  <c:pt idx="5526">
                    <c:v>2</c:v>
                  </c:pt>
                  <c:pt idx="5528">
                    <c:v>3</c:v>
                  </c:pt>
                  <c:pt idx="5531">
                    <c:v>2</c:v>
                  </c:pt>
                  <c:pt idx="5533">
                    <c:v>3</c:v>
                  </c:pt>
                  <c:pt idx="5536">
                    <c:v>2</c:v>
                  </c:pt>
                  <c:pt idx="5538">
                    <c:v>2</c:v>
                  </c:pt>
                  <c:pt idx="5540">
                    <c:v>2</c:v>
                  </c:pt>
                  <c:pt idx="5542">
                    <c:v>2</c:v>
                  </c:pt>
                  <c:pt idx="5544">
                    <c:v>6</c:v>
                  </c:pt>
                  <c:pt idx="5550">
                    <c:v>2</c:v>
                  </c:pt>
                  <c:pt idx="5552">
                    <c:v>3</c:v>
                  </c:pt>
                  <c:pt idx="5555">
                    <c:v>2</c:v>
                  </c:pt>
                  <c:pt idx="5557">
                    <c:v>3</c:v>
                  </c:pt>
                  <c:pt idx="5560">
                    <c:v>2</c:v>
                  </c:pt>
                  <c:pt idx="5562">
                    <c:v>2</c:v>
                  </c:pt>
                  <c:pt idx="5564">
                    <c:v>2</c:v>
                  </c:pt>
                  <c:pt idx="5566">
                    <c:v>2</c:v>
                  </c:pt>
                  <c:pt idx="5568">
                    <c:v>6</c:v>
                  </c:pt>
                  <c:pt idx="5574">
                    <c:v>2</c:v>
                  </c:pt>
                  <c:pt idx="5576">
                    <c:v>3</c:v>
                  </c:pt>
                  <c:pt idx="5579">
                    <c:v>2</c:v>
                  </c:pt>
                  <c:pt idx="5581">
                    <c:v>3</c:v>
                  </c:pt>
                  <c:pt idx="5584">
                    <c:v>2</c:v>
                  </c:pt>
                  <c:pt idx="5586">
                    <c:v>2</c:v>
                  </c:pt>
                  <c:pt idx="5588">
                    <c:v>2</c:v>
                  </c:pt>
                  <c:pt idx="5590">
                    <c:v>2</c:v>
                  </c:pt>
                  <c:pt idx="5592">
                    <c:v>6</c:v>
                  </c:pt>
                  <c:pt idx="5598">
                    <c:v>2</c:v>
                  </c:pt>
                  <c:pt idx="5600">
                    <c:v>3</c:v>
                  </c:pt>
                  <c:pt idx="5603">
                    <c:v>2</c:v>
                  </c:pt>
                  <c:pt idx="5605">
                    <c:v>3</c:v>
                  </c:pt>
                  <c:pt idx="5608">
                    <c:v>2</c:v>
                  </c:pt>
                  <c:pt idx="5610">
                    <c:v>2</c:v>
                  </c:pt>
                  <c:pt idx="5612">
                    <c:v>2</c:v>
                  </c:pt>
                  <c:pt idx="5614">
                    <c:v>2</c:v>
                  </c:pt>
                  <c:pt idx="5616">
                    <c:v>6</c:v>
                  </c:pt>
                  <c:pt idx="5622">
                    <c:v>2</c:v>
                  </c:pt>
                  <c:pt idx="5624">
                    <c:v>3</c:v>
                  </c:pt>
                  <c:pt idx="5627">
                    <c:v>2</c:v>
                  </c:pt>
                  <c:pt idx="5629">
                    <c:v>3</c:v>
                  </c:pt>
                  <c:pt idx="5632">
                    <c:v>2</c:v>
                  </c:pt>
                  <c:pt idx="5634">
                    <c:v>2</c:v>
                  </c:pt>
                  <c:pt idx="5636">
                    <c:v>2</c:v>
                  </c:pt>
                  <c:pt idx="5638">
                    <c:v>2</c:v>
                  </c:pt>
                  <c:pt idx="5640">
                    <c:v>6</c:v>
                  </c:pt>
                  <c:pt idx="5646">
                    <c:v>2</c:v>
                  </c:pt>
                  <c:pt idx="5648">
                    <c:v>3</c:v>
                  </c:pt>
                  <c:pt idx="5651">
                    <c:v>2</c:v>
                  </c:pt>
                  <c:pt idx="5653">
                    <c:v>3</c:v>
                  </c:pt>
                  <c:pt idx="5656">
                    <c:v>2</c:v>
                  </c:pt>
                  <c:pt idx="5658">
                    <c:v>2</c:v>
                  </c:pt>
                  <c:pt idx="5660">
                    <c:v>2</c:v>
                  </c:pt>
                  <c:pt idx="5662">
                    <c:v>2</c:v>
                  </c:pt>
                  <c:pt idx="5664">
                    <c:v>6</c:v>
                  </c:pt>
                  <c:pt idx="5670">
                    <c:v>2</c:v>
                  </c:pt>
                  <c:pt idx="5672">
                    <c:v>3</c:v>
                  </c:pt>
                  <c:pt idx="5675">
                    <c:v>2</c:v>
                  </c:pt>
                  <c:pt idx="5677">
                    <c:v>3</c:v>
                  </c:pt>
                  <c:pt idx="5680">
                    <c:v>2</c:v>
                  </c:pt>
                  <c:pt idx="5682">
                    <c:v>2</c:v>
                  </c:pt>
                  <c:pt idx="5684">
                    <c:v>2</c:v>
                  </c:pt>
                  <c:pt idx="5686">
                    <c:v>2</c:v>
                  </c:pt>
                  <c:pt idx="5688">
                    <c:v>6</c:v>
                  </c:pt>
                  <c:pt idx="5694">
                    <c:v>2</c:v>
                  </c:pt>
                  <c:pt idx="5696">
                    <c:v>3</c:v>
                  </c:pt>
                  <c:pt idx="5699">
                    <c:v>2</c:v>
                  </c:pt>
                  <c:pt idx="5701">
                    <c:v>3</c:v>
                  </c:pt>
                  <c:pt idx="5704">
                    <c:v>2</c:v>
                  </c:pt>
                  <c:pt idx="5706">
                    <c:v>2</c:v>
                  </c:pt>
                  <c:pt idx="5708">
                    <c:v>2</c:v>
                  </c:pt>
                  <c:pt idx="5710">
                    <c:v>2</c:v>
                  </c:pt>
                  <c:pt idx="5712">
                    <c:v>6</c:v>
                  </c:pt>
                  <c:pt idx="5718">
                    <c:v>2</c:v>
                  </c:pt>
                  <c:pt idx="5720">
                    <c:v>3</c:v>
                  </c:pt>
                  <c:pt idx="5723">
                    <c:v>2</c:v>
                  </c:pt>
                  <c:pt idx="5725">
                    <c:v>3</c:v>
                  </c:pt>
                  <c:pt idx="5728">
                    <c:v>2</c:v>
                  </c:pt>
                  <c:pt idx="5730">
                    <c:v>2</c:v>
                  </c:pt>
                  <c:pt idx="5732">
                    <c:v>2</c:v>
                  </c:pt>
                  <c:pt idx="5734">
                    <c:v>2</c:v>
                  </c:pt>
                  <c:pt idx="5736">
                    <c:v>6</c:v>
                  </c:pt>
                  <c:pt idx="5742">
                    <c:v>2</c:v>
                  </c:pt>
                  <c:pt idx="5744">
                    <c:v>3</c:v>
                  </c:pt>
                  <c:pt idx="5747">
                    <c:v>2</c:v>
                  </c:pt>
                  <c:pt idx="5749">
                    <c:v>3</c:v>
                  </c:pt>
                  <c:pt idx="5752">
                    <c:v>2</c:v>
                  </c:pt>
                  <c:pt idx="5754">
                    <c:v>2</c:v>
                  </c:pt>
                  <c:pt idx="5756">
                    <c:v>2</c:v>
                  </c:pt>
                  <c:pt idx="5758">
                    <c:v>2</c:v>
                  </c:pt>
                  <c:pt idx="5760">
                    <c:v>6</c:v>
                  </c:pt>
                  <c:pt idx="5766">
                    <c:v>2</c:v>
                  </c:pt>
                  <c:pt idx="5768">
                    <c:v>3</c:v>
                  </c:pt>
                  <c:pt idx="5771">
                    <c:v>2</c:v>
                  </c:pt>
                  <c:pt idx="5773">
                    <c:v>3</c:v>
                  </c:pt>
                  <c:pt idx="5776">
                    <c:v>2</c:v>
                  </c:pt>
                  <c:pt idx="5778">
                    <c:v>2</c:v>
                  </c:pt>
                  <c:pt idx="5780">
                    <c:v>2</c:v>
                  </c:pt>
                  <c:pt idx="5782">
                    <c:v>2</c:v>
                  </c:pt>
                  <c:pt idx="5784">
                    <c:v>6</c:v>
                  </c:pt>
                  <c:pt idx="5790">
                    <c:v>2</c:v>
                  </c:pt>
                  <c:pt idx="5792">
                    <c:v>3</c:v>
                  </c:pt>
                  <c:pt idx="5795">
                    <c:v>2</c:v>
                  </c:pt>
                  <c:pt idx="5797">
                    <c:v>3</c:v>
                  </c:pt>
                  <c:pt idx="5800">
                    <c:v>2</c:v>
                  </c:pt>
                  <c:pt idx="5802">
                    <c:v>2</c:v>
                  </c:pt>
                  <c:pt idx="5804">
                    <c:v>2</c:v>
                  </c:pt>
                  <c:pt idx="5806">
                    <c:v>2</c:v>
                  </c:pt>
                  <c:pt idx="5808">
                    <c:v>6</c:v>
                  </c:pt>
                  <c:pt idx="5814">
                    <c:v>2</c:v>
                  </c:pt>
                  <c:pt idx="5816">
                    <c:v>3</c:v>
                  </c:pt>
                  <c:pt idx="5819">
                    <c:v>2</c:v>
                  </c:pt>
                  <c:pt idx="5821">
                    <c:v>3</c:v>
                  </c:pt>
                  <c:pt idx="5824">
                    <c:v>2</c:v>
                  </c:pt>
                  <c:pt idx="5826">
                    <c:v>2</c:v>
                  </c:pt>
                  <c:pt idx="5828">
                    <c:v>2</c:v>
                  </c:pt>
                  <c:pt idx="5830">
                    <c:v>2</c:v>
                  </c:pt>
                  <c:pt idx="5832">
                    <c:v>6</c:v>
                  </c:pt>
                  <c:pt idx="5838">
                    <c:v>2</c:v>
                  </c:pt>
                  <c:pt idx="5840">
                    <c:v>3</c:v>
                  </c:pt>
                  <c:pt idx="5843">
                    <c:v>2</c:v>
                  </c:pt>
                  <c:pt idx="5845">
                    <c:v>3</c:v>
                  </c:pt>
                  <c:pt idx="5848">
                    <c:v>2</c:v>
                  </c:pt>
                  <c:pt idx="5850">
                    <c:v>2</c:v>
                  </c:pt>
                  <c:pt idx="5852">
                    <c:v>2</c:v>
                  </c:pt>
                  <c:pt idx="5854">
                    <c:v>2</c:v>
                  </c:pt>
                  <c:pt idx="5856">
                    <c:v>6</c:v>
                  </c:pt>
                  <c:pt idx="5862">
                    <c:v>2</c:v>
                  </c:pt>
                  <c:pt idx="5864">
                    <c:v>3</c:v>
                  </c:pt>
                  <c:pt idx="5867">
                    <c:v>2</c:v>
                  </c:pt>
                  <c:pt idx="5869">
                    <c:v>3</c:v>
                  </c:pt>
                  <c:pt idx="5872">
                    <c:v>2</c:v>
                  </c:pt>
                  <c:pt idx="5874">
                    <c:v>2</c:v>
                  </c:pt>
                  <c:pt idx="5876">
                    <c:v>2</c:v>
                  </c:pt>
                  <c:pt idx="5878">
                    <c:v>2</c:v>
                  </c:pt>
                  <c:pt idx="5880">
                    <c:v>6</c:v>
                  </c:pt>
                  <c:pt idx="5886">
                    <c:v>2</c:v>
                  </c:pt>
                  <c:pt idx="5888">
                    <c:v>3</c:v>
                  </c:pt>
                  <c:pt idx="5891">
                    <c:v>2</c:v>
                  </c:pt>
                  <c:pt idx="5893">
                    <c:v>3</c:v>
                  </c:pt>
                  <c:pt idx="5896">
                    <c:v>2</c:v>
                  </c:pt>
                  <c:pt idx="5898">
                    <c:v>2</c:v>
                  </c:pt>
                  <c:pt idx="5900">
                    <c:v>2</c:v>
                  </c:pt>
                  <c:pt idx="5902">
                    <c:v>2</c:v>
                  </c:pt>
                  <c:pt idx="5904">
                    <c:v>6</c:v>
                  </c:pt>
                  <c:pt idx="5910">
                    <c:v>2</c:v>
                  </c:pt>
                  <c:pt idx="5912">
                    <c:v>3</c:v>
                  </c:pt>
                  <c:pt idx="5915">
                    <c:v>2</c:v>
                  </c:pt>
                  <c:pt idx="5917">
                    <c:v>3</c:v>
                  </c:pt>
                  <c:pt idx="5920">
                    <c:v>2</c:v>
                  </c:pt>
                  <c:pt idx="5922">
                    <c:v>2</c:v>
                  </c:pt>
                  <c:pt idx="5924">
                    <c:v>2</c:v>
                  </c:pt>
                  <c:pt idx="5926">
                    <c:v>2</c:v>
                  </c:pt>
                  <c:pt idx="5928">
                    <c:v>6</c:v>
                  </c:pt>
                  <c:pt idx="5934">
                    <c:v>2</c:v>
                  </c:pt>
                  <c:pt idx="5936">
                    <c:v>3</c:v>
                  </c:pt>
                  <c:pt idx="5939">
                    <c:v>2</c:v>
                  </c:pt>
                  <c:pt idx="5941">
                    <c:v>3</c:v>
                  </c:pt>
                  <c:pt idx="5944">
                    <c:v>2</c:v>
                  </c:pt>
                  <c:pt idx="5946">
                    <c:v>2</c:v>
                  </c:pt>
                  <c:pt idx="5948">
                    <c:v>2</c:v>
                  </c:pt>
                  <c:pt idx="5950">
                    <c:v>2</c:v>
                  </c:pt>
                  <c:pt idx="5952">
                    <c:v>6</c:v>
                  </c:pt>
                  <c:pt idx="5958">
                    <c:v>2</c:v>
                  </c:pt>
                  <c:pt idx="5960">
                    <c:v>3</c:v>
                  </c:pt>
                  <c:pt idx="5963">
                    <c:v>2</c:v>
                  </c:pt>
                  <c:pt idx="5965">
                    <c:v>3</c:v>
                  </c:pt>
                  <c:pt idx="5968">
                    <c:v>2</c:v>
                  </c:pt>
                  <c:pt idx="5970">
                    <c:v>2</c:v>
                  </c:pt>
                  <c:pt idx="5972">
                    <c:v>2</c:v>
                  </c:pt>
                  <c:pt idx="5974">
                    <c:v>2</c:v>
                  </c:pt>
                  <c:pt idx="5976">
                    <c:v>6</c:v>
                  </c:pt>
                  <c:pt idx="5982">
                    <c:v>2</c:v>
                  </c:pt>
                  <c:pt idx="5984">
                    <c:v>3</c:v>
                  </c:pt>
                  <c:pt idx="5987">
                    <c:v>2</c:v>
                  </c:pt>
                  <c:pt idx="5989">
                    <c:v>3</c:v>
                  </c:pt>
                  <c:pt idx="5992">
                    <c:v>2</c:v>
                  </c:pt>
                  <c:pt idx="5994">
                    <c:v>2</c:v>
                  </c:pt>
                  <c:pt idx="5996">
                    <c:v>2</c:v>
                  </c:pt>
                  <c:pt idx="5998">
                    <c:v>2</c:v>
                  </c:pt>
                  <c:pt idx="6000">
                    <c:v>6</c:v>
                  </c:pt>
                  <c:pt idx="6006">
                    <c:v>2</c:v>
                  </c:pt>
                  <c:pt idx="6008">
                    <c:v>3</c:v>
                  </c:pt>
                  <c:pt idx="6011">
                    <c:v>2</c:v>
                  </c:pt>
                  <c:pt idx="6013">
                    <c:v>3</c:v>
                  </c:pt>
                  <c:pt idx="6016">
                    <c:v>2</c:v>
                  </c:pt>
                  <c:pt idx="6018">
                    <c:v>2</c:v>
                  </c:pt>
                  <c:pt idx="6020">
                    <c:v>2</c:v>
                  </c:pt>
                  <c:pt idx="6022">
                    <c:v>2</c:v>
                  </c:pt>
                  <c:pt idx="6024">
                    <c:v>6</c:v>
                  </c:pt>
                  <c:pt idx="6030">
                    <c:v>2</c:v>
                  </c:pt>
                  <c:pt idx="6032">
                    <c:v>3</c:v>
                  </c:pt>
                  <c:pt idx="6035">
                    <c:v>2</c:v>
                  </c:pt>
                  <c:pt idx="6037">
                    <c:v>3</c:v>
                  </c:pt>
                  <c:pt idx="6040">
                    <c:v>2</c:v>
                  </c:pt>
                  <c:pt idx="6042">
                    <c:v>2</c:v>
                  </c:pt>
                  <c:pt idx="6044">
                    <c:v>2</c:v>
                  </c:pt>
                  <c:pt idx="6046">
                    <c:v>2</c:v>
                  </c:pt>
                  <c:pt idx="6048">
                    <c:v>6</c:v>
                  </c:pt>
                  <c:pt idx="6054">
                    <c:v>2</c:v>
                  </c:pt>
                  <c:pt idx="6056">
                    <c:v>3</c:v>
                  </c:pt>
                  <c:pt idx="6059">
                    <c:v>2</c:v>
                  </c:pt>
                  <c:pt idx="6061">
                    <c:v>3</c:v>
                  </c:pt>
                  <c:pt idx="6064">
                    <c:v>2</c:v>
                  </c:pt>
                  <c:pt idx="6066">
                    <c:v>2</c:v>
                  </c:pt>
                  <c:pt idx="6068">
                    <c:v>2</c:v>
                  </c:pt>
                  <c:pt idx="6070">
                    <c:v>2</c:v>
                  </c:pt>
                  <c:pt idx="6072">
                    <c:v>6</c:v>
                  </c:pt>
                  <c:pt idx="6078">
                    <c:v>2</c:v>
                  </c:pt>
                  <c:pt idx="6080">
                    <c:v>3</c:v>
                  </c:pt>
                  <c:pt idx="6083">
                    <c:v>2</c:v>
                  </c:pt>
                  <c:pt idx="6085">
                    <c:v>3</c:v>
                  </c:pt>
                  <c:pt idx="6088">
                    <c:v>2</c:v>
                  </c:pt>
                  <c:pt idx="6090">
                    <c:v>2</c:v>
                  </c:pt>
                  <c:pt idx="6092">
                    <c:v>2</c:v>
                  </c:pt>
                  <c:pt idx="6094">
                    <c:v>2</c:v>
                  </c:pt>
                  <c:pt idx="6096">
                    <c:v>6</c:v>
                  </c:pt>
                  <c:pt idx="6102">
                    <c:v>2</c:v>
                  </c:pt>
                  <c:pt idx="6104">
                    <c:v>3</c:v>
                  </c:pt>
                  <c:pt idx="6107">
                    <c:v>2</c:v>
                  </c:pt>
                  <c:pt idx="6109">
                    <c:v>3</c:v>
                  </c:pt>
                  <c:pt idx="6112">
                    <c:v>2</c:v>
                  </c:pt>
                  <c:pt idx="6114">
                    <c:v>2</c:v>
                  </c:pt>
                  <c:pt idx="6116">
                    <c:v>2</c:v>
                  </c:pt>
                  <c:pt idx="6118">
                    <c:v>2</c:v>
                  </c:pt>
                  <c:pt idx="6120">
                    <c:v>6</c:v>
                  </c:pt>
                  <c:pt idx="6126">
                    <c:v>2</c:v>
                  </c:pt>
                  <c:pt idx="6128">
                    <c:v>3</c:v>
                  </c:pt>
                  <c:pt idx="6131">
                    <c:v>2</c:v>
                  </c:pt>
                  <c:pt idx="6133">
                    <c:v>3</c:v>
                  </c:pt>
                  <c:pt idx="6136">
                    <c:v>2</c:v>
                  </c:pt>
                  <c:pt idx="6138">
                    <c:v>2</c:v>
                  </c:pt>
                  <c:pt idx="6140">
                    <c:v>2</c:v>
                  </c:pt>
                  <c:pt idx="6142">
                    <c:v>2</c:v>
                  </c:pt>
                  <c:pt idx="6144">
                    <c:v>6</c:v>
                  </c:pt>
                  <c:pt idx="6150">
                    <c:v>2</c:v>
                  </c:pt>
                  <c:pt idx="6152">
                    <c:v>3</c:v>
                  </c:pt>
                  <c:pt idx="6155">
                    <c:v>2</c:v>
                  </c:pt>
                  <c:pt idx="6157">
                    <c:v>3</c:v>
                  </c:pt>
                  <c:pt idx="6160">
                    <c:v>2</c:v>
                  </c:pt>
                  <c:pt idx="6162">
                    <c:v>2</c:v>
                  </c:pt>
                  <c:pt idx="6164">
                    <c:v>2</c:v>
                  </c:pt>
                  <c:pt idx="6166">
                    <c:v>2</c:v>
                  </c:pt>
                  <c:pt idx="6168">
                    <c:v>6</c:v>
                  </c:pt>
                  <c:pt idx="6174">
                    <c:v>2</c:v>
                  </c:pt>
                  <c:pt idx="6176">
                    <c:v>3</c:v>
                  </c:pt>
                  <c:pt idx="6179">
                    <c:v>2</c:v>
                  </c:pt>
                  <c:pt idx="6181">
                    <c:v>3</c:v>
                  </c:pt>
                  <c:pt idx="6184">
                    <c:v>2</c:v>
                  </c:pt>
                  <c:pt idx="6186">
                    <c:v>2</c:v>
                  </c:pt>
                  <c:pt idx="6188">
                    <c:v>2</c:v>
                  </c:pt>
                  <c:pt idx="6190">
                    <c:v>2</c:v>
                  </c:pt>
                  <c:pt idx="6192">
                    <c:v>6</c:v>
                  </c:pt>
                  <c:pt idx="6198">
                    <c:v>2</c:v>
                  </c:pt>
                  <c:pt idx="6200">
                    <c:v>3</c:v>
                  </c:pt>
                  <c:pt idx="6203">
                    <c:v>2</c:v>
                  </c:pt>
                  <c:pt idx="6205">
                    <c:v>3</c:v>
                  </c:pt>
                  <c:pt idx="6208">
                    <c:v>2</c:v>
                  </c:pt>
                  <c:pt idx="6210">
                    <c:v>2</c:v>
                  </c:pt>
                  <c:pt idx="6212">
                    <c:v>2</c:v>
                  </c:pt>
                  <c:pt idx="6214">
                    <c:v>2</c:v>
                  </c:pt>
                  <c:pt idx="6216">
                    <c:v>6</c:v>
                  </c:pt>
                  <c:pt idx="6222">
                    <c:v>2</c:v>
                  </c:pt>
                  <c:pt idx="6224">
                    <c:v>3</c:v>
                  </c:pt>
                  <c:pt idx="6227">
                    <c:v>2</c:v>
                  </c:pt>
                  <c:pt idx="6229">
                    <c:v>3</c:v>
                  </c:pt>
                  <c:pt idx="6232">
                    <c:v>2</c:v>
                  </c:pt>
                  <c:pt idx="6234">
                    <c:v>2</c:v>
                  </c:pt>
                  <c:pt idx="6236">
                    <c:v>2</c:v>
                  </c:pt>
                  <c:pt idx="6238">
                    <c:v>2</c:v>
                  </c:pt>
                  <c:pt idx="6240">
                    <c:v>6</c:v>
                  </c:pt>
                  <c:pt idx="6246">
                    <c:v>2</c:v>
                  </c:pt>
                  <c:pt idx="6248">
                    <c:v>3</c:v>
                  </c:pt>
                  <c:pt idx="6251">
                    <c:v>2</c:v>
                  </c:pt>
                  <c:pt idx="6253">
                    <c:v>3</c:v>
                  </c:pt>
                  <c:pt idx="6256">
                    <c:v>2</c:v>
                  </c:pt>
                  <c:pt idx="6258">
                    <c:v>2</c:v>
                  </c:pt>
                  <c:pt idx="6260">
                    <c:v>2</c:v>
                  </c:pt>
                  <c:pt idx="6262">
                    <c:v>2</c:v>
                  </c:pt>
                  <c:pt idx="6264">
                    <c:v>6</c:v>
                  </c:pt>
                  <c:pt idx="6270">
                    <c:v>2</c:v>
                  </c:pt>
                  <c:pt idx="6272">
                    <c:v>3</c:v>
                  </c:pt>
                  <c:pt idx="6275">
                    <c:v>2</c:v>
                  </c:pt>
                  <c:pt idx="6277">
                    <c:v>3</c:v>
                  </c:pt>
                  <c:pt idx="6280">
                    <c:v>2</c:v>
                  </c:pt>
                  <c:pt idx="6282">
                    <c:v>2</c:v>
                  </c:pt>
                  <c:pt idx="6284">
                    <c:v>2</c:v>
                  </c:pt>
                  <c:pt idx="6286">
                    <c:v>2</c:v>
                  </c:pt>
                  <c:pt idx="6288">
                    <c:v>6</c:v>
                  </c:pt>
                  <c:pt idx="6294">
                    <c:v>2</c:v>
                  </c:pt>
                  <c:pt idx="6296">
                    <c:v>3</c:v>
                  </c:pt>
                  <c:pt idx="6299">
                    <c:v>2</c:v>
                  </c:pt>
                  <c:pt idx="6301">
                    <c:v>3</c:v>
                  </c:pt>
                  <c:pt idx="6304">
                    <c:v>2</c:v>
                  </c:pt>
                  <c:pt idx="6306">
                    <c:v>2</c:v>
                  </c:pt>
                  <c:pt idx="6308">
                    <c:v>2</c:v>
                  </c:pt>
                  <c:pt idx="6310">
                    <c:v>2</c:v>
                  </c:pt>
                  <c:pt idx="6312">
                    <c:v>6</c:v>
                  </c:pt>
                  <c:pt idx="6318">
                    <c:v>2</c:v>
                  </c:pt>
                  <c:pt idx="6320">
                    <c:v>3</c:v>
                  </c:pt>
                  <c:pt idx="6323">
                    <c:v>2</c:v>
                  </c:pt>
                  <c:pt idx="6325">
                    <c:v>3</c:v>
                  </c:pt>
                  <c:pt idx="6328">
                    <c:v>2</c:v>
                  </c:pt>
                  <c:pt idx="6330">
                    <c:v>2</c:v>
                  </c:pt>
                  <c:pt idx="6332">
                    <c:v>2</c:v>
                  </c:pt>
                  <c:pt idx="6334">
                    <c:v>2</c:v>
                  </c:pt>
                  <c:pt idx="6336">
                    <c:v>6</c:v>
                  </c:pt>
                  <c:pt idx="6342">
                    <c:v>2</c:v>
                  </c:pt>
                  <c:pt idx="6344">
                    <c:v>3</c:v>
                  </c:pt>
                  <c:pt idx="6347">
                    <c:v>2</c:v>
                  </c:pt>
                  <c:pt idx="6349">
                    <c:v>3</c:v>
                  </c:pt>
                  <c:pt idx="6352">
                    <c:v>2</c:v>
                  </c:pt>
                  <c:pt idx="6354">
                    <c:v>2</c:v>
                  </c:pt>
                  <c:pt idx="6356">
                    <c:v>2</c:v>
                  </c:pt>
                  <c:pt idx="6358">
                    <c:v>2</c:v>
                  </c:pt>
                  <c:pt idx="6360">
                    <c:v>6</c:v>
                  </c:pt>
                  <c:pt idx="6366">
                    <c:v>2</c:v>
                  </c:pt>
                  <c:pt idx="6368">
                    <c:v>3</c:v>
                  </c:pt>
                  <c:pt idx="6371">
                    <c:v>2</c:v>
                  </c:pt>
                  <c:pt idx="6373">
                    <c:v>3</c:v>
                  </c:pt>
                  <c:pt idx="6376">
                    <c:v>2</c:v>
                  </c:pt>
                  <c:pt idx="6378">
                    <c:v>2</c:v>
                  </c:pt>
                  <c:pt idx="6380">
                    <c:v>2</c:v>
                  </c:pt>
                  <c:pt idx="6382">
                    <c:v>2</c:v>
                  </c:pt>
                  <c:pt idx="6384">
                    <c:v>6</c:v>
                  </c:pt>
                  <c:pt idx="6390">
                    <c:v>2</c:v>
                  </c:pt>
                  <c:pt idx="6392">
                    <c:v>3</c:v>
                  </c:pt>
                  <c:pt idx="6395">
                    <c:v>2</c:v>
                  </c:pt>
                  <c:pt idx="6397">
                    <c:v>3</c:v>
                  </c:pt>
                  <c:pt idx="6400">
                    <c:v>2</c:v>
                  </c:pt>
                  <c:pt idx="6402">
                    <c:v>2</c:v>
                  </c:pt>
                  <c:pt idx="6404">
                    <c:v>2</c:v>
                  </c:pt>
                  <c:pt idx="6406">
                    <c:v>2</c:v>
                  </c:pt>
                  <c:pt idx="6408">
                    <c:v>6</c:v>
                  </c:pt>
                  <c:pt idx="6414">
                    <c:v>2</c:v>
                  </c:pt>
                  <c:pt idx="6416">
                    <c:v>3</c:v>
                  </c:pt>
                  <c:pt idx="6419">
                    <c:v>2</c:v>
                  </c:pt>
                  <c:pt idx="6421">
                    <c:v>3</c:v>
                  </c:pt>
                  <c:pt idx="6424">
                    <c:v>2</c:v>
                  </c:pt>
                  <c:pt idx="6426">
                    <c:v>2</c:v>
                  </c:pt>
                  <c:pt idx="6428">
                    <c:v>2</c:v>
                  </c:pt>
                  <c:pt idx="6430">
                    <c:v>2</c:v>
                  </c:pt>
                  <c:pt idx="6432">
                    <c:v>6</c:v>
                  </c:pt>
                  <c:pt idx="6438">
                    <c:v>2</c:v>
                  </c:pt>
                  <c:pt idx="6440">
                    <c:v>3</c:v>
                  </c:pt>
                  <c:pt idx="6443">
                    <c:v>2</c:v>
                  </c:pt>
                  <c:pt idx="6445">
                    <c:v>3</c:v>
                  </c:pt>
                  <c:pt idx="6448">
                    <c:v>2</c:v>
                  </c:pt>
                  <c:pt idx="6450">
                    <c:v>2</c:v>
                  </c:pt>
                  <c:pt idx="6452">
                    <c:v>2</c:v>
                  </c:pt>
                  <c:pt idx="6454">
                    <c:v>2</c:v>
                  </c:pt>
                  <c:pt idx="6456">
                    <c:v>6</c:v>
                  </c:pt>
                  <c:pt idx="6462">
                    <c:v>2</c:v>
                  </c:pt>
                  <c:pt idx="6464">
                    <c:v>3</c:v>
                  </c:pt>
                  <c:pt idx="6467">
                    <c:v>2</c:v>
                  </c:pt>
                  <c:pt idx="6469">
                    <c:v>3</c:v>
                  </c:pt>
                  <c:pt idx="6472">
                    <c:v>2</c:v>
                  </c:pt>
                  <c:pt idx="6474">
                    <c:v>2</c:v>
                  </c:pt>
                  <c:pt idx="6476">
                    <c:v>2</c:v>
                  </c:pt>
                  <c:pt idx="6478">
                    <c:v>2</c:v>
                  </c:pt>
                  <c:pt idx="6480">
                    <c:v>6</c:v>
                  </c:pt>
                  <c:pt idx="6486">
                    <c:v>2</c:v>
                  </c:pt>
                  <c:pt idx="6488">
                    <c:v>3</c:v>
                  </c:pt>
                  <c:pt idx="6491">
                    <c:v>2</c:v>
                  </c:pt>
                  <c:pt idx="6493">
                    <c:v>3</c:v>
                  </c:pt>
                  <c:pt idx="6496">
                    <c:v>2</c:v>
                  </c:pt>
                  <c:pt idx="6498">
                    <c:v>2</c:v>
                  </c:pt>
                  <c:pt idx="6500">
                    <c:v>2</c:v>
                  </c:pt>
                  <c:pt idx="6502">
                    <c:v>2</c:v>
                  </c:pt>
                  <c:pt idx="6504">
                    <c:v>6</c:v>
                  </c:pt>
                  <c:pt idx="6510">
                    <c:v>2</c:v>
                  </c:pt>
                  <c:pt idx="6512">
                    <c:v>3</c:v>
                  </c:pt>
                  <c:pt idx="6515">
                    <c:v>2</c:v>
                  </c:pt>
                  <c:pt idx="6517">
                    <c:v>3</c:v>
                  </c:pt>
                  <c:pt idx="6520">
                    <c:v>2</c:v>
                  </c:pt>
                  <c:pt idx="6522">
                    <c:v>2</c:v>
                  </c:pt>
                  <c:pt idx="6524">
                    <c:v>2</c:v>
                  </c:pt>
                  <c:pt idx="6526">
                    <c:v>2</c:v>
                  </c:pt>
                  <c:pt idx="6528">
                    <c:v>6</c:v>
                  </c:pt>
                  <c:pt idx="6534">
                    <c:v>2</c:v>
                  </c:pt>
                  <c:pt idx="6536">
                    <c:v>3</c:v>
                  </c:pt>
                  <c:pt idx="6539">
                    <c:v>2</c:v>
                  </c:pt>
                  <c:pt idx="6541">
                    <c:v>3</c:v>
                  </c:pt>
                  <c:pt idx="6544">
                    <c:v>2</c:v>
                  </c:pt>
                  <c:pt idx="6546">
                    <c:v>2</c:v>
                  </c:pt>
                  <c:pt idx="6548">
                    <c:v>2</c:v>
                  </c:pt>
                  <c:pt idx="6550">
                    <c:v>2</c:v>
                  </c:pt>
                  <c:pt idx="6552">
                    <c:v>6</c:v>
                  </c:pt>
                  <c:pt idx="6558">
                    <c:v>2</c:v>
                  </c:pt>
                  <c:pt idx="6560">
                    <c:v>3</c:v>
                  </c:pt>
                  <c:pt idx="6563">
                    <c:v>2</c:v>
                  </c:pt>
                  <c:pt idx="6565">
                    <c:v>3</c:v>
                  </c:pt>
                  <c:pt idx="6568">
                    <c:v>2</c:v>
                  </c:pt>
                  <c:pt idx="6570">
                    <c:v>2</c:v>
                  </c:pt>
                  <c:pt idx="6572">
                    <c:v>2</c:v>
                  </c:pt>
                  <c:pt idx="6574">
                    <c:v>2</c:v>
                  </c:pt>
                  <c:pt idx="6576">
                    <c:v>6</c:v>
                  </c:pt>
                  <c:pt idx="6582">
                    <c:v>2</c:v>
                  </c:pt>
                  <c:pt idx="6584">
                    <c:v>3</c:v>
                  </c:pt>
                  <c:pt idx="6587">
                    <c:v>2</c:v>
                  </c:pt>
                  <c:pt idx="6589">
                    <c:v>3</c:v>
                  </c:pt>
                  <c:pt idx="6592">
                    <c:v>2</c:v>
                  </c:pt>
                  <c:pt idx="6594">
                    <c:v>2</c:v>
                  </c:pt>
                  <c:pt idx="6596">
                    <c:v>2</c:v>
                  </c:pt>
                  <c:pt idx="6598">
                    <c:v>2</c:v>
                  </c:pt>
                  <c:pt idx="6600">
                    <c:v>6</c:v>
                  </c:pt>
                  <c:pt idx="6606">
                    <c:v>2</c:v>
                  </c:pt>
                  <c:pt idx="6608">
                    <c:v>3</c:v>
                  </c:pt>
                  <c:pt idx="6611">
                    <c:v>2</c:v>
                  </c:pt>
                  <c:pt idx="6613">
                    <c:v>3</c:v>
                  </c:pt>
                  <c:pt idx="6616">
                    <c:v>2</c:v>
                  </c:pt>
                  <c:pt idx="6618">
                    <c:v>2</c:v>
                  </c:pt>
                  <c:pt idx="6620">
                    <c:v>2</c:v>
                  </c:pt>
                  <c:pt idx="6622">
                    <c:v>2</c:v>
                  </c:pt>
                  <c:pt idx="6624">
                    <c:v>6</c:v>
                  </c:pt>
                  <c:pt idx="6630">
                    <c:v>2</c:v>
                  </c:pt>
                  <c:pt idx="6632">
                    <c:v>3</c:v>
                  </c:pt>
                  <c:pt idx="6635">
                    <c:v>2</c:v>
                  </c:pt>
                  <c:pt idx="6637">
                    <c:v>3</c:v>
                  </c:pt>
                  <c:pt idx="6640">
                    <c:v>2</c:v>
                  </c:pt>
                  <c:pt idx="6642">
                    <c:v>2</c:v>
                  </c:pt>
                  <c:pt idx="6644">
                    <c:v>2</c:v>
                  </c:pt>
                  <c:pt idx="6646">
                    <c:v>2</c:v>
                  </c:pt>
                  <c:pt idx="6648">
                    <c:v>6</c:v>
                  </c:pt>
                  <c:pt idx="6654">
                    <c:v>2</c:v>
                  </c:pt>
                  <c:pt idx="6656">
                    <c:v>3</c:v>
                  </c:pt>
                  <c:pt idx="6659">
                    <c:v>2</c:v>
                  </c:pt>
                  <c:pt idx="6661">
                    <c:v>3</c:v>
                  </c:pt>
                  <c:pt idx="6664">
                    <c:v>2</c:v>
                  </c:pt>
                  <c:pt idx="6666">
                    <c:v>2</c:v>
                  </c:pt>
                  <c:pt idx="6668">
                    <c:v>2</c:v>
                  </c:pt>
                  <c:pt idx="6670">
                    <c:v>2</c:v>
                  </c:pt>
                  <c:pt idx="6672">
                    <c:v>6</c:v>
                  </c:pt>
                  <c:pt idx="6678">
                    <c:v>2</c:v>
                  </c:pt>
                  <c:pt idx="6680">
                    <c:v>3</c:v>
                  </c:pt>
                  <c:pt idx="6683">
                    <c:v>2</c:v>
                  </c:pt>
                  <c:pt idx="6685">
                    <c:v>3</c:v>
                  </c:pt>
                  <c:pt idx="6688">
                    <c:v>2</c:v>
                  </c:pt>
                  <c:pt idx="6690">
                    <c:v>2</c:v>
                  </c:pt>
                  <c:pt idx="6692">
                    <c:v>2</c:v>
                  </c:pt>
                  <c:pt idx="6694">
                    <c:v>2</c:v>
                  </c:pt>
                  <c:pt idx="6696">
                    <c:v>6</c:v>
                  </c:pt>
                  <c:pt idx="6702">
                    <c:v>2</c:v>
                  </c:pt>
                  <c:pt idx="6704">
                    <c:v>3</c:v>
                  </c:pt>
                  <c:pt idx="6707">
                    <c:v>2</c:v>
                  </c:pt>
                  <c:pt idx="6709">
                    <c:v>3</c:v>
                  </c:pt>
                  <c:pt idx="6712">
                    <c:v>2</c:v>
                  </c:pt>
                  <c:pt idx="6714">
                    <c:v>2</c:v>
                  </c:pt>
                  <c:pt idx="6716">
                    <c:v>2</c:v>
                  </c:pt>
                  <c:pt idx="6718">
                    <c:v>2</c:v>
                  </c:pt>
                  <c:pt idx="6720">
                    <c:v>6</c:v>
                  </c:pt>
                  <c:pt idx="6726">
                    <c:v>2</c:v>
                  </c:pt>
                  <c:pt idx="6728">
                    <c:v>3</c:v>
                  </c:pt>
                  <c:pt idx="6731">
                    <c:v>2</c:v>
                  </c:pt>
                  <c:pt idx="6733">
                    <c:v>3</c:v>
                  </c:pt>
                  <c:pt idx="6736">
                    <c:v>2</c:v>
                  </c:pt>
                  <c:pt idx="6738">
                    <c:v>2</c:v>
                  </c:pt>
                  <c:pt idx="6740">
                    <c:v>2</c:v>
                  </c:pt>
                  <c:pt idx="6742">
                    <c:v>2</c:v>
                  </c:pt>
                  <c:pt idx="6744">
                    <c:v>6</c:v>
                  </c:pt>
                  <c:pt idx="6750">
                    <c:v>2</c:v>
                  </c:pt>
                  <c:pt idx="6752">
                    <c:v>3</c:v>
                  </c:pt>
                  <c:pt idx="6755">
                    <c:v>2</c:v>
                  </c:pt>
                  <c:pt idx="6757">
                    <c:v>3</c:v>
                  </c:pt>
                  <c:pt idx="6760">
                    <c:v>2</c:v>
                  </c:pt>
                  <c:pt idx="6762">
                    <c:v>2</c:v>
                  </c:pt>
                  <c:pt idx="6764">
                    <c:v>2</c:v>
                  </c:pt>
                  <c:pt idx="6766">
                    <c:v>2</c:v>
                  </c:pt>
                  <c:pt idx="6768">
                    <c:v>6</c:v>
                  </c:pt>
                  <c:pt idx="6774">
                    <c:v>2</c:v>
                  </c:pt>
                  <c:pt idx="6776">
                    <c:v>3</c:v>
                  </c:pt>
                  <c:pt idx="6779">
                    <c:v>2</c:v>
                  </c:pt>
                  <c:pt idx="6781">
                    <c:v>3</c:v>
                  </c:pt>
                  <c:pt idx="6784">
                    <c:v>2</c:v>
                  </c:pt>
                  <c:pt idx="6786">
                    <c:v>2</c:v>
                  </c:pt>
                  <c:pt idx="6788">
                    <c:v>2</c:v>
                  </c:pt>
                  <c:pt idx="6790">
                    <c:v>2</c:v>
                  </c:pt>
                  <c:pt idx="6792">
                    <c:v>6</c:v>
                  </c:pt>
                  <c:pt idx="6798">
                    <c:v>2</c:v>
                  </c:pt>
                  <c:pt idx="6800">
                    <c:v>3</c:v>
                  </c:pt>
                  <c:pt idx="6803">
                    <c:v>2</c:v>
                  </c:pt>
                  <c:pt idx="6805">
                    <c:v>3</c:v>
                  </c:pt>
                  <c:pt idx="6808">
                    <c:v>2</c:v>
                  </c:pt>
                  <c:pt idx="6810">
                    <c:v>2</c:v>
                  </c:pt>
                  <c:pt idx="6812">
                    <c:v>2</c:v>
                  </c:pt>
                  <c:pt idx="6814">
                    <c:v>2</c:v>
                  </c:pt>
                  <c:pt idx="6816">
                    <c:v>6</c:v>
                  </c:pt>
                  <c:pt idx="6822">
                    <c:v>2</c:v>
                  </c:pt>
                  <c:pt idx="6824">
                    <c:v>3</c:v>
                  </c:pt>
                  <c:pt idx="6827">
                    <c:v>2</c:v>
                  </c:pt>
                  <c:pt idx="6829">
                    <c:v>3</c:v>
                  </c:pt>
                  <c:pt idx="6832">
                    <c:v>2</c:v>
                  </c:pt>
                  <c:pt idx="6834">
                    <c:v>2</c:v>
                  </c:pt>
                  <c:pt idx="6836">
                    <c:v>2</c:v>
                  </c:pt>
                  <c:pt idx="6838">
                    <c:v>2</c:v>
                  </c:pt>
                  <c:pt idx="6840">
                    <c:v>6</c:v>
                  </c:pt>
                  <c:pt idx="6846">
                    <c:v>2</c:v>
                  </c:pt>
                  <c:pt idx="6848">
                    <c:v>3</c:v>
                  </c:pt>
                  <c:pt idx="6851">
                    <c:v>2</c:v>
                  </c:pt>
                  <c:pt idx="6853">
                    <c:v>3</c:v>
                  </c:pt>
                  <c:pt idx="6856">
                    <c:v>2</c:v>
                  </c:pt>
                  <c:pt idx="6858">
                    <c:v>2</c:v>
                  </c:pt>
                  <c:pt idx="6860">
                    <c:v>2</c:v>
                  </c:pt>
                  <c:pt idx="6862">
                    <c:v>2</c:v>
                  </c:pt>
                  <c:pt idx="6864">
                    <c:v>6</c:v>
                  </c:pt>
                  <c:pt idx="6870">
                    <c:v>2</c:v>
                  </c:pt>
                  <c:pt idx="6872">
                    <c:v>3</c:v>
                  </c:pt>
                  <c:pt idx="6875">
                    <c:v>2</c:v>
                  </c:pt>
                  <c:pt idx="6877">
                    <c:v>3</c:v>
                  </c:pt>
                  <c:pt idx="6880">
                    <c:v>2</c:v>
                  </c:pt>
                  <c:pt idx="6882">
                    <c:v>2</c:v>
                  </c:pt>
                  <c:pt idx="6884">
                    <c:v>2</c:v>
                  </c:pt>
                  <c:pt idx="6886">
                    <c:v>2</c:v>
                  </c:pt>
                  <c:pt idx="6888">
                    <c:v>6</c:v>
                  </c:pt>
                  <c:pt idx="6894">
                    <c:v>2</c:v>
                  </c:pt>
                  <c:pt idx="6896">
                    <c:v>3</c:v>
                  </c:pt>
                  <c:pt idx="6899">
                    <c:v>2</c:v>
                  </c:pt>
                  <c:pt idx="6901">
                    <c:v>3</c:v>
                  </c:pt>
                  <c:pt idx="6904">
                    <c:v>2</c:v>
                  </c:pt>
                  <c:pt idx="6906">
                    <c:v>2</c:v>
                  </c:pt>
                  <c:pt idx="6908">
                    <c:v>2</c:v>
                  </c:pt>
                  <c:pt idx="6910">
                    <c:v>2</c:v>
                  </c:pt>
                  <c:pt idx="6912">
                    <c:v>6</c:v>
                  </c:pt>
                  <c:pt idx="6918">
                    <c:v>2</c:v>
                  </c:pt>
                  <c:pt idx="6920">
                    <c:v>3</c:v>
                  </c:pt>
                  <c:pt idx="6923">
                    <c:v>2</c:v>
                  </c:pt>
                  <c:pt idx="6925">
                    <c:v>3</c:v>
                  </c:pt>
                  <c:pt idx="6928">
                    <c:v>2</c:v>
                  </c:pt>
                  <c:pt idx="6930">
                    <c:v>2</c:v>
                  </c:pt>
                  <c:pt idx="6932">
                    <c:v>2</c:v>
                  </c:pt>
                  <c:pt idx="6934">
                    <c:v>2</c:v>
                  </c:pt>
                  <c:pt idx="6936">
                    <c:v>6</c:v>
                  </c:pt>
                  <c:pt idx="6942">
                    <c:v>2</c:v>
                  </c:pt>
                  <c:pt idx="6944">
                    <c:v>3</c:v>
                  </c:pt>
                  <c:pt idx="6947">
                    <c:v>2</c:v>
                  </c:pt>
                  <c:pt idx="6949">
                    <c:v>3</c:v>
                  </c:pt>
                  <c:pt idx="6952">
                    <c:v>2</c:v>
                  </c:pt>
                  <c:pt idx="6954">
                    <c:v>2</c:v>
                  </c:pt>
                  <c:pt idx="6956">
                    <c:v>2</c:v>
                  </c:pt>
                  <c:pt idx="6958">
                    <c:v>2</c:v>
                  </c:pt>
                  <c:pt idx="6960">
                    <c:v>6</c:v>
                  </c:pt>
                  <c:pt idx="6966">
                    <c:v>2</c:v>
                  </c:pt>
                  <c:pt idx="6968">
                    <c:v>3</c:v>
                  </c:pt>
                  <c:pt idx="6971">
                    <c:v>2</c:v>
                  </c:pt>
                  <c:pt idx="6973">
                    <c:v>3</c:v>
                  </c:pt>
                  <c:pt idx="6976">
                    <c:v>2</c:v>
                  </c:pt>
                  <c:pt idx="6978">
                    <c:v>2</c:v>
                  </c:pt>
                  <c:pt idx="6980">
                    <c:v>2</c:v>
                  </c:pt>
                  <c:pt idx="6982">
                    <c:v>2</c:v>
                  </c:pt>
                  <c:pt idx="6984">
                    <c:v>6</c:v>
                  </c:pt>
                  <c:pt idx="6990">
                    <c:v>2</c:v>
                  </c:pt>
                  <c:pt idx="6992">
                    <c:v>3</c:v>
                  </c:pt>
                  <c:pt idx="6995">
                    <c:v>2</c:v>
                  </c:pt>
                  <c:pt idx="6997">
                    <c:v>3</c:v>
                  </c:pt>
                  <c:pt idx="7000">
                    <c:v>2</c:v>
                  </c:pt>
                  <c:pt idx="7002">
                    <c:v>2</c:v>
                  </c:pt>
                  <c:pt idx="7004">
                    <c:v>2</c:v>
                  </c:pt>
                  <c:pt idx="7006">
                    <c:v>2</c:v>
                  </c:pt>
                  <c:pt idx="7008">
                    <c:v>6</c:v>
                  </c:pt>
                  <c:pt idx="7014">
                    <c:v>2</c:v>
                  </c:pt>
                  <c:pt idx="7016">
                    <c:v>3</c:v>
                  </c:pt>
                  <c:pt idx="7019">
                    <c:v>2</c:v>
                  </c:pt>
                  <c:pt idx="7021">
                    <c:v>3</c:v>
                  </c:pt>
                  <c:pt idx="7024">
                    <c:v>2</c:v>
                  </c:pt>
                  <c:pt idx="7026">
                    <c:v>2</c:v>
                  </c:pt>
                  <c:pt idx="7028">
                    <c:v>2</c:v>
                  </c:pt>
                  <c:pt idx="7030">
                    <c:v>2</c:v>
                  </c:pt>
                  <c:pt idx="7032">
                    <c:v>6</c:v>
                  </c:pt>
                  <c:pt idx="7038">
                    <c:v>2</c:v>
                  </c:pt>
                  <c:pt idx="7040">
                    <c:v>3</c:v>
                  </c:pt>
                  <c:pt idx="7043">
                    <c:v>2</c:v>
                  </c:pt>
                  <c:pt idx="7045">
                    <c:v>3</c:v>
                  </c:pt>
                  <c:pt idx="7048">
                    <c:v>2</c:v>
                  </c:pt>
                  <c:pt idx="7050">
                    <c:v>2</c:v>
                  </c:pt>
                  <c:pt idx="7052">
                    <c:v>2</c:v>
                  </c:pt>
                  <c:pt idx="7054">
                    <c:v>2</c:v>
                  </c:pt>
                  <c:pt idx="7056">
                    <c:v>6</c:v>
                  </c:pt>
                  <c:pt idx="7062">
                    <c:v>2</c:v>
                  </c:pt>
                  <c:pt idx="7064">
                    <c:v>3</c:v>
                  </c:pt>
                  <c:pt idx="7067">
                    <c:v>2</c:v>
                  </c:pt>
                  <c:pt idx="7069">
                    <c:v>3</c:v>
                  </c:pt>
                  <c:pt idx="7072">
                    <c:v>2</c:v>
                  </c:pt>
                  <c:pt idx="7074">
                    <c:v>2</c:v>
                  </c:pt>
                  <c:pt idx="7076">
                    <c:v>2</c:v>
                  </c:pt>
                  <c:pt idx="7078">
                    <c:v>2</c:v>
                  </c:pt>
                  <c:pt idx="7080">
                    <c:v>6</c:v>
                  </c:pt>
                  <c:pt idx="7086">
                    <c:v>2</c:v>
                  </c:pt>
                  <c:pt idx="7088">
                    <c:v>3</c:v>
                  </c:pt>
                  <c:pt idx="7091">
                    <c:v>2</c:v>
                  </c:pt>
                  <c:pt idx="7093">
                    <c:v>3</c:v>
                  </c:pt>
                  <c:pt idx="7096">
                    <c:v>2</c:v>
                  </c:pt>
                  <c:pt idx="7098">
                    <c:v>2</c:v>
                  </c:pt>
                  <c:pt idx="7100">
                    <c:v>2</c:v>
                  </c:pt>
                  <c:pt idx="7102">
                    <c:v>2</c:v>
                  </c:pt>
                  <c:pt idx="7104">
                    <c:v>6</c:v>
                  </c:pt>
                  <c:pt idx="7110">
                    <c:v>2</c:v>
                  </c:pt>
                  <c:pt idx="7112">
                    <c:v>3</c:v>
                  </c:pt>
                  <c:pt idx="7115">
                    <c:v>2</c:v>
                  </c:pt>
                  <c:pt idx="7117">
                    <c:v>3</c:v>
                  </c:pt>
                  <c:pt idx="7120">
                    <c:v>2</c:v>
                  </c:pt>
                  <c:pt idx="7122">
                    <c:v>2</c:v>
                  </c:pt>
                  <c:pt idx="7124">
                    <c:v>2</c:v>
                  </c:pt>
                  <c:pt idx="7126">
                    <c:v>2</c:v>
                  </c:pt>
                  <c:pt idx="7128">
                    <c:v>6</c:v>
                  </c:pt>
                  <c:pt idx="7134">
                    <c:v>2</c:v>
                  </c:pt>
                  <c:pt idx="7136">
                    <c:v>3</c:v>
                  </c:pt>
                  <c:pt idx="7139">
                    <c:v>2</c:v>
                  </c:pt>
                  <c:pt idx="7141">
                    <c:v>3</c:v>
                  </c:pt>
                  <c:pt idx="7144">
                    <c:v>2</c:v>
                  </c:pt>
                  <c:pt idx="7146">
                    <c:v>2</c:v>
                  </c:pt>
                  <c:pt idx="7148">
                    <c:v>2</c:v>
                  </c:pt>
                  <c:pt idx="7150">
                    <c:v>2</c:v>
                  </c:pt>
                  <c:pt idx="7152">
                    <c:v>6</c:v>
                  </c:pt>
                  <c:pt idx="7158">
                    <c:v>2</c:v>
                  </c:pt>
                  <c:pt idx="7160">
                    <c:v>3</c:v>
                  </c:pt>
                  <c:pt idx="7163">
                    <c:v>2</c:v>
                  </c:pt>
                  <c:pt idx="7165">
                    <c:v>3</c:v>
                  </c:pt>
                  <c:pt idx="7168">
                    <c:v>2</c:v>
                  </c:pt>
                  <c:pt idx="7170">
                    <c:v>2</c:v>
                  </c:pt>
                  <c:pt idx="7172">
                    <c:v>2</c:v>
                  </c:pt>
                  <c:pt idx="7174">
                    <c:v>2</c:v>
                  </c:pt>
                  <c:pt idx="7176">
                    <c:v>6</c:v>
                  </c:pt>
                  <c:pt idx="7182">
                    <c:v>2</c:v>
                  </c:pt>
                  <c:pt idx="7184">
                    <c:v>3</c:v>
                  </c:pt>
                  <c:pt idx="7187">
                    <c:v>2</c:v>
                  </c:pt>
                  <c:pt idx="7189">
                    <c:v>3</c:v>
                  </c:pt>
                  <c:pt idx="7192">
                    <c:v>2</c:v>
                  </c:pt>
                  <c:pt idx="7194">
                    <c:v>2</c:v>
                  </c:pt>
                  <c:pt idx="7196">
                    <c:v>2</c:v>
                  </c:pt>
                  <c:pt idx="7198">
                    <c:v>2</c:v>
                  </c:pt>
                  <c:pt idx="7200">
                    <c:v>6</c:v>
                  </c:pt>
                  <c:pt idx="7206">
                    <c:v>2</c:v>
                  </c:pt>
                  <c:pt idx="7208">
                    <c:v>3</c:v>
                  </c:pt>
                  <c:pt idx="7211">
                    <c:v>2</c:v>
                  </c:pt>
                  <c:pt idx="7213">
                    <c:v>3</c:v>
                  </c:pt>
                  <c:pt idx="7216">
                    <c:v>2</c:v>
                  </c:pt>
                  <c:pt idx="7218">
                    <c:v>2</c:v>
                  </c:pt>
                  <c:pt idx="7220">
                    <c:v>2</c:v>
                  </c:pt>
                  <c:pt idx="7222">
                    <c:v>2</c:v>
                  </c:pt>
                  <c:pt idx="7224">
                    <c:v>6</c:v>
                  </c:pt>
                  <c:pt idx="7230">
                    <c:v>2</c:v>
                  </c:pt>
                  <c:pt idx="7232">
                    <c:v>3</c:v>
                  </c:pt>
                  <c:pt idx="7235">
                    <c:v>2</c:v>
                  </c:pt>
                  <c:pt idx="7237">
                    <c:v>3</c:v>
                  </c:pt>
                  <c:pt idx="7240">
                    <c:v>2</c:v>
                  </c:pt>
                  <c:pt idx="7242">
                    <c:v>2</c:v>
                  </c:pt>
                  <c:pt idx="7244">
                    <c:v>2</c:v>
                  </c:pt>
                  <c:pt idx="7246">
                    <c:v>2</c:v>
                  </c:pt>
                  <c:pt idx="7248">
                    <c:v>6</c:v>
                  </c:pt>
                  <c:pt idx="7254">
                    <c:v>2</c:v>
                  </c:pt>
                  <c:pt idx="7256">
                    <c:v>3</c:v>
                  </c:pt>
                  <c:pt idx="7259">
                    <c:v>2</c:v>
                  </c:pt>
                  <c:pt idx="7261">
                    <c:v>3</c:v>
                  </c:pt>
                  <c:pt idx="7264">
                    <c:v>2</c:v>
                  </c:pt>
                  <c:pt idx="7266">
                    <c:v>2</c:v>
                  </c:pt>
                  <c:pt idx="7268">
                    <c:v>2</c:v>
                  </c:pt>
                  <c:pt idx="7270">
                    <c:v>2</c:v>
                  </c:pt>
                  <c:pt idx="7272">
                    <c:v>6</c:v>
                  </c:pt>
                  <c:pt idx="7278">
                    <c:v>2</c:v>
                  </c:pt>
                  <c:pt idx="7280">
                    <c:v>3</c:v>
                  </c:pt>
                  <c:pt idx="7283">
                    <c:v>2</c:v>
                  </c:pt>
                  <c:pt idx="7285">
                    <c:v>3</c:v>
                  </c:pt>
                  <c:pt idx="7288">
                    <c:v>2</c:v>
                  </c:pt>
                  <c:pt idx="7290">
                    <c:v>2</c:v>
                  </c:pt>
                  <c:pt idx="7292">
                    <c:v>2</c:v>
                  </c:pt>
                  <c:pt idx="7294">
                    <c:v>2</c:v>
                  </c:pt>
                  <c:pt idx="7296">
                    <c:v>6</c:v>
                  </c:pt>
                  <c:pt idx="7302">
                    <c:v>2</c:v>
                  </c:pt>
                  <c:pt idx="7304">
                    <c:v>3</c:v>
                  </c:pt>
                  <c:pt idx="7307">
                    <c:v>2</c:v>
                  </c:pt>
                  <c:pt idx="7309">
                    <c:v>3</c:v>
                  </c:pt>
                  <c:pt idx="7312">
                    <c:v>2</c:v>
                  </c:pt>
                  <c:pt idx="7314">
                    <c:v>2</c:v>
                  </c:pt>
                  <c:pt idx="7316">
                    <c:v>2</c:v>
                  </c:pt>
                  <c:pt idx="7318">
                    <c:v>2</c:v>
                  </c:pt>
                  <c:pt idx="7320">
                    <c:v>6</c:v>
                  </c:pt>
                  <c:pt idx="7326">
                    <c:v>2</c:v>
                  </c:pt>
                  <c:pt idx="7328">
                    <c:v>3</c:v>
                  </c:pt>
                  <c:pt idx="7331">
                    <c:v>2</c:v>
                  </c:pt>
                  <c:pt idx="7333">
                    <c:v>3</c:v>
                  </c:pt>
                  <c:pt idx="7336">
                    <c:v>2</c:v>
                  </c:pt>
                  <c:pt idx="7338">
                    <c:v>2</c:v>
                  </c:pt>
                  <c:pt idx="7340">
                    <c:v>2</c:v>
                  </c:pt>
                  <c:pt idx="7342">
                    <c:v>2</c:v>
                  </c:pt>
                  <c:pt idx="7344">
                    <c:v>6</c:v>
                  </c:pt>
                  <c:pt idx="7350">
                    <c:v>2</c:v>
                  </c:pt>
                  <c:pt idx="7352">
                    <c:v>3</c:v>
                  </c:pt>
                  <c:pt idx="7355">
                    <c:v>2</c:v>
                  </c:pt>
                  <c:pt idx="7357">
                    <c:v>3</c:v>
                  </c:pt>
                  <c:pt idx="7360">
                    <c:v>2</c:v>
                  </c:pt>
                  <c:pt idx="7362">
                    <c:v>2</c:v>
                  </c:pt>
                  <c:pt idx="7364">
                    <c:v>2</c:v>
                  </c:pt>
                  <c:pt idx="7366">
                    <c:v>2</c:v>
                  </c:pt>
                  <c:pt idx="7368">
                    <c:v>6</c:v>
                  </c:pt>
                  <c:pt idx="7374">
                    <c:v>2</c:v>
                  </c:pt>
                  <c:pt idx="7376">
                    <c:v>3</c:v>
                  </c:pt>
                  <c:pt idx="7379">
                    <c:v>2</c:v>
                  </c:pt>
                  <c:pt idx="7381">
                    <c:v>3</c:v>
                  </c:pt>
                  <c:pt idx="7384">
                    <c:v>2</c:v>
                  </c:pt>
                  <c:pt idx="7386">
                    <c:v>2</c:v>
                  </c:pt>
                  <c:pt idx="7388">
                    <c:v>2</c:v>
                  </c:pt>
                  <c:pt idx="7390">
                    <c:v>2</c:v>
                  </c:pt>
                  <c:pt idx="7392">
                    <c:v>6</c:v>
                  </c:pt>
                  <c:pt idx="7398">
                    <c:v>2</c:v>
                  </c:pt>
                  <c:pt idx="7400">
                    <c:v>3</c:v>
                  </c:pt>
                  <c:pt idx="7403">
                    <c:v>2</c:v>
                  </c:pt>
                  <c:pt idx="7405">
                    <c:v>3</c:v>
                  </c:pt>
                  <c:pt idx="7408">
                    <c:v>2</c:v>
                  </c:pt>
                  <c:pt idx="7410">
                    <c:v>2</c:v>
                  </c:pt>
                  <c:pt idx="7412">
                    <c:v>2</c:v>
                  </c:pt>
                  <c:pt idx="7414">
                    <c:v>2</c:v>
                  </c:pt>
                  <c:pt idx="7416">
                    <c:v>6</c:v>
                  </c:pt>
                  <c:pt idx="7422">
                    <c:v>2</c:v>
                  </c:pt>
                  <c:pt idx="7424">
                    <c:v>3</c:v>
                  </c:pt>
                  <c:pt idx="7427">
                    <c:v>2</c:v>
                  </c:pt>
                  <c:pt idx="7429">
                    <c:v>3</c:v>
                  </c:pt>
                  <c:pt idx="7432">
                    <c:v>2</c:v>
                  </c:pt>
                  <c:pt idx="7434">
                    <c:v>2</c:v>
                  </c:pt>
                  <c:pt idx="7436">
                    <c:v>2</c:v>
                  </c:pt>
                  <c:pt idx="7438">
                    <c:v>2</c:v>
                  </c:pt>
                  <c:pt idx="7440">
                    <c:v>6</c:v>
                  </c:pt>
                  <c:pt idx="7446">
                    <c:v>2</c:v>
                  </c:pt>
                  <c:pt idx="7448">
                    <c:v>3</c:v>
                  </c:pt>
                  <c:pt idx="7451">
                    <c:v>2</c:v>
                  </c:pt>
                  <c:pt idx="7453">
                    <c:v>3</c:v>
                  </c:pt>
                  <c:pt idx="7456">
                    <c:v>2</c:v>
                  </c:pt>
                  <c:pt idx="7458">
                    <c:v>2</c:v>
                  </c:pt>
                  <c:pt idx="7460">
                    <c:v>2</c:v>
                  </c:pt>
                  <c:pt idx="7462">
                    <c:v>2</c:v>
                  </c:pt>
                  <c:pt idx="7464">
                    <c:v>6</c:v>
                  </c:pt>
                  <c:pt idx="7470">
                    <c:v>2</c:v>
                  </c:pt>
                  <c:pt idx="7472">
                    <c:v>3</c:v>
                  </c:pt>
                  <c:pt idx="7475">
                    <c:v>2</c:v>
                  </c:pt>
                  <c:pt idx="7477">
                    <c:v>3</c:v>
                  </c:pt>
                  <c:pt idx="7480">
                    <c:v>2</c:v>
                  </c:pt>
                  <c:pt idx="7482">
                    <c:v>2</c:v>
                  </c:pt>
                  <c:pt idx="7484">
                    <c:v>2</c:v>
                  </c:pt>
                  <c:pt idx="7486">
                    <c:v>2</c:v>
                  </c:pt>
                  <c:pt idx="7488">
                    <c:v>6</c:v>
                  </c:pt>
                  <c:pt idx="7494">
                    <c:v>2</c:v>
                  </c:pt>
                  <c:pt idx="7496">
                    <c:v>3</c:v>
                  </c:pt>
                  <c:pt idx="7499">
                    <c:v>2</c:v>
                  </c:pt>
                  <c:pt idx="7501">
                    <c:v>3</c:v>
                  </c:pt>
                  <c:pt idx="7504">
                    <c:v>2</c:v>
                  </c:pt>
                  <c:pt idx="7506">
                    <c:v>2</c:v>
                  </c:pt>
                  <c:pt idx="7508">
                    <c:v>2</c:v>
                  </c:pt>
                  <c:pt idx="7510">
                    <c:v>2</c:v>
                  </c:pt>
                  <c:pt idx="7512">
                    <c:v>6</c:v>
                  </c:pt>
                  <c:pt idx="7518">
                    <c:v>2</c:v>
                  </c:pt>
                  <c:pt idx="7520">
                    <c:v>3</c:v>
                  </c:pt>
                  <c:pt idx="7523">
                    <c:v>2</c:v>
                  </c:pt>
                  <c:pt idx="7525">
                    <c:v>3</c:v>
                  </c:pt>
                  <c:pt idx="7528">
                    <c:v>2</c:v>
                  </c:pt>
                  <c:pt idx="7530">
                    <c:v>2</c:v>
                  </c:pt>
                  <c:pt idx="7532">
                    <c:v>2</c:v>
                  </c:pt>
                  <c:pt idx="7534">
                    <c:v>2</c:v>
                  </c:pt>
                  <c:pt idx="7536">
                    <c:v>6</c:v>
                  </c:pt>
                  <c:pt idx="7542">
                    <c:v>2</c:v>
                  </c:pt>
                  <c:pt idx="7544">
                    <c:v>3</c:v>
                  </c:pt>
                  <c:pt idx="7547">
                    <c:v>2</c:v>
                  </c:pt>
                  <c:pt idx="7549">
                    <c:v>3</c:v>
                  </c:pt>
                  <c:pt idx="7552">
                    <c:v>2</c:v>
                  </c:pt>
                  <c:pt idx="7554">
                    <c:v>2</c:v>
                  </c:pt>
                  <c:pt idx="7556">
                    <c:v>2</c:v>
                  </c:pt>
                  <c:pt idx="7558">
                    <c:v>2</c:v>
                  </c:pt>
                  <c:pt idx="7560">
                    <c:v>6</c:v>
                  </c:pt>
                  <c:pt idx="7566">
                    <c:v>2</c:v>
                  </c:pt>
                  <c:pt idx="7568">
                    <c:v>3</c:v>
                  </c:pt>
                  <c:pt idx="7571">
                    <c:v>2</c:v>
                  </c:pt>
                  <c:pt idx="7573">
                    <c:v>3</c:v>
                  </c:pt>
                  <c:pt idx="7576">
                    <c:v>2</c:v>
                  </c:pt>
                  <c:pt idx="7578">
                    <c:v>2</c:v>
                  </c:pt>
                  <c:pt idx="7580">
                    <c:v>2</c:v>
                  </c:pt>
                  <c:pt idx="7582">
                    <c:v>2</c:v>
                  </c:pt>
                  <c:pt idx="7584">
                    <c:v>6</c:v>
                  </c:pt>
                  <c:pt idx="7590">
                    <c:v>2</c:v>
                  </c:pt>
                  <c:pt idx="7592">
                    <c:v>3</c:v>
                  </c:pt>
                  <c:pt idx="7595">
                    <c:v>2</c:v>
                  </c:pt>
                  <c:pt idx="7597">
                    <c:v>3</c:v>
                  </c:pt>
                  <c:pt idx="7600">
                    <c:v>2</c:v>
                  </c:pt>
                  <c:pt idx="7602">
                    <c:v>2</c:v>
                  </c:pt>
                  <c:pt idx="7604">
                    <c:v>2</c:v>
                  </c:pt>
                  <c:pt idx="7606">
                    <c:v>2</c:v>
                  </c:pt>
                  <c:pt idx="7608">
                    <c:v>6</c:v>
                  </c:pt>
                  <c:pt idx="7614">
                    <c:v>2</c:v>
                  </c:pt>
                  <c:pt idx="7616">
                    <c:v>3</c:v>
                  </c:pt>
                  <c:pt idx="7619">
                    <c:v>2</c:v>
                  </c:pt>
                  <c:pt idx="7621">
                    <c:v>3</c:v>
                  </c:pt>
                  <c:pt idx="7624">
                    <c:v>2</c:v>
                  </c:pt>
                  <c:pt idx="7626">
                    <c:v>2</c:v>
                  </c:pt>
                  <c:pt idx="7628">
                    <c:v>2</c:v>
                  </c:pt>
                  <c:pt idx="7630">
                    <c:v>2</c:v>
                  </c:pt>
                  <c:pt idx="7632">
                    <c:v>6</c:v>
                  </c:pt>
                  <c:pt idx="7638">
                    <c:v>2</c:v>
                  </c:pt>
                  <c:pt idx="7640">
                    <c:v>3</c:v>
                  </c:pt>
                  <c:pt idx="7643">
                    <c:v>2</c:v>
                  </c:pt>
                  <c:pt idx="7645">
                    <c:v>3</c:v>
                  </c:pt>
                  <c:pt idx="7648">
                    <c:v>2</c:v>
                  </c:pt>
                  <c:pt idx="7650">
                    <c:v>2</c:v>
                  </c:pt>
                  <c:pt idx="7652">
                    <c:v>2</c:v>
                  </c:pt>
                  <c:pt idx="7654">
                    <c:v>2</c:v>
                  </c:pt>
                  <c:pt idx="7656">
                    <c:v>6</c:v>
                  </c:pt>
                  <c:pt idx="7662">
                    <c:v>2</c:v>
                  </c:pt>
                  <c:pt idx="7664">
                    <c:v>3</c:v>
                  </c:pt>
                  <c:pt idx="7667">
                    <c:v>2</c:v>
                  </c:pt>
                  <c:pt idx="7669">
                    <c:v>3</c:v>
                  </c:pt>
                  <c:pt idx="7672">
                    <c:v>2</c:v>
                  </c:pt>
                  <c:pt idx="7674">
                    <c:v>2</c:v>
                  </c:pt>
                  <c:pt idx="7676">
                    <c:v>2</c:v>
                  </c:pt>
                  <c:pt idx="7678">
                    <c:v>2</c:v>
                  </c:pt>
                  <c:pt idx="7680">
                    <c:v>6</c:v>
                  </c:pt>
                  <c:pt idx="7686">
                    <c:v>2</c:v>
                  </c:pt>
                  <c:pt idx="7688">
                    <c:v>3</c:v>
                  </c:pt>
                  <c:pt idx="7691">
                    <c:v>2</c:v>
                  </c:pt>
                  <c:pt idx="7693">
                    <c:v>3</c:v>
                  </c:pt>
                  <c:pt idx="7696">
                    <c:v>2</c:v>
                  </c:pt>
                  <c:pt idx="7698">
                    <c:v>2</c:v>
                  </c:pt>
                  <c:pt idx="7700">
                    <c:v>2</c:v>
                  </c:pt>
                  <c:pt idx="7702">
                    <c:v>2</c:v>
                  </c:pt>
                  <c:pt idx="7704">
                    <c:v>6</c:v>
                  </c:pt>
                  <c:pt idx="7710">
                    <c:v>2</c:v>
                  </c:pt>
                  <c:pt idx="7712">
                    <c:v>3</c:v>
                  </c:pt>
                  <c:pt idx="7715">
                    <c:v>2</c:v>
                  </c:pt>
                  <c:pt idx="7717">
                    <c:v>3</c:v>
                  </c:pt>
                  <c:pt idx="7720">
                    <c:v>2</c:v>
                  </c:pt>
                  <c:pt idx="7722">
                    <c:v>2</c:v>
                  </c:pt>
                  <c:pt idx="7724">
                    <c:v>2</c:v>
                  </c:pt>
                  <c:pt idx="7726">
                    <c:v>2</c:v>
                  </c:pt>
                  <c:pt idx="7728">
                    <c:v>6</c:v>
                  </c:pt>
                  <c:pt idx="7734">
                    <c:v>2</c:v>
                  </c:pt>
                  <c:pt idx="7736">
                    <c:v>3</c:v>
                  </c:pt>
                  <c:pt idx="7739">
                    <c:v>2</c:v>
                  </c:pt>
                  <c:pt idx="7741">
                    <c:v>3</c:v>
                  </c:pt>
                  <c:pt idx="7744">
                    <c:v>2</c:v>
                  </c:pt>
                  <c:pt idx="7746">
                    <c:v>2</c:v>
                  </c:pt>
                  <c:pt idx="7748">
                    <c:v>2</c:v>
                  </c:pt>
                  <c:pt idx="7750">
                    <c:v>2</c:v>
                  </c:pt>
                  <c:pt idx="7752">
                    <c:v>6</c:v>
                  </c:pt>
                  <c:pt idx="7758">
                    <c:v>2</c:v>
                  </c:pt>
                  <c:pt idx="7760">
                    <c:v>3</c:v>
                  </c:pt>
                  <c:pt idx="7763">
                    <c:v>2</c:v>
                  </c:pt>
                  <c:pt idx="7765">
                    <c:v>3</c:v>
                  </c:pt>
                  <c:pt idx="7768">
                    <c:v>2</c:v>
                  </c:pt>
                  <c:pt idx="7770">
                    <c:v>2</c:v>
                  </c:pt>
                  <c:pt idx="7772">
                    <c:v>2</c:v>
                  </c:pt>
                  <c:pt idx="7774">
                    <c:v>2</c:v>
                  </c:pt>
                  <c:pt idx="7776">
                    <c:v>6</c:v>
                  </c:pt>
                  <c:pt idx="7782">
                    <c:v>2</c:v>
                  </c:pt>
                  <c:pt idx="7784">
                    <c:v>3</c:v>
                  </c:pt>
                  <c:pt idx="7787">
                    <c:v>2</c:v>
                  </c:pt>
                  <c:pt idx="7789">
                    <c:v>3</c:v>
                  </c:pt>
                  <c:pt idx="7792">
                    <c:v>2</c:v>
                  </c:pt>
                  <c:pt idx="7794">
                    <c:v>2</c:v>
                  </c:pt>
                  <c:pt idx="7796">
                    <c:v>2</c:v>
                  </c:pt>
                  <c:pt idx="7798">
                    <c:v>2</c:v>
                  </c:pt>
                  <c:pt idx="7800">
                    <c:v>6</c:v>
                  </c:pt>
                  <c:pt idx="7806">
                    <c:v>2</c:v>
                  </c:pt>
                  <c:pt idx="7808">
                    <c:v>3</c:v>
                  </c:pt>
                  <c:pt idx="7811">
                    <c:v>2</c:v>
                  </c:pt>
                  <c:pt idx="7813">
                    <c:v>3</c:v>
                  </c:pt>
                  <c:pt idx="7816">
                    <c:v>2</c:v>
                  </c:pt>
                  <c:pt idx="7818">
                    <c:v>2</c:v>
                  </c:pt>
                  <c:pt idx="7820">
                    <c:v>2</c:v>
                  </c:pt>
                  <c:pt idx="7822">
                    <c:v>2</c:v>
                  </c:pt>
                  <c:pt idx="7824">
                    <c:v>6</c:v>
                  </c:pt>
                  <c:pt idx="7830">
                    <c:v>2</c:v>
                  </c:pt>
                  <c:pt idx="7832">
                    <c:v>3</c:v>
                  </c:pt>
                  <c:pt idx="7835">
                    <c:v>2</c:v>
                  </c:pt>
                  <c:pt idx="7837">
                    <c:v>3</c:v>
                  </c:pt>
                  <c:pt idx="7840">
                    <c:v>2</c:v>
                  </c:pt>
                  <c:pt idx="7842">
                    <c:v>2</c:v>
                  </c:pt>
                  <c:pt idx="7844">
                    <c:v>2</c:v>
                  </c:pt>
                  <c:pt idx="7846">
                    <c:v>2</c:v>
                  </c:pt>
                  <c:pt idx="7848">
                    <c:v>6</c:v>
                  </c:pt>
                  <c:pt idx="7854">
                    <c:v>2</c:v>
                  </c:pt>
                  <c:pt idx="7856">
                    <c:v>3</c:v>
                  </c:pt>
                  <c:pt idx="7859">
                    <c:v>2</c:v>
                  </c:pt>
                  <c:pt idx="7861">
                    <c:v>3</c:v>
                  </c:pt>
                  <c:pt idx="7864">
                    <c:v>2</c:v>
                  </c:pt>
                  <c:pt idx="7866">
                    <c:v>2</c:v>
                  </c:pt>
                  <c:pt idx="7868">
                    <c:v>2</c:v>
                  </c:pt>
                  <c:pt idx="7870">
                    <c:v>2</c:v>
                  </c:pt>
                  <c:pt idx="7872">
                    <c:v>6</c:v>
                  </c:pt>
                  <c:pt idx="7878">
                    <c:v>2</c:v>
                  </c:pt>
                  <c:pt idx="7880">
                    <c:v>3</c:v>
                  </c:pt>
                  <c:pt idx="7883">
                    <c:v>2</c:v>
                  </c:pt>
                  <c:pt idx="7885">
                    <c:v>3</c:v>
                  </c:pt>
                  <c:pt idx="7888">
                    <c:v>2</c:v>
                  </c:pt>
                  <c:pt idx="7890">
                    <c:v>2</c:v>
                  </c:pt>
                  <c:pt idx="7892">
                    <c:v>2</c:v>
                  </c:pt>
                  <c:pt idx="7894">
                    <c:v>2</c:v>
                  </c:pt>
                  <c:pt idx="7896">
                    <c:v>6</c:v>
                  </c:pt>
                  <c:pt idx="7902">
                    <c:v>2</c:v>
                  </c:pt>
                  <c:pt idx="7904">
                    <c:v>3</c:v>
                  </c:pt>
                  <c:pt idx="7907">
                    <c:v>2</c:v>
                  </c:pt>
                  <c:pt idx="7909">
                    <c:v>3</c:v>
                  </c:pt>
                  <c:pt idx="7912">
                    <c:v>2</c:v>
                  </c:pt>
                  <c:pt idx="7914">
                    <c:v>2</c:v>
                  </c:pt>
                  <c:pt idx="7916">
                    <c:v>2</c:v>
                  </c:pt>
                  <c:pt idx="7918">
                    <c:v>2</c:v>
                  </c:pt>
                  <c:pt idx="7920">
                    <c:v>6</c:v>
                  </c:pt>
                  <c:pt idx="7926">
                    <c:v>2</c:v>
                  </c:pt>
                  <c:pt idx="7928">
                    <c:v>3</c:v>
                  </c:pt>
                  <c:pt idx="7931">
                    <c:v>2</c:v>
                  </c:pt>
                  <c:pt idx="7933">
                    <c:v>3</c:v>
                  </c:pt>
                  <c:pt idx="7936">
                    <c:v>2</c:v>
                  </c:pt>
                  <c:pt idx="7938">
                    <c:v>2</c:v>
                  </c:pt>
                  <c:pt idx="7940">
                    <c:v>2</c:v>
                  </c:pt>
                  <c:pt idx="7942">
                    <c:v>2</c:v>
                  </c:pt>
                  <c:pt idx="7944">
                    <c:v>6</c:v>
                  </c:pt>
                  <c:pt idx="7950">
                    <c:v>2</c:v>
                  </c:pt>
                  <c:pt idx="7952">
                    <c:v>3</c:v>
                  </c:pt>
                  <c:pt idx="7955">
                    <c:v>2</c:v>
                  </c:pt>
                  <c:pt idx="7957">
                    <c:v>3</c:v>
                  </c:pt>
                  <c:pt idx="7960">
                    <c:v>2</c:v>
                  </c:pt>
                  <c:pt idx="7962">
                    <c:v>2</c:v>
                  </c:pt>
                  <c:pt idx="7964">
                    <c:v>2</c:v>
                  </c:pt>
                  <c:pt idx="7966">
                    <c:v>2</c:v>
                  </c:pt>
                  <c:pt idx="7968">
                    <c:v>6</c:v>
                  </c:pt>
                  <c:pt idx="7974">
                    <c:v>2</c:v>
                  </c:pt>
                  <c:pt idx="7976">
                    <c:v>3</c:v>
                  </c:pt>
                  <c:pt idx="7979">
                    <c:v>2</c:v>
                  </c:pt>
                  <c:pt idx="7981">
                    <c:v>3</c:v>
                  </c:pt>
                  <c:pt idx="7984">
                    <c:v>2</c:v>
                  </c:pt>
                  <c:pt idx="7986">
                    <c:v>2</c:v>
                  </c:pt>
                  <c:pt idx="7988">
                    <c:v>2</c:v>
                  </c:pt>
                  <c:pt idx="7990">
                    <c:v>2</c:v>
                  </c:pt>
                  <c:pt idx="7992">
                    <c:v>6</c:v>
                  </c:pt>
                  <c:pt idx="7998">
                    <c:v>2</c:v>
                  </c:pt>
                  <c:pt idx="8000">
                    <c:v>3</c:v>
                  </c:pt>
                  <c:pt idx="8003">
                    <c:v>2</c:v>
                  </c:pt>
                  <c:pt idx="8005">
                    <c:v>3</c:v>
                  </c:pt>
                  <c:pt idx="8008">
                    <c:v>2</c:v>
                  </c:pt>
                  <c:pt idx="8010">
                    <c:v>2</c:v>
                  </c:pt>
                  <c:pt idx="8012">
                    <c:v>2</c:v>
                  </c:pt>
                  <c:pt idx="8014">
                    <c:v>2</c:v>
                  </c:pt>
                  <c:pt idx="8016">
                    <c:v>6</c:v>
                  </c:pt>
                  <c:pt idx="8022">
                    <c:v>2</c:v>
                  </c:pt>
                  <c:pt idx="8024">
                    <c:v>3</c:v>
                  </c:pt>
                  <c:pt idx="8027">
                    <c:v>2</c:v>
                  </c:pt>
                  <c:pt idx="8029">
                    <c:v>3</c:v>
                  </c:pt>
                  <c:pt idx="8032">
                    <c:v>2</c:v>
                  </c:pt>
                  <c:pt idx="8034">
                    <c:v>2</c:v>
                  </c:pt>
                  <c:pt idx="8036">
                    <c:v>2</c:v>
                  </c:pt>
                  <c:pt idx="8038">
                    <c:v>2</c:v>
                  </c:pt>
                  <c:pt idx="8040">
                    <c:v>6</c:v>
                  </c:pt>
                  <c:pt idx="8046">
                    <c:v>2</c:v>
                  </c:pt>
                  <c:pt idx="8048">
                    <c:v>3</c:v>
                  </c:pt>
                  <c:pt idx="8051">
                    <c:v>2</c:v>
                  </c:pt>
                  <c:pt idx="8053">
                    <c:v>3</c:v>
                  </c:pt>
                  <c:pt idx="8056">
                    <c:v>2</c:v>
                  </c:pt>
                  <c:pt idx="8058">
                    <c:v>2</c:v>
                  </c:pt>
                  <c:pt idx="8060">
                    <c:v>2</c:v>
                  </c:pt>
                  <c:pt idx="8062">
                    <c:v>2</c:v>
                  </c:pt>
                  <c:pt idx="8064">
                    <c:v>6</c:v>
                  </c:pt>
                  <c:pt idx="8070">
                    <c:v>2</c:v>
                  </c:pt>
                  <c:pt idx="8072">
                    <c:v>3</c:v>
                  </c:pt>
                  <c:pt idx="8075">
                    <c:v>2</c:v>
                  </c:pt>
                  <c:pt idx="8077">
                    <c:v>3</c:v>
                  </c:pt>
                  <c:pt idx="8080">
                    <c:v>2</c:v>
                  </c:pt>
                  <c:pt idx="8082">
                    <c:v>2</c:v>
                  </c:pt>
                  <c:pt idx="8084">
                    <c:v>2</c:v>
                  </c:pt>
                  <c:pt idx="8086">
                    <c:v>2</c:v>
                  </c:pt>
                  <c:pt idx="8088">
                    <c:v>6</c:v>
                  </c:pt>
                  <c:pt idx="8094">
                    <c:v>2</c:v>
                  </c:pt>
                  <c:pt idx="8096">
                    <c:v>3</c:v>
                  </c:pt>
                  <c:pt idx="8099">
                    <c:v>2</c:v>
                  </c:pt>
                  <c:pt idx="8101">
                    <c:v>3</c:v>
                  </c:pt>
                  <c:pt idx="8104">
                    <c:v>2</c:v>
                  </c:pt>
                  <c:pt idx="8106">
                    <c:v>2</c:v>
                  </c:pt>
                  <c:pt idx="8108">
                    <c:v>2</c:v>
                  </c:pt>
                  <c:pt idx="8110">
                    <c:v>2</c:v>
                  </c:pt>
                  <c:pt idx="8112">
                    <c:v>6</c:v>
                  </c:pt>
                  <c:pt idx="8118">
                    <c:v>2</c:v>
                  </c:pt>
                  <c:pt idx="8120">
                    <c:v>3</c:v>
                  </c:pt>
                  <c:pt idx="8123">
                    <c:v>2</c:v>
                  </c:pt>
                  <c:pt idx="8125">
                    <c:v>3</c:v>
                  </c:pt>
                  <c:pt idx="8128">
                    <c:v>2</c:v>
                  </c:pt>
                  <c:pt idx="8130">
                    <c:v>2</c:v>
                  </c:pt>
                  <c:pt idx="8132">
                    <c:v>2</c:v>
                  </c:pt>
                  <c:pt idx="8134">
                    <c:v>2</c:v>
                  </c:pt>
                  <c:pt idx="8136">
                    <c:v>6</c:v>
                  </c:pt>
                  <c:pt idx="8142">
                    <c:v>2</c:v>
                  </c:pt>
                  <c:pt idx="8144">
                    <c:v>3</c:v>
                  </c:pt>
                  <c:pt idx="8147">
                    <c:v>2</c:v>
                  </c:pt>
                  <c:pt idx="8149">
                    <c:v>3</c:v>
                  </c:pt>
                  <c:pt idx="8152">
                    <c:v>2</c:v>
                  </c:pt>
                  <c:pt idx="8154">
                    <c:v>2</c:v>
                  </c:pt>
                  <c:pt idx="8156">
                    <c:v>2</c:v>
                  </c:pt>
                  <c:pt idx="8158">
                    <c:v>2</c:v>
                  </c:pt>
                  <c:pt idx="8160">
                    <c:v>6</c:v>
                  </c:pt>
                  <c:pt idx="8166">
                    <c:v>2</c:v>
                  </c:pt>
                  <c:pt idx="8168">
                    <c:v>3</c:v>
                  </c:pt>
                  <c:pt idx="8171">
                    <c:v>2</c:v>
                  </c:pt>
                  <c:pt idx="8173">
                    <c:v>3</c:v>
                  </c:pt>
                  <c:pt idx="8176">
                    <c:v>2</c:v>
                  </c:pt>
                  <c:pt idx="8178">
                    <c:v>2</c:v>
                  </c:pt>
                  <c:pt idx="8180">
                    <c:v>2</c:v>
                  </c:pt>
                  <c:pt idx="8182">
                    <c:v>2</c:v>
                  </c:pt>
                  <c:pt idx="8184">
                    <c:v>6</c:v>
                  </c:pt>
                  <c:pt idx="8190">
                    <c:v>2</c:v>
                  </c:pt>
                  <c:pt idx="8192">
                    <c:v>3</c:v>
                  </c:pt>
                  <c:pt idx="8195">
                    <c:v>2</c:v>
                  </c:pt>
                  <c:pt idx="8197">
                    <c:v>3</c:v>
                  </c:pt>
                  <c:pt idx="8200">
                    <c:v>2</c:v>
                  </c:pt>
                  <c:pt idx="8202">
                    <c:v>2</c:v>
                  </c:pt>
                  <c:pt idx="8204">
                    <c:v>2</c:v>
                  </c:pt>
                  <c:pt idx="8206">
                    <c:v>2</c:v>
                  </c:pt>
                  <c:pt idx="8208">
                    <c:v>6</c:v>
                  </c:pt>
                  <c:pt idx="8214">
                    <c:v>2</c:v>
                  </c:pt>
                  <c:pt idx="8216">
                    <c:v>3</c:v>
                  </c:pt>
                  <c:pt idx="8219">
                    <c:v>2</c:v>
                  </c:pt>
                  <c:pt idx="8221">
                    <c:v>3</c:v>
                  </c:pt>
                  <c:pt idx="8224">
                    <c:v>2</c:v>
                  </c:pt>
                  <c:pt idx="8226">
                    <c:v>2</c:v>
                  </c:pt>
                  <c:pt idx="8228">
                    <c:v>2</c:v>
                  </c:pt>
                  <c:pt idx="8230">
                    <c:v>2</c:v>
                  </c:pt>
                  <c:pt idx="8232">
                    <c:v>6</c:v>
                  </c:pt>
                  <c:pt idx="8238">
                    <c:v>2</c:v>
                  </c:pt>
                  <c:pt idx="8240">
                    <c:v>3</c:v>
                  </c:pt>
                  <c:pt idx="8243">
                    <c:v>2</c:v>
                  </c:pt>
                  <c:pt idx="8245">
                    <c:v>3</c:v>
                  </c:pt>
                  <c:pt idx="8248">
                    <c:v>2</c:v>
                  </c:pt>
                  <c:pt idx="8250">
                    <c:v>2</c:v>
                  </c:pt>
                  <c:pt idx="8252">
                    <c:v>2</c:v>
                  </c:pt>
                  <c:pt idx="8254">
                    <c:v>2</c:v>
                  </c:pt>
                  <c:pt idx="8256">
                    <c:v>6</c:v>
                  </c:pt>
                  <c:pt idx="8262">
                    <c:v>2</c:v>
                  </c:pt>
                  <c:pt idx="8264">
                    <c:v>3</c:v>
                  </c:pt>
                  <c:pt idx="8267">
                    <c:v>2</c:v>
                  </c:pt>
                  <c:pt idx="8269">
                    <c:v>3</c:v>
                  </c:pt>
                  <c:pt idx="8272">
                    <c:v>2</c:v>
                  </c:pt>
                  <c:pt idx="8274">
                    <c:v>2</c:v>
                  </c:pt>
                  <c:pt idx="8276">
                    <c:v>2</c:v>
                  </c:pt>
                  <c:pt idx="8278">
                    <c:v>2</c:v>
                  </c:pt>
                  <c:pt idx="8280">
                    <c:v>6</c:v>
                  </c:pt>
                  <c:pt idx="8286">
                    <c:v>2</c:v>
                  </c:pt>
                  <c:pt idx="8288">
                    <c:v>3</c:v>
                  </c:pt>
                  <c:pt idx="8291">
                    <c:v>2</c:v>
                  </c:pt>
                  <c:pt idx="8293">
                    <c:v>3</c:v>
                  </c:pt>
                  <c:pt idx="8296">
                    <c:v>2</c:v>
                  </c:pt>
                  <c:pt idx="8298">
                    <c:v>2</c:v>
                  </c:pt>
                  <c:pt idx="8300">
                    <c:v>2</c:v>
                  </c:pt>
                  <c:pt idx="8302">
                    <c:v>2</c:v>
                  </c:pt>
                  <c:pt idx="8304">
                    <c:v>6</c:v>
                  </c:pt>
                  <c:pt idx="8310">
                    <c:v>2</c:v>
                  </c:pt>
                  <c:pt idx="8312">
                    <c:v>3</c:v>
                  </c:pt>
                  <c:pt idx="8315">
                    <c:v>2</c:v>
                  </c:pt>
                  <c:pt idx="8317">
                    <c:v>3</c:v>
                  </c:pt>
                  <c:pt idx="8320">
                    <c:v>2</c:v>
                  </c:pt>
                  <c:pt idx="8322">
                    <c:v>2</c:v>
                  </c:pt>
                  <c:pt idx="8324">
                    <c:v>2</c:v>
                  </c:pt>
                  <c:pt idx="8326">
                    <c:v>2</c:v>
                  </c:pt>
                  <c:pt idx="8328">
                    <c:v>6</c:v>
                  </c:pt>
                  <c:pt idx="8334">
                    <c:v>2</c:v>
                  </c:pt>
                  <c:pt idx="8336">
                    <c:v>3</c:v>
                  </c:pt>
                  <c:pt idx="8339">
                    <c:v>2</c:v>
                  </c:pt>
                  <c:pt idx="8341">
                    <c:v>3</c:v>
                  </c:pt>
                  <c:pt idx="8344">
                    <c:v>2</c:v>
                  </c:pt>
                  <c:pt idx="8346">
                    <c:v>2</c:v>
                  </c:pt>
                  <c:pt idx="8348">
                    <c:v>2</c:v>
                  </c:pt>
                  <c:pt idx="8350">
                    <c:v>2</c:v>
                  </c:pt>
                  <c:pt idx="8352">
                    <c:v>6</c:v>
                  </c:pt>
                  <c:pt idx="8358">
                    <c:v>2</c:v>
                  </c:pt>
                  <c:pt idx="8360">
                    <c:v>3</c:v>
                  </c:pt>
                  <c:pt idx="8363">
                    <c:v>2</c:v>
                  </c:pt>
                  <c:pt idx="8365">
                    <c:v>3</c:v>
                  </c:pt>
                  <c:pt idx="8368">
                    <c:v>2</c:v>
                  </c:pt>
                  <c:pt idx="8370">
                    <c:v>2</c:v>
                  </c:pt>
                  <c:pt idx="8372">
                    <c:v>2</c:v>
                  </c:pt>
                  <c:pt idx="8374">
                    <c:v>2</c:v>
                  </c:pt>
                  <c:pt idx="8376">
                    <c:v>6</c:v>
                  </c:pt>
                  <c:pt idx="8382">
                    <c:v>2</c:v>
                  </c:pt>
                  <c:pt idx="8384">
                    <c:v>3</c:v>
                  </c:pt>
                  <c:pt idx="8387">
                    <c:v>2</c:v>
                  </c:pt>
                  <c:pt idx="8389">
                    <c:v>3</c:v>
                  </c:pt>
                  <c:pt idx="8392">
                    <c:v>2</c:v>
                  </c:pt>
                  <c:pt idx="8394">
                    <c:v>2</c:v>
                  </c:pt>
                  <c:pt idx="8396">
                    <c:v>2</c:v>
                  </c:pt>
                  <c:pt idx="8398">
                    <c:v>2</c:v>
                  </c:pt>
                  <c:pt idx="8400">
                    <c:v>6</c:v>
                  </c:pt>
                  <c:pt idx="8406">
                    <c:v>2</c:v>
                  </c:pt>
                  <c:pt idx="8408">
                    <c:v>3</c:v>
                  </c:pt>
                  <c:pt idx="8411">
                    <c:v>2</c:v>
                  </c:pt>
                  <c:pt idx="8413">
                    <c:v>3</c:v>
                  </c:pt>
                  <c:pt idx="8416">
                    <c:v>2</c:v>
                  </c:pt>
                  <c:pt idx="8418">
                    <c:v>2</c:v>
                  </c:pt>
                  <c:pt idx="8420">
                    <c:v>2</c:v>
                  </c:pt>
                  <c:pt idx="8422">
                    <c:v>2</c:v>
                  </c:pt>
                  <c:pt idx="8424">
                    <c:v>6</c:v>
                  </c:pt>
                  <c:pt idx="8430">
                    <c:v>2</c:v>
                  </c:pt>
                  <c:pt idx="8432">
                    <c:v>3</c:v>
                  </c:pt>
                  <c:pt idx="8435">
                    <c:v>2</c:v>
                  </c:pt>
                  <c:pt idx="8437">
                    <c:v>3</c:v>
                  </c:pt>
                  <c:pt idx="8440">
                    <c:v>2</c:v>
                  </c:pt>
                  <c:pt idx="8442">
                    <c:v>2</c:v>
                  </c:pt>
                  <c:pt idx="8444">
                    <c:v>2</c:v>
                  </c:pt>
                  <c:pt idx="8446">
                    <c:v>2</c:v>
                  </c:pt>
                  <c:pt idx="8448">
                    <c:v>6</c:v>
                  </c:pt>
                  <c:pt idx="8454">
                    <c:v>2</c:v>
                  </c:pt>
                  <c:pt idx="8456">
                    <c:v>3</c:v>
                  </c:pt>
                  <c:pt idx="8459">
                    <c:v>2</c:v>
                  </c:pt>
                  <c:pt idx="8461">
                    <c:v>3</c:v>
                  </c:pt>
                  <c:pt idx="8464">
                    <c:v>2</c:v>
                  </c:pt>
                  <c:pt idx="8466">
                    <c:v>2</c:v>
                  </c:pt>
                  <c:pt idx="8468">
                    <c:v>2</c:v>
                  </c:pt>
                  <c:pt idx="8470">
                    <c:v>2</c:v>
                  </c:pt>
                  <c:pt idx="8472">
                    <c:v>6</c:v>
                  </c:pt>
                  <c:pt idx="8478">
                    <c:v>2</c:v>
                  </c:pt>
                  <c:pt idx="8480">
                    <c:v>3</c:v>
                  </c:pt>
                  <c:pt idx="8483">
                    <c:v>2</c:v>
                  </c:pt>
                  <c:pt idx="8485">
                    <c:v>3</c:v>
                  </c:pt>
                  <c:pt idx="8488">
                    <c:v>2</c:v>
                  </c:pt>
                  <c:pt idx="8490">
                    <c:v>2</c:v>
                  </c:pt>
                  <c:pt idx="8492">
                    <c:v>2</c:v>
                  </c:pt>
                  <c:pt idx="8494">
                    <c:v>2</c:v>
                  </c:pt>
                  <c:pt idx="8496">
                    <c:v>6</c:v>
                  </c:pt>
                  <c:pt idx="8502">
                    <c:v>2</c:v>
                  </c:pt>
                  <c:pt idx="8504">
                    <c:v>3</c:v>
                  </c:pt>
                  <c:pt idx="8507">
                    <c:v>2</c:v>
                  </c:pt>
                  <c:pt idx="8509">
                    <c:v>3</c:v>
                  </c:pt>
                  <c:pt idx="8512">
                    <c:v>2</c:v>
                  </c:pt>
                  <c:pt idx="8514">
                    <c:v>2</c:v>
                  </c:pt>
                  <c:pt idx="8516">
                    <c:v>2</c:v>
                  </c:pt>
                  <c:pt idx="8518">
                    <c:v>2</c:v>
                  </c:pt>
                  <c:pt idx="8520">
                    <c:v>6</c:v>
                  </c:pt>
                  <c:pt idx="8526">
                    <c:v>2</c:v>
                  </c:pt>
                  <c:pt idx="8528">
                    <c:v>3</c:v>
                  </c:pt>
                  <c:pt idx="8531">
                    <c:v>2</c:v>
                  </c:pt>
                  <c:pt idx="8533">
                    <c:v>3</c:v>
                  </c:pt>
                  <c:pt idx="8536">
                    <c:v>2</c:v>
                  </c:pt>
                  <c:pt idx="8538">
                    <c:v>2</c:v>
                  </c:pt>
                  <c:pt idx="8540">
                    <c:v>2</c:v>
                  </c:pt>
                  <c:pt idx="8542">
                    <c:v>2</c:v>
                  </c:pt>
                  <c:pt idx="8544">
                    <c:v>6</c:v>
                  </c:pt>
                  <c:pt idx="8550">
                    <c:v>2</c:v>
                  </c:pt>
                  <c:pt idx="8552">
                    <c:v>3</c:v>
                  </c:pt>
                  <c:pt idx="8555">
                    <c:v>2</c:v>
                  </c:pt>
                  <c:pt idx="8557">
                    <c:v>3</c:v>
                  </c:pt>
                  <c:pt idx="8560">
                    <c:v>2</c:v>
                  </c:pt>
                  <c:pt idx="8562">
                    <c:v>2</c:v>
                  </c:pt>
                  <c:pt idx="8564">
                    <c:v>2</c:v>
                  </c:pt>
                  <c:pt idx="8566">
                    <c:v>2</c:v>
                  </c:pt>
                  <c:pt idx="8568">
                    <c:v>6</c:v>
                  </c:pt>
                  <c:pt idx="8574">
                    <c:v>2</c:v>
                  </c:pt>
                  <c:pt idx="8576">
                    <c:v>3</c:v>
                  </c:pt>
                  <c:pt idx="8579">
                    <c:v>2</c:v>
                  </c:pt>
                  <c:pt idx="8581">
                    <c:v>3</c:v>
                  </c:pt>
                  <c:pt idx="8584">
                    <c:v>2</c:v>
                  </c:pt>
                  <c:pt idx="8586">
                    <c:v>2</c:v>
                  </c:pt>
                  <c:pt idx="8588">
                    <c:v>2</c:v>
                  </c:pt>
                  <c:pt idx="8590">
                    <c:v>2</c:v>
                  </c:pt>
                  <c:pt idx="8592">
                    <c:v>6</c:v>
                  </c:pt>
                  <c:pt idx="8598">
                    <c:v>2</c:v>
                  </c:pt>
                  <c:pt idx="8600">
                    <c:v>3</c:v>
                  </c:pt>
                  <c:pt idx="8603">
                    <c:v>2</c:v>
                  </c:pt>
                  <c:pt idx="8605">
                    <c:v>3</c:v>
                  </c:pt>
                  <c:pt idx="8608">
                    <c:v>2</c:v>
                  </c:pt>
                  <c:pt idx="8610">
                    <c:v>2</c:v>
                  </c:pt>
                  <c:pt idx="8612">
                    <c:v>2</c:v>
                  </c:pt>
                  <c:pt idx="8614">
                    <c:v>2</c:v>
                  </c:pt>
                  <c:pt idx="8616">
                    <c:v>6</c:v>
                  </c:pt>
                  <c:pt idx="8622">
                    <c:v>2</c:v>
                  </c:pt>
                  <c:pt idx="8624">
                    <c:v>3</c:v>
                  </c:pt>
                  <c:pt idx="8627">
                    <c:v>2</c:v>
                  </c:pt>
                  <c:pt idx="8629">
                    <c:v>3</c:v>
                  </c:pt>
                  <c:pt idx="8632">
                    <c:v>2</c:v>
                  </c:pt>
                  <c:pt idx="8634">
                    <c:v>2</c:v>
                  </c:pt>
                  <c:pt idx="8636">
                    <c:v>2</c:v>
                  </c:pt>
                  <c:pt idx="8638">
                    <c:v>2</c:v>
                  </c:pt>
                  <c:pt idx="8640">
                    <c:v>6</c:v>
                  </c:pt>
                  <c:pt idx="8646">
                    <c:v>2</c:v>
                  </c:pt>
                  <c:pt idx="8648">
                    <c:v>3</c:v>
                  </c:pt>
                  <c:pt idx="8651">
                    <c:v>2</c:v>
                  </c:pt>
                  <c:pt idx="8653">
                    <c:v>3</c:v>
                  </c:pt>
                  <c:pt idx="8656">
                    <c:v>2</c:v>
                  </c:pt>
                  <c:pt idx="8658">
                    <c:v>2</c:v>
                  </c:pt>
                  <c:pt idx="8660">
                    <c:v>2</c:v>
                  </c:pt>
                  <c:pt idx="8662">
                    <c:v>2</c:v>
                  </c:pt>
                  <c:pt idx="8664">
                    <c:v>6</c:v>
                  </c:pt>
                  <c:pt idx="8670">
                    <c:v>2</c:v>
                  </c:pt>
                  <c:pt idx="8672">
                    <c:v>3</c:v>
                  </c:pt>
                  <c:pt idx="8675">
                    <c:v>2</c:v>
                  </c:pt>
                  <c:pt idx="8677">
                    <c:v>3</c:v>
                  </c:pt>
                  <c:pt idx="8680">
                    <c:v>2</c:v>
                  </c:pt>
                  <c:pt idx="8682">
                    <c:v>2</c:v>
                  </c:pt>
                  <c:pt idx="8684">
                    <c:v>2</c:v>
                  </c:pt>
                  <c:pt idx="8686">
                    <c:v>2</c:v>
                  </c:pt>
                  <c:pt idx="8688">
                    <c:v>6</c:v>
                  </c:pt>
                  <c:pt idx="8694">
                    <c:v>2</c:v>
                  </c:pt>
                  <c:pt idx="8696">
                    <c:v>3</c:v>
                  </c:pt>
                  <c:pt idx="8699">
                    <c:v>2</c:v>
                  </c:pt>
                  <c:pt idx="8701">
                    <c:v>3</c:v>
                  </c:pt>
                  <c:pt idx="8704">
                    <c:v>2</c:v>
                  </c:pt>
                  <c:pt idx="8706">
                    <c:v>2</c:v>
                  </c:pt>
                  <c:pt idx="8708">
                    <c:v>2</c:v>
                  </c:pt>
                  <c:pt idx="8710">
                    <c:v>2</c:v>
                  </c:pt>
                  <c:pt idx="8712">
                    <c:v>6</c:v>
                  </c:pt>
                  <c:pt idx="8718">
                    <c:v>2</c:v>
                  </c:pt>
                  <c:pt idx="8720">
                    <c:v>3</c:v>
                  </c:pt>
                  <c:pt idx="8723">
                    <c:v>2</c:v>
                  </c:pt>
                  <c:pt idx="8725">
                    <c:v>3</c:v>
                  </c:pt>
                  <c:pt idx="8728">
                    <c:v>2</c:v>
                  </c:pt>
                  <c:pt idx="8730">
                    <c:v>2</c:v>
                  </c:pt>
                  <c:pt idx="8732">
                    <c:v>2</c:v>
                  </c:pt>
                  <c:pt idx="8734">
                    <c:v>2</c:v>
                  </c:pt>
                  <c:pt idx="8736">
                    <c:v>6</c:v>
                  </c:pt>
                  <c:pt idx="8742">
                    <c:v>2</c:v>
                  </c:pt>
                  <c:pt idx="8744">
                    <c:v>3</c:v>
                  </c:pt>
                  <c:pt idx="8747">
                    <c:v>2</c:v>
                  </c:pt>
                  <c:pt idx="8749">
                    <c:v>3</c:v>
                  </c:pt>
                  <c:pt idx="8752">
                    <c:v>2</c:v>
                  </c:pt>
                  <c:pt idx="8754">
                    <c:v>2</c:v>
                  </c:pt>
                  <c:pt idx="8756">
                    <c:v>2</c:v>
                  </c:pt>
                  <c:pt idx="8758">
                    <c:v>2</c:v>
                  </c:pt>
                </c:numCache>
              </c:numRef>
            </c:minus>
            <c:spPr>
              <a:noFill/>
              <a:ln w="9525" cap="flat" cmpd="sng" algn="ctr">
                <a:solidFill>
                  <a:schemeClr val="tx1">
                    <a:lumMod val="65000"/>
                    <a:lumOff val="35000"/>
                  </a:schemeClr>
                </a:solidFill>
                <a:round/>
              </a:ln>
              <a:effectLst/>
            </c:spPr>
          </c:errBars>
          <c:xVal>
            <c:numRef>
              <c:f>Blocks!$A$5:$A$8764</c:f>
              <c:numCache>
                <c:formatCode>General</c:formatCode>
                <c:ptCount val="87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numCache>
            </c:numRef>
          </c:xVal>
          <c:yVal>
            <c:numRef>
              <c:f>Blocks!$F$5:$F$8763</c:f>
              <c:numCache>
                <c:formatCode>#,##0</c:formatCode>
                <c:ptCount val="8759"/>
                <c:pt idx="0">
                  <c:v>15781.31618291793</c:v>
                </c:pt>
                <c:pt idx="1">
                  <c:v>0</c:v>
                </c:pt>
                <c:pt idx="2">
                  <c:v>0</c:v>
                </c:pt>
                <c:pt idx="3">
                  <c:v>0</c:v>
                </c:pt>
                <c:pt idx="4">
                  <c:v>0</c:v>
                </c:pt>
                <c:pt idx="5">
                  <c:v>0</c:v>
                </c:pt>
                <c:pt idx="6">
                  <c:v>15746.053189992121</c:v>
                </c:pt>
                <c:pt idx="7">
                  <c:v>0</c:v>
                </c:pt>
                <c:pt idx="8">
                  <c:v>18245.291636444381</c:v>
                </c:pt>
                <c:pt idx="9">
                  <c:v>0</c:v>
                </c:pt>
                <c:pt idx="10">
                  <c:v>0</c:v>
                </c:pt>
                <c:pt idx="11">
                  <c:v>19184.805395631709</c:v>
                </c:pt>
                <c:pt idx="12">
                  <c:v>0</c:v>
                </c:pt>
                <c:pt idx="13">
                  <c:v>19658.158986237289</c:v>
                </c:pt>
                <c:pt idx="14">
                  <c:v>0</c:v>
                </c:pt>
                <c:pt idx="15">
                  <c:v>0</c:v>
                </c:pt>
                <c:pt idx="16">
                  <c:v>19218.52573467213</c:v>
                </c:pt>
                <c:pt idx="17">
                  <c:v>0</c:v>
                </c:pt>
                <c:pt idx="18">
                  <c:v>20328.440623549141</c:v>
                </c:pt>
                <c:pt idx="19">
                  <c:v>0</c:v>
                </c:pt>
                <c:pt idx="20">
                  <c:v>20186.682273462091</c:v>
                </c:pt>
                <c:pt idx="21">
                  <c:v>0</c:v>
                </c:pt>
                <c:pt idx="22">
                  <c:v>19970.76680377101</c:v>
                </c:pt>
                <c:pt idx="23">
                  <c:v>0</c:v>
                </c:pt>
                <c:pt idx="24">
                  <c:v>16126.37151277856</c:v>
                </c:pt>
                <c:pt idx="25" formatCode="General">
                  <c:v>0</c:v>
                </c:pt>
                <c:pt idx="26">
                  <c:v>0</c:v>
                </c:pt>
                <c:pt idx="27" formatCode="General">
                  <c:v>0</c:v>
                </c:pt>
                <c:pt idx="28" formatCode="General">
                  <c:v>0</c:v>
                </c:pt>
                <c:pt idx="29" formatCode="General">
                  <c:v>0</c:v>
                </c:pt>
                <c:pt idx="30">
                  <c:v>15850.96583275388</c:v>
                </c:pt>
                <c:pt idx="31" formatCode="General">
                  <c:v>0</c:v>
                </c:pt>
                <c:pt idx="32">
                  <c:v>17721.41949218946</c:v>
                </c:pt>
                <c:pt idx="33">
                  <c:v>0</c:v>
                </c:pt>
                <c:pt idx="34">
                  <c:v>0</c:v>
                </c:pt>
                <c:pt idx="35">
                  <c:v>18499.828674901149</c:v>
                </c:pt>
                <c:pt idx="36" formatCode="General">
                  <c:v>0</c:v>
                </c:pt>
                <c:pt idx="37">
                  <c:v>18334.73774989714</c:v>
                </c:pt>
                <c:pt idx="38" formatCode="General">
                  <c:v>0</c:v>
                </c:pt>
                <c:pt idx="39" formatCode="General">
                  <c:v>0</c:v>
                </c:pt>
                <c:pt idx="40">
                  <c:v>18714.82253906392</c:v>
                </c:pt>
                <c:pt idx="41">
                  <c:v>0</c:v>
                </c:pt>
                <c:pt idx="42">
                  <c:v>19167.533559117881</c:v>
                </c:pt>
                <c:pt idx="43">
                  <c:v>0</c:v>
                </c:pt>
                <c:pt idx="44">
                  <c:v>19247.165053676941</c:v>
                </c:pt>
                <c:pt idx="45" formatCode="General">
                  <c:v>0</c:v>
                </c:pt>
                <c:pt idx="46">
                  <c:v>18656.563060820052</c:v>
                </c:pt>
                <c:pt idx="47" formatCode="General">
                  <c:v>0</c:v>
                </c:pt>
                <c:pt idx="48">
                  <c:v>15857.472812530979</c:v>
                </c:pt>
                <c:pt idx="49">
                  <c:v>0</c:v>
                </c:pt>
                <c:pt idx="50">
                  <c:v>0</c:v>
                </c:pt>
                <c:pt idx="51">
                  <c:v>0</c:v>
                </c:pt>
                <c:pt idx="52">
                  <c:v>0</c:v>
                </c:pt>
                <c:pt idx="53">
                  <c:v>0</c:v>
                </c:pt>
                <c:pt idx="54">
                  <c:v>15658.761732517731</c:v>
                </c:pt>
                <c:pt idx="55">
                  <c:v>0</c:v>
                </c:pt>
                <c:pt idx="56">
                  <c:v>16995.068550919241</c:v>
                </c:pt>
                <c:pt idx="57">
                  <c:v>0</c:v>
                </c:pt>
                <c:pt idx="58">
                  <c:v>0</c:v>
                </c:pt>
                <c:pt idx="59">
                  <c:v>17709.40473535073</c:v>
                </c:pt>
                <c:pt idx="60">
                  <c:v>0</c:v>
                </c:pt>
                <c:pt idx="61">
                  <c:v>18322.354937370001</c:v>
                </c:pt>
                <c:pt idx="62">
                  <c:v>0</c:v>
                </c:pt>
                <c:pt idx="63">
                  <c:v>0</c:v>
                </c:pt>
                <c:pt idx="64">
                  <c:v>17714.41783217806</c:v>
                </c:pt>
                <c:pt idx="65">
                  <c:v>0</c:v>
                </c:pt>
                <c:pt idx="66">
                  <c:v>18798.590430654</c:v>
                </c:pt>
                <c:pt idx="67">
                  <c:v>0</c:v>
                </c:pt>
                <c:pt idx="68">
                  <c:v>18627.928014980051</c:v>
                </c:pt>
                <c:pt idx="69">
                  <c:v>0</c:v>
                </c:pt>
                <c:pt idx="70">
                  <c:v>18511.37373105302</c:v>
                </c:pt>
                <c:pt idx="71">
                  <c:v>0</c:v>
                </c:pt>
                <c:pt idx="72">
                  <c:v>16014.245015177539</c:v>
                </c:pt>
                <c:pt idx="73" formatCode="General">
                  <c:v>0</c:v>
                </c:pt>
                <c:pt idx="74">
                  <c:v>0</c:v>
                </c:pt>
                <c:pt idx="75" formatCode="General">
                  <c:v>0</c:v>
                </c:pt>
                <c:pt idx="76" formatCode="General">
                  <c:v>0</c:v>
                </c:pt>
                <c:pt idx="77" formatCode="General">
                  <c:v>0</c:v>
                </c:pt>
                <c:pt idx="78">
                  <c:v>16109.49054093065</c:v>
                </c:pt>
                <c:pt idx="79" formatCode="General">
                  <c:v>0</c:v>
                </c:pt>
                <c:pt idx="80">
                  <c:v>17562.73150328605</c:v>
                </c:pt>
                <c:pt idx="81">
                  <c:v>0</c:v>
                </c:pt>
                <c:pt idx="82">
                  <c:v>0</c:v>
                </c:pt>
                <c:pt idx="83">
                  <c:v>18060.328636255679</c:v>
                </c:pt>
                <c:pt idx="84" formatCode="General">
                  <c:v>0</c:v>
                </c:pt>
                <c:pt idx="85">
                  <c:v>19291.072136132359</c:v>
                </c:pt>
                <c:pt idx="86" formatCode="General">
                  <c:v>0</c:v>
                </c:pt>
                <c:pt idx="87" formatCode="General">
                  <c:v>0</c:v>
                </c:pt>
                <c:pt idx="88">
                  <c:v>20467.007959985542</c:v>
                </c:pt>
                <c:pt idx="89">
                  <c:v>0</c:v>
                </c:pt>
                <c:pt idx="90">
                  <c:v>19710.023340975251</c:v>
                </c:pt>
                <c:pt idx="91">
                  <c:v>0</c:v>
                </c:pt>
                <c:pt idx="92">
                  <c:v>20686.141868420949</c:v>
                </c:pt>
                <c:pt idx="93" formatCode="General">
                  <c:v>0</c:v>
                </c:pt>
                <c:pt idx="94">
                  <c:v>19351.131581902249</c:v>
                </c:pt>
                <c:pt idx="95" formatCode="General">
                  <c:v>0</c:v>
                </c:pt>
                <c:pt idx="96">
                  <c:v>16387.34836431286</c:v>
                </c:pt>
                <c:pt idx="97">
                  <c:v>0</c:v>
                </c:pt>
                <c:pt idx="98">
                  <c:v>0</c:v>
                </c:pt>
                <c:pt idx="99">
                  <c:v>0</c:v>
                </c:pt>
                <c:pt idx="100">
                  <c:v>0</c:v>
                </c:pt>
                <c:pt idx="101">
                  <c:v>0</c:v>
                </c:pt>
                <c:pt idx="102">
                  <c:v>16809.448646910161</c:v>
                </c:pt>
                <c:pt idx="103">
                  <c:v>0</c:v>
                </c:pt>
                <c:pt idx="104">
                  <c:v>18809.492072748981</c:v>
                </c:pt>
                <c:pt idx="105">
                  <c:v>0</c:v>
                </c:pt>
                <c:pt idx="106">
                  <c:v>0</c:v>
                </c:pt>
                <c:pt idx="107">
                  <c:v>20669.29135169775</c:v>
                </c:pt>
                <c:pt idx="108">
                  <c:v>0</c:v>
                </c:pt>
                <c:pt idx="109">
                  <c:v>20020.298819737709</c:v>
                </c:pt>
                <c:pt idx="110">
                  <c:v>0</c:v>
                </c:pt>
                <c:pt idx="111">
                  <c:v>0</c:v>
                </c:pt>
                <c:pt idx="112">
                  <c:v>20172.558651388819</c:v>
                </c:pt>
                <c:pt idx="113">
                  <c:v>0</c:v>
                </c:pt>
                <c:pt idx="114">
                  <c:v>19985.91354622948</c:v>
                </c:pt>
                <c:pt idx="115">
                  <c:v>0</c:v>
                </c:pt>
                <c:pt idx="116">
                  <c:v>20184.374285782531</c:v>
                </c:pt>
                <c:pt idx="117">
                  <c:v>0</c:v>
                </c:pt>
                <c:pt idx="118">
                  <c:v>19092.30966955614</c:v>
                </c:pt>
                <c:pt idx="119">
                  <c:v>0</c:v>
                </c:pt>
                <c:pt idx="120">
                  <c:v>15677.4545444463</c:v>
                </c:pt>
                <c:pt idx="121" formatCode="General">
                  <c:v>0</c:v>
                </c:pt>
                <c:pt idx="122">
                  <c:v>0</c:v>
                </c:pt>
                <c:pt idx="123" formatCode="General">
                  <c:v>0</c:v>
                </c:pt>
                <c:pt idx="124" formatCode="General">
                  <c:v>0</c:v>
                </c:pt>
                <c:pt idx="125" formatCode="General">
                  <c:v>0</c:v>
                </c:pt>
                <c:pt idx="126">
                  <c:v>16372.513505481549</c:v>
                </c:pt>
                <c:pt idx="127" formatCode="General">
                  <c:v>0</c:v>
                </c:pt>
                <c:pt idx="128">
                  <c:v>17768.823676345739</c:v>
                </c:pt>
                <c:pt idx="129">
                  <c:v>0</c:v>
                </c:pt>
                <c:pt idx="130">
                  <c:v>0</c:v>
                </c:pt>
                <c:pt idx="131">
                  <c:v>18467.140169232222</c:v>
                </c:pt>
                <c:pt idx="132" formatCode="General">
                  <c:v>0</c:v>
                </c:pt>
                <c:pt idx="133">
                  <c:v>19531.31584990491</c:v>
                </c:pt>
                <c:pt idx="134" formatCode="General">
                  <c:v>0</c:v>
                </c:pt>
                <c:pt idx="135" formatCode="General">
                  <c:v>0</c:v>
                </c:pt>
                <c:pt idx="136">
                  <c:v>19476.545786997322</c:v>
                </c:pt>
                <c:pt idx="137">
                  <c:v>0</c:v>
                </c:pt>
                <c:pt idx="138">
                  <c:v>19746.768722336659</c:v>
                </c:pt>
                <c:pt idx="139">
                  <c:v>0</c:v>
                </c:pt>
                <c:pt idx="140">
                  <c:v>19201.88215702707</c:v>
                </c:pt>
                <c:pt idx="141" formatCode="General">
                  <c:v>0</c:v>
                </c:pt>
                <c:pt idx="142">
                  <c:v>19337.041007256401</c:v>
                </c:pt>
                <c:pt idx="143" formatCode="General">
                  <c:v>0</c:v>
                </c:pt>
                <c:pt idx="144">
                  <c:v>15930.01531058141</c:v>
                </c:pt>
                <c:pt idx="145">
                  <c:v>0</c:v>
                </c:pt>
                <c:pt idx="146">
                  <c:v>0</c:v>
                </c:pt>
                <c:pt idx="147">
                  <c:v>0</c:v>
                </c:pt>
                <c:pt idx="148">
                  <c:v>0</c:v>
                </c:pt>
                <c:pt idx="149">
                  <c:v>0</c:v>
                </c:pt>
                <c:pt idx="150">
                  <c:v>16261.333339215489</c:v>
                </c:pt>
                <c:pt idx="151">
                  <c:v>0</c:v>
                </c:pt>
                <c:pt idx="152">
                  <c:v>18297.397748707281</c:v>
                </c:pt>
                <c:pt idx="153">
                  <c:v>0</c:v>
                </c:pt>
                <c:pt idx="154">
                  <c:v>0</c:v>
                </c:pt>
                <c:pt idx="155">
                  <c:v>19133.96750480909</c:v>
                </c:pt>
                <c:pt idx="156">
                  <c:v>0</c:v>
                </c:pt>
                <c:pt idx="157">
                  <c:v>19767.433064529381</c:v>
                </c:pt>
                <c:pt idx="158">
                  <c:v>0</c:v>
                </c:pt>
                <c:pt idx="159">
                  <c:v>0</c:v>
                </c:pt>
                <c:pt idx="160">
                  <c:v>20383.24888824013</c:v>
                </c:pt>
                <c:pt idx="161">
                  <c:v>0</c:v>
                </c:pt>
                <c:pt idx="162">
                  <c:v>20108.419015576019</c:v>
                </c:pt>
                <c:pt idx="163">
                  <c:v>0</c:v>
                </c:pt>
                <c:pt idx="164">
                  <c:v>19734.81660249981</c:v>
                </c:pt>
                <c:pt idx="165">
                  <c:v>0</c:v>
                </c:pt>
                <c:pt idx="166">
                  <c:v>19277.39837909671</c:v>
                </c:pt>
                <c:pt idx="167">
                  <c:v>0</c:v>
                </c:pt>
                <c:pt idx="168">
                  <c:v>16000.006194582391</c:v>
                </c:pt>
                <c:pt idx="169" formatCode="General">
                  <c:v>0</c:v>
                </c:pt>
                <c:pt idx="170">
                  <c:v>0</c:v>
                </c:pt>
                <c:pt idx="171" formatCode="General">
                  <c:v>0</c:v>
                </c:pt>
                <c:pt idx="172" formatCode="General">
                  <c:v>0</c:v>
                </c:pt>
                <c:pt idx="173" formatCode="General">
                  <c:v>0</c:v>
                </c:pt>
                <c:pt idx="174">
                  <c:v>15882.711197612891</c:v>
                </c:pt>
                <c:pt idx="175" formatCode="General">
                  <c:v>0</c:v>
                </c:pt>
                <c:pt idx="176">
                  <c:v>18176.213909762191</c:v>
                </c:pt>
                <c:pt idx="177">
                  <c:v>0</c:v>
                </c:pt>
                <c:pt idx="178">
                  <c:v>0</c:v>
                </c:pt>
                <c:pt idx="179">
                  <c:v>18609.67466303796</c:v>
                </c:pt>
                <c:pt idx="180" formatCode="General">
                  <c:v>0</c:v>
                </c:pt>
                <c:pt idx="181">
                  <c:v>19244.115245069061</c:v>
                </c:pt>
                <c:pt idx="182" formatCode="General">
                  <c:v>0</c:v>
                </c:pt>
                <c:pt idx="183" formatCode="General">
                  <c:v>0</c:v>
                </c:pt>
                <c:pt idx="184">
                  <c:v>19632.323299794851</c:v>
                </c:pt>
                <c:pt idx="185">
                  <c:v>0</c:v>
                </c:pt>
                <c:pt idx="186">
                  <c:v>20384.98795323263</c:v>
                </c:pt>
                <c:pt idx="187">
                  <c:v>0</c:v>
                </c:pt>
                <c:pt idx="188">
                  <c:v>19322.533301085168</c:v>
                </c:pt>
                <c:pt idx="189" formatCode="General">
                  <c:v>0</c:v>
                </c:pt>
                <c:pt idx="190">
                  <c:v>20220.512360116802</c:v>
                </c:pt>
                <c:pt idx="191" formatCode="General">
                  <c:v>0</c:v>
                </c:pt>
                <c:pt idx="192">
                  <c:v>16157.475671962289</c:v>
                </c:pt>
                <c:pt idx="193">
                  <c:v>0</c:v>
                </c:pt>
                <c:pt idx="194">
                  <c:v>0</c:v>
                </c:pt>
                <c:pt idx="195">
                  <c:v>0</c:v>
                </c:pt>
                <c:pt idx="196">
                  <c:v>0</c:v>
                </c:pt>
                <c:pt idx="197">
                  <c:v>0</c:v>
                </c:pt>
                <c:pt idx="198">
                  <c:v>15277.685591891281</c:v>
                </c:pt>
                <c:pt idx="199">
                  <c:v>0</c:v>
                </c:pt>
                <c:pt idx="200">
                  <c:v>17562.91498111844</c:v>
                </c:pt>
                <c:pt idx="201">
                  <c:v>0</c:v>
                </c:pt>
                <c:pt idx="202">
                  <c:v>0</c:v>
                </c:pt>
                <c:pt idx="203">
                  <c:v>18488.965066039051</c:v>
                </c:pt>
                <c:pt idx="204">
                  <c:v>0</c:v>
                </c:pt>
                <c:pt idx="205">
                  <c:v>19148.579485616949</c:v>
                </c:pt>
                <c:pt idx="206">
                  <c:v>0</c:v>
                </c:pt>
                <c:pt idx="207">
                  <c:v>0</c:v>
                </c:pt>
                <c:pt idx="208">
                  <c:v>19247.820268282499</c:v>
                </c:pt>
                <c:pt idx="209">
                  <c:v>0</c:v>
                </c:pt>
                <c:pt idx="210">
                  <c:v>19338.28036449695</c:v>
                </c:pt>
                <c:pt idx="211">
                  <c:v>0</c:v>
                </c:pt>
                <c:pt idx="212">
                  <c:v>18659.73085646761</c:v>
                </c:pt>
                <c:pt idx="213">
                  <c:v>0</c:v>
                </c:pt>
                <c:pt idx="214">
                  <c:v>18636.726946169209</c:v>
                </c:pt>
                <c:pt idx="215">
                  <c:v>0</c:v>
                </c:pt>
                <c:pt idx="216">
                  <c:v>15756.15315765093</c:v>
                </c:pt>
                <c:pt idx="217" formatCode="General">
                  <c:v>0</c:v>
                </c:pt>
                <c:pt idx="218">
                  <c:v>0</c:v>
                </c:pt>
                <c:pt idx="219" formatCode="General">
                  <c:v>0</c:v>
                </c:pt>
                <c:pt idx="220" formatCode="General">
                  <c:v>0</c:v>
                </c:pt>
                <c:pt idx="221" formatCode="General">
                  <c:v>0</c:v>
                </c:pt>
                <c:pt idx="222">
                  <c:v>16279.112963262711</c:v>
                </c:pt>
                <c:pt idx="223" formatCode="General">
                  <c:v>0</c:v>
                </c:pt>
                <c:pt idx="224">
                  <c:v>16737.00165701679</c:v>
                </c:pt>
                <c:pt idx="225">
                  <c:v>0</c:v>
                </c:pt>
                <c:pt idx="226">
                  <c:v>0</c:v>
                </c:pt>
                <c:pt idx="227">
                  <c:v>17828.570695274229</c:v>
                </c:pt>
                <c:pt idx="228" formatCode="General">
                  <c:v>0</c:v>
                </c:pt>
                <c:pt idx="229">
                  <c:v>18193.045602700869</c:v>
                </c:pt>
                <c:pt idx="230" formatCode="General">
                  <c:v>0</c:v>
                </c:pt>
                <c:pt idx="231" formatCode="General">
                  <c:v>0</c:v>
                </c:pt>
                <c:pt idx="232">
                  <c:v>17740.903464880921</c:v>
                </c:pt>
                <c:pt idx="233">
                  <c:v>0</c:v>
                </c:pt>
                <c:pt idx="234">
                  <c:v>18680.98102356022</c:v>
                </c:pt>
                <c:pt idx="235">
                  <c:v>0</c:v>
                </c:pt>
                <c:pt idx="236">
                  <c:v>18402.306495259909</c:v>
                </c:pt>
                <c:pt idx="237" formatCode="General">
                  <c:v>0</c:v>
                </c:pt>
                <c:pt idx="238">
                  <c:v>18822.095795627702</c:v>
                </c:pt>
                <c:pt idx="239" formatCode="General">
                  <c:v>0</c:v>
                </c:pt>
                <c:pt idx="240">
                  <c:v>16132.834493515869</c:v>
                </c:pt>
                <c:pt idx="241">
                  <c:v>0</c:v>
                </c:pt>
                <c:pt idx="242">
                  <c:v>0</c:v>
                </c:pt>
                <c:pt idx="243">
                  <c:v>0</c:v>
                </c:pt>
                <c:pt idx="244">
                  <c:v>0</c:v>
                </c:pt>
                <c:pt idx="245">
                  <c:v>0</c:v>
                </c:pt>
                <c:pt idx="246">
                  <c:v>16564.159933027961</c:v>
                </c:pt>
                <c:pt idx="247">
                  <c:v>0</c:v>
                </c:pt>
                <c:pt idx="248">
                  <c:v>17813.66691830922</c:v>
                </c:pt>
                <c:pt idx="249">
                  <c:v>0</c:v>
                </c:pt>
                <c:pt idx="250">
                  <c:v>0</c:v>
                </c:pt>
                <c:pt idx="251">
                  <c:v>17976.370753523759</c:v>
                </c:pt>
                <c:pt idx="252">
                  <c:v>0</c:v>
                </c:pt>
                <c:pt idx="253">
                  <c:v>19852.954390443461</c:v>
                </c:pt>
                <c:pt idx="254">
                  <c:v>0</c:v>
                </c:pt>
                <c:pt idx="255">
                  <c:v>0</c:v>
                </c:pt>
                <c:pt idx="256">
                  <c:v>19931.667388738009</c:v>
                </c:pt>
                <c:pt idx="257">
                  <c:v>0</c:v>
                </c:pt>
                <c:pt idx="258">
                  <c:v>19648.02516134156</c:v>
                </c:pt>
                <c:pt idx="259">
                  <c:v>0</c:v>
                </c:pt>
                <c:pt idx="260">
                  <c:v>19836.014688755</c:v>
                </c:pt>
                <c:pt idx="261">
                  <c:v>0</c:v>
                </c:pt>
                <c:pt idx="262">
                  <c:v>19607.33467801251</c:v>
                </c:pt>
                <c:pt idx="263">
                  <c:v>0</c:v>
                </c:pt>
                <c:pt idx="264">
                  <c:v>16461.34744554506</c:v>
                </c:pt>
                <c:pt idx="265" formatCode="General">
                  <c:v>0</c:v>
                </c:pt>
                <c:pt idx="266">
                  <c:v>0</c:v>
                </c:pt>
                <c:pt idx="267" formatCode="General">
                  <c:v>0</c:v>
                </c:pt>
                <c:pt idx="268" formatCode="General">
                  <c:v>0</c:v>
                </c:pt>
                <c:pt idx="269" formatCode="General">
                  <c:v>0</c:v>
                </c:pt>
                <c:pt idx="270">
                  <c:v>16663.18997971619</c:v>
                </c:pt>
                <c:pt idx="271" formatCode="General">
                  <c:v>0</c:v>
                </c:pt>
                <c:pt idx="272">
                  <c:v>19377.282688059011</c:v>
                </c:pt>
                <c:pt idx="273">
                  <c:v>0</c:v>
                </c:pt>
                <c:pt idx="274">
                  <c:v>0</c:v>
                </c:pt>
                <c:pt idx="275">
                  <c:v>19654.97386715436</c:v>
                </c:pt>
                <c:pt idx="276" formatCode="General">
                  <c:v>0</c:v>
                </c:pt>
                <c:pt idx="277">
                  <c:v>20418.21802499496</c:v>
                </c:pt>
                <c:pt idx="278" formatCode="General">
                  <c:v>0</c:v>
                </c:pt>
                <c:pt idx="279" formatCode="General">
                  <c:v>0</c:v>
                </c:pt>
                <c:pt idx="280">
                  <c:v>20201.132892699821</c:v>
                </c:pt>
                <c:pt idx="281">
                  <c:v>0</c:v>
                </c:pt>
                <c:pt idx="282">
                  <c:v>20884.33696535946</c:v>
                </c:pt>
                <c:pt idx="283">
                  <c:v>0</c:v>
                </c:pt>
                <c:pt idx="284">
                  <c:v>19618.463442710421</c:v>
                </c:pt>
                <c:pt idx="285" formatCode="General">
                  <c:v>0</c:v>
                </c:pt>
                <c:pt idx="286">
                  <c:v>18845.45609866556</c:v>
                </c:pt>
                <c:pt idx="287" formatCode="General">
                  <c:v>0</c:v>
                </c:pt>
                <c:pt idx="288">
                  <c:v>15939.815938211281</c:v>
                </c:pt>
                <c:pt idx="289">
                  <c:v>0</c:v>
                </c:pt>
                <c:pt idx="290">
                  <c:v>0</c:v>
                </c:pt>
                <c:pt idx="291">
                  <c:v>0</c:v>
                </c:pt>
                <c:pt idx="292">
                  <c:v>0</c:v>
                </c:pt>
                <c:pt idx="293">
                  <c:v>0</c:v>
                </c:pt>
                <c:pt idx="294">
                  <c:v>16582.580310937959</c:v>
                </c:pt>
                <c:pt idx="295">
                  <c:v>0</c:v>
                </c:pt>
                <c:pt idx="296">
                  <c:v>18609.281729851878</c:v>
                </c:pt>
                <c:pt idx="297">
                  <c:v>0</c:v>
                </c:pt>
                <c:pt idx="298">
                  <c:v>0</c:v>
                </c:pt>
                <c:pt idx="299">
                  <c:v>18949.83053198929</c:v>
                </c:pt>
                <c:pt idx="300">
                  <c:v>0</c:v>
                </c:pt>
                <c:pt idx="301">
                  <c:v>18789.464033654971</c:v>
                </c:pt>
                <c:pt idx="302">
                  <c:v>0</c:v>
                </c:pt>
                <c:pt idx="303">
                  <c:v>0</c:v>
                </c:pt>
                <c:pt idx="304">
                  <c:v>19841.60385971293</c:v>
                </c:pt>
                <c:pt idx="305">
                  <c:v>0</c:v>
                </c:pt>
                <c:pt idx="306">
                  <c:v>19673.21842759179</c:v>
                </c:pt>
                <c:pt idx="307">
                  <c:v>0</c:v>
                </c:pt>
                <c:pt idx="308">
                  <c:v>20187.192106729861</c:v>
                </c:pt>
                <c:pt idx="309">
                  <c:v>0</c:v>
                </c:pt>
                <c:pt idx="310">
                  <c:v>19199.39209662774</c:v>
                </c:pt>
                <c:pt idx="311">
                  <c:v>0</c:v>
                </c:pt>
                <c:pt idx="312">
                  <c:v>16538.321868068972</c:v>
                </c:pt>
                <c:pt idx="313" formatCode="General">
                  <c:v>0</c:v>
                </c:pt>
                <c:pt idx="314">
                  <c:v>0</c:v>
                </c:pt>
                <c:pt idx="315" formatCode="General">
                  <c:v>0</c:v>
                </c:pt>
                <c:pt idx="316" formatCode="General">
                  <c:v>0</c:v>
                </c:pt>
                <c:pt idx="317" formatCode="General">
                  <c:v>0</c:v>
                </c:pt>
                <c:pt idx="318">
                  <c:v>16370.07715602628</c:v>
                </c:pt>
                <c:pt idx="319" formatCode="General">
                  <c:v>0</c:v>
                </c:pt>
                <c:pt idx="320">
                  <c:v>18415.652746580799</c:v>
                </c:pt>
                <c:pt idx="321">
                  <c:v>0</c:v>
                </c:pt>
                <c:pt idx="322">
                  <c:v>0</c:v>
                </c:pt>
                <c:pt idx="323">
                  <c:v>18884.32705475729</c:v>
                </c:pt>
                <c:pt idx="324" formatCode="General">
                  <c:v>0</c:v>
                </c:pt>
                <c:pt idx="325">
                  <c:v>19924.860812641891</c:v>
                </c:pt>
                <c:pt idx="326" formatCode="General">
                  <c:v>0</c:v>
                </c:pt>
                <c:pt idx="327" formatCode="General">
                  <c:v>0</c:v>
                </c:pt>
                <c:pt idx="328">
                  <c:v>19889.12693418068</c:v>
                </c:pt>
                <c:pt idx="329">
                  <c:v>0</c:v>
                </c:pt>
                <c:pt idx="330">
                  <c:v>19392.725049764289</c:v>
                </c:pt>
                <c:pt idx="331">
                  <c:v>0</c:v>
                </c:pt>
                <c:pt idx="332">
                  <c:v>20008.964621671981</c:v>
                </c:pt>
                <c:pt idx="333" formatCode="General">
                  <c:v>0</c:v>
                </c:pt>
                <c:pt idx="334">
                  <c:v>19540.980989551361</c:v>
                </c:pt>
                <c:pt idx="335" formatCode="General">
                  <c:v>0</c:v>
                </c:pt>
                <c:pt idx="336">
                  <c:v>16139.85104048474</c:v>
                </c:pt>
                <c:pt idx="337">
                  <c:v>0</c:v>
                </c:pt>
                <c:pt idx="338">
                  <c:v>0</c:v>
                </c:pt>
                <c:pt idx="339">
                  <c:v>0</c:v>
                </c:pt>
                <c:pt idx="340">
                  <c:v>0</c:v>
                </c:pt>
                <c:pt idx="341">
                  <c:v>0</c:v>
                </c:pt>
                <c:pt idx="342">
                  <c:v>16847.697840766301</c:v>
                </c:pt>
                <c:pt idx="343">
                  <c:v>0</c:v>
                </c:pt>
                <c:pt idx="344">
                  <c:v>19122.3306017705</c:v>
                </c:pt>
                <c:pt idx="345">
                  <c:v>0</c:v>
                </c:pt>
                <c:pt idx="346">
                  <c:v>0</c:v>
                </c:pt>
                <c:pt idx="347">
                  <c:v>19225.163094325169</c:v>
                </c:pt>
                <c:pt idx="348">
                  <c:v>0</c:v>
                </c:pt>
                <c:pt idx="349">
                  <c:v>19438.8356035092</c:v>
                </c:pt>
                <c:pt idx="350">
                  <c:v>0</c:v>
                </c:pt>
                <c:pt idx="351">
                  <c:v>0</c:v>
                </c:pt>
                <c:pt idx="352">
                  <c:v>19710.508331254681</c:v>
                </c:pt>
                <c:pt idx="353">
                  <c:v>0</c:v>
                </c:pt>
                <c:pt idx="354">
                  <c:v>19415.386013109299</c:v>
                </c:pt>
                <c:pt idx="355">
                  <c:v>0</c:v>
                </c:pt>
                <c:pt idx="356">
                  <c:v>18919.62564754501</c:v>
                </c:pt>
                <c:pt idx="357">
                  <c:v>0</c:v>
                </c:pt>
                <c:pt idx="358">
                  <c:v>18417.71777638745</c:v>
                </c:pt>
                <c:pt idx="359">
                  <c:v>0</c:v>
                </c:pt>
                <c:pt idx="360">
                  <c:v>16016.393470094679</c:v>
                </c:pt>
                <c:pt idx="361" formatCode="General">
                  <c:v>0</c:v>
                </c:pt>
                <c:pt idx="362">
                  <c:v>0</c:v>
                </c:pt>
                <c:pt idx="363" formatCode="General">
                  <c:v>0</c:v>
                </c:pt>
                <c:pt idx="364" formatCode="General">
                  <c:v>0</c:v>
                </c:pt>
                <c:pt idx="365" formatCode="General">
                  <c:v>0</c:v>
                </c:pt>
                <c:pt idx="366">
                  <c:v>16216.60906232363</c:v>
                </c:pt>
                <c:pt idx="367" formatCode="General">
                  <c:v>0</c:v>
                </c:pt>
                <c:pt idx="368">
                  <c:v>17922.226673673729</c:v>
                </c:pt>
                <c:pt idx="369">
                  <c:v>0</c:v>
                </c:pt>
                <c:pt idx="370">
                  <c:v>0</c:v>
                </c:pt>
                <c:pt idx="371">
                  <c:v>18261.411566518451</c:v>
                </c:pt>
                <c:pt idx="372" formatCode="General">
                  <c:v>0</c:v>
                </c:pt>
                <c:pt idx="373">
                  <c:v>18736.680242029699</c:v>
                </c:pt>
                <c:pt idx="374" formatCode="General">
                  <c:v>0</c:v>
                </c:pt>
                <c:pt idx="375" formatCode="General">
                  <c:v>0</c:v>
                </c:pt>
                <c:pt idx="376">
                  <c:v>17846.641281376142</c:v>
                </c:pt>
                <c:pt idx="377">
                  <c:v>0</c:v>
                </c:pt>
                <c:pt idx="378">
                  <c:v>17663.5123797181</c:v>
                </c:pt>
                <c:pt idx="379">
                  <c:v>0</c:v>
                </c:pt>
                <c:pt idx="380">
                  <c:v>17875.157301231869</c:v>
                </c:pt>
                <c:pt idx="381" formatCode="General">
                  <c:v>0</c:v>
                </c:pt>
                <c:pt idx="382">
                  <c:v>18550.618128049118</c:v>
                </c:pt>
                <c:pt idx="383" formatCode="General">
                  <c:v>0</c:v>
                </c:pt>
                <c:pt idx="384">
                  <c:v>15627.850047539059</c:v>
                </c:pt>
                <c:pt idx="385">
                  <c:v>0</c:v>
                </c:pt>
                <c:pt idx="386">
                  <c:v>0</c:v>
                </c:pt>
                <c:pt idx="387">
                  <c:v>0</c:v>
                </c:pt>
                <c:pt idx="388">
                  <c:v>0</c:v>
                </c:pt>
                <c:pt idx="389">
                  <c:v>0</c:v>
                </c:pt>
                <c:pt idx="390">
                  <c:v>15387.91451714868</c:v>
                </c:pt>
                <c:pt idx="391">
                  <c:v>0</c:v>
                </c:pt>
                <c:pt idx="392">
                  <c:v>16297.984755098239</c:v>
                </c:pt>
                <c:pt idx="393">
                  <c:v>0</c:v>
                </c:pt>
                <c:pt idx="394">
                  <c:v>0</c:v>
                </c:pt>
                <c:pt idx="395">
                  <c:v>17600.390801164671</c:v>
                </c:pt>
                <c:pt idx="396">
                  <c:v>0</c:v>
                </c:pt>
                <c:pt idx="397">
                  <c:v>16388.86106832794</c:v>
                </c:pt>
                <c:pt idx="398">
                  <c:v>0</c:v>
                </c:pt>
                <c:pt idx="399">
                  <c:v>0</c:v>
                </c:pt>
                <c:pt idx="400">
                  <c:v>17109.887268693441</c:v>
                </c:pt>
                <c:pt idx="401">
                  <c:v>0</c:v>
                </c:pt>
                <c:pt idx="402">
                  <c:v>16400.087254068119</c:v>
                </c:pt>
                <c:pt idx="403">
                  <c:v>0</c:v>
                </c:pt>
                <c:pt idx="404">
                  <c:v>17681.826318912361</c:v>
                </c:pt>
                <c:pt idx="405">
                  <c:v>0</c:v>
                </c:pt>
                <c:pt idx="406">
                  <c:v>17270.040849983641</c:v>
                </c:pt>
                <c:pt idx="407">
                  <c:v>0</c:v>
                </c:pt>
                <c:pt idx="408">
                  <c:v>15371.557892043031</c:v>
                </c:pt>
                <c:pt idx="409" formatCode="General">
                  <c:v>0</c:v>
                </c:pt>
                <c:pt idx="410">
                  <c:v>0</c:v>
                </c:pt>
                <c:pt idx="411" formatCode="General">
                  <c:v>0</c:v>
                </c:pt>
                <c:pt idx="412" formatCode="General">
                  <c:v>0</c:v>
                </c:pt>
                <c:pt idx="413" formatCode="General">
                  <c:v>0</c:v>
                </c:pt>
                <c:pt idx="414">
                  <c:v>15951.56765731146</c:v>
                </c:pt>
                <c:pt idx="415" formatCode="General">
                  <c:v>0</c:v>
                </c:pt>
                <c:pt idx="416">
                  <c:v>17716.672717887101</c:v>
                </c:pt>
                <c:pt idx="417">
                  <c:v>0</c:v>
                </c:pt>
                <c:pt idx="418">
                  <c:v>0</c:v>
                </c:pt>
                <c:pt idx="419">
                  <c:v>18255.96759490508</c:v>
                </c:pt>
                <c:pt idx="420" formatCode="General">
                  <c:v>0</c:v>
                </c:pt>
                <c:pt idx="421">
                  <c:v>17474.251475948429</c:v>
                </c:pt>
                <c:pt idx="422" formatCode="General">
                  <c:v>0</c:v>
                </c:pt>
                <c:pt idx="423" formatCode="General">
                  <c:v>0</c:v>
                </c:pt>
                <c:pt idx="424">
                  <c:v>18130.54218663416</c:v>
                </c:pt>
                <c:pt idx="425">
                  <c:v>0</c:v>
                </c:pt>
                <c:pt idx="426">
                  <c:v>17865.914947542609</c:v>
                </c:pt>
                <c:pt idx="427">
                  <c:v>0</c:v>
                </c:pt>
                <c:pt idx="428">
                  <c:v>17855.122644497529</c:v>
                </c:pt>
                <c:pt idx="429" formatCode="General">
                  <c:v>0</c:v>
                </c:pt>
                <c:pt idx="430">
                  <c:v>17178.972132580981</c:v>
                </c:pt>
                <c:pt idx="431" formatCode="General">
                  <c:v>0</c:v>
                </c:pt>
                <c:pt idx="432">
                  <c:v>14742.93440430424</c:v>
                </c:pt>
                <c:pt idx="433">
                  <c:v>0</c:v>
                </c:pt>
                <c:pt idx="434">
                  <c:v>0</c:v>
                </c:pt>
                <c:pt idx="435">
                  <c:v>0</c:v>
                </c:pt>
                <c:pt idx="436">
                  <c:v>0</c:v>
                </c:pt>
                <c:pt idx="437">
                  <c:v>0</c:v>
                </c:pt>
                <c:pt idx="438">
                  <c:v>14964.889199583969</c:v>
                </c:pt>
                <c:pt idx="439">
                  <c:v>0</c:v>
                </c:pt>
                <c:pt idx="440">
                  <c:v>17144.224038527929</c:v>
                </c:pt>
                <c:pt idx="441">
                  <c:v>0</c:v>
                </c:pt>
                <c:pt idx="442">
                  <c:v>0</c:v>
                </c:pt>
                <c:pt idx="443">
                  <c:v>17469.39456021299</c:v>
                </c:pt>
                <c:pt idx="444">
                  <c:v>0</c:v>
                </c:pt>
                <c:pt idx="445">
                  <c:v>17827.64472745634</c:v>
                </c:pt>
                <c:pt idx="446">
                  <c:v>0</c:v>
                </c:pt>
                <c:pt idx="447">
                  <c:v>0</c:v>
                </c:pt>
                <c:pt idx="448">
                  <c:v>17404.237352403801</c:v>
                </c:pt>
                <c:pt idx="449">
                  <c:v>0</c:v>
                </c:pt>
                <c:pt idx="450">
                  <c:v>16915.2899497822</c:v>
                </c:pt>
                <c:pt idx="451">
                  <c:v>0</c:v>
                </c:pt>
                <c:pt idx="452">
                  <c:v>18261.748811783931</c:v>
                </c:pt>
                <c:pt idx="453">
                  <c:v>0</c:v>
                </c:pt>
                <c:pt idx="454">
                  <c:v>17425.420736578049</c:v>
                </c:pt>
                <c:pt idx="455">
                  <c:v>0</c:v>
                </c:pt>
                <c:pt idx="456">
                  <c:v>14943.514707404191</c:v>
                </c:pt>
                <c:pt idx="457" formatCode="General">
                  <c:v>0</c:v>
                </c:pt>
                <c:pt idx="458">
                  <c:v>0</c:v>
                </c:pt>
                <c:pt idx="459" formatCode="General">
                  <c:v>0</c:v>
                </c:pt>
                <c:pt idx="460" formatCode="General">
                  <c:v>0</c:v>
                </c:pt>
                <c:pt idx="461" formatCode="General">
                  <c:v>0</c:v>
                </c:pt>
                <c:pt idx="462">
                  <c:v>15567.92258192623</c:v>
                </c:pt>
                <c:pt idx="463" formatCode="General">
                  <c:v>0</c:v>
                </c:pt>
                <c:pt idx="464">
                  <c:v>16454.066869929331</c:v>
                </c:pt>
                <c:pt idx="465">
                  <c:v>0</c:v>
                </c:pt>
                <c:pt idx="466">
                  <c:v>0</c:v>
                </c:pt>
                <c:pt idx="467">
                  <c:v>17380.156637034292</c:v>
                </c:pt>
                <c:pt idx="468" formatCode="General">
                  <c:v>0</c:v>
                </c:pt>
                <c:pt idx="469">
                  <c:v>17510.09957596958</c:v>
                </c:pt>
                <c:pt idx="470" formatCode="General">
                  <c:v>0</c:v>
                </c:pt>
                <c:pt idx="471" formatCode="General">
                  <c:v>0</c:v>
                </c:pt>
                <c:pt idx="472">
                  <c:v>17404.487709466419</c:v>
                </c:pt>
                <c:pt idx="473">
                  <c:v>0</c:v>
                </c:pt>
                <c:pt idx="474">
                  <c:v>16842.67622437912</c:v>
                </c:pt>
                <c:pt idx="475">
                  <c:v>0</c:v>
                </c:pt>
                <c:pt idx="476">
                  <c:v>17495.705313351751</c:v>
                </c:pt>
                <c:pt idx="477" formatCode="General">
                  <c:v>0</c:v>
                </c:pt>
                <c:pt idx="478">
                  <c:v>17256.05407015908</c:v>
                </c:pt>
                <c:pt idx="479" formatCode="General">
                  <c:v>0</c:v>
                </c:pt>
                <c:pt idx="480">
                  <c:v>15394.139360057359</c:v>
                </c:pt>
                <c:pt idx="481">
                  <c:v>0</c:v>
                </c:pt>
                <c:pt idx="482">
                  <c:v>0</c:v>
                </c:pt>
                <c:pt idx="483">
                  <c:v>0</c:v>
                </c:pt>
                <c:pt idx="484">
                  <c:v>0</c:v>
                </c:pt>
                <c:pt idx="485">
                  <c:v>0</c:v>
                </c:pt>
                <c:pt idx="486">
                  <c:v>15981.121356636921</c:v>
                </c:pt>
                <c:pt idx="487">
                  <c:v>0</c:v>
                </c:pt>
                <c:pt idx="488">
                  <c:v>17257.234734475151</c:v>
                </c:pt>
                <c:pt idx="489">
                  <c:v>0</c:v>
                </c:pt>
                <c:pt idx="490">
                  <c:v>0</c:v>
                </c:pt>
                <c:pt idx="491">
                  <c:v>18525.171046099149</c:v>
                </c:pt>
                <c:pt idx="492">
                  <c:v>0</c:v>
                </c:pt>
                <c:pt idx="493">
                  <c:v>18131.463286117942</c:v>
                </c:pt>
                <c:pt idx="494">
                  <c:v>0</c:v>
                </c:pt>
                <c:pt idx="495">
                  <c:v>0</c:v>
                </c:pt>
                <c:pt idx="496">
                  <c:v>18541.903287437941</c:v>
                </c:pt>
                <c:pt idx="497">
                  <c:v>0</c:v>
                </c:pt>
                <c:pt idx="498">
                  <c:v>18145.48580570356</c:v>
                </c:pt>
                <c:pt idx="499">
                  <c:v>0</c:v>
                </c:pt>
                <c:pt idx="500">
                  <c:v>18888.96398794205</c:v>
                </c:pt>
                <c:pt idx="501">
                  <c:v>0</c:v>
                </c:pt>
                <c:pt idx="502">
                  <c:v>17775.05926344197</c:v>
                </c:pt>
                <c:pt idx="503">
                  <c:v>0</c:v>
                </c:pt>
                <c:pt idx="504">
                  <c:v>14867.69182416958</c:v>
                </c:pt>
                <c:pt idx="505" formatCode="General">
                  <c:v>0</c:v>
                </c:pt>
                <c:pt idx="506">
                  <c:v>0</c:v>
                </c:pt>
                <c:pt idx="507" formatCode="General">
                  <c:v>0</c:v>
                </c:pt>
                <c:pt idx="508" formatCode="General">
                  <c:v>0</c:v>
                </c:pt>
                <c:pt idx="509" formatCode="General">
                  <c:v>0</c:v>
                </c:pt>
                <c:pt idx="510">
                  <c:v>15901.58146307254</c:v>
                </c:pt>
                <c:pt idx="511" formatCode="General">
                  <c:v>0</c:v>
                </c:pt>
                <c:pt idx="512">
                  <c:v>17605.308511621541</c:v>
                </c:pt>
                <c:pt idx="513">
                  <c:v>0</c:v>
                </c:pt>
                <c:pt idx="514">
                  <c:v>0</c:v>
                </c:pt>
                <c:pt idx="515">
                  <c:v>18156.664206872942</c:v>
                </c:pt>
                <c:pt idx="516" formatCode="General">
                  <c:v>0</c:v>
                </c:pt>
                <c:pt idx="517">
                  <c:v>17874.79557674408</c:v>
                </c:pt>
                <c:pt idx="518" formatCode="General">
                  <c:v>0</c:v>
                </c:pt>
                <c:pt idx="519" formatCode="General">
                  <c:v>0</c:v>
                </c:pt>
                <c:pt idx="520">
                  <c:v>17758.268484871442</c:v>
                </c:pt>
                <c:pt idx="521">
                  <c:v>0</c:v>
                </c:pt>
                <c:pt idx="522">
                  <c:v>17632.598732557199</c:v>
                </c:pt>
                <c:pt idx="523">
                  <c:v>0</c:v>
                </c:pt>
                <c:pt idx="524">
                  <c:v>17884.283766279481</c:v>
                </c:pt>
                <c:pt idx="525" formatCode="General">
                  <c:v>0</c:v>
                </c:pt>
                <c:pt idx="526">
                  <c:v>17310.686240529711</c:v>
                </c:pt>
                <c:pt idx="527" formatCode="General">
                  <c:v>0</c:v>
                </c:pt>
                <c:pt idx="528">
                  <c:v>15147.47447301867</c:v>
                </c:pt>
                <c:pt idx="529">
                  <c:v>0</c:v>
                </c:pt>
                <c:pt idx="530">
                  <c:v>0</c:v>
                </c:pt>
                <c:pt idx="531">
                  <c:v>0</c:v>
                </c:pt>
                <c:pt idx="532">
                  <c:v>0</c:v>
                </c:pt>
                <c:pt idx="533">
                  <c:v>0</c:v>
                </c:pt>
                <c:pt idx="534">
                  <c:v>14997.726824226311</c:v>
                </c:pt>
                <c:pt idx="535">
                  <c:v>0</c:v>
                </c:pt>
                <c:pt idx="536">
                  <c:v>15856.097054418429</c:v>
                </c:pt>
                <c:pt idx="537">
                  <c:v>0</c:v>
                </c:pt>
                <c:pt idx="538">
                  <c:v>0</c:v>
                </c:pt>
                <c:pt idx="539">
                  <c:v>16830.90821260522</c:v>
                </c:pt>
                <c:pt idx="540">
                  <c:v>0</c:v>
                </c:pt>
                <c:pt idx="541">
                  <c:v>16721.558476996652</c:v>
                </c:pt>
                <c:pt idx="542">
                  <c:v>0</c:v>
                </c:pt>
                <c:pt idx="543">
                  <c:v>0</c:v>
                </c:pt>
                <c:pt idx="544">
                  <c:v>16851.315290190221</c:v>
                </c:pt>
                <c:pt idx="545">
                  <c:v>0</c:v>
                </c:pt>
                <c:pt idx="546">
                  <c:v>16669.882248679751</c:v>
                </c:pt>
                <c:pt idx="547">
                  <c:v>0</c:v>
                </c:pt>
                <c:pt idx="548">
                  <c:v>17142.191673135389</c:v>
                </c:pt>
                <c:pt idx="549">
                  <c:v>0</c:v>
                </c:pt>
                <c:pt idx="550">
                  <c:v>17212.734196136131</c:v>
                </c:pt>
                <c:pt idx="551">
                  <c:v>0</c:v>
                </c:pt>
                <c:pt idx="552">
                  <c:v>14423.9223338389</c:v>
                </c:pt>
                <c:pt idx="553" formatCode="General">
                  <c:v>0</c:v>
                </c:pt>
                <c:pt idx="554">
                  <c:v>0</c:v>
                </c:pt>
                <c:pt idx="555" formatCode="General">
                  <c:v>0</c:v>
                </c:pt>
                <c:pt idx="556" formatCode="General">
                  <c:v>0</c:v>
                </c:pt>
                <c:pt idx="557" formatCode="General">
                  <c:v>0</c:v>
                </c:pt>
                <c:pt idx="558">
                  <c:v>14426.2788974204</c:v>
                </c:pt>
                <c:pt idx="559" formatCode="General">
                  <c:v>0</c:v>
                </c:pt>
                <c:pt idx="560">
                  <c:v>15510.29906425946</c:v>
                </c:pt>
                <c:pt idx="561">
                  <c:v>0</c:v>
                </c:pt>
                <c:pt idx="562">
                  <c:v>0</c:v>
                </c:pt>
                <c:pt idx="563">
                  <c:v>15976.29070000203</c:v>
                </c:pt>
                <c:pt idx="564" formatCode="General">
                  <c:v>0</c:v>
                </c:pt>
                <c:pt idx="565">
                  <c:v>16090.931918955441</c:v>
                </c:pt>
                <c:pt idx="566" formatCode="General">
                  <c:v>0</c:v>
                </c:pt>
                <c:pt idx="567" formatCode="General">
                  <c:v>0</c:v>
                </c:pt>
                <c:pt idx="568">
                  <c:v>16321.57974730006</c:v>
                </c:pt>
                <c:pt idx="569">
                  <c:v>0</c:v>
                </c:pt>
                <c:pt idx="570">
                  <c:v>15901.855390666669</c:v>
                </c:pt>
                <c:pt idx="571">
                  <c:v>0</c:v>
                </c:pt>
                <c:pt idx="572">
                  <c:v>15426.116469425549</c:v>
                </c:pt>
                <c:pt idx="573" formatCode="General">
                  <c:v>0</c:v>
                </c:pt>
                <c:pt idx="574">
                  <c:v>15774.408124845701</c:v>
                </c:pt>
                <c:pt idx="575" formatCode="General">
                  <c:v>0</c:v>
                </c:pt>
                <c:pt idx="576">
                  <c:v>14543.905847862399</c:v>
                </c:pt>
                <c:pt idx="577">
                  <c:v>0</c:v>
                </c:pt>
                <c:pt idx="578">
                  <c:v>0</c:v>
                </c:pt>
                <c:pt idx="579">
                  <c:v>0</c:v>
                </c:pt>
                <c:pt idx="580">
                  <c:v>0</c:v>
                </c:pt>
                <c:pt idx="581">
                  <c:v>0</c:v>
                </c:pt>
                <c:pt idx="582">
                  <c:v>14324.88780801591</c:v>
                </c:pt>
                <c:pt idx="583">
                  <c:v>0</c:v>
                </c:pt>
                <c:pt idx="584">
                  <c:v>16165.529169624069</c:v>
                </c:pt>
                <c:pt idx="585">
                  <c:v>0</c:v>
                </c:pt>
                <c:pt idx="586">
                  <c:v>0</c:v>
                </c:pt>
                <c:pt idx="587">
                  <c:v>16216.429944358581</c:v>
                </c:pt>
                <c:pt idx="588">
                  <c:v>0</c:v>
                </c:pt>
                <c:pt idx="589">
                  <c:v>16693.212670672328</c:v>
                </c:pt>
                <c:pt idx="590">
                  <c:v>0</c:v>
                </c:pt>
                <c:pt idx="591">
                  <c:v>0</c:v>
                </c:pt>
                <c:pt idx="592">
                  <c:v>16432.316213748909</c:v>
                </c:pt>
                <c:pt idx="593">
                  <c:v>0</c:v>
                </c:pt>
                <c:pt idx="594">
                  <c:v>16382.85587606982</c:v>
                </c:pt>
                <c:pt idx="595">
                  <c:v>0</c:v>
                </c:pt>
                <c:pt idx="596">
                  <c:v>17085.962912303239</c:v>
                </c:pt>
                <c:pt idx="597">
                  <c:v>0</c:v>
                </c:pt>
                <c:pt idx="598">
                  <c:v>17035.604639871592</c:v>
                </c:pt>
                <c:pt idx="599">
                  <c:v>0</c:v>
                </c:pt>
                <c:pt idx="600">
                  <c:v>14750.932075258081</c:v>
                </c:pt>
                <c:pt idx="601" formatCode="General">
                  <c:v>0</c:v>
                </c:pt>
                <c:pt idx="602">
                  <c:v>0</c:v>
                </c:pt>
                <c:pt idx="603" formatCode="General">
                  <c:v>0</c:v>
                </c:pt>
                <c:pt idx="604" formatCode="General">
                  <c:v>0</c:v>
                </c:pt>
                <c:pt idx="605" formatCode="General">
                  <c:v>0</c:v>
                </c:pt>
                <c:pt idx="606">
                  <c:v>15072.705562744841</c:v>
                </c:pt>
                <c:pt idx="607" formatCode="General">
                  <c:v>0</c:v>
                </c:pt>
                <c:pt idx="608">
                  <c:v>17079.838526196909</c:v>
                </c:pt>
                <c:pt idx="609">
                  <c:v>0</c:v>
                </c:pt>
                <c:pt idx="610">
                  <c:v>0</c:v>
                </c:pt>
                <c:pt idx="611">
                  <c:v>17573.1993125431</c:v>
                </c:pt>
                <c:pt idx="612" formatCode="General">
                  <c:v>0</c:v>
                </c:pt>
                <c:pt idx="613">
                  <c:v>17280.20547584911</c:v>
                </c:pt>
                <c:pt idx="614" formatCode="General">
                  <c:v>0</c:v>
                </c:pt>
                <c:pt idx="615" formatCode="General">
                  <c:v>0</c:v>
                </c:pt>
                <c:pt idx="616">
                  <c:v>16961.269118367061</c:v>
                </c:pt>
                <c:pt idx="617">
                  <c:v>0</c:v>
                </c:pt>
                <c:pt idx="618">
                  <c:v>17475.668534349541</c:v>
                </c:pt>
                <c:pt idx="619">
                  <c:v>0</c:v>
                </c:pt>
                <c:pt idx="620">
                  <c:v>17585.788674700809</c:v>
                </c:pt>
                <c:pt idx="621" formatCode="General">
                  <c:v>0</c:v>
                </c:pt>
                <c:pt idx="622">
                  <c:v>17122.077388027101</c:v>
                </c:pt>
                <c:pt idx="623" formatCode="General">
                  <c:v>0</c:v>
                </c:pt>
                <c:pt idx="624">
                  <c:v>15134.48344042427</c:v>
                </c:pt>
                <c:pt idx="625">
                  <c:v>0</c:v>
                </c:pt>
                <c:pt idx="626">
                  <c:v>0</c:v>
                </c:pt>
                <c:pt idx="627">
                  <c:v>0</c:v>
                </c:pt>
                <c:pt idx="628">
                  <c:v>0</c:v>
                </c:pt>
                <c:pt idx="629">
                  <c:v>0</c:v>
                </c:pt>
                <c:pt idx="630">
                  <c:v>15812.028887282049</c:v>
                </c:pt>
                <c:pt idx="631">
                  <c:v>0</c:v>
                </c:pt>
                <c:pt idx="632">
                  <c:v>17476.517230660291</c:v>
                </c:pt>
                <c:pt idx="633">
                  <c:v>0</c:v>
                </c:pt>
                <c:pt idx="634">
                  <c:v>0</c:v>
                </c:pt>
                <c:pt idx="635">
                  <c:v>17636.827928277369</c:v>
                </c:pt>
                <c:pt idx="636">
                  <c:v>0</c:v>
                </c:pt>
                <c:pt idx="637">
                  <c:v>18326.39384943583</c:v>
                </c:pt>
                <c:pt idx="638">
                  <c:v>0</c:v>
                </c:pt>
                <c:pt idx="639">
                  <c:v>0</c:v>
                </c:pt>
                <c:pt idx="640">
                  <c:v>17899.151577782872</c:v>
                </c:pt>
                <c:pt idx="641">
                  <c:v>0</c:v>
                </c:pt>
                <c:pt idx="642">
                  <c:v>18672.952481907221</c:v>
                </c:pt>
                <c:pt idx="643">
                  <c:v>0</c:v>
                </c:pt>
                <c:pt idx="644">
                  <c:v>18552.382826365862</c:v>
                </c:pt>
                <c:pt idx="645">
                  <c:v>0</c:v>
                </c:pt>
                <c:pt idx="646">
                  <c:v>17594.02431461036</c:v>
                </c:pt>
                <c:pt idx="647">
                  <c:v>0</c:v>
                </c:pt>
                <c:pt idx="648">
                  <c:v>15008.681989148759</c:v>
                </c:pt>
                <c:pt idx="649" formatCode="General">
                  <c:v>0</c:v>
                </c:pt>
                <c:pt idx="650">
                  <c:v>0</c:v>
                </c:pt>
                <c:pt idx="651" formatCode="General">
                  <c:v>0</c:v>
                </c:pt>
                <c:pt idx="652" formatCode="General">
                  <c:v>0</c:v>
                </c:pt>
                <c:pt idx="653" formatCode="General">
                  <c:v>0</c:v>
                </c:pt>
                <c:pt idx="654">
                  <c:v>15295.921091229309</c:v>
                </c:pt>
                <c:pt idx="655" formatCode="General">
                  <c:v>0</c:v>
                </c:pt>
                <c:pt idx="656">
                  <c:v>16954.240442687311</c:v>
                </c:pt>
                <c:pt idx="657">
                  <c:v>0</c:v>
                </c:pt>
                <c:pt idx="658">
                  <c:v>0</c:v>
                </c:pt>
                <c:pt idx="659">
                  <c:v>16596.80810227077</c:v>
                </c:pt>
                <c:pt idx="660" formatCode="General">
                  <c:v>0</c:v>
                </c:pt>
                <c:pt idx="661">
                  <c:v>17334.952191043099</c:v>
                </c:pt>
                <c:pt idx="662" formatCode="General">
                  <c:v>0</c:v>
                </c:pt>
                <c:pt idx="663" formatCode="General">
                  <c:v>0</c:v>
                </c:pt>
                <c:pt idx="664">
                  <c:v>17638.612640142481</c:v>
                </c:pt>
                <c:pt idx="665">
                  <c:v>0</c:v>
                </c:pt>
                <c:pt idx="666">
                  <c:v>17537.593433063259</c:v>
                </c:pt>
                <c:pt idx="667">
                  <c:v>0</c:v>
                </c:pt>
                <c:pt idx="668">
                  <c:v>17674.472676377281</c:v>
                </c:pt>
                <c:pt idx="669" formatCode="General">
                  <c:v>0</c:v>
                </c:pt>
                <c:pt idx="670">
                  <c:v>16725.95610233942</c:v>
                </c:pt>
                <c:pt idx="671" formatCode="General">
                  <c:v>0</c:v>
                </c:pt>
                <c:pt idx="672">
                  <c:v>14738.438597129059</c:v>
                </c:pt>
                <c:pt idx="673">
                  <c:v>0</c:v>
                </c:pt>
                <c:pt idx="674">
                  <c:v>0</c:v>
                </c:pt>
                <c:pt idx="675">
                  <c:v>0</c:v>
                </c:pt>
                <c:pt idx="676">
                  <c:v>0</c:v>
                </c:pt>
                <c:pt idx="677">
                  <c:v>0</c:v>
                </c:pt>
                <c:pt idx="678">
                  <c:v>15393.14558989233</c:v>
                </c:pt>
                <c:pt idx="679">
                  <c:v>0</c:v>
                </c:pt>
                <c:pt idx="680">
                  <c:v>17400.27195980147</c:v>
                </c:pt>
                <c:pt idx="681">
                  <c:v>0</c:v>
                </c:pt>
                <c:pt idx="682">
                  <c:v>0</c:v>
                </c:pt>
                <c:pt idx="683">
                  <c:v>17657.10763354904</c:v>
                </c:pt>
                <c:pt idx="684">
                  <c:v>0</c:v>
                </c:pt>
                <c:pt idx="685">
                  <c:v>17204.6497329347</c:v>
                </c:pt>
                <c:pt idx="686">
                  <c:v>0</c:v>
                </c:pt>
                <c:pt idx="687">
                  <c:v>0</c:v>
                </c:pt>
                <c:pt idx="688">
                  <c:v>17931.040793364449</c:v>
                </c:pt>
                <c:pt idx="689">
                  <c:v>0</c:v>
                </c:pt>
                <c:pt idx="690">
                  <c:v>17511.29018142671</c:v>
                </c:pt>
                <c:pt idx="691">
                  <c:v>0</c:v>
                </c:pt>
                <c:pt idx="692">
                  <c:v>17500.399112561481</c:v>
                </c:pt>
                <c:pt idx="693">
                  <c:v>0</c:v>
                </c:pt>
                <c:pt idx="694">
                  <c:v>17003.94705424019</c:v>
                </c:pt>
                <c:pt idx="695">
                  <c:v>0</c:v>
                </c:pt>
                <c:pt idx="696">
                  <c:v>14841.512644952511</c:v>
                </c:pt>
                <c:pt idx="697" formatCode="General">
                  <c:v>0</c:v>
                </c:pt>
                <c:pt idx="698">
                  <c:v>0</c:v>
                </c:pt>
                <c:pt idx="699" formatCode="General">
                  <c:v>0</c:v>
                </c:pt>
                <c:pt idx="700" formatCode="General">
                  <c:v>0</c:v>
                </c:pt>
                <c:pt idx="701" formatCode="General">
                  <c:v>0</c:v>
                </c:pt>
                <c:pt idx="702">
                  <c:v>14605.629737469149</c:v>
                </c:pt>
                <c:pt idx="703" formatCode="General">
                  <c:v>0</c:v>
                </c:pt>
                <c:pt idx="704">
                  <c:v>16253.90898368218</c:v>
                </c:pt>
                <c:pt idx="705">
                  <c:v>0</c:v>
                </c:pt>
                <c:pt idx="706">
                  <c:v>0</c:v>
                </c:pt>
                <c:pt idx="707">
                  <c:v>16673.235977900269</c:v>
                </c:pt>
                <c:pt idx="708" formatCode="General">
                  <c:v>0</c:v>
                </c:pt>
                <c:pt idx="709">
                  <c:v>16629.77848900553</c:v>
                </c:pt>
                <c:pt idx="710" formatCode="General">
                  <c:v>0</c:v>
                </c:pt>
                <c:pt idx="711" formatCode="General">
                  <c:v>0</c:v>
                </c:pt>
                <c:pt idx="712">
                  <c:v>16832.825567147091</c:v>
                </c:pt>
                <c:pt idx="713">
                  <c:v>0</c:v>
                </c:pt>
                <c:pt idx="714">
                  <c:v>16218.60075240862</c:v>
                </c:pt>
                <c:pt idx="715">
                  <c:v>0</c:v>
                </c:pt>
                <c:pt idx="716">
                  <c:v>16885.189038823639</c:v>
                </c:pt>
                <c:pt idx="717" formatCode="General">
                  <c:v>0</c:v>
                </c:pt>
                <c:pt idx="718">
                  <c:v>16652.380752169891</c:v>
                </c:pt>
                <c:pt idx="719" formatCode="General">
                  <c:v>0</c:v>
                </c:pt>
                <c:pt idx="720">
                  <c:v>14246.681297594279</c:v>
                </c:pt>
                <c:pt idx="721">
                  <c:v>0</c:v>
                </c:pt>
                <c:pt idx="722">
                  <c:v>0</c:v>
                </c:pt>
                <c:pt idx="723">
                  <c:v>0</c:v>
                </c:pt>
                <c:pt idx="724">
                  <c:v>0</c:v>
                </c:pt>
                <c:pt idx="725">
                  <c:v>0</c:v>
                </c:pt>
                <c:pt idx="726">
                  <c:v>14777.037516367691</c:v>
                </c:pt>
                <c:pt idx="727">
                  <c:v>0</c:v>
                </c:pt>
                <c:pt idx="728">
                  <c:v>15492.665123904861</c:v>
                </c:pt>
                <c:pt idx="729">
                  <c:v>0</c:v>
                </c:pt>
                <c:pt idx="730">
                  <c:v>0</c:v>
                </c:pt>
                <c:pt idx="731">
                  <c:v>16185.015073602921</c:v>
                </c:pt>
                <c:pt idx="732">
                  <c:v>0</c:v>
                </c:pt>
                <c:pt idx="733">
                  <c:v>16777.67266103697</c:v>
                </c:pt>
                <c:pt idx="734">
                  <c:v>0</c:v>
                </c:pt>
                <c:pt idx="735">
                  <c:v>0</c:v>
                </c:pt>
                <c:pt idx="736">
                  <c:v>16748.420729176461</c:v>
                </c:pt>
                <c:pt idx="737">
                  <c:v>0</c:v>
                </c:pt>
                <c:pt idx="738">
                  <c:v>16382.532254264959</c:v>
                </c:pt>
                <c:pt idx="739">
                  <c:v>0</c:v>
                </c:pt>
                <c:pt idx="740">
                  <c:v>16596.41037527275</c:v>
                </c:pt>
                <c:pt idx="741">
                  <c:v>0</c:v>
                </c:pt>
                <c:pt idx="742">
                  <c:v>16183.19368963327</c:v>
                </c:pt>
                <c:pt idx="743">
                  <c:v>0</c:v>
                </c:pt>
                <c:pt idx="744">
                  <c:v>14372.37948006974</c:v>
                </c:pt>
                <c:pt idx="745" formatCode="General">
                  <c:v>0</c:v>
                </c:pt>
                <c:pt idx="746">
                  <c:v>0</c:v>
                </c:pt>
                <c:pt idx="747" formatCode="General">
                  <c:v>0</c:v>
                </c:pt>
                <c:pt idx="748" formatCode="General">
                  <c:v>0</c:v>
                </c:pt>
                <c:pt idx="749" formatCode="General">
                  <c:v>0</c:v>
                </c:pt>
                <c:pt idx="750">
                  <c:v>15644.04539979863</c:v>
                </c:pt>
                <c:pt idx="751" formatCode="General">
                  <c:v>0</c:v>
                </c:pt>
                <c:pt idx="752">
                  <c:v>16486.763363033271</c:v>
                </c:pt>
                <c:pt idx="753">
                  <c:v>0</c:v>
                </c:pt>
                <c:pt idx="754">
                  <c:v>0</c:v>
                </c:pt>
                <c:pt idx="755">
                  <c:v>17760.390339462319</c:v>
                </c:pt>
                <c:pt idx="756" formatCode="General">
                  <c:v>0</c:v>
                </c:pt>
                <c:pt idx="757">
                  <c:v>17593.19721388496</c:v>
                </c:pt>
                <c:pt idx="758" formatCode="General">
                  <c:v>0</c:v>
                </c:pt>
                <c:pt idx="759" formatCode="General">
                  <c:v>0</c:v>
                </c:pt>
                <c:pt idx="760">
                  <c:v>17490.927480235649</c:v>
                </c:pt>
                <c:pt idx="761">
                  <c:v>0</c:v>
                </c:pt>
                <c:pt idx="762">
                  <c:v>17434.35542829473</c:v>
                </c:pt>
                <c:pt idx="763">
                  <c:v>0</c:v>
                </c:pt>
                <c:pt idx="764">
                  <c:v>17684.994118615421</c:v>
                </c:pt>
                <c:pt idx="765" formatCode="General">
                  <c:v>0</c:v>
                </c:pt>
                <c:pt idx="766">
                  <c:v>17650.096560965059</c:v>
                </c:pt>
                <c:pt idx="767" formatCode="General">
                  <c:v>0</c:v>
                </c:pt>
                <c:pt idx="768">
                  <c:v>15055.61075038128</c:v>
                </c:pt>
                <c:pt idx="769">
                  <c:v>0</c:v>
                </c:pt>
                <c:pt idx="770">
                  <c:v>0</c:v>
                </c:pt>
                <c:pt idx="771">
                  <c:v>0</c:v>
                </c:pt>
                <c:pt idx="772">
                  <c:v>0</c:v>
                </c:pt>
                <c:pt idx="773">
                  <c:v>0</c:v>
                </c:pt>
                <c:pt idx="774">
                  <c:v>16083.15088929117</c:v>
                </c:pt>
                <c:pt idx="775">
                  <c:v>0</c:v>
                </c:pt>
                <c:pt idx="776">
                  <c:v>17620.65944534013</c:v>
                </c:pt>
                <c:pt idx="777">
                  <c:v>0</c:v>
                </c:pt>
                <c:pt idx="778">
                  <c:v>0</c:v>
                </c:pt>
                <c:pt idx="779">
                  <c:v>18205.62303294129</c:v>
                </c:pt>
                <c:pt idx="780">
                  <c:v>0</c:v>
                </c:pt>
                <c:pt idx="781">
                  <c:v>18076.117608591499</c:v>
                </c:pt>
                <c:pt idx="782">
                  <c:v>0</c:v>
                </c:pt>
                <c:pt idx="783">
                  <c:v>0</c:v>
                </c:pt>
                <c:pt idx="784">
                  <c:v>18036.430227811459</c:v>
                </c:pt>
                <c:pt idx="785">
                  <c:v>0</c:v>
                </c:pt>
                <c:pt idx="786">
                  <c:v>18188.742559525501</c:v>
                </c:pt>
                <c:pt idx="787">
                  <c:v>0</c:v>
                </c:pt>
                <c:pt idx="788">
                  <c:v>17802.386324950719</c:v>
                </c:pt>
                <c:pt idx="789">
                  <c:v>0</c:v>
                </c:pt>
                <c:pt idx="790">
                  <c:v>18019.09103529017</c:v>
                </c:pt>
                <c:pt idx="791">
                  <c:v>0</c:v>
                </c:pt>
                <c:pt idx="792">
                  <c:v>14949.323013245161</c:v>
                </c:pt>
                <c:pt idx="793" formatCode="General">
                  <c:v>0</c:v>
                </c:pt>
                <c:pt idx="794">
                  <c:v>0</c:v>
                </c:pt>
                <c:pt idx="795" formatCode="General">
                  <c:v>0</c:v>
                </c:pt>
                <c:pt idx="796" formatCode="General">
                  <c:v>0</c:v>
                </c:pt>
                <c:pt idx="797" formatCode="General">
                  <c:v>0</c:v>
                </c:pt>
                <c:pt idx="798">
                  <c:v>15276.471592987709</c:v>
                </c:pt>
                <c:pt idx="799" formatCode="General">
                  <c:v>0</c:v>
                </c:pt>
                <c:pt idx="800">
                  <c:v>17468.659647623699</c:v>
                </c:pt>
                <c:pt idx="801">
                  <c:v>0</c:v>
                </c:pt>
                <c:pt idx="802">
                  <c:v>0</c:v>
                </c:pt>
                <c:pt idx="803">
                  <c:v>17502.925513492519</c:v>
                </c:pt>
                <c:pt idx="804" formatCode="General">
                  <c:v>0</c:v>
                </c:pt>
                <c:pt idx="805">
                  <c:v>18585.233371134691</c:v>
                </c:pt>
                <c:pt idx="806" formatCode="General">
                  <c:v>0</c:v>
                </c:pt>
                <c:pt idx="807" formatCode="General">
                  <c:v>0</c:v>
                </c:pt>
                <c:pt idx="808">
                  <c:v>18374.444087125408</c:v>
                </c:pt>
                <c:pt idx="809">
                  <c:v>0</c:v>
                </c:pt>
                <c:pt idx="810">
                  <c:v>17521.154651886911</c:v>
                </c:pt>
                <c:pt idx="811">
                  <c:v>0</c:v>
                </c:pt>
                <c:pt idx="812">
                  <c:v>18863.86053270656</c:v>
                </c:pt>
                <c:pt idx="813" formatCode="General">
                  <c:v>0</c:v>
                </c:pt>
                <c:pt idx="814">
                  <c:v>18486.84180256696</c:v>
                </c:pt>
                <c:pt idx="815" formatCode="General">
                  <c:v>0</c:v>
                </c:pt>
                <c:pt idx="816">
                  <c:v>14979.34560952014</c:v>
                </c:pt>
                <c:pt idx="817">
                  <c:v>0</c:v>
                </c:pt>
                <c:pt idx="818">
                  <c:v>0</c:v>
                </c:pt>
                <c:pt idx="819">
                  <c:v>0</c:v>
                </c:pt>
                <c:pt idx="820">
                  <c:v>0</c:v>
                </c:pt>
                <c:pt idx="821">
                  <c:v>0</c:v>
                </c:pt>
                <c:pt idx="822">
                  <c:v>15924.558219522311</c:v>
                </c:pt>
                <c:pt idx="823">
                  <c:v>0</c:v>
                </c:pt>
                <c:pt idx="824">
                  <c:v>17079.272019372998</c:v>
                </c:pt>
                <c:pt idx="825">
                  <c:v>0</c:v>
                </c:pt>
                <c:pt idx="826">
                  <c:v>0</c:v>
                </c:pt>
                <c:pt idx="827">
                  <c:v>17597.895457506362</c:v>
                </c:pt>
                <c:pt idx="828">
                  <c:v>0</c:v>
                </c:pt>
                <c:pt idx="829">
                  <c:v>17988.32427019062</c:v>
                </c:pt>
                <c:pt idx="830">
                  <c:v>0</c:v>
                </c:pt>
                <c:pt idx="831">
                  <c:v>0</c:v>
                </c:pt>
                <c:pt idx="832">
                  <c:v>17247.88451134802</c:v>
                </c:pt>
                <c:pt idx="833">
                  <c:v>0</c:v>
                </c:pt>
                <c:pt idx="834">
                  <c:v>17756.479003442899</c:v>
                </c:pt>
                <c:pt idx="835">
                  <c:v>0</c:v>
                </c:pt>
                <c:pt idx="836">
                  <c:v>17672.368403610999</c:v>
                </c:pt>
                <c:pt idx="837">
                  <c:v>0</c:v>
                </c:pt>
                <c:pt idx="838">
                  <c:v>16962.81652733649</c:v>
                </c:pt>
                <c:pt idx="839">
                  <c:v>0</c:v>
                </c:pt>
                <c:pt idx="840">
                  <c:v>15043.795226408351</c:v>
                </c:pt>
                <c:pt idx="841" formatCode="General">
                  <c:v>0</c:v>
                </c:pt>
                <c:pt idx="842">
                  <c:v>0</c:v>
                </c:pt>
                <c:pt idx="843" formatCode="General">
                  <c:v>0</c:v>
                </c:pt>
                <c:pt idx="844" formatCode="General">
                  <c:v>0</c:v>
                </c:pt>
                <c:pt idx="845" formatCode="General">
                  <c:v>0</c:v>
                </c:pt>
                <c:pt idx="846">
                  <c:v>15859.738596362289</c:v>
                </c:pt>
                <c:pt idx="847" formatCode="General">
                  <c:v>0</c:v>
                </c:pt>
                <c:pt idx="848">
                  <c:v>16805.850333833441</c:v>
                </c:pt>
                <c:pt idx="849">
                  <c:v>0</c:v>
                </c:pt>
                <c:pt idx="850">
                  <c:v>0</c:v>
                </c:pt>
                <c:pt idx="851">
                  <c:v>18245.565462594841</c:v>
                </c:pt>
                <c:pt idx="852" formatCode="General">
                  <c:v>0</c:v>
                </c:pt>
                <c:pt idx="853">
                  <c:v>17624.93892142201</c:v>
                </c:pt>
                <c:pt idx="854" formatCode="General">
                  <c:v>0</c:v>
                </c:pt>
                <c:pt idx="855" formatCode="General">
                  <c:v>0</c:v>
                </c:pt>
                <c:pt idx="856">
                  <c:v>18252.537487969839</c:v>
                </c:pt>
                <c:pt idx="857">
                  <c:v>0</c:v>
                </c:pt>
                <c:pt idx="858">
                  <c:v>17902.411479902781</c:v>
                </c:pt>
                <c:pt idx="859">
                  <c:v>0</c:v>
                </c:pt>
                <c:pt idx="860">
                  <c:v>17957.6918426587</c:v>
                </c:pt>
                <c:pt idx="861" formatCode="General">
                  <c:v>0</c:v>
                </c:pt>
                <c:pt idx="862">
                  <c:v>17292.811635289221</c:v>
                </c:pt>
                <c:pt idx="863" formatCode="General">
                  <c:v>0</c:v>
                </c:pt>
                <c:pt idx="864">
                  <c:v>15013.609729939821</c:v>
                </c:pt>
                <c:pt idx="865">
                  <c:v>0</c:v>
                </c:pt>
                <c:pt idx="866">
                  <c:v>0</c:v>
                </c:pt>
                <c:pt idx="867">
                  <c:v>0</c:v>
                </c:pt>
                <c:pt idx="868">
                  <c:v>0</c:v>
                </c:pt>
                <c:pt idx="869">
                  <c:v>0</c:v>
                </c:pt>
                <c:pt idx="870">
                  <c:v>14728.86490808593</c:v>
                </c:pt>
                <c:pt idx="871">
                  <c:v>0</c:v>
                </c:pt>
                <c:pt idx="872">
                  <c:v>16444.292648557919</c:v>
                </c:pt>
                <c:pt idx="873">
                  <c:v>0</c:v>
                </c:pt>
                <c:pt idx="874">
                  <c:v>0</c:v>
                </c:pt>
                <c:pt idx="875">
                  <c:v>16376.904135437249</c:v>
                </c:pt>
                <c:pt idx="876">
                  <c:v>0</c:v>
                </c:pt>
                <c:pt idx="877">
                  <c:v>17303.396015502582</c:v>
                </c:pt>
                <c:pt idx="878">
                  <c:v>0</c:v>
                </c:pt>
                <c:pt idx="879">
                  <c:v>0</c:v>
                </c:pt>
                <c:pt idx="880">
                  <c:v>17496.45754206687</c:v>
                </c:pt>
                <c:pt idx="881">
                  <c:v>0</c:v>
                </c:pt>
                <c:pt idx="882">
                  <c:v>16731.695748483471</c:v>
                </c:pt>
                <c:pt idx="883">
                  <c:v>0</c:v>
                </c:pt>
                <c:pt idx="884">
                  <c:v>16954.927083679431</c:v>
                </c:pt>
                <c:pt idx="885">
                  <c:v>0</c:v>
                </c:pt>
                <c:pt idx="886">
                  <c:v>17315.37554181568</c:v>
                </c:pt>
                <c:pt idx="887">
                  <c:v>0</c:v>
                </c:pt>
                <c:pt idx="888">
                  <c:v>14593.318049121601</c:v>
                </c:pt>
                <c:pt idx="889" formatCode="General">
                  <c:v>0</c:v>
                </c:pt>
                <c:pt idx="890">
                  <c:v>0</c:v>
                </c:pt>
                <c:pt idx="891" formatCode="General">
                  <c:v>0</c:v>
                </c:pt>
                <c:pt idx="892" formatCode="General">
                  <c:v>0</c:v>
                </c:pt>
                <c:pt idx="893" formatCode="General">
                  <c:v>0</c:v>
                </c:pt>
                <c:pt idx="894">
                  <c:v>14209.662083276629</c:v>
                </c:pt>
                <c:pt idx="895" formatCode="General">
                  <c:v>0</c:v>
                </c:pt>
                <c:pt idx="896">
                  <c:v>15624.671856597701</c:v>
                </c:pt>
                <c:pt idx="897">
                  <c:v>0</c:v>
                </c:pt>
                <c:pt idx="898">
                  <c:v>0</c:v>
                </c:pt>
                <c:pt idx="899">
                  <c:v>16297.9533176153</c:v>
                </c:pt>
                <c:pt idx="900" formatCode="General">
                  <c:v>0</c:v>
                </c:pt>
                <c:pt idx="901">
                  <c:v>17114.19327023645</c:v>
                </c:pt>
                <c:pt idx="902" formatCode="General">
                  <c:v>0</c:v>
                </c:pt>
                <c:pt idx="903" formatCode="General">
                  <c:v>0</c:v>
                </c:pt>
                <c:pt idx="904">
                  <c:v>16707.928786951921</c:v>
                </c:pt>
                <c:pt idx="905">
                  <c:v>0</c:v>
                </c:pt>
                <c:pt idx="906">
                  <c:v>16798.790699737601</c:v>
                </c:pt>
                <c:pt idx="907">
                  <c:v>0</c:v>
                </c:pt>
                <c:pt idx="908">
                  <c:v>17348.240012104219</c:v>
                </c:pt>
                <c:pt idx="909" formatCode="General">
                  <c:v>0</c:v>
                </c:pt>
                <c:pt idx="910">
                  <c:v>17242.931364766951</c:v>
                </c:pt>
                <c:pt idx="911" formatCode="General">
                  <c:v>0</c:v>
                </c:pt>
                <c:pt idx="912">
                  <c:v>14561.276754227711</c:v>
                </c:pt>
                <c:pt idx="913">
                  <c:v>0</c:v>
                </c:pt>
                <c:pt idx="914">
                  <c:v>0</c:v>
                </c:pt>
                <c:pt idx="915">
                  <c:v>0</c:v>
                </c:pt>
                <c:pt idx="916">
                  <c:v>0</c:v>
                </c:pt>
                <c:pt idx="917">
                  <c:v>0</c:v>
                </c:pt>
                <c:pt idx="918">
                  <c:v>14763.199429274169</c:v>
                </c:pt>
                <c:pt idx="919">
                  <c:v>0</c:v>
                </c:pt>
                <c:pt idx="920">
                  <c:v>16782.01554819693</c:v>
                </c:pt>
                <c:pt idx="921">
                  <c:v>0</c:v>
                </c:pt>
                <c:pt idx="922">
                  <c:v>0</c:v>
                </c:pt>
                <c:pt idx="923">
                  <c:v>17601.861861352081</c:v>
                </c:pt>
                <c:pt idx="924">
                  <c:v>0</c:v>
                </c:pt>
                <c:pt idx="925">
                  <c:v>17468.728754211261</c:v>
                </c:pt>
                <c:pt idx="926">
                  <c:v>0</c:v>
                </c:pt>
                <c:pt idx="927">
                  <c:v>0</c:v>
                </c:pt>
                <c:pt idx="928">
                  <c:v>17385.228503808539</c:v>
                </c:pt>
                <c:pt idx="929">
                  <c:v>0</c:v>
                </c:pt>
                <c:pt idx="930">
                  <c:v>17362.404525964361</c:v>
                </c:pt>
                <c:pt idx="931">
                  <c:v>0</c:v>
                </c:pt>
                <c:pt idx="932">
                  <c:v>17963.695435211452</c:v>
                </c:pt>
                <c:pt idx="933">
                  <c:v>0</c:v>
                </c:pt>
                <c:pt idx="934">
                  <c:v>17633.95515509132</c:v>
                </c:pt>
                <c:pt idx="935">
                  <c:v>0</c:v>
                </c:pt>
                <c:pt idx="936">
                  <c:v>14799.649205309821</c:v>
                </c:pt>
                <c:pt idx="937" formatCode="General">
                  <c:v>0</c:v>
                </c:pt>
                <c:pt idx="938">
                  <c:v>0</c:v>
                </c:pt>
                <c:pt idx="939" formatCode="General">
                  <c:v>0</c:v>
                </c:pt>
                <c:pt idx="940" formatCode="General">
                  <c:v>0</c:v>
                </c:pt>
                <c:pt idx="941" formatCode="General">
                  <c:v>0</c:v>
                </c:pt>
                <c:pt idx="942">
                  <c:v>15567.152923303831</c:v>
                </c:pt>
                <c:pt idx="943" formatCode="General">
                  <c:v>0</c:v>
                </c:pt>
                <c:pt idx="944">
                  <c:v>17191.765809040338</c:v>
                </c:pt>
                <c:pt idx="945">
                  <c:v>0</c:v>
                </c:pt>
                <c:pt idx="946">
                  <c:v>0</c:v>
                </c:pt>
                <c:pt idx="947">
                  <c:v>18086.560461794699</c:v>
                </c:pt>
                <c:pt idx="948" formatCode="General">
                  <c:v>0</c:v>
                </c:pt>
                <c:pt idx="949">
                  <c:v>17973.981610536561</c:v>
                </c:pt>
                <c:pt idx="950" formatCode="General">
                  <c:v>0</c:v>
                </c:pt>
                <c:pt idx="951" formatCode="General">
                  <c:v>0</c:v>
                </c:pt>
                <c:pt idx="952">
                  <c:v>17848.606114233171</c:v>
                </c:pt>
                <c:pt idx="953">
                  <c:v>0</c:v>
                </c:pt>
                <c:pt idx="954">
                  <c:v>18493.19631967528</c:v>
                </c:pt>
                <c:pt idx="955">
                  <c:v>0</c:v>
                </c:pt>
                <c:pt idx="956">
                  <c:v>18533.9218467313</c:v>
                </c:pt>
                <c:pt idx="957" formatCode="General">
                  <c:v>0</c:v>
                </c:pt>
                <c:pt idx="958">
                  <c:v>17275.492787188159</c:v>
                </c:pt>
                <c:pt idx="959" formatCode="General">
                  <c:v>0</c:v>
                </c:pt>
                <c:pt idx="960">
                  <c:v>15311.977510411431</c:v>
                </c:pt>
                <c:pt idx="961">
                  <c:v>0</c:v>
                </c:pt>
                <c:pt idx="962">
                  <c:v>0</c:v>
                </c:pt>
                <c:pt idx="963">
                  <c:v>0</c:v>
                </c:pt>
                <c:pt idx="964">
                  <c:v>0</c:v>
                </c:pt>
                <c:pt idx="965">
                  <c:v>0</c:v>
                </c:pt>
                <c:pt idx="966">
                  <c:v>15528.825008704869</c:v>
                </c:pt>
                <c:pt idx="967">
                  <c:v>0</c:v>
                </c:pt>
                <c:pt idx="968">
                  <c:v>17645.23036738153</c:v>
                </c:pt>
                <c:pt idx="969">
                  <c:v>0</c:v>
                </c:pt>
                <c:pt idx="970">
                  <c:v>0</c:v>
                </c:pt>
                <c:pt idx="971">
                  <c:v>18132.60705469421</c:v>
                </c:pt>
                <c:pt idx="972">
                  <c:v>0</c:v>
                </c:pt>
                <c:pt idx="973">
                  <c:v>17700.814989131261</c:v>
                </c:pt>
                <c:pt idx="974">
                  <c:v>0</c:v>
                </c:pt>
                <c:pt idx="975">
                  <c:v>0</c:v>
                </c:pt>
                <c:pt idx="976">
                  <c:v>18207.861383122261</c:v>
                </c:pt>
                <c:pt idx="977">
                  <c:v>0</c:v>
                </c:pt>
                <c:pt idx="978">
                  <c:v>17894.709504243299</c:v>
                </c:pt>
                <c:pt idx="979">
                  <c:v>0</c:v>
                </c:pt>
                <c:pt idx="980">
                  <c:v>18388.2405202548</c:v>
                </c:pt>
                <c:pt idx="981">
                  <c:v>0</c:v>
                </c:pt>
                <c:pt idx="982">
                  <c:v>18548.661542367779</c:v>
                </c:pt>
                <c:pt idx="983">
                  <c:v>0</c:v>
                </c:pt>
                <c:pt idx="984">
                  <c:v>15364.90618167341</c:v>
                </c:pt>
                <c:pt idx="985" formatCode="General">
                  <c:v>0</c:v>
                </c:pt>
                <c:pt idx="986">
                  <c:v>0</c:v>
                </c:pt>
                <c:pt idx="987" formatCode="General">
                  <c:v>0</c:v>
                </c:pt>
                <c:pt idx="988" formatCode="General">
                  <c:v>0</c:v>
                </c:pt>
                <c:pt idx="989" formatCode="General">
                  <c:v>0</c:v>
                </c:pt>
                <c:pt idx="990">
                  <c:v>16371.529876404989</c:v>
                </c:pt>
                <c:pt idx="991" formatCode="General">
                  <c:v>0</c:v>
                </c:pt>
                <c:pt idx="992">
                  <c:v>18105.89903802998</c:v>
                </c:pt>
                <c:pt idx="993">
                  <c:v>0</c:v>
                </c:pt>
                <c:pt idx="994">
                  <c:v>0</c:v>
                </c:pt>
                <c:pt idx="995">
                  <c:v>18111.887665569629</c:v>
                </c:pt>
                <c:pt idx="996" formatCode="General">
                  <c:v>0</c:v>
                </c:pt>
                <c:pt idx="997">
                  <c:v>17955.955458803859</c:v>
                </c:pt>
                <c:pt idx="998" formatCode="General">
                  <c:v>0</c:v>
                </c:pt>
                <c:pt idx="999" formatCode="General">
                  <c:v>0</c:v>
                </c:pt>
                <c:pt idx="1000">
                  <c:v>18460.104994346471</c:v>
                </c:pt>
                <c:pt idx="1001">
                  <c:v>0</c:v>
                </c:pt>
                <c:pt idx="1002">
                  <c:v>17817.439910685021</c:v>
                </c:pt>
                <c:pt idx="1003">
                  <c:v>0</c:v>
                </c:pt>
                <c:pt idx="1004">
                  <c:v>18350.398064303721</c:v>
                </c:pt>
                <c:pt idx="1005" formatCode="General">
                  <c:v>0</c:v>
                </c:pt>
                <c:pt idx="1006">
                  <c:v>18331.961117622512</c:v>
                </c:pt>
                <c:pt idx="1007" formatCode="General">
                  <c:v>0</c:v>
                </c:pt>
                <c:pt idx="1008">
                  <c:v>14985.26284160622</c:v>
                </c:pt>
                <c:pt idx="1009">
                  <c:v>0</c:v>
                </c:pt>
                <c:pt idx="1010">
                  <c:v>0</c:v>
                </c:pt>
                <c:pt idx="1011">
                  <c:v>0</c:v>
                </c:pt>
                <c:pt idx="1012">
                  <c:v>0</c:v>
                </c:pt>
                <c:pt idx="1013">
                  <c:v>0</c:v>
                </c:pt>
                <c:pt idx="1014">
                  <c:v>16223.90007779993</c:v>
                </c:pt>
                <c:pt idx="1015">
                  <c:v>0</c:v>
                </c:pt>
                <c:pt idx="1016">
                  <c:v>17678.253874729409</c:v>
                </c:pt>
                <c:pt idx="1017">
                  <c:v>0</c:v>
                </c:pt>
                <c:pt idx="1018">
                  <c:v>0</c:v>
                </c:pt>
                <c:pt idx="1019">
                  <c:v>17367.898002052159</c:v>
                </c:pt>
                <c:pt idx="1020">
                  <c:v>0</c:v>
                </c:pt>
                <c:pt idx="1021">
                  <c:v>18713.244148762129</c:v>
                </c:pt>
                <c:pt idx="1022">
                  <c:v>0</c:v>
                </c:pt>
                <c:pt idx="1023">
                  <c:v>0</c:v>
                </c:pt>
                <c:pt idx="1024">
                  <c:v>18960.683931513711</c:v>
                </c:pt>
                <c:pt idx="1025">
                  <c:v>0</c:v>
                </c:pt>
                <c:pt idx="1026">
                  <c:v>18629.974946350329</c:v>
                </c:pt>
                <c:pt idx="1027">
                  <c:v>0</c:v>
                </c:pt>
                <c:pt idx="1028">
                  <c:v>18409.563996911031</c:v>
                </c:pt>
                <c:pt idx="1029">
                  <c:v>0</c:v>
                </c:pt>
                <c:pt idx="1030">
                  <c:v>18324.1422641383</c:v>
                </c:pt>
                <c:pt idx="1031">
                  <c:v>0</c:v>
                </c:pt>
                <c:pt idx="1032">
                  <c:v>14963.56375021392</c:v>
                </c:pt>
                <c:pt idx="1033" formatCode="General">
                  <c:v>0</c:v>
                </c:pt>
                <c:pt idx="1034">
                  <c:v>0</c:v>
                </c:pt>
                <c:pt idx="1035" formatCode="General">
                  <c:v>0</c:v>
                </c:pt>
                <c:pt idx="1036" formatCode="General">
                  <c:v>0</c:v>
                </c:pt>
                <c:pt idx="1037" formatCode="General">
                  <c:v>0</c:v>
                </c:pt>
                <c:pt idx="1038">
                  <c:v>15081.912304863539</c:v>
                </c:pt>
                <c:pt idx="1039" formatCode="General">
                  <c:v>0</c:v>
                </c:pt>
                <c:pt idx="1040">
                  <c:v>16424.216295203689</c:v>
                </c:pt>
                <c:pt idx="1041">
                  <c:v>0</c:v>
                </c:pt>
                <c:pt idx="1042">
                  <c:v>0</c:v>
                </c:pt>
                <c:pt idx="1043">
                  <c:v>17587.257949522649</c:v>
                </c:pt>
                <c:pt idx="1044" formatCode="General">
                  <c:v>0</c:v>
                </c:pt>
                <c:pt idx="1045">
                  <c:v>17627.01407788209</c:v>
                </c:pt>
                <c:pt idx="1046" formatCode="General">
                  <c:v>0</c:v>
                </c:pt>
                <c:pt idx="1047" formatCode="General">
                  <c:v>0</c:v>
                </c:pt>
                <c:pt idx="1048">
                  <c:v>17467.06367442336</c:v>
                </c:pt>
                <c:pt idx="1049">
                  <c:v>0</c:v>
                </c:pt>
                <c:pt idx="1050">
                  <c:v>17210.469504572859</c:v>
                </c:pt>
                <c:pt idx="1051">
                  <c:v>0</c:v>
                </c:pt>
                <c:pt idx="1052">
                  <c:v>18076.261538424591</c:v>
                </c:pt>
                <c:pt idx="1053" formatCode="General">
                  <c:v>0</c:v>
                </c:pt>
                <c:pt idx="1054">
                  <c:v>17400.694237537329</c:v>
                </c:pt>
                <c:pt idx="1055" formatCode="General">
                  <c:v>0</c:v>
                </c:pt>
                <c:pt idx="1056">
                  <c:v>14800.929132355581</c:v>
                </c:pt>
                <c:pt idx="1057">
                  <c:v>0</c:v>
                </c:pt>
                <c:pt idx="1058">
                  <c:v>0</c:v>
                </c:pt>
                <c:pt idx="1059">
                  <c:v>0</c:v>
                </c:pt>
                <c:pt idx="1060">
                  <c:v>0</c:v>
                </c:pt>
                <c:pt idx="1061">
                  <c:v>0</c:v>
                </c:pt>
                <c:pt idx="1062">
                  <c:v>14781.58624225138</c:v>
                </c:pt>
                <c:pt idx="1063">
                  <c:v>0</c:v>
                </c:pt>
                <c:pt idx="1064">
                  <c:v>15936.686592126451</c:v>
                </c:pt>
                <c:pt idx="1065">
                  <c:v>0</c:v>
                </c:pt>
                <c:pt idx="1066">
                  <c:v>0</c:v>
                </c:pt>
                <c:pt idx="1067">
                  <c:v>17530.49275248039</c:v>
                </c:pt>
                <c:pt idx="1068">
                  <c:v>0</c:v>
                </c:pt>
                <c:pt idx="1069">
                  <c:v>17391.268513936018</c:v>
                </c:pt>
                <c:pt idx="1070">
                  <c:v>0</c:v>
                </c:pt>
                <c:pt idx="1071">
                  <c:v>0</c:v>
                </c:pt>
                <c:pt idx="1072">
                  <c:v>17178.373730537369</c:v>
                </c:pt>
                <c:pt idx="1073">
                  <c:v>0</c:v>
                </c:pt>
                <c:pt idx="1074">
                  <c:v>16899.96128369181</c:v>
                </c:pt>
                <c:pt idx="1075">
                  <c:v>0</c:v>
                </c:pt>
                <c:pt idx="1076">
                  <c:v>17971.1045875204</c:v>
                </c:pt>
                <c:pt idx="1077">
                  <c:v>0</c:v>
                </c:pt>
                <c:pt idx="1078">
                  <c:v>17146.6950314514</c:v>
                </c:pt>
                <c:pt idx="1079">
                  <c:v>0</c:v>
                </c:pt>
                <c:pt idx="1080">
                  <c:v>15019.58787891644</c:v>
                </c:pt>
                <c:pt idx="1081" formatCode="General">
                  <c:v>0</c:v>
                </c:pt>
                <c:pt idx="1082">
                  <c:v>0</c:v>
                </c:pt>
                <c:pt idx="1083" formatCode="General">
                  <c:v>0</c:v>
                </c:pt>
                <c:pt idx="1084" formatCode="General">
                  <c:v>0</c:v>
                </c:pt>
                <c:pt idx="1085" formatCode="General">
                  <c:v>0</c:v>
                </c:pt>
                <c:pt idx="1086">
                  <c:v>15706.6154704698</c:v>
                </c:pt>
                <c:pt idx="1087" formatCode="General">
                  <c:v>0</c:v>
                </c:pt>
                <c:pt idx="1088">
                  <c:v>17860.54669030353</c:v>
                </c:pt>
                <c:pt idx="1089">
                  <c:v>0</c:v>
                </c:pt>
                <c:pt idx="1090">
                  <c:v>0</c:v>
                </c:pt>
                <c:pt idx="1091">
                  <c:v>17786.691636603391</c:v>
                </c:pt>
                <c:pt idx="1092" formatCode="General">
                  <c:v>0</c:v>
                </c:pt>
                <c:pt idx="1093">
                  <c:v>18586.882625913819</c:v>
                </c:pt>
                <c:pt idx="1094" formatCode="General">
                  <c:v>0</c:v>
                </c:pt>
                <c:pt idx="1095" formatCode="General">
                  <c:v>0</c:v>
                </c:pt>
                <c:pt idx="1096">
                  <c:v>17999.002907518199</c:v>
                </c:pt>
                <c:pt idx="1097">
                  <c:v>0</c:v>
                </c:pt>
                <c:pt idx="1098">
                  <c:v>17974.839280277109</c:v>
                </c:pt>
                <c:pt idx="1099">
                  <c:v>0</c:v>
                </c:pt>
                <c:pt idx="1100">
                  <c:v>18252.09030000625</c:v>
                </c:pt>
                <c:pt idx="1101" formatCode="General">
                  <c:v>0</c:v>
                </c:pt>
                <c:pt idx="1102">
                  <c:v>17108.954337272509</c:v>
                </c:pt>
                <c:pt idx="1103" formatCode="General">
                  <c:v>0</c:v>
                </c:pt>
                <c:pt idx="1104">
                  <c:v>15034.2749502962</c:v>
                </c:pt>
                <c:pt idx="1105">
                  <c:v>0</c:v>
                </c:pt>
                <c:pt idx="1106">
                  <c:v>0</c:v>
                </c:pt>
                <c:pt idx="1107">
                  <c:v>0</c:v>
                </c:pt>
                <c:pt idx="1108">
                  <c:v>0</c:v>
                </c:pt>
                <c:pt idx="1109">
                  <c:v>0</c:v>
                </c:pt>
                <c:pt idx="1110">
                  <c:v>15589.112130930551</c:v>
                </c:pt>
                <c:pt idx="1111">
                  <c:v>0</c:v>
                </c:pt>
                <c:pt idx="1112">
                  <c:v>17571.173263051471</c:v>
                </c:pt>
                <c:pt idx="1113">
                  <c:v>0</c:v>
                </c:pt>
                <c:pt idx="1114">
                  <c:v>0</c:v>
                </c:pt>
                <c:pt idx="1115">
                  <c:v>17520.253198749739</c:v>
                </c:pt>
                <c:pt idx="1116">
                  <c:v>0</c:v>
                </c:pt>
                <c:pt idx="1117">
                  <c:v>18752.13943511196</c:v>
                </c:pt>
                <c:pt idx="1118">
                  <c:v>0</c:v>
                </c:pt>
                <c:pt idx="1119">
                  <c:v>0</c:v>
                </c:pt>
                <c:pt idx="1120">
                  <c:v>18669.1840259811</c:v>
                </c:pt>
                <c:pt idx="1121">
                  <c:v>0</c:v>
                </c:pt>
                <c:pt idx="1122">
                  <c:v>17939.820871286302</c:v>
                </c:pt>
                <c:pt idx="1123">
                  <c:v>0</c:v>
                </c:pt>
                <c:pt idx="1124">
                  <c:v>18570.014144316639</c:v>
                </c:pt>
                <c:pt idx="1125">
                  <c:v>0</c:v>
                </c:pt>
                <c:pt idx="1126">
                  <c:v>18333.184293955939</c:v>
                </c:pt>
                <c:pt idx="1127">
                  <c:v>0</c:v>
                </c:pt>
                <c:pt idx="1128">
                  <c:v>18744.80277845767</c:v>
                </c:pt>
                <c:pt idx="1129" formatCode="General">
                  <c:v>0</c:v>
                </c:pt>
                <c:pt idx="1130">
                  <c:v>0</c:v>
                </c:pt>
                <c:pt idx="1131" formatCode="General">
                  <c:v>0</c:v>
                </c:pt>
                <c:pt idx="1132" formatCode="General">
                  <c:v>0</c:v>
                </c:pt>
                <c:pt idx="1133" formatCode="General">
                  <c:v>0</c:v>
                </c:pt>
                <c:pt idx="1134">
                  <c:v>19130.566794323771</c:v>
                </c:pt>
                <c:pt idx="1135" formatCode="General">
                  <c:v>0</c:v>
                </c:pt>
                <c:pt idx="1136">
                  <c:v>18193.788093352461</c:v>
                </c:pt>
                <c:pt idx="1137">
                  <c:v>0</c:v>
                </c:pt>
                <c:pt idx="1138">
                  <c:v>0</c:v>
                </c:pt>
                <c:pt idx="1139">
                  <c:v>17605.88390747067</c:v>
                </c:pt>
                <c:pt idx="1140" formatCode="General">
                  <c:v>0</c:v>
                </c:pt>
                <c:pt idx="1141">
                  <c:v>18281.442262435499</c:v>
                </c:pt>
                <c:pt idx="1142" formatCode="General">
                  <c:v>0</c:v>
                </c:pt>
                <c:pt idx="1143" formatCode="General">
                  <c:v>0</c:v>
                </c:pt>
                <c:pt idx="1144">
                  <c:v>18178.816637128999</c:v>
                </c:pt>
                <c:pt idx="1145">
                  <c:v>0</c:v>
                </c:pt>
                <c:pt idx="1146">
                  <c:v>17536.936155160802</c:v>
                </c:pt>
                <c:pt idx="1147">
                  <c:v>0</c:v>
                </c:pt>
                <c:pt idx="1148">
                  <c:v>18714.375743978449</c:v>
                </c:pt>
                <c:pt idx="1149" formatCode="General">
                  <c:v>0</c:v>
                </c:pt>
                <c:pt idx="1150">
                  <c:v>17598.52171023683</c:v>
                </c:pt>
                <c:pt idx="1151" formatCode="General">
                  <c:v>0</c:v>
                </c:pt>
                <c:pt idx="1152">
                  <c:v>15371.974866026791</c:v>
                </c:pt>
                <c:pt idx="1153">
                  <c:v>0</c:v>
                </c:pt>
                <c:pt idx="1154">
                  <c:v>0</c:v>
                </c:pt>
                <c:pt idx="1155">
                  <c:v>0</c:v>
                </c:pt>
                <c:pt idx="1156">
                  <c:v>0</c:v>
                </c:pt>
                <c:pt idx="1157">
                  <c:v>0</c:v>
                </c:pt>
                <c:pt idx="1158">
                  <c:v>16403.26523735006</c:v>
                </c:pt>
                <c:pt idx="1159">
                  <c:v>0</c:v>
                </c:pt>
                <c:pt idx="1160">
                  <c:v>18152.89329720111</c:v>
                </c:pt>
                <c:pt idx="1161">
                  <c:v>0</c:v>
                </c:pt>
                <c:pt idx="1162">
                  <c:v>0</c:v>
                </c:pt>
                <c:pt idx="1163">
                  <c:v>17606.905185714841</c:v>
                </c:pt>
                <c:pt idx="1164">
                  <c:v>0</c:v>
                </c:pt>
                <c:pt idx="1165">
                  <c:v>18482.29566574272</c:v>
                </c:pt>
                <c:pt idx="1166">
                  <c:v>0</c:v>
                </c:pt>
                <c:pt idx="1167">
                  <c:v>0</c:v>
                </c:pt>
                <c:pt idx="1168">
                  <c:v>18577.833226080889</c:v>
                </c:pt>
                <c:pt idx="1169">
                  <c:v>0</c:v>
                </c:pt>
                <c:pt idx="1170">
                  <c:v>17989.45479582101</c:v>
                </c:pt>
                <c:pt idx="1171">
                  <c:v>0</c:v>
                </c:pt>
                <c:pt idx="1172">
                  <c:v>18638.41801468956</c:v>
                </c:pt>
                <c:pt idx="1173">
                  <c:v>0</c:v>
                </c:pt>
                <c:pt idx="1174">
                  <c:v>17834.875260288471</c:v>
                </c:pt>
                <c:pt idx="1175">
                  <c:v>0</c:v>
                </c:pt>
                <c:pt idx="1176">
                  <c:v>15398.50742613289</c:v>
                </c:pt>
                <c:pt idx="1177" formatCode="General">
                  <c:v>0</c:v>
                </c:pt>
                <c:pt idx="1178">
                  <c:v>0</c:v>
                </c:pt>
                <c:pt idx="1179" formatCode="General">
                  <c:v>0</c:v>
                </c:pt>
                <c:pt idx="1180" formatCode="General">
                  <c:v>0</c:v>
                </c:pt>
                <c:pt idx="1181" formatCode="General">
                  <c:v>0</c:v>
                </c:pt>
                <c:pt idx="1182">
                  <c:v>16820.500964031471</c:v>
                </c:pt>
                <c:pt idx="1183" formatCode="General">
                  <c:v>0</c:v>
                </c:pt>
                <c:pt idx="1184">
                  <c:v>17845.850107224309</c:v>
                </c:pt>
                <c:pt idx="1185">
                  <c:v>0</c:v>
                </c:pt>
                <c:pt idx="1186">
                  <c:v>0</c:v>
                </c:pt>
                <c:pt idx="1187">
                  <c:v>17984.028250845691</c:v>
                </c:pt>
                <c:pt idx="1188" formatCode="General">
                  <c:v>0</c:v>
                </c:pt>
                <c:pt idx="1189">
                  <c:v>17669.22575834025</c:v>
                </c:pt>
                <c:pt idx="1190" formatCode="General">
                  <c:v>0</c:v>
                </c:pt>
                <c:pt idx="1191" formatCode="General">
                  <c:v>0</c:v>
                </c:pt>
                <c:pt idx="1192">
                  <c:v>17951.848487152329</c:v>
                </c:pt>
                <c:pt idx="1193">
                  <c:v>0</c:v>
                </c:pt>
                <c:pt idx="1194">
                  <c:v>17636.90419391379</c:v>
                </c:pt>
                <c:pt idx="1195">
                  <c:v>0</c:v>
                </c:pt>
                <c:pt idx="1196">
                  <c:v>18779.73906573038</c:v>
                </c:pt>
                <c:pt idx="1197" formatCode="General">
                  <c:v>0</c:v>
                </c:pt>
                <c:pt idx="1198">
                  <c:v>18049.343320360222</c:v>
                </c:pt>
                <c:pt idx="1199" formatCode="General">
                  <c:v>0</c:v>
                </c:pt>
                <c:pt idx="1200">
                  <c:v>15523.395329632531</c:v>
                </c:pt>
                <c:pt idx="1201">
                  <c:v>0</c:v>
                </c:pt>
                <c:pt idx="1202">
                  <c:v>0</c:v>
                </c:pt>
                <c:pt idx="1203">
                  <c:v>0</c:v>
                </c:pt>
                <c:pt idx="1204">
                  <c:v>0</c:v>
                </c:pt>
                <c:pt idx="1205">
                  <c:v>0</c:v>
                </c:pt>
                <c:pt idx="1206">
                  <c:v>15088.625899461271</c:v>
                </c:pt>
                <c:pt idx="1207">
                  <c:v>0</c:v>
                </c:pt>
                <c:pt idx="1208">
                  <c:v>17140.178370004789</c:v>
                </c:pt>
                <c:pt idx="1209">
                  <c:v>0</c:v>
                </c:pt>
                <c:pt idx="1210">
                  <c:v>0</c:v>
                </c:pt>
                <c:pt idx="1211">
                  <c:v>17652.41999894525</c:v>
                </c:pt>
                <c:pt idx="1212">
                  <c:v>0</c:v>
                </c:pt>
                <c:pt idx="1213">
                  <c:v>17883.37648969148</c:v>
                </c:pt>
                <c:pt idx="1214">
                  <c:v>0</c:v>
                </c:pt>
                <c:pt idx="1215">
                  <c:v>0</c:v>
                </c:pt>
                <c:pt idx="1216">
                  <c:v>17401.784404235521</c:v>
                </c:pt>
                <c:pt idx="1217">
                  <c:v>0</c:v>
                </c:pt>
                <c:pt idx="1218">
                  <c:v>17862.17756911775</c:v>
                </c:pt>
                <c:pt idx="1219">
                  <c:v>0</c:v>
                </c:pt>
                <c:pt idx="1220">
                  <c:v>19748.42456231235</c:v>
                </c:pt>
                <c:pt idx="1221">
                  <c:v>0</c:v>
                </c:pt>
                <c:pt idx="1222">
                  <c:v>18050.13388393851</c:v>
                </c:pt>
                <c:pt idx="1223">
                  <c:v>0</c:v>
                </c:pt>
                <c:pt idx="1224">
                  <c:v>15021.77724487751</c:v>
                </c:pt>
                <c:pt idx="1225" formatCode="General">
                  <c:v>0</c:v>
                </c:pt>
                <c:pt idx="1226">
                  <c:v>0</c:v>
                </c:pt>
                <c:pt idx="1227" formatCode="General">
                  <c:v>0</c:v>
                </c:pt>
                <c:pt idx="1228" formatCode="General">
                  <c:v>0</c:v>
                </c:pt>
                <c:pt idx="1229" formatCode="General">
                  <c:v>0</c:v>
                </c:pt>
                <c:pt idx="1230">
                  <c:v>15089.98000182788</c:v>
                </c:pt>
                <c:pt idx="1231" formatCode="General">
                  <c:v>0</c:v>
                </c:pt>
                <c:pt idx="1232">
                  <c:v>16381.859497424981</c:v>
                </c:pt>
                <c:pt idx="1233">
                  <c:v>0</c:v>
                </c:pt>
                <c:pt idx="1234">
                  <c:v>0</c:v>
                </c:pt>
                <c:pt idx="1235">
                  <c:v>16695.30897136292</c:v>
                </c:pt>
                <c:pt idx="1236" formatCode="General">
                  <c:v>0</c:v>
                </c:pt>
                <c:pt idx="1237">
                  <c:v>17415.257843280091</c:v>
                </c:pt>
                <c:pt idx="1238" formatCode="General">
                  <c:v>0</c:v>
                </c:pt>
                <c:pt idx="1239" formatCode="General">
                  <c:v>0</c:v>
                </c:pt>
                <c:pt idx="1240">
                  <c:v>17810.488591571058</c:v>
                </c:pt>
                <c:pt idx="1241">
                  <c:v>0</c:v>
                </c:pt>
                <c:pt idx="1242">
                  <c:v>17257.009811459578</c:v>
                </c:pt>
                <c:pt idx="1243">
                  <c:v>0</c:v>
                </c:pt>
                <c:pt idx="1244">
                  <c:v>18483.45839352761</c:v>
                </c:pt>
                <c:pt idx="1245" formatCode="General">
                  <c:v>0</c:v>
                </c:pt>
                <c:pt idx="1246">
                  <c:v>17003.923312065981</c:v>
                </c:pt>
                <c:pt idx="1247" formatCode="General">
                  <c:v>0</c:v>
                </c:pt>
                <c:pt idx="1248">
                  <c:v>14908.34281069757</c:v>
                </c:pt>
                <c:pt idx="1249">
                  <c:v>0</c:v>
                </c:pt>
                <c:pt idx="1250">
                  <c:v>0</c:v>
                </c:pt>
                <c:pt idx="1251">
                  <c:v>0</c:v>
                </c:pt>
                <c:pt idx="1252">
                  <c:v>0</c:v>
                </c:pt>
                <c:pt idx="1253">
                  <c:v>0</c:v>
                </c:pt>
                <c:pt idx="1254">
                  <c:v>16315.12477609515</c:v>
                </c:pt>
                <c:pt idx="1255">
                  <c:v>0</c:v>
                </c:pt>
                <c:pt idx="1256">
                  <c:v>18121.32988589639</c:v>
                </c:pt>
                <c:pt idx="1257">
                  <c:v>0</c:v>
                </c:pt>
                <c:pt idx="1258">
                  <c:v>0</c:v>
                </c:pt>
                <c:pt idx="1259">
                  <c:v>18487.5945387141</c:v>
                </c:pt>
                <c:pt idx="1260">
                  <c:v>0</c:v>
                </c:pt>
                <c:pt idx="1261">
                  <c:v>19124.638577407779</c:v>
                </c:pt>
                <c:pt idx="1262">
                  <c:v>0</c:v>
                </c:pt>
                <c:pt idx="1263">
                  <c:v>0</c:v>
                </c:pt>
                <c:pt idx="1264">
                  <c:v>18812.239347716841</c:v>
                </c:pt>
                <c:pt idx="1265">
                  <c:v>0</c:v>
                </c:pt>
                <c:pt idx="1266">
                  <c:v>18773.659832716621</c:v>
                </c:pt>
                <c:pt idx="1267">
                  <c:v>0</c:v>
                </c:pt>
                <c:pt idx="1268">
                  <c:v>20403.075778345781</c:v>
                </c:pt>
                <c:pt idx="1269">
                  <c:v>0</c:v>
                </c:pt>
                <c:pt idx="1270">
                  <c:v>18283.45651605324</c:v>
                </c:pt>
                <c:pt idx="1271">
                  <c:v>0</c:v>
                </c:pt>
                <c:pt idx="1272">
                  <c:v>15457.270961460221</c:v>
                </c:pt>
                <c:pt idx="1273" formatCode="General">
                  <c:v>0</c:v>
                </c:pt>
                <c:pt idx="1274">
                  <c:v>0</c:v>
                </c:pt>
                <c:pt idx="1275" formatCode="General">
                  <c:v>0</c:v>
                </c:pt>
                <c:pt idx="1276" formatCode="General">
                  <c:v>0</c:v>
                </c:pt>
                <c:pt idx="1277" formatCode="General">
                  <c:v>0</c:v>
                </c:pt>
                <c:pt idx="1278">
                  <c:v>16604.793275164819</c:v>
                </c:pt>
                <c:pt idx="1279" formatCode="General">
                  <c:v>0</c:v>
                </c:pt>
                <c:pt idx="1280">
                  <c:v>18554.37331972321</c:v>
                </c:pt>
                <c:pt idx="1281">
                  <c:v>0</c:v>
                </c:pt>
                <c:pt idx="1282">
                  <c:v>0</c:v>
                </c:pt>
                <c:pt idx="1283">
                  <c:v>19237.444854666071</c:v>
                </c:pt>
                <c:pt idx="1284" formatCode="General">
                  <c:v>0</c:v>
                </c:pt>
                <c:pt idx="1285">
                  <c:v>18625.91012958534</c:v>
                </c:pt>
                <c:pt idx="1286" formatCode="General">
                  <c:v>0</c:v>
                </c:pt>
                <c:pt idx="1287" formatCode="General">
                  <c:v>0</c:v>
                </c:pt>
                <c:pt idx="1288">
                  <c:v>19301.790241189909</c:v>
                </c:pt>
                <c:pt idx="1289">
                  <c:v>0</c:v>
                </c:pt>
                <c:pt idx="1290">
                  <c:v>19732.376224028631</c:v>
                </c:pt>
                <c:pt idx="1291">
                  <c:v>0</c:v>
                </c:pt>
                <c:pt idx="1292">
                  <c:v>19881.168497172232</c:v>
                </c:pt>
                <c:pt idx="1293" formatCode="General">
                  <c:v>0</c:v>
                </c:pt>
                <c:pt idx="1294">
                  <c:v>18173.82558865668</c:v>
                </c:pt>
                <c:pt idx="1295" formatCode="General">
                  <c:v>0</c:v>
                </c:pt>
                <c:pt idx="1296">
                  <c:v>15593.174297634559</c:v>
                </c:pt>
                <c:pt idx="1297">
                  <c:v>0</c:v>
                </c:pt>
                <c:pt idx="1298">
                  <c:v>0</c:v>
                </c:pt>
                <c:pt idx="1299">
                  <c:v>0</c:v>
                </c:pt>
                <c:pt idx="1300">
                  <c:v>0</c:v>
                </c:pt>
                <c:pt idx="1301">
                  <c:v>0</c:v>
                </c:pt>
                <c:pt idx="1302">
                  <c:v>16393.545361105171</c:v>
                </c:pt>
                <c:pt idx="1303">
                  <c:v>0</c:v>
                </c:pt>
                <c:pt idx="1304">
                  <c:v>17544.572443773061</c:v>
                </c:pt>
                <c:pt idx="1305">
                  <c:v>0</c:v>
                </c:pt>
                <c:pt idx="1306">
                  <c:v>0</c:v>
                </c:pt>
                <c:pt idx="1307">
                  <c:v>18626.508218077721</c:v>
                </c:pt>
                <c:pt idx="1308">
                  <c:v>0</c:v>
                </c:pt>
                <c:pt idx="1309">
                  <c:v>18462.18461355173</c:v>
                </c:pt>
                <c:pt idx="1310">
                  <c:v>0</c:v>
                </c:pt>
                <c:pt idx="1311">
                  <c:v>0</c:v>
                </c:pt>
                <c:pt idx="1312">
                  <c:v>19423.383107274731</c:v>
                </c:pt>
                <c:pt idx="1313">
                  <c:v>0</c:v>
                </c:pt>
                <c:pt idx="1314">
                  <c:v>20379.70527144982</c:v>
                </c:pt>
                <c:pt idx="1315">
                  <c:v>0</c:v>
                </c:pt>
                <c:pt idx="1316">
                  <c:v>20128.75575783911</c:v>
                </c:pt>
                <c:pt idx="1317">
                  <c:v>0</c:v>
                </c:pt>
                <c:pt idx="1318">
                  <c:v>18250.67750327021</c:v>
                </c:pt>
                <c:pt idx="1319">
                  <c:v>0</c:v>
                </c:pt>
                <c:pt idx="1320">
                  <c:v>15771.20554572071</c:v>
                </c:pt>
                <c:pt idx="1321" formatCode="General">
                  <c:v>0</c:v>
                </c:pt>
                <c:pt idx="1322">
                  <c:v>0</c:v>
                </c:pt>
                <c:pt idx="1323" formatCode="General">
                  <c:v>0</c:v>
                </c:pt>
                <c:pt idx="1324" formatCode="General">
                  <c:v>0</c:v>
                </c:pt>
                <c:pt idx="1325" formatCode="General">
                  <c:v>0</c:v>
                </c:pt>
                <c:pt idx="1326">
                  <c:v>17325.049765981501</c:v>
                </c:pt>
                <c:pt idx="1327" formatCode="General">
                  <c:v>0</c:v>
                </c:pt>
                <c:pt idx="1328">
                  <c:v>18727.08533230998</c:v>
                </c:pt>
                <c:pt idx="1329">
                  <c:v>0</c:v>
                </c:pt>
                <c:pt idx="1330">
                  <c:v>0</c:v>
                </c:pt>
                <c:pt idx="1331">
                  <c:v>19052.730686551411</c:v>
                </c:pt>
                <c:pt idx="1332" formatCode="General">
                  <c:v>0</c:v>
                </c:pt>
                <c:pt idx="1333">
                  <c:v>19400.95516742616</c:v>
                </c:pt>
                <c:pt idx="1334" formatCode="General">
                  <c:v>0</c:v>
                </c:pt>
                <c:pt idx="1335" formatCode="General">
                  <c:v>0</c:v>
                </c:pt>
                <c:pt idx="1336">
                  <c:v>18939.664430799719</c:v>
                </c:pt>
                <c:pt idx="1337">
                  <c:v>0</c:v>
                </c:pt>
                <c:pt idx="1338">
                  <c:v>19660.710220705001</c:v>
                </c:pt>
                <c:pt idx="1339">
                  <c:v>0</c:v>
                </c:pt>
                <c:pt idx="1340">
                  <c:v>20512.734215603759</c:v>
                </c:pt>
                <c:pt idx="1341" formatCode="General">
                  <c:v>0</c:v>
                </c:pt>
                <c:pt idx="1342">
                  <c:v>18639.09462638765</c:v>
                </c:pt>
                <c:pt idx="1343" formatCode="General">
                  <c:v>0</c:v>
                </c:pt>
                <c:pt idx="1344">
                  <c:v>15999.111109692691</c:v>
                </c:pt>
                <c:pt idx="1345">
                  <c:v>0</c:v>
                </c:pt>
                <c:pt idx="1346">
                  <c:v>0</c:v>
                </c:pt>
                <c:pt idx="1347">
                  <c:v>0</c:v>
                </c:pt>
                <c:pt idx="1348">
                  <c:v>0</c:v>
                </c:pt>
                <c:pt idx="1349">
                  <c:v>0</c:v>
                </c:pt>
                <c:pt idx="1350">
                  <c:v>16853.065004499898</c:v>
                </c:pt>
                <c:pt idx="1351">
                  <c:v>0</c:v>
                </c:pt>
                <c:pt idx="1352">
                  <c:v>18735.77745158544</c:v>
                </c:pt>
                <c:pt idx="1353">
                  <c:v>0</c:v>
                </c:pt>
                <c:pt idx="1354">
                  <c:v>0</c:v>
                </c:pt>
                <c:pt idx="1355">
                  <c:v>19579.931274786799</c:v>
                </c:pt>
                <c:pt idx="1356">
                  <c:v>0</c:v>
                </c:pt>
                <c:pt idx="1357">
                  <c:v>19382.572904994358</c:v>
                </c:pt>
                <c:pt idx="1358">
                  <c:v>0</c:v>
                </c:pt>
                <c:pt idx="1359">
                  <c:v>0</c:v>
                </c:pt>
                <c:pt idx="1360">
                  <c:v>19661.704284155519</c:v>
                </c:pt>
                <c:pt idx="1361">
                  <c:v>0</c:v>
                </c:pt>
                <c:pt idx="1362">
                  <c:v>19797.412755715581</c:v>
                </c:pt>
                <c:pt idx="1363">
                  <c:v>0</c:v>
                </c:pt>
                <c:pt idx="1364">
                  <c:v>20255.933593445901</c:v>
                </c:pt>
                <c:pt idx="1365">
                  <c:v>0</c:v>
                </c:pt>
                <c:pt idx="1366">
                  <c:v>19478.235151145931</c:v>
                </c:pt>
                <c:pt idx="1367">
                  <c:v>0</c:v>
                </c:pt>
                <c:pt idx="1368">
                  <c:v>16145.346208973349</c:v>
                </c:pt>
                <c:pt idx="1369" formatCode="General">
                  <c:v>0</c:v>
                </c:pt>
                <c:pt idx="1370">
                  <c:v>0</c:v>
                </c:pt>
                <c:pt idx="1371" formatCode="General">
                  <c:v>0</c:v>
                </c:pt>
                <c:pt idx="1372" formatCode="General">
                  <c:v>0</c:v>
                </c:pt>
                <c:pt idx="1373" formatCode="General">
                  <c:v>0</c:v>
                </c:pt>
                <c:pt idx="1374">
                  <c:v>15859.56964042561</c:v>
                </c:pt>
                <c:pt idx="1375" formatCode="General">
                  <c:v>0</c:v>
                </c:pt>
                <c:pt idx="1376">
                  <c:v>17904.157176113</c:v>
                </c:pt>
                <c:pt idx="1377">
                  <c:v>0</c:v>
                </c:pt>
                <c:pt idx="1378">
                  <c:v>0</c:v>
                </c:pt>
                <c:pt idx="1379">
                  <c:v>17655.967788584741</c:v>
                </c:pt>
                <c:pt idx="1380" formatCode="General">
                  <c:v>0</c:v>
                </c:pt>
                <c:pt idx="1381">
                  <c:v>17982.638521757879</c:v>
                </c:pt>
                <c:pt idx="1382" formatCode="General">
                  <c:v>0</c:v>
                </c:pt>
                <c:pt idx="1383" formatCode="General">
                  <c:v>0</c:v>
                </c:pt>
                <c:pt idx="1384">
                  <c:v>17743.7522608211</c:v>
                </c:pt>
                <c:pt idx="1385">
                  <c:v>0</c:v>
                </c:pt>
                <c:pt idx="1386">
                  <c:v>18464.50673278634</c:v>
                </c:pt>
                <c:pt idx="1387">
                  <c:v>0</c:v>
                </c:pt>
                <c:pt idx="1388">
                  <c:v>19242.658935583779</c:v>
                </c:pt>
                <c:pt idx="1389" formatCode="General">
                  <c:v>0</c:v>
                </c:pt>
                <c:pt idx="1390">
                  <c:v>18617.107121654339</c:v>
                </c:pt>
                <c:pt idx="1391" formatCode="General">
                  <c:v>0</c:v>
                </c:pt>
                <c:pt idx="1392">
                  <c:v>15800.39303525086</c:v>
                </c:pt>
                <c:pt idx="1393">
                  <c:v>0</c:v>
                </c:pt>
                <c:pt idx="1394">
                  <c:v>0</c:v>
                </c:pt>
                <c:pt idx="1395">
                  <c:v>0</c:v>
                </c:pt>
                <c:pt idx="1396">
                  <c:v>0</c:v>
                </c:pt>
                <c:pt idx="1397">
                  <c:v>0</c:v>
                </c:pt>
                <c:pt idx="1398">
                  <c:v>15807.366717169491</c:v>
                </c:pt>
                <c:pt idx="1399">
                  <c:v>0</c:v>
                </c:pt>
                <c:pt idx="1400">
                  <c:v>16932.16654171122</c:v>
                </c:pt>
                <c:pt idx="1401">
                  <c:v>0</c:v>
                </c:pt>
                <c:pt idx="1402">
                  <c:v>0</c:v>
                </c:pt>
                <c:pt idx="1403">
                  <c:v>17266.450683989438</c:v>
                </c:pt>
                <c:pt idx="1404">
                  <c:v>0</c:v>
                </c:pt>
                <c:pt idx="1405">
                  <c:v>18283.230946690961</c:v>
                </c:pt>
                <c:pt idx="1406">
                  <c:v>0</c:v>
                </c:pt>
                <c:pt idx="1407">
                  <c:v>0</c:v>
                </c:pt>
                <c:pt idx="1408">
                  <c:v>17552.6578853842</c:v>
                </c:pt>
                <c:pt idx="1409">
                  <c:v>0</c:v>
                </c:pt>
                <c:pt idx="1410">
                  <c:v>18113.25928208281</c:v>
                </c:pt>
                <c:pt idx="1411">
                  <c:v>0</c:v>
                </c:pt>
                <c:pt idx="1412">
                  <c:v>18238.74846700731</c:v>
                </c:pt>
                <c:pt idx="1413">
                  <c:v>0</c:v>
                </c:pt>
                <c:pt idx="1414">
                  <c:v>18255.003291914189</c:v>
                </c:pt>
                <c:pt idx="1415">
                  <c:v>0</c:v>
                </c:pt>
                <c:pt idx="1416">
                  <c:v>15447.11272087522</c:v>
                </c:pt>
                <c:pt idx="1417" formatCode="General">
                  <c:v>0</c:v>
                </c:pt>
                <c:pt idx="1418">
                  <c:v>0</c:v>
                </c:pt>
                <c:pt idx="1419" formatCode="General">
                  <c:v>0</c:v>
                </c:pt>
                <c:pt idx="1420" formatCode="General">
                  <c:v>0</c:v>
                </c:pt>
                <c:pt idx="1421" formatCode="General">
                  <c:v>0</c:v>
                </c:pt>
                <c:pt idx="1422">
                  <c:v>16920.290162713001</c:v>
                </c:pt>
                <c:pt idx="1423" formatCode="General">
                  <c:v>0</c:v>
                </c:pt>
                <c:pt idx="1424">
                  <c:v>18741.382490528849</c:v>
                </c:pt>
                <c:pt idx="1425">
                  <c:v>0</c:v>
                </c:pt>
                <c:pt idx="1426">
                  <c:v>0</c:v>
                </c:pt>
                <c:pt idx="1427">
                  <c:v>19994.71320809871</c:v>
                </c:pt>
                <c:pt idx="1428" formatCode="General">
                  <c:v>0</c:v>
                </c:pt>
                <c:pt idx="1429">
                  <c:v>19525.07808322546</c:v>
                </c:pt>
                <c:pt idx="1430" formatCode="General">
                  <c:v>0</c:v>
                </c:pt>
                <c:pt idx="1431" formatCode="General">
                  <c:v>0</c:v>
                </c:pt>
                <c:pt idx="1432">
                  <c:v>19906.01574959428</c:v>
                </c:pt>
                <c:pt idx="1433">
                  <c:v>0</c:v>
                </c:pt>
                <c:pt idx="1434">
                  <c:v>19140.332114432971</c:v>
                </c:pt>
                <c:pt idx="1435">
                  <c:v>0</c:v>
                </c:pt>
                <c:pt idx="1436">
                  <c:v>20174.697052648309</c:v>
                </c:pt>
                <c:pt idx="1437" formatCode="General">
                  <c:v>0</c:v>
                </c:pt>
                <c:pt idx="1438">
                  <c:v>19155.717623634351</c:v>
                </c:pt>
                <c:pt idx="1439" formatCode="General">
                  <c:v>0</c:v>
                </c:pt>
                <c:pt idx="1440">
                  <c:v>16023.984813232641</c:v>
                </c:pt>
                <c:pt idx="1441">
                  <c:v>0</c:v>
                </c:pt>
                <c:pt idx="1442">
                  <c:v>0</c:v>
                </c:pt>
                <c:pt idx="1443">
                  <c:v>0</c:v>
                </c:pt>
                <c:pt idx="1444">
                  <c:v>0</c:v>
                </c:pt>
                <c:pt idx="1445">
                  <c:v>0</c:v>
                </c:pt>
                <c:pt idx="1446">
                  <c:v>17205.913784850341</c:v>
                </c:pt>
                <c:pt idx="1447">
                  <c:v>0</c:v>
                </c:pt>
                <c:pt idx="1448">
                  <c:v>19232.25385515557</c:v>
                </c:pt>
                <c:pt idx="1449">
                  <c:v>0</c:v>
                </c:pt>
                <c:pt idx="1450">
                  <c:v>0</c:v>
                </c:pt>
                <c:pt idx="1451">
                  <c:v>19202.303967423999</c:v>
                </c:pt>
                <c:pt idx="1452">
                  <c:v>0</c:v>
                </c:pt>
                <c:pt idx="1453">
                  <c:v>18448.66108506596</c:v>
                </c:pt>
                <c:pt idx="1454">
                  <c:v>0</c:v>
                </c:pt>
                <c:pt idx="1455">
                  <c:v>0</c:v>
                </c:pt>
                <c:pt idx="1456">
                  <c:v>18410.483995910901</c:v>
                </c:pt>
                <c:pt idx="1457">
                  <c:v>0</c:v>
                </c:pt>
                <c:pt idx="1458">
                  <c:v>18448.237127616881</c:v>
                </c:pt>
                <c:pt idx="1459">
                  <c:v>0</c:v>
                </c:pt>
                <c:pt idx="1460">
                  <c:v>20298.317272065549</c:v>
                </c:pt>
                <c:pt idx="1461">
                  <c:v>0</c:v>
                </c:pt>
                <c:pt idx="1462">
                  <c:v>18630.359990612091</c:v>
                </c:pt>
                <c:pt idx="1463">
                  <c:v>0</c:v>
                </c:pt>
                <c:pt idx="1464">
                  <c:v>15701.569735993769</c:v>
                </c:pt>
                <c:pt idx="1465" formatCode="General">
                  <c:v>0</c:v>
                </c:pt>
                <c:pt idx="1466">
                  <c:v>0</c:v>
                </c:pt>
                <c:pt idx="1467" formatCode="General">
                  <c:v>0</c:v>
                </c:pt>
                <c:pt idx="1468" formatCode="General">
                  <c:v>0</c:v>
                </c:pt>
                <c:pt idx="1469" formatCode="General">
                  <c:v>0</c:v>
                </c:pt>
                <c:pt idx="1470">
                  <c:v>16995.869552158802</c:v>
                </c:pt>
                <c:pt idx="1471" formatCode="General">
                  <c:v>0</c:v>
                </c:pt>
                <c:pt idx="1472">
                  <c:v>17930.296987485101</c:v>
                </c:pt>
                <c:pt idx="1473">
                  <c:v>0</c:v>
                </c:pt>
                <c:pt idx="1474">
                  <c:v>0</c:v>
                </c:pt>
                <c:pt idx="1475">
                  <c:v>18492.883563612209</c:v>
                </c:pt>
                <c:pt idx="1476" formatCode="General">
                  <c:v>0</c:v>
                </c:pt>
                <c:pt idx="1477">
                  <c:v>18316.70663862945</c:v>
                </c:pt>
                <c:pt idx="1478" formatCode="General">
                  <c:v>0</c:v>
                </c:pt>
                <c:pt idx="1479" formatCode="General">
                  <c:v>0</c:v>
                </c:pt>
                <c:pt idx="1480">
                  <c:v>18891.10169485705</c:v>
                </c:pt>
                <c:pt idx="1481">
                  <c:v>0</c:v>
                </c:pt>
                <c:pt idx="1482">
                  <c:v>19052.366899682042</c:v>
                </c:pt>
                <c:pt idx="1483">
                  <c:v>0</c:v>
                </c:pt>
                <c:pt idx="1484">
                  <c:v>19326.619996404999</c:v>
                </c:pt>
                <c:pt idx="1485" formatCode="General">
                  <c:v>0</c:v>
                </c:pt>
                <c:pt idx="1486">
                  <c:v>18421.714642024301</c:v>
                </c:pt>
                <c:pt idx="1487" formatCode="General">
                  <c:v>0</c:v>
                </c:pt>
                <c:pt idx="1488">
                  <c:v>15731.989810911329</c:v>
                </c:pt>
                <c:pt idx="1489">
                  <c:v>0</c:v>
                </c:pt>
                <c:pt idx="1490">
                  <c:v>0</c:v>
                </c:pt>
                <c:pt idx="1491">
                  <c:v>0</c:v>
                </c:pt>
                <c:pt idx="1492">
                  <c:v>0</c:v>
                </c:pt>
                <c:pt idx="1493">
                  <c:v>0</c:v>
                </c:pt>
                <c:pt idx="1494">
                  <c:v>17193.260656011011</c:v>
                </c:pt>
                <c:pt idx="1495">
                  <c:v>0</c:v>
                </c:pt>
                <c:pt idx="1496">
                  <c:v>19231.24912938273</c:v>
                </c:pt>
                <c:pt idx="1497">
                  <c:v>0</c:v>
                </c:pt>
                <c:pt idx="1498">
                  <c:v>0</c:v>
                </c:pt>
                <c:pt idx="1499">
                  <c:v>19628.181278021981</c:v>
                </c:pt>
                <c:pt idx="1500">
                  <c:v>0</c:v>
                </c:pt>
                <c:pt idx="1501">
                  <c:v>19877.014693581619</c:v>
                </c:pt>
                <c:pt idx="1502">
                  <c:v>0</c:v>
                </c:pt>
                <c:pt idx="1503">
                  <c:v>0</c:v>
                </c:pt>
                <c:pt idx="1504">
                  <c:v>19934.74302666288</c:v>
                </c:pt>
                <c:pt idx="1505">
                  <c:v>0</c:v>
                </c:pt>
                <c:pt idx="1506">
                  <c:v>20178.31305171068</c:v>
                </c:pt>
                <c:pt idx="1507">
                  <c:v>0</c:v>
                </c:pt>
                <c:pt idx="1508">
                  <c:v>20012.62498683274</c:v>
                </c:pt>
                <c:pt idx="1509">
                  <c:v>0</c:v>
                </c:pt>
                <c:pt idx="1510">
                  <c:v>19114.15327905391</c:v>
                </c:pt>
                <c:pt idx="1511">
                  <c:v>0</c:v>
                </c:pt>
                <c:pt idx="1512">
                  <c:v>16424.580637548632</c:v>
                </c:pt>
                <c:pt idx="1513" formatCode="General">
                  <c:v>0</c:v>
                </c:pt>
                <c:pt idx="1514">
                  <c:v>0</c:v>
                </c:pt>
                <c:pt idx="1515" formatCode="General">
                  <c:v>0</c:v>
                </c:pt>
                <c:pt idx="1516" formatCode="General">
                  <c:v>0</c:v>
                </c:pt>
                <c:pt idx="1517" formatCode="General">
                  <c:v>0</c:v>
                </c:pt>
                <c:pt idx="1518">
                  <c:v>17334.953724648789</c:v>
                </c:pt>
                <c:pt idx="1519" formatCode="General">
                  <c:v>0</c:v>
                </c:pt>
                <c:pt idx="1520">
                  <c:v>18948.43714451764</c:v>
                </c:pt>
                <c:pt idx="1521">
                  <c:v>0</c:v>
                </c:pt>
                <c:pt idx="1522">
                  <c:v>0</c:v>
                </c:pt>
                <c:pt idx="1523">
                  <c:v>20367.45652469571</c:v>
                </c:pt>
                <c:pt idx="1524" formatCode="General">
                  <c:v>0</c:v>
                </c:pt>
                <c:pt idx="1525">
                  <c:v>19310.67181881256</c:v>
                </c:pt>
                <c:pt idx="1526" formatCode="General">
                  <c:v>0</c:v>
                </c:pt>
                <c:pt idx="1527" formatCode="General">
                  <c:v>0</c:v>
                </c:pt>
                <c:pt idx="1528">
                  <c:v>19143.905929322711</c:v>
                </c:pt>
                <c:pt idx="1529">
                  <c:v>0</c:v>
                </c:pt>
                <c:pt idx="1530">
                  <c:v>19310.284385258681</c:v>
                </c:pt>
                <c:pt idx="1531">
                  <c:v>0</c:v>
                </c:pt>
                <c:pt idx="1532">
                  <c:v>19686.528928089061</c:v>
                </c:pt>
                <c:pt idx="1533" formatCode="General">
                  <c:v>0</c:v>
                </c:pt>
                <c:pt idx="1534">
                  <c:v>19094.610939352071</c:v>
                </c:pt>
                <c:pt idx="1535" formatCode="General">
                  <c:v>0</c:v>
                </c:pt>
                <c:pt idx="1536">
                  <c:v>16686.228603598702</c:v>
                </c:pt>
                <c:pt idx="1537">
                  <c:v>0</c:v>
                </c:pt>
                <c:pt idx="1538">
                  <c:v>0</c:v>
                </c:pt>
                <c:pt idx="1539">
                  <c:v>0</c:v>
                </c:pt>
                <c:pt idx="1540">
                  <c:v>0</c:v>
                </c:pt>
                <c:pt idx="1541">
                  <c:v>0</c:v>
                </c:pt>
                <c:pt idx="1542">
                  <c:v>17119.117038733581</c:v>
                </c:pt>
                <c:pt idx="1543">
                  <c:v>0</c:v>
                </c:pt>
                <c:pt idx="1544">
                  <c:v>18391.26928980479</c:v>
                </c:pt>
                <c:pt idx="1545">
                  <c:v>0</c:v>
                </c:pt>
                <c:pt idx="1546">
                  <c:v>0</c:v>
                </c:pt>
                <c:pt idx="1547">
                  <c:v>18764.906801549441</c:v>
                </c:pt>
                <c:pt idx="1548">
                  <c:v>0</c:v>
                </c:pt>
                <c:pt idx="1549">
                  <c:v>19168.559392298161</c:v>
                </c:pt>
                <c:pt idx="1550">
                  <c:v>0</c:v>
                </c:pt>
                <c:pt idx="1551">
                  <c:v>0</c:v>
                </c:pt>
                <c:pt idx="1552">
                  <c:v>18248.812079891901</c:v>
                </c:pt>
                <c:pt idx="1553">
                  <c:v>0</c:v>
                </c:pt>
                <c:pt idx="1554">
                  <c:v>18929.137347741431</c:v>
                </c:pt>
                <c:pt idx="1555">
                  <c:v>0</c:v>
                </c:pt>
                <c:pt idx="1556">
                  <c:v>19171.967772024062</c:v>
                </c:pt>
                <c:pt idx="1557">
                  <c:v>0</c:v>
                </c:pt>
                <c:pt idx="1558">
                  <c:v>18390.659237942578</c:v>
                </c:pt>
                <c:pt idx="1559">
                  <c:v>0</c:v>
                </c:pt>
                <c:pt idx="1560">
                  <c:v>16257.738041666849</c:v>
                </c:pt>
                <c:pt idx="1561" formatCode="General">
                  <c:v>0</c:v>
                </c:pt>
                <c:pt idx="1562">
                  <c:v>0</c:v>
                </c:pt>
                <c:pt idx="1563" formatCode="General">
                  <c:v>0</c:v>
                </c:pt>
                <c:pt idx="1564" formatCode="General">
                  <c:v>0</c:v>
                </c:pt>
                <c:pt idx="1565" formatCode="General">
                  <c:v>0</c:v>
                </c:pt>
                <c:pt idx="1566">
                  <c:v>16886.425604255812</c:v>
                </c:pt>
                <c:pt idx="1567" formatCode="General">
                  <c:v>0</c:v>
                </c:pt>
                <c:pt idx="1568">
                  <c:v>17750.158676176608</c:v>
                </c:pt>
                <c:pt idx="1569">
                  <c:v>0</c:v>
                </c:pt>
                <c:pt idx="1570">
                  <c:v>0</c:v>
                </c:pt>
                <c:pt idx="1571">
                  <c:v>18083.181606332411</c:v>
                </c:pt>
                <c:pt idx="1572" formatCode="General">
                  <c:v>0</c:v>
                </c:pt>
                <c:pt idx="1573">
                  <c:v>18346.4433373049</c:v>
                </c:pt>
                <c:pt idx="1574" formatCode="General">
                  <c:v>0</c:v>
                </c:pt>
                <c:pt idx="1575" formatCode="General">
                  <c:v>0</c:v>
                </c:pt>
                <c:pt idx="1576">
                  <c:v>18153.103256890248</c:v>
                </c:pt>
                <c:pt idx="1577">
                  <c:v>0</c:v>
                </c:pt>
                <c:pt idx="1578">
                  <c:v>18661.608320947929</c:v>
                </c:pt>
                <c:pt idx="1579">
                  <c:v>0</c:v>
                </c:pt>
                <c:pt idx="1580">
                  <c:v>19205.25655999473</c:v>
                </c:pt>
                <c:pt idx="1581" formatCode="General">
                  <c:v>0</c:v>
                </c:pt>
                <c:pt idx="1582">
                  <c:v>18507.989695967772</c:v>
                </c:pt>
                <c:pt idx="1583" formatCode="General">
                  <c:v>0</c:v>
                </c:pt>
                <c:pt idx="1584">
                  <c:v>16371.58293913062</c:v>
                </c:pt>
                <c:pt idx="1585">
                  <c:v>0</c:v>
                </c:pt>
                <c:pt idx="1586">
                  <c:v>0</c:v>
                </c:pt>
                <c:pt idx="1587">
                  <c:v>0</c:v>
                </c:pt>
                <c:pt idx="1588">
                  <c:v>0</c:v>
                </c:pt>
                <c:pt idx="1589">
                  <c:v>0</c:v>
                </c:pt>
                <c:pt idx="1590">
                  <c:v>17273.88082383672</c:v>
                </c:pt>
                <c:pt idx="1591">
                  <c:v>0</c:v>
                </c:pt>
                <c:pt idx="1592">
                  <c:v>19689.61883598354</c:v>
                </c:pt>
                <c:pt idx="1593">
                  <c:v>0</c:v>
                </c:pt>
                <c:pt idx="1594">
                  <c:v>0</c:v>
                </c:pt>
                <c:pt idx="1595">
                  <c:v>19621.702831597959</c:v>
                </c:pt>
                <c:pt idx="1596">
                  <c:v>0</c:v>
                </c:pt>
                <c:pt idx="1597">
                  <c:v>19856.767863928369</c:v>
                </c:pt>
                <c:pt idx="1598">
                  <c:v>0</c:v>
                </c:pt>
                <c:pt idx="1599">
                  <c:v>0</c:v>
                </c:pt>
                <c:pt idx="1600">
                  <c:v>20456.98688289187</c:v>
                </c:pt>
                <c:pt idx="1601">
                  <c:v>0</c:v>
                </c:pt>
                <c:pt idx="1602">
                  <c:v>20384.128708352298</c:v>
                </c:pt>
                <c:pt idx="1603">
                  <c:v>0</c:v>
                </c:pt>
                <c:pt idx="1604">
                  <c:v>20870.65257198588</c:v>
                </c:pt>
                <c:pt idx="1605">
                  <c:v>0</c:v>
                </c:pt>
                <c:pt idx="1606">
                  <c:v>20034.196677226711</c:v>
                </c:pt>
                <c:pt idx="1607">
                  <c:v>0</c:v>
                </c:pt>
                <c:pt idx="1608">
                  <c:v>17198.215812554088</c:v>
                </c:pt>
                <c:pt idx="1609" formatCode="General">
                  <c:v>0</c:v>
                </c:pt>
                <c:pt idx="1610">
                  <c:v>0</c:v>
                </c:pt>
                <c:pt idx="1611" formatCode="General">
                  <c:v>0</c:v>
                </c:pt>
                <c:pt idx="1612" formatCode="General">
                  <c:v>0</c:v>
                </c:pt>
                <c:pt idx="1613" formatCode="General">
                  <c:v>0</c:v>
                </c:pt>
                <c:pt idx="1614">
                  <c:v>18137.72610091593</c:v>
                </c:pt>
                <c:pt idx="1615" formatCode="General">
                  <c:v>0</c:v>
                </c:pt>
                <c:pt idx="1616">
                  <c:v>19486.948951410101</c:v>
                </c:pt>
                <c:pt idx="1617">
                  <c:v>0</c:v>
                </c:pt>
                <c:pt idx="1618">
                  <c:v>0</c:v>
                </c:pt>
                <c:pt idx="1619">
                  <c:v>20943.472524264951</c:v>
                </c:pt>
                <c:pt idx="1620" formatCode="General">
                  <c:v>0</c:v>
                </c:pt>
                <c:pt idx="1621">
                  <c:v>20372.28720066564</c:v>
                </c:pt>
                <c:pt idx="1622" formatCode="General">
                  <c:v>0</c:v>
                </c:pt>
                <c:pt idx="1623" formatCode="General">
                  <c:v>0</c:v>
                </c:pt>
                <c:pt idx="1624">
                  <c:v>19491.430413483598</c:v>
                </c:pt>
                <c:pt idx="1625">
                  <c:v>0</c:v>
                </c:pt>
                <c:pt idx="1626">
                  <c:v>20876.04393794245</c:v>
                </c:pt>
                <c:pt idx="1627">
                  <c:v>0</c:v>
                </c:pt>
                <c:pt idx="1628">
                  <c:v>21409.196830657671</c:v>
                </c:pt>
                <c:pt idx="1629" formatCode="General">
                  <c:v>0</c:v>
                </c:pt>
                <c:pt idx="1630">
                  <c:v>20161.1020102129</c:v>
                </c:pt>
                <c:pt idx="1631" formatCode="General">
                  <c:v>0</c:v>
                </c:pt>
                <c:pt idx="1632">
                  <c:v>17254.936651820321</c:v>
                </c:pt>
                <c:pt idx="1633">
                  <c:v>0</c:v>
                </c:pt>
                <c:pt idx="1634">
                  <c:v>0</c:v>
                </c:pt>
                <c:pt idx="1635">
                  <c:v>0</c:v>
                </c:pt>
                <c:pt idx="1636">
                  <c:v>0</c:v>
                </c:pt>
                <c:pt idx="1637">
                  <c:v>0</c:v>
                </c:pt>
                <c:pt idx="1638">
                  <c:v>18374.12930603994</c:v>
                </c:pt>
                <c:pt idx="1639">
                  <c:v>0</c:v>
                </c:pt>
                <c:pt idx="1640">
                  <c:v>20393.247710593922</c:v>
                </c:pt>
                <c:pt idx="1641">
                  <c:v>0</c:v>
                </c:pt>
                <c:pt idx="1642">
                  <c:v>0</c:v>
                </c:pt>
                <c:pt idx="1643">
                  <c:v>20277.60877104503</c:v>
                </c:pt>
                <c:pt idx="1644">
                  <c:v>0</c:v>
                </c:pt>
                <c:pt idx="1645">
                  <c:v>20582.573306654351</c:v>
                </c:pt>
                <c:pt idx="1646">
                  <c:v>0</c:v>
                </c:pt>
                <c:pt idx="1647">
                  <c:v>0</c:v>
                </c:pt>
                <c:pt idx="1648">
                  <c:v>19419.360367738049</c:v>
                </c:pt>
                <c:pt idx="1649">
                  <c:v>0</c:v>
                </c:pt>
                <c:pt idx="1650">
                  <c:v>20089.048762964921</c:v>
                </c:pt>
                <c:pt idx="1651">
                  <c:v>0</c:v>
                </c:pt>
                <c:pt idx="1652">
                  <c:v>20384.38350056914</c:v>
                </c:pt>
                <c:pt idx="1653">
                  <c:v>0</c:v>
                </c:pt>
                <c:pt idx="1654">
                  <c:v>20413.53055834246</c:v>
                </c:pt>
                <c:pt idx="1655">
                  <c:v>0</c:v>
                </c:pt>
                <c:pt idx="1656">
                  <c:v>17574.47799485255</c:v>
                </c:pt>
                <c:pt idx="1657" formatCode="General">
                  <c:v>0</c:v>
                </c:pt>
                <c:pt idx="1658">
                  <c:v>0</c:v>
                </c:pt>
                <c:pt idx="1659" formatCode="General">
                  <c:v>0</c:v>
                </c:pt>
                <c:pt idx="1660" formatCode="General">
                  <c:v>0</c:v>
                </c:pt>
                <c:pt idx="1661" formatCode="General">
                  <c:v>0</c:v>
                </c:pt>
                <c:pt idx="1662">
                  <c:v>19139.511447750199</c:v>
                </c:pt>
                <c:pt idx="1663" formatCode="General">
                  <c:v>0</c:v>
                </c:pt>
                <c:pt idx="1664">
                  <c:v>19236.812736844189</c:v>
                </c:pt>
                <c:pt idx="1665">
                  <c:v>0</c:v>
                </c:pt>
                <c:pt idx="1666">
                  <c:v>0</c:v>
                </c:pt>
                <c:pt idx="1667">
                  <c:v>20575.39692793318</c:v>
                </c:pt>
                <c:pt idx="1668" formatCode="General">
                  <c:v>0</c:v>
                </c:pt>
                <c:pt idx="1669">
                  <c:v>20097.13165908504</c:v>
                </c:pt>
                <c:pt idx="1670" formatCode="General">
                  <c:v>0</c:v>
                </c:pt>
                <c:pt idx="1671" formatCode="General">
                  <c:v>0</c:v>
                </c:pt>
                <c:pt idx="1672">
                  <c:v>19984.27905156495</c:v>
                </c:pt>
                <c:pt idx="1673">
                  <c:v>0</c:v>
                </c:pt>
                <c:pt idx="1674">
                  <c:v>20808.288881840592</c:v>
                </c:pt>
                <c:pt idx="1675">
                  <c:v>0</c:v>
                </c:pt>
                <c:pt idx="1676">
                  <c:v>20838.531595936402</c:v>
                </c:pt>
                <c:pt idx="1677" formatCode="General">
                  <c:v>0</c:v>
                </c:pt>
                <c:pt idx="1678">
                  <c:v>20758.557350134171</c:v>
                </c:pt>
                <c:pt idx="1679" formatCode="General">
                  <c:v>0</c:v>
                </c:pt>
                <c:pt idx="1680">
                  <c:v>17525.02188737597</c:v>
                </c:pt>
                <c:pt idx="1681">
                  <c:v>0</c:v>
                </c:pt>
                <c:pt idx="1682">
                  <c:v>0</c:v>
                </c:pt>
                <c:pt idx="1683">
                  <c:v>0</c:v>
                </c:pt>
                <c:pt idx="1684">
                  <c:v>0</c:v>
                </c:pt>
                <c:pt idx="1685">
                  <c:v>0</c:v>
                </c:pt>
                <c:pt idx="1686">
                  <c:v>18089.565943018879</c:v>
                </c:pt>
                <c:pt idx="1687">
                  <c:v>0</c:v>
                </c:pt>
                <c:pt idx="1688">
                  <c:v>20193.391748131518</c:v>
                </c:pt>
                <c:pt idx="1689">
                  <c:v>0</c:v>
                </c:pt>
                <c:pt idx="1690">
                  <c:v>0</c:v>
                </c:pt>
                <c:pt idx="1691">
                  <c:v>19178.95720010568</c:v>
                </c:pt>
                <c:pt idx="1692">
                  <c:v>0</c:v>
                </c:pt>
                <c:pt idx="1693">
                  <c:v>20560.2959340833</c:v>
                </c:pt>
                <c:pt idx="1694">
                  <c:v>0</c:v>
                </c:pt>
                <c:pt idx="1695">
                  <c:v>0</c:v>
                </c:pt>
                <c:pt idx="1696">
                  <c:v>20002.968008702672</c:v>
                </c:pt>
                <c:pt idx="1697">
                  <c:v>0</c:v>
                </c:pt>
                <c:pt idx="1698">
                  <c:v>20048.934915487062</c:v>
                </c:pt>
                <c:pt idx="1699">
                  <c:v>0</c:v>
                </c:pt>
                <c:pt idx="1700">
                  <c:v>19828.956912183141</c:v>
                </c:pt>
                <c:pt idx="1701">
                  <c:v>0</c:v>
                </c:pt>
                <c:pt idx="1702">
                  <c:v>19034.943897168851</c:v>
                </c:pt>
                <c:pt idx="1703">
                  <c:v>0</c:v>
                </c:pt>
                <c:pt idx="1704">
                  <c:v>17137.27252850233</c:v>
                </c:pt>
                <c:pt idx="1705" formatCode="General">
                  <c:v>0</c:v>
                </c:pt>
                <c:pt idx="1706">
                  <c:v>0</c:v>
                </c:pt>
                <c:pt idx="1707" formatCode="General">
                  <c:v>0</c:v>
                </c:pt>
                <c:pt idx="1708" formatCode="General">
                  <c:v>0</c:v>
                </c:pt>
                <c:pt idx="1709" formatCode="General">
                  <c:v>0</c:v>
                </c:pt>
                <c:pt idx="1710">
                  <c:v>17324.00498013628</c:v>
                </c:pt>
                <c:pt idx="1711" formatCode="General">
                  <c:v>0</c:v>
                </c:pt>
                <c:pt idx="1712">
                  <c:v>18738.30305102791</c:v>
                </c:pt>
                <c:pt idx="1713">
                  <c:v>0</c:v>
                </c:pt>
                <c:pt idx="1714">
                  <c:v>0</c:v>
                </c:pt>
                <c:pt idx="1715">
                  <c:v>19685.582387040959</c:v>
                </c:pt>
                <c:pt idx="1716" formatCode="General">
                  <c:v>0</c:v>
                </c:pt>
                <c:pt idx="1717">
                  <c:v>18179.20710636779</c:v>
                </c:pt>
                <c:pt idx="1718" formatCode="General">
                  <c:v>0</c:v>
                </c:pt>
                <c:pt idx="1719" formatCode="General">
                  <c:v>0</c:v>
                </c:pt>
                <c:pt idx="1720">
                  <c:v>18550.999365322488</c:v>
                </c:pt>
                <c:pt idx="1721">
                  <c:v>0</c:v>
                </c:pt>
                <c:pt idx="1722">
                  <c:v>19099.399157892109</c:v>
                </c:pt>
                <c:pt idx="1723">
                  <c:v>0</c:v>
                </c:pt>
                <c:pt idx="1724">
                  <c:v>18998.052103705129</c:v>
                </c:pt>
                <c:pt idx="1725" formatCode="General">
                  <c:v>0</c:v>
                </c:pt>
                <c:pt idx="1726">
                  <c:v>19241.98859615047</c:v>
                </c:pt>
                <c:pt idx="1727" formatCode="General">
                  <c:v>0</c:v>
                </c:pt>
                <c:pt idx="1728">
                  <c:v>17018.046355296468</c:v>
                </c:pt>
                <c:pt idx="1729">
                  <c:v>0</c:v>
                </c:pt>
                <c:pt idx="1730">
                  <c:v>0</c:v>
                </c:pt>
                <c:pt idx="1731">
                  <c:v>0</c:v>
                </c:pt>
                <c:pt idx="1732">
                  <c:v>0</c:v>
                </c:pt>
                <c:pt idx="1733">
                  <c:v>0</c:v>
                </c:pt>
                <c:pt idx="1734">
                  <c:v>17228.81947144388</c:v>
                </c:pt>
                <c:pt idx="1735">
                  <c:v>0</c:v>
                </c:pt>
                <c:pt idx="1736">
                  <c:v>18008.445784084179</c:v>
                </c:pt>
                <c:pt idx="1737">
                  <c:v>0</c:v>
                </c:pt>
                <c:pt idx="1738">
                  <c:v>0</c:v>
                </c:pt>
                <c:pt idx="1739">
                  <c:v>18898.799579828141</c:v>
                </c:pt>
                <c:pt idx="1740">
                  <c:v>0</c:v>
                </c:pt>
                <c:pt idx="1741">
                  <c:v>18513.451869816119</c:v>
                </c:pt>
                <c:pt idx="1742">
                  <c:v>0</c:v>
                </c:pt>
                <c:pt idx="1743">
                  <c:v>0</c:v>
                </c:pt>
                <c:pt idx="1744">
                  <c:v>18497.8952695357</c:v>
                </c:pt>
                <c:pt idx="1745">
                  <c:v>0</c:v>
                </c:pt>
                <c:pt idx="1746">
                  <c:v>18998.2380555329</c:v>
                </c:pt>
                <c:pt idx="1747">
                  <c:v>0</c:v>
                </c:pt>
                <c:pt idx="1748">
                  <c:v>19659.871315690809</c:v>
                </c:pt>
                <c:pt idx="1749">
                  <c:v>0</c:v>
                </c:pt>
                <c:pt idx="1750">
                  <c:v>19101.219430106819</c:v>
                </c:pt>
                <c:pt idx="1751">
                  <c:v>0</c:v>
                </c:pt>
                <c:pt idx="1752">
                  <c:v>16612.588249814169</c:v>
                </c:pt>
                <c:pt idx="1753" formatCode="General">
                  <c:v>0</c:v>
                </c:pt>
                <c:pt idx="1754">
                  <c:v>0</c:v>
                </c:pt>
                <c:pt idx="1755" formatCode="General">
                  <c:v>0</c:v>
                </c:pt>
                <c:pt idx="1756" formatCode="General">
                  <c:v>0</c:v>
                </c:pt>
                <c:pt idx="1757" formatCode="General">
                  <c:v>0</c:v>
                </c:pt>
                <c:pt idx="1758">
                  <c:v>18067.127961052491</c:v>
                </c:pt>
                <c:pt idx="1759" formatCode="General">
                  <c:v>0</c:v>
                </c:pt>
                <c:pt idx="1760">
                  <c:v>19760.76178057717</c:v>
                </c:pt>
                <c:pt idx="1761">
                  <c:v>0</c:v>
                </c:pt>
                <c:pt idx="1762">
                  <c:v>0</c:v>
                </c:pt>
                <c:pt idx="1763">
                  <c:v>18870.923068292319</c:v>
                </c:pt>
                <c:pt idx="1764" formatCode="General">
                  <c:v>0</c:v>
                </c:pt>
                <c:pt idx="1765">
                  <c:v>20094.727242960471</c:v>
                </c:pt>
                <c:pt idx="1766" formatCode="General">
                  <c:v>0</c:v>
                </c:pt>
                <c:pt idx="1767" formatCode="General">
                  <c:v>0</c:v>
                </c:pt>
                <c:pt idx="1768">
                  <c:v>19448.403901832891</c:v>
                </c:pt>
                <c:pt idx="1769">
                  <c:v>0</c:v>
                </c:pt>
                <c:pt idx="1770">
                  <c:v>20689.763078401698</c:v>
                </c:pt>
                <c:pt idx="1771">
                  <c:v>0</c:v>
                </c:pt>
                <c:pt idx="1772">
                  <c:v>20202.07718295091</c:v>
                </c:pt>
                <c:pt idx="1773" formatCode="General">
                  <c:v>0</c:v>
                </c:pt>
                <c:pt idx="1774">
                  <c:v>20008.187143062241</c:v>
                </c:pt>
                <c:pt idx="1775" formatCode="General">
                  <c:v>0</c:v>
                </c:pt>
                <c:pt idx="1776">
                  <c:v>16985.34296487549</c:v>
                </c:pt>
                <c:pt idx="1777">
                  <c:v>0</c:v>
                </c:pt>
                <c:pt idx="1778">
                  <c:v>0</c:v>
                </c:pt>
                <c:pt idx="1779">
                  <c:v>0</c:v>
                </c:pt>
                <c:pt idx="1780">
                  <c:v>0</c:v>
                </c:pt>
                <c:pt idx="1781">
                  <c:v>0</c:v>
                </c:pt>
                <c:pt idx="1782">
                  <c:v>17603.598771344561</c:v>
                </c:pt>
                <c:pt idx="1783">
                  <c:v>0</c:v>
                </c:pt>
                <c:pt idx="1784">
                  <c:v>18915.907895471781</c:v>
                </c:pt>
                <c:pt idx="1785">
                  <c:v>0</c:v>
                </c:pt>
                <c:pt idx="1786">
                  <c:v>0</c:v>
                </c:pt>
                <c:pt idx="1787">
                  <c:v>19539.81161941736</c:v>
                </c:pt>
                <c:pt idx="1788">
                  <c:v>0</c:v>
                </c:pt>
                <c:pt idx="1789">
                  <c:v>18233.55990440914</c:v>
                </c:pt>
                <c:pt idx="1790">
                  <c:v>0</c:v>
                </c:pt>
                <c:pt idx="1791">
                  <c:v>0</c:v>
                </c:pt>
                <c:pt idx="1792">
                  <c:v>18293.4517272923</c:v>
                </c:pt>
                <c:pt idx="1793">
                  <c:v>0</c:v>
                </c:pt>
                <c:pt idx="1794">
                  <c:v>19150.8459869527</c:v>
                </c:pt>
                <c:pt idx="1795">
                  <c:v>0</c:v>
                </c:pt>
                <c:pt idx="1796">
                  <c:v>20427.226269079169</c:v>
                </c:pt>
                <c:pt idx="1797">
                  <c:v>0</c:v>
                </c:pt>
                <c:pt idx="1798">
                  <c:v>18577.836169306702</c:v>
                </c:pt>
                <c:pt idx="1799">
                  <c:v>0</c:v>
                </c:pt>
                <c:pt idx="1800">
                  <c:v>17237.883955965492</c:v>
                </c:pt>
                <c:pt idx="1801" formatCode="General">
                  <c:v>0</c:v>
                </c:pt>
                <c:pt idx="1802">
                  <c:v>0</c:v>
                </c:pt>
                <c:pt idx="1803" formatCode="General">
                  <c:v>0</c:v>
                </c:pt>
                <c:pt idx="1804" formatCode="General">
                  <c:v>0</c:v>
                </c:pt>
                <c:pt idx="1805" formatCode="General">
                  <c:v>0</c:v>
                </c:pt>
                <c:pt idx="1806">
                  <c:v>17646.28784755482</c:v>
                </c:pt>
                <c:pt idx="1807" formatCode="General">
                  <c:v>0</c:v>
                </c:pt>
                <c:pt idx="1808">
                  <c:v>19757.31286212313</c:v>
                </c:pt>
                <c:pt idx="1809">
                  <c:v>0</c:v>
                </c:pt>
                <c:pt idx="1810">
                  <c:v>0</c:v>
                </c:pt>
                <c:pt idx="1811">
                  <c:v>20127.676151510619</c:v>
                </c:pt>
                <c:pt idx="1812" formatCode="General">
                  <c:v>0</c:v>
                </c:pt>
                <c:pt idx="1813">
                  <c:v>19036.95824351627</c:v>
                </c:pt>
                <c:pt idx="1814" formatCode="General">
                  <c:v>0</c:v>
                </c:pt>
                <c:pt idx="1815" formatCode="General">
                  <c:v>0</c:v>
                </c:pt>
                <c:pt idx="1816">
                  <c:v>19159.376765461471</c:v>
                </c:pt>
                <c:pt idx="1817">
                  <c:v>0</c:v>
                </c:pt>
                <c:pt idx="1818">
                  <c:v>20297.349803842801</c:v>
                </c:pt>
                <c:pt idx="1819">
                  <c:v>0</c:v>
                </c:pt>
                <c:pt idx="1820">
                  <c:v>19912.475772108541</c:v>
                </c:pt>
                <c:pt idx="1821" formatCode="General">
                  <c:v>0</c:v>
                </c:pt>
                <c:pt idx="1822">
                  <c:v>18494.951729785629</c:v>
                </c:pt>
                <c:pt idx="1823" formatCode="General">
                  <c:v>0</c:v>
                </c:pt>
                <c:pt idx="1824">
                  <c:v>17296.770505841079</c:v>
                </c:pt>
                <c:pt idx="1825">
                  <c:v>0</c:v>
                </c:pt>
                <c:pt idx="1826">
                  <c:v>0</c:v>
                </c:pt>
                <c:pt idx="1827">
                  <c:v>0</c:v>
                </c:pt>
                <c:pt idx="1828">
                  <c:v>0</c:v>
                </c:pt>
                <c:pt idx="1829">
                  <c:v>0</c:v>
                </c:pt>
                <c:pt idx="1830">
                  <c:v>17570.363492615099</c:v>
                </c:pt>
                <c:pt idx="1831">
                  <c:v>0</c:v>
                </c:pt>
                <c:pt idx="1832">
                  <c:v>18706.77489750427</c:v>
                </c:pt>
                <c:pt idx="1833">
                  <c:v>0</c:v>
                </c:pt>
                <c:pt idx="1834">
                  <c:v>0</c:v>
                </c:pt>
                <c:pt idx="1835">
                  <c:v>19166.556499011778</c:v>
                </c:pt>
                <c:pt idx="1836">
                  <c:v>0</c:v>
                </c:pt>
                <c:pt idx="1837">
                  <c:v>18965.904690766482</c:v>
                </c:pt>
                <c:pt idx="1838">
                  <c:v>0</c:v>
                </c:pt>
                <c:pt idx="1839">
                  <c:v>0</c:v>
                </c:pt>
                <c:pt idx="1840">
                  <c:v>19717.773262419061</c:v>
                </c:pt>
                <c:pt idx="1841">
                  <c:v>0</c:v>
                </c:pt>
                <c:pt idx="1842">
                  <c:v>20155.93593548518</c:v>
                </c:pt>
                <c:pt idx="1843">
                  <c:v>0</c:v>
                </c:pt>
                <c:pt idx="1844">
                  <c:v>20219.708573533331</c:v>
                </c:pt>
                <c:pt idx="1845">
                  <c:v>0</c:v>
                </c:pt>
                <c:pt idx="1846">
                  <c:v>19199.35332917955</c:v>
                </c:pt>
                <c:pt idx="1847">
                  <c:v>0</c:v>
                </c:pt>
                <c:pt idx="1848">
                  <c:v>16490.568751311959</c:v>
                </c:pt>
                <c:pt idx="1849" formatCode="General">
                  <c:v>0</c:v>
                </c:pt>
                <c:pt idx="1850">
                  <c:v>0</c:v>
                </c:pt>
                <c:pt idx="1851" formatCode="General">
                  <c:v>0</c:v>
                </c:pt>
                <c:pt idx="1852" formatCode="General">
                  <c:v>0</c:v>
                </c:pt>
                <c:pt idx="1853" formatCode="General">
                  <c:v>0</c:v>
                </c:pt>
                <c:pt idx="1854">
                  <c:v>17115.952261221271</c:v>
                </c:pt>
                <c:pt idx="1855" formatCode="General">
                  <c:v>0</c:v>
                </c:pt>
                <c:pt idx="1856">
                  <c:v>19245.336769031968</c:v>
                </c:pt>
                <c:pt idx="1857">
                  <c:v>0</c:v>
                </c:pt>
                <c:pt idx="1858">
                  <c:v>0</c:v>
                </c:pt>
                <c:pt idx="1859">
                  <c:v>19088.484099394449</c:v>
                </c:pt>
                <c:pt idx="1860" formatCode="General">
                  <c:v>0</c:v>
                </c:pt>
                <c:pt idx="1861">
                  <c:v>19439.997454470849</c:v>
                </c:pt>
                <c:pt idx="1862" formatCode="General">
                  <c:v>0</c:v>
                </c:pt>
                <c:pt idx="1863" formatCode="General">
                  <c:v>0</c:v>
                </c:pt>
                <c:pt idx="1864">
                  <c:v>18778.888675908449</c:v>
                </c:pt>
                <c:pt idx="1865">
                  <c:v>0</c:v>
                </c:pt>
                <c:pt idx="1866">
                  <c:v>20365.157790298079</c:v>
                </c:pt>
                <c:pt idx="1867">
                  <c:v>0</c:v>
                </c:pt>
                <c:pt idx="1868">
                  <c:v>20108.726386383849</c:v>
                </c:pt>
                <c:pt idx="1869" formatCode="General">
                  <c:v>0</c:v>
                </c:pt>
                <c:pt idx="1870">
                  <c:v>19525.538191608961</c:v>
                </c:pt>
                <c:pt idx="1871" formatCode="General">
                  <c:v>0</c:v>
                </c:pt>
                <c:pt idx="1872">
                  <c:v>16636.555812738101</c:v>
                </c:pt>
                <c:pt idx="1873">
                  <c:v>0</c:v>
                </c:pt>
                <c:pt idx="1874">
                  <c:v>0</c:v>
                </c:pt>
                <c:pt idx="1875">
                  <c:v>0</c:v>
                </c:pt>
                <c:pt idx="1876">
                  <c:v>0</c:v>
                </c:pt>
                <c:pt idx="1877">
                  <c:v>0</c:v>
                </c:pt>
                <c:pt idx="1878">
                  <c:v>17463.013655233659</c:v>
                </c:pt>
                <c:pt idx="1879">
                  <c:v>0</c:v>
                </c:pt>
                <c:pt idx="1880">
                  <c:v>18183.43685753526</c:v>
                </c:pt>
                <c:pt idx="1881">
                  <c:v>0</c:v>
                </c:pt>
                <c:pt idx="1882">
                  <c:v>0</c:v>
                </c:pt>
                <c:pt idx="1883">
                  <c:v>18794.681614663699</c:v>
                </c:pt>
                <c:pt idx="1884">
                  <c:v>0</c:v>
                </c:pt>
                <c:pt idx="1885">
                  <c:v>20324.742295619351</c:v>
                </c:pt>
                <c:pt idx="1886">
                  <c:v>0</c:v>
                </c:pt>
                <c:pt idx="1887">
                  <c:v>0</c:v>
                </c:pt>
                <c:pt idx="1888">
                  <c:v>19595.140467416499</c:v>
                </c:pt>
                <c:pt idx="1889">
                  <c:v>0</c:v>
                </c:pt>
                <c:pt idx="1890">
                  <c:v>20106.994225185121</c:v>
                </c:pt>
                <c:pt idx="1891">
                  <c:v>0</c:v>
                </c:pt>
                <c:pt idx="1892">
                  <c:v>20585.731808084751</c:v>
                </c:pt>
                <c:pt idx="1893">
                  <c:v>0</c:v>
                </c:pt>
                <c:pt idx="1894">
                  <c:v>19525.63678888982</c:v>
                </c:pt>
                <c:pt idx="1895">
                  <c:v>0</c:v>
                </c:pt>
                <c:pt idx="1896">
                  <c:v>17323.8934610002</c:v>
                </c:pt>
                <c:pt idx="1897" formatCode="General">
                  <c:v>0</c:v>
                </c:pt>
                <c:pt idx="1898">
                  <c:v>0</c:v>
                </c:pt>
                <c:pt idx="1899" formatCode="General">
                  <c:v>0</c:v>
                </c:pt>
                <c:pt idx="1900" formatCode="General">
                  <c:v>0</c:v>
                </c:pt>
                <c:pt idx="1901" formatCode="General">
                  <c:v>0</c:v>
                </c:pt>
                <c:pt idx="1902">
                  <c:v>16807.243449383132</c:v>
                </c:pt>
                <c:pt idx="1903" formatCode="General">
                  <c:v>0</c:v>
                </c:pt>
                <c:pt idx="1904">
                  <c:v>19551.90908418276</c:v>
                </c:pt>
                <c:pt idx="1905">
                  <c:v>0</c:v>
                </c:pt>
                <c:pt idx="1906">
                  <c:v>0</c:v>
                </c:pt>
                <c:pt idx="1907">
                  <c:v>19716.951440254012</c:v>
                </c:pt>
                <c:pt idx="1908" formatCode="General">
                  <c:v>0</c:v>
                </c:pt>
                <c:pt idx="1909">
                  <c:v>19115.648235263699</c:v>
                </c:pt>
                <c:pt idx="1910" formatCode="General">
                  <c:v>0</c:v>
                </c:pt>
                <c:pt idx="1911" formatCode="General">
                  <c:v>0</c:v>
                </c:pt>
                <c:pt idx="1912">
                  <c:v>19973.33355070337</c:v>
                </c:pt>
                <c:pt idx="1913">
                  <c:v>0</c:v>
                </c:pt>
                <c:pt idx="1914">
                  <c:v>20278.632824330649</c:v>
                </c:pt>
                <c:pt idx="1915">
                  <c:v>0</c:v>
                </c:pt>
                <c:pt idx="1916">
                  <c:v>20440.151832729949</c:v>
                </c:pt>
                <c:pt idx="1917" formatCode="General">
                  <c:v>0</c:v>
                </c:pt>
                <c:pt idx="1918">
                  <c:v>20063.584692777211</c:v>
                </c:pt>
                <c:pt idx="1919" formatCode="General">
                  <c:v>0</c:v>
                </c:pt>
                <c:pt idx="1920">
                  <c:v>17065.368598109639</c:v>
                </c:pt>
                <c:pt idx="1921">
                  <c:v>0</c:v>
                </c:pt>
                <c:pt idx="1922">
                  <c:v>0</c:v>
                </c:pt>
                <c:pt idx="1923">
                  <c:v>0</c:v>
                </c:pt>
                <c:pt idx="1924">
                  <c:v>0</c:v>
                </c:pt>
                <c:pt idx="1925">
                  <c:v>0</c:v>
                </c:pt>
                <c:pt idx="1926">
                  <c:v>18646.273117810011</c:v>
                </c:pt>
                <c:pt idx="1927">
                  <c:v>0</c:v>
                </c:pt>
                <c:pt idx="1928">
                  <c:v>20824.622296604419</c:v>
                </c:pt>
                <c:pt idx="1929">
                  <c:v>0</c:v>
                </c:pt>
                <c:pt idx="1930">
                  <c:v>0</c:v>
                </c:pt>
                <c:pt idx="1931">
                  <c:v>21599.620119901931</c:v>
                </c:pt>
                <c:pt idx="1932">
                  <c:v>0</c:v>
                </c:pt>
                <c:pt idx="1933">
                  <c:v>21971.368858351059</c:v>
                </c:pt>
                <c:pt idx="1934">
                  <c:v>0</c:v>
                </c:pt>
                <c:pt idx="1935">
                  <c:v>0</c:v>
                </c:pt>
                <c:pt idx="1936">
                  <c:v>20514.39077227945</c:v>
                </c:pt>
                <c:pt idx="1937">
                  <c:v>0</c:v>
                </c:pt>
                <c:pt idx="1938">
                  <c:v>21850.734114453218</c:v>
                </c:pt>
                <c:pt idx="1939">
                  <c:v>0</c:v>
                </c:pt>
                <c:pt idx="1940">
                  <c:v>21916.076508465299</c:v>
                </c:pt>
                <c:pt idx="1941">
                  <c:v>0</c:v>
                </c:pt>
                <c:pt idx="1942">
                  <c:v>20944.043012876489</c:v>
                </c:pt>
                <c:pt idx="1943">
                  <c:v>0</c:v>
                </c:pt>
                <c:pt idx="1944">
                  <c:v>17811.17930068088</c:v>
                </c:pt>
                <c:pt idx="1945" formatCode="General">
                  <c:v>0</c:v>
                </c:pt>
                <c:pt idx="1946">
                  <c:v>0</c:v>
                </c:pt>
                <c:pt idx="1947" formatCode="General">
                  <c:v>0</c:v>
                </c:pt>
                <c:pt idx="1948" formatCode="General">
                  <c:v>0</c:v>
                </c:pt>
                <c:pt idx="1949" formatCode="General">
                  <c:v>0</c:v>
                </c:pt>
                <c:pt idx="1950">
                  <c:v>18824.442359612989</c:v>
                </c:pt>
                <c:pt idx="1951" formatCode="General">
                  <c:v>0</c:v>
                </c:pt>
                <c:pt idx="1952">
                  <c:v>20793.367754339899</c:v>
                </c:pt>
                <c:pt idx="1953">
                  <c:v>0</c:v>
                </c:pt>
                <c:pt idx="1954">
                  <c:v>0</c:v>
                </c:pt>
                <c:pt idx="1955">
                  <c:v>21007.721270329512</c:v>
                </c:pt>
                <c:pt idx="1956" formatCode="General">
                  <c:v>0</c:v>
                </c:pt>
                <c:pt idx="1957">
                  <c:v>20891.970285923679</c:v>
                </c:pt>
                <c:pt idx="1958" formatCode="General">
                  <c:v>0</c:v>
                </c:pt>
                <c:pt idx="1959" formatCode="General">
                  <c:v>0</c:v>
                </c:pt>
                <c:pt idx="1960">
                  <c:v>21210.920135722019</c:v>
                </c:pt>
                <c:pt idx="1961">
                  <c:v>0</c:v>
                </c:pt>
                <c:pt idx="1962">
                  <c:v>22225.27917298703</c:v>
                </c:pt>
                <c:pt idx="1963">
                  <c:v>0</c:v>
                </c:pt>
                <c:pt idx="1964">
                  <c:v>22178.639462594339</c:v>
                </c:pt>
                <c:pt idx="1965" formatCode="General">
                  <c:v>0</c:v>
                </c:pt>
                <c:pt idx="1966">
                  <c:v>20818.999223952302</c:v>
                </c:pt>
                <c:pt idx="1967" formatCode="General">
                  <c:v>0</c:v>
                </c:pt>
                <c:pt idx="1968">
                  <c:v>18138.783441781699</c:v>
                </c:pt>
                <c:pt idx="1969">
                  <c:v>0</c:v>
                </c:pt>
                <c:pt idx="1970">
                  <c:v>0</c:v>
                </c:pt>
                <c:pt idx="1971">
                  <c:v>0</c:v>
                </c:pt>
                <c:pt idx="1972">
                  <c:v>0</c:v>
                </c:pt>
                <c:pt idx="1973">
                  <c:v>0</c:v>
                </c:pt>
                <c:pt idx="1974">
                  <c:v>18812.2249162138</c:v>
                </c:pt>
                <c:pt idx="1975">
                  <c:v>0</c:v>
                </c:pt>
                <c:pt idx="1976">
                  <c:v>20160.843876203031</c:v>
                </c:pt>
                <c:pt idx="1977">
                  <c:v>0</c:v>
                </c:pt>
                <c:pt idx="1978">
                  <c:v>0</c:v>
                </c:pt>
                <c:pt idx="1979">
                  <c:v>20232.848941029781</c:v>
                </c:pt>
                <c:pt idx="1980">
                  <c:v>0</c:v>
                </c:pt>
                <c:pt idx="1981">
                  <c:v>20902.363335448001</c:v>
                </c:pt>
                <c:pt idx="1982">
                  <c:v>0</c:v>
                </c:pt>
                <c:pt idx="1983">
                  <c:v>0</c:v>
                </c:pt>
                <c:pt idx="1984">
                  <c:v>20364.029771144778</c:v>
                </c:pt>
                <c:pt idx="1985">
                  <c:v>0</c:v>
                </c:pt>
                <c:pt idx="1986">
                  <c:v>21242.489004653798</c:v>
                </c:pt>
                <c:pt idx="1987">
                  <c:v>0</c:v>
                </c:pt>
                <c:pt idx="1988">
                  <c:v>20302.771316106991</c:v>
                </c:pt>
                <c:pt idx="1989">
                  <c:v>0</c:v>
                </c:pt>
                <c:pt idx="1990">
                  <c:v>20003.11062424177</c:v>
                </c:pt>
                <c:pt idx="1991">
                  <c:v>0</c:v>
                </c:pt>
                <c:pt idx="1992">
                  <c:v>18007.779120395189</c:v>
                </c:pt>
                <c:pt idx="1993" formatCode="General">
                  <c:v>0</c:v>
                </c:pt>
                <c:pt idx="1994">
                  <c:v>0</c:v>
                </c:pt>
                <c:pt idx="1995" formatCode="General">
                  <c:v>0</c:v>
                </c:pt>
                <c:pt idx="1996" formatCode="General">
                  <c:v>0</c:v>
                </c:pt>
                <c:pt idx="1997" formatCode="General">
                  <c:v>0</c:v>
                </c:pt>
                <c:pt idx="1998">
                  <c:v>18448.801809830889</c:v>
                </c:pt>
                <c:pt idx="1999" formatCode="General">
                  <c:v>0</c:v>
                </c:pt>
                <c:pt idx="2000">
                  <c:v>21130.19151073079</c:v>
                </c:pt>
                <c:pt idx="2001">
                  <c:v>0</c:v>
                </c:pt>
                <c:pt idx="2002">
                  <c:v>0</c:v>
                </c:pt>
                <c:pt idx="2003">
                  <c:v>21482.310245989251</c:v>
                </c:pt>
                <c:pt idx="2004" formatCode="General">
                  <c:v>0</c:v>
                </c:pt>
                <c:pt idx="2005">
                  <c:v>21730.956329992299</c:v>
                </c:pt>
                <c:pt idx="2006" formatCode="General">
                  <c:v>0</c:v>
                </c:pt>
                <c:pt idx="2007" formatCode="General">
                  <c:v>0</c:v>
                </c:pt>
                <c:pt idx="2008">
                  <c:v>20654.823900924901</c:v>
                </c:pt>
                <c:pt idx="2009">
                  <c:v>0</c:v>
                </c:pt>
                <c:pt idx="2010">
                  <c:v>21670.506331900171</c:v>
                </c:pt>
                <c:pt idx="2011">
                  <c:v>0</c:v>
                </c:pt>
                <c:pt idx="2012">
                  <c:v>21432.647996170461</c:v>
                </c:pt>
                <c:pt idx="2013" formatCode="General">
                  <c:v>0</c:v>
                </c:pt>
                <c:pt idx="2014">
                  <c:v>20975.464253358052</c:v>
                </c:pt>
                <c:pt idx="2015" formatCode="General">
                  <c:v>0</c:v>
                </c:pt>
                <c:pt idx="2016">
                  <c:v>18655.12666196873</c:v>
                </c:pt>
                <c:pt idx="2017">
                  <c:v>0</c:v>
                </c:pt>
                <c:pt idx="2018">
                  <c:v>0</c:v>
                </c:pt>
                <c:pt idx="2019">
                  <c:v>0</c:v>
                </c:pt>
                <c:pt idx="2020">
                  <c:v>0</c:v>
                </c:pt>
                <c:pt idx="2021">
                  <c:v>0</c:v>
                </c:pt>
                <c:pt idx="2022">
                  <c:v>19367.335276534432</c:v>
                </c:pt>
                <c:pt idx="2023">
                  <c:v>0</c:v>
                </c:pt>
                <c:pt idx="2024">
                  <c:v>21137.897753258851</c:v>
                </c:pt>
                <c:pt idx="2025">
                  <c:v>0</c:v>
                </c:pt>
                <c:pt idx="2026">
                  <c:v>0</c:v>
                </c:pt>
                <c:pt idx="2027">
                  <c:v>22408.623512788239</c:v>
                </c:pt>
                <c:pt idx="2028">
                  <c:v>0</c:v>
                </c:pt>
                <c:pt idx="2029">
                  <c:v>22927.220664147619</c:v>
                </c:pt>
                <c:pt idx="2030">
                  <c:v>0</c:v>
                </c:pt>
                <c:pt idx="2031">
                  <c:v>0</c:v>
                </c:pt>
                <c:pt idx="2032">
                  <c:v>22955.535682848658</c:v>
                </c:pt>
                <c:pt idx="2033">
                  <c:v>0</c:v>
                </c:pt>
                <c:pt idx="2034">
                  <c:v>23563.09231127354</c:v>
                </c:pt>
                <c:pt idx="2035">
                  <c:v>0</c:v>
                </c:pt>
                <c:pt idx="2036">
                  <c:v>23924.0154218403</c:v>
                </c:pt>
                <c:pt idx="2037">
                  <c:v>0</c:v>
                </c:pt>
                <c:pt idx="2038">
                  <c:v>22400.378498580689</c:v>
                </c:pt>
                <c:pt idx="2039">
                  <c:v>0</c:v>
                </c:pt>
                <c:pt idx="2040">
                  <c:v>19462.680546242758</c:v>
                </c:pt>
                <c:pt idx="2041" formatCode="General">
                  <c:v>0</c:v>
                </c:pt>
                <c:pt idx="2042">
                  <c:v>0</c:v>
                </c:pt>
                <c:pt idx="2043" formatCode="General">
                  <c:v>0</c:v>
                </c:pt>
                <c:pt idx="2044" formatCode="General">
                  <c:v>0</c:v>
                </c:pt>
                <c:pt idx="2045" formatCode="General">
                  <c:v>0</c:v>
                </c:pt>
                <c:pt idx="2046">
                  <c:v>19056.684933197841</c:v>
                </c:pt>
                <c:pt idx="2047" formatCode="General">
                  <c:v>0</c:v>
                </c:pt>
                <c:pt idx="2048">
                  <c:v>21584.60580256665</c:v>
                </c:pt>
                <c:pt idx="2049">
                  <c:v>0</c:v>
                </c:pt>
                <c:pt idx="2050">
                  <c:v>0</c:v>
                </c:pt>
                <c:pt idx="2051">
                  <c:v>22338.92272540816</c:v>
                </c:pt>
                <c:pt idx="2052" formatCode="General">
                  <c:v>0</c:v>
                </c:pt>
                <c:pt idx="2053">
                  <c:v>22251.231169534261</c:v>
                </c:pt>
                <c:pt idx="2054" formatCode="General">
                  <c:v>0</c:v>
                </c:pt>
                <c:pt idx="2055" formatCode="General">
                  <c:v>0</c:v>
                </c:pt>
                <c:pt idx="2056">
                  <c:v>22961.48350001272</c:v>
                </c:pt>
                <c:pt idx="2057">
                  <c:v>0</c:v>
                </c:pt>
                <c:pt idx="2058">
                  <c:v>22854.377367941081</c:v>
                </c:pt>
                <c:pt idx="2059">
                  <c:v>0</c:v>
                </c:pt>
                <c:pt idx="2060">
                  <c:v>22423.980752440719</c:v>
                </c:pt>
                <c:pt idx="2061" formatCode="General">
                  <c:v>0</c:v>
                </c:pt>
                <c:pt idx="2062">
                  <c:v>21401.35520247012</c:v>
                </c:pt>
                <c:pt idx="2063" formatCode="General">
                  <c:v>0</c:v>
                </c:pt>
                <c:pt idx="2064">
                  <c:v>19685.267608092119</c:v>
                </c:pt>
                <c:pt idx="2065">
                  <c:v>0</c:v>
                </c:pt>
                <c:pt idx="2066">
                  <c:v>0</c:v>
                </c:pt>
                <c:pt idx="2067">
                  <c:v>0</c:v>
                </c:pt>
                <c:pt idx="2068">
                  <c:v>0</c:v>
                </c:pt>
                <c:pt idx="2069">
                  <c:v>0</c:v>
                </c:pt>
                <c:pt idx="2070">
                  <c:v>18590.837799878849</c:v>
                </c:pt>
                <c:pt idx="2071">
                  <c:v>0</c:v>
                </c:pt>
                <c:pt idx="2072">
                  <c:v>20909.41605097253</c:v>
                </c:pt>
                <c:pt idx="2073">
                  <c:v>0</c:v>
                </c:pt>
                <c:pt idx="2074">
                  <c:v>0</c:v>
                </c:pt>
                <c:pt idx="2075">
                  <c:v>20863.800180244009</c:v>
                </c:pt>
                <c:pt idx="2076">
                  <c:v>0</c:v>
                </c:pt>
                <c:pt idx="2077">
                  <c:v>21478.907808707881</c:v>
                </c:pt>
                <c:pt idx="2078">
                  <c:v>0</c:v>
                </c:pt>
                <c:pt idx="2079">
                  <c:v>0</c:v>
                </c:pt>
                <c:pt idx="2080">
                  <c:v>21683.88446829567</c:v>
                </c:pt>
                <c:pt idx="2081">
                  <c:v>0</c:v>
                </c:pt>
                <c:pt idx="2082">
                  <c:v>21912.11141759772</c:v>
                </c:pt>
                <c:pt idx="2083">
                  <c:v>0</c:v>
                </c:pt>
                <c:pt idx="2084">
                  <c:v>21614.153538134429</c:v>
                </c:pt>
                <c:pt idx="2085">
                  <c:v>0</c:v>
                </c:pt>
                <c:pt idx="2086">
                  <c:v>22119.219903626221</c:v>
                </c:pt>
                <c:pt idx="2087">
                  <c:v>0</c:v>
                </c:pt>
                <c:pt idx="2088">
                  <c:v>19112.6268005399</c:v>
                </c:pt>
                <c:pt idx="2089" formatCode="General">
                  <c:v>0</c:v>
                </c:pt>
                <c:pt idx="2090">
                  <c:v>0</c:v>
                </c:pt>
                <c:pt idx="2091" formatCode="General">
                  <c:v>0</c:v>
                </c:pt>
                <c:pt idx="2092" formatCode="General">
                  <c:v>0</c:v>
                </c:pt>
                <c:pt idx="2093" formatCode="General">
                  <c:v>0</c:v>
                </c:pt>
                <c:pt idx="2094">
                  <c:v>19785.395588216579</c:v>
                </c:pt>
                <c:pt idx="2095" formatCode="General">
                  <c:v>0</c:v>
                </c:pt>
                <c:pt idx="2096">
                  <c:v>21446.91319351815</c:v>
                </c:pt>
                <c:pt idx="2097">
                  <c:v>0</c:v>
                </c:pt>
                <c:pt idx="2098">
                  <c:v>0</c:v>
                </c:pt>
                <c:pt idx="2099">
                  <c:v>23625.164527353099</c:v>
                </c:pt>
                <c:pt idx="2100" formatCode="General">
                  <c:v>0</c:v>
                </c:pt>
                <c:pt idx="2101">
                  <c:v>22840.218836128159</c:v>
                </c:pt>
                <c:pt idx="2102" formatCode="General">
                  <c:v>0</c:v>
                </c:pt>
                <c:pt idx="2103" formatCode="General">
                  <c:v>0</c:v>
                </c:pt>
                <c:pt idx="2104">
                  <c:v>23700.524909929682</c:v>
                </c:pt>
                <c:pt idx="2105">
                  <c:v>0</c:v>
                </c:pt>
                <c:pt idx="2106">
                  <c:v>23546.5326109821</c:v>
                </c:pt>
                <c:pt idx="2107">
                  <c:v>0</c:v>
                </c:pt>
                <c:pt idx="2108">
                  <c:v>22274.385412465668</c:v>
                </c:pt>
                <c:pt idx="2109" formatCode="General">
                  <c:v>0</c:v>
                </c:pt>
                <c:pt idx="2110">
                  <c:v>22464.72873835298</c:v>
                </c:pt>
                <c:pt idx="2111" formatCode="General">
                  <c:v>0</c:v>
                </c:pt>
                <c:pt idx="2112">
                  <c:v>19863.35692365967</c:v>
                </c:pt>
                <c:pt idx="2113">
                  <c:v>0</c:v>
                </c:pt>
                <c:pt idx="2114">
                  <c:v>0</c:v>
                </c:pt>
                <c:pt idx="2115">
                  <c:v>0</c:v>
                </c:pt>
                <c:pt idx="2116">
                  <c:v>0</c:v>
                </c:pt>
                <c:pt idx="2117">
                  <c:v>0</c:v>
                </c:pt>
                <c:pt idx="2118">
                  <c:v>19572.80500413234</c:v>
                </c:pt>
                <c:pt idx="2119">
                  <c:v>0</c:v>
                </c:pt>
                <c:pt idx="2120">
                  <c:v>22600.35892064467</c:v>
                </c:pt>
                <c:pt idx="2121">
                  <c:v>0</c:v>
                </c:pt>
                <c:pt idx="2122">
                  <c:v>0</c:v>
                </c:pt>
                <c:pt idx="2123">
                  <c:v>22881.584517617699</c:v>
                </c:pt>
                <c:pt idx="2124">
                  <c:v>0</c:v>
                </c:pt>
                <c:pt idx="2125">
                  <c:v>22541.85130940652</c:v>
                </c:pt>
                <c:pt idx="2126">
                  <c:v>0</c:v>
                </c:pt>
                <c:pt idx="2127">
                  <c:v>0</c:v>
                </c:pt>
                <c:pt idx="2128">
                  <c:v>23509.886654360471</c:v>
                </c:pt>
                <c:pt idx="2129">
                  <c:v>0</c:v>
                </c:pt>
                <c:pt idx="2130">
                  <c:v>23391.136840697221</c:v>
                </c:pt>
                <c:pt idx="2131">
                  <c:v>0</c:v>
                </c:pt>
                <c:pt idx="2132">
                  <c:v>23470.599089701289</c:v>
                </c:pt>
                <c:pt idx="2133">
                  <c:v>0</c:v>
                </c:pt>
                <c:pt idx="2134">
                  <c:v>22306.43637733992</c:v>
                </c:pt>
                <c:pt idx="2135">
                  <c:v>0</c:v>
                </c:pt>
                <c:pt idx="2136">
                  <c:v>20294.726429844439</c:v>
                </c:pt>
                <c:pt idx="2137" formatCode="General">
                  <c:v>0</c:v>
                </c:pt>
                <c:pt idx="2138">
                  <c:v>0</c:v>
                </c:pt>
                <c:pt idx="2139" formatCode="General">
                  <c:v>0</c:v>
                </c:pt>
                <c:pt idx="2140" formatCode="General">
                  <c:v>0</c:v>
                </c:pt>
                <c:pt idx="2141" formatCode="General">
                  <c:v>0</c:v>
                </c:pt>
                <c:pt idx="2142">
                  <c:v>20029.50291642527</c:v>
                </c:pt>
                <c:pt idx="2143" formatCode="General">
                  <c:v>0</c:v>
                </c:pt>
                <c:pt idx="2144">
                  <c:v>21651.442328132449</c:v>
                </c:pt>
                <c:pt idx="2145">
                  <c:v>0</c:v>
                </c:pt>
                <c:pt idx="2146">
                  <c:v>0</c:v>
                </c:pt>
                <c:pt idx="2147">
                  <c:v>22053.423003129279</c:v>
                </c:pt>
                <c:pt idx="2148" formatCode="General">
                  <c:v>0</c:v>
                </c:pt>
                <c:pt idx="2149">
                  <c:v>22862.867652400611</c:v>
                </c:pt>
                <c:pt idx="2150" formatCode="General">
                  <c:v>0</c:v>
                </c:pt>
                <c:pt idx="2151" formatCode="General">
                  <c:v>0</c:v>
                </c:pt>
                <c:pt idx="2152">
                  <c:v>22384.889982140379</c:v>
                </c:pt>
                <c:pt idx="2153">
                  <c:v>0</c:v>
                </c:pt>
                <c:pt idx="2154">
                  <c:v>22299.758358133189</c:v>
                </c:pt>
                <c:pt idx="2155">
                  <c:v>0</c:v>
                </c:pt>
                <c:pt idx="2156">
                  <c:v>23323.78179867148</c:v>
                </c:pt>
                <c:pt idx="2157" formatCode="General">
                  <c:v>0</c:v>
                </c:pt>
                <c:pt idx="2158">
                  <c:v>22405.010751683862</c:v>
                </c:pt>
                <c:pt idx="2159" formatCode="General">
                  <c:v>0</c:v>
                </c:pt>
                <c:pt idx="2160">
                  <c:v>19534.193065174859</c:v>
                </c:pt>
                <c:pt idx="2161">
                  <c:v>0</c:v>
                </c:pt>
                <c:pt idx="2162">
                  <c:v>0</c:v>
                </c:pt>
                <c:pt idx="2163">
                  <c:v>0</c:v>
                </c:pt>
                <c:pt idx="2164">
                  <c:v>0</c:v>
                </c:pt>
                <c:pt idx="2165">
                  <c:v>0</c:v>
                </c:pt>
                <c:pt idx="2166">
                  <c:v>19309.541995865911</c:v>
                </c:pt>
                <c:pt idx="2167">
                  <c:v>0</c:v>
                </c:pt>
                <c:pt idx="2168">
                  <c:v>21783.79865893058</c:v>
                </c:pt>
                <c:pt idx="2169">
                  <c:v>0</c:v>
                </c:pt>
                <c:pt idx="2170">
                  <c:v>0</c:v>
                </c:pt>
                <c:pt idx="2171">
                  <c:v>23021.68805334967</c:v>
                </c:pt>
                <c:pt idx="2172">
                  <c:v>0</c:v>
                </c:pt>
                <c:pt idx="2173">
                  <c:v>22569.710953316859</c:v>
                </c:pt>
                <c:pt idx="2174">
                  <c:v>0</c:v>
                </c:pt>
                <c:pt idx="2175">
                  <c:v>0</c:v>
                </c:pt>
                <c:pt idx="2176">
                  <c:v>22578.59693364846</c:v>
                </c:pt>
                <c:pt idx="2177">
                  <c:v>0</c:v>
                </c:pt>
                <c:pt idx="2178">
                  <c:v>22530.681406805201</c:v>
                </c:pt>
                <c:pt idx="2179">
                  <c:v>0</c:v>
                </c:pt>
                <c:pt idx="2180">
                  <c:v>23027.948213557429</c:v>
                </c:pt>
                <c:pt idx="2181">
                  <c:v>0</c:v>
                </c:pt>
                <c:pt idx="2182">
                  <c:v>21634.891374844399</c:v>
                </c:pt>
                <c:pt idx="2183">
                  <c:v>0</c:v>
                </c:pt>
                <c:pt idx="2184">
                  <c:v>19980.64803363668</c:v>
                </c:pt>
                <c:pt idx="2185" formatCode="General">
                  <c:v>0</c:v>
                </c:pt>
                <c:pt idx="2186">
                  <c:v>0</c:v>
                </c:pt>
                <c:pt idx="2187" formatCode="General">
                  <c:v>0</c:v>
                </c:pt>
                <c:pt idx="2188" formatCode="General">
                  <c:v>0</c:v>
                </c:pt>
                <c:pt idx="2189" formatCode="General">
                  <c:v>0</c:v>
                </c:pt>
                <c:pt idx="2190">
                  <c:v>19318.63496889923</c:v>
                </c:pt>
                <c:pt idx="2191" formatCode="General">
                  <c:v>0</c:v>
                </c:pt>
                <c:pt idx="2192">
                  <c:v>22087.161934629301</c:v>
                </c:pt>
                <c:pt idx="2193">
                  <c:v>0</c:v>
                </c:pt>
                <c:pt idx="2194">
                  <c:v>0</c:v>
                </c:pt>
                <c:pt idx="2195">
                  <c:v>22155.607773709329</c:v>
                </c:pt>
                <c:pt idx="2196" formatCode="General">
                  <c:v>0</c:v>
                </c:pt>
                <c:pt idx="2197">
                  <c:v>22465.038698800621</c:v>
                </c:pt>
                <c:pt idx="2198" formatCode="General">
                  <c:v>0</c:v>
                </c:pt>
                <c:pt idx="2199" formatCode="General">
                  <c:v>0</c:v>
                </c:pt>
                <c:pt idx="2200">
                  <c:v>22231.47328917704</c:v>
                </c:pt>
                <c:pt idx="2201">
                  <c:v>0</c:v>
                </c:pt>
                <c:pt idx="2202">
                  <c:v>22638.922013624571</c:v>
                </c:pt>
                <c:pt idx="2203">
                  <c:v>0</c:v>
                </c:pt>
                <c:pt idx="2204">
                  <c:v>22107.535941117028</c:v>
                </c:pt>
                <c:pt idx="2205" formatCode="General">
                  <c:v>0</c:v>
                </c:pt>
                <c:pt idx="2206">
                  <c:v>21315.91236918651</c:v>
                </c:pt>
                <c:pt idx="2207" formatCode="General">
                  <c:v>0</c:v>
                </c:pt>
                <c:pt idx="2208">
                  <c:v>19133.661283442842</c:v>
                </c:pt>
                <c:pt idx="2209">
                  <c:v>0</c:v>
                </c:pt>
                <c:pt idx="2210">
                  <c:v>0</c:v>
                </c:pt>
                <c:pt idx="2211">
                  <c:v>0</c:v>
                </c:pt>
                <c:pt idx="2212">
                  <c:v>0</c:v>
                </c:pt>
                <c:pt idx="2213">
                  <c:v>0</c:v>
                </c:pt>
                <c:pt idx="2214">
                  <c:v>18860.750933089621</c:v>
                </c:pt>
                <c:pt idx="2215">
                  <c:v>0</c:v>
                </c:pt>
                <c:pt idx="2216">
                  <c:v>20574.96060702371</c:v>
                </c:pt>
                <c:pt idx="2217">
                  <c:v>0</c:v>
                </c:pt>
                <c:pt idx="2218">
                  <c:v>0</c:v>
                </c:pt>
                <c:pt idx="2219">
                  <c:v>20891.551408029041</c:v>
                </c:pt>
                <c:pt idx="2220">
                  <c:v>0</c:v>
                </c:pt>
                <c:pt idx="2221">
                  <c:v>21047.031807646119</c:v>
                </c:pt>
                <c:pt idx="2222">
                  <c:v>0</c:v>
                </c:pt>
                <c:pt idx="2223">
                  <c:v>0</c:v>
                </c:pt>
                <c:pt idx="2224">
                  <c:v>21500.307300119199</c:v>
                </c:pt>
                <c:pt idx="2225">
                  <c:v>0</c:v>
                </c:pt>
                <c:pt idx="2226">
                  <c:v>21741.76401755388</c:v>
                </c:pt>
                <c:pt idx="2227">
                  <c:v>0</c:v>
                </c:pt>
                <c:pt idx="2228">
                  <c:v>22334.382917398081</c:v>
                </c:pt>
                <c:pt idx="2229">
                  <c:v>0</c:v>
                </c:pt>
                <c:pt idx="2230">
                  <c:v>21856.23183435345</c:v>
                </c:pt>
                <c:pt idx="2231">
                  <c:v>0</c:v>
                </c:pt>
                <c:pt idx="2232">
                  <c:v>19171.771770666801</c:v>
                </c:pt>
                <c:pt idx="2233" formatCode="General">
                  <c:v>0</c:v>
                </c:pt>
                <c:pt idx="2234">
                  <c:v>0</c:v>
                </c:pt>
                <c:pt idx="2235" formatCode="General">
                  <c:v>0</c:v>
                </c:pt>
                <c:pt idx="2236" formatCode="General">
                  <c:v>0</c:v>
                </c:pt>
                <c:pt idx="2237" formatCode="General">
                  <c:v>0</c:v>
                </c:pt>
                <c:pt idx="2238">
                  <c:v>18973.060710570098</c:v>
                </c:pt>
                <c:pt idx="2239" formatCode="General">
                  <c:v>0</c:v>
                </c:pt>
                <c:pt idx="2240">
                  <c:v>19792.402513741941</c:v>
                </c:pt>
                <c:pt idx="2241">
                  <c:v>0</c:v>
                </c:pt>
                <c:pt idx="2242">
                  <c:v>0</c:v>
                </c:pt>
                <c:pt idx="2243">
                  <c:v>20628.240161090489</c:v>
                </c:pt>
                <c:pt idx="2244" formatCode="General">
                  <c:v>0</c:v>
                </c:pt>
                <c:pt idx="2245">
                  <c:v>20602.629668398549</c:v>
                </c:pt>
                <c:pt idx="2246" formatCode="General">
                  <c:v>0</c:v>
                </c:pt>
                <c:pt idx="2247" formatCode="General">
                  <c:v>0</c:v>
                </c:pt>
                <c:pt idx="2248">
                  <c:v>20717.069377679371</c:v>
                </c:pt>
                <c:pt idx="2249">
                  <c:v>0</c:v>
                </c:pt>
                <c:pt idx="2250">
                  <c:v>21591.271443848669</c:v>
                </c:pt>
                <c:pt idx="2251">
                  <c:v>0</c:v>
                </c:pt>
                <c:pt idx="2252">
                  <c:v>21798.003075142671</c:v>
                </c:pt>
                <c:pt idx="2253" formatCode="General">
                  <c:v>0</c:v>
                </c:pt>
                <c:pt idx="2254">
                  <c:v>20818.015997039849</c:v>
                </c:pt>
                <c:pt idx="2255" formatCode="General">
                  <c:v>0</c:v>
                </c:pt>
                <c:pt idx="2256">
                  <c:v>19308.80315648828</c:v>
                </c:pt>
                <c:pt idx="2257">
                  <c:v>0</c:v>
                </c:pt>
                <c:pt idx="2258">
                  <c:v>0</c:v>
                </c:pt>
                <c:pt idx="2259">
                  <c:v>0</c:v>
                </c:pt>
                <c:pt idx="2260">
                  <c:v>0</c:v>
                </c:pt>
                <c:pt idx="2261">
                  <c:v>0</c:v>
                </c:pt>
                <c:pt idx="2262">
                  <c:v>18992.025718950419</c:v>
                </c:pt>
                <c:pt idx="2263">
                  <c:v>0</c:v>
                </c:pt>
                <c:pt idx="2264">
                  <c:v>21705.944740328719</c:v>
                </c:pt>
                <c:pt idx="2265">
                  <c:v>0</c:v>
                </c:pt>
                <c:pt idx="2266">
                  <c:v>0</c:v>
                </c:pt>
                <c:pt idx="2267">
                  <c:v>21593.34992094975</c:v>
                </c:pt>
                <c:pt idx="2268">
                  <c:v>0</c:v>
                </c:pt>
                <c:pt idx="2269">
                  <c:v>22466.71146678583</c:v>
                </c:pt>
                <c:pt idx="2270">
                  <c:v>0</c:v>
                </c:pt>
                <c:pt idx="2271">
                  <c:v>0</c:v>
                </c:pt>
                <c:pt idx="2272">
                  <c:v>21574.887890742939</c:v>
                </c:pt>
                <c:pt idx="2273">
                  <c:v>0</c:v>
                </c:pt>
                <c:pt idx="2274">
                  <c:v>22394.30991277011</c:v>
                </c:pt>
                <c:pt idx="2275">
                  <c:v>0</c:v>
                </c:pt>
                <c:pt idx="2276">
                  <c:v>22212.912041133059</c:v>
                </c:pt>
                <c:pt idx="2277">
                  <c:v>0</c:v>
                </c:pt>
                <c:pt idx="2278">
                  <c:v>21965.944120917629</c:v>
                </c:pt>
                <c:pt idx="2279">
                  <c:v>0</c:v>
                </c:pt>
                <c:pt idx="2280">
                  <c:v>20108.012510777069</c:v>
                </c:pt>
                <c:pt idx="2281" formatCode="General">
                  <c:v>0</c:v>
                </c:pt>
                <c:pt idx="2282">
                  <c:v>0</c:v>
                </c:pt>
                <c:pt idx="2283" formatCode="General">
                  <c:v>0</c:v>
                </c:pt>
                <c:pt idx="2284" formatCode="General">
                  <c:v>0</c:v>
                </c:pt>
                <c:pt idx="2285" formatCode="General">
                  <c:v>0</c:v>
                </c:pt>
                <c:pt idx="2286">
                  <c:v>19944.32713980398</c:v>
                </c:pt>
                <c:pt idx="2287" formatCode="General">
                  <c:v>0</c:v>
                </c:pt>
                <c:pt idx="2288">
                  <c:v>20642.254494986879</c:v>
                </c:pt>
                <c:pt idx="2289">
                  <c:v>0</c:v>
                </c:pt>
                <c:pt idx="2290">
                  <c:v>0</c:v>
                </c:pt>
                <c:pt idx="2291">
                  <c:v>21624.055312428871</c:v>
                </c:pt>
                <c:pt idx="2292" formatCode="General">
                  <c:v>0</c:v>
                </c:pt>
                <c:pt idx="2293">
                  <c:v>22357.425861945139</c:v>
                </c:pt>
                <c:pt idx="2294" formatCode="General">
                  <c:v>0</c:v>
                </c:pt>
                <c:pt idx="2295" formatCode="General">
                  <c:v>0</c:v>
                </c:pt>
                <c:pt idx="2296">
                  <c:v>21474.550908354959</c:v>
                </c:pt>
                <c:pt idx="2297">
                  <c:v>0</c:v>
                </c:pt>
                <c:pt idx="2298">
                  <c:v>21983.77996153081</c:v>
                </c:pt>
                <c:pt idx="2299">
                  <c:v>0</c:v>
                </c:pt>
                <c:pt idx="2300">
                  <c:v>22728.56124363975</c:v>
                </c:pt>
                <c:pt idx="2301" formatCode="General">
                  <c:v>0</c:v>
                </c:pt>
                <c:pt idx="2302">
                  <c:v>22547.50551898664</c:v>
                </c:pt>
                <c:pt idx="2303" formatCode="General">
                  <c:v>0</c:v>
                </c:pt>
                <c:pt idx="2304">
                  <c:v>19746.88118866488</c:v>
                </c:pt>
                <c:pt idx="2305">
                  <c:v>0</c:v>
                </c:pt>
                <c:pt idx="2306">
                  <c:v>0</c:v>
                </c:pt>
                <c:pt idx="2307">
                  <c:v>0</c:v>
                </c:pt>
                <c:pt idx="2308">
                  <c:v>0</c:v>
                </c:pt>
                <c:pt idx="2309">
                  <c:v>0</c:v>
                </c:pt>
                <c:pt idx="2310">
                  <c:v>19783.53588654174</c:v>
                </c:pt>
                <c:pt idx="2311">
                  <c:v>0</c:v>
                </c:pt>
                <c:pt idx="2312">
                  <c:v>21653.763540934291</c:v>
                </c:pt>
                <c:pt idx="2313">
                  <c:v>0</c:v>
                </c:pt>
                <c:pt idx="2314">
                  <c:v>0</c:v>
                </c:pt>
                <c:pt idx="2315">
                  <c:v>22408.51846579853</c:v>
                </c:pt>
                <c:pt idx="2316">
                  <c:v>0</c:v>
                </c:pt>
                <c:pt idx="2317">
                  <c:v>21500.35834771732</c:v>
                </c:pt>
                <c:pt idx="2318">
                  <c:v>0</c:v>
                </c:pt>
                <c:pt idx="2319">
                  <c:v>0</c:v>
                </c:pt>
                <c:pt idx="2320">
                  <c:v>21264.04213522976</c:v>
                </c:pt>
                <c:pt idx="2321">
                  <c:v>0</c:v>
                </c:pt>
                <c:pt idx="2322">
                  <c:v>22743.418723169711</c:v>
                </c:pt>
                <c:pt idx="2323">
                  <c:v>0</c:v>
                </c:pt>
                <c:pt idx="2324">
                  <c:v>22146.724168499259</c:v>
                </c:pt>
                <c:pt idx="2325">
                  <c:v>0</c:v>
                </c:pt>
                <c:pt idx="2326">
                  <c:v>21300.740494295409</c:v>
                </c:pt>
                <c:pt idx="2327">
                  <c:v>0</c:v>
                </c:pt>
                <c:pt idx="2328">
                  <c:v>19462.668192753019</c:v>
                </c:pt>
                <c:pt idx="2329" formatCode="General">
                  <c:v>0</c:v>
                </c:pt>
                <c:pt idx="2330">
                  <c:v>0</c:v>
                </c:pt>
                <c:pt idx="2331" formatCode="General">
                  <c:v>0</c:v>
                </c:pt>
                <c:pt idx="2332" formatCode="General">
                  <c:v>0</c:v>
                </c:pt>
                <c:pt idx="2333" formatCode="General">
                  <c:v>0</c:v>
                </c:pt>
                <c:pt idx="2334">
                  <c:v>20214.078613167781</c:v>
                </c:pt>
                <c:pt idx="2335" formatCode="General">
                  <c:v>0</c:v>
                </c:pt>
                <c:pt idx="2336">
                  <c:v>21816.339747499431</c:v>
                </c:pt>
                <c:pt idx="2337">
                  <c:v>0</c:v>
                </c:pt>
                <c:pt idx="2338">
                  <c:v>0</c:v>
                </c:pt>
                <c:pt idx="2339">
                  <c:v>22696.184405554181</c:v>
                </c:pt>
                <c:pt idx="2340" formatCode="General">
                  <c:v>0</c:v>
                </c:pt>
                <c:pt idx="2341">
                  <c:v>22661.244356798779</c:v>
                </c:pt>
                <c:pt idx="2342" formatCode="General">
                  <c:v>0</c:v>
                </c:pt>
                <c:pt idx="2343" formatCode="General">
                  <c:v>0</c:v>
                </c:pt>
                <c:pt idx="2344">
                  <c:v>22068.28373930568</c:v>
                </c:pt>
                <c:pt idx="2345">
                  <c:v>0</c:v>
                </c:pt>
                <c:pt idx="2346">
                  <c:v>22796.47110797833</c:v>
                </c:pt>
                <c:pt idx="2347">
                  <c:v>0</c:v>
                </c:pt>
                <c:pt idx="2348">
                  <c:v>23139.203861285201</c:v>
                </c:pt>
                <c:pt idx="2349" formatCode="General">
                  <c:v>0</c:v>
                </c:pt>
                <c:pt idx="2350">
                  <c:v>21952.486473647608</c:v>
                </c:pt>
                <c:pt idx="2351" formatCode="General">
                  <c:v>0</c:v>
                </c:pt>
                <c:pt idx="2352">
                  <c:v>19635.368321972452</c:v>
                </c:pt>
                <c:pt idx="2353">
                  <c:v>0</c:v>
                </c:pt>
                <c:pt idx="2354">
                  <c:v>0</c:v>
                </c:pt>
                <c:pt idx="2355">
                  <c:v>0</c:v>
                </c:pt>
                <c:pt idx="2356">
                  <c:v>0</c:v>
                </c:pt>
                <c:pt idx="2357">
                  <c:v>0</c:v>
                </c:pt>
                <c:pt idx="2358">
                  <c:v>19404.459519117281</c:v>
                </c:pt>
                <c:pt idx="2359">
                  <c:v>0</c:v>
                </c:pt>
                <c:pt idx="2360">
                  <c:v>21130.711731681451</c:v>
                </c:pt>
                <c:pt idx="2361">
                  <c:v>0</c:v>
                </c:pt>
                <c:pt idx="2362">
                  <c:v>0</c:v>
                </c:pt>
                <c:pt idx="2363">
                  <c:v>21771.184493451259</c:v>
                </c:pt>
                <c:pt idx="2364">
                  <c:v>0</c:v>
                </c:pt>
                <c:pt idx="2365">
                  <c:v>22203.95651645929</c:v>
                </c:pt>
                <c:pt idx="2366">
                  <c:v>0</c:v>
                </c:pt>
                <c:pt idx="2367">
                  <c:v>0</c:v>
                </c:pt>
                <c:pt idx="2368">
                  <c:v>21152.314139053229</c:v>
                </c:pt>
                <c:pt idx="2369">
                  <c:v>0</c:v>
                </c:pt>
                <c:pt idx="2370">
                  <c:v>22844.349591845599</c:v>
                </c:pt>
                <c:pt idx="2371">
                  <c:v>0</c:v>
                </c:pt>
                <c:pt idx="2372">
                  <c:v>21775.596791518121</c:v>
                </c:pt>
                <c:pt idx="2373">
                  <c:v>0</c:v>
                </c:pt>
                <c:pt idx="2374">
                  <c:v>21981.147900966698</c:v>
                </c:pt>
                <c:pt idx="2375">
                  <c:v>0</c:v>
                </c:pt>
                <c:pt idx="2376">
                  <c:v>18817.326368689701</c:v>
                </c:pt>
                <c:pt idx="2377" formatCode="General">
                  <c:v>0</c:v>
                </c:pt>
                <c:pt idx="2378">
                  <c:v>0</c:v>
                </c:pt>
                <c:pt idx="2379" formatCode="General">
                  <c:v>0</c:v>
                </c:pt>
                <c:pt idx="2380" formatCode="General">
                  <c:v>0</c:v>
                </c:pt>
                <c:pt idx="2381" formatCode="General">
                  <c:v>0</c:v>
                </c:pt>
                <c:pt idx="2382">
                  <c:v>18622.47062846713</c:v>
                </c:pt>
                <c:pt idx="2383" formatCode="General">
                  <c:v>0</c:v>
                </c:pt>
                <c:pt idx="2384">
                  <c:v>19564.776265301349</c:v>
                </c:pt>
                <c:pt idx="2385">
                  <c:v>0</c:v>
                </c:pt>
                <c:pt idx="2386">
                  <c:v>0</c:v>
                </c:pt>
                <c:pt idx="2387">
                  <c:v>20579.625143789232</c:v>
                </c:pt>
                <c:pt idx="2388" formatCode="General">
                  <c:v>0</c:v>
                </c:pt>
                <c:pt idx="2389">
                  <c:v>20749.722289929599</c:v>
                </c:pt>
                <c:pt idx="2390" formatCode="General">
                  <c:v>0</c:v>
                </c:pt>
                <c:pt idx="2391" formatCode="General">
                  <c:v>0</c:v>
                </c:pt>
                <c:pt idx="2392">
                  <c:v>20868.286067033041</c:v>
                </c:pt>
                <c:pt idx="2393">
                  <c:v>0</c:v>
                </c:pt>
                <c:pt idx="2394">
                  <c:v>20401.7448768215</c:v>
                </c:pt>
                <c:pt idx="2395">
                  <c:v>0</c:v>
                </c:pt>
                <c:pt idx="2396">
                  <c:v>21829.465445671951</c:v>
                </c:pt>
                <c:pt idx="2397" formatCode="General">
                  <c:v>0</c:v>
                </c:pt>
                <c:pt idx="2398">
                  <c:v>20415.87176149082</c:v>
                </c:pt>
                <c:pt idx="2399" formatCode="General">
                  <c:v>0</c:v>
                </c:pt>
                <c:pt idx="2400">
                  <c:v>18477.899439412078</c:v>
                </c:pt>
                <c:pt idx="2401">
                  <c:v>0</c:v>
                </c:pt>
                <c:pt idx="2402">
                  <c:v>0</c:v>
                </c:pt>
                <c:pt idx="2403">
                  <c:v>0</c:v>
                </c:pt>
                <c:pt idx="2404">
                  <c:v>0</c:v>
                </c:pt>
                <c:pt idx="2405">
                  <c:v>0</c:v>
                </c:pt>
                <c:pt idx="2406">
                  <c:v>18025.797372920279</c:v>
                </c:pt>
                <c:pt idx="2407">
                  <c:v>0</c:v>
                </c:pt>
                <c:pt idx="2408">
                  <c:v>18852.422209687051</c:v>
                </c:pt>
                <c:pt idx="2409">
                  <c:v>0</c:v>
                </c:pt>
                <c:pt idx="2410">
                  <c:v>0</c:v>
                </c:pt>
                <c:pt idx="2411">
                  <c:v>19591.024964051179</c:v>
                </c:pt>
                <c:pt idx="2412">
                  <c:v>0</c:v>
                </c:pt>
                <c:pt idx="2413">
                  <c:v>20210.066647523559</c:v>
                </c:pt>
                <c:pt idx="2414">
                  <c:v>0</c:v>
                </c:pt>
                <c:pt idx="2415">
                  <c:v>0</c:v>
                </c:pt>
                <c:pt idx="2416">
                  <c:v>19059.991666593702</c:v>
                </c:pt>
                <c:pt idx="2417">
                  <c:v>0</c:v>
                </c:pt>
                <c:pt idx="2418">
                  <c:v>20857.240668988601</c:v>
                </c:pt>
                <c:pt idx="2419">
                  <c:v>0</c:v>
                </c:pt>
                <c:pt idx="2420">
                  <c:v>20535.030113282581</c:v>
                </c:pt>
                <c:pt idx="2421">
                  <c:v>0</c:v>
                </c:pt>
                <c:pt idx="2422">
                  <c:v>19943.590403663398</c:v>
                </c:pt>
                <c:pt idx="2423">
                  <c:v>0</c:v>
                </c:pt>
                <c:pt idx="2424">
                  <c:v>18459.888340211921</c:v>
                </c:pt>
                <c:pt idx="2425" formatCode="General">
                  <c:v>0</c:v>
                </c:pt>
                <c:pt idx="2426">
                  <c:v>0</c:v>
                </c:pt>
                <c:pt idx="2427" formatCode="General">
                  <c:v>0</c:v>
                </c:pt>
                <c:pt idx="2428" formatCode="General">
                  <c:v>0</c:v>
                </c:pt>
                <c:pt idx="2429" formatCode="General">
                  <c:v>0</c:v>
                </c:pt>
                <c:pt idx="2430">
                  <c:v>18397.862480088199</c:v>
                </c:pt>
                <c:pt idx="2431" formatCode="General">
                  <c:v>0</c:v>
                </c:pt>
                <c:pt idx="2432">
                  <c:v>20388.29480161504</c:v>
                </c:pt>
                <c:pt idx="2433">
                  <c:v>0</c:v>
                </c:pt>
                <c:pt idx="2434">
                  <c:v>0</c:v>
                </c:pt>
                <c:pt idx="2435">
                  <c:v>22168.3944541276</c:v>
                </c:pt>
                <c:pt idx="2436" formatCode="General">
                  <c:v>0</c:v>
                </c:pt>
                <c:pt idx="2437">
                  <c:v>21684.930055443961</c:v>
                </c:pt>
                <c:pt idx="2438" formatCode="General">
                  <c:v>0</c:v>
                </c:pt>
                <c:pt idx="2439" formatCode="General">
                  <c:v>0</c:v>
                </c:pt>
                <c:pt idx="2440">
                  <c:v>20530.380577369589</c:v>
                </c:pt>
                <c:pt idx="2441">
                  <c:v>0</c:v>
                </c:pt>
                <c:pt idx="2442">
                  <c:v>22937.98638027722</c:v>
                </c:pt>
                <c:pt idx="2443">
                  <c:v>0</c:v>
                </c:pt>
                <c:pt idx="2444">
                  <c:v>22442.110598811229</c:v>
                </c:pt>
                <c:pt idx="2445" formatCode="General">
                  <c:v>0</c:v>
                </c:pt>
                <c:pt idx="2446">
                  <c:v>21418.024815277578</c:v>
                </c:pt>
                <c:pt idx="2447" formatCode="General">
                  <c:v>0</c:v>
                </c:pt>
                <c:pt idx="2448">
                  <c:v>18678.35608650143</c:v>
                </c:pt>
                <c:pt idx="2449">
                  <c:v>0</c:v>
                </c:pt>
                <c:pt idx="2450">
                  <c:v>0</c:v>
                </c:pt>
                <c:pt idx="2451">
                  <c:v>0</c:v>
                </c:pt>
                <c:pt idx="2452">
                  <c:v>0</c:v>
                </c:pt>
                <c:pt idx="2453">
                  <c:v>0</c:v>
                </c:pt>
                <c:pt idx="2454">
                  <c:v>18609.613523005111</c:v>
                </c:pt>
                <c:pt idx="2455">
                  <c:v>0</c:v>
                </c:pt>
                <c:pt idx="2456">
                  <c:v>21028.8571813339</c:v>
                </c:pt>
                <c:pt idx="2457">
                  <c:v>0</c:v>
                </c:pt>
                <c:pt idx="2458">
                  <c:v>0</c:v>
                </c:pt>
                <c:pt idx="2459">
                  <c:v>20600.719169495649</c:v>
                </c:pt>
                <c:pt idx="2460">
                  <c:v>0</c:v>
                </c:pt>
                <c:pt idx="2461">
                  <c:v>21539.798686949791</c:v>
                </c:pt>
                <c:pt idx="2462">
                  <c:v>0</c:v>
                </c:pt>
                <c:pt idx="2463">
                  <c:v>0</c:v>
                </c:pt>
                <c:pt idx="2464">
                  <c:v>22754.34330915146</c:v>
                </c:pt>
                <c:pt idx="2465">
                  <c:v>0</c:v>
                </c:pt>
                <c:pt idx="2466">
                  <c:v>23178.208098466159</c:v>
                </c:pt>
                <c:pt idx="2467">
                  <c:v>0</c:v>
                </c:pt>
                <c:pt idx="2468">
                  <c:v>22385.57117101012</c:v>
                </c:pt>
                <c:pt idx="2469">
                  <c:v>0</c:v>
                </c:pt>
                <c:pt idx="2470">
                  <c:v>21492.221808997001</c:v>
                </c:pt>
                <c:pt idx="2471">
                  <c:v>0</c:v>
                </c:pt>
                <c:pt idx="2472">
                  <c:v>19456.64367371894</c:v>
                </c:pt>
                <c:pt idx="2473" formatCode="General">
                  <c:v>0</c:v>
                </c:pt>
                <c:pt idx="2474">
                  <c:v>0</c:v>
                </c:pt>
                <c:pt idx="2475" formatCode="General">
                  <c:v>0</c:v>
                </c:pt>
                <c:pt idx="2476" formatCode="General">
                  <c:v>0</c:v>
                </c:pt>
                <c:pt idx="2477" formatCode="General">
                  <c:v>0</c:v>
                </c:pt>
                <c:pt idx="2478">
                  <c:v>19443.481075862281</c:v>
                </c:pt>
                <c:pt idx="2479" formatCode="General">
                  <c:v>0</c:v>
                </c:pt>
                <c:pt idx="2480">
                  <c:v>21394.79066910841</c:v>
                </c:pt>
                <c:pt idx="2481">
                  <c:v>0</c:v>
                </c:pt>
                <c:pt idx="2482">
                  <c:v>0</c:v>
                </c:pt>
                <c:pt idx="2483">
                  <c:v>22053.132919477721</c:v>
                </c:pt>
                <c:pt idx="2484" formatCode="General">
                  <c:v>0</c:v>
                </c:pt>
                <c:pt idx="2485">
                  <c:v>22931.837664181901</c:v>
                </c:pt>
                <c:pt idx="2486" formatCode="General">
                  <c:v>0</c:v>
                </c:pt>
                <c:pt idx="2487" formatCode="General">
                  <c:v>0</c:v>
                </c:pt>
                <c:pt idx="2488">
                  <c:v>22288.58294316402</c:v>
                </c:pt>
                <c:pt idx="2489">
                  <c:v>0</c:v>
                </c:pt>
                <c:pt idx="2490">
                  <c:v>22079.998037202411</c:v>
                </c:pt>
                <c:pt idx="2491">
                  <c:v>0</c:v>
                </c:pt>
                <c:pt idx="2492">
                  <c:v>22347.951381394971</c:v>
                </c:pt>
                <c:pt idx="2493" formatCode="General">
                  <c:v>0</c:v>
                </c:pt>
                <c:pt idx="2494">
                  <c:v>20971.57503795813</c:v>
                </c:pt>
                <c:pt idx="2495" formatCode="General">
                  <c:v>0</c:v>
                </c:pt>
                <c:pt idx="2496">
                  <c:v>19481.858414292779</c:v>
                </c:pt>
                <c:pt idx="2497">
                  <c:v>0</c:v>
                </c:pt>
                <c:pt idx="2498">
                  <c:v>0</c:v>
                </c:pt>
                <c:pt idx="2499">
                  <c:v>0</c:v>
                </c:pt>
                <c:pt idx="2500">
                  <c:v>0</c:v>
                </c:pt>
                <c:pt idx="2501">
                  <c:v>0</c:v>
                </c:pt>
                <c:pt idx="2502">
                  <c:v>19142.848956849011</c:v>
                </c:pt>
                <c:pt idx="2503">
                  <c:v>0</c:v>
                </c:pt>
                <c:pt idx="2504">
                  <c:v>21426.101379345251</c:v>
                </c:pt>
                <c:pt idx="2505">
                  <c:v>0</c:v>
                </c:pt>
                <c:pt idx="2506">
                  <c:v>0</c:v>
                </c:pt>
                <c:pt idx="2507">
                  <c:v>21689.868714288561</c:v>
                </c:pt>
                <c:pt idx="2508">
                  <c:v>0</c:v>
                </c:pt>
                <c:pt idx="2509">
                  <c:v>22309.656232669869</c:v>
                </c:pt>
                <c:pt idx="2510">
                  <c:v>0</c:v>
                </c:pt>
                <c:pt idx="2511">
                  <c:v>0</c:v>
                </c:pt>
                <c:pt idx="2512">
                  <c:v>22639.313666977931</c:v>
                </c:pt>
                <c:pt idx="2513">
                  <c:v>0</c:v>
                </c:pt>
                <c:pt idx="2514">
                  <c:v>22844.420408806141</c:v>
                </c:pt>
                <c:pt idx="2515">
                  <c:v>0</c:v>
                </c:pt>
                <c:pt idx="2516">
                  <c:v>23396.3566789465</c:v>
                </c:pt>
                <c:pt idx="2517">
                  <c:v>0</c:v>
                </c:pt>
                <c:pt idx="2518">
                  <c:v>22577.790871390858</c:v>
                </c:pt>
                <c:pt idx="2519">
                  <c:v>0</c:v>
                </c:pt>
                <c:pt idx="2520">
                  <c:v>19421.594582600541</c:v>
                </c:pt>
                <c:pt idx="2521" formatCode="General">
                  <c:v>0</c:v>
                </c:pt>
                <c:pt idx="2522">
                  <c:v>0</c:v>
                </c:pt>
                <c:pt idx="2523" formatCode="General">
                  <c:v>0</c:v>
                </c:pt>
                <c:pt idx="2524" formatCode="General">
                  <c:v>0</c:v>
                </c:pt>
                <c:pt idx="2525" formatCode="General">
                  <c:v>0</c:v>
                </c:pt>
                <c:pt idx="2526">
                  <c:v>19143.127258044042</c:v>
                </c:pt>
                <c:pt idx="2527" formatCode="General">
                  <c:v>0</c:v>
                </c:pt>
                <c:pt idx="2528">
                  <c:v>21559.43426487879</c:v>
                </c:pt>
                <c:pt idx="2529">
                  <c:v>0</c:v>
                </c:pt>
                <c:pt idx="2530">
                  <c:v>0</c:v>
                </c:pt>
                <c:pt idx="2531">
                  <c:v>23584.64110758535</c:v>
                </c:pt>
                <c:pt idx="2532" formatCode="General">
                  <c:v>0</c:v>
                </c:pt>
                <c:pt idx="2533">
                  <c:v>21991.435057830538</c:v>
                </c:pt>
                <c:pt idx="2534" formatCode="General">
                  <c:v>0</c:v>
                </c:pt>
                <c:pt idx="2535" formatCode="General">
                  <c:v>0</c:v>
                </c:pt>
                <c:pt idx="2536">
                  <c:v>22556.422761325721</c:v>
                </c:pt>
                <c:pt idx="2537">
                  <c:v>0</c:v>
                </c:pt>
                <c:pt idx="2538">
                  <c:v>22594.471007915599</c:v>
                </c:pt>
                <c:pt idx="2539">
                  <c:v>0</c:v>
                </c:pt>
                <c:pt idx="2540">
                  <c:v>23303.627908476559</c:v>
                </c:pt>
                <c:pt idx="2541" formatCode="General">
                  <c:v>0</c:v>
                </c:pt>
                <c:pt idx="2542">
                  <c:v>21377.725811885732</c:v>
                </c:pt>
                <c:pt idx="2543" formatCode="General">
                  <c:v>0</c:v>
                </c:pt>
                <c:pt idx="2544">
                  <c:v>19422.82574745782</c:v>
                </c:pt>
                <c:pt idx="2545">
                  <c:v>0</c:v>
                </c:pt>
                <c:pt idx="2546">
                  <c:v>0</c:v>
                </c:pt>
                <c:pt idx="2547">
                  <c:v>0</c:v>
                </c:pt>
                <c:pt idx="2548">
                  <c:v>0</c:v>
                </c:pt>
                <c:pt idx="2549">
                  <c:v>0</c:v>
                </c:pt>
                <c:pt idx="2550">
                  <c:v>18134.93142797588</c:v>
                </c:pt>
                <c:pt idx="2551">
                  <c:v>0</c:v>
                </c:pt>
                <c:pt idx="2552">
                  <c:v>19871.276296805489</c:v>
                </c:pt>
                <c:pt idx="2553">
                  <c:v>0</c:v>
                </c:pt>
                <c:pt idx="2554">
                  <c:v>0</c:v>
                </c:pt>
                <c:pt idx="2555">
                  <c:v>21310.916348671621</c:v>
                </c:pt>
                <c:pt idx="2556">
                  <c:v>0</c:v>
                </c:pt>
                <c:pt idx="2557">
                  <c:v>21648.196937712411</c:v>
                </c:pt>
                <c:pt idx="2558">
                  <c:v>0</c:v>
                </c:pt>
                <c:pt idx="2559">
                  <c:v>0</c:v>
                </c:pt>
                <c:pt idx="2560">
                  <c:v>21848.58925190505</c:v>
                </c:pt>
                <c:pt idx="2561">
                  <c:v>0</c:v>
                </c:pt>
                <c:pt idx="2562">
                  <c:v>22307.259762776332</c:v>
                </c:pt>
                <c:pt idx="2563">
                  <c:v>0</c:v>
                </c:pt>
                <c:pt idx="2564">
                  <c:v>22608.200210135321</c:v>
                </c:pt>
                <c:pt idx="2565">
                  <c:v>0</c:v>
                </c:pt>
                <c:pt idx="2566">
                  <c:v>22170.404429291601</c:v>
                </c:pt>
                <c:pt idx="2567">
                  <c:v>0</c:v>
                </c:pt>
                <c:pt idx="2568">
                  <c:v>19070.976056962299</c:v>
                </c:pt>
                <c:pt idx="2569" formatCode="General">
                  <c:v>0</c:v>
                </c:pt>
                <c:pt idx="2570">
                  <c:v>0</c:v>
                </c:pt>
                <c:pt idx="2571" formatCode="General">
                  <c:v>0</c:v>
                </c:pt>
                <c:pt idx="2572" formatCode="General">
                  <c:v>0</c:v>
                </c:pt>
                <c:pt idx="2573" formatCode="General">
                  <c:v>0</c:v>
                </c:pt>
                <c:pt idx="2574">
                  <c:v>18800.316673401208</c:v>
                </c:pt>
                <c:pt idx="2575" formatCode="General">
                  <c:v>0</c:v>
                </c:pt>
                <c:pt idx="2576">
                  <c:v>19253.128186570299</c:v>
                </c:pt>
                <c:pt idx="2577">
                  <c:v>0</c:v>
                </c:pt>
                <c:pt idx="2578">
                  <c:v>0</c:v>
                </c:pt>
                <c:pt idx="2579">
                  <c:v>21222.178647536679</c:v>
                </c:pt>
                <c:pt idx="2580" formatCode="General">
                  <c:v>0</c:v>
                </c:pt>
                <c:pt idx="2581">
                  <c:v>21467.27131698628</c:v>
                </c:pt>
                <c:pt idx="2582" formatCode="General">
                  <c:v>0</c:v>
                </c:pt>
                <c:pt idx="2583" formatCode="General">
                  <c:v>0</c:v>
                </c:pt>
                <c:pt idx="2584">
                  <c:v>21841.06386645696</c:v>
                </c:pt>
                <c:pt idx="2585">
                  <c:v>0</c:v>
                </c:pt>
                <c:pt idx="2586">
                  <c:v>23320.737785690158</c:v>
                </c:pt>
                <c:pt idx="2587">
                  <c:v>0</c:v>
                </c:pt>
                <c:pt idx="2588">
                  <c:v>21106.914860381821</c:v>
                </c:pt>
                <c:pt idx="2589" formatCode="General">
                  <c:v>0</c:v>
                </c:pt>
                <c:pt idx="2590">
                  <c:v>21264.45728617697</c:v>
                </c:pt>
                <c:pt idx="2591" formatCode="General">
                  <c:v>0</c:v>
                </c:pt>
                <c:pt idx="2592">
                  <c:v>18999.90532359901</c:v>
                </c:pt>
                <c:pt idx="2593">
                  <c:v>0</c:v>
                </c:pt>
                <c:pt idx="2594">
                  <c:v>0</c:v>
                </c:pt>
                <c:pt idx="2595">
                  <c:v>0</c:v>
                </c:pt>
                <c:pt idx="2596">
                  <c:v>0</c:v>
                </c:pt>
                <c:pt idx="2597">
                  <c:v>0</c:v>
                </c:pt>
                <c:pt idx="2598">
                  <c:v>18583.820823118651</c:v>
                </c:pt>
                <c:pt idx="2599">
                  <c:v>0</c:v>
                </c:pt>
                <c:pt idx="2600">
                  <c:v>21027.27125968878</c:v>
                </c:pt>
                <c:pt idx="2601">
                  <c:v>0</c:v>
                </c:pt>
                <c:pt idx="2602">
                  <c:v>0</c:v>
                </c:pt>
                <c:pt idx="2603">
                  <c:v>22289.180632313099</c:v>
                </c:pt>
                <c:pt idx="2604">
                  <c:v>0</c:v>
                </c:pt>
                <c:pt idx="2605">
                  <c:v>22777.797260622319</c:v>
                </c:pt>
                <c:pt idx="2606">
                  <c:v>0</c:v>
                </c:pt>
                <c:pt idx="2607">
                  <c:v>0</c:v>
                </c:pt>
                <c:pt idx="2608">
                  <c:v>23865.123100406199</c:v>
                </c:pt>
                <c:pt idx="2609">
                  <c:v>0</c:v>
                </c:pt>
                <c:pt idx="2610">
                  <c:v>24829.126718919029</c:v>
                </c:pt>
                <c:pt idx="2611">
                  <c:v>0</c:v>
                </c:pt>
                <c:pt idx="2612">
                  <c:v>23609.48144386091</c:v>
                </c:pt>
                <c:pt idx="2613">
                  <c:v>0</c:v>
                </c:pt>
                <c:pt idx="2614">
                  <c:v>23717.34835614359</c:v>
                </c:pt>
                <c:pt idx="2615">
                  <c:v>0</c:v>
                </c:pt>
                <c:pt idx="2616">
                  <c:v>20351.686252514159</c:v>
                </c:pt>
                <c:pt idx="2617" formatCode="General">
                  <c:v>0</c:v>
                </c:pt>
                <c:pt idx="2618">
                  <c:v>0</c:v>
                </c:pt>
                <c:pt idx="2619" formatCode="General">
                  <c:v>0</c:v>
                </c:pt>
                <c:pt idx="2620" formatCode="General">
                  <c:v>0</c:v>
                </c:pt>
                <c:pt idx="2621" formatCode="General">
                  <c:v>0</c:v>
                </c:pt>
                <c:pt idx="2622">
                  <c:v>20188.163354403521</c:v>
                </c:pt>
                <c:pt idx="2623" formatCode="General">
                  <c:v>0</c:v>
                </c:pt>
                <c:pt idx="2624">
                  <c:v>22356.88703876943</c:v>
                </c:pt>
                <c:pt idx="2625">
                  <c:v>0</c:v>
                </c:pt>
                <c:pt idx="2626">
                  <c:v>0</c:v>
                </c:pt>
                <c:pt idx="2627">
                  <c:v>21962.89466659239</c:v>
                </c:pt>
                <c:pt idx="2628" formatCode="General">
                  <c:v>0</c:v>
                </c:pt>
                <c:pt idx="2629">
                  <c:v>22964.195787687611</c:v>
                </c:pt>
                <c:pt idx="2630" formatCode="General">
                  <c:v>0</c:v>
                </c:pt>
                <c:pt idx="2631" formatCode="General">
                  <c:v>0</c:v>
                </c:pt>
                <c:pt idx="2632">
                  <c:v>23519.498701374301</c:v>
                </c:pt>
                <c:pt idx="2633">
                  <c:v>0</c:v>
                </c:pt>
                <c:pt idx="2634">
                  <c:v>23777.590310501251</c:v>
                </c:pt>
                <c:pt idx="2635">
                  <c:v>0</c:v>
                </c:pt>
                <c:pt idx="2636">
                  <c:v>24624.46587810076</c:v>
                </c:pt>
                <c:pt idx="2637" formatCode="General">
                  <c:v>0</c:v>
                </c:pt>
                <c:pt idx="2638">
                  <c:v>23677.950901791111</c:v>
                </c:pt>
                <c:pt idx="2639" formatCode="General">
                  <c:v>0</c:v>
                </c:pt>
                <c:pt idx="2640">
                  <c:v>20346.776750258068</c:v>
                </c:pt>
                <c:pt idx="2641">
                  <c:v>0</c:v>
                </c:pt>
                <c:pt idx="2642">
                  <c:v>0</c:v>
                </c:pt>
                <c:pt idx="2643">
                  <c:v>0</c:v>
                </c:pt>
                <c:pt idx="2644">
                  <c:v>0</c:v>
                </c:pt>
                <c:pt idx="2645">
                  <c:v>0</c:v>
                </c:pt>
                <c:pt idx="2646">
                  <c:v>20476.984276502812</c:v>
                </c:pt>
                <c:pt idx="2647">
                  <c:v>0</c:v>
                </c:pt>
                <c:pt idx="2648">
                  <c:v>22408.25724787324</c:v>
                </c:pt>
                <c:pt idx="2649">
                  <c:v>0</c:v>
                </c:pt>
                <c:pt idx="2650">
                  <c:v>0</c:v>
                </c:pt>
                <c:pt idx="2651">
                  <c:v>24103.41198342638</c:v>
                </c:pt>
                <c:pt idx="2652">
                  <c:v>0</c:v>
                </c:pt>
                <c:pt idx="2653">
                  <c:v>25473.083436752571</c:v>
                </c:pt>
                <c:pt idx="2654">
                  <c:v>0</c:v>
                </c:pt>
                <c:pt idx="2655">
                  <c:v>0</c:v>
                </c:pt>
                <c:pt idx="2656">
                  <c:v>23755.79349208617</c:v>
                </c:pt>
                <c:pt idx="2657">
                  <c:v>0</c:v>
                </c:pt>
                <c:pt idx="2658">
                  <c:v>26186.270518068559</c:v>
                </c:pt>
                <c:pt idx="2659">
                  <c:v>0</c:v>
                </c:pt>
                <c:pt idx="2660">
                  <c:v>25648.93979785702</c:v>
                </c:pt>
                <c:pt idx="2661">
                  <c:v>0</c:v>
                </c:pt>
                <c:pt idx="2662">
                  <c:v>24618.68224578556</c:v>
                </c:pt>
                <c:pt idx="2663">
                  <c:v>0</c:v>
                </c:pt>
                <c:pt idx="2664">
                  <c:v>20965.733111495399</c:v>
                </c:pt>
                <c:pt idx="2665" formatCode="General">
                  <c:v>0</c:v>
                </c:pt>
                <c:pt idx="2666">
                  <c:v>0</c:v>
                </c:pt>
                <c:pt idx="2667" formatCode="General">
                  <c:v>0</c:v>
                </c:pt>
                <c:pt idx="2668" formatCode="General">
                  <c:v>0</c:v>
                </c:pt>
                <c:pt idx="2669" formatCode="General">
                  <c:v>0</c:v>
                </c:pt>
                <c:pt idx="2670">
                  <c:v>20386.16238383792</c:v>
                </c:pt>
                <c:pt idx="2671" formatCode="General">
                  <c:v>0</c:v>
                </c:pt>
                <c:pt idx="2672">
                  <c:v>23073.517843167421</c:v>
                </c:pt>
                <c:pt idx="2673">
                  <c:v>0</c:v>
                </c:pt>
                <c:pt idx="2674">
                  <c:v>0</c:v>
                </c:pt>
                <c:pt idx="2675">
                  <c:v>24029.753614124009</c:v>
                </c:pt>
                <c:pt idx="2676" formatCode="General">
                  <c:v>0</c:v>
                </c:pt>
                <c:pt idx="2677">
                  <c:v>24148.166071028161</c:v>
                </c:pt>
                <c:pt idx="2678" formatCode="General">
                  <c:v>0</c:v>
                </c:pt>
                <c:pt idx="2679" formatCode="General">
                  <c:v>0</c:v>
                </c:pt>
                <c:pt idx="2680">
                  <c:v>24660.357290248179</c:v>
                </c:pt>
                <c:pt idx="2681">
                  <c:v>0</c:v>
                </c:pt>
                <c:pt idx="2682">
                  <c:v>24658.67653494528</c:v>
                </c:pt>
                <c:pt idx="2683">
                  <c:v>0</c:v>
                </c:pt>
                <c:pt idx="2684">
                  <c:v>24545.63251812946</c:v>
                </c:pt>
                <c:pt idx="2685" formatCode="General">
                  <c:v>0</c:v>
                </c:pt>
                <c:pt idx="2686">
                  <c:v>24226.250863763911</c:v>
                </c:pt>
                <c:pt idx="2687" formatCode="General">
                  <c:v>0</c:v>
                </c:pt>
                <c:pt idx="2688">
                  <c:v>20142.460171914168</c:v>
                </c:pt>
                <c:pt idx="2689">
                  <c:v>0</c:v>
                </c:pt>
                <c:pt idx="2690">
                  <c:v>0</c:v>
                </c:pt>
                <c:pt idx="2691">
                  <c:v>0</c:v>
                </c:pt>
                <c:pt idx="2692">
                  <c:v>0</c:v>
                </c:pt>
                <c:pt idx="2693">
                  <c:v>0</c:v>
                </c:pt>
                <c:pt idx="2694">
                  <c:v>20257.034814355909</c:v>
                </c:pt>
                <c:pt idx="2695">
                  <c:v>0</c:v>
                </c:pt>
                <c:pt idx="2696">
                  <c:v>22788.565514555699</c:v>
                </c:pt>
                <c:pt idx="2697">
                  <c:v>0</c:v>
                </c:pt>
                <c:pt idx="2698">
                  <c:v>0</c:v>
                </c:pt>
                <c:pt idx="2699">
                  <c:v>24034.62872049458</c:v>
                </c:pt>
                <c:pt idx="2700">
                  <c:v>0</c:v>
                </c:pt>
                <c:pt idx="2701">
                  <c:v>23971.294732181959</c:v>
                </c:pt>
                <c:pt idx="2702">
                  <c:v>0</c:v>
                </c:pt>
                <c:pt idx="2703">
                  <c:v>0</c:v>
                </c:pt>
                <c:pt idx="2704">
                  <c:v>23504.428246806568</c:v>
                </c:pt>
                <c:pt idx="2705">
                  <c:v>0</c:v>
                </c:pt>
                <c:pt idx="2706">
                  <c:v>24014.770756254518</c:v>
                </c:pt>
                <c:pt idx="2707">
                  <c:v>0</c:v>
                </c:pt>
                <c:pt idx="2708">
                  <c:v>24958.837066627231</c:v>
                </c:pt>
                <c:pt idx="2709">
                  <c:v>0</c:v>
                </c:pt>
                <c:pt idx="2710">
                  <c:v>24105.37829785985</c:v>
                </c:pt>
                <c:pt idx="2711">
                  <c:v>0</c:v>
                </c:pt>
                <c:pt idx="2712">
                  <c:v>20255.196106895059</c:v>
                </c:pt>
                <c:pt idx="2713" formatCode="General">
                  <c:v>0</c:v>
                </c:pt>
                <c:pt idx="2714">
                  <c:v>0</c:v>
                </c:pt>
                <c:pt idx="2715" formatCode="General">
                  <c:v>0</c:v>
                </c:pt>
                <c:pt idx="2716" formatCode="General">
                  <c:v>0</c:v>
                </c:pt>
                <c:pt idx="2717" formatCode="General">
                  <c:v>0</c:v>
                </c:pt>
                <c:pt idx="2718">
                  <c:v>20172.00722032155</c:v>
                </c:pt>
                <c:pt idx="2719" formatCode="General">
                  <c:v>0</c:v>
                </c:pt>
                <c:pt idx="2720">
                  <c:v>20984.948060203289</c:v>
                </c:pt>
                <c:pt idx="2721">
                  <c:v>0</c:v>
                </c:pt>
                <c:pt idx="2722">
                  <c:v>0</c:v>
                </c:pt>
                <c:pt idx="2723">
                  <c:v>21746.921553519791</c:v>
                </c:pt>
                <c:pt idx="2724" formatCode="General">
                  <c:v>0</c:v>
                </c:pt>
                <c:pt idx="2725">
                  <c:v>23159.720511946431</c:v>
                </c:pt>
                <c:pt idx="2726" formatCode="General">
                  <c:v>0</c:v>
                </c:pt>
                <c:pt idx="2727" formatCode="General">
                  <c:v>0</c:v>
                </c:pt>
                <c:pt idx="2728">
                  <c:v>22113.127886699909</c:v>
                </c:pt>
                <c:pt idx="2729">
                  <c:v>0</c:v>
                </c:pt>
                <c:pt idx="2730">
                  <c:v>22984.737095180819</c:v>
                </c:pt>
                <c:pt idx="2731">
                  <c:v>0</c:v>
                </c:pt>
                <c:pt idx="2732">
                  <c:v>23808.976052822829</c:v>
                </c:pt>
                <c:pt idx="2733" formatCode="General">
                  <c:v>0</c:v>
                </c:pt>
                <c:pt idx="2734">
                  <c:v>23059.153764483901</c:v>
                </c:pt>
                <c:pt idx="2735" formatCode="General">
                  <c:v>0</c:v>
                </c:pt>
                <c:pt idx="2736">
                  <c:v>20354.2870648485</c:v>
                </c:pt>
                <c:pt idx="2737">
                  <c:v>0</c:v>
                </c:pt>
                <c:pt idx="2738">
                  <c:v>0</c:v>
                </c:pt>
                <c:pt idx="2739">
                  <c:v>0</c:v>
                </c:pt>
                <c:pt idx="2740">
                  <c:v>0</c:v>
                </c:pt>
                <c:pt idx="2741">
                  <c:v>0</c:v>
                </c:pt>
                <c:pt idx="2742">
                  <c:v>19931.535490549311</c:v>
                </c:pt>
                <c:pt idx="2743">
                  <c:v>0</c:v>
                </c:pt>
                <c:pt idx="2744">
                  <c:v>20518.200306174222</c:v>
                </c:pt>
                <c:pt idx="2745">
                  <c:v>0</c:v>
                </c:pt>
                <c:pt idx="2746">
                  <c:v>0</c:v>
                </c:pt>
                <c:pt idx="2747">
                  <c:v>22833.071538402892</c:v>
                </c:pt>
                <c:pt idx="2748">
                  <c:v>0</c:v>
                </c:pt>
                <c:pt idx="2749">
                  <c:v>22555.63926512645</c:v>
                </c:pt>
                <c:pt idx="2750">
                  <c:v>0</c:v>
                </c:pt>
                <c:pt idx="2751">
                  <c:v>0</c:v>
                </c:pt>
                <c:pt idx="2752">
                  <c:v>23505.452808331069</c:v>
                </c:pt>
                <c:pt idx="2753">
                  <c:v>0</c:v>
                </c:pt>
                <c:pt idx="2754">
                  <c:v>23019.193218201031</c:v>
                </c:pt>
                <c:pt idx="2755">
                  <c:v>0</c:v>
                </c:pt>
                <c:pt idx="2756">
                  <c:v>23671.452572854341</c:v>
                </c:pt>
                <c:pt idx="2757">
                  <c:v>0</c:v>
                </c:pt>
                <c:pt idx="2758">
                  <c:v>22992.660449985531</c:v>
                </c:pt>
                <c:pt idx="2759">
                  <c:v>0</c:v>
                </c:pt>
                <c:pt idx="2760">
                  <c:v>20436.591496992649</c:v>
                </c:pt>
                <c:pt idx="2761" formatCode="General">
                  <c:v>0</c:v>
                </c:pt>
                <c:pt idx="2762">
                  <c:v>0</c:v>
                </c:pt>
                <c:pt idx="2763" formatCode="General">
                  <c:v>0</c:v>
                </c:pt>
                <c:pt idx="2764" formatCode="General">
                  <c:v>0</c:v>
                </c:pt>
                <c:pt idx="2765" formatCode="General">
                  <c:v>0</c:v>
                </c:pt>
                <c:pt idx="2766">
                  <c:v>20421.407701142849</c:v>
                </c:pt>
                <c:pt idx="2767" formatCode="General">
                  <c:v>0</c:v>
                </c:pt>
                <c:pt idx="2768">
                  <c:v>23016.045586239659</c:v>
                </c:pt>
                <c:pt idx="2769">
                  <c:v>0</c:v>
                </c:pt>
                <c:pt idx="2770">
                  <c:v>0</c:v>
                </c:pt>
                <c:pt idx="2771">
                  <c:v>23511.24675728683</c:v>
                </c:pt>
                <c:pt idx="2772" formatCode="General">
                  <c:v>0</c:v>
                </c:pt>
                <c:pt idx="2773">
                  <c:v>24368.951914809069</c:v>
                </c:pt>
                <c:pt idx="2774" formatCode="General">
                  <c:v>0</c:v>
                </c:pt>
                <c:pt idx="2775" formatCode="General">
                  <c:v>0</c:v>
                </c:pt>
                <c:pt idx="2776">
                  <c:v>24292.54129786402</c:v>
                </c:pt>
                <c:pt idx="2777">
                  <c:v>0</c:v>
                </c:pt>
                <c:pt idx="2778">
                  <c:v>25096.24513969554</c:v>
                </c:pt>
                <c:pt idx="2779">
                  <c:v>0</c:v>
                </c:pt>
                <c:pt idx="2780">
                  <c:v>25951.913047860311</c:v>
                </c:pt>
                <c:pt idx="2781" formatCode="General">
                  <c:v>0</c:v>
                </c:pt>
                <c:pt idx="2782">
                  <c:v>24214.944057330689</c:v>
                </c:pt>
                <c:pt idx="2783" formatCode="General">
                  <c:v>0</c:v>
                </c:pt>
                <c:pt idx="2784">
                  <c:v>21135.82727946138</c:v>
                </c:pt>
                <c:pt idx="2785">
                  <c:v>0</c:v>
                </c:pt>
                <c:pt idx="2786">
                  <c:v>0</c:v>
                </c:pt>
                <c:pt idx="2787">
                  <c:v>0</c:v>
                </c:pt>
                <c:pt idx="2788">
                  <c:v>0</c:v>
                </c:pt>
                <c:pt idx="2789">
                  <c:v>0</c:v>
                </c:pt>
                <c:pt idx="2790">
                  <c:v>20349.16989378932</c:v>
                </c:pt>
                <c:pt idx="2791">
                  <c:v>0</c:v>
                </c:pt>
                <c:pt idx="2792">
                  <c:v>22529.251005834099</c:v>
                </c:pt>
                <c:pt idx="2793">
                  <c:v>0</c:v>
                </c:pt>
                <c:pt idx="2794">
                  <c:v>0</c:v>
                </c:pt>
                <c:pt idx="2795">
                  <c:v>25235.976684432921</c:v>
                </c:pt>
                <c:pt idx="2796">
                  <c:v>0</c:v>
                </c:pt>
                <c:pt idx="2797">
                  <c:v>24883.810090082588</c:v>
                </c:pt>
                <c:pt idx="2798">
                  <c:v>0</c:v>
                </c:pt>
                <c:pt idx="2799">
                  <c:v>0</c:v>
                </c:pt>
                <c:pt idx="2800">
                  <c:v>24587.329483904581</c:v>
                </c:pt>
                <c:pt idx="2801">
                  <c:v>0</c:v>
                </c:pt>
                <c:pt idx="2802">
                  <c:v>25522.888691820859</c:v>
                </c:pt>
                <c:pt idx="2803">
                  <c:v>0</c:v>
                </c:pt>
                <c:pt idx="2804">
                  <c:v>24915.24695755904</c:v>
                </c:pt>
                <c:pt idx="2805">
                  <c:v>0</c:v>
                </c:pt>
                <c:pt idx="2806">
                  <c:v>24774.473071042201</c:v>
                </c:pt>
                <c:pt idx="2807">
                  <c:v>0</c:v>
                </c:pt>
                <c:pt idx="2808">
                  <c:v>21202.474295114069</c:v>
                </c:pt>
                <c:pt idx="2809" formatCode="General">
                  <c:v>0</c:v>
                </c:pt>
                <c:pt idx="2810">
                  <c:v>0</c:v>
                </c:pt>
                <c:pt idx="2811" formatCode="General">
                  <c:v>0</c:v>
                </c:pt>
                <c:pt idx="2812" formatCode="General">
                  <c:v>0</c:v>
                </c:pt>
                <c:pt idx="2813" formatCode="General">
                  <c:v>0</c:v>
                </c:pt>
                <c:pt idx="2814">
                  <c:v>20598.077700979171</c:v>
                </c:pt>
                <c:pt idx="2815" formatCode="General">
                  <c:v>0</c:v>
                </c:pt>
                <c:pt idx="2816">
                  <c:v>23019.043306721509</c:v>
                </c:pt>
                <c:pt idx="2817">
                  <c:v>0</c:v>
                </c:pt>
                <c:pt idx="2818">
                  <c:v>0</c:v>
                </c:pt>
                <c:pt idx="2819">
                  <c:v>25793.98174523695</c:v>
                </c:pt>
                <c:pt idx="2820" formatCode="General">
                  <c:v>0</c:v>
                </c:pt>
                <c:pt idx="2821">
                  <c:v>24808.245294306631</c:v>
                </c:pt>
                <c:pt idx="2822" formatCode="General">
                  <c:v>0</c:v>
                </c:pt>
                <c:pt idx="2823" formatCode="General">
                  <c:v>0</c:v>
                </c:pt>
                <c:pt idx="2824">
                  <c:v>26245.306884243411</c:v>
                </c:pt>
                <c:pt idx="2825">
                  <c:v>0</c:v>
                </c:pt>
                <c:pt idx="2826">
                  <c:v>25248.438006854409</c:v>
                </c:pt>
                <c:pt idx="2827">
                  <c:v>0</c:v>
                </c:pt>
                <c:pt idx="2828">
                  <c:v>25907.101754292991</c:v>
                </c:pt>
                <c:pt idx="2829" formatCode="General">
                  <c:v>0</c:v>
                </c:pt>
                <c:pt idx="2830">
                  <c:v>25990.75401029953</c:v>
                </c:pt>
                <c:pt idx="2831" formatCode="General">
                  <c:v>0</c:v>
                </c:pt>
                <c:pt idx="2832">
                  <c:v>21564.619296897268</c:v>
                </c:pt>
                <c:pt idx="2833">
                  <c:v>0</c:v>
                </c:pt>
                <c:pt idx="2834">
                  <c:v>0</c:v>
                </c:pt>
                <c:pt idx="2835">
                  <c:v>0</c:v>
                </c:pt>
                <c:pt idx="2836">
                  <c:v>0</c:v>
                </c:pt>
                <c:pt idx="2837">
                  <c:v>0</c:v>
                </c:pt>
                <c:pt idx="2838">
                  <c:v>21602.374753209569</c:v>
                </c:pt>
                <c:pt idx="2839">
                  <c:v>0</c:v>
                </c:pt>
                <c:pt idx="2840">
                  <c:v>23959.979957760032</c:v>
                </c:pt>
                <c:pt idx="2841">
                  <c:v>0</c:v>
                </c:pt>
                <c:pt idx="2842">
                  <c:v>0</c:v>
                </c:pt>
                <c:pt idx="2843">
                  <c:v>24865.78072596011</c:v>
                </c:pt>
                <c:pt idx="2844">
                  <c:v>0</c:v>
                </c:pt>
                <c:pt idx="2845">
                  <c:v>24149.249209050809</c:v>
                </c:pt>
                <c:pt idx="2846">
                  <c:v>0</c:v>
                </c:pt>
                <c:pt idx="2847">
                  <c:v>0</c:v>
                </c:pt>
                <c:pt idx="2848">
                  <c:v>25039.441552746899</c:v>
                </c:pt>
                <c:pt idx="2849">
                  <c:v>0</c:v>
                </c:pt>
                <c:pt idx="2850">
                  <c:v>24210.970710258171</c:v>
                </c:pt>
                <c:pt idx="2851">
                  <c:v>0</c:v>
                </c:pt>
                <c:pt idx="2852">
                  <c:v>25148.114537641239</c:v>
                </c:pt>
                <c:pt idx="2853">
                  <c:v>0</c:v>
                </c:pt>
                <c:pt idx="2854">
                  <c:v>24466.940493120499</c:v>
                </c:pt>
                <c:pt idx="2855">
                  <c:v>0</c:v>
                </c:pt>
                <c:pt idx="2856">
                  <c:v>21238.19358288042</c:v>
                </c:pt>
                <c:pt idx="2857" formatCode="General">
                  <c:v>0</c:v>
                </c:pt>
                <c:pt idx="2858">
                  <c:v>0</c:v>
                </c:pt>
                <c:pt idx="2859" formatCode="General">
                  <c:v>0</c:v>
                </c:pt>
                <c:pt idx="2860" formatCode="General">
                  <c:v>0</c:v>
                </c:pt>
                <c:pt idx="2861" formatCode="General">
                  <c:v>0</c:v>
                </c:pt>
                <c:pt idx="2862">
                  <c:v>21314.6381537212</c:v>
                </c:pt>
                <c:pt idx="2863" formatCode="General">
                  <c:v>0</c:v>
                </c:pt>
                <c:pt idx="2864">
                  <c:v>23831.33072599451</c:v>
                </c:pt>
                <c:pt idx="2865">
                  <c:v>0</c:v>
                </c:pt>
                <c:pt idx="2866">
                  <c:v>0</c:v>
                </c:pt>
                <c:pt idx="2867">
                  <c:v>24239.523540846028</c:v>
                </c:pt>
                <c:pt idx="2868" formatCode="General">
                  <c:v>0</c:v>
                </c:pt>
                <c:pt idx="2869">
                  <c:v>24791.7423402391</c:v>
                </c:pt>
                <c:pt idx="2870" formatCode="General">
                  <c:v>0</c:v>
                </c:pt>
                <c:pt idx="2871" formatCode="General">
                  <c:v>0</c:v>
                </c:pt>
                <c:pt idx="2872">
                  <c:v>24955.048801345241</c:v>
                </c:pt>
                <c:pt idx="2873">
                  <c:v>0</c:v>
                </c:pt>
                <c:pt idx="2874">
                  <c:v>25696.241035454041</c:v>
                </c:pt>
                <c:pt idx="2875">
                  <c:v>0</c:v>
                </c:pt>
                <c:pt idx="2876">
                  <c:v>23732.10603639036</c:v>
                </c:pt>
                <c:pt idx="2877" formatCode="General">
                  <c:v>0</c:v>
                </c:pt>
                <c:pt idx="2878">
                  <c:v>23195.787324488461</c:v>
                </c:pt>
                <c:pt idx="2879" formatCode="General">
                  <c:v>0</c:v>
                </c:pt>
                <c:pt idx="2880">
                  <c:v>21380.434965178119</c:v>
                </c:pt>
                <c:pt idx="2881">
                  <c:v>0</c:v>
                </c:pt>
                <c:pt idx="2882">
                  <c:v>0</c:v>
                </c:pt>
                <c:pt idx="2883">
                  <c:v>0</c:v>
                </c:pt>
                <c:pt idx="2884">
                  <c:v>0</c:v>
                </c:pt>
                <c:pt idx="2885">
                  <c:v>0</c:v>
                </c:pt>
                <c:pt idx="2886">
                  <c:v>19932.637457576089</c:v>
                </c:pt>
                <c:pt idx="2887">
                  <c:v>0</c:v>
                </c:pt>
                <c:pt idx="2888">
                  <c:v>21390.216930025759</c:v>
                </c:pt>
                <c:pt idx="2889">
                  <c:v>0</c:v>
                </c:pt>
                <c:pt idx="2890">
                  <c:v>0</c:v>
                </c:pt>
                <c:pt idx="2891">
                  <c:v>23560.131337701601</c:v>
                </c:pt>
                <c:pt idx="2892">
                  <c:v>0</c:v>
                </c:pt>
                <c:pt idx="2893">
                  <c:v>23605.155879192622</c:v>
                </c:pt>
                <c:pt idx="2894">
                  <c:v>0</c:v>
                </c:pt>
                <c:pt idx="2895">
                  <c:v>0</c:v>
                </c:pt>
                <c:pt idx="2896">
                  <c:v>23493.115818927999</c:v>
                </c:pt>
                <c:pt idx="2897">
                  <c:v>0</c:v>
                </c:pt>
                <c:pt idx="2898">
                  <c:v>24580.778480364239</c:v>
                </c:pt>
                <c:pt idx="2899">
                  <c:v>0</c:v>
                </c:pt>
                <c:pt idx="2900">
                  <c:v>24075.781835166981</c:v>
                </c:pt>
                <c:pt idx="2901">
                  <c:v>0</c:v>
                </c:pt>
                <c:pt idx="2902">
                  <c:v>23350.69179884715</c:v>
                </c:pt>
                <c:pt idx="2903">
                  <c:v>0</c:v>
                </c:pt>
                <c:pt idx="2904">
                  <c:v>20888.261900908328</c:v>
                </c:pt>
                <c:pt idx="2905" formatCode="General">
                  <c:v>0</c:v>
                </c:pt>
                <c:pt idx="2906">
                  <c:v>0</c:v>
                </c:pt>
                <c:pt idx="2907" formatCode="General">
                  <c:v>0</c:v>
                </c:pt>
                <c:pt idx="2908" formatCode="General">
                  <c:v>0</c:v>
                </c:pt>
                <c:pt idx="2909" formatCode="General">
                  <c:v>0</c:v>
                </c:pt>
                <c:pt idx="2910">
                  <c:v>20735.452425832271</c:v>
                </c:pt>
                <c:pt idx="2911" formatCode="General">
                  <c:v>0</c:v>
                </c:pt>
                <c:pt idx="2912">
                  <c:v>21307.246423341199</c:v>
                </c:pt>
                <c:pt idx="2913">
                  <c:v>0</c:v>
                </c:pt>
                <c:pt idx="2914">
                  <c:v>0</c:v>
                </c:pt>
                <c:pt idx="2915">
                  <c:v>21704.848142418919</c:v>
                </c:pt>
                <c:pt idx="2916" formatCode="General">
                  <c:v>0</c:v>
                </c:pt>
                <c:pt idx="2917">
                  <c:v>23003.562943532332</c:v>
                </c:pt>
                <c:pt idx="2918" formatCode="General">
                  <c:v>0</c:v>
                </c:pt>
                <c:pt idx="2919" formatCode="General">
                  <c:v>0</c:v>
                </c:pt>
                <c:pt idx="2920">
                  <c:v>22811.46262467833</c:v>
                </c:pt>
                <c:pt idx="2921">
                  <c:v>0</c:v>
                </c:pt>
                <c:pt idx="2922">
                  <c:v>24313.359547429591</c:v>
                </c:pt>
                <c:pt idx="2923">
                  <c:v>0</c:v>
                </c:pt>
                <c:pt idx="2924">
                  <c:v>25007.850089150561</c:v>
                </c:pt>
                <c:pt idx="2925" formatCode="General">
                  <c:v>0</c:v>
                </c:pt>
                <c:pt idx="2926">
                  <c:v>23716.226607353699</c:v>
                </c:pt>
                <c:pt idx="2927" formatCode="General">
                  <c:v>0</c:v>
                </c:pt>
                <c:pt idx="2928">
                  <c:v>21134.281669646749</c:v>
                </c:pt>
                <c:pt idx="2929">
                  <c:v>0</c:v>
                </c:pt>
                <c:pt idx="2930">
                  <c:v>0</c:v>
                </c:pt>
                <c:pt idx="2931">
                  <c:v>0</c:v>
                </c:pt>
                <c:pt idx="2932">
                  <c:v>0</c:v>
                </c:pt>
                <c:pt idx="2933">
                  <c:v>0</c:v>
                </c:pt>
                <c:pt idx="2934">
                  <c:v>20616.495249502659</c:v>
                </c:pt>
                <c:pt idx="2935">
                  <c:v>0</c:v>
                </c:pt>
                <c:pt idx="2936">
                  <c:v>23423.078979654922</c:v>
                </c:pt>
                <c:pt idx="2937">
                  <c:v>0</c:v>
                </c:pt>
                <c:pt idx="2938">
                  <c:v>0</c:v>
                </c:pt>
                <c:pt idx="2939">
                  <c:v>24951.028556078822</c:v>
                </c:pt>
                <c:pt idx="2940">
                  <c:v>0</c:v>
                </c:pt>
                <c:pt idx="2941">
                  <c:v>23797.67625577053</c:v>
                </c:pt>
                <c:pt idx="2942">
                  <c:v>0</c:v>
                </c:pt>
                <c:pt idx="2943">
                  <c:v>0</c:v>
                </c:pt>
                <c:pt idx="2944">
                  <c:v>25111.500762571141</c:v>
                </c:pt>
                <c:pt idx="2945">
                  <c:v>0</c:v>
                </c:pt>
                <c:pt idx="2946">
                  <c:v>24731.241849182021</c:v>
                </c:pt>
                <c:pt idx="2947">
                  <c:v>0</c:v>
                </c:pt>
                <c:pt idx="2948">
                  <c:v>23764.789321232511</c:v>
                </c:pt>
                <c:pt idx="2949">
                  <c:v>0</c:v>
                </c:pt>
                <c:pt idx="2950">
                  <c:v>22855.642689009492</c:v>
                </c:pt>
                <c:pt idx="2951">
                  <c:v>0</c:v>
                </c:pt>
                <c:pt idx="2952">
                  <c:v>22049.928858015359</c:v>
                </c:pt>
                <c:pt idx="2953" formatCode="General">
                  <c:v>0</c:v>
                </c:pt>
                <c:pt idx="2954">
                  <c:v>0</c:v>
                </c:pt>
                <c:pt idx="2955" formatCode="General">
                  <c:v>0</c:v>
                </c:pt>
                <c:pt idx="2956" formatCode="General">
                  <c:v>0</c:v>
                </c:pt>
                <c:pt idx="2957" formatCode="General">
                  <c:v>0</c:v>
                </c:pt>
                <c:pt idx="2958">
                  <c:v>21962.475235872589</c:v>
                </c:pt>
                <c:pt idx="2959" formatCode="General">
                  <c:v>0</c:v>
                </c:pt>
                <c:pt idx="2960">
                  <c:v>22882.12348624185</c:v>
                </c:pt>
                <c:pt idx="2961">
                  <c:v>0</c:v>
                </c:pt>
                <c:pt idx="2962">
                  <c:v>0</c:v>
                </c:pt>
                <c:pt idx="2963">
                  <c:v>23513.97474121668</c:v>
                </c:pt>
                <c:pt idx="2964" formatCode="General">
                  <c:v>0</c:v>
                </c:pt>
                <c:pt idx="2965">
                  <c:v>23798.60041989242</c:v>
                </c:pt>
                <c:pt idx="2966" formatCode="General">
                  <c:v>0</c:v>
                </c:pt>
                <c:pt idx="2967" formatCode="General">
                  <c:v>0</c:v>
                </c:pt>
                <c:pt idx="2968">
                  <c:v>24960.322333239059</c:v>
                </c:pt>
                <c:pt idx="2969">
                  <c:v>0</c:v>
                </c:pt>
                <c:pt idx="2970">
                  <c:v>23939.023521096689</c:v>
                </c:pt>
                <c:pt idx="2971">
                  <c:v>0</c:v>
                </c:pt>
                <c:pt idx="2972">
                  <c:v>24490.489788210562</c:v>
                </c:pt>
                <c:pt idx="2973" formatCode="General">
                  <c:v>0</c:v>
                </c:pt>
                <c:pt idx="2974">
                  <c:v>24599.591646954461</c:v>
                </c:pt>
                <c:pt idx="2975" formatCode="General">
                  <c:v>0</c:v>
                </c:pt>
                <c:pt idx="2976">
                  <c:v>21803.780387525559</c:v>
                </c:pt>
                <c:pt idx="2977">
                  <c:v>0</c:v>
                </c:pt>
                <c:pt idx="2978">
                  <c:v>0</c:v>
                </c:pt>
                <c:pt idx="2979">
                  <c:v>0</c:v>
                </c:pt>
                <c:pt idx="2980">
                  <c:v>0</c:v>
                </c:pt>
                <c:pt idx="2981">
                  <c:v>0</c:v>
                </c:pt>
                <c:pt idx="2982">
                  <c:v>22686.40035114202</c:v>
                </c:pt>
                <c:pt idx="2983">
                  <c:v>0</c:v>
                </c:pt>
                <c:pt idx="2984">
                  <c:v>23683.266025556761</c:v>
                </c:pt>
                <c:pt idx="2985">
                  <c:v>0</c:v>
                </c:pt>
                <c:pt idx="2986">
                  <c:v>0</c:v>
                </c:pt>
                <c:pt idx="2987">
                  <c:v>24480.016597324699</c:v>
                </c:pt>
                <c:pt idx="2988">
                  <c:v>0</c:v>
                </c:pt>
                <c:pt idx="2989">
                  <c:v>23987.45808610956</c:v>
                </c:pt>
                <c:pt idx="2990">
                  <c:v>0</c:v>
                </c:pt>
                <c:pt idx="2991">
                  <c:v>0</c:v>
                </c:pt>
                <c:pt idx="2992">
                  <c:v>25236.43562026745</c:v>
                </c:pt>
                <c:pt idx="2993">
                  <c:v>0</c:v>
                </c:pt>
                <c:pt idx="2994">
                  <c:v>24629.2460028106</c:v>
                </c:pt>
                <c:pt idx="2995">
                  <c:v>0</c:v>
                </c:pt>
                <c:pt idx="2996">
                  <c:v>24934.36225920506</c:v>
                </c:pt>
                <c:pt idx="2997">
                  <c:v>0</c:v>
                </c:pt>
                <c:pt idx="2998">
                  <c:v>24183.249969064789</c:v>
                </c:pt>
                <c:pt idx="2999">
                  <c:v>0</c:v>
                </c:pt>
                <c:pt idx="3000">
                  <c:v>22666.757495833808</c:v>
                </c:pt>
                <c:pt idx="3001" formatCode="General">
                  <c:v>0</c:v>
                </c:pt>
                <c:pt idx="3002">
                  <c:v>0</c:v>
                </c:pt>
                <c:pt idx="3003" formatCode="General">
                  <c:v>0</c:v>
                </c:pt>
                <c:pt idx="3004" formatCode="General">
                  <c:v>0</c:v>
                </c:pt>
                <c:pt idx="3005" formatCode="General">
                  <c:v>0</c:v>
                </c:pt>
                <c:pt idx="3006">
                  <c:v>22334.73006414028</c:v>
                </c:pt>
                <c:pt idx="3007" formatCode="General">
                  <c:v>0</c:v>
                </c:pt>
                <c:pt idx="3008">
                  <c:v>22672.024988656911</c:v>
                </c:pt>
                <c:pt idx="3009">
                  <c:v>0</c:v>
                </c:pt>
                <c:pt idx="3010">
                  <c:v>0</c:v>
                </c:pt>
                <c:pt idx="3011">
                  <c:v>23422.882189082338</c:v>
                </c:pt>
                <c:pt idx="3012" formatCode="General">
                  <c:v>0</c:v>
                </c:pt>
                <c:pt idx="3013">
                  <c:v>23313.415447274871</c:v>
                </c:pt>
                <c:pt idx="3014" formatCode="General">
                  <c:v>0</c:v>
                </c:pt>
                <c:pt idx="3015" formatCode="General">
                  <c:v>0</c:v>
                </c:pt>
                <c:pt idx="3016">
                  <c:v>23014.567224465649</c:v>
                </c:pt>
                <c:pt idx="3017">
                  <c:v>0</c:v>
                </c:pt>
                <c:pt idx="3018">
                  <c:v>23699.027178427641</c:v>
                </c:pt>
                <c:pt idx="3019">
                  <c:v>0</c:v>
                </c:pt>
                <c:pt idx="3020">
                  <c:v>24764.264191226721</c:v>
                </c:pt>
                <c:pt idx="3021" formatCode="General">
                  <c:v>0</c:v>
                </c:pt>
                <c:pt idx="3022">
                  <c:v>24454.472642198511</c:v>
                </c:pt>
                <c:pt idx="3023" formatCode="General">
                  <c:v>0</c:v>
                </c:pt>
                <c:pt idx="3024">
                  <c:v>22435.18152909886</c:v>
                </c:pt>
                <c:pt idx="3025">
                  <c:v>0</c:v>
                </c:pt>
                <c:pt idx="3026">
                  <c:v>0</c:v>
                </c:pt>
                <c:pt idx="3027">
                  <c:v>0</c:v>
                </c:pt>
                <c:pt idx="3028">
                  <c:v>0</c:v>
                </c:pt>
                <c:pt idx="3029">
                  <c:v>0</c:v>
                </c:pt>
                <c:pt idx="3030">
                  <c:v>22565.567848567171</c:v>
                </c:pt>
                <c:pt idx="3031">
                  <c:v>0</c:v>
                </c:pt>
                <c:pt idx="3032">
                  <c:v>24129.173371041728</c:v>
                </c:pt>
                <c:pt idx="3033">
                  <c:v>0</c:v>
                </c:pt>
                <c:pt idx="3034">
                  <c:v>0</c:v>
                </c:pt>
                <c:pt idx="3035">
                  <c:v>23099.98174684386</c:v>
                </c:pt>
                <c:pt idx="3036">
                  <c:v>0</c:v>
                </c:pt>
                <c:pt idx="3037">
                  <c:v>23256.378085613051</c:v>
                </c:pt>
                <c:pt idx="3038">
                  <c:v>0</c:v>
                </c:pt>
                <c:pt idx="3039">
                  <c:v>0</c:v>
                </c:pt>
                <c:pt idx="3040">
                  <c:v>24280.021049011229</c:v>
                </c:pt>
                <c:pt idx="3041">
                  <c:v>0</c:v>
                </c:pt>
                <c:pt idx="3042">
                  <c:v>24879.44108646148</c:v>
                </c:pt>
                <c:pt idx="3043">
                  <c:v>0</c:v>
                </c:pt>
                <c:pt idx="3044">
                  <c:v>24633.461820043711</c:v>
                </c:pt>
                <c:pt idx="3045">
                  <c:v>0</c:v>
                </c:pt>
                <c:pt idx="3046">
                  <c:v>23332.83027265887</c:v>
                </c:pt>
                <c:pt idx="3047">
                  <c:v>0</c:v>
                </c:pt>
                <c:pt idx="3048">
                  <c:v>23254.8379811663</c:v>
                </c:pt>
                <c:pt idx="3049" formatCode="General">
                  <c:v>0</c:v>
                </c:pt>
                <c:pt idx="3050">
                  <c:v>0</c:v>
                </c:pt>
                <c:pt idx="3051" formatCode="General">
                  <c:v>0</c:v>
                </c:pt>
                <c:pt idx="3052" formatCode="General">
                  <c:v>0</c:v>
                </c:pt>
                <c:pt idx="3053" formatCode="General">
                  <c:v>0</c:v>
                </c:pt>
                <c:pt idx="3054">
                  <c:v>22702.990744479652</c:v>
                </c:pt>
                <c:pt idx="3055" formatCode="General">
                  <c:v>0</c:v>
                </c:pt>
                <c:pt idx="3056">
                  <c:v>23478.906905824999</c:v>
                </c:pt>
                <c:pt idx="3057">
                  <c:v>0</c:v>
                </c:pt>
                <c:pt idx="3058">
                  <c:v>0</c:v>
                </c:pt>
                <c:pt idx="3059">
                  <c:v>24027.723154647141</c:v>
                </c:pt>
                <c:pt idx="3060" formatCode="General">
                  <c:v>0</c:v>
                </c:pt>
                <c:pt idx="3061">
                  <c:v>24789.280577059089</c:v>
                </c:pt>
                <c:pt idx="3062" formatCode="General">
                  <c:v>0</c:v>
                </c:pt>
                <c:pt idx="3063" formatCode="General">
                  <c:v>0</c:v>
                </c:pt>
                <c:pt idx="3064">
                  <c:v>23844.206200563502</c:v>
                </c:pt>
                <c:pt idx="3065">
                  <c:v>0</c:v>
                </c:pt>
                <c:pt idx="3066">
                  <c:v>24852.815608265359</c:v>
                </c:pt>
                <c:pt idx="3067">
                  <c:v>0</c:v>
                </c:pt>
                <c:pt idx="3068">
                  <c:v>23495.317362215948</c:v>
                </c:pt>
                <c:pt idx="3069" formatCode="General">
                  <c:v>0</c:v>
                </c:pt>
                <c:pt idx="3070">
                  <c:v>23389.248897446749</c:v>
                </c:pt>
                <c:pt idx="3071" formatCode="General">
                  <c:v>0</c:v>
                </c:pt>
                <c:pt idx="3072">
                  <c:v>22217.618100483989</c:v>
                </c:pt>
                <c:pt idx="3073">
                  <c:v>0</c:v>
                </c:pt>
                <c:pt idx="3074">
                  <c:v>0</c:v>
                </c:pt>
                <c:pt idx="3075">
                  <c:v>0</c:v>
                </c:pt>
                <c:pt idx="3076">
                  <c:v>0</c:v>
                </c:pt>
                <c:pt idx="3077">
                  <c:v>0</c:v>
                </c:pt>
                <c:pt idx="3078">
                  <c:v>21590.651937773549</c:v>
                </c:pt>
                <c:pt idx="3079">
                  <c:v>0</c:v>
                </c:pt>
                <c:pt idx="3080">
                  <c:v>22154.037567071209</c:v>
                </c:pt>
                <c:pt idx="3081">
                  <c:v>0</c:v>
                </c:pt>
                <c:pt idx="3082">
                  <c:v>0</c:v>
                </c:pt>
                <c:pt idx="3083">
                  <c:v>22293.051961323439</c:v>
                </c:pt>
                <c:pt idx="3084">
                  <c:v>0</c:v>
                </c:pt>
                <c:pt idx="3085">
                  <c:v>23695.565113261859</c:v>
                </c:pt>
                <c:pt idx="3086">
                  <c:v>0</c:v>
                </c:pt>
                <c:pt idx="3087">
                  <c:v>0</c:v>
                </c:pt>
                <c:pt idx="3088">
                  <c:v>23672.07607633734</c:v>
                </c:pt>
                <c:pt idx="3089">
                  <c:v>0</c:v>
                </c:pt>
                <c:pt idx="3090">
                  <c:v>23669.74966278908</c:v>
                </c:pt>
                <c:pt idx="3091">
                  <c:v>0</c:v>
                </c:pt>
                <c:pt idx="3092">
                  <c:v>24267.846996904758</c:v>
                </c:pt>
                <c:pt idx="3093">
                  <c:v>0</c:v>
                </c:pt>
                <c:pt idx="3094">
                  <c:v>23963.295975463621</c:v>
                </c:pt>
                <c:pt idx="3095">
                  <c:v>0</c:v>
                </c:pt>
                <c:pt idx="3096">
                  <c:v>21699.070442694901</c:v>
                </c:pt>
                <c:pt idx="3097" formatCode="General">
                  <c:v>0</c:v>
                </c:pt>
                <c:pt idx="3098">
                  <c:v>0</c:v>
                </c:pt>
                <c:pt idx="3099" formatCode="General">
                  <c:v>0</c:v>
                </c:pt>
                <c:pt idx="3100" formatCode="General">
                  <c:v>0</c:v>
                </c:pt>
                <c:pt idx="3101" formatCode="General">
                  <c:v>0</c:v>
                </c:pt>
                <c:pt idx="3102">
                  <c:v>21103.894962232371</c:v>
                </c:pt>
                <c:pt idx="3103" formatCode="General">
                  <c:v>0</c:v>
                </c:pt>
                <c:pt idx="3104">
                  <c:v>23229.223629929111</c:v>
                </c:pt>
                <c:pt idx="3105">
                  <c:v>0</c:v>
                </c:pt>
                <c:pt idx="3106">
                  <c:v>0</c:v>
                </c:pt>
                <c:pt idx="3107">
                  <c:v>24122.252385606549</c:v>
                </c:pt>
                <c:pt idx="3108" formatCode="General">
                  <c:v>0</c:v>
                </c:pt>
                <c:pt idx="3109">
                  <c:v>23397.62636351752</c:v>
                </c:pt>
                <c:pt idx="3110" formatCode="General">
                  <c:v>0</c:v>
                </c:pt>
                <c:pt idx="3111" formatCode="General">
                  <c:v>0</c:v>
                </c:pt>
                <c:pt idx="3112">
                  <c:v>23922.67463534683</c:v>
                </c:pt>
                <c:pt idx="3113">
                  <c:v>0</c:v>
                </c:pt>
                <c:pt idx="3114">
                  <c:v>25012.56618063576</c:v>
                </c:pt>
                <c:pt idx="3115">
                  <c:v>0</c:v>
                </c:pt>
                <c:pt idx="3116">
                  <c:v>24888.492418211841</c:v>
                </c:pt>
                <c:pt idx="3117" formatCode="General">
                  <c:v>0</c:v>
                </c:pt>
                <c:pt idx="3118">
                  <c:v>23316.45976874173</c:v>
                </c:pt>
                <c:pt idx="3119" formatCode="General">
                  <c:v>0</c:v>
                </c:pt>
                <c:pt idx="3120">
                  <c:v>21704.524191137931</c:v>
                </c:pt>
                <c:pt idx="3121">
                  <c:v>0</c:v>
                </c:pt>
                <c:pt idx="3122">
                  <c:v>0</c:v>
                </c:pt>
                <c:pt idx="3123">
                  <c:v>0</c:v>
                </c:pt>
                <c:pt idx="3124">
                  <c:v>0</c:v>
                </c:pt>
                <c:pt idx="3125">
                  <c:v>0</c:v>
                </c:pt>
                <c:pt idx="3126">
                  <c:v>21884.969763709079</c:v>
                </c:pt>
                <c:pt idx="3127">
                  <c:v>0</c:v>
                </c:pt>
                <c:pt idx="3128">
                  <c:v>23567.440644236562</c:v>
                </c:pt>
                <c:pt idx="3129">
                  <c:v>0</c:v>
                </c:pt>
                <c:pt idx="3130">
                  <c:v>0</c:v>
                </c:pt>
                <c:pt idx="3131">
                  <c:v>23582.254442745871</c:v>
                </c:pt>
                <c:pt idx="3132">
                  <c:v>0</c:v>
                </c:pt>
                <c:pt idx="3133">
                  <c:v>23165.536599350158</c:v>
                </c:pt>
                <c:pt idx="3134">
                  <c:v>0</c:v>
                </c:pt>
                <c:pt idx="3135">
                  <c:v>0</c:v>
                </c:pt>
                <c:pt idx="3136">
                  <c:v>23684.171421493971</c:v>
                </c:pt>
                <c:pt idx="3137">
                  <c:v>0</c:v>
                </c:pt>
                <c:pt idx="3138">
                  <c:v>24200.945631748989</c:v>
                </c:pt>
                <c:pt idx="3139">
                  <c:v>0</c:v>
                </c:pt>
                <c:pt idx="3140">
                  <c:v>24639.837014704641</c:v>
                </c:pt>
                <c:pt idx="3141">
                  <c:v>0</c:v>
                </c:pt>
                <c:pt idx="3142">
                  <c:v>24324.666662775289</c:v>
                </c:pt>
                <c:pt idx="3143">
                  <c:v>0</c:v>
                </c:pt>
                <c:pt idx="3144">
                  <c:v>21840.67380388016</c:v>
                </c:pt>
                <c:pt idx="3145" formatCode="General">
                  <c:v>0</c:v>
                </c:pt>
                <c:pt idx="3146">
                  <c:v>0</c:v>
                </c:pt>
                <c:pt idx="3147" formatCode="General">
                  <c:v>0</c:v>
                </c:pt>
                <c:pt idx="3148" formatCode="General">
                  <c:v>0</c:v>
                </c:pt>
                <c:pt idx="3149" formatCode="General">
                  <c:v>0</c:v>
                </c:pt>
                <c:pt idx="3150">
                  <c:v>21804.701446444251</c:v>
                </c:pt>
                <c:pt idx="3151" formatCode="General">
                  <c:v>0</c:v>
                </c:pt>
                <c:pt idx="3152">
                  <c:v>23315.749792997951</c:v>
                </c:pt>
                <c:pt idx="3153">
                  <c:v>0</c:v>
                </c:pt>
                <c:pt idx="3154">
                  <c:v>0</c:v>
                </c:pt>
                <c:pt idx="3155">
                  <c:v>23672.033610746272</c:v>
                </c:pt>
                <c:pt idx="3156" formatCode="General">
                  <c:v>0</c:v>
                </c:pt>
                <c:pt idx="3157">
                  <c:v>22534.014732454139</c:v>
                </c:pt>
                <c:pt idx="3158" formatCode="General">
                  <c:v>0</c:v>
                </c:pt>
                <c:pt idx="3159" formatCode="General">
                  <c:v>0</c:v>
                </c:pt>
                <c:pt idx="3160">
                  <c:v>23457.01858563222</c:v>
                </c:pt>
                <c:pt idx="3161">
                  <c:v>0</c:v>
                </c:pt>
                <c:pt idx="3162">
                  <c:v>23146.57920030658</c:v>
                </c:pt>
                <c:pt idx="3163">
                  <c:v>0</c:v>
                </c:pt>
                <c:pt idx="3164">
                  <c:v>23751.891594438101</c:v>
                </c:pt>
                <c:pt idx="3165" formatCode="General">
                  <c:v>0</c:v>
                </c:pt>
                <c:pt idx="3166">
                  <c:v>22641.961886223799</c:v>
                </c:pt>
                <c:pt idx="3167" formatCode="General">
                  <c:v>0</c:v>
                </c:pt>
                <c:pt idx="3168">
                  <c:v>21941.601866519879</c:v>
                </c:pt>
                <c:pt idx="3169">
                  <c:v>0</c:v>
                </c:pt>
                <c:pt idx="3170">
                  <c:v>0</c:v>
                </c:pt>
                <c:pt idx="3171">
                  <c:v>0</c:v>
                </c:pt>
                <c:pt idx="3172">
                  <c:v>0</c:v>
                </c:pt>
                <c:pt idx="3173">
                  <c:v>0</c:v>
                </c:pt>
                <c:pt idx="3174">
                  <c:v>21237.492830797539</c:v>
                </c:pt>
                <c:pt idx="3175">
                  <c:v>0</c:v>
                </c:pt>
                <c:pt idx="3176">
                  <c:v>22570.650686324399</c:v>
                </c:pt>
                <c:pt idx="3177">
                  <c:v>0</c:v>
                </c:pt>
                <c:pt idx="3178">
                  <c:v>0</c:v>
                </c:pt>
                <c:pt idx="3179">
                  <c:v>23305.028559391689</c:v>
                </c:pt>
                <c:pt idx="3180">
                  <c:v>0</c:v>
                </c:pt>
                <c:pt idx="3181">
                  <c:v>23359.917869494118</c:v>
                </c:pt>
                <c:pt idx="3182">
                  <c:v>0</c:v>
                </c:pt>
                <c:pt idx="3183">
                  <c:v>0</c:v>
                </c:pt>
                <c:pt idx="3184">
                  <c:v>24096.373205711141</c:v>
                </c:pt>
                <c:pt idx="3185">
                  <c:v>0</c:v>
                </c:pt>
                <c:pt idx="3186">
                  <c:v>23450.999412984471</c:v>
                </c:pt>
                <c:pt idx="3187">
                  <c:v>0</c:v>
                </c:pt>
                <c:pt idx="3188">
                  <c:v>22665.291362114731</c:v>
                </c:pt>
                <c:pt idx="3189">
                  <c:v>0</c:v>
                </c:pt>
                <c:pt idx="3190">
                  <c:v>22782.875826249929</c:v>
                </c:pt>
                <c:pt idx="3191">
                  <c:v>0</c:v>
                </c:pt>
                <c:pt idx="3192">
                  <c:v>21766.10870530082</c:v>
                </c:pt>
                <c:pt idx="3193" formatCode="General">
                  <c:v>0</c:v>
                </c:pt>
                <c:pt idx="3194">
                  <c:v>0</c:v>
                </c:pt>
                <c:pt idx="3195" formatCode="General">
                  <c:v>0</c:v>
                </c:pt>
                <c:pt idx="3196" formatCode="General">
                  <c:v>0</c:v>
                </c:pt>
                <c:pt idx="3197" formatCode="General">
                  <c:v>0</c:v>
                </c:pt>
                <c:pt idx="3198">
                  <c:v>21687.020553453862</c:v>
                </c:pt>
                <c:pt idx="3199" formatCode="General">
                  <c:v>0</c:v>
                </c:pt>
                <c:pt idx="3200">
                  <c:v>22281.668159988461</c:v>
                </c:pt>
                <c:pt idx="3201">
                  <c:v>0</c:v>
                </c:pt>
                <c:pt idx="3202">
                  <c:v>0</c:v>
                </c:pt>
                <c:pt idx="3203">
                  <c:v>22035.560078915889</c:v>
                </c:pt>
                <c:pt idx="3204" formatCode="General">
                  <c:v>0</c:v>
                </c:pt>
                <c:pt idx="3205">
                  <c:v>22604.369474524381</c:v>
                </c:pt>
                <c:pt idx="3206" formatCode="General">
                  <c:v>0</c:v>
                </c:pt>
                <c:pt idx="3207" formatCode="General">
                  <c:v>0</c:v>
                </c:pt>
                <c:pt idx="3208">
                  <c:v>22820.48092473645</c:v>
                </c:pt>
                <c:pt idx="3209">
                  <c:v>0</c:v>
                </c:pt>
                <c:pt idx="3210">
                  <c:v>22660.688052221401</c:v>
                </c:pt>
                <c:pt idx="3211">
                  <c:v>0</c:v>
                </c:pt>
                <c:pt idx="3212">
                  <c:v>23648.68228422643</c:v>
                </c:pt>
                <c:pt idx="3213" formatCode="General">
                  <c:v>0</c:v>
                </c:pt>
                <c:pt idx="3214">
                  <c:v>22311.638227657852</c:v>
                </c:pt>
                <c:pt idx="3215" formatCode="General">
                  <c:v>0</c:v>
                </c:pt>
                <c:pt idx="3216">
                  <c:v>21108.493949682441</c:v>
                </c:pt>
                <c:pt idx="3217">
                  <c:v>0</c:v>
                </c:pt>
                <c:pt idx="3218">
                  <c:v>0</c:v>
                </c:pt>
                <c:pt idx="3219">
                  <c:v>0</c:v>
                </c:pt>
                <c:pt idx="3220">
                  <c:v>0</c:v>
                </c:pt>
                <c:pt idx="3221">
                  <c:v>0</c:v>
                </c:pt>
                <c:pt idx="3222">
                  <c:v>20877.481620988601</c:v>
                </c:pt>
                <c:pt idx="3223">
                  <c:v>0</c:v>
                </c:pt>
                <c:pt idx="3224">
                  <c:v>20666.92062584775</c:v>
                </c:pt>
                <c:pt idx="3225">
                  <c:v>0</c:v>
                </c:pt>
                <c:pt idx="3226">
                  <c:v>0</c:v>
                </c:pt>
                <c:pt idx="3227">
                  <c:v>21877.461143659471</c:v>
                </c:pt>
                <c:pt idx="3228">
                  <c:v>0</c:v>
                </c:pt>
                <c:pt idx="3229">
                  <c:v>22713.952598426149</c:v>
                </c:pt>
                <c:pt idx="3230">
                  <c:v>0</c:v>
                </c:pt>
                <c:pt idx="3231">
                  <c:v>0</c:v>
                </c:pt>
                <c:pt idx="3232">
                  <c:v>21466.906072553051</c:v>
                </c:pt>
                <c:pt idx="3233">
                  <c:v>0</c:v>
                </c:pt>
                <c:pt idx="3234">
                  <c:v>22563.044462861501</c:v>
                </c:pt>
                <c:pt idx="3235">
                  <c:v>0</c:v>
                </c:pt>
                <c:pt idx="3236">
                  <c:v>22972.17066338989</c:v>
                </c:pt>
                <c:pt idx="3237">
                  <c:v>0</c:v>
                </c:pt>
                <c:pt idx="3238">
                  <c:v>22255.955603287181</c:v>
                </c:pt>
                <c:pt idx="3239">
                  <c:v>0</c:v>
                </c:pt>
                <c:pt idx="3240">
                  <c:v>21229.071137083331</c:v>
                </c:pt>
                <c:pt idx="3241" formatCode="General">
                  <c:v>0</c:v>
                </c:pt>
                <c:pt idx="3242">
                  <c:v>0</c:v>
                </c:pt>
                <c:pt idx="3243" formatCode="General">
                  <c:v>0</c:v>
                </c:pt>
                <c:pt idx="3244" formatCode="General">
                  <c:v>0</c:v>
                </c:pt>
                <c:pt idx="3245" formatCode="General">
                  <c:v>0</c:v>
                </c:pt>
                <c:pt idx="3246">
                  <c:v>20058.24395067833</c:v>
                </c:pt>
                <c:pt idx="3247" formatCode="General">
                  <c:v>0</c:v>
                </c:pt>
                <c:pt idx="3248">
                  <c:v>20662.640709812011</c:v>
                </c:pt>
                <c:pt idx="3249">
                  <c:v>0</c:v>
                </c:pt>
                <c:pt idx="3250">
                  <c:v>0</c:v>
                </c:pt>
                <c:pt idx="3251">
                  <c:v>22198.49707185875</c:v>
                </c:pt>
                <c:pt idx="3252" formatCode="General">
                  <c:v>0</c:v>
                </c:pt>
                <c:pt idx="3253">
                  <c:v>22340.53699322473</c:v>
                </c:pt>
                <c:pt idx="3254" formatCode="General">
                  <c:v>0</c:v>
                </c:pt>
                <c:pt idx="3255" formatCode="General">
                  <c:v>0</c:v>
                </c:pt>
                <c:pt idx="3256">
                  <c:v>21882.70211063723</c:v>
                </c:pt>
                <c:pt idx="3257">
                  <c:v>0</c:v>
                </c:pt>
                <c:pt idx="3258">
                  <c:v>23282.68663556398</c:v>
                </c:pt>
                <c:pt idx="3259">
                  <c:v>0</c:v>
                </c:pt>
                <c:pt idx="3260">
                  <c:v>23300.195055521461</c:v>
                </c:pt>
                <c:pt idx="3261" formatCode="General">
                  <c:v>0</c:v>
                </c:pt>
                <c:pt idx="3262">
                  <c:v>23303.930189409661</c:v>
                </c:pt>
                <c:pt idx="3263" formatCode="General">
                  <c:v>0</c:v>
                </c:pt>
                <c:pt idx="3264">
                  <c:v>21072.27709893517</c:v>
                </c:pt>
                <c:pt idx="3265">
                  <c:v>0</c:v>
                </c:pt>
                <c:pt idx="3266">
                  <c:v>0</c:v>
                </c:pt>
                <c:pt idx="3267">
                  <c:v>0</c:v>
                </c:pt>
                <c:pt idx="3268">
                  <c:v>0</c:v>
                </c:pt>
                <c:pt idx="3269">
                  <c:v>0</c:v>
                </c:pt>
                <c:pt idx="3270">
                  <c:v>20592.932939434912</c:v>
                </c:pt>
                <c:pt idx="3271">
                  <c:v>0</c:v>
                </c:pt>
                <c:pt idx="3272">
                  <c:v>22519.164286319901</c:v>
                </c:pt>
                <c:pt idx="3273">
                  <c:v>0</c:v>
                </c:pt>
                <c:pt idx="3274">
                  <c:v>0</c:v>
                </c:pt>
                <c:pt idx="3275">
                  <c:v>23617.077424643139</c:v>
                </c:pt>
                <c:pt idx="3276">
                  <c:v>0</c:v>
                </c:pt>
                <c:pt idx="3277">
                  <c:v>22738.100642281701</c:v>
                </c:pt>
                <c:pt idx="3278">
                  <c:v>0</c:v>
                </c:pt>
                <c:pt idx="3279">
                  <c:v>0</c:v>
                </c:pt>
                <c:pt idx="3280">
                  <c:v>23963.027685063069</c:v>
                </c:pt>
                <c:pt idx="3281">
                  <c:v>0</c:v>
                </c:pt>
                <c:pt idx="3282">
                  <c:v>23916.952474507019</c:v>
                </c:pt>
                <c:pt idx="3283">
                  <c:v>0</c:v>
                </c:pt>
                <c:pt idx="3284">
                  <c:v>24144.44057909293</c:v>
                </c:pt>
                <c:pt idx="3285">
                  <c:v>0</c:v>
                </c:pt>
                <c:pt idx="3286">
                  <c:v>22778.20823105895</c:v>
                </c:pt>
                <c:pt idx="3287">
                  <c:v>0</c:v>
                </c:pt>
                <c:pt idx="3288">
                  <c:v>21149.4811176902</c:v>
                </c:pt>
                <c:pt idx="3289" formatCode="General">
                  <c:v>0</c:v>
                </c:pt>
                <c:pt idx="3290">
                  <c:v>0</c:v>
                </c:pt>
                <c:pt idx="3291" formatCode="General">
                  <c:v>0</c:v>
                </c:pt>
                <c:pt idx="3292" formatCode="General">
                  <c:v>0</c:v>
                </c:pt>
                <c:pt idx="3293" formatCode="General">
                  <c:v>0</c:v>
                </c:pt>
                <c:pt idx="3294">
                  <c:v>20624.653470063909</c:v>
                </c:pt>
                <c:pt idx="3295" formatCode="General">
                  <c:v>0</c:v>
                </c:pt>
                <c:pt idx="3296">
                  <c:v>23492.828953129421</c:v>
                </c:pt>
                <c:pt idx="3297">
                  <c:v>0</c:v>
                </c:pt>
                <c:pt idx="3298">
                  <c:v>0</c:v>
                </c:pt>
                <c:pt idx="3299">
                  <c:v>23184.789098359721</c:v>
                </c:pt>
                <c:pt idx="3300" formatCode="General">
                  <c:v>0</c:v>
                </c:pt>
                <c:pt idx="3301">
                  <c:v>23333.783739226299</c:v>
                </c:pt>
                <c:pt idx="3302" formatCode="General">
                  <c:v>0</c:v>
                </c:pt>
                <c:pt idx="3303" formatCode="General">
                  <c:v>0</c:v>
                </c:pt>
                <c:pt idx="3304">
                  <c:v>23809.21585721157</c:v>
                </c:pt>
                <c:pt idx="3305">
                  <c:v>0</c:v>
                </c:pt>
                <c:pt idx="3306">
                  <c:v>24348.006980027061</c:v>
                </c:pt>
                <c:pt idx="3307">
                  <c:v>0</c:v>
                </c:pt>
                <c:pt idx="3308">
                  <c:v>23349.522914289999</c:v>
                </c:pt>
                <c:pt idx="3309" formatCode="General">
                  <c:v>0</c:v>
                </c:pt>
                <c:pt idx="3310">
                  <c:v>23299.066135451161</c:v>
                </c:pt>
                <c:pt idx="3311" formatCode="General">
                  <c:v>0</c:v>
                </c:pt>
                <c:pt idx="3312">
                  <c:v>21147.13459464434</c:v>
                </c:pt>
                <c:pt idx="3313">
                  <c:v>0</c:v>
                </c:pt>
                <c:pt idx="3314">
                  <c:v>0</c:v>
                </c:pt>
                <c:pt idx="3315">
                  <c:v>0</c:v>
                </c:pt>
                <c:pt idx="3316">
                  <c:v>0</c:v>
                </c:pt>
                <c:pt idx="3317">
                  <c:v>0</c:v>
                </c:pt>
                <c:pt idx="3318">
                  <c:v>20220.871059208479</c:v>
                </c:pt>
                <c:pt idx="3319">
                  <c:v>0</c:v>
                </c:pt>
                <c:pt idx="3320">
                  <c:v>23180.940347469481</c:v>
                </c:pt>
                <c:pt idx="3321">
                  <c:v>0</c:v>
                </c:pt>
                <c:pt idx="3322">
                  <c:v>0</c:v>
                </c:pt>
                <c:pt idx="3323">
                  <c:v>23478.089509392012</c:v>
                </c:pt>
                <c:pt idx="3324">
                  <c:v>0</c:v>
                </c:pt>
                <c:pt idx="3325">
                  <c:v>23880.838221928789</c:v>
                </c:pt>
                <c:pt idx="3326">
                  <c:v>0</c:v>
                </c:pt>
                <c:pt idx="3327">
                  <c:v>0</c:v>
                </c:pt>
                <c:pt idx="3328">
                  <c:v>22461.003246991149</c:v>
                </c:pt>
                <c:pt idx="3329">
                  <c:v>0</c:v>
                </c:pt>
                <c:pt idx="3330">
                  <c:v>23127.45471666372</c:v>
                </c:pt>
                <c:pt idx="3331">
                  <c:v>0</c:v>
                </c:pt>
                <c:pt idx="3332">
                  <c:v>23920.06466997309</c:v>
                </c:pt>
                <c:pt idx="3333">
                  <c:v>0</c:v>
                </c:pt>
                <c:pt idx="3334">
                  <c:v>23577.327584938161</c:v>
                </c:pt>
                <c:pt idx="3335">
                  <c:v>0</c:v>
                </c:pt>
                <c:pt idx="3336">
                  <c:v>20836.044091389089</c:v>
                </c:pt>
                <c:pt idx="3337" formatCode="General">
                  <c:v>0</c:v>
                </c:pt>
                <c:pt idx="3338">
                  <c:v>0</c:v>
                </c:pt>
                <c:pt idx="3339" formatCode="General">
                  <c:v>0</c:v>
                </c:pt>
                <c:pt idx="3340" formatCode="General">
                  <c:v>0</c:v>
                </c:pt>
                <c:pt idx="3341" formatCode="General">
                  <c:v>0</c:v>
                </c:pt>
                <c:pt idx="3342">
                  <c:v>20528.09380632831</c:v>
                </c:pt>
                <c:pt idx="3343" formatCode="General">
                  <c:v>0</c:v>
                </c:pt>
                <c:pt idx="3344">
                  <c:v>22756.427995165621</c:v>
                </c:pt>
                <c:pt idx="3345">
                  <c:v>0</c:v>
                </c:pt>
                <c:pt idx="3346">
                  <c:v>0</c:v>
                </c:pt>
                <c:pt idx="3347">
                  <c:v>22862.291239345112</c:v>
                </c:pt>
                <c:pt idx="3348" formatCode="General">
                  <c:v>0</c:v>
                </c:pt>
                <c:pt idx="3349">
                  <c:v>22694.583418539019</c:v>
                </c:pt>
                <c:pt idx="3350" formatCode="General">
                  <c:v>0</c:v>
                </c:pt>
                <c:pt idx="3351" formatCode="General">
                  <c:v>0</c:v>
                </c:pt>
                <c:pt idx="3352">
                  <c:v>22415.709062494829</c:v>
                </c:pt>
                <c:pt idx="3353">
                  <c:v>0</c:v>
                </c:pt>
                <c:pt idx="3354">
                  <c:v>24240.54722203346</c:v>
                </c:pt>
                <c:pt idx="3355">
                  <c:v>0</c:v>
                </c:pt>
                <c:pt idx="3356">
                  <c:v>23442.91361704408</c:v>
                </c:pt>
                <c:pt idx="3357" formatCode="General">
                  <c:v>0</c:v>
                </c:pt>
                <c:pt idx="3358">
                  <c:v>23023.32058013196</c:v>
                </c:pt>
                <c:pt idx="3359" formatCode="General">
                  <c:v>0</c:v>
                </c:pt>
                <c:pt idx="3360">
                  <c:v>21750.09850160098</c:v>
                </c:pt>
                <c:pt idx="3361">
                  <c:v>0</c:v>
                </c:pt>
                <c:pt idx="3362">
                  <c:v>0</c:v>
                </c:pt>
                <c:pt idx="3363">
                  <c:v>0</c:v>
                </c:pt>
                <c:pt idx="3364">
                  <c:v>0</c:v>
                </c:pt>
                <c:pt idx="3365">
                  <c:v>0</c:v>
                </c:pt>
                <c:pt idx="3366">
                  <c:v>20958.756643430901</c:v>
                </c:pt>
                <c:pt idx="3367">
                  <c:v>0</c:v>
                </c:pt>
                <c:pt idx="3368">
                  <c:v>22599.886475932501</c:v>
                </c:pt>
                <c:pt idx="3369">
                  <c:v>0</c:v>
                </c:pt>
                <c:pt idx="3370">
                  <c:v>0</c:v>
                </c:pt>
                <c:pt idx="3371">
                  <c:v>23129.723573430219</c:v>
                </c:pt>
                <c:pt idx="3372">
                  <c:v>0</c:v>
                </c:pt>
                <c:pt idx="3373">
                  <c:v>22435.164266203661</c:v>
                </c:pt>
                <c:pt idx="3374">
                  <c:v>0</c:v>
                </c:pt>
                <c:pt idx="3375">
                  <c:v>0</c:v>
                </c:pt>
                <c:pt idx="3376">
                  <c:v>22148.137346547988</c:v>
                </c:pt>
                <c:pt idx="3377">
                  <c:v>0</c:v>
                </c:pt>
                <c:pt idx="3378">
                  <c:v>21514.000673280429</c:v>
                </c:pt>
                <c:pt idx="3379">
                  <c:v>0</c:v>
                </c:pt>
                <c:pt idx="3380">
                  <c:v>22260.33135732665</c:v>
                </c:pt>
                <c:pt idx="3381">
                  <c:v>0</c:v>
                </c:pt>
                <c:pt idx="3382">
                  <c:v>22738.574549991601</c:v>
                </c:pt>
                <c:pt idx="3383">
                  <c:v>0</c:v>
                </c:pt>
                <c:pt idx="3384">
                  <c:v>20521.06749330978</c:v>
                </c:pt>
                <c:pt idx="3385" formatCode="General">
                  <c:v>0</c:v>
                </c:pt>
                <c:pt idx="3386">
                  <c:v>0</c:v>
                </c:pt>
                <c:pt idx="3387" formatCode="General">
                  <c:v>0</c:v>
                </c:pt>
                <c:pt idx="3388" formatCode="General">
                  <c:v>0</c:v>
                </c:pt>
                <c:pt idx="3389" formatCode="General">
                  <c:v>0</c:v>
                </c:pt>
                <c:pt idx="3390">
                  <c:v>20023.471808833441</c:v>
                </c:pt>
                <c:pt idx="3391" formatCode="General">
                  <c:v>0</c:v>
                </c:pt>
                <c:pt idx="3392">
                  <c:v>21325.43122292664</c:v>
                </c:pt>
                <c:pt idx="3393">
                  <c:v>0</c:v>
                </c:pt>
                <c:pt idx="3394">
                  <c:v>0</c:v>
                </c:pt>
                <c:pt idx="3395">
                  <c:v>22100.735458040999</c:v>
                </c:pt>
                <c:pt idx="3396" formatCode="General">
                  <c:v>0</c:v>
                </c:pt>
                <c:pt idx="3397">
                  <c:v>22284.7321794009</c:v>
                </c:pt>
                <c:pt idx="3398" formatCode="General">
                  <c:v>0</c:v>
                </c:pt>
                <c:pt idx="3399" formatCode="General">
                  <c:v>0</c:v>
                </c:pt>
                <c:pt idx="3400">
                  <c:v>22190.74873650802</c:v>
                </c:pt>
                <c:pt idx="3401">
                  <c:v>0</c:v>
                </c:pt>
                <c:pt idx="3402">
                  <c:v>22727.466004567639</c:v>
                </c:pt>
                <c:pt idx="3403">
                  <c:v>0</c:v>
                </c:pt>
                <c:pt idx="3404">
                  <c:v>23106.117203723828</c:v>
                </c:pt>
                <c:pt idx="3405" formatCode="General">
                  <c:v>0</c:v>
                </c:pt>
                <c:pt idx="3406">
                  <c:v>22201.109781416191</c:v>
                </c:pt>
                <c:pt idx="3407" formatCode="General">
                  <c:v>0</c:v>
                </c:pt>
                <c:pt idx="3408">
                  <c:v>20099.818041670151</c:v>
                </c:pt>
                <c:pt idx="3409">
                  <c:v>0</c:v>
                </c:pt>
                <c:pt idx="3410">
                  <c:v>0</c:v>
                </c:pt>
                <c:pt idx="3411">
                  <c:v>0</c:v>
                </c:pt>
                <c:pt idx="3412">
                  <c:v>0</c:v>
                </c:pt>
                <c:pt idx="3413">
                  <c:v>0</c:v>
                </c:pt>
                <c:pt idx="3414">
                  <c:v>19876.75952471546</c:v>
                </c:pt>
                <c:pt idx="3415">
                  <c:v>0</c:v>
                </c:pt>
                <c:pt idx="3416">
                  <c:v>19884.189015400661</c:v>
                </c:pt>
                <c:pt idx="3417">
                  <c:v>0</c:v>
                </c:pt>
                <c:pt idx="3418">
                  <c:v>0</c:v>
                </c:pt>
                <c:pt idx="3419">
                  <c:v>21606.1594203364</c:v>
                </c:pt>
                <c:pt idx="3420">
                  <c:v>0</c:v>
                </c:pt>
                <c:pt idx="3421">
                  <c:v>21714.911938096491</c:v>
                </c:pt>
                <c:pt idx="3422">
                  <c:v>0</c:v>
                </c:pt>
                <c:pt idx="3423">
                  <c:v>0</c:v>
                </c:pt>
                <c:pt idx="3424">
                  <c:v>20759.288162122401</c:v>
                </c:pt>
                <c:pt idx="3425">
                  <c:v>0</c:v>
                </c:pt>
                <c:pt idx="3426">
                  <c:v>22542.211662133919</c:v>
                </c:pt>
                <c:pt idx="3427">
                  <c:v>0</c:v>
                </c:pt>
                <c:pt idx="3428">
                  <c:v>21904.973000895669</c:v>
                </c:pt>
                <c:pt idx="3429">
                  <c:v>0</c:v>
                </c:pt>
                <c:pt idx="3430">
                  <c:v>21316.450782813241</c:v>
                </c:pt>
                <c:pt idx="3431">
                  <c:v>0</c:v>
                </c:pt>
                <c:pt idx="3432">
                  <c:v>20605.099187585929</c:v>
                </c:pt>
                <c:pt idx="3433" formatCode="General">
                  <c:v>0</c:v>
                </c:pt>
                <c:pt idx="3434">
                  <c:v>0</c:v>
                </c:pt>
                <c:pt idx="3435" formatCode="General">
                  <c:v>0</c:v>
                </c:pt>
                <c:pt idx="3436" formatCode="General">
                  <c:v>0</c:v>
                </c:pt>
                <c:pt idx="3437" formatCode="General">
                  <c:v>0</c:v>
                </c:pt>
                <c:pt idx="3438">
                  <c:v>20545.5771194111</c:v>
                </c:pt>
                <c:pt idx="3439" formatCode="General">
                  <c:v>0</c:v>
                </c:pt>
                <c:pt idx="3440">
                  <c:v>21910.306088513229</c:v>
                </c:pt>
                <c:pt idx="3441">
                  <c:v>0</c:v>
                </c:pt>
                <c:pt idx="3442">
                  <c:v>0</c:v>
                </c:pt>
                <c:pt idx="3443">
                  <c:v>22842.860404663181</c:v>
                </c:pt>
                <c:pt idx="3444" formatCode="General">
                  <c:v>0</c:v>
                </c:pt>
                <c:pt idx="3445">
                  <c:v>23160.23092339293</c:v>
                </c:pt>
                <c:pt idx="3446" formatCode="General">
                  <c:v>0</c:v>
                </c:pt>
                <c:pt idx="3447" formatCode="General">
                  <c:v>0</c:v>
                </c:pt>
                <c:pt idx="3448">
                  <c:v>23503.20079215899</c:v>
                </c:pt>
                <c:pt idx="3449">
                  <c:v>0</c:v>
                </c:pt>
                <c:pt idx="3450">
                  <c:v>22626.889793819239</c:v>
                </c:pt>
                <c:pt idx="3451">
                  <c:v>0</c:v>
                </c:pt>
                <c:pt idx="3452">
                  <c:v>22526.943832820809</c:v>
                </c:pt>
                <c:pt idx="3453" formatCode="General">
                  <c:v>0</c:v>
                </c:pt>
                <c:pt idx="3454">
                  <c:v>21878.30892519503</c:v>
                </c:pt>
                <c:pt idx="3455" formatCode="General">
                  <c:v>0</c:v>
                </c:pt>
                <c:pt idx="3456">
                  <c:v>20568.564160074791</c:v>
                </c:pt>
                <c:pt idx="3457">
                  <c:v>0</c:v>
                </c:pt>
                <c:pt idx="3458">
                  <c:v>0</c:v>
                </c:pt>
                <c:pt idx="3459">
                  <c:v>0</c:v>
                </c:pt>
                <c:pt idx="3460">
                  <c:v>0</c:v>
                </c:pt>
                <c:pt idx="3461">
                  <c:v>0</c:v>
                </c:pt>
                <c:pt idx="3462">
                  <c:v>20430.451153466191</c:v>
                </c:pt>
                <c:pt idx="3463">
                  <c:v>0</c:v>
                </c:pt>
                <c:pt idx="3464">
                  <c:v>22329.761237346949</c:v>
                </c:pt>
                <c:pt idx="3465">
                  <c:v>0</c:v>
                </c:pt>
                <c:pt idx="3466">
                  <c:v>0</c:v>
                </c:pt>
                <c:pt idx="3467">
                  <c:v>23132.342610008182</c:v>
                </c:pt>
                <c:pt idx="3468">
                  <c:v>0</c:v>
                </c:pt>
                <c:pt idx="3469">
                  <c:v>23729.36774642035</c:v>
                </c:pt>
                <c:pt idx="3470">
                  <c:v>0</c:v>
                </c:pt>
                <c:pt idx="3471">
                  <c:v>0</c:v>
                </c:pt>
                <c:pt idx="3472">
                  <c:v>24433.651706787288</c:v>
                </c:pt>
                <c:pt idx="3473">
                  <c:v>0</c:v>
                </c:pt>
                <c:pt idx="3474">
                  <c:v>24507.139710631891</c:v>
                </c:pt>
                <c:pt idx="3475">
                  <c:v>0</c:v>
                </c:pt>
                <c:pt idx="3476">
                  <c:v>23747.113858687051</c:v>
                </c:pt>
                <c:pt idx="3477">
                  <c:v>0</c:v>
                </c:pt>
                <c:pt idx="3478">
                  <c:v>22015.62758274702</c:v>
                </c:pt>
                <c:pt idx="3479">
                  <c:v>0</c:v>
                </c:pt>
                <c:pt idx="3480">
                  <c:v>20369.98249599565</c:v>
                </c:pt>
                <c:pt idx="3481" formatCode="General">
                  <c:v>0</c:v>
                </c:pt>
                <c:pt idx="3482">
                  <c:v>0</c:v>
                </c:pt>
                <c:pt idx="3483" formatCode="General">
                  <c:v>0</c:v>
                </c:pt>
                <c:pt idx="3484" formatCode="General">
                  <c:v>0</c:v>
                </c:pt>
                <c:pt idx="3485" formatCode="General">
                  <c:v>0</c:v>
                </c:pt>
                <c:pt idx="3486">
                  <c:v>20803.268607797061</c:v>
                </c:pt>
                <c:pt idx="3487" formatCode="General">
                  <c:v>0</c:v>
                </c:pt>
                <c:pt idx="3488">
                  <c:v>22528.47019593076</c:v>
                </c:pt>
                <c:pt idx="3489">
                  <c:v>0</c:v>
                </c:pt>
                <c:pt idx="3490">
                  <c:v>0</c:v>
                </c:pt>
                <c:pt idx="3491">
                  <c:v>22369.778438906658</c:v>
                </c:pt>
                <c:pt idx="3492" formatCode="General">
                  <c:v>0</c:v>
                </c:pt>
                <c:pt idx="3493">
                  <c:v>22743.548709278861</c:v>
                </c:pt>
                <c:pt idx="3494" formatCode="General">
                  <c:v>0</c:v>
                </c:pt>
                <c:pt idx="3495" formatCode="General">
                  <c:v>0</c:v>
                </c:pt>
                <c:pt idx="3496">
                  <c:v>21640.364627173451</c:v>
                </c:pt>
                <c:pt idx="3497">
                  <c:v>0</c:v>
                </c:pt>
                <c:pt idx="3498">
                  <c:v>22677.332445598629</c:v>
                </c:pt>
                <c:pt idx="3499">
                  <c:v>0</c:v>
                </c:pt>
                <c:pt idx="3500">
                  <c:v>22036.572340071369</c:v>
                </c:pt>
                <c:pt idx="3501" formatCode="General">
                  <c:v>0</c:v>
                </c:pt>
                <c:pt idx="3502">
                  <c:v>22825.072001739842</c:v>
                </c:pt>
                <c:pt idx="3503" formatCode="General">
                  <c:v>0</c:v>
                </c:pt>
                <c:pt idx="3504">
                  <c:v>20265.81047408429</c:v>
                </c:pt>
                <c:pt idx="3505">
                  <c:v>0</c:v>
                </c:pt>
                <c:pt idx="3506">
                  <c:v>0</c:v>
                </c:pt>
                <c:pt idx="3507">
                  <c:v>0</c:v>
                </c:pt>
                <c:pt idx="3508">
                  <c:v>0</c:v>
                </c:pt>
                <c:pt idx="3509">
                  <c:v>0</c:v>
                </c:pt>
                <c:pt idx="3510">
                  <c:v>18976.426265327529</c:v>
                </c:pt>
                <c:pt idx="3511">
                  <c:v>0</c:v>
                </c:pt>
                <c:pt idx="3512">
                  <c:v>21999.03475416225</c:v>
                </c:pt>
                <c:pt idx="3513">
                  <c:v>0</c:v>
                </c:pt>
                <c:pt idx="3514">
                  <c:v>0</c:v>
                </c:pt>
                <c:pt idx="3515">
                  <c:v>21775.443707125782</c:v>
                </c:pt>
                <c:pt idx="3516">
                  <c:v>0</c:v>
                </c:pt>
                <c:pt idx="3517">
                  <c:v>22676.53553854494</c:v>
                </c:pt>
                <c:pt idx="3518">
                  <c:v>0</c:v>
                </c:pt>
                <c:pt idx="3519">
                  <c:v>0</c:v>
                </c:pt>
                <c:pt idx="3520">
                  <c:v>22800.105698792999</c:v>
                </c:pt>
                <c:pt idx="3521">
                  <c:v>0</c:v>
                </c:pt>
                <c:pt idx="3522">
                  <c:v>22963.77172922816</c:v>
                </c:pt>
                <c:pt idx="3523">
                  <c:v>0</c:v>
                </c:pt>
                <c:pt idx="3524">
                  <c:v>21564.264994845889</c:v>
                </c:pt>
                <c:pt idx="3525">
                  <c:v>0</c:v>
                </c:pt>
                <c:pt idx="3526">
                  <c:v>23004.7302639144</c:v>
                </c:pt>
                <c:pt idx="3527">
                  <c:v>0</c:v>
                </c:pt>
                <c:pt idx="3528">
                  <c:v>20114.481270122302</c:v>
                </c:pt>
                <c:pt idx="3529" formatCode="General">
                  <c:v>0</c:v>
                </c:pt>
                <c:pt idx="3530">
                  <c:v>0</c:v>
                </c:pt>
                <c:pt idx="3531" formatCode="General">
                  <c:v>0</c:v>
                </c:pt>
                <c:pt idx="3532" formatCode="General">
                  <c:v>0</c:v>
                </c:pt>
                <c:pt idx="3533" formatCode="General">
                  <c:v>0</c:v>
                </c:pt>
                <c:pt idx="3534">
                  <c:v>19681.66827682771</c:v>
                </c:pt>
                <c:pt idx="3535" formatCode="General">
                  <c:v>0</c:v>
                </c:pt>
                <c:pt idx="3536">
                  <c:v>21123.711974256621</c:v>
                </c:pt>
                <c:pt idx="3537">
                  <c:v>0</c:v>
                </c:pt>
                <c:pt idx="3538">
                  <c:v>0</c:v>
                </c:pt>
                <c:pt idx="3539">
                  <c:v>21014.784798704241</c:v>
                </c:pt>
                <c:pt idx="3540" formatCode="General">
                  <c:v>0</c:v>
                </c:pt>
                <c:pt idx="3541">
                  <c:v>22038.375290877171</c:v>
                </c:pt>
                <c:pt idx="3542" formatCode="General">
                  <c:v>0</c:v>
                </c:pt>
                <c:pt idx="3543" formatCode="General">
                  <c:v>0</c:v>
                </c:pt>
                <c:pt idx="3544">
                  <c:v>22996.979290825671</c:v>
                </c:pt>
                <c:pt idx="3545">
                  <c:v>0</c:v>
                </c:pt>
                <c:pt idx="3546">
                  <c:v>22911.533755830991</c:v>
                </c:pt>
                <c:pt idx="3547">
                  <c:v>0</c:v>
                </c:pt>
                <c:pt idx="3548">
                  <c:v>22520.773753465932</c:v>
                </c:pt>
                <c:pt idx="3549" formatCode="General">
                  <c:v>0</c:v>
                </c:pt>
                <c:pt idx="3550">
                  <c:v>22637.142153516219</c:v>
                </c:pt>
                <c:pt idx="3551" formatCode="General">
                  <c:v>0</c:v>
                </c:pt>
                <c:pt idx="3552">
                  <c:v>20861.675092906102</c:v>
                </c:pt>
                <c:pt idx="3553">
                  <c:v>0</c:v>
                </c:pt>
                <c:pt idx="3554">
                  <c:v>0</c:v>
                </c:pt>
                <c:pt idx="3555">
                  <c:v>0</c:v>
                </c:pt>
                <c:pt idx="3556">
                  <c:v>0</c:v>
                </c:pt>
                <c:pt idx="3557">
                  <c:v>0</c:v>
                </c:pt>
                <c:pt idx="3558">
                  <c:v>20149.716347680049</c:v>
                </c:pt>
                <c:pt idx="3559">
                  <c:v>0</c:v>
                </c:pt>
                <c:pt idx="3560">
                  <c:v>20642.147631140051</c:v>
                </c:pt>
                <c:pt idx="3561">
                  <c:v>0</c:v>
                </c:pt>
                <c:pt idx="3562">
                  <c:v>0</c:v>
                </c:pt>
                <c:pt idx="3563">
                  <c:v>23227.175168273439</c:v>
                </c:pt>
                <c:pt idx="3564">
                  <c:v>0</c:v>
                </c:pt>
                <c:pt idx="3565">
                  <c:v>22695.0985166262</c:v>
                </c:pt>
                <c:pt idx="3566">
                  <c:v>0</c:v>
                </c:pt>
                <c:pt idx="3567">
                  <c:v>0</c:v>
                </c:pt>
                <c:pt idx="3568">
                  <c:v>23463.126641534709</c:v>
                </c:pt>
                <c:pt idx="3569">
                  <c:v>0</c:v>
                </c:pt>
                <c:pt idx="3570">
                  <c:v>24576.41853313633</c:v>
                </c:pt>
                <c:pt idx="3571">
                  <c:v>0</c:v>
                </c:pt>
                <c:pt idx="3572">
                  <c:v>24385.426401420049</c:v>
                </c:pt>
                <c:pt idx="3573">
                  <c:v>0</c:v>
                </c:pt>
                <c:pt idx="3574">
                  <c:v>23936.36145781408</c:v>
                </c:pt>
                <c:pt idx="3575">
                  <c:v>0</c:v>
                </c:pt>
                <c:pt idx="3576">
                  <c:v>21013.966484179378</c:v>
                </c:pt>
                <c:pt idx="3577" formatCode="General">
                  <c:v>0</c:v>
                </c:pt>
                <c:pt idx="3578">
                  <c:v>0</c:v>
                </c:pt>
                <c:pt idx="3579" formatCode="General">
                  <c:v>0</c:v>
                </c:pt>
                <c:pt idx="3580" formatCode="General">
                  <c:v>0</c:v>
                </c:pt>
                <c:pt idx="3581" formatCode="General">
                  <c:v>0</c:v>
                </c:pt>
                <c:pt idx="3582">
                  <c:v>21101.919592010719</c:v>
                </c:pt>
                <c:pt idx="3583" formatCode="General">
                  <c:v>0</c:v>
                </c:pt>
                <c:pt idx="3584">
                  <c:v>20848.681304386431</c:v>
                </c:pt>
                <c:pt idx="3585">
                  <c:v>0</c:v>
                </c:pt>
                <c:pt idx="3586">
                  <c:v>0</c:v>
                </c:pt>
                <c:pt idx="3587">
                  <c:v>21873.56185985624</c:v>
                </c:pt>
                <c:pt idx="3588" formatCode="General">
                  <c:v>0</c:v>
                </c:pt>
                <c:pt idx="3589">
                  <c:v>22765.638756621629</c:v>
                </c:pt>
                <c:pt idx="3590" formatCode="General">
                  <c:v>0</c:v>
                </c:pt>
                <c:pt idx="3591" formatCode="General">
                  <c:v>0</c:v>
                </c:pt>
                <c:pt idx="3592">
                  <c:v>22781.978298564722</c:v>
                </c:pt>
                <c:pt idx="3593">
                  <c:v>0</c:v>
                </c:pt>
                <c:pt idx="3594">
                  <c:v>24156.379459659609</c:v>
                </c:pt>
                <c:pt idx="3595">
                  <c:v>0</c:v>
                </c:pt>
                <c:pt idx="3596">
                  <c:v>23552.027954089419</c:v>
                </c:pt>
                <c:pt idx="3597" formatCode="General">
                  <c:v>0</c:v>
                </c:pt>
                <c:pt idx="3598">
                  <c:v>23217.299550943051</c:v>
                </c:pt>
                <c:pt idx="3599" formatCode="General">
                  <c:v>0</c:v>
                </c:pt>
                <c:pt idx="3600">
                  <c:v>21240.60240538697</c:v>
                </c:pt>
                <c:pt idx="3601">
                  <c:v>0</c:v>
                </c:pt>
                <c:pt idx="3602">
                  <c:v>0</c:v>
                </c:pt>
                <c:pt idx="3603">
                  <c:v>0</c:v>
                </c:pt>
                <c:pt idx="3604">
                  <c:v>0</c:v>
                </c:pt>
                <c:pt idx="3605">
                  <c:v>0</c:v>
                </c:pt>
                <c:pt idx="3606">
                  <c:v>21074.700528339319</c:v>
                </c:pt>
                <c:pt idx="3607">
                  <c:v>0</c:v>
                </c:pt>
                <c:pt idx="3608">
                  <c:v>23143.4848597194</c:v>
                </c:pt>
                <c:pt idx="3609">
                  <c:v>0</c:v>
                </c:pt>
                <c:pt idx="3610">
                  <c:v>0</c:v>
                </c:pt>
                <c:pt idx="3611">
                  <c:v>23276.104643342122</c:v>
                </c:pt>
                <c:pt idx="3612">
                  <c:v>0</c:v>
                </c:pt>
                <c:pt idx="3613">
                  <c:v>24774.671102144639</c:v>
                </c:pt>
                <c:pt idx="3614">
                  <c:v>0</c:v>
                </c:pt>
                <c:pt idx="3615">
                  <c:v>0</c:v>
                </c:pt>
                <c:pt idx="3616">
                  <c:v>24378.950947953908</c:v>
                </c:pt>
                <c:pt idx="3617">
                  <c:v>0</c:v>
                </c:pt>
                <c:pt idx="3618">
                  <c:v>24400.535418467862</c:v>
                </c:pt>
                <c:pt idx="3619">
                  <c:v>0</c:v>
                </c:pt>
                <c:pt idx="3620">
                  <c:v>24720.948714662001</c:v>
                </c:pt>
                <c:pt idx="3621">
                  <c:v>0</c:v>
                </c:pt>
                <c:pt idx="3622">
                  <c:v>23841.981927635101</c:v>
                </c:pt>
                <c:pt idx="3623">
                  <c:v>0</c:v>
                </c:pt>
                <c:pt idx="3624">
                  <c:v>20972.156145808891</c:v>
                </c:pt>
                <c:pt idx="3625" formatCode="General">
                  <c:v>0</c:v>
                </c:pt>
                <c:pt idx="3626">
                  <c:v>0</c:v>
                </c:pt>
                <c:pt idx="3627" formatCode="General">
                  <c:v>0</c:v>
                </c:pt>
                <c:pt idx="3628" formatCode="General">
                  <c:v>0</c:v>
                </c:pt>
                <c:pt idx="3629" formatCode="General">
                  <c:v>0</c:v>
                </c:pt>
                <c:pt idx="3630">
                  <c:v>19889.234589424908</c:v>
                </c:pt>
                <c:pt idx="3631" formatCode="General">
                  <c:v>0</c:v>
                </c:pt>
                <c:pt idx="3632">
                  <c:v>21843.61959479822</c:v>
                </c:pt>
                <c:pt idx="3633">
                  <c:v>0</c:v>
                </c:pt>
                <c:pt idx="3634">
                  <c:v>0</c:v>
                </c:pt>
                <c:pt idx="3635">
                  <c:v>23888.530779489982</c:v>
                </c:pt>
                <c:pt idx="3636" formatCode="General">
                  <c:v>0</c:v>
                </c:pt>
                <c:pt idx="3637">
                  <c:v>24069.58526911632</c:v>
                </c:pt>
                <c:pt idx="3638" formatCode="General">
                  <c:v>0</c:v>
                </c:pt>
                <c:pt idx="3639" formatCode="General">
                  <c:v>0</c:v>
                </c:pt>
                <c:pt idx="3640">
                  <c:v>24762.465996286712</c:v>
                </c:pt>
                <c:pt idx="3641">
                  <c:v>0</c:v>
                </c:pt>
                <c:pt idx="3642">
                  <c:v>25558.342016158091</c:v>
                </c:pt>
                <c:pt idx="3643">
                  <c:v>0</c:v>
                </c:pt>
                <c:pt idx="3644">
                  <c:v>24486.00606863655</c:v>
                </c:pt>
                <c:pt idx="3645" formatCode="General">
                  <c:v>0</c:v>
                </c:pt>
                <c:pt idx="3646">
                  <c:v>24543.093604121568</c:v>
                </c:pt>
                <c:pt idx="3647" formatCode="General">
                  <c:v>0</c:v>
                </c:pt>
                <c:pt idx="3648">
                  <c:v>21865.997303108568</c:v>
                </c:pt>
                <c:pt idx="3649">
                  <c:v>0</c:v>
                </c:pt>
                <c:pt idx="3650">
                  <c:v>0</c:v>
                </c:pt>
                <c:pt idx="3651">
                  <c:v>0</c:v>
                </c:pt>
                <c:pt idx="3652">
                  <c:v>0</c:v>
                </c:pt>
                <c:pt idx="3653">
                  <c:v>0</c:v>
                </c:pt>
                <c:pt idx="3654">
                  <c:v>20500.05611260821</c:v>
                </c:pt>
                <c:pt idx="3655">
                  <c:v>0</c:v>
                </c:pt>
                <c:pt idx="3656">
                  <c:v>22663.93250944532</c:v>
                </c:pt>
                <c:pt idx="3657">
                  <c:v>0</c:v>
                </c:pt>
                <c:pt idx="3658">
                  <c:v>0</c:v>
                </c:pt>
                <c:pt idx="3659">
                  <c:v>25162.445524501749</c:v>
                </c:pt>
                <c:pt idx="3660">
                  <c:v>0</c:v>
                </c:pt>
                <c:pt idx="3661">
                  <c:v>23875.702574878738</c:v>
                </c:pt>
                <c:pt idx="3662">
                  <c:v>0</c:v>
                </c:pt>
                <c:pt idx="3663">
                  <c:v>0</c:v>
                </c:pt>
                <c:pt idx="3664">
                  <c:v>24742.439412437911</c:v>
                </c:pt>
                <c:pt idx="3665">
                  <c:v>0</c:v>
                </c:pt>
                <c:pt idx="3666">
                  <c:v>25287.95210647205</c:v>
                </c:pt>
                <c:pt idx="3667">
                  <c:v>0</c:v>
                </c:pt>
                <c:pt idx="3668">
                  <c:v>25249.53974102444</c:v>
                </c:pt>
                <c:pt idx="3669">
                  <c:v>0</c:v>
                </c:pt>
                <c:pt idx="3670">
                  <c:v>24755.148298329059</c:v>
                </c:pt>
                <c:pt idx="3671">
                  <c:v>0</c:v>
                </c:pt>
                <c:pt idx="3672">
                  <c:v>21729.75244762373</c:v>
                </c:pt>
                <c:pt idx="3673" formatCode="General">
                  <c:v>0</c:v>
                </c:pt>
                <c:pt idx="3674">
                  <c:v>0</c:v>
                </c:pt>
                <c:pt idx="3675" formatCode="General">
                  <c:v>0</c:v>
                </c:pt>
                <c:pt idx="3676" formatCode="General">
                  <c:v>0</c:v>
                </c:pt>
                <c:pt idx="3677" formatCode="General">
                  <c:v>0</c:v>
                </c:pt>
                <c:pt idx="3678">
                  <c:v>20193.90145296324</c:v>
                </c:pt>
                <c:pt idx="3679" formatCode="General">
                  <c:v>0</c:v>
                </c:pt>
                <c:pt idx="3680">
                  <c:v>20689.894036457019</c:v>
                </c:pt>
                <c:pt idx="3681">
                  <c:v>0</c:v>
                </c:pt>
                <c:pt idx="3682">
                  <c:v>0</c:v>
                </c:pt>
                <c:pt idx="3683">
                  <c:v>21253.253387416298</c:v>
                </c:pt>
                <c:pt idx="3684" formatCode="General">
                  <c:v>0</c:v>
                </c:pt>
                <c:pt idx="3685">
                  <c:v>21862.495406324029</c:v>
                </c:pt>
                <c:pt idx="3686" formatCode="General">
                  <c:v>0</c:v>
                </c:pt>
                <c:pt idx="3687" formatCode="General">
                  <c:v>0</c:v>
                </c:pt>
                <c:pt idx="3688">
                  <c:v>21460.253450408141</c:v>
                </c:pt>
                <c:pt idx="3689">
                  <c:v>0</c:v>
                </c:pt>
                <c:pt idx="3690">
                  <c:v>22607.551270348122</c:v>
                </c:pt>
                <c:pt idx="3691">
                  <c:v>0</c:v>
                </c:pt>
                <c:pt idx="3692">
                  <c:v>22150.99966639416</c:v>
                </c:pt>
                <c:pt idx="3693" formatCode="General">
                  <c:v>0</c:v>
                </c:pt>
                <c:pt idx="3694">
                  <c:v>21807.595380745919</c:v>
                </c:pt>
                <c:pt idx="3695" formatCode="General">
                  <c:v>0</c:v>
                </c:pt>
                <c:pt idx="3696">
                  <c:v>20635.87861971619</c:v>
                </c:pt>
                <c:pt idx="3697">
                  <c:v>0</c:v>
                </c:pt>
                <c:pt idx="3698">
                  <c:v>0</c:v>
                </c:pt>
                <c:pt idx="3699">
                  <c:v>0</c:v>
                </c:pt>
                <c:pt idx="3700">
                  <c:v>0</c:v>
                </c:pt>
                <c:pt idx="3701">
                  <c:v>0</c:v>
                </c:pt>
                <c:pt idx="3702">
                  <c:v>20143.79969089033</c:v>
                </c:pt>
                <c:pt idx="3703">
                  <c:v>0</c:v>
                </c:pt>
                <c:pt idx="3704">
                  <c:v>21219.98941121707</c:v>
                </c:pt>
                <c:pt idx="3705">
                  <c:v>0</c:v>
                </c:pt>
                <c:pt idx="3706">
                  <c:v>0</c:v>
                </c:pt>
                <c:pt idx="3707">
                  <c:v>22753.456050561981</c:v>
                </c:pt>
                <c:pt idx="3708">
                  <c:v>0</c:v>
                </c:pt>
                <c:pt idx="3709">
                  <c:v>23050.59171779126</c:v>
                </c:pt>
                <c:pt idx="3710">
                  <c:v>0</c:v>
                </c:pt>
                <c:pt idx="3711">
                  <c:v>0</c:v>
                </c:pt>
                <c:pt idx="3712">
                  <c:v>23018.069128666772</c:v>
                </c:pt>
                <c:pt idx="3713">
                  <c:v>0</c:v>
                </c:pt>
                <c:pt idx="3714">
                  <c:v>22784.657452993</c:v>
                </c:pt>
                <c:pt idx="3715">
                  <c:v>0</c:v>
                </c:pt>
                <c:pt idx="3716">
                  <c:v>23586.131522100619</c:v>
                </c:pt>
                <c:pt idx="3717">
                  <c:v>0</c:v>
                </c:pt>
                <c:pt idx="3718">
                  <c:v>22925.258387820319</c:v>
                </c:pt>
                <c:pt idx="3719">
                  <c:v>0</c:v>
                </c:pt>
                <c:pt idx="3720">
                  <c:v>21021.32438037833</c:v>
                </c:pt>
                <c:pt idx="3721" formatCode="General">
                  <c:v>0</c:v>
                </c:pt>
                <c:pt idx="3722">
                  <c:v>0</c:v>
                </c:pt>
                <c:pt idx="3723" formatCode="General">
                  <c:v>0</c:v>
                </c:pt>
                <c:pt idx="3724" formatCode="General">
                  <c:v>0</c:v>
                </c:pt>
                <c:pt idx="3725" formatCode="General">
                  <c:v>0</c:v>
                </c:pt>
                <c:pt idx="3726">
                  <c:v>19553.73415613516</c:v>
                </c:pt>
                <c:pt idx="3727" formatCode="General">
                  <c:v>0</c:v>
                </c:pt>
                <c:pt idx="3728">
                  <c:v>20464.05259375292</c:v>
                </c:pt>
                <c:pt idx="3729">
                  <c:v>0</c:v>
                </c:pt>
                <c:pt idx="3730">
                  <c:v>0</c:v>
                </c:pt>
                <c:pt idx="3731">
                  <c:v>22304.74823359324</c:v>
                </c:pt>
                <c:pt idx="3732" formatCode="General">
                  <c:v>0</c:v>
                </c:pt>
                <c:pt idx="3733">
                  <c:v>22891.670618613789</c:v>
                </c:pt>
                <c:pt idx="3734" formatCode="General">
                  <c:v>0</c:v>
                </c:pt>
                <c:pt idx="3735" formatCode="General">
                  <c:v>0</c:v>
                </c:pt>
                <c:pt idx="3736">
                  <c:v>22125.874755454541</c:v>
                </c:pt>
                <c:pt idx="3737">
                  <c:v>0</c:v>
                </c:pt>
                <c:pt idx="3738">
                  <c:v>23631.593407500961</c:v>
                </c:pt>
                <c:pt idx="3739">
                  <c:v>0</c:v>
                </c:pt>
                <c:pt idx="3740">
                  <c:v>23094.32546414643</c:v>
                </c:pt>
                <c:pt idx="3741" formatCode="General">
                  <c:v>0</c:v>
                </c:pt>
                <c:pt idx="3742">
                  <c:v>23044.862808053</c:v>
                </c:pt>
                <c:pt idx="3743" formatCode="General">
                  <c:v>0</c:v>
                </c:pt>
                <c:pt idx="3744">
                  <c:v>20358.8805466987</c:v>
                </c:pt>
                <c:pt idx="3745">
                  <c:v>0</c:v>
                </c:pt>
                <c:pt idx="3746">
                  <c:v>0</c:v>
                </c:pt>
                <c:pt idx="3747">
                  <c:v>0</c:v>
                </c:pt>
                <c:pt idx="3748">
                  <c:v>0</c:v>
                </c:pt>
                <c:pt idx="3749">
                  <c:v>0</c:v>
                </c:pt>
                <c:pt idx="3750">
                  <c:v>19920.135074011221</c:v>
                </c:pt>
                <c:pt idx="3751">
                  <c:v>0</c:v>
                </c:pt>
                <c:pt idx="3752">
                  <c:v>20566.704055410839</c:v>
                </c:pt>
                <c:pt idx="3753">
                  <c:v>0</c:v>
                </c:pt>
                <c:pt idx="3754">
                  <c:v>0</c:v>
                </c:pt>
                <c:pt idx="3755">
                  <c:v>22487.62020610294</c:v>
                </c:pt>
                <c:pt idx="3756">
                  <c:v>0</c:v>
                </c:pt>
                <c:pt idx="3757">
                  <c:v>22226.11207858612</c:v>
                </c:pt>
                <c:pt idx="3758">
                  <c:v>0</c:v>
                </c:pt>
                <c:pt idx="3759">
                  <c:v>0</c:v>
                </c:pt>
                <c:pt idx="3760">
                  <c:v>22211.596650222451</c:v>
                </c:pt>
                <c:pt idx="3761">
                  <c:v>0</c:v>
                </c:pt>
                <c:pt idx="3762">
                  <c:v>23051.41343351897</c:v>
                </c:pt>
                <c:pt idx="3763">
                  <c:v>0</c:v>
                </c:pt>
                <c:pt idx="3764">
                  <c:v>22745.580008064349</c:v>
                </c:pt>
                <c:pt idx="3765">
                  <c:v>0</c:v>
                </c:pt>
                <c:pt idx="3766">
                  <c:v>23007.421525888651</c:v>
                </c:pt>
                <c:pt idx="3767">
                  <c:v>0</c:v>
                </c:pt>
                <c:pt idx="3768">
                  <c:v>20197.297221695091</c:v>
                </c:pt>
                <c:pt idx="3769" formatCode="General">
                  <c:v>0</c:v>
                </c:pt>
                <c:pt idx="3770">
                  <c:v>0</c:v>
                </c:pt>
                <c:pt idx="3771" formatCode="General">
                  <c:v>0</c:v>
                </c:pt>
                <c:pt idx="3772" formatCode="General">
                  <c:v>0</c:v>
                </c:pt>
                <c:pt idx="3773" formatCode="General">
                  <c:v>0</c:v>
                </c:pt>
                <c:pt idx="3774">
                  <c:v>20442.742193430589</c:v>
                </c:pt>
                <c:pt idx="3775" formatCode="General">
                  <c:v>0</c:v>
                </c:pt>
                <c:pt idx="3776">
                  <c:v>21811.165177194609</c:v>
                </c:pt>
                <c:pt idx="3777">
                  <c:v>0</c:v>
                </c:pt>
                <c:pt idx="3778">
                  <c:v>0</c:v>
                </c:pt>
                <c:pt idx="3779">
                  <c:v>23737.617554044919</c:v>
                </c:pt>
                <c:pt idx="3780" formatCode="General">
                  <c:v>0</c:v>
                </c:pt>
                <c:pt idx="3781">
                  <c:v>23176.276900061559</c:v>
                </c:pt>
                <c:pt idx="3782" formatCode="General">
                  <c:v>0</c:v>
                </c:pt>
                <c:pt idx="3783" formatCode="General">
                  <c:v>0</c:v>
                </c:pt>
                <c:pt idx="3784">
                  <c:v>24364.509259375111</c:v>
                </c:pt>
                <c:pt idx="3785">
                  <c:v>0</c:v>
                </c:pt>
                <c:pt idx="3786">
                  <c:v>24745.886659546311</c:v>
                </c:pt>
                <c:pt idx="3787">
                  <c:v>0</c:v>
                </c:pt>
                <c:pt idx="3788">
                  <c:v>24463.427433462472</c:v>
                </c:pt>
                <c:pt idx="3789" formatCode="General">
                  <c:v>0</c:v>
                </c:pt>
                <c:pt idx="3790">
                  <c:v>24329.735358233109</c:v>
                </c:pt>
                <c:pt idx="3791" formatCode="General">
                  <c:v>0</c:v>
                </c:pt>
                <c:pt idx="3792">
                  <c:v>21210.21760574276</c:v>
                </c:pt>
                <c:pt idx="3793">
                  <c:v>0</c:v>
                </c:pt>
                <c:pt idx="3794">
                  <c:v>0</c:v>
                </c:pt>
                <c:pt idx="3795">
                  <c:v>0</c:v>
                </c:pt>
                <c:pt idx="3796">
                  <c:v>0</c:v>
                </c:pt>
                <c:pt idx="3797">
                  <c:v>0</c:v>
                </c:pt>
                <c:pt idx="3798">
                  <c:v>19765.30379611341</c:v>
                </c:pt>
                <c:pt idx="3799">
                  <c:v>0</c:v>
                </c:pt>
                <c:pt idx="3800">
                  <c:v>22708.94931426728</c:v>
                </c:pt>
                <c:pt idx="3801">
                  <c:v>0</c:v>
                </c:pt>
                <c:pt idx="3802">
                  <c:v>0</c:v>
                </c:pt>
                <c:pt idx="3803">
                  <c:v>23996.688879823221</c:v>
                </c:pt>
                <c:pt idx="3804">
                  <c:v>0</c:v>
                </c:pt>
                <c:pt idx="3805">
                  <c:v>24405.05191662184</c:v>
                </c:pt>
                <c:pt idx="3806">
                  <c:v>0</c:v>
                </c:pt>
                <c:pt idx="3807">
                  <c:v>0</c:v>
                </c:pt>
                <c:pt idx="3808">
                  <c:v>23024.806082729589</c:v>
                </c:pt>
                <c:pt idx="3809">
                  <c:v>0</c:v>
                </c:pt>
                <c:pt idx="3810">
                  <c:v>24552.246567605529</c:v>
                </c:pt>
                <c:pt idx="3811">
                  <c:v>0</c:v>
                </c:pt>
                <c:pt idx="3812">
                  <c:v>23129.897144176379</c:v>
                </c:pt>
                <c:pt idx="3813">
                  <c:v>0</c:v>
                </c:pt>
                <c:pt idx="3814">
                  <c:v>23115.758832893331</c:v>
                </c:pt>
                <c:pt idx="3815">
                  <c:v>0</c:v>
                </c:pt>
                <c:pt idx="3816">
                  <c:v>21015.702240808081</c:v>
                </c:pt>
                <c:pt idx="3817" formatCode="General">
                  <c:v>0</c:v>
                </c:pt>
                <c:pt idx="3818">
                  <c:v>0</c:v>
                </c:pt>
                <c:pt idx="3819" formatCode="General">
                  <c:v>0</c:v>
                </c:pt>
                <c:pt idx="3820" formatCode="General">
                  <c:v>0</c:v>
                </c:pt>
                <c:pt idx="3821" formatCode="General">
                  <c:v>0</c:v>
                </c:pt>
                <c:pt idx="3822">
                  <c:v>20821.92435121848</c:v>
                </c:pt>
                <c:pt idx="3823" formatCode="General">
                  <c:v>0</c:v>
                </c:pt>
                <c:pt idx="3824">
                  <c:v>20935.00013991812</c:v>
                </c:pt>
                <c:pt idx="3825">
                  <c:v>0</c:v>
                </c:pt>
                <c:pt idx="3826">
                  <c:v>0</c:v>
                </c:pt>
                <c:pt idx="3827">
                  <c:v>22206.734043253629</c:v>
                </c:pt>
                <c:pt idx="3828" formatCode="General">
                  <c:v>0</c:v>
                </c:pt>
                <c:pt idx="3829">
                  <c:v>22140.907895893139</c:v>
                </c:pt>
                <c:pt idx="3830" formatCode="General">
                  <c:v>0</c:v>
                </c:pt>
                <c:pt idx="3831" formatCode="General">
                  <c:v>0</c:v>
                </c:pt>
                <c:pt idx="3832">
                  <c:v>22355.053766168661</c:v>
                </c:pt>
                <c:pt idx="3833">
                  <c:v>0</c:v>
                </c:pt>
                <c:pt idx="3834">
                  <c:v>23182.919364968959</c:v>
                </c:pt>
                <c:pt idx="3835">
                  <c:v>0</c:v>
                </c:pt>
                <c:pt idx="3836">
                  <c:v>23136.84324534086</c:v>
                </c:pt>
                <c:pt idx="3837" formatCode="General">
                  <c:v>0</c:v>
                </c:pt>
                <c:pt idx="3838">
                  <c:v>22869.30350811419</c:v>
                </c:pt>
                <c:pt idx="3839" formatCode="General">
                  <c:v>0</c:v>
                </c:pt>
                <c:pt idx="3840">
                  <c:v>21642.271207100119</c:v>
                </c:pt>
                <c:pt idx="3841">
                  <c:v>0</c:v>
                </c:pt>
                <c:pt idx="3842">
                  <c:v>0</c:v>
                </c:pt>
                <c:pt idx="3843">
                  <c:v>0</c:v>
                </c:pt>
                <c:pt idx="3844">
                  <c:v>0</c:v>
                </c:pt>
                <c:pt idx="3845">
                  <c:v>0</c:v>
                </c:pt>
                <c:pt idx="3846">
                  <c:v>21455.446722598379</c:v>
                </c:pt>
                <c:pt idx="3847">
                  <c:v>0</c:v>
                </c:pt>
                <c:pt idx="3848">
                  <c:v>22480.53993768181</c:v>
                </c:pt>
                <c:pt idx="3849">
                  <c:v>0</c:v>
                </c:pt>
                <c:pt idx="3850">
                  <c:v>0</c:v>
                </c:pt>
                <c:pt idx="3851">
                  <c:v>24834.35730753154</c:v>
                </c:pt>
                <c:pt idx="3852">
                  <c:v>0</c:v>
                </c:pt>
                <c:pt idx="3853">
                  <c:v>23849.133311553702</c:v>
                </c:pt>
                <c:pt idx="3854">
                  <c:v>0</c:v>
                </c:pt>
                <c:pt idx="3855">
                  <c:v>0</c:v>
                </c:pt>
                <c:pt idx="3856">
                  <c:v>24043.57232101823</c:v>
                </c:pt>
                <c:pt idx="3857">
                  <c:v>0</c:v>
                </c:pt>
                <c:pt idx="3858">
                  <c:v>26159.819790951318</c:v>
                </c:pt>
                <c:pt idx="3859">
                  <c:v>0</c:v>
                </c:pt>
                <c:pt idx="3860">
                  <c:v>24983.788705698411</c:v>
                </c:pt>
                <c:pt idx="3861">
                  <c:v>0</c:v>
                </c:pt>
                <c:pt idx="3862">
                  <c:v>26197.975953444569</c:v>
                </c:pt>
                <c:pt idx="3863">
                  <c:v>0</c:v>
                </c:pt>
                <c:pt idx="3864">
                  <c:v>22901.63105858296</c:v>
                </c:pt>
                <c:pt idx="3865" formatCode="General">
                  <c:v>0</c:v>
                </c:pt>
                <c:pt idx="3866">
                  <c:v>0</c:v>
                </c:pt>
                <c:pt idx="3867" formatCode="General">
                  <c:v>0</c:v>
                </c:pt>
                <c:pt idx="3868" formatCode="General">
                  <c:v>0</c:v>
                </c:pt>
                <c:pt idx="3869" formatCode="General">
                  <c:v>0</c:v>
                </c:pt>
                <c:pt idx="3870">
                  <c:v>21311.772761462958</c:v>
                </c:pt>
                <c:pt idx="3871" formatCode="General">
                  <c:v>0</c:v>
                </c:pt>
                <c:pt idx="3872">
                  <c:v>22812.33659188747</c:v>
                </c:pt>
                <c:pt idx="3873">
                  <c:v>0</c:v>
                </c:pt>
                <c:pt idx="3874">
                  <c:v>0</c:v>
                </c:pt>
                <c:pt idx="3875">
                  <c:v>25995.99057192876</c:v>
                </c:pt>
                <c:pt idx="3876" formatCode="General">
                  <c:v>0</c:v>
                </c:pt>
                <c:pt idx="3877">
                  <c:v>24725.13229931649</c:v>
                </c:pt>
                <c:pt idx="3878" formatCode="General">
                  <c:v>0</c:v>
                </c:pt>
                <c:pt idx="3879" formatCode="General">
                  <c:v>0</c:v>
                </c:pt>
                <c:pt idx="3880">
                  <c:v>24948.025912436558</c:v>
                </c:pt>
                <c:pt idx="3881">
                  <c:v>0</c:v>
                </c:pt>
                <c:pt idx="3882">
                  <c:v>26899.5674688609</c:v>
                </c:pt>
                <c:pt idx="3883">
                  <c:v>0</c:v>
                </c:pt>
                <c:pt idx="3884">
                  <c:v>25515.87563481148</c:v>
                </c:pt>
                <c:pt idx="3885" formatCode="General">
                  <c:v>0</c:v>
                </c:pt>
                <c:pt idx="3886">
                  <c:v>24470.364378146431</c:v>
                </c:pt>
                <c:pt idx="3887" formatCode="General">
                  <c:v>0</c:v>
                </c:pt>
                <c:pt idx="3888">
                  <c:v>21625.43923261722</c:v>
                </c:pt>
                <c:pt idx="3889">
                  <c:v>0</c:v>
                </c:pt>
                <c:pt idx="3890">
                  <c:v>0</c:v>
                </c:pt>
                <c:pt idx="3891">
                  <c:v>0</c:v>
                </c:pt>
                <c:pt idx="3892">
                  <c:v>0</c:v>
                </c:pt>
                <c:pt idx="3893">
                  <c:v>0</c:v>
                </c:pt>
                <c:pt idx="3894">
                  <c:v>22209.606767631311</c:v>
                </c:pt>
                <c:pt idx="3895">
                  <c:v>0</c:v>
                </c:pt>
                <c:pt idx="3896">
                  <c:v>21265.000155834121</c:v>
                </c:pt>
                <c:pt idx="3897">
                  <c:v>0</c:v>
                </c:pt>
                <c:pt idx="3898">
                  <c:v>0</c:v>
                </c:pt>
                <c:pt idx="3899">
                  <c:v>24165.19423794531</c:v>
                </c:pt>
                <c:pt idx="3900">
                  <c:v>0</c:v>
                </c:pt>
                <c:pt idx="3901">
                  <c:v>23456.797045595889</c:v>
                </c:pt>
                <c:pt idx="3902">
                  <c:v>0</c:v>
                </c:pt>
                <c:pt idx="3903">
                  <c:v>0</c:v>
                </c:pt>
                <c:pt idx="3904">
                  <c:v>23674.423679598731</c:v>
                </c:pt>
                <c:pt idx="3905">
                  <c:v>0</c:v>
                </c:pt>
                <c:pt idx="3906">
                  <c:v>24811.287483512941</c:v>
                </c:pt>
                <c:pt idx="3907">
                  <c:v>0</c:v>
                </c:pt>
                <c:pt idx="3908">
                  <c:v>24475.516893429529</c:v>
                </c:pt>
                <c:pt idx="3909">
                  <c:v>0</c:v>
                </c:pt>
                <c:pt idx="3910">
                  <c:v>23473.52719964258</c:v>
                </c:pt>
                <c:pt idx="3911">
                  <c:v>0</c:v>
                </c:pt>
                <c:pt idx="3912">
                  <c:v>20486.332465721898</c:v>
                </c:pt>
                <c:pt idx="3913" formatCode="General">
                  <c:v>0</c:v>
                </c:pt>
                <c:pt idx="3914">
                  <c:v>0</c:v>
                </c:pt>
                <c:pt idx="3915" formatCode="General">
                  <c:v>0</c:v>
                </c:pt>
                <c:pt idx="3916" formatCode="General">
                  <c:v>0</c:v>
                </c:pt>
                <c:pt idx="3917" formatCode="General">
                  <c:v>0</c:v>
                </c:pt>
                <c:pt idx="3918">
                  <c:v>20754.188977386631</c:v>
                </c:pt>
                <c:pt idx="3919" formatCode="General">
                  <c:v>0</c:v>
                </c:pt>
                <c:pt idx="3920">
                  <c:v>20681.984415703719</c:v>
                </c:pt>
                <c:pt idx="3921">
                  <c:v>0</c:v>
                </c:pt>
                <c:pt idx="3922">
                  <c:v>0</c:v>
                </c:pt>
                <c:pt idx="3923">
                  <c:v>22141.031299644819</c:v>
                </c:pt>
                <c:pt idx="3924" formatCode="General">
                  <c:v>0</c:v>
                </c:pt>
                <c:pt idx="3925">
                  <c:v>21992.9693802849</c:v>
                </c:pt>
                <c:pt idx="3926" formatCode="General">
                  <c:v>0</c:v>
                </c:pt>
                <c:pt idx="3927" formatCode="General">
                  <c:v>0</c:v>
                </c:pt>
                <c:pt idx="3928">
                  <c:v>22553.368963875979</c:v>
                </c:pt>
                <c:pt idx="3929">
                  <c:v>0</c:v>
                </c:pt>
                <c:pt idx="3930">
                  <c:v>23924.011330462112</c:v>
                </c:pt>
                <c:pt idx="3931">
                  <c:v>0</c:v>
                </c:pt>
                <c:pt idx="3932">
                  <c:v>23659.222830528139</c:v>
                </c:pt>
                <c:pt idx="3933" formatCode="General">
                  <c:v>0</c:v>
                </c:pt>
                <c:pt idx="3934">
                  <c:v>22602.637359213379</c:v>
                </c:pt>
                <c:pt idx="3935" formatCode="General">
                  <c:v>0</c:v>
                </c:pt>
                <c:pt idx="3936">
                  <c:v>20526.803138106799</c:v>
                </c:pt>
                <c:pt idx="3937">
                  <c:v>0</c:v>
                </c:pt>
                <c:pt idx="3938">
                  <c:v>0</c:v>
                </c:pt>
                <c:pt idx="3939">
                  <c:v>0</c:v>
                </c:pt>
                <c:pt idx="3940">
                  <c:v>0</c:v>
                </c:pt>
                <c:pt idx="3941">
                  <c:v>0</c:v>
                </c:pt>
                <c:pt idx="3942">
                  <c:v>19838.726473567542</c:v>
                </c:pt>
                <c:pt idx="3943">
                  <c:v>0</c:v>
                </c:pt>
                <c:pt idx="3944">
                  <c:v>22146.344346429702</c:v>
                </c:pt>
                <c:pt idx="3945">
                  <c:v>0</c:v>
                </c:pt>
                <c:pt idx="3946">
                  <c:v>0</c:v>
                </c:pt>
                <c:pt idx="3947">
                  <c:v>24060.9095699762</c:v>
                </c:pt>
                <c:pt idx="3948">
                  <c:v>0</c:v>
                </c:pt>
                <c:pt idx="3949">
                  <c:v>23439.705278950001</c:v>
                </c:pt>
                <c:pt idx="3950">
                  <c:v>0</c:v>
                </c:pt>
                <c:pt idx="3951">
                  <c:v>0</c:v>
                </c:pt>
                <c:pt idx="3952">
                  <c:v>24504.1535601426</c:v>
                </c:pt>
                <c:pt idx="3953">
                  <c:v>0</c:v>
                </c:pt>
                <c:pt idx="3954">
                  <c:v>25136.843996109568</c:v>
                </c:pt>
                <c:pt idx="3955">
                  <c:v>0</c:v>
                </c:pt>
                <c:pt idx="3956">
                  <c:v>25334.87718985711</c:v>
                </c:pt>
                <c:pt idx="3957">
                  <c:v>0</c:v>
                </c:pt>
                <c:pt idx="3958">
                  <c:v>24434.900666082191</c:v>
                </c:pt>
                <c:pt idx="3959">
                  <c:v>0</c:v>
                </c:pt>
                <c:pt idx="3960">
                  <c:v>20994.85706201955</c:v>
                </c:pt>
                <c:pt idx="3961" formatCode="General">
                  <c:v>0</c:v>
                </c:pt>
                <c:pt idx="3962">
                  <c:v>0</c:v>
                </c:pt>
                <c:pt idx="3963" formatCode="General">
                  <c:v>0</c:v>
                </c:pt>
                <c:pt idx="3964" formatCode="General">
                  <c:v>0</c:v>
                </c:pt>
                <c:pt idx="3965" formatCode="General">
                  <c:v>0</c:v>
                </c:pt>
                <c:pt idx="3966">
                  <c:v>20702.767486401641</c:v>
                </c:pt>
                <c:pt idx="3967" formatCode="General">
                  <c:v>0</c:v>
                </c:pt>
                <c:pt idx="3968">
                  <c:v>22203.877925269029</c:v>
                </c:pt>
                <c:pt idx="3969">
                  <c:v>0</c:v>
                </c:pt>
                <c:pt idx="3970">
                  <c:v>0</c:v>
                </c:pt>
                <c:pt idx="3971">
                  <c:v>24145.52337715089</c:v>
                </c:pt>
                <c:pt idx="3972" formatCode="General">
                  <c:v>0</c:v>
                </c:pt>
                <c:pt idx="3973">
                  <c:v>23541.51183442269</c:v>
                </c:pt>
                <c:pt idx="3974" formatCode="General">
                  <c:v>0</c:v>
                </c:pt>
                <c:pt idx="3975" formatCode="General">
                  <c:v>0</c:v>
                </c:pt>
                <c:pt idx="3976">
                  <c:v>23642.23112789703</c:v>
                </c:pt>
                <c:pt idx="3977">
                  <c:v>0</c:v>
                </c:pt>
                <c:pt idx="3978">
                  <c:v>24275.4741141595</c:v>
                </c:pt>
                <c:pt idx="3979">
                  <c:v>0</c:v>
                </c:pt>
                <c:pt idx="3980">
                  <c:v>25376.414406478281</c:v>
                </c:pt>
                <c:pt idx="3981" formatCode="General">
                  <c:v>0</c:v>
                </c:pt>
                <c:pt idx="3982">
                  <c:v>23992.015065921991</c:v>
                </c:pt>
                <c:pt idx="3983" formatCode="General">
                  <c:v>0</c:v>
                </c:pt>
                <c:pt idx="3984">
                  <c:v>20894.556633217289</c:v>
                </c:pt>
                <c:pt idx="3985">
                  <c:v>0</c:v>
                </c:pt>
                <c:pt idx="3986">
                  <c:v>0</c:v>
                </c:pt>
                <c:pt idx="3987">
                  <c:v>0</c:v>
                </c:pt>
                <c:pt idx="3988">
                  <c:v>0</c:v>
                </c:pt>
                <c:pt idx="3989">
                  <c:v>0</c:v>
                </c:pt>
                <c:pt idx="3990">
                  <c:v>20213.42496649926</c:v>
                </c:pt>
                <c:pt idx="3991">
                  <c:v>0</c:v>
                </c:pt>
                <c:pt idx="3992">
                  <c:v>21970.239161697042</c:v>
                </c:pt>
                <c:pt idx="3993">
                  <c:v>0</c:v>
                </c:pt>
                <c:pt idx="3994">
                  <c:v>0</c:v>
                </c:pt>
                <c:pt idx="3995">
                  <c:v>22935.620194657498</c:v>
                </c:pt>
                <c:pt idx="3996">
                  <c:v>0</c:v>
                </c:pt>
                <c:pt idx="3997">
                  <c:v>23304.886162380339</c:v>
                </c:pt>
                <c:pt idx="3998">
                  <c:v>0</c:v>
                </c:pt>
                <c:pt idx="3999">
                  <c:v>0</c:v>
                </c:pt>
                <c:pt idx="4000">
                  <c:v>22501.40606082922</c:v>
                </c:pt>
                <c:pt idx="4001">
                  <c:v>0</c:v>
                </c:pt>
                <c:pt idx="4002">
                  <c:v>23401.2949913882</c:v>
                </c:pt>
                <c:pt idx="4003">
                  <c:v>0</c:v>
                </c:pt>
                <c:pt idx="4004">
                  <c:v>23870.826492125219</c:v>
                </c:pt>
                <c:pt idx="4005">
                  <c:v>0</c:v>
                </c:pt>
                <c:pt idx="4006">
                  <c:v>21345.392242271431</c:v>
                </c:pt>
                <c:pt idx="4007">
                  <c:v>0</c:v>
                </c:pt>
                <c:pt idx="4008">
                  <c:v>20267.597499680949</c:v>
                </c:pt>
                <c:pt idx="4009" formatCode="General">
                  <c:v>0</c:v>
                </c:pt>
                <c:pt idx="4010">
                  <c:v>0</c:v>
                </c:pt>
                <c:pt idx="4011" formatCode="General">
                  <c:v>0</c:v>
                </c:pt>
                <c:pt idx="4012" formatCode="General">
                  <c:v>0</c:v>
                </c:pt>
                <c:pt idx="4013" formatCode="General">
                  <c:v>0</c:v>
                </c:pt>
                <c:pt idx="4014">
                  <c:v>20573.704519177081</c:v>
                </c:pt>
                <c:pt idx="4015" formatCode="General">
                  <c:v>0</c:v>
                </c:pt>
                <c:pt idx="4016">
                  <c:v>22239.438833916211</c:v>
                </c:pt>
                <c:pt idx="4017">
                  <c:v>0</c:v>
                </c:pt>
                <c:pt idx="4018">
                  <c:v>0</c:v>
                </c:pt>
                <c:pt idx="4019">
                  <c:v>22460.096063935562</c:v>
                </c:pt>
                <c:pt idx="4020" formatCode="General">
                  <c:v>0</c:v>
                </c:pt>
                <c:pt idx="4021">
                  <c:v>22789.168057026811</c:v>
                </c:pt>
                <c:pt idx="4022" formatCode="General">
                  <c:v>0</c:v>
                </c:pt>
                <c:pt idx="4023" formatCode="General">
                  <c:v>0</c:v>
                </c:pt>
                <c:pt idx="4024">
                  <c:v>23179.27529155196</c:v>
                </c:pt>
                <c:pt idx="4025">
                  <c:v>0</c:v>
                </c:pt>
                <c:pt idx="4026">
                  <c:v>23840.434082149171</c:v>
                </c:pt>
                <c:pt idx="4027">
                  <c:v>0</c:v>
                </c:pt>
                <c:pt idx="4028">
                  <c:v>23418.899987199111</c:v>
                </c:pt>
                <c:pt idx="4029" formatCode="General">
                  <c:v>0</c:v>
                </c:pt>
                <c:pt idx="4030">
                  <c:v>23133.801260297019</c:v>
                </c:pt>
                <c:pt idx="4031" formatCode="General">
                  <c:v>0</c:v>
                </c:pt>
                <c:pt idx="4032">
                  <c:v>20618.8792861607</c:v>
                </c:pt>
                <c:pt idx="4033">
                  <c:v>0</c:v>
                </c:pt>
                <c:pt idx="4034">
                  <c:v>0</c:v>
                </c:pt>
                <c:pt idx="4035">
                  <c:v>0</c:v>
                </c:pt>
                <c:pt idx="4036">
                  <c:v>0</c:v>
                </c:pt>
                <c:pt idx="4037">
                  <c:v>0</c:v>
                </c:pt>
                <c:pt idx="4038">
                  <c:v>19712.392583872512</c:v>
                </c:pt>
                <c:pt idx="4039">
                  <c:v>0</c:v>
                </c:pt>
                <c:pt idx="4040">
                  <c:v>21359.7670970213</c:v>
                </c:pt>
                <c:pt idx="4041">
                  <c:v>0</c:v>
                </c:pt>
                <c:pt idx="4042">
                  <c:v>0</c:v>
                </c:pt>
                <c:pt idx="4043">
                  <c:v>22821.151281534028</c:v>
                </c:pt>
                <c:pt idx="4044">
                  <c:v>0</c:v>
                </c:pt>
                <c:pt idx="4045">
                  <c:v>22910.760029539972</c:v>
                </c:pt>
                <c:pt idx="4046">
                  <c:v>0</c:v>
                </c:pt>
                <c:pt idx="4047">
                  <c:v>0</c:v>
                </c:pt>
                <c:pt idx="4048">
                  <c:v>22182.978410979111</c:v>
                </c:pt>
                <c:pt idx="4049">
                  <c:v>0</c:v>
                </c:pt>
                <c:pt idx="4050">
                  <c:v>23274.76159438823</c:v>
                </c:pt>
                <c:pt idx="4051">
                  <c:v>0</c:v>
                </c:pt>
                <c:pt idx="4052">
                  <c:v>24262.553873457899</c:v>
                </c:pt>
                <c:pt idx="4053">
                  <c:v>0</c:v>
                </c:pt>
                <c:pt idx="4054">
                  <c:v>22103.840775035551</c:v>
                </c:pt>
                <c:pt idx="4055">
                  <c:v>0</c:v>
                </c:pt>
                <c:pt idx="4056">
                  <c:v>20379.08120203506</c:v>
                </c:pt>
                <c:pt idx="4057" formatCode="General">
                  <c:v>0</c:v>
                </c:pt>
                <c:pt idx="4058">
                  <c:v>0</c:v>
                </c:pt>
                <c:pt idx="4059" formatCode="General">
                  <c:v>0</c:v>
                </c:pt>
                <c:pt idx="4060" formatCode="General">
                  <c:v>0</c:v>
                </c:pt>
                <c:pt idx="4061" formatCode="General">
                  <c:v>0</c:v>
                </c:pt>
                <c:pt idx="4062">
                  <c:v>19293.270501853651</c:v>
                </c:pt>
                <c:pt idx="4063" formatCode="General">
                  <c:v>0</c:v>
                </c:pt>
                <c:pt idx="4064">
                  <c:v>20800.656969898238</c:v>
                </c:pt>
                <c:pt idx="4065">
                  <c:v>0</c:v>
                </c:pt>
                <c:pt idx="4066">
                  <c:v>0</c:v>
                </c:pt>
                <c:pt idx="4067">
                  <c:v>22358.994044772029</c:v>
                </c:pt>
                <c:pt idx="4068" formatCode="General">
                  <c:v>0</c:v>
                </c:pt>
                <c:pt idx="4069">
                  <c:v>22634.445785987649</c:v>
                </c:pt>
                <c:pt idx="4070" formatCode="General">
                  <c:v>0</c:v>
                </c:pt>
                <c:pt idx="4071" formatCode="General">
                  <c:v>0</c:v>
                </c:pt>
                <c:pt idx="4072">
                  <c:v>22237.322780046961</c:v>
                </c:pt>
                <c:pt idx="4073">
                  <c:v>0</c:v>
                </c:pt>
                <c:pt idx="4074">
                  <c:v>23391.49925407242</c:v>
                </c:pt>
                <c:pt idx="4075">
                  <c:v>0</c:v>
                </c:pt>
                <c:pt idx="4076">
                  <c:v>23136.610511946408</c:v>
                </c:pt>
                <c:pt idx="4077" formatCode="General">
                  <c:v>0</c:v>
                </c:pt>
                <c:pt idx="4078">
                  <c:v>22744.646060498599</c:v>
                </c:pt>
                <c:pt idx="4079" formatCode="General">
                  <c:v>0</c:v>
                </c:pt>
                <c:pt idx="4080">
                  <c:v>19851.059582337301</c:v>
                </c:pt>
                <c:pt idx="4081">
                  <c:v>0</c:v>
                </c:pt>
                <c:pt idx="4082">
                  <c:v>0</c:v>
                </c:pt>
                <c:pt idx="4083">
                  <c:v>0</c:v>
                </c:pt>
                <c:pt idx="4084">
                  <c:v>0</c:v>
                </c:pt>
                <c:pt idx="4085">
                  <c:v>0</c:v>
                </c:pt>
                <c:pt idx="4086">
                  <c:v>19062.94798218106</c:v>
                </c:pt>
                <c:pt idx="4087">
                  <c:v>0</c:v>
                </c:pt>
                <c:pt idx="4088">
                  <c:v>20205.96674127888</c:v>
                </c:pt>
                <c:pt idx="4089">
                  <c:v>0</c:v>
                </c:pt>
                <c:pt idx="4090">
                  <c:v>0</c:v>
                </c:pt>
                <c:pt idx="4091">
                  <c:v>20534.49871786045</c:v>
                </c:pt>
                <c:pt idx="4092">
                  <c:v>0</c:v>
                </c:pt>
                <c:pt idx="4093">
                  <c:v>21483.27432827845</c:v>
                </c:pt>
                <c:pt idx="4094">
                  <c:v>0</c:v>
                </c:pt>
                <c:pt idx="4095">
                  <c:v>0</c:v>
                </c:pt>
                <c:pt idx="4096">
                  <c:v>21731.890546929691</c:v>
                </c:pt>
                <c:pt idx="4097">
                  <c:v>0</c:v>
                </c:pt>
                <c:pt idx="4098">
                  <c:v>22422.029454629119</c:v>
                </c:pt>
                <c:pt idx="4099">
                  <c:v>0</c:v>
                </c:pt>
                <c:pt idx="4100">
                  <c:v>23201.28437740638</c:v>
                </c:pt>
                <c:pt idx="4101">
                  <c:v>0</c:v>
                </c:pt>
                <c:pt idx="4102">
                  <c:v>21176.962460470932</c:v>
                </c:pt>
                <c:pt idx="4103">
                  <c:v>0</c:v>
                </c:pt>
                <c:pt idx="4104">
                  <c:v>19908.126486008499</c:v>
                </c:pt>
                <c:pt idx="4105" formatCode="General">
                  <c:v>0</c:v>
                </c:pt>
                <c:pt idx="4106">
                  <c:v>0</c:v>
                </c:pt>
                <c:pt idx="4107" formatCode="General">
                  <c:v>0</c:v>
                </c:pt>
                <c:pt idx="4108" formatCode="General">
                  <c:v>0</c:v>
                </c:pt>
                <c:pt idx="4109" formatCode="General">
                  <c:v>0</c:v>
                </c:pt>
                <c:pt idx="4110">
                  <c:v>19668.384366314229</c:v>
                </c:pt>
                <c:pt idx="4111" formatCode="General">
                  <c:v>0</c:v>
                </c:pt>
                <c:pt idx="4112">
                  <c:v>21673.3920223229</c:v>
                </c:pt>
                <c:pt idx="4113">
                  <c:v>0</c:v>
                </c:pt>
                <c:pt idx="4114">
                  <c:v>0</c:v>
                </c:pt>
                <c:pt idx="4115">
                  <c:v>23027.384010276532</c:v>
                </c:pt>
                <c:pt idx="4116" formatCode="General">
                  <c:v>0</c:v>
                </c:pt>
                <c:pt idx="4117">
                  <c:v>22927.269692790451</c:v>
                </c:pt>
                <c:pt idx="4118" formatCode="General">
                  <c:v>0</c:v>
                </c:pt>
                <c:pt idx="4119" formatCode="General">
                  <c:v>0</c:v>
                </c:pt>
                <c:pt idx="4120">
                  <c:v>22707.430382070761</c:v>
                </c:pt>
                <c:pt idx="4121">
                  <c:v>0</c:v>
                </c:pt>
                <c:pt idx="4122">
                  <c:v>24274.82233898246</c:v>
                </c:pt>
                <c:pt idx="4123">
                  <c:v>0</c:v>
                </c:pt>
                <c:pt idx="4124">
                  <c:v>23947.43882330837</c:v>
                </c:pt>
                <c:pt idx="4125" formatCode="General">
                  <c:v>0</c:v>
                </c:pt>
                <c:pt idx="4126">
                  <c:v>22946.852001867352</c:v>
                </c:pt>
                <c:pt idx="4127" formatCode="General">
                  <c:v>0</c:v>
                </c:pt>
                <c:pt idx="4128">
                  <c:v>20083.484102584429</c:v>
                </c:pt>
                <c:pt idx="4129">
                  <c:v>0</c:v>
                </c:pt>
                <c:pt idx="4130">
                  <c:v>0</c:v>
                </c:pt>
                <c:pt idx="4131">
                  <c:v>0</c:v>
                </c:pt>
                <c:pt idx="4132">
                  <c:v>0</c:v>
                </c:pt>
                <c:pt idx="4133">
                  <c:v>0</c:v>
                </c:pt>
                <c:pt idx="4134">
                  <c:v>20490.00017984385</c:v>
                </c:pt>
                <c:pt idx="4135">
                  <c:v>0</c:v>
                </c:pt>
                <c:pt idx="4136">
                  <c:v>21715.491730916201</c:v>
                </c:pt>
                <c:pt idx="4137">
                  <c:v>0</c:v>
                </c:pt>
                <c:pt idx="4138">
                  <c:v>0</c:v>
                </c:pt>
                <c:pt idx="4139">
                  <c:v>22427.563184298771</c:v>
                </c:pt>
                <c:pt idx="4140">
                  <c:v>0</c:v>
                </c:pt>
                <c:pt idx="4141">
                  <c:v>22222.21189903935</c:v>
                </c:pt>
                <c:pt idx="4142">
                  <c:v>0</c:v>
                </c:pt>
                <c:pt idx="4143">
                  <c:v>0</c:v>
                </c:pt>
                <c:pt idx="4144">
                  <c:v>23283.686481946781</c:v>
                </c:pt>
                <c:pt idx="4145">
                  <c:v>0</c:v>
                </c:pt>
                <c:pt idx="4146">
                  <c:v>24001.15030837505</c:v>
                </c:pt>
                <c:pt idx="4147">
                  <c:v>0</c:v>
                </c:pt>
                <c:pt idx="4148">
                  <c:v>22626.7460732689</c:v>
                </c:pt>
                <c:pt idx="4149">
                  <c:v>0</c:v>
                </c:pt>
                <c:pt idx="4150">
                  <c:v>22461.147476767728</c:v>
                </c:pt>
                <c:pt idx="4151">
                  <c:v>0</c:v>
                </c:pt>
                <c:pt idx="4152">
                  <c:v>20180.453411658531</c:v>
                </c:pt>
                <c:pt idx="4153" formatCode="General">
                  <c:v>0</c:v>
                </c:pt>
                <c:pt idx="4154">
                  <c:v>0</c:v>
                </c:pt>
                <c:pt idx="4155" formatCode="General">
                  <c:v>0</c:v>
                </c:pt>
                <c:pt idx="4156" formatCode="General">
                  <c:v>0</c:v>
                </c:pt>
                <c:pt idx="4157" formatCode="General">
                  <c:v>0</c:v>
                </c:pt>
                <c:pt idx="4158">
                  <c:v>19644.410876929451</c:v>
                </c:pt>
                <c:pt idx="4159" formatCode="General">
                  <c:v>0</c:v>
                </c:pt>
                <c:pt idx="4160">
                  <c:v>21099.74838212517</c:v>
                </c:pt>
                <c:pt idx="4161">
                  <c:v>0</c:v>
                </c:pt>
                <c:pt idx="4162">
                  <c:v>0</c:v>
                </c:pt>
                <c:pt idx="4163">
                  <c:v>22288.377121640631</c:v>
                </c:pt>
                <c:pt idx="4164" formatCode="General">
                  <c:v>0</c:v>
                </c:pt>
                <c:pt idx="4165">
                  <c:v>22181.806522401119</c:v>
                </c:pt>
                <c:pt idx="4166" formatCode="General">
                  <c:v>0</c:v>
                </c:pt>
                <c:pt idx="4167" formatCode="General">
                  <c:v>0</c:v>
                </c:pt>
                <c:pt idx="4168">
                  <c:v>21429.760684834509</c:v>
                </c:pt>
                <c:pt idx="4169">
                  <c:v>0</c:v>
                </c:pt>
                <c:pt idx="4170">
                  <c:v>23628.1466241979</c:v>
                </c:pt>
                <c:pt idx="4171">
                  <c:v>0</c:v>
                </c:pt>
                <c:pt idx="4172">
                  <c:v>23024.127983349448</c:v>
                </c:pt>
                <c:pt idx="4173" formatCode="General">
                  <c:v>0</c:v>
                </c:pt>
                <c:pt idx="4174">
                  <c:v>22474.874136377861</c:v>
                </c:pt>
                <c:pt idx="4175" formatCode="General">
                  <c:v>0</c:v>
                </c:pt>
                <c:pt idx="4176">
                  <c:v>19951.298160269718</c:v>
                </c:pt>
                <c:pt idx="4177">
                  <c:v>0</c:v>
                </c:pt>
                <c:pt idx="4178">
                  <c:v>0</c:v>
                </c:pt>
                <c:pt idx="4179">
                  <c:v>0</c:v>
                </c:pt>
                <c:pt idx="4180">
                  <c:v>0</c:v>
                </c:pt>
                <c:pt idx="4181">
                  <c:v>0</c:v>
                </c:pt>
                <c:pt idx="4182">
                  <c:v>19922.30596523665</c:v>
                </c:pt>
                <c:pt idx="4183">
                  <c:v>0</c:v>
                </c:pt>
                <c:pt idx="4184">
                  <c:v>21507.180434241011</c:v>
                </c:pt>
                <c:pt idx="4185">
                  <c:v>0</c:v>
                </c:pt>
                <c:pt idx="4186">
                  <c:v>0</c:v>
                </c:pt>
                <c:pt idx="4187">
                  <c:v>23214.082326574669</c:v>
                </c:pt>
                <c:pt idx="4188">
                  <c:v>0</c:v>
                </c:pt>
                <c:pt idx="4189">
                  <c:v>22307.53788448454</c:v>
                </c:pt>
                <c:pt idx="4190">
                  <c:v>0</c:v>
                </c:pt>
                <c:pt idx="4191">
                  <c:v>0</c:v>
                </c:pt>
                <c:pt idx="4192">
                  <c:v>22195.60597436543</c:v>
                </c:pt>
                <c:pt idx="4193">
                  <c:v>0</c:v>
                </c:pt>
                <c:pt idx="4194">
                  <c:v>22494.640355963431</c:v>
                </c:pt>
                <c:pt idx="4195">
                  <c:v>0</c:v>
                </c:pt>
                <c:pt idx="4196">
                  <c:v>23631.700295231451</c:v>
                </c:pt>
                <c:pt idx="4197">
                  <c:v>0</c:v>
                </c:pt>
                <c:pt idx="4198">
                  <c:v>22630.380251052331</c:v>
                </c:pt>
                <c:pt idx="4199">
                  <c:v>0</c:v>
                </c:pt>
                <c:pt idx="4200">
                  <c:v>19988.65507261355</c:v>
                </c:pt>
                <c:pt idx="4201" formatCode="General">
                  <c:v>0</c:v>
                </c:pt>
                <c:pt idx="4202">
                  <c:v>0</c:v>
                </c:pt>
                <c:pt idx="4203" formatCode="General">
                  <c:v>0</c:v>
                </c:pt>
                <c:pt idx="4204" formatCode="General">
                  <c:v>0</c:v>
                </c:pt>
                <c:pt idx="4205" formatCode="General">
                  <c:v>0</c:v>
                </c:pt>
                <c:pt idx="4206">
                  <c:v>18912.685452272472</c:v>
                </c:pt>
                <c:pt idx="4207" formatCode="General">
                  <c:v>0</c:v>
                </c:pt>
                <c:pt idx="4208">
                  <c:v>21264.368127456099</c:v>
                </c:pt>
                <c:pt idx="4209">
                  <c:v>0</c:v>
                </c:pt>
                <c:pt idx="4210">
                  <c:v>0</c:v>
                </c:pt>
                <c:pt idx="4211">
                  <c:v>21782.13275575548</c:v>
                </c:pt>
                <c:pt idx="4212" formatCode="General">
                  <c:v>0</c:v>
                </c:pt>
                <c:pt idx="4213">
                  <c:v>22149.101549295599</c:v>
                </c:pt>
                <c:pt idx="4214" formatCode="General">
                  <c:v>0</c:v>
                </c:pt>
                <c:pt idx="4215" formatCode="General">
                  <c:v>0</c:v>
                </c:pt>
                <c:pt idx="4216">
                  <c:v>22040.002959570458</c:v>
                </c:pt>
                <c:pt idx="4217">
                  <c:v>0</c:v>
                </c:pt>
                <c:pt idx="4218">
                  <c:v>22895.079935981619</c:v>
                </c:pt>
                <c:pt idx="4219">
                  <c:v>0</c:v>
                </c:pt>
                <c:pt idx="4220">
                  <c:v>23135.720519832601</c:v>
                </c:pt>
                <c:pt idx="4221" formatCode="General">
                  <c:v>0</c:v>
                </c:pt>
                <c:pt idx="4222">
                  <c:v>21403.443683634501</c:v>
                </c:pt>
                <c:pt idx="4223" formatCode="General">
                  <c:v>0</c:v>
                </c:pt>
                <c:pt idx="4224">
                  <c:v>19815.31733944135</c:v>
                </c:pt>
                <c:pt idx="4225">
                  <c:v>0</c:v>
                </c:pt>
                <c:pt idx="4226">
                  <c:v>0</c:v>
                </c:pt>
                <c:pt idx="4227">
                  <c:v>0</c:v>
                </c:pt>
                <c:pt idx="4228">
                  <c:v>0</c:v>
                </c:pt>
                <c:pt idx="4229">
                  <c:v>0</c:v>
                </c:pt>
                <c:pt idx="4230">
                  <c:v>19084.509828991861</c:v>
                </c:pt>
                <c:pt idx="4231">
                  <c:v>0</c:v>
                </c:pt>
                <c:pt idx="4232">
                  <c:v>20788.87510498082</c:v>
                </c:pt>
                <c:pt idx="4233">
                  <c:v>0</c:v>
                </c:pt>
                <c:pt idx="4234">
                  <c:v>0</c:v>
                </c:pt>
                <c:pt idx="4235">
                  <c:v>21500.488870164219</c:v>
                </c:pt>
                <c:pt idx="4236">
                  <c:v>0</c:v>
                </c:pt>
                <c:pt idx="4237">
                  <c:v>22290.780263112061</c:v>
                </c:pt>
                <c:pt idx="4238">
                  <c:v>0</c:v>
                </c:pt>
                <c:pt idx="4239">
                  <c:v>0</c:v>
                </c:pt>
                <c:pt idx="4240">
                  <c:v>21940.957493572001</c:v>
                </c:pt>
                <c:pt idx="4241">
                  <c:v>0</c:v>
                </c:pt>
                <c:pt idx="4242">
                  <c:v>22190.67659656316</c:v>
                </c:pt>
                <c:pt idx="4243">
                  <c:v>0</c:v>
                </c:pt>
                <c:pt idx="4244">
                  <c:v>22363.524854050789</c:v>
                </c:pt>
                <c:pt idx="4245">
                  <c:v>0</c:v>
                </c:pt>
                <c:pt idx="4246">
                  <c:v>22581.254444122751</c:v>
                </c:pt>
                <c:pt idx="4247">
                  <c:v>0</c:v>
                </c:pt>
                <c:pt idx="4248">
                  <c:v>20067.526235904061</c:v>
                </c:pt>
                <c:pt idx="4249" formatCode="General">
                  <c:v>0</c:v>
                </c:pt>
                <c:pt idx="4250">
                  <c:v>0</c:v>
                </c:pt>
                <c:pt idx="4251" formatCode="General">
                  <c:v>0</c:v>
                </c:pt>
                <c:pt idx="4252" formatCode="General">
                  <c:v>0</c:v>
                </c:pt>
                <c:pt idx="4253" formatCode="General">
                  <c:v>0</c:v>
                </c:pt>
                <c:pt idx="4254">
                  <c:v>18665.638655773961</c:v>
                </c:pt>
                <c:pt idx="4255" formatCode="General">
                  <c:v>0</c:v>
                </c:pt>
                <c:pt idx="4256">
                  <c:v>19264.620099626991</c:v>
                </c:pt>
                <c:pt idx="4257">
                  <c:v>0</c:v>
                </c:pt>
                <c:pt idx="4258">
                  <c:v>0</c:v>
                </c:pt>
                <c:pt idx="4259">
                  <c:v>20926.80710668346</c:v>
                </c:pt>
                <c:pt idx="4260" formatCode="General">
                  <c:v>0</c:v>
                </c:pt>
                <c:pt idx="4261">
                  <c:v>22046.988794153651</c:v>
                </c:pt>
                <c:pt idx="4262" formatCode="General">
                  <c:v>0</c:v>
                </c:pt>
                <c:pt idx="4263" formatCode="General">
                  <c:v>0</c:v>
                </c:pt>
                <c:pt idx="4264">
                  <c:v>21184.5886385794</c:v>
                </c:pt>
                <c:pt idx="4265">
                  <c:v>0</c:v>
                </c:pt>
                <c:pt idx="4266">
                  <c:v>22472.126606465899</c:v>
                </c:pt>
                <c:pt idx="4267">
                  <c:v>0</c:v>
                </c:pt>
                <c:pt idx="4268">
                  <c:v>22253.21447173808</c:v>
                </c:pt>
                <c:pt idx="4269" formatCode="General">
                  <c:v>0</c:v>
                </c:pt>
                <c:pt idx="4270">
                  <c:v>22319.11136244802</c:v>
                </c:pt>
                <c:pt idx="4271" formatCode="General">
                  <c:v>0</c:v>
                </c:pt>
                <c:pt idx="4272">
                  <c:v>19736.577220377341</c:v>
                </c:pt>
                <c:pt idx="4273">
                  <c:v>0</c:v>
                </c:pt>
                <c:pt idx="4274">
                  <c:v>0</c:v>
                </c:pt>
                <c:pt idx="4275">
                  <c:v>0</c:v>
                </c:pt>
                <c:pt idx="4276">
                  <c:v>0</c:v>
                </c:pt>
                <c:pt idx="4277">
                  <c:v>0</c:v>
                </c:pt>
                <c:pt idx="4278">
                  <c:v>20046.9326600889</c:v>
                </c:pt>
                <c:pt idx="4279">
                  <c:v>0</c:v>
                </c:pt>
                <c:pt idx="4280">
                  <c:v>22313.55638746321</c:v>
                </c:pt>
                <c:pt idx="4281">
                  <c:v>0</c:v>
                </c:pt>
                <c:pt idx="4282">
                  <c:v>0</c:v>
                </c:pt>
                <c:pt idx="4283">
                  <c:v>23070.473052136211</c:v>
                </c:pt>
                <c:pt idx="4284">
                  <c:v>0</c:v>
                </c:pt>
                <c:pt idx="4285">
                  <c:v>23291.770719600951</c:v>
                </c:pt>
                <c:pt idx="4286">
                  <c:v>0</c:v>
                </c:pt>
                <c:pt idx="4287">
                  <c:v>0</c:v>
                </c:pt>
                <c:pt idx="4288">
                  <c:v>22634.36637808297</c:v>
                </c:pt>
                <c:pt idx="4289">
                  <c:v>0</c:v>
                </c:pt>
                <c:pt idx="4290">
                  <c:v>24123.07140259301</c:v>
                </c:pt>
                <c:pt idx="4291">
                  <c:v>0</c:v>
                </c:pt>
                <c:pt idx="4292">
                  <c:v>23635.10155751972</c:v>
                </c:pt>
                <c:pt idx="4293">
                  <c:v>0</c:v>
                </c:pt>
                <c:pt idx="4294">
                  <c:v>23310.18265940413</c:v>
                </c:pt>
                <c:pt idx="4295">
                  <c:v>0</c:v>
                </c:pt>
                <c:pt idx="4296">
                  <c:v>20327.326779438899</c:v>
                </c:pt>
                <c:pt idx="4297" formatCode="General">
                  <c:v>0</c:v>
                </c:pt>
                <c:pt idx="4298">
                  <c:v>0</c:v>
                </c:pt>
                <c:pt idx="4299" formatCode="General">
                  <c:v>0</c:v>
                </c:pt>
                <c:pt idx="4300" formatCode="General">
                  <c:v>0</c:v>
                </c:pt>
                <c:pt idx="4301" formatCode="General">
                  <c:v>0</c:v>
                </c:pt>
                <c:pt idx="4302">
                  <c:v>20122.775632377219</c:v>
                </c:pt>
                <c:pt idx="4303" formatCode="General">
                  <c:v>0</c:v>
                </c:pt>
                <c:pt idx="4304">
                  <c:v>21976.740183581369</c:v>
                </c:pt>
                <c:pt idx="4305">
                  <c:v>0</c:v>
                </c:pt>
                <c:pt idx="4306">
                  <c:v>0</c:v>
                </c:pt>
                <c:pt idx="4307">
                  <c:v>23675.68540643718</c:v>
                </c:pt>
                <c:pt idx="4308" formatCode="General">
                  <c:v>0</c:v>
                </c:pt>
                <c:pt idx="4309">
                  <c:v>23306.620798093951</c:v>
                </c:pt>
                <c:pt idx="4310" formatCode="General">
                  <c:v>0</c:v>
                </c:pt>
                <c:pt idx="4311" formatCode="General">
                  <c:v>0</c:v>
                </c:pt>
                <c:pt idx="4312">
                  <c:v>23836.063141027458</c:v>
                </c:pt>
                <c:pt idx="4313">
                  <c:v>0</c:v>
                </c:pt>
                <c:pt idx="4314">
                  <c:v>24532.126440268559</c:v>
                </c:pt>
                <c:pt idx="4315">
                  <c:v>0</c:v>
                </c:pt>
                <c:pt idx="4316">
                  <c:v>24220.343772723121</c:v>
                </c:pt>
                <c:pt idx="4317" formatCode="General">
                  <c:v>0</c:v>
                </c:pt>
                <c:pt idx="4318">
                  <c:v>23673.151582021372</c:v>
                </c:pt>
                <c:pt idx="4319" formatCode="General">
                  <c:v>0</c:v>
                </c:pt>
                <c:pt idx="4320">
                  <c:v>20700.90503555402</c:v>
                </c:pt>
                <c:pt idx="4321">
                  <c:v>0</c:v>
                </c:pt>
                <c:pt idx="4322">
                  <c:v>0</c:v>
                </c:pt>
                <c:pt idx="4323">
                  <c:v>0</c:v>
                </c:pt>
                <c:pt idx="4324">
                  <c:v>0</c:v>
                </c:pt>
                <c:pt idx="4325">
                  <c:v>0</c:v>
                </c:pt>
                <c:pt idx="4326">
                  <c:v>20299.50445428447</c:v>
                </c:pt>
                <c:pt idx="4327">
                  <c:v>0</c:v>
                </c:pt>
                <c:pt idx="4328">
                  <c:v>21863.136963382</c:v>
                </c:pt>
                <c:pt idx="4329">
                  <c:v>0</c:v>
                </c:pt>
                <c:pt idx="4330">
                  <c:v>0</c:v>
                </c:pt>
                <c:pt idx="4331">
                  <c:v>22906.602519451109</c:v>
                </c:pt>
                <c:pt idx="4332">
                  <c:v>0</c:v>
                </c:pt>
                <c:pt idx="4333">
                  <c:v>22658.102351393369</c:v>
                </c:pt>
                <c:pt idx="4334">
                  <c:v>0</c:v>
                </c:pt>
                <c:pt idx="4335">
                  <c:v>0</c:v>
                </c:pt>
                <c:pt idx="4336">
                  <c:v>23364.33999566286</c:v>
                </c:pt>
                <c:pt idx="4337">
                  <c:v>0</c:v>
                </c:pt>
                <c:pt idx="4338">
                  <c:v>23483.200594495582</c:v>
                </c:pt>
                <c:pt idx="4339">
                  <c:v>0</c:v>
                </c:pt>
                <c:pt idx="4340">
                  <c:v>23839.5634639735</c:v>
                </c:pt>
                <c:pt idx="4341">
                  <c:v>0</c:v>
                </c:pt>
                <c:pt idx="4342">
                  <c:v>23311.919332561229</c:v>
                </c:pt>
                <c:pt idx="4343">
                  <c:v>0</c:v>
                </c:pt>
                <c:pt idx="4344">
                  <c:v>20995.121340462771</c:v>
                </c:pt>
                <c:pt idx="4345" formatCode="General">
                  <c:v>0</c:v>
                </c:pt>
                <c:pt idx="4346">
                  <c:v>0</c:v>
                </c:pt>
                <c:pt idx="4347" formatCode="General">
                  <c:v>0</c:v>
                </c:pt>
                <c:pt idx="4348" formatCode="General">
                  <c:v>0</c:v>
                </c:pt>
                <c:pt idx="4349" formatCode="General">
                  <c:v>0</c:v>
                </c:pt>
                <c:pt idx="4350">
                  <c:v>19883.388283689139</c:v>
                </c:pt>
                <c:pt idx="4351" formatCode="General">
                  <c:v>0</c:v>
                </c:pt>
                <c:pt idx="4352">
                  <c:v>21655.763175993561</c:v>
                </c:pt>
                <c:pt idx="4353">
                  <c:v>0</c:v>
                </c:pt>
                <c:pt idx="4354">
                  <c:v>0</c:v>
                </c:pt>
                <c:pt idx="4355">
                  <c:v>22909.316834973972</c:v>
                </c:pt>
                <c:pt idx="4356" formatCode="General">
                  <c:v>0</c:v>
                </c:pt>
                <c:pt idx="4357">
                  <c:v>23333.529805294369</c:v>
                </c:pt>
                <c:pt idx="4358" formatCode="General">
                  <c:v>0</c:v>
                </c:pt>
                <c:pt idx="4359" formatCode="General">
                  <c:v>0</c:v>
                </c:pt>
                <c:pt idx="4360">
                  <c:v>23354.21174253026</c:v>
                </c:pt>
                <c:pt idx="4361">
                  <c:v>0</c:v>
                </c:pt>
                <c:pt idx="4362">
                  <c:v>24407.458278972401</c:v>
                </c:pt>
                <c:pt idx="4363">
                  <c:v>0</c:v>
                </c:pt>
                <c:pt idx="4364">
                  <c:v>24103.759167340701</c:v>
                </c:pt>
                <c:pt idx="4365" formatCode="General">
                  <c:v>0</c:v>
                </c:pt>
                <c:pt idx="4366">
                  <c:v>21969.4689548434</c:v>
                </c:pt>
                <c:pt idx="4367" formatCode="General">
                  <c:v>0</c:v>
                </c:pt>
                <c:pt idx="4368">
                  <c:v>20091.03021681077</c:v>
                </c:pt>
                <c:pt idx="4369">
                  <c:v>0</c:v>
                </c:pt>
                <c:pt idx="4370">
                  <c:v>0</c:v>
                </c:pt>
                <c:pt idx="4371">
                  <c:v>0</c:v>
                </c:pt>
                <c:pt idx="4372">
                  <c:v>0</c:v>
                </c:pt>
                <c:pt idx="4373">
                  <c:v>0</c:v>
                </c:pt>
                <c:pt idx="4374">
                  <c:v>19636.355024959259</c:v>
                </c:pt>
                <c:pt idx="4375">
                  <c:v>0</c:v>
                </c:pt>
                <c:pt idx="4376">
                  <c:v>20746.96534781883</c:v>
                </c:pt>
                <c:pt idx="4377">
                  <c:v>0</c:v>
                </c:pt>
                <c:pt idx="4378">
                  <c:v>0</c:v>
                </c:pt>
                <c:pt idx="4379">
                  <c:v>23058.515103113441</c:v>
                </c:pt>
                <c:pt idx="4380">
                  <c:v>0</c:v>
                </c:pt>
                <c:pt idx="4381">
                  <c:v>22940.53952010789</c:v>
                </c:pt>
                <c:pt idx="4382">
                  <c:v>0</c:v>
                </c:pt>
                <c:pt idx="4383">
                  <c:v>0</c:v>
                </c:pt>
                <c:pt idx="4384">
                  <c:v>22504.141207968769</c:v>
                </c:pt>
                <c:pt idx="4385">
                  <c:v>0</c:v>
                </c:pt>
                <c:pt idx="4386">
                  <c:v>22764.383510651391</c:v>
                </c:pt>
                <c:pt idx="4387">
                  <c:v>0</c:v>
                </c:pt>
                <c:pt idx="4388">
                  <c:v>22678.872984809601</c:v>
                </c:pt>
                <c:pt idx="4389">
                  <c:v>0</c:v>
                </c:pt>
                <c:pt idx="4390">
                  <c:v>22302.647034605208</c:v>
                </c:pt>
                <c:pt idx="4391">
                  <c:v>0</c:v>
                </c:pt>
                <c:pt idx="4392">
                  <c:v>19728.401510783391</c:v>
                </c:pt>
                <c:pt idx="4393" formatCode="General">
                  <c:v>0</c:v>
                </c:pt>
                <c:pt idx="4394">
                  <c:v>0</c:v>
                </c:pt>
                <c:pt idx="4395" formatCode="General">
                  <c:v>0</c:v>
                </c:pt>
                <c:pt idx="4396" formatCode="General">
                  <c:v>0</c:v>
                </c:pt>
                <c:pt idx="4397" formatCode="General">
                  <c:v>0</c:v>
                </c:pt>
                <c:pt idx="4398">
                  <c:v>18958.445539101362</c:v>
                </c:pt>
                <c:pt idx="4399" formatCode="General">
                  <c:v>0</c:v>
                </c:pt>
                <c:pt idx="4400">
                  <c:v>19894.15451593135</c:v>
                </c:pt>
                <c:pt idx="4401">
                  <c:v>0</c:v>
                </c:pt>
                <c:pt idx="4402">
                  <c:v>0</c:v>
                </c:pt>
                <c:pt idx="4403">
                  <c:v>21670.600007615489</c:v>
                </c:pt>
                <c:pt idx="4404" formatCode="General">
                  <c:v>0</c:v>
                </c:pt>
                <c:pt idx="4405">
                  <c:v>22007.64653977046</c:v>
                </c:pt>
                <c:pt idx="4406" formatCode="General">
                  <c:v>0</c:v>
                </c:pt>
                <c:pt idx="4407" formatCode="General">
                  <c:v>0</c:v>
                </c:pt>
                <c:pt idx="4408">
                  <c:v>22385.645210732131</c:v>
                </c:pt>
                <c:pt idx="4409">
                  <c:v>0</c:v>
                </c:pt>
                <c:pt idx="4410">
                  <c:v>22129.82490343897</c:v>
                </c:pt>
                <c:pt idx="4411">
                  <c:v>0</c:v>
                </c:pt>
                <c:pt idx="4412">
                  <c:v>21751.823521977669</c:v>
                </c:pt>
                <c:pt idx="4413" formatCode="General">
                  <c:v>0</c:v>
                </c:pt>
                <c:pt idx="4414">
                  <c:v>21262.85481030375</c:v>
                </c:pt>
                <c:pt idx="4415" formatCode="General">
                  <c:v>0</c:v>
                </c:pt>
                <c:pt idx="4416">
                  <c:v>18838.505026756371</c:v>
                </c:pt>
                <c:pt idx="4417">
                  <c:v>0</c:v>
                </c:pt>
                <c:pt idx="4418">
                  <c:v>0</c:v>
                </c:pt>
                <c:pt idx="4419">
                  <c:v>0</c:v>
                </c:pt>
                <c:pt idx="4420">
                  <c:v>0</c:v>
                </c:pt>
                <c:pt idx="4421">
                  <c:v>0</c:v>
                </c:pt>
                <c:pt idx="4422">
                  <c:v>18903.789874472219</c:v>
                </c:pt>
                <c:pt idx="4423">
                  <c:v>0</c:v>
                </c:pt>
                <c:pt idx="4424">
                  <c:v>19917.125318049661</c:v>
                </c:pt>
                <c:pt idx="4425">
                  <c:v>0</c:v>
                </c:pt>
                <c:pt idx="4426">
                  <c:v>0</c:v>
                </c:pt>
                <c:pt idx="4427">
                  <c:v>20561.898095672201</c:v>
                </c:pt>
                <c:pt idx="4428">
                  <c:v>0</c:v>
                </c:pt>
                <c:pt idx="4429">
                  <c:v>20956.175035037289</c:v>
                </c:pt>
                <c:pt idx="4430">
                  <c:v>0</c:v>
                </c:pt>
                <c:pt idx="4431">
                  <c:v>0</c:v>
                </c:pt>
                <c:pt idx="4432">
                  <c:v>20390.625155096379</c:v>
                </c:pt>
                <c:pt idx="4433">
                  <c:v>0</c:v>
                </c:pt>
                <c:pt idx="4434">
                  <c:v>21006.94294902985</c:v>
                </c:pt>
                <c:pt idx="4435">
                  <c:v>0</c:v>
                </c:pt>
                <c:pt idx="4436">
                  <c:v>22104.252349607621</c:v>
                </c:pt>
                <c:pt idx="4437">
                  <c:v>0</c:v>
                </c:pt>
                <c:pt idx="4438">
                  <c:v>20553.697960064059</c:v>
                </c:pt>
                <c:pt idx="4439">
                  <c:v>0</c:v>
                </c:pt>
                <c:pt idx="4440">
                  <c:v>18861.553251065241</c:v>
                </c:pt>
                <c:pt idx="4441" formatCode="General">
                  <c:v>0</c:v>
                </c:pt>
                <c:pt idx="4442">
                  <c:v>0</c:v>
                </c:pt>
                <c:pt idx="4443" formatCode="General">
                  <c:v>0</c:v>
                </c:pt>
                <c:pt idx="4444" formatCode="General">
                  <c:v>0</c:v>
                </c:pt>
                <c:pt idx="4445" formatCode="General">
                  <c:v>0</c:v>
                </c:pt>
                <c:pt idx="4446">
                  <c:v>18515.146211421161</c:v>
                </c:pt>
                <c:pt idx="4447" formatCode="General">
                  <c:v>0</c:v>
                </c:pt>
                <c:pt idx="4448">
                  <c:v>19451.096108505069</c:v>
                </c:pt>
                <c:pt idx="4449">
                  <c:v>0</c:v>
                </c:pt>
                <c:pt idx="4450">
                  <c:v>0</c:v>
                </c:pt>
                <c:pt idx="4451">
                  <c:v>20564.805355927831</c:v>
                </c:pt>
                <c:pt idx="4452" formatCode="General">
                  <c:v>0</c:v>
                </c:pt>
                <c:pt idx="4453">
                  <c:v>20480.738721555092</c:v>
                </c:pt>
                <c:pt idx="4454" formatCode="General">
                  <c:v>0</c:v>
                </c:pt>
                <c:pt idx="4455" formatCode="General">
                  <c:v>0</c:v>
                </c:pt>
                <c:pt idx="4456">
                  <c:v>21808.206882488401</c:v>
                </c:pt>
                <c:pt idx="4457">
                  <c:v>0</c:v>
                </c:pt>
                <c:pt idx="4458">
                  <c:v>22701.193059107522</c:v>
                </c:pt>
                <c:pt idx="4459">
                  <c:v>0</c:v>
                </c:pt>
                <c:pt idx="4460">
                  <c:v>22739.538047821381</c:v>
                </c:pt>
                <c:pt idx="4461" formatCode="General">
                  <c:v>0</c:v>
                </c:pt>
                <c:pt idx="4462">
                  <c:v>21757.135560776602</c:v>
                </c:pt>
                <c:pt idx="4463" formatCode="General">
                  <c:v>0</c:v>
                </c:pt>
                <c:pt idx="4464">
                  <c:v>19926.750837178439</c:v>
                </c:pt>
                <c:pt idx="4465">
                  <c:v>0</c:v>
                </c:pt>
                <c:pt idx="4466">
                  <c:v>0</c:v>
                </c:pt>
                <c:pt idx="4467">
                  <c:v>0</c:v>
                </c:pt>
                <c:pt idx="4468">
                  <c:v>0</c:v>
                </c:pt>
                <c:pt idx="4469">
                  <c:v>0</c:v>
                </c:pt>
                <c:pt idx="4470">
                  <c:v>19418.71972288669</c:v>
                </c:pt>
                <c:pt idx="4471">
                  <c:v>0</c:v>
                </c:pt>
                <c:pt idx="4472">
                  <c:v>20610.688152860581</c:v>
                </c:pt>
                <c:pt idx="4473">
                  <c:v>0</c:v>
                </c:pt>
                <c:pt idx="4474">
                  <c:v>0</c:v>
                </c:pt>
                <c:pt idx="4475">
                  <c:v>22276.475405305071</c:v>
                </c:pt>
                <c:pt idx="4476">
                  <c:v>0</c:v>
                </c:pt>
                <c:pt idx="4477">
                  <c:v>22575.92859288042</c:v>
                </c:pt>
                <c:pt idx="4478">
                  <c:v>0</c:v>
                </c:pt>
                <c:pt idx="4479">
                  <c:v>0</c:v>
                </c:pt>
                <c:pt idx="4480">
                  <c:v>21764.943709709321</c:v>
                </c:pt>
                <c:pt idx="4481">
                  <c:v>0</c:v>
                </c:pt>
                <c:pt idx="4482">
                  <c:v>22871.18747871391</c:v>
                </c:pt>
                <c:pt idx="4483">
                  <c:v>0</c:v>
                </c:pt>
                <c:pt idx="4484">
                  <c:v>22684.044782321511</c:v>
                </c:pt>
                <c:pt idx="4485">
                  <c:v>0</c:v>
                </c:pt>
                <c:pt idx="4486">
                  <c:v>21743.587232400248</c:v>
                </c:pt>
                <c:pt idx="4487">
                  <c:v>0</c:v>
                </c:pt>
                <c:pt idx="4488">
                  <c:v>19558.59240473188</c:v>
                </c:pt>
                <c:pt idx="4489" formatCode="General">
                  <c:v>0</c:v>
                </c:pt>
                <c:pt idx="4490">
                  <c:v>0</c:v>
                </c:pt>
                <c:pt idx="4491" formatCode="General">
                  <c:v>0</c:v>
                </c:pt>
                <c:pt idx="4492" formatCode="General">
                  <c:v>0</c:v>
                </c:pt>
                <c:pt idx="4493" formatCode="General">
                  <c:v>0</c:v>
                </c:pt>
                <c:pt idx="4494">
                  <c:v>19016.423298328969</c:v>
                </c:pt>
                <c:pt idx="4495" formatCode="General">
                  <c:v>0</c:v>
                </c:pt>
                <c:pt idx="4496">
                  <c:v>21507.520198848819</c:v>
                </c:pt>
                <c:pt idx="4497">
                  <c:v>0</c:v>
                </c:pt>
                <c:pt idx="4498">
                  <c:v>0</c:v>
                </c:pt>
                <c:pt idx="4499">
                  <c:v>22409.723314062641</c:v>
                </c:pt>
                <c:pt idx="4500" formatCode="General">
                  <c:v>0</c:v>
                </c:pt>
                <c:pt idx="4501">
                  <c:v>22153.91633940746</c:v>
                </c:pt>
                <c:pt idx="4502" formatCode="General">
                  <c:v>0</c:v>
                </c:pt>
                <c:pt idx="4503" formatCode="General">
                  <c:v>0</c:v>
                </c:pt>
                <c:pt idx="4504">
                  <c:v>22263.08728685496</c:v>
                </c:pt>
                <c:pt idx="4505">
                  <c:v>0</c:v>
                </c:pt>
                <c:pt idx="4506">
                  <c:v>22525.133370562919</c:v>
                </c:pt>
                <c:pt idx="4507">
                  <c:v>0</c:v>
                </c:pt>
                <c:pt idx="4508">
                  <c:v>22521.894543143499</c:v>
                </c:pt>
                <c:pt idx="4509" formatCode="General">
                  <c:v>0</c:v>
                </c:pt>
                <c:pt idx="4510">
                  <c:v>21619.88283187426</c:v>
                </c:pt>
                <c:pt idx="4511" formatCode="General">
                  <c:v>0</c:v>
                </c:pt>
                <c:pt idx="4512">
                  <c:v>20169.25532091258</c:v>
                </c:pt>
                <c:pt idx="4513">
                  <c:v>0</c:v>
                </c:pt>
                <c:pt idx="4514">
                  <c:v>0</c:v>
                </c:pt>
                <c:pt idx="4515">
                  <c:v>0</c:v>
                </c:pt>
                <c:pt idx="4516">
                  <c:v>0</c:v>
                </c:pt>
                <c:pt idx="4517">
                  <c:v>0</c:v>
                </c:pt>
                <c:pt idx="4518">
                  <c:v>19640.782345042699</c:v>
                </c:pt>
                <c:pt idx="4519">
                  <c:v>0</c:v>
                </c:pt>
                <c:pt idx="4520">
                  <c:v>21183.32974784718</c:v>
                </c:pt>
                <c:pt idx="4521">
                  <c:v>0</c:v>
                </c:pt>
                <c:pt idx="4522">
                  <c:v>0</c:v>
                </c:pt>
                <c:pt idx="4523">
                  <c:v>22682.452342553559</c:v>
                </c:pt>
                <c:pt idx="4524">
                  <c:v>0</c:v>
                </c:pt>
                <c:pt idx="4525">
                  <c:v>21530.762910858029</c:v>
                </c:pt>
                <c:pt idx="4526">
                  <c:v>0</c:v>
                </c:pt>
                <c:pt idx="4527">
                  <c:v>0</c:v>
                </c:pt>
                <c:pt idx="4528">
                  <c:v>20153.159046158231</c:v>
                </c:pt>
                <c:pt idx="4529">
                  <c:v>0</c:v>
                </c:pt>
                <c:pt idx="4530">
                  <c:v>21702.014335538879</c:v>
                </c:pt>
                <c:pt idx="4531">
                  <c:v>0</c:v>
                </c:pt>
                <c:pt idx="4532">
                  <c:v>21099.058771426051</c:v>
                </c:pt>
                <c:pt idx="4533">
                  <c:v>0</c:v>
                </c:pt>
                <c:pt idx="4534">
                  <c:v>20376.51987167976</c:v>
                </c:pt>
                <c:pt idx="4535">
                  <c:v>0</c:v>
                </c:pt>
                <c:pt idx="4536">
                  <c:v>19019.254182921199</c:v>
                </c:pt>
                <c:pt idx="4537" formatCode="General">
                  <c:v>0</c:v>
                </c:pt>
                <c:pt idx="4538">
                  <c:v>0</c:v>
                </c:pt>
                <c:pt idx="4539" formatCode="General">
                  <c:v>0</c:v>
                </c:pt>
                <c:pt idx="4540" formatCode="General">
                  <c:v>0</c:v>
                </c:pt>
                <c:pt idx="4541" formatCode="General">
                  <c:v>0</c:v>
                </c:pt>
                <c:pt idx="4542">
                  <c:v>18068.939450185029</c:v>
                </c:pt>
                <c:pt idx="4543" formatCode="General">
                  <c:v>0</c:v>
                </c:pt>
                <c:pt idx="4544">
                  <c:v>19568.749957027441</c:v>
                </c:pt>
                <c:pt idx="4545">
                  <c:v>0</c:v>
                </c:pt>
                <c:pt idx="4546">
                  <c:v>0</c:v>
                </c:pt>
                <c:pt idx="4547">
                  <c:v>20628.08986823136</c:v>
                </c:pt>
                <c:pt idx="4548" formatCode="General">
                  <c:v>0</c:v>
                </c:pt>
                <c:pt idx="4549">
                  <c:v>20372.19481333781</c:v>
                </c:pt>
                <c:pt idx="4550" formatCode="General">
                  <c:v>0</c:v>
                </c:pt>
                <c:pt idx="4551" formatCode="General">
                  <c:v>0</c:v>
                </c:pt>
                <c:pt idx="4552">
                  <c:v>20482.599465576881</c:v>
                </c:pt>
                <c:pt idx="4553">
                  <c:v>0</c:v>
                </c:pt>
                <c:pt idx="4554">
                  <c:v>21003.62927089048</c:v>
                </c:pt>
                <c:pt idx="4555">
                  <c:v>0</c:v>
                </c:pt>
                <c:pt idx="4556">
                  <c:v>21643.373749291241</c:v>
                </c:pt>
                <c:pt idx="4557" formatCode="General">
                  <c:v>0</c:v>
                </c:pt>
                <c:pt idx="4558">
                  <c:v>20128.801134595149</c:v>
                </c:pt>
                <c:pt idx="4559" formatCode="General">
                  <c:v>0</c:v>
                </c:pt>
                <c:pt idx="4560">
                  <c:v>19149.966982700571</c:v>
                </c:pt>
                <c:pt idx="4561">
                  <c:v>0</c:v>
                </c:pt>
                <c:pt idx="4562">
                  <c:v>0</c:v>
                </c:pt>
                <c:pt idx="4563">
                  <c:v>0</c:v>
                </c:pt>
                <c:pt idx="4564">
                  <c:v>0</c:v>
                </c:pt>
                <c:pt idx="4565">
                  <c:v>0</c:v>
                </c:pt>
                <c:pt idx="4566">
                  <c:v>17867.390667402698</c:v>
                </c:pt>
                <c:pt idx="4567">
                  <c:v>0</c:v>
                </c:pt>
                <c:pt idx="4568">
                  <c:v>18771.314748179189</c:v>
                </c:pt>
                <c:pt idx="4569">
                  <c:v>0</c:v>
                </c:pt>
                <c:pt idx="4570">
                  <c:v>0</c:v>
                </c:pt>
                <c:pt idx="4571">
                  <c:v>19264.18045226916</c:v>
                </c:pt>
                <c:pt idx="4572">
                  <c:v>0</c:v>
                </c:pt>
                <c:pt idx="4573">
                  <c:v>21009.792209818221</c:v>
                </c:pt>
                <c:pt idx="4574">
                  <c:v>0</c:v>
                </c:pt>
                <c:pt idx="4575">
                  <c:v>0</c:v>
                </c:pt>
                <c:pt idx="4576">
                  <c:v>20655.56355049547</c:v>
                </c:pt>
                <c:pt idx="4577">
                  <c:v>0</c:v>
                </c:pt>
                <c:pt idx="4578">
                  <c:v>21300.34206628631</c:v>
                </c:pt>
                <c:pt idx="4579">
                  <c:v>0</c:v>
                </c:pt>
                <c:pt idx="4580">
                  <c:v>21764.691733542521</c:v>
                </c:pt>
                <c:pt idx="4581">
                  <c:v>0</c:v>
                </c:pt>
                <c:pt idx="4582">
                  <c:v>21347.434760808439</c:v>
                </c:pt>
                <c:pt idx="4583">
                  <c:v>0</c:v>
                </c:pt>
                <c:pt idx="4584">
                  <c:v>18281.754053935671</c:v>
                </c:pt>
                <c:pt idx="4585" formatCode="General">
                  <c:v>0</c:v>
                </c:pt>
                <c:pt idx="4586">
                  <c:v>0</c:v>
                </c:pt>
                <c:pt idx="4587" formatCode="General">
                  <c:v>0</c:v>
                </c:pt>
                <c:pt idx="4588" formatCode="General">
                  <c:v>0</c:v>
                </c:pt>
                <c:pt idx="4589" formatCode="General">
                  <c:v>0</c:v>
                </c:pt>
                <c:pt idx="4590">
                  <c:v>18951.811704363059</c:v>
                </c:pt>
                <c:pt idx="4591" formatCode="General">
                  <c:v>0</c:v>
                </c:pt>
                <c:pt idx="4592">
                  <c:v>18525.181686281489</c:v>
                </c:pt>
                <c:pt idx="4593">
                  <c:v>0</c:v>
                </c:pt>
                <c:pt idx="4594">
                  <c:v>0</c:v>
                </c:pt>
                <c:pt idx="4595">
                  <c:v>20631.26458469608</c:v>
                </c:pt>
                <c:pt idx="4596" formatCode="General">
                  <c:v>0</c:v>
                </c:pt>
                <c:pt idx="4597">
                  <c:v>20271.86941200697</c:v>
                </c:pt>
                <c:pt idx="4598" formatCode="General">
                  <c:v>0</c:v>
                </c:pt>
                <c:pt idx="4599" formatCode="General">
                  <c:v>0</c:v>
                </c:pt>
                <c:pt idx="4600">
                  <c:v>21079.24928719936</c:v>
                </c:pt>
                <c:pt idx="4601">
                  <c:v>0</c:v>
                </c:pt>
                <c:pt idx="4602">
                  <c:v>20732.02829641226</c:v>
                </c:pt>
                <c:pt idx="4603">
                  <c:v>0</c:v>
                </c:pt>
                <c:pt idx="4604">
                  <c:v>21360.4633514712</c:v>
                </c:pt>
                <c:pt idx="4605" formatCode="General">
                  <c:v>0</c:v>
                </c:pt>
                <c:pt idx="4606">
                  <c:v>20171.851780026609</c:v>
                </c:pt>
                <c:pt idx="4607" formatCode="General">
                  <c:v>0</c:v>
                </c:pt>
                <c:pt idx="4608">
                  <c:v>18591.150373861241</c:v>
                </c:pt>
                <c:pt idx="4609">
                  <c:v>0</c:v>
                </c:pt>
                <c:pt idx="4610">
                  <c:v>0</c:v>
                </c:pt>
                <c:pt idx="4611">
                  <c:v>0</c:v>
                </c:pt>
                <c:pt idx="4612">
                  <c:v>0</c:v>
                </c:pt>
                <c:pt idx="4613">
                  <c:v>0</c:v>
                </c:pt>
                <c:pt idx="4614">
                  <c:v>18823.8481377647</c:v>
                </c:pt>
                <c:pt idx="4615">
                  <c:v>0</c:v>
                </c:pt>
                <c:pt idx="4616">
                  <c:v>19720.291057044811</c:v>
                </c:pt>
                <c:pt idx="4617">
                  <c:v>0</c:v>
                </c:pt>
                <c:pt idx="4618">
                  <c:v>0</c:v>
                </c:pt>
                <c:pt idx="4619">
                  <c:v>21426.42861784621</c:v>
                </c:pt>
                <c:pt idx="4620">
                  <c:v>0</c:v>
                </c:pt>
                <c:pt idx="4621">
                  <c:v>20779.72607952531</c:v>
                </c:pt>
                <c:pt idx="4622">
                  <c:v>0</c:v>
                </c:pt>
                <c:pt idx="4623">
                  <c:v>0</c:v>
                </c:pt>
                <c:pt idx="4624">
                  <c:v>22183.1983098251</c:v>
                </c:pt>
                <c:pt idx="4625">
                  <c:v>0</c:v>
                </c:pt>
                <c:pt idx="4626">
                  <c:v>21489.363854248109</c:v>
                </c:pt>
                <c:pt idx="4627">
                  <c:v>0</c:v>
                </c:pt>
                <c:pt idx="4628">
                  <c:v>21993.09762006412</c:v>
                </c:pt>
                <c:pt idx="4629">
                  <c:v>0</c:v>
                </c:pt>
                <c:pt idx="4630">
                  <c:v>21589.377009712189</c:v>
                </c:pt>
                <c:pt idx="4631">
                  <c:v>0</c:v>
                </c:pt>
                <c:pt idx="4632">
                  <c:v>19087.913910601179</c:v>
                </c:pt>
                <c:pt idx="4633" formatCode="General">
                  <c:v>0</c:v>
                </c:pt>
                <c:pt idx="4634">
                  <c:v>0</c:v>
                </c:pt>
                <c:pt idx="4635" formatCode="General">
                  <c:v>0</c:v>
                </c:pt>
                <c:pt idx="4636" formatCode="General">
                  <c:v>0</c:v>
                </c:pt>
                <c:pt idx="4637" formatCode="General">
                  <c:v>0</c:v>
                </c:pt>
                <c:pt idx="4638">
                  <c:v>19438.438931287259</c:v>
                </c:pt>
                <c:pt idx="4639" formatCode="General">
                  <c:v>0</c:v>
                </c:pt>
                <c:pt idx="4640">
                  <c:v>19961.145013485391</c:v>
                </c:pt>
                <c:pt idx="4641">
                  <c:v>0</c:v>
                </c:pt>
                <c:pt idx="4642">
                  <c:v>0</c:v>
                </c:pt>
                <c:pt idx="4643">
                  <c:v>21466.898486288319</c:v>
                </c:pt>
                <c:pt idx="4644" formatCode="General">
                  <c:v>0</c:v>
                </c:pt>
                <c:pt idx="4645">
                  <c:v>21050.938910069541</c:v>
                </c:pt>
                <c:pt idx="4646" formatCode="General">
                  <c:v>0</c:v>
                </c:pt>
                <c:pt idx="4647" formatCode="General">
                  <c:v>0</c:v>
                </c:pt>
                <c:pt idx="4648">
                  <c:v>20512.265462595671</c:v>
                </c:pt>
                <c:pt idx="4649">
                  <c:v>0</c:v>
                </c:pt>
                <c:pt idx="4650">
                  <c:v>21917.334197681761</c:v>
                </c:pt>
                <c:pt idx="4651">
                  <c:v>0</c:v>
                </c:pt>
                <c:pt idx="4652">
                  <c:v>21975.75092261079</c:v>
                </c:pt>
                <c:pt idx="4653" formatCode="General">
                  <c:v>0</c:v>
                </c:pt>
                <c:pt idx="4654">
                  <c:v>21226.87352598966</c:v>
                </c:pt>
                <c:pt idx="4655" formatCode="General">
                  <c:v>0</c:v>
                </c:pt>
                <c:pt idx="4656">
                  <c:v>19167.91661067458</c:v>
                </c:pt>
                <c:pt idx="4657">
                  <c:v>0</c:v>
                </c:pt>
                <c:pt idx="4658">
                  <c:v>0</c:v>
                </c:pt>
                <c:pt idx="4659">
                  <c:v>0</c:v>
                </c:pt>
                <c:pt idx="4660">
                  <c:v>0</c:v>
                </c:pt>
                <c:pt idx="4661">
                  <c:v>0</c:v>
                </c:pt>
                <c:pt idx="4662">
                  <c:v>19601.594476014361</c:v>
                </c:pt>
                <c:pt idx="4663">
                  <c:v>0</c:v>
                </c:pt>
                <c:pt idx="4664">
                  <c:v>20429.659391019461</c:v>
                </c:pt>
                <c:pt idx="4665">
                  <c:v>0</c:v>
                </c:pt>
                <c:pt idx="4666">
                  <c:v>0</c:v>
                </c:pt>
                <c:pt idx="4667">
                  <c:v>21542.758547028861</c:v>
                </c:pt>
                <c:pt idx="4668">
                  <c:v>0</c:v>
                </c:pt>
                <c:pt idx="4669">
                  <c:v>21419.36081146387</c:v>
                </c:pt>
                <c:pt idx="4670">
                  <c:v>0</c:v>
                </c:pt>
                <c:pt idx="4671">
                  <c:v>0</c:v>
                </c:pt>
                <c:pt idx="4672">
                  <c:v>21942.426424275782</c:v>
                </c:pt>
                <c:pt idx="4673">
                  <c:v>0</c:v>
                </c:pt>
                <c:pt idx="4674">
                  <c:v>21967.56084830486</c:v>
                </c:pt>
                <c:pt idx="4675">
                  <c:v>0</c:v>
                </c:pt>
                <c:pt idx="4676">
                  <c:v>22760.672091382901</c:v>
                </c:pt>
                <c:pt idx="4677">
                  <c:v>0</c:v>
                </c:pt>
                <c:pt idx="4678">
                  <c:v>21014.00710567048</c:v>
                </c:pt>
                <c:pt idx="4679">
                  <c:v>0</c:v>
                </c:pt>
                <c:pt idx="4680">
                  <c:v>19774.851361488942</c:v>
                </c:pt>
                <c:pt idx="4681" formatCode="General">
                  <c:v>0</c:v>
                </c:pt>
                <c:pt idx="4682">
                  <c:v>0</c:v>
                </c:pt>
                <c:pt idx="4683" formatCode="General">
                  <c:v>0</c:v>
                </c:pt>
                <c:pt idx="4684" formatCode="General">
                  <c:v>0</c:v>
                </c:pt>
                <c:pt idx="4685" formatCode="General">
                  <c:v>0</c:v>
                </c:pt>
                <c:pt idx="4686">
                  <c:v>19347.341552946189</c:v>
                </c:pt>
                <c:pt idx="4687" formatCode="General">
                  <c:v>0</c:v>
                </c:pt>
                <c:pt idx="4688">
                  <c:v>20850.287121255271</c:v>
                </c:pt>
                <c:pt idx="4689">
                  <c:v>0</c:v>
                </c:pt>
                <c:pt idx="4690">
                  <c:v>0</c:v>
                </c:pt>
                <c:pt idx="4691">
                  <c:v>23226.648994884759</c:v>
                </c:pt>
                <c:pt idx="4692" formatCode="General">
                  <c:v>0</c:v>
                </c:pt>
                <c:pt idx="4693">
                  <c:v>22554.152417990528</c:v>
                </c:pt>
                <c:pt idx="4694" formatCode="General">
                  <c:v>0</c:v>
                </c:pt>
                <c:pt idx="4695" formatCode="General">
                  <c:v>0</c:v>
                </c:pt>
                <c:pt idx="4696">
                  <c:v>21859.443593870219</c:v>
                </c:pt>
                <c:pt idx="4697">
                  <c:v>0</c:v>
                </c:pt>
                <c:pt idx="4698">
                  <c:v>24083.382583105358</c:v>
                </c:pt>
                <c:pt idx="4699">
                  <c:v>0</c:v>
                </c:pt>
                <c:pt idx="4700">
                  <c:v>24215.43684741735</c:v>
                </c:pt>
                <c:pt idx="4701" formatCode="General">
                  <c:v>0</c:v>
                </c:pt>
                <c:pt idx="4702">
                  <c:v>22019.589285364789</c:v>
                </c:pt>
                <c:pt idx="4703" formatCode="General">
                  <c:v>0</c:v>
                </c:pt>
                <c:pt idx="4704">
                  <c:v>20295.516520761219</c:v>
                </c:pt>
                <c:pt idx="4705">
                  <c:v>0</c:v>
                </c:pt>
                <c:pt idx="4706">
                  <c:v>0</c:v>
                </c:pt>
                <c:pt idx="4707">
                  <c:v>0</c:v>
                </c:pt>
                <c:pt idx="4708">
                  <c:v>0</c:v>
                </c:pt>
                <c:pt idx="4709">
                  <c:v>0</c:v>
                </c:pt>
                <c:pt idx="4710">
                  <c:v>20421.152300573762</c:v>
                </c:pt>
                <c:pt idx="4711">
                  <c:v>0</c:v>
                </c:pt>
                <c:pt idx="4712">
                  <c:v>21830.294996572549</c:v>
                </c:pt>
                <c:pt idx="4713">
                  <c:v>0</c:v>
                </c:pt>
                <c:pt idx="4714">
                  <c:v>0</c:v>
                </c:pt>
                <c:pt idx="4715">
                  <c:v>22878.31308592232</c:v>
                </c:pt>
                <c:pt idx="4716">
                  <c:v>0</c:v>
                </c:pt>
                <c:pt idx="4717">
                  <c:v>22349.62682783194</c:v>
                </c:pt>
                <c:pt idx="4718">
                  <c:v>0</c:v>
                </c:pt>
                <c:pt idx="4719">
                  <c:v>0</c:v>
                </c:pt>
                <c:pt idx="4720">
                  <c:v>22528.813408481212</c:v>
                </c:pt>
                <c:pt idx="4721">
                  <c:v>0</c:v>
                </c:pt>
                <c:pt idx="4722">
                  <c:v>23163.62768047622</c:v>
                </c:pt>
                <c:pt idx="4723">
                  <c:v>0</c:v>
                </c:pt>
                <c:pt idx="4724">
                  <c:v>23152.362076149049</c:v>
                </c:pt>
                <c:pt idx="4725">
                  <c:v>0</c:v>
                </c:pt>
                <c:pt idx="4726">
                  <c:v>22363.9297460983</c:v>
                </c:pt>
                <c:pt idx="4727">
                  <c:v>0</c:v>
                </c:pt>
                <c:pt idx="4728">
                  <c:v>20941.331285717872</c:v>
                </c:pt>
                <c:pt idx="4729" formatCode="General">
                  <c:v>0</c:v>
                </c:pt>
                <c:pt idx="4730">
                  <c:v>0</c:v>
                </c:pt>
                <c:pt idx="4731" formatCode="General">
                  <c:v>0</c:v>
                </c:pt>
                <c:pt idx="4732" formatCode="General">
                  <c:v>0</c:v>
                </c:pt>
                <c:pt idx="4733" formatCode="General">
                  <c:v>0</c:v>
                </c:pt>
                <c:pt idx="4734">
                  <c:v>20041.566299722708</c:v>
                </c:pt>
                <c:pt idx="4735" formatCode="General">
                  <c:v>0</c:v>
                </c:pt>
                <c:pt idx="4736">
                  <c:v>19793.619236998271</c:v>
                </c:pt>
                <c:pt idx="4737">
                  <c:v>0</c:v>
                </c:pt>
                <c:pt idx="4738">
                  <c:v>0</c:v>
                </c:pt>
                <c:pt idx="4739">
                  <c:v>20960.49617675658</c:v>
                </c:pt>
                <c:pt idx="4740" formatCode="General">
                  <c:v>0</c:v>
                </c:pt>
                <c:pt idx="4741">
                  <c:v>22343.951140545789</c:v>
                </c:pt>
                <c:pt idx="4742" formatCode="General">
                  <c:v>0</c:v>
                </c:pt>
                <c:pt idx="4743" formatCode="General">
                  <c:v>0</c:v>
                </c:pt>
                <c:pt idx="4744">
                  <c:v>21598.830603062619</c:v>
                </c:pt>
                <c:pt idx="4745">
                  <c:v>0</c:v>
                </c:pt>
                <c:pt idx="4746">
                  <c:v>21753.689028172921</c:v>
                </c:pt>
                <c:pt idx="4747">
                  <c:v>0</c:v>
                </c:pt>
                <c:pt idx="4748">
                  <c:v>22211.679860781111</c:v>
                </c:pt>
                <c:pt idx="4749" formatCode="General">
                  <c:v>0</c:v>
                </c:pt>
                <c:pt idx="4750">
                  <c:v>22425.767620234601</c:v>
                </c:pt>
                <c:pt idx="4751" formatCode="General">
                  <c:v>0</c:v>
                </c:pt>
                <c:pt idx="4752">
                  <c:v>19978.548171880258</c:v>
                </c:pt>
                <c:pt idx="4753">
                  <c:v>0</c:v>
                </c:pt>
                <c:pt idx="4754">
                  <c:v>0</c:v>
                </c:pt>
                <c:pt idx="4755">
                  <c:v>0</c:v>
                </c:pt>
                <c:pt idx="4756">
                  <c:v>0</c:v>
                </c:pt>
                <c:pt idx="4757">
                  <c:v>0</c:v>
                </c:pt>
                <c:pt idx="4758">
                  <c:v>19211.43166993116</c:v>
                </c:pt>
                <c:pt idx="4759">
                  <c:v>0</c:v>
                </c:pt>
                <c:pt idx="4760">
                  <c:v>20065.49608054963</c:v>
                </c:pt>
                <c:pt idx="4761">
                  <c:v>0</c:v>
                </c:pt>
                <c:pt idx="4762">
                  <c:v>0</c:v>
                </c:pt>
                <c:pt idx="4763">
                  <c:v>21567.768656278069</c:v>
                </c:pt>
                <c:pt idx="4764">
                  <c:v>0</c:v>
                </c:pt>
                <c:pt idx="4765">
                  <c:v>21100.751953689989</c:v>
                </c:pt>
                <c:pt idx="4766">
                  <c:v>0</c:v>
                </c:pt>
                <c:pt idx="4767">
                  <c:v>0</c:v>
                </c:pt>
                <c:pt idx="4768">
                  <c:v>20563.02844705895</c:v>
                </c:pt>
                <c:pt idx="4769">
                  <c:v>0</c:v>
                </c:pt>
                <c:pt idx="4770">
                  <c:v>21675.095835984161</c:v>
                </c:pt>
                <c:pt idx="4771">
                  <c:v>0</c:v>
                </c:pt>
                <c:pt idx="4772">
                  <c:v>22362.49067716131</c:v>
                </c:pt>
                <c:pt idx="4773">
                  <c:v>0</c:v>
                </c:pt>
                <c:pt idx="4774">
                  <c:v>22072.583170124839</c:v>
                </c:pt>
                <c:pt idx="4775">
                  <c:v>0</c:v>
                </c:pt>
                <c:pt idx="4776">
                  <c:v>19818.52069047228</c:v>
                </c:pt>
                <c:pt idx="4777" formatCode="General">
                  <c:v>0</c:v>
                </c:pt>
                <c:pt idx="4778">
                  <c:v>0</c:v>
                </c:pt>
                <c:pt idx="4779" formatCode="General">
                  <c:v>0</c:v>
                </c:pt>
                <c:pt idx="4780" formatCode="General">
                  <c:v>0</c:v>
                </c:pt>
                <c:pt idx="4781" formatCode="General">
                  <c:v>0</c:v>
                </c:pt>
                <c:pt idx="4782">
                  <c:v>19382.609118392349</c:v>
                </c:pt>
                <c:pt idx="4783" formatCode="General">
                  <c:v>0</c:v>
                </c:pt>
                <c:pt idx="4784">
                  <c:v>21084.338408707761</c:v>
                </c:pt>
                <c:pt idx="4785">
                  <c:v>0</c:v>
                </c:pt>
                <c:pt idx="4786">
                  <c:v>0</c:v>
                </c:pt>
                <c:pt idx="4787">
                  <c:v>22748.39359950566</c:v>
                </c:pt>
                <c:pt idx="4788" formatCode="General">
                  <c:v>0</c:v>
                </c:pt>
                <c:pt idx="4789">
                  <c:v>23223.84961085207</c:v>
                </c:pt>
                <c:pt idx="4790" formatCode="General">
                  <c:v>0</c:v>
                </c:pt>
                <c:pt idx="4791" formatCode="General">
                  <c:v>0</c:v>
                </c:pt>
                <c:pt idx="4792">
                  <c:v>22538.93616833023</c:v>
                </c:pt>
                <c:pt idx="4793">
                  <c:v>0</c:v>
                </c:pt>
                <c:pt idx="4794">
                  <c:v>23079.01982273077</c:v>
                </c:pt>
                <c:pt idx="4795">
                  <c:v>0</c:v>
                </c:pt>
                <c:pt idx="4796">
                  <c:v>24260.269896436461</c:v>
                </c:pt>
                <c:pt idx="4797" formatCode="General">
                  <c:v>0</c:v>
                </c:pt>
                <c:pt idx="4798">
                  <c:v>23858.270786197241</c:v>
                </c:pt>
                <c:pt idx="4799" formatCode="General">
                  <c:v>0</c:v>
                </c:pt>
                <c:pt idx="4800">
                  <c:v>20840.154755969041</c:v>
                </c:pt>
                <c:pt idx="4801">
                  <c:v>0</c:v>
                </c:pt>
                <c:pt idx="4802">
                  <c:v>0</c:v>
                </c:pt>
                <c:pt idx="4803">
                  <c:v>0</c:v>
                </c:pt>
                <c:pt idx="4804">
                  <c:v>0</c:v>
                </c:pt>
                <c:pt idx="4805">
                  <c:v>0</c:v>
                </c:pt>
                <c:pt idx="4806">
                  <c:v>20549.44520393926</c:v>
                </c:pt>
                <c:pt idx="4807">
                  <c:v>0</c:v>
                </c:pt>
                <c:pt idx="4808">
                  <c:v>22216.910688384531</c:v>
                </c:pt>
                <c:pt idx="4809">
                  <c:v>0</c:v>
                </c:pt>
                <c:pt idx="4810">
                  <c:v>0</c:v>
                </c:pt>
                <c:pt idx="4811">
                  <c:v>23809.170365363861</c:v>
                </c:pt>
                <c:pt idx="4812">
                  <c:v>0</c:v>
                </c:pt>
                <c:pt idx="4813">
                  <c:v>22633.087961985981</c:v>
                </c:pt>
                <c:pt idx="4814">
                  <c:v>0</c:v>
                </c:pt>
                <c:pt idx="4815">
                  <c:v>0</c:v>
                </c:pt>
                <c:pt idx="4816">
                  <c:v>22818.54082985358</c:v>
                </c:pt>
                <c:pt idx="4817">
                  <c:v>0</c:v>
                </c:pt>
                <c:pt idx="4818">
                  <c:v>23463.892038366299</c:v>
                </c:pt>
                <c:pt idx="4819">
                  <c:v>0</c:v>
                </c:pt>
                <c:pt idx="4820">
                  <c:v>23004.557731622401</c:v>
                </c:pt>
                <c:pt idx="4821">
                  <c:v>0</c:v>
                </c:pt>
                <c:pt idx="4822">
                  <c:v>23645.30927620803</c:v>
                </c:pt>
                <c:pt idx="4823">
                  <c:v>0</c:v>
                </c:pt>
                <c:pt idx="4824">
                  <c:v>21400.675639634861</c:v>
                </c:pt>
                <c:pt idx="4825" formatCode="General">
                  <c:v>0</c:v>
                </c:pt>
                <c:pt idx="4826">
                  <c:v>0</c:v>
                </c:pt>
                <c:pt idx="4827" formatCode="General">
                  <c:v>0</c:v>
                </c:pt>
                <c:pt idx="4828" formatCode="General">
                  <c:v>0</c:v>
                </c:pt>
                <c:pt idx="4829" formatCode="General">
                  <c:v>0</c:v>
                </c:pt>
                <c:pt idx="4830">
                  <c:v>20590.249838317352</c:v>
                </c:pt>
                <c:pt idx="4831" formatCode="General">
                  <c:v>0</c:v>
                </c:pt>
                <c:pt idx="4832">
                  <c:v>23157.138751477109</c:v>
                </c:pt>
                <c:pt idx="4833">
                  <c:v>0</c:v>
                </c:pt>
                <c:pt idx="4834">
                  <c:v>0</c:v>
                </c:pt>
                <c:pt idx="4835">
                  <c:v>23366.623271669159</c:v>
                </c:pt>
                <c:pt idx="4836" formatCode="General">
                  <c:v>0</c:v>
                </c:pt>
                <c:pt idx="4837">
                  <c:v>24335.570500391819</c:v>
                </c:pt>
                <c:pt idx="4838" formatCode="General">
                  <c:v>0</c:v>
                </c:pt>
                <c:pt idx="4839" formatCode="General">
                  <c:v>0</c:v>
                </c:pt>
                <c:pt idx="4840">
                  <c:v>23520.55201241031</c:v>
                </c:pt>
                <c:pt idx="4841">
                  <c:v>0</c:v>
                </c:pt>
                <c:pt idx="4842">
                  <c:v>23082.903019822239</c:v>
                </c:pt>
                <c:pt idx="4843">
                  <c:v>0</c:v>
                </c:pt>
                <c:pt idx="4844">
                  <c:v>23478.441943865921</c:v>
                </c:pt>
                <c:pt idx="4845" formatCode="General">
                  <c:v>0</c:v>
                </c:pt>
                <c:pt idx="4846">
                  <c:v>24066.631739737091</c:v>
                </c:pt>
                <c:pt idx="4847" formatCode="General">
                  <c:v>0</c:v>
                </c:pt>
                <c:pt idx="4848">
                  <c:v>21341.63254785422</c:v>
                </c:pt>
                <c:pt idx="4849">
                  <c:v>0</c:v>
                </c:pt>
                <c:pt idx="4850">
                  <c:v>0</c:v>
                </c:pt>
                <c:pt idx="4851">
                  <c:v>0</c:v>
                </c:pt>
                <c:pt idx="4852">
                  <c:v>0</c:v>
                </c:pt>
                <c:pt idx="4853">
                  <c:v>0</c:v>
                </c:pt>
                <c:pt idx="4854">
                  <c:v>21229.85821522176</c:v>
                </c:pt>
                <c:pt idx="4855">
                  <c:v>0</c:v>
                </c:pt>
                <c:pt idx="4856">
                  <c:v>22841.815852810461</c:v>
                </c:pt>
                <c:pt idx="4857">
                  <c:v>0</c:v>
                </c:pt>
                <c:pt idx="4858">
                  <c:v>0</c:v>
                </c:pt>
                <c:pt idx="4859">
                  <c:v>24046.265761412651</c:v>
                </c:pt>
                <c:pt idx="4860">
                  <c:v>0</c:v>
                </c:pt>
                <c:pt idx="4861">
                  <c:v>23278.43104221698</c:v>
                </c:pt>
                <c:pt idx="4862">
                  <c:v>0</c:v>
                </c:pt>
                <c:pt idx="4863">
                  <c:v>0</c:v>
                </c:pt>
                <c:pt idx="4864">
                  <c:v>23007.325456721101</c:v>
                </c:pt>
                <c:pt idx="4865">
                  <c:v>0</c:v>
                </c:pt>
                <c:pt idx="4866">
                  <c:v>22721.110040471882</c:v>
                </c:pt>
                <c:pt idx="4867">
                  <c:v>0</c:v>
                </c:pt>
                <c:pt idx="4868">
                  <c:v>24575.40333740041</c:v>
                </c:pt>
                <c:pt idx="4869">
                  <c:v>0</c:v>
                </c:pt>
                <c:pt idx="4870">
                  <c:v>23445.549824950631</c:v>
                </c:pt>
                <c:pt idx="4871">
                  <c:v>0</c:v>
                </c:pt>
                <c:pt idx="4872">
                  <c:v>20964.908981844961</c:v>
                </c:pt>
                <c:pt idx="4873" formatCode="General">
                  <c:v>0</c:v>
                </c:pt>
                <c:pt idx="4874">
                  <c:v>0</c:v>
                </c:pt>
                <c:pt idx="4875" formatCode="General">
                  <c:v>0</c:v>
                </c:pt>
                <c:pt idx="4876" formatCode="General">
                  <c:v>0</c:v>
                </c:pt>
                <c:pt idx="4877" formatCode="General">
                  <c:v>0</c:v>
                </c:pt>
                <c:pt idx="4878">
                  <c:v>19382.089276766859</c:v>
                </c:pt>
                <c:pt idx="4879" formatCode="General">
                  <c:v>0</c:v>
                </c:pt>
                <c:pt idx="4880">
                  <c:v>22018.93653854369</c:v>
                </c:pt>
                <c:pt idx="4881">
                  <c:v>0</c:v>
                </c:pt>
                <c:pt idx="4882">
                  <c:v>0</c:v>
                </c:pt>
                <c:pt idx="4883">
                  <c:v>22355.107526270091</c:v>
                </c:pt>
                <c:pt idx="4884" formatCode="General">
                  <c:v>0</c:v>
                </c:pt>
                <c:pt idx="4885">
                  <c:v>22555.401661487591</c:v>
                </c:pt>
                <c:pt idx="4886" formatCode="General">
                  <c:v>0</c:v>
                </c:pt>
                <c:pt idx="4887" formatCode="General">
                  <c:v>0</c:v>
                </c:pt>
                <c:pt idx="4888">
                  <c:v>22047.053640741611</c:v>
                </c:pt>
                <c:pt idx="4889">
                  <c:v>0</c:v>
                </c:pt>
                <c:pt idx="4890">
                  <c:v>22339.415508517599</c:v>
                </c:pt>
                <c:pt idx="4891">
                  <c:v>0</c:v>
                </c:pt>
                <c:pt idx="4892">
                  <c:v>23486.34278271221</c:v>
                </c:pt>
                <c:pt idx="4893" formatCode="General">
                  <c:v>0</c:v>
                </c:pt>
                <c:pt idx="4894">
                  <c:v>22277.13599660352</c:v>
                </c:pt>
                <c:pt idx="4895" formatCode="General">
                  <c:v>0</c:v>
                </c:pt>
                <c:pt idx="4896">
                  <c:v>20363.565124464749</c:v>
                </c:pt>
                <c:pt idx="4897">
                  <c:v>0</c:v>
                </c:pt>
                <c:pt idx="4898">
                  <c:v>0</c:v>
                </c:pt>
                <c:pt idx="4899">
                  <c:v>0</c:v>
                </c:pt>
                <c:pt idx="4900">
                  <c:v>0</c:v>
                </c:pt>
                <c:pt idx="4901">
                  <c:v>0</c:v>
                </c:pt>
                <c:pt idx="4902">
                  <c:v>19369.682408353001</c:v>
                </c:pt>
                <c:pt idx="4903">
                  <c:v>0</c:v>
                </c:pt>
                <c:pt idx="4904">
                  <c:v>20288.202954407301</c:v>
                </c:pt>
                <c:pt idx="4905">
                  <c:v>0</c:v>
                </c:pt>
                <c:pt idx="4906">
                  <c:v>0</c:v>
                </c:pt>
                <c:pt idx="4907">
                  <c:v>21221.764993151071</c:v>
                </c:pt>
                <c:pt idx="4908">
                  <c:v>0</c:v>
                </c:pt>
                <c:pt idx="4909">
                  <c:v>22033.265572162571</c:v>
                </c:pt>
                <c:pt idx="4910">
                  <c:v>0</c:v>
                </c:pt>
                <c:pt idx="4911">
                  <c:v>0</c:v>
                </c:pt>
                <c:pt idx="4912">
                  <c:v>21694.55148713099</c:v>
                </c:pt>
                <c:pt idx="4913">
                  <c:v>0</c:v>
                </c:pt>
                <c:pt idx="4914">
                  <c:v>22480.1018392433</c:v>
                </c:pt>
                <c:pt idx="4915">
                  <c:v>0</c:v>
                </c:pt>
                <c:pt idx="4916">
                  <c:v>22693.886087781691</c:v>
                </c:pt>
                <c:pt idx="4917">
                  <c:v>0</c:v>
                </c:pt>
                <c:pt idx="4918">
                  <c:v>20834.437207161362</c:v>
                </c:pt>
                <c:pt idx="4919">
                  <c:v>0</c:v>
                </c:pt>
                <c:pt idx="4920">
                  <c:v>19730.503499919199</c:v>
                </c:pt>
                <c:pt idx="4921" formatCode="General">
                  <c:v>0</c:v>
                </c:pt>
                <c:pt idx="4922">
                  <c:v>0</c:v>
                </c:pt>
                <c:pt idx="4923" formatCode="General">
                  <c:v>0</c:v>
                </c:pt>
                <c:pt idx="4924" formatCode="General">
                  <c:v>0</c:v>
                </c:pt>
                <c:pt idx="4925" formatCode="General">
                  <c:v>0</c:v>
                </c:pt>
                <c:pt idx="4926">
                  <c:v>19394.971989007419</c:v>
                </c:pt>
                <c:pt idx="4927" formatCode="General">
                  <c:v>0</c:v>
                </c:pt>
                <c:pt idx="4928">
                  <c:v>19095.50800383967</c:v>
                </c:pt>
                <c:pt idx="4929">
                  <c:v>0</c:v>
                </c:pt>
                <c:pt idx="4930">
                  <c:v>0</c:v>
                </c:pt>
                <c:pt idx="4931">
                  <c:v>19975.157833279471</c:v>
                </c:pt>
                <c:pt idx="4932" formatCode="General">
                  <c:v>0</c:v>
                </c:pt>
                <c:pt idx="4933">
                  <c:v>20822.540291940852</c:v>
                </c:pt>
                <c:pt idx="4934" formatCode="General">
                  <c:v>0</c:v>
                </c:pt>
                <c:pt idx="4935" formatCode="General">
                  <c:v>0</c:v>
                </c:pt>
                <c:pt idx="4936">
                  <c:v>20613.955219566829</c:v>
                </c:pt>
                <c:pt idx="4937">
                  <c:v>0</c:v>
                </c:pt>
                <c:pt idx="4938">
                  <c:v>20720.765867793831</c:v>
                </c:pt>
                <c:pt idx="4939">
                  <c:v>0</c:v>
                </c:pt>
                <c:pt idx="4940">
                  <c:v>22131.553989746972</c:v>
                </c:pt>
                <c:pt idx="4941" formatCode="General">
                  <c:v>0</c:v>
                </c:pt>
                <c:pt idx="4942">
                  <c:v>21227.17421358942</c:v>
                </c:pt>
                <c:pt idx="4943" formatCode="General">
                  <c:v>0</c:v>
                </c:pt>
                <c:pt idx="4944">
                  <c:v>19529.113049217409</c:v>
                </c:pt>
                <c:pt idx="4945">
                  <c:v>0</c:v>
                </c:pt>
                <c:pt idx="4946">
                  <c:v>0</c:v>
                </c:pt>
                <c:pt idx="4947">
                  <c:v>0</c:v>
                </c:pt>
                <c:pt idx="4948">
                  <c:v>0</c:v>
                </c:pt>
                <c:pt idx="4949">
                  <c:v>0</c:v>
                </c:pt>
                <c:pt idx="4950">
                  <c:v>18977.277309089761</c:v>
                </c:pt>
                <c:pt idx="4951">
                  <c:v>0</c:v>
                </c:pt>
                <c:pt idx="4952">
                  <c:v>20927.303249984499</c:v>
                </c:pt>
                <c:pt idx="4953">
                  <c:v>0</c:v>
                </c:pt>
                <c:pt idx="4954">
                  <c:v>0</c:v>
                </c:pt>
                <c:pt idx="4955">
                  <c:v>21156.963078909161</c:v>
                </c:pt>
                <c:pt idx="4956">
                  <c:v>0</c:v>
                </c:pt>
                <c:pt idx="4957">
                  <c:v>22266.911068734869</c:v>
                </c:pt>
                <c:pt idx="4958">
                  <c:v>0</c:v>
                </c:pt>
                <c:pt idx="4959">
                  <c:v>0</c:v>
                </c:pt>
                <c:pt idx="4960">
                  <c:v>20727.01743929338</c:v>
                </c:pt>
                <c:pt idx="4961">
                  <c:v>0</c:v>
                </c:pt>
                <c:pt idx="4962">
                  <c:v>21516.327872548911</c:v>
                </c:pt>
                <c:pt idx="4963">
                  <c:v>0</c:v>
                </c:pt>
                <c:pt idx="4964">
                  <c:v>22122.82769640446</c:v>
                </c:pt>
                <c:pt idx="4965">
                  <c:v>0</c:v>
                </c:pt>
                <c:pt idx="4966">
                  <c:v>21713.23472674342</c:v>
                </c:pt>
                <c:pt idx="4967">
                  <c:v>0</c:v>
                </c:pt>
                <c:pt idx="4968">
                  <c:v>19777.04951045119</c:v>
                </c:pt>
                <c:pt idx="4969" formatCode="General">
                  <c:v>0</c:v>
                </c:pt>
                <c:pt idx="4970">
                  <c:v>0</c:v>
                </c:pt>
                <c:pt idx="4971" formatCode="General">
                  <c:v>0</c:v>
                </c:pt>
                <c:pt idx="4972" formatCode="General">
                  <c:v>0</c:v>
                </c:pt>
                <c:pt idx="4973" formatCode="General">
                  <c:v>0</c:v>
                </c:pt>
                <c:pt idx="4974">
                  <c:v>19842.685926667578</c:v>
                </c:pt>
                <c:pt idx="4975" formatCode="General">
                  <c:v>0</c:v>
                </c:pt>
                <c:pt idx="4976">
                  <c:v>21692.820464527918</c:v>
                </c:pt>
                <c:pt idx="4977">
                  <c:v>0</c:v>
                </c:pt>
                <c:pt idx="4978">
                  <c:v>0</c:v>
                </c:pt>
                <c:pt idx="4979">
                  <c:v>21257.831150168578</c:v>
                </c:pt>
                <c:pt idx="4980" formatCode="General">
                  <c:v>0</c:v>
                </c:pt>
                <c:pt idx="4981">
                  <c:v>21691.764678678781</c:v>
                </c:pt>
                <c:pt idx="4982" formatCode="General">
                  <c:v>0</c:v>
                </c:pt>
                <c:pt idx="4983" formatCode="General">
                  <c:v>0</c:v>
                </c:pt>
                <c:pt idx="4984">
                  <c:v>20591.09533470227</c:v>
                </c:pt>
                <c:pt idx="4985">
                  <c:v>0</c:v>
                </c:pt>
                <c:pt idx="4986">
                  <c:v>22482.2061696364</c:v>
                </c:pt>
                <c:pt idx="4987">
                  <c:v>0</c:v>
                </c:pt>
                <c:pt idx="4988">
                  <c:v>21740.499350152939</c:v>
                </c:pt>
                <c:pt idx="4989" formatCode="General">
                  <c:v>0</c:v>
                </c:pt>
                <c:pt idx="4990">
                  <c:v>21737.18263382262</c:v>
                </c:pt>
                <c:pt idx="4991" formatCode="General">
                  <c:v>0</c:v>
                </c:pt>
                <c:pt idx="4992">
                  <c:v>19731.460086905859</c:v>
                </c:pt>
                <c:pt idx="4993">
                  <c:v>0</c:v>
                </c:pt>
                <c:pt idx="4994">
                  <c:v>0</c:v>
                </c:pt>
                <c:pt idx="4995">
                  <c:v>0</c:v>
                </c:pt>
                <c:pt idx="4996">
                  <c:v>0</c:v>
                </c:pt>
                <c:pt idx="4997">
                  <c:v>0</c:v>
                </c:pt>
                <c:pt idx="4998">
                  <c:v>19231.758408801259</c:v>
                </c:pt>
                <c:pt idx="4999">
                  <c:v>0</c:v>
                </c:pt>
                <c:pt idx="5000">
                  <c:v>20416.12327446404</c:v>
                </c:pt>
                <c:pt idx="5001">
                  <c:v>0</c:v>
                </c:pt>
                <c:pt idx="5002">
                  <c:v>0</c:v>
                </c:pt>
                <c:pt idx="5003">
                  <c:v>21573.395014069989</c:v>
                </c:pt>
                <c:pt idx="5004">
                  <c:v>0</c:v>
                </c:pt>
                <c:pt idx="5005">
                  <c:v>22387.792364872461</c:v>
                </c:pt>
                <c:pt idx="5006">
                  <c:v>0</c:v>
                </c:pt>
                <c:pt idx="5007">
                  <c:v>0</c:v>
                </c:pt>
                <c:pt idx="5008">
                  <c:v>20958.38228921251</c:v>
                </c:pt>
                <c:pt idx="5009">
                  <c:v>0</c:v>
                </c:pt>
                <c:pt idx="5010">
                  <c:v>22135.49786724009</c:v>
                </c:pt>
                <c:pt idx="5011">
                  <c:v>0</c:v>
                </c:pt>
                <c:pt idx="5012">
                  <c:v>23079.467060740109</c:v>
                </c:pt>
                <c:pt idx="5013">
                  <c:v>0</c:v>
                </c:pt>
                <c:pt idx="5014">
                  <c:v>21727.562076361719</c:v>
                </c:pt>
                <c:pt idx="5015">
                  <c:v>0</c:v>
                </c:pt>
                <c:pt idx="5016">
                  <c:v>19359.336404484518</c:v>
                </c:pt>
                <c:pt idx="5017" formatCode="General">
                  <c:v>0</c:v>
                </c:pt>
                <c:pt idx="5018">
                  <c:v>0</c:v>
                </c:pt>
                <c:pt idx="5019" formatCode="General">
                  <c:v>0</c:v>
                </c:pt>
                <c:pt idx="5020" formatCode="General">
                  <c:v>0</c:v>
                </c:pt>
                <c:pt idx="5021" formatCode="General">
                  <c:v>0</c:v>
                </c:pt>
                <c:pt idx="5022">
                  <c:v>19430.387829622021</c:v>
                </c:pt>
                <c:pt idx="5023" formatCode="General">
                  <c:v>0</c:v>
                </c:pt>
                <c:pt idx="5024">
                  <c:v>20202.28860991402</c:v>
                </c:pt>
                <c:pt idx="5025">
                  <c:v>0</c:v>
                </c:pt>
                <c:pt idx="5026">
                  <c:v>0</c:v>
                </c:pt>
                <c:pt idx="5027">
                  <c:v>21572.76708167516</c:v>
                </c:pt>
                <c:pt idx="5028" formatCode="General">
                  <c:v>0</c:v>
                </c:pt>
                <c:pt idx="5029">
                  <c:v>21586.897157294519</c:v>
                </c:pt>
                <c:pt idx="5030" formatCode="General">
                  <c:v>0</c:v>
                </c:pt>
                <c:pt idx="5031" formatCode="General">
                  <c:v>0</c:v>
                </c:pt>
                <c:pt idx="5032">
                  <c:v>20177.970111394879</c:v>
                </c:pt>
                <c:pt idx="5033">
                  <c:v>0</c:v>
                </c:pt>
                <c:pt idx="5034">
                  <c:v>20914.032935563901</c:v>
                </c:pt>
                <c:pt idx="5035">
                  <c:v>0</c:v>
                </c:pt>
                <c:pt idx="5036">
                  <c:v>21601.983599238731</c:v>
                </c:pt>
                <c:pt idx="5037" formatCode="General">
                  <c:v>0</c:v>
                </c:pt>
                <c:pt idx="5038">
                  <c:v>22235.762831939359</c:v>
                </c:pt>
                <c:pt idx="5039" formatCode="General">
                  <c:v>0</c:v>
                </c:pt>
                <c:pt idx="5040">
                  <c:v>19874.44599837928</c:v>
                </c:pt>
                <c:pt idx="5041">
                  <c:v>0</c:v>
                </c:pt>
                <c:pt idx="5042">
                  <c:v>0</c:v>
                </c:pt>
                <c:pt idx="5043">
                  <c:v>0</c:v>
                </c:pt>
                <c:pt idx="5044">
                  <c:v>0</c:v>
                </c:pt>
                <c:pt idx="5045">
                  <c:v>0</c:v>
                </c:pt>
                <c:pt idx="5046">
                  <c:v>18963.78485118927</c:v>
                </c:pt>
                <c:pt idx="5047">
                  <c:v>0</c:v>
                </c:pt>
                <c:pt idx="5048">
                  <c:v>20271.312149178739</c:v>
                </c:pt>
                <c:pt idx="5049">
                  <c:v>0</c:v>
                </c:pt>
                <c:pt idx="5050">
                  <c:v>0</c:v>
                </c:pt>
                <c:pt idx="5051">
                  <c:v>21561.219191734839</c:v>
                </c:pt>
                <c:pt idx="5052">
                  <c:v>0</c:v>
                </c:pt>
                <c:pt idx="5053">
                  <c:v>21035.85416062265</c:v>
                </c:pt>
                <c:pt idx="5054">
                  <c:v>0</c:v>
                </c:pt>
                <c:pt idx="5055">
                  <c:v>0</c:v>
                </c:pt>
                <c:pt idx="5056">
                  <c:v>21246.889041221311</c:v>
                </c:pt>
                <c:pt idx="5057">
                  <c:v>0</c:v>
                </c:pt>
                <c:pt idx="5058">
                  <c:v>21181.95977367432</c:v>
                </c:pt>
                <c:pt idx="5059">
                  <c:v>0</c:v>
                </c:pt>
                <c:pt idx="5060">
                  <c:v>22475.51574260366</c:v>
                </c:pt>
                <c:pt idx="5061">
                  <c:v>0</c:v>
                </c:pt>
                <c:pt idx="5062">
                  <c:v>21254.595427167329</c:v>
                </c:pt>
                <c:pt idx="5063">
                  <c:v>0</c:v>
                </c:pt>
                <c:pt idx="5064">
                  <c:v>18789.76987475864</c:v>
                </c:pt>
                <c:pt idx="5065" formatCode="General">
                  <c:v>0</c:v>
                </c:pt>
                <c:pt idx="5066">
                  <c:v>0</c:v>
                </c:pt>
                <c:pt idx="5067" formatCode="General">
                  <c:v>0</c:v>
                </c:pt>
                <c:pt idx="5068" formatCode="General">
                  <c:v>0</c:v>
                </c:pt>
                <c:pt idx="5069" formatCode="General">
                  <c:v>0</c:v>
                </c:pt>
                <c:pt idx="5070">
                  <c:v>18716.899826839421</c:v>
                </c:pt>
                <c:pt idx="5071" formatCode="General">
                  <c:v>0</c:v>
                </c:pt>
                <c:pt idx="5072">
                  <c:v>19100.54322272848</c:v>
                </c:pt>
                <c:pt idx="5073">
                  <c:v>0</c:v>
                </c:pt>
                <c:pt idx="5074">
                  <c:v>0</c:v>
                </c:pt>
                <c:pt idx="5075">
                  <c:v>20314.781038101861</c:v>
                </c:pt>
                <c:pt idx="5076" formatCode="General">
                  <c:v>0</c:v>
                </c:pt>
                <c:pt idx="5077">
                  <c:v>19930.74369206576</c:v>
                </c:pt>
                <c:pt idx="5078" formatCode="General">
                  <c:v>0</c:v>
                </c:pt>
                <c:pt idx="5079" formatCode="General">
                  <c:v>0</c:v>
                </c:pt>
                <c:pt idx="5080">
                  <c:v>19413.880912031851</c:v>
                </c:pt>
                <c:pt idx="5081">
                  <c:v>0</c:v>
                </c:pt>
                <c:pt idx="5082">
                  <c:v>19930.35206717001</c:v>
                </c:pt>
                <c:pt idx="5083">
                  <c:v>0</c:v>
                </c:pt>
                <c:pt idx="5084">
                  <c:v>20991.19487412852</c:v>
                </c:pt>
                <c:pt idx="5085" formatCode="General">
                  <c:v>0</c:v>
                </c:pt>
                <c:pt idx="5086">
                  <c:v>20189.608477715301</c:v>
                </c:pt>
                <c:pt idx="5087" formatCode="General">
                  <c:v>0</c:v>
                </c:pt>
                <c:pt idx="5088">
                  <c:v>18132.479205931581</c:v>
                </c:pt>
                <c:pt idx="5089">
                  <c:v>0</c:v>
                </c:pt>
                <c:pt idx="5090">
                  <c:v>0</c:v>
                </c:pt>
                <c:pt idx="5091">
                  <c:v>0</c:v>
                </c:pt>
                <c:pt idx="5092">
                  <c:v>0</c:v>
                </c:pt>
                <c:pt idx="5093">
                  <c:v>0</c:v>
                </c:pt>
                <c:pt idx="5094">
                  <c:v>18319.134894887789</c:v>
                </c:pt>
                <c:pt idx="5095">
                  <c:v>0</c:v>
                </c:pt>
                <c:pt idx="5096">
                  <c:v>18511.848638026371</c:v>
                </c:pt>
                <c:pt idx="5097">
                  <c:v>0</c:v>
                </c:pt>
                <c:pt idx="5098">
                  <c:v>0</c:v>
                </c:pt>
                <c:pt idx="5099">
                  <c:v>19836.72839102428</c:v>
                </c:pt>
                <c:pt idx="5100">
                  <c:v>0</c:v>
                </c:pt>
                <c:pt idx="5101">
                  <c:v>20179.359779794901</c:v>
                </c:pt>
                <c:pt idx="5102">
                  <c:v>0</c:v>
                </c:pt>
                <c:pt idx="5103">
                  <c:v>0</c:v>
                </c:pt>
                <c:pt idx="5104">
                  <c:v>20133.464421833582</c:v>
                </c:pt>
                <c:pt idx="5105">
                  <c:v>0</c:v>
                </c:pt>
                <c:pt idx="5106">
                  <c:v>19948.27180708486</c:v>
                </c:pt>
                <c:pt idx="5107">
                  <c:v>0</c:v>
                </c:pt>
                <c:pt idx="5108">
                  <c:v>21469.715729849391</c:v>
                </c:pt>
                <c:pt idx="5109">
                  <c:v>0</c:v>
                </c:pt>
                <c:pt idx="5110">
                  <c:v>20508.360919252409</c:v>
                </c:pt>
                <c:pt idx="5111">
                  <c:v>0</c:v>
                </c:pt>
                <c:pt idx="5112">
                  <c:v>18535.748194815369</c:v>
                </c:pt>
                <c:pt idx="5113" formatCode="General">
                  <c:v>0</c:v>
                </c:pt>
                <c:pt idx="5114">
                  <c:v>0</c:v>
                </c:pt>
                <c:pt idx="5115" formatCode="General">
                  <c:v>0</c:v>
                </c:pt>
                <c:pt idx="5116" formatCode="General">
                  <c:v>0</c:v>
                </c:pt>
                <c:pt idx="5117" formatCode="General">
                  <c:v>0</c:v>
                </c:pt>
                <c:pt idx="5118">
                  <c:v>18145.387531796161</c:v>
                </c:pt>
                <c:pt idx="5119" formatCode="General">
                  <c:v>0</c:v>
                </c:pt>
                <c:pt idx="5120">
                  <c:v>19803.061035645831</c:v>
                </c:pt>
                <c:pt idx="5121">
                  <c:v>0</c:v>
                </c:pt>
                <c:pt idx="5122">
                  <c:v>0</c:v>
                </c:pt>
                <c:pt idx="5123">
                  <c:v>21654.548719905932</c:v>
                </c:pt>
                <c:pt idx="5124" formatCode="General">
                  <c:v>0</c:v>
                </c:pt>
                <c:pt idx="5125">
                  <c:v>21139.342306550621</c:v>
                </c:pt>
                <c:pt idx="5126" formatCode="General">
                  <c:v>0</c:v>
                </c:pt>
                <c:pt idx="5127" formatCode="General">
                  <c:v>0</c:v>
                </c:pt>
                <c:pt idx="5128">
                  <c:v>21126.44057186323</c:v>
                </c:pt>
                <c:pt idx="5129">
                  <c:v>0</c:v>
                </c:pt>
                <c:pt idx="5130">
                  <c:v>21688.508186303461</c:v>
                </c:pt>
                <c:pt idx="5131">
                  <c:v>0</c:v>
                </c:pt>
                <c:pt idx="5132">
                  <c:v>22680.63648921132</c:v>
                </c:pt>
                <c:pt idx="5133" formatCode="General">
                  <c:v>0</c:v>
                </c:pt>
                <c:pt idx="5134">
                  <c:v>21249.582738801</c:v>
                </c:pt>
                <c:pt idx="5135" formatCode="General">
                  <c:v>0</c:v>
                </c:pt>
                <c:pt idx="5136">
                  <c:v>19194.943056305459</c:v>
                </c:pt>
                <c:pt idx="5137">
                  <c:v>0</c:v>
                </c:pt>
                <c:pt idx="5138">
                  <c:v>0</c:v>
                </c:pt>
                <c:pt idx="5139">
                  <c:v>0</c:v>
                </c:pt>
                <c:pt idx="5140">
                  <c:v>0</c:v>
                </c:pt>
                <c:pt idx="5141">
                  <c:v>0</c:v>
                </c:pt>
                <c:pt idx="5142">
                  <c:v>19183.79131926582</c:v>
                </c:pt>
                <c:pt idx="5143">
                  <c:v>0</c:v>
                </c:pt>
                <c:pt idx="5144">
                  <c:v>20702.6669091615</c:v>
                </c:pt>
                <c:pt idx="5145">
                  <c:v>0</c:v>
                </c:pt>
                <c:pt idx="5146">
                  <c:v>0</c:v>
                </c:pt>
                <c:pt idx="5147">
                  <c:v>21339.18051815929</c:v>
                </c:pt>
                <c:pt idx="5148">
                  <c:v>0</c:v>
                </c:pt>
                <c:pt idx="5149">
                  <c:v>21246.779600078142</c:v>
                </c:pt>
                <c:pt idx="5150">
                  <c:v>0</c:v>
                </c:pt>
                <c:pt idx="5151">
                  <c:v>0</c:v>
                </c:pt>
                <c:pt idx="5152">
                  <c:v>21337.769382753941</c:v>
                </c:pt>
                <c:pt idx="5153">
                  <c:v>0</c:v>
                </c:pt>
                <c:pt idx="5154">
                  <c:v>21614.115915698279</c:v>
                </c:pt>
                <c:pt idx="5155">
                  <c:v>0</c:v>
                </c:pt>
                <c:pt idx="5156">
                  <c:v>22753.87086767182</c:v>
                </c:pt>
                <c:pt idx="5157">
                  <c:v>0</c:v>
                </c:pt>
                <c:pt idx="5158">
                  <c:v>21411.581355142669</c:v>
                </c:pt>
                <c:pt idx="5159">
                  <c:v>0</c:v>
                </c:pt>
                <c:pt idx="5160">
                  <c:v>19472.708900839181</c:v>
                </c:pt>
                <c:pt idx="5161" formatCode="General">
                  <c:v>0</c:v>
                </c:pt>
                <c:pt idx="5162">
                  <c:v>0</c:v>
                </c:pt>
                <c:pt idx="5163" formatCode="General">
                  <c:v>0</c:v>
                </c:pt>
                <c:pt idx="5164" formatCode="General">
                  <c:v>0</c:v>
                </c:pt>
                <c:pt idx="5165" formatCode="General">
                  <c:v>0</c:v>
                </c:pt>
                <c:pt idx="5166">
                  <c:v>18470.11079582998</c:v>
                </c:pt>
                <c:pt idx="5167" formatCode="General">
                  <c:v>0</c:v>
                </c:pt>
                <c:pt idx="5168">
                  <c:v>20663.24597689282</c:v>
                </c:pt>
                <c:pt idx="5169">
                  <c:v>0</c:v>
                </c:pt>
                <c:pt idx="5170">
                  <c:v>0</c:v>
                </c:pt>
                <c:pt idx="5171">
                  <c:v>21508.28830872554</c:v>
                </c:pt>
                <c:pt idx="5172" formatCode="General">
                  <c:v>0</c:v>
                </c:pt>
                <c:pt idx="5173">
                  <c:v>21042.05036808586</c:v>
                </c:pt>
                <c:pt idx="5174" formatCode="General">
                  <c:v>0</c:v>
                </c:pt>
                <c:pt idx="5175" formatCode="General">
                  <c:v>0</c:v>
                </c:pt>
                <c:pt idx="5176">
                  <c:v>21170.058421290501</c:v>
                </c:pt>
                <c:pt idx="5177">
                  <c:v>0</c:v>
                </c:pt>
                <c:pt idx="5178">
                  <c:v>20785.445664044699</c:v>
                </c:pt>
                <c:pt idx="5179">
                  <c:v>0</c:v>
                </c:pt>
                <c:pt idx="5180">
                  <c:v>21857.30037926132</c:v>
                </c:pt>
                <c:pt idx="5181" formatCode="General">
                  <c:v>0</c:v>
                </c:pt>
                <c:pt idx="5182">
                  <c:v>21016.984431370911</c:v>
                </c:pt>
                <c:pt idx="5183" formatCode="General">
                  <c:v>0</c:v>
                </c:pt>
                <c:pt idx="5184">
                  <c:v>19126.058162011679</c:v>
                </c:pt>
                <c:pt idx="5185">
                  <c:v>0</c:v>
                </c:pt>
                <c:pt idx="5186">
                  <c:v>0</c:v>
                </c:pt>
                <c:pt idx="5187">
                  <c:v>0</c:v>
                </c:pt>
                <c:pt idx="5188">
                  <c:v>0</c:v>
                </c:pt>
                <c:pt idx="5189">
                  <c:v>0</c:v>
                </c:pt>
                <c:pt idx="5190">
                  <c:v>18686.263140344501</c:v>
                </c:pt>
                <c:pt idx="5191">
                  <c:v>0</c:v>
                </c:pt>
                <c:pt idx="5192">
                  <c:v>20479.927165871999</c:v>
                </c:pt>
                <c:pt idx="5193">
                  <c:v>0</c:v>
                </c:pt>
                <c:pt idx="5194">
                  <c:v>0</c:v>
                </c:pt>
                <c:pt idx="5195">
                  <c:v>21746.490324358081</c:v>
                </c:pt>
                <c:pt idx="5196">
                  <c:v>0</c:v>
                </c:pt>
                <c:pt idx="5197">
                  <c:v>21433.581187199841</c:v>
                </c:pt>
                <c:pt idx="5198">
                  <c:v>0</c:v>
                </c:pt>
                <c:pt idx="5199">
                  <c:v>0</c:v>
                </c:pt>
                <c:pt idx="5200">
                  <c:v>21486.516413826339</c:v>
                </c:pt>
                <c:pt idx="5201">
                  <c:v>0</c:v>
                </c:pt>
                <c:pt idx="5202">
                  <c:v>22195.75331077454</c:v>
                </c:pt>
                <c:pt idx="5203">
                  <c:v>0</c:v>
                </c:pt>
                <c:pt idx="5204">
                  <c:v>22497.74269071767</c:v>
                </c:pt>
                <c:pt idx="5205">
                  <c:v>0</c:v>
                </c:pt>
                <c:pt idx="5206">
                  <c:v>21109.110887936102</c:v>
                </c:pt>
                <c:pt idx="5207">
                  <c:v>0</c:v>
                </c:pt>
                <c:pt idx="5208">
                  <c:v>19509.705740253929</c:v>
                </c:pt>
                <c:pt idx="5209" formatCode="General">
                  <c:v>0</c:v>
                </c:pt>
                <c:pt idx="5210">
                  <c:v>0</c:v>
                </c:pt>
                <c:pt idx="5211" formatCode="General">
                  <c:v>0</c:v>
                </c:pt>
                <c:pt idx="5212" formatCode="General">
                  <c:v>0</c:v>
                </c:pt>
                <c:pt idx="5213" formatCode="General">
                  <c:v>0</c:v>
                </c:pt>
                <c:pt idx="5214">
                  <c:v>19786.416229827031</c:v>
                </c:pt>
                <c:pt idx="5215" formatCode="General">
                  <c:v>0</c:v>
                </c:pt>
                <c:pt idx="5216">
                  <c:v>20948.308366922131</c:v>
                </c:pt>
                <c:pt idx="5217">
                  <c:v>0</c:v>
                </c:pt>
                <c:pt idx="5218">
                  <c:v>0</c:v>
                </c:pt>
                <c:pt idx="5219">
                  <c:v>21643.45164770995</c:v>
                </c:pt>
                <c:pt idx="5220" formatCode="General">
                  <c:v>0</c:v>
                </c:pt>
                <c:pt idx="5221">
                  <c:v>21930.81142295578</c:v>
                </c:pt>
                <c:pt idx="5222" formatCode="General">
                  <c:v>0</c:v>
                </c:pt>
                <c:pt idx="5223" formatCode="General">
                  <c:v>0</c:v>
                </c:pt>
                <c:pt idx="5224">
                  <c:v>21531.105615997021</c:v>
                </c:pt>
                <c:pt idx="5225">
                  <c:v>0</c:v>
                </c:pt>
                <c:pt idx="5226">
                  <c:v>22282.549722080901</c:v>
                </c:pt>
                <c:pt idx="5227">
                  <c:v>0</c:v>
                </c:pt>
                <c:pt idx="5228">
                  <c:v>23458.523098318339</c:v>
                </c:pt>
                <c:pt idx="5229" formatCode="General">
                  <c:v>0</c:v>
                </c:pt>
                <c:pt idx="5230">
                  <c:v>20782.930994135149</c:v>
                </c:pt>
                <c:pt idx="5231" formatCode="General">
                  <c:v>0</c:v>
                </c:pt>
                <c:pt idx="5232">
                  <c:v>19066.44995421392</c:v>
                </c:pt>
                <c:pt idx="5233">
                  <c:v>0</c:v>
                </c:pt>
                <c:pt idx="5234">
                  <c:v>0</c:v>
                </c:pt>
                <c:pt idx="5235">
                  <c:v>0</c:v>
                </c:pt>
                <c:pt idx="5236">
                  <c:v>0</c:v>
                </c:pt>
                <c:pt idx="5237">
                  <c:v>0</c:v>
                </c:pt>
                <c:pt idx="5238">
                  <c:v>18091.814888063262</c:v>
                </c:pt>
                <c:pt idx="5239">
                  <c:v>0</c:v>
                </c:pt>
                <c:pt idx="5240">
                  <c:v>19613.429839711669</c:v>
                </c:pt>
                <c:pt idx="5241">
                  <c:v>0</c:v>
                </c:pt>
                <c:pt idx="5242">
                  <c:v>0</c:v>
                </c:pt>
                <c:pt idx="5243">
                  <c:v>21227.969229484021</c:v>
                </c:pt>
                <c:pt idx="5244">
                  <c:v>0</c:v>
                </c:pt>
                <c:pt idx="5245">
                  <c:v>20483.038978367171</c:v>
                </c:pt>
                <c:pt idx="5246">
                  <c:v>0</c:v>
                </c:pt>
                <c:pt idx="5247">
                  <c:v>0</c:v>
                </c:pt>
                <c:pt idx="5248">
                  <c:v>20475.27741311448</c:v>
                </c:pt>
                <c:pt idx="5249">
                  <c:v>0</c:v>
                </c:pt>
                <c:pt idx="5250">
                  <c:v>20454.471115284709</c:v>
                </c:pt>
                <c:pt idx="5251">
                  <c:v>0</c:v>
                </c:pt>
                <c:pt idx="5252">
                  <c:v>21707.161971934001</c:v>
                </c:pt>
                <c:pt idx="5253">
                  <c:v>0</c:v>
                </c:pt>
                <c:pt idx="5254">
                  <c:v>21397.164972197159</c:v>
                </c:pt>
                <c:pt idx="5255">
                  <c:v>0</c:v>
                </c:pt>
                <c:pt idx="5256">
                  <c:v>19008.967759220559</c:v>
                </c:pt>
                <c:pt idx="5257" formatCode="General">
                  <c:v>0</c:v>
                </c:pt>
                <c:pt idx="5258">
                  <c:v>0</c:v>
                </c:pt>
                <c:pt idx="5259" formatCode="General">
                  <c:v>0</c:v>
                </c:pt>
                <c:pt idx="5260" formatCode="General">
                  <c:v>0</c:v>
                </c:pt>
                <c:pt idx="5261" formatCode="General">
                  <c:v>0</c:v>
                </c:pt>
                <c:pt idx="5262">
                  <c:v>19115.34805384932</c:v>
                </c:pt>
                <c:pt idx="5263" formatCode="General">
                  <c:v>0</c:v>
                </c:pt>
                <c:pt idx="5264">
                  <c:v>18432.055668051249</c:v>
                </c:pt>
                <c:pt idx="5265">
                  <c:v>0</c:v>
                </c:pt>
                <c:pt idx="5266">
                  <c:v>0</c:v>
                </c:pt>
                <c:pt idx="5267">
                  <c:v>20019.069187986432</c:v>
                </c:pt>
                <c:pt idx="5268" formatCode="General">
                  <c:v>0</c:v>
                </c:pt>
                <c:pt idx="5269">
                  <c:v>18965.485751103559</c:v>
                </c:pt>
                <c:pt idx="5270" formatCode="General">
                  <c:v>0</c:v>
                </c:pt>
                <c:pt idx="5271" formatCode="General">
                  <c:v>0</c:v>
                </c:pt>
                <c:pt idx="5272">
                  <c:v>18951.086227631771</c:v>
                </c:pt>
                <c:pt idx="5273">
                  <c:v>0</c:v>
                </c:pt>
                <c:pt idx="5274">
                  <c:v>19145.057948564419</c:v>
                </c:pt>
                <c:pt idx="5275">
                  <c:v>0</c:v>
                </c:pt>
                <c:pt idx="5276">
                  <c:v>20388.246973994581</c:v>
                </c:pt>
                <c:pt idx="5277" formatCode="General">
                  <c:v>0</c:v>
                </c:pt>
                <c:pt idx="5278">
                  <c:v>19115.319781687409</c:v>
                </c:pt>
                <c:pt idx="5279" formatCode="General">
                  <c:v>0</c:v>
                </c:pt>
                <c:pt idx="5280">
                  <c:v>18384.308841009119</c:v>
                </c:pt>
                <c:pt idx="5281">
                  <c:v>0</c:v>
                </c:pt>
                <c:pt idx="5282">
                  <c:v>0</c:v>
                </c:pt>
                <c:pt idx="5283">
                  <c:v>0</c:v>
                </c:pt>
                <c:pt idx="5284">
                  <c:v>0</c:v>
                </c:pt>
                <c:pt idx="5285">
                  <c:v>0</c:v>
                </c:pt>
                <c:pt idx="5286">
                  <c:v>18104.785314674082</c:v>
                </c:pt>
                <c:pt idx="5287">
                  <c:v>0</c:v>
                </c:pt>
                <c:pt idx="5288">
                  <c:v>18486.446949434841</c:v>
                </c:pt>
                <c:pt idx="5289">
                  <c:v>0</c:v>
                </c:pt>
                <c:pt idx="5290">
                  <c:v>0</c:v>
                </c:pt>
                <c:pt idx="5291">
                  <c:v>19734.220299859709</c:v>
                </c:pt>
                <c:pt idx="5292">
                  <c:v>0</c:v>
                </c:pt>
                <c:pt idx="5293">
                  <c:v>19740.036317583799</c:v>
                </c:pt>
                <c:pt idx="5294">
                  <c:v>0</c:v>
                </c:pt>
                <c:pt idx="5295">
                  <c:v>0</c:v>
                </c:pt>
                <c:pt idx="5296">
                  <c:v>18422.17227636262</c:v>
                </c:pt>
                <c:pt idx="5297">
                  <c:v>0</c:v>
                </c:pt>
                <c:pt idx="5298">
                  <c:v>20144.34981948102</c:v>
                </c:pt>
                <c:pt idx="5299">
                  <c:v>0</c:v>
                </c:pt>
                <c:pt idx="5300">
                  <c:v>21726.791782047971</c:v>
                </c:pt>
                <c:pt idx="5301">
                  <c:v>0</c:v>
                </c:pt>
                <c:pt idx="5302">
                  <c:v>20664.973415768851</c:v>
                </c:pt>
                <c:pt idx="5303">
                  <c:v>0</c:v>
                </c:pt>
                <c:pt idx="5304">
                  <c:v>18294.238265155949</c:v>
                </c:pt>
                <c:pt idx="5305" formatCode="General">
                  <c:v>0</c:v>
                </c:pt>
                <c:pt idx="5306">
                  <c:v>0</c:v>
                </c:pt>
                <c:pt idx="5307" formatCode="General">
                  <c:v>0</c:v>
                </c:pt>
                <c:pt idx="5308" formatCode="General">
                  <c:v>0</c:v>
                </c:pt>
                <c:pt idx="5309" formatCode="General">
                  <c:v>0</c:v>
                </c:pt>
                <c:pt idx="5310">
                  <c:v>18198.863659529939</c:v>
                </c:pt>
                <c:pt idx="5311" formatCode="General">
                  <c:v>0</c:v>
                </c:pt>
                <c:pt idx="5312">
                  <c:v>19717.275956061741</c:v>
                </c:pt>
                <c:pt idx="5313">
                  <c:v>0</c:v>
                </c:pt>
                <c:pt idx="5314">
                  <c:v>0</c:v>
                </c:pt>
                <c:pt idx="5315">
                  <c:v>21608.619584511311</c:v>
                </c:pt>
                <c:pt idx="5316" formatCode="General">
                  <c:v>0</c:v>
                </c:pt>
                <c:pt idx="5317">
                  <c:v>20613.49881929165</c:v>
                </c:pt>
                <c:pt idx="5318" formatCode="General">
                  <c:v>0</c:v>
                </c:pt>
                <c:pt idx="5319" formatCode="General">
                  <c:v>0</c:v>
                </c:pt>
                <c:pt idx="5320">
                  <c:v>20787.12000483906</c:v>
                </c:pt>
                <c:pt idx="5321">
                  <c:v>0</c:v>
                </c:pt>
                <c:pt idx="5322">
                  <c:v>20060.356792233499</c:v>
                </c:pt>
                <c:pt idx="5323">
                  <c:v>0</c:v>
                </c:pt>
                <c:pt idx="5324">
                  <c:v>21301.684322201399</c:v>
                </c:pt>
                <c:pt idx="5325" formatCode="General">
                  <c:v>0</c:v>
                </c:pt>
                <c:pt idx="5326">
                  <c:v>20342.75674184025</c:v>
                </c:pt>
                <c:pt idx="5327" formatCode="General">
                  <c:v>0</c:v>
                </c:pt>
                <c:pt idx="5328">
                  <c:v>18740.087617324651</c:v>
                </c:pt>
                <c:pt idx="5329">
                  <c:v>0</c:v>
                </c:pt>
                <c:pt idx="5330">
                  <c:v>0</c:v>
                </c:pt>
                <c:pt idx="5331">
                  <c:v>0</c:v>
                </c:pt>
                <c:pt idx="5332">
                  <c:v>0</c:v>
                </c:pt>
                <c:pt idx="5333">
                  <c:v>0</c:v>
                </c:pt>
                <c:pt idx="5334">
                  <c:v>18411.915755458089</c:v>
                </c:pt>
                <c:pt idx="5335">
                  <c:v>0</c:v>
                </c:pt>
                <c:pt idx="5336">
                  <c:v>20314.695284850961</c:v>
                </c:pt>
                <c:pt idx="5337">
                  <c:v>0</c:v>
                </c:pt>
                <c:pt idx="5338">
                  <c:v>0</c:v>
                </c:pt>
                <c:pt idx="5339">
                  <c:v>20920.600738851252</c:v>
                </c:pt>
                <c:pt idx="5340">
                  <c:v>0</c:v>
                </c:pt>
                <c:pt idx="5341">
                  <c:v>20321.375272908201</c:v>
                </c:pt>
                <c:pt idx="5342">
                  <c:v>0</c:v>
                </c:pt>
                <c:pt idx="5343">
                  <c:v>0</c:v>
                </c:pt>
                <c:pt idx="5344">
                  <c:v>20919.22320237818</c:v>
                </c:pt>
                <c:pt idx="5345">
                  <c:v>0</c:v>
                </c:pt>
                <c:pt idx="5346">
                  <c:v>20129.284150059309</c:v>
                </c:pt>
                <c:pt idx="5347">
                  <c:v>0</c:v>
                </c:pt>
                <c:pt idx="5348">
                  <c:v>21537.95295911482</c:v>
                </c:pt>
                <c:pt idx="5349">
                  <c:v>0</c:v>
                </c:pt>
                <c:pt idx="5350">
                  <c:v>20875.243441451639</c:v>
                </c:pt>
                <c:pt idx="5351">
                  <c:v>0</c:v>
                </c:pt>
                <c:pt idx="5352">
                  <c:v>18454.079046848619</c:v>
                </c:pt>
                <c:pt idx="5353" formatCode="General">
                  <c:v>0</c:v>
                </c:pt>
                <c:pt idx="5354">
                  <c:v>0</c:v>
                </c:pt>
                <c:pt idx="5355" formatCode="General">
                  <c:v>0</c:v>
                </c:pt>
                <c:pt idx="5356" formatCode="General">
                  <c:v>0</c:v>
                </c:pt>
                <c:pt idx="5357" formatCode="General">
                  <c:v>0</c:v>
                </c:pt>
                <c:pt idx="5358">
                  <c:v>18085.786136856081</c:v>
                </c:pt>
                <c:pt idx="5359" formatCode="General">
                  <c:v>0</c:v>
                </c:pt>
                <c:pt idx="5360">
                  <c:v>20372.517105134171</c:v>
                </c:pt>
                <c:pt idx="5361">
                  <c:v>0</c:v>
                </c:pt>
                <c:pt idx="5362">
                  <c:v>0</c:v>
                </c:pt>
                <c:pt idx="5363">
                  <c:v>21452.73961327257</c:v>
                </c:pt>
                <c:pt idx="5364" formatCode="General">
                  <c:v>0</c:v>
                </c:pt>
                <c:pt idx="5365">
                  <c:v>21952.670158034471</c:v>
                </c:pt>
                <c:pt idx="5366" formatCode="General">
                  <c:v>0</c:v>
                </c:pt>
                <c:pt idx="5367" formatCode="General">
                  <c:v>0</c:v>
                </c:pt>
                <c:pt idx="5368">
                  <c:v>20963.771705431751</c:v>
                </c:pt>
                <c:pt idx="5369">
                  <c:v>0</c:v>
                </c:pt>
                <c:pt idx="5370">
                  <c:v>21876.302399800628</c:v>
                </c:pt>
                <c:pt idx="5371">
                  <c:v>0</c:v>
                </c:pt>
                <c:pt idx="5372">
                  <c:v>22678.065760133839</c:v>
                </c:pt>
                <c:pt idx="5373" formatCode="General">
                  <c:v>0</c:v>
                </c:pt>
                <c:pt idx="5374">
                  <c:v>21530.533897717651</c:v>
                </c:pt>
                <c:pt idx="5375" formatCode="General">
                  <c:v>0</c:v>
                </c:pt>
                <c:pt idx="5376">
                  <c:v>18989.048221181722</c:v>
                </c:pt>
                <c:pt idx="5377">
                  <c:v>0</c:v>
                </c:pt>
                <c:pt idx="5378">
                  <c:v>0</c:v>
                </c:pt>
                <c:pt idx="5379">
                  <c:v>0</c:v>
                </c:pt>
                <c:pt idx="5380">
                  <c:v>0</c:v>
                </c:pt>
                <c:pt idx="5381">
                  <c:v>0</c:v>
                </c:pt>
                <c:pt idx="5382">
                  <c:v>19071.753241668401</c:v>
                </c:pt>
                <c:pt idx="5383">
                  <c:v>0</c:v>
                </c:pt>
                <c:pt idx="5384">
                  <c:v>20248.875857203941</c:v>
                </c:pt>
                <c:pt idx="5385">
                  <c:v>0</c:v>
                </c:pt>
                <c:pt idx="5386">
                  <c:v>0</c:v>
                </c:pt>
                <c:pt idx="5387">
                  <c:v>21606.658007472019</c:v>
                </c:pt>
                <c:pt idx="5388">
                  <c:v>0</c:v>
                </c:pt>
                <c:pt idx="5389">
                  <c:v>20493.426824534581</c:v>
                </c:pt>
                <c:pt idx="5390">
                  <c:v>0</c:v>
                </c:pt>
                <c:pt idx="5391">
                  <c:v>0</c:v>
                </c:pt>
                <c:pt idx="5392">
                  <c:v>21664.042927585499</c:v>
                </c:pt>
                <c:pt idx="5393">
                  <c:v>0</c:v>
                </c:pt>
                <c:pt idx="5394">
                  <c:v>21147.685355808218</c:v>
                </c:pt>
                <c:pt idx="5395">
                  <c:v>0</c:v>
                </c:pt>
                <c:pt idx="5396">
                  <c:v>21553.034132803801</c:v>
                </c:pt>
                <c:pt idx="5397">
                  <c:v>0</c:v>
                </c:pt>
                <c:pt idx="5398">
                  <c:v>21058.794862221061</c:v>
                </c:pt>
                <c:pt idx="5399">
                  <c:v>0</c:v>
                </c:pt>
                <c:pt idx="5400">
                  <c:v>19523.165789876071</c:v>
                </c:pt>
                <c:pt idx="5401" formatCode="General">
                  <c:v>0</c:v>
                </c:pt>
                <c:pt idx="5402">
                  <c:v>0</c:v>
                </c:pt>
                <c:pt idx="5403" formatCode="General">
                  <c:v>0</c:v>
                </c:pt>
                <c:pt idx="5404" formatCode="General">
                  <c:v>0</c:v>
                </c:pt>
                <c:pt idx="5405" formatCode="General">
                  <c:v>0</c:v>
                </c:pt>
                <c:pt idx="5406">
                  <c:v>19082.97077846355</c:v>
                </c:pt>
                <c:pt idx="5407" formatCode="General">
                  <c:v>0</c:v>
                </c:pt>
                <c:pt idx="5408">
                  <c:v>19512.344543140589</c:v>
                </c:pt>
                <c:pt idx="5409">
                  <c:v>0</c:v>
                </c:pt>
                <c:pt idx="5410">
                  <c:v>0</c:v>
                </c:pt>
                <c:pt idx="5411">
                  <c:v>20764.44017605413</c:v>
                </c:pt>
                <c:pt idx="5412" formatCode="General">
                  <c:v>0</c:v>
                </c:pt>
                <c:pt idx="5413">
                  <c:v>20048.093882428631</c:v>
                </c:pt>
                <c:pt idx="5414" formatCode="General">
                  <c:v>0</c:v>
                </c:pt>
                <c:pt idx="5415" formatCode="General">
                  <c:v>0</c:v>
                </c:pt>
                <c:pt idx="5416">
                  <c:v>19336.542913824102</c:v>
                </c:pt>
                <c:pt idx="5417">
                  <c:v>0</c:v>
                </c:pt>
                <c:pt idx="5418">
                  <c:v>20606.220103503721</c:v>
                </c:pt>
                <c:pt idx="5419">
                  <c:v>0</c:v>
                </c:pt>
                <c:pt idx="5420">
                  <c:v>20090.03377349635</c:v>
                </c:pt>
                <c:pt idx="5421" formatCode="General">
                  <c:v>0</c:v>
                </c:pt>
                <c:pt idx="5422">
                  <c:v>19751.731499428901</c:v>
                </c:pt>
                <c:pt idx="5423" formatCode="General">
                  <c:v>0</c:v>
                </c:pt>
                <c:pt idx="5424">
                  <c:v>18247.339251943478</c:v>
                </c:pt>
                <c:pt idx="5425">
                  <c:v>0</c:v>
                </c:pt>
                <c:pt idx="5426">
                  <c:v>0</c:v>
                </c:pt>
                <c:pt idx="5427">
                  <c:v>0</c:v>
                </c:pt>
                <c:pt idx="5428">
                  <c:v>0</c:v>
                </c:pt>
                <c:pt idx="5429">
                  <c:v>0</c:v>
                </c:pt>
                <c:pt idx="5430">
                  <c:v>17903.69774074142</c:v>
                </c:pt>
                <c:pt idx="5431">
                  <c:v>0</c:v>
                </c:pt>
                <c:pt idx="5432">
                  <c:v>18363.53085162527</c:v>
                </c:pt>
                <c:pt idx="5433">
                  <c:v>0</c:v>
                </c:pt>
                <c:pt idx="5434">
                  <c:v>0</c:v>
                </c:pt>
                <c:pt idx="5435">
                  <c:v>19583.62062062222</c:v>
                </c:pt>
                <c:pt idx="5436">
                  <c:v>0</c:v>
                </c:pt>
                <c:pt idx="5437">
                  <c:v>19825.436265249769</c:v>
                </c:pt>
                <c:pt idx="5438">
                  <c:v>0</c:v>
                </c:pt>
                <c:pt idx="5439">
                  <c:v>0</c:v>
                </c:pt>
                <c:pt idx="5440">
                  <c:v>19449.893801756982</c:v>
                </c:pt>
                <c:pt idx="5441">
                  <c:v>0</c:v>
                </c:pt>
                <c:pt idx="5442">
                  <c:v>20095.83148649953</c:v>
                </c:pt>
                <c:pt idx="5443">
                  <c:v>0</c:v>
                </c:pt>
                <c:pt idx="5444">
                  <c:v>21337.571071489969</c:v>
                </c:pt>
                <c:pt idx="5445">
                  <c:v>0</c:v>
                </c:pt>
                <c:pt idx="5446">
                  <c:v>20561.002049337891</c:v>
                </c:pt>
                <c:pt idx="5447">
                  <c:v>0</c:v>
                </c:pt>
                <c:pt idx="5448">
                  <c:v>18254.178412502981</c:v>
                </c:pt>
                <c:pt idx="5449" formatCode="General">
                  <c:v>0</c:v>
                </c:pt>
                <c:pt idx="5450">
                  <c:v>0</c:v>
                </c:pt>
                <c:pt idx="5451" formatCode="General">
                  <c:v>0</c:v>
                </c:pt>
                <c:pt idx="5452" formatCode="General">
                  <c:v>0</c:v>
                </c:pt>
                <c:pt idx="5453" formatCode="General">
                  <c:v>0</c:v>
                </c:pt>
                <c:pt idx="5454">
                  <c:v>18080.539840936981</c:v>
                </c:pt>
                <c:pt idx="5455" formatCode="General">
                  <c:v>0</c:v>
                </c:pt>
                <c:pt idx="5456">
                  <c:v>19705.409602012671</c:v>
                </c:pt>
                <c:pt idx="5457">
                  <c:v>0</c:v>
                </c:pt>
                <c:pt idx="5458">
                  <c:v>0</c:v>
                </c:pt>
                <c:pt idx="5459">
                  <c:v>19655.345594022161</c:v>
                </c:pt>
                <c:pt idx="5460" formatCode="General">
                  <c:v>0</c:v>
                </c:pt>
                <c:pt idx="5461">
                  <c:v>19890.37455450467</c:v>
                </c:pt>
                <c:pt idx="5462" formatCode="General">
                  <c:v>0</c:v>
                </c:pt>
                <c:pt idx="5463" formatCode="General">
                  <c:v>0</c:v>
                </c:pt>
                <c:pt idx="5464">
                  <c:v>20117.810728609889</c:v>
                </c:pt>
                <c:pt idx="5465">
                  <c:v>0</c:v>
                </c:pt>
                <c:pt idx="5466">
                  <c:v>20478.950762061311</c:v>
                </c:pt>
                <c:pt idx="5467">
                  <c:v>0</c:v>
                </c:pt>
                <c:pt idx="5468">
                  <c:v>21136.944166759949</c:v>
                </c:pt>
                <c:pt idx="5469" formatCode="General">
                  <c:v>0</c:v>
                </c:pt>
                <c:pt idx="5470">
                  <c:v>20517.657765658521</c:v>
                </c:pt>
                <c:pt idx="5471" formatCode="General">
                  <c:v>0</c:v>
                </c:pt>
                <c:pt idx="5472">
                  <c:v>18799.36302244927</c:v>
                </c:pt>
                <c:pt idx="5473">
                  <c:v>0</c:v>
                </c:pt>
                <c:pt idx="5474">
                  <c:v>0</c:v>
                </c:pt>
                <c:pt idx="5475">
                  <c:v>0</c:v>
                </c:pt>
                <c:pt idx="5476">
                  <c:v>0</c:v>
                </c:pt>
                <c:pt idx="5477">
                  <c:v>0</c:v>
                </c:pt>
                <c:pt idx="5478">
                  <c:v>18261.46484579597</c:v>
                </c:pt>
                <c:pt idx="5479">
                  <c:v>0</c:v>
                </c:pt>
                <c:pt idx="5480">
                  <c:v>19715.86168517769</c:v>
                </c:pt>
                <c:pt idx="5481">
                  <c:v>0</c:v>
                </c:pt>
                <c:pt idx="5482">
                  <c:v>0</c:v>
                </c:pt>
                <c:pt idx="5483">
                  <c:v>21220.905208677468</c:v>
                </c:pt>
                <c:pt idx="5484">
                  <c:v>0</c:v>
                </c:pt>
                <c:pt idx="5485">
                  <c:v>20445.372922999031</c:v>
                </c:pt>
                <c:pt idx="5486">
                  <c:v>0</c:v>
                </c:pt>
                <c:pt idx="5487">
                  <c:v>0</c:v>
                </c:pt>
                <c:pt idx="5488">
                  <c:v>20839.546783030499</c:v>
                </c:pt>
                <c:pt idx="5489">
                  <c:v>0</c:v>
                </c:pt>
                <c:pt idx="5490">
                  <c:v>20855.10491779213</c:v>
                </c:pt>
                <c:pt idx="5491">
                  <c:v>0</c:v>
                </c:pt>
                <c:pt idx="5492">
                  <c:v>22216.998679450171</c:v>
                </c:pt>
                <c:pt idx="5493">
                  <c:v>0</c:v>
                </c:pt>
                <c:pt idx="5494">
                  <c:v>20037.668097394118</c:v>
                </c:pt>
                <c:pt idx="5495">
                  <c:v>0</c:v>
                </c:pt>
                <c:pt idx="5496">
                  <c:v>19485.855171429961</c:v>
                </c:pt>
                <c:pt idx="5497" formatCode="General">
                  <c:v>0</c:v>
                </c:pt>
                <c:pt idx="5498">
                  <c:v>0</c:v>
                </c:pt>
                <c:pt idx="5499" formatCode="General">
                  <c:v>0</c:v>
                </c:pt>
                <c:pt idx="5500" formatCode="General">
                  <c:v>0</c:v>
                </c:pt>
                <c:pt idx="5501" formatCode="General">
                  <c:v>0</c:v>
                </c:pt>
                <c:pt idx="5502">
                  <c:v>18947.4228783051</c:v>
                </c:pt>
                <c:pt idx="5503" formatCode="General">
                  <c:v>0</c:v>
                </c:pt>
                <c:pt idx="5504">
                  <c:v>19943.248301147141</c:v>
                </c:pt>
                <c:pt idx="5505">
                  <c:v>0</c:v>
                </c:pt>
                <c:pt idx="5506">
                  <c:v>0</c:v>
                </c:pt>
                <c:pt idx="5507">
                  <c:v>21136.150374874451</c:v>
                </c:pt>
                <c:pt idx="5508" formatCode="General">
                  <c:v>0</c:v>
                </c:pt>
                <c:pt idx="5509">
                  <c:v>20614.88169258679</c:v>
                </c:pt>
                <c:pt idx="5510" formatCode="General">
                  <c:v>0</c:v>
                </c:pt>
                <c:pt idx="5511" formatCode="General">
                  <c:v>0</c:v>
                </c:pt>
                <c:pt idx="5512">
                  <c:v>19941.5854124131</c:v>
                </c:pt>
                <c:pt idx="5513">
                  <c:v>0</c:v>
                </c:pt>
                <c:pt idx="5514">
                  <c:v>19729.57147485892</c:v>
                </c:pt>
                <c:pt idx="5515">
                  <c:v>0</c:v>
                </c:pt>
                <c:pt idx="5516">
                  <c:v>21874.26814542084</c:v>
                </c:pt>
                <c:pt idx="5517" formatCode="General">
                  <c:v>0</c:v>
                </c:pt>
                <c:pt idx="5518">
                  <c:v>20984.5724623975</c:v>
                </c:pt>
                <c:pt idx="5519" formatCode="General">
                  <c:v>0</c:v>
                </c:pt>
                <c:pt idx="5520">
                  <c:v>19184.507993140789</c:v>
                </c:pt>
                <c:pt idx="5521">
                  <c:v>0</c:v>
                </c:pt>
                <c:pt idx="5522">
                  <c:v>0</c:v>
                </c:pt>
                <c:pt idx="5523">
                  <c:v>0</c:v>
                </c:pt>
                <c:pt idx="5524">
                  <c:v>0</c:v>
                </c:pt>
                <c:pt idx="5525">
                  <c:v>0</c:v>
                </c:pt>
                <c:pt idx="5526">
                  <c:v>19304.739677237521</c:v>
                </c:pt>
                <c:pt idx="5527">
                  <c:v>0</c:v>
                </c:pt>
                <c:pt idx="5528">
                  <c:v>19785.88099495916</c:v>
                </c:pt>
                <c:pt idx="5529">
                  <c:v>0</c:v>
                </c:pt>
                <c:pt idx="5530">
                  <c:v>0</c:v>
                </c:pt>
                <c:pt idx="5531">
                  <c:v>20288.97144805712</c:v>
                </c:pt>
                <c:pt idx="5532">
                  <c:v>0</c:v>
                </c:pt>
                <c:pt idx="5533">
                  <c:v>20923.25441554148</c:v>
                </c:pt>
                <c:pt idx="5534">
                  <c:v>0</c:v>
                </c:pt>
                <c:pt idx="5535">
                  <c:v>0</c:v>
                </c:pt>
                <c:pt idx="5536">
                  <c:v>20553.349620175159</c:v>
                </c:pt>
                <c:pt idx="5537">
                  <c:v>0</c:v>
                </c:pt>
                <c:pt idx="5538">
                  <c:v>20313.174105283961</c:v>
                </c:pt>
                <c:pt idx="5539">
                  <c:v>0</c:v>
                </c:pt>
                <c:pt idx="5540">
                  <c:v>21997.36188485906</c:v>
                </c:pt>
                <c:pt idx="5541">
                  <c:v>0</c:v>
                </c:pt>
                <c:pt idx="5542">
                  <c:v>20902.104518611781</c:v>
                </c:pt>
                <c:pt idx="5543">
                  <c:v>0</c:v>
                </c:pt>
                <c:pt idx="5544">
                  <c:v>19170.367334112721</c:v>
                </c:pt>
                <c:pt idx="5545" formatCode="General">
                  <c:v>0</c:v>
                </c:pt>
                <c:pt idx="5546">
                  <c:v>0</c:v>
                </c:pt>
                <c:pt idx="5547" formatCode="General">
                  <c:v>0</c:v>
                </c:pt>
                <c:pt idx="5548" formatCode="General">
                  <c:v>0</c:v>
                </c:pt>
                <c:pt idx="5549" formatCode="General">
                  <c:v>0</c:v>
                </c:pt>
                <c:pt idx="5550">
                  <c:v>18804.687739016659</c:v>
                </c:pt>
                <c:pt idx="5551" formatCode="General">
                  <c:v>0</c:v>
                </c:pt>
                <c:pt idx="5552">
                  <c:v>20901.90687990126</c:v>
                </c:pt>
                <c:pt idx="5553">
                  <c:v>0</c:v>
                </c:pt>
                <c:pt idx="5554">
                  <c:v>0</c:v>
                </c:pt>
                <c:pt idx="5555">
                  <c:v>21051.44447434325</c:v>
                </c:pt>
                <c:pt idx="5556" formatCode="General">
                  <c:v>0</c:v>
                </c:pt>
                <c:pt idx="5557">
                  <c:v>21193.35650510135</c:v>
                </c:pt>
                <c:pt idx="5558" formatCode="General">
                  <c:v>0</c:v>
                </c:pt>
                <c:pt idx="5559" formatCode="General">
                  <c:v>0</c:v>
                </c:pt>
                <c:pt idx="5560">
                  <c:v>20085.592540986949</c:v>
                </c:pt>
                <c:pt idx="5561">
                  <c:v>0</c:v>
                </c:pt>
                <c:pt idx="5562">
                  <c:v>20194.824268951259</c:v>
                </c:pt>
                <c:pt idx="5563">
                  <c:v>0</c:v>
                </c:pt>
                <c:pt idx="5564">
                  <c:v>20827.463308826202</c:v>
                </c:pt>
                <c:pt idx="5565" formatCode="General">
                  <c:v>0</c:v>
                </c:pt>
                <c:pt idx="5566">
                  <c:v>20026.145026628419</c:v>
                </c:pt>
                <c:pt idx="5567" formatCode="General">
                  <c:v>0</c:v>
                </c:pt>
                <c:pt idx="5568">
                  <c:v>19218.649058026771</c:v>
                </c:pt>
                <c:pt idx="5569">
                  <c:v>0</c:v>
                </c:pt>
                <c:pt idx="5570">
                  <c:v>0</c:v>
                </c:pt>
                <c:pt idx="5571">
                  <c:v>0</c:v>
                </c:pt>
                <c:pt idx="5572">
                  <c:v>0</c:v>
                </c:pt>
                <c:pt idx="5573">
                  <c:v>0</c:v>
                </c:pt>
                <c:pt idx="5574">
                  <c:v>18081.023119312609</c:v>
                </c:pt>
                <c:pt idx="5575">
                  <c:v>0</c:v>
                </c:pt>
                <c:pt idx="5576">
                  <c:v>19023.378616970451</c:v>
                </c:pt>
                <c:pt idx="5577">
                  <c:v>0</c:v>
                </c:pt>
                <c:pt idx="5578">
                  <c:v>0</c:v>
                </c:pt>
                <c:pt idx="5579">
                  <c:v>19125.05758229323</c:v>
                </c:pt>
                <c:pt idx="5580">
                  <c:v>0</c:v>
                </c:pt>
                <c:pt idx="5581">
                  <c:v>19494.546492398789</c:v>
                </c:pt>
                <c:pt idx="5582">
                  <c:v>0</c:v>
                </c:pt>
                <c:pt idx="5583">
                  <c:v>0</c:v>
                </c:pt>
                <c:pt idx="5584">
                  <c:v>20007.710671100009</c:v>
                </c:pt>
                <c:pt idx="5585">
                  <c:v>0</c:v>
                </c:pt>
                <c:pt idx="5586">
                  <c:v>19992.21481778771</c:v>
                </c:pt>
                <c:pt idx="5587">
                  <c:v>0</c:v>
                </c:pt>
                <c:pt idx="5588">
                  <c:v>20059.04375310698</c:v>
                </c:pt>
                <c:pt idx="5589">
                  <c:v>0</c:v>
                </c:pt>
                <c:pt idx="5590">
                  <c:v>19989.140354116182</c:v>
                </c:pt>
                <c:pt idx="5591">
                  <c:v>0</c:v>
                </c:pt>
                <c:pt idx="5592">
                  <c:v>18491.552378703851</c:v>
                </c:pt>
                <c:pt idx="5593" formatCode="General">
                  <c:v>0</c:v>
                </c:pt>
                <c:pt idx="5594">
                  <c:v>0</c:v>
                </c:pt>
                <c:pt idx="5595" formatCode="General">
                  <c:v>0</c:v>
                </c:pt>
                <c:pt idx="5596" formatCode="General">
                  <c:v>0</c:v>
                </c:pt>
                <c:pt idx="5597" formatCode="General">
                  <c:v>0</c:v>
                </c:pt>
                <c:pt idx="5598">
                  <c:v>17868.79628214836</c:v>
                </c:pt>
                <c:pt idx="5599" formatCode="General">
                  <c:v>0</c:v>
                </c:pt>
                <c:pt idx="5600">
                  <c:v>18373.764095266641</c:v>
                </c:pt>
                <c:pt idx="5601">
                  <c:v>0</c:v>
                </c:pt>
                <c:pt idx="5602">
                  <c:v>0</c:v>
                </c:pt>
                <c:pt idx="5603">
                  <c:v>18865.49043243119</c:v>
                </c:pt>
                <c:pt idx="5604" formatCode="General">
                  <c:v>0</c:v>
                </c:pt>
                <c:pt idx="5605">
                  <c:v>18976.762574009859</c:v>
                </c:pt>
                <c:pt idx="5606" formatCode="General">
                  <c:v>0</c:v>
                </c:pt>
                <c:pt idx="5607" formatCode="General">
                  <c:v>0</c:v>
                </c:pt>
                <c:pt idx="5608">
                  <c:v>19166.011982768821</c:v>
                </c:pt>
                <c:pt idx="5609">
                  <c:v>0</c:v>
                </c:pt>
                <c:pt idx="5610">
                  <c:v>19287.987147084539</c:v>
                </c:pt>
                <c:pt idx="5611">
                  <c:v>0</c:v>
                </c:pt>
                <c:pt idx="5612">
                  <c:v>19957.14539134486</c:v>
                </c:pt>
                <c:pt idx="5613" formatCode="General">
                  <c:v>0</c:v>
                </c:pt>
                <c:pt idx="5614">
                  <c:v>19813.966904123899</c:v>
                </c:pt>
                <c:pt idx="5615" formatCode="General">
                  <c:v>0</c:v>
                </c:pt>
                <c:pt idx="5616">
                  <c:v>18201.603235505951</c:v>
                </c:pt>
                <c:pt idx="5617">
                  <c:v>0</c:v>
                </c:pt>
                <c:pt idx="5618">
                  <c:v>0</c:v>
                </c:pt>
                <c:pt idx="5619">
                  <c:v>0</c:v>
                </c:pt>
                <c:pt idx="5620">
                  <c:v>0</c:v>
                </c:pt>
                <c:pt idx="5621">
                  <c:v>0</c:v>
                </c:pt>
                <c:pt idx="5622">
                  <c:v>17601.1734956129</c:v>
                </c:pt>
                <c:pt idx="5623">
                  <c:v>0</c:v>
                </c:pt>
                <c:pt idx="5624">
                  <c:v>20382.884137565859</c:v>
                </c:pt>
                <c:pt idx="5625">
                  <c:v>0</c:v>
                </c:pt>
                <c:pt idx="5626">
                  <c:v>0</c:v>
                </c:pt>
                <c:pt idx="5627">
                  <c:v>20679.583162902349</c:v>
                </c:pt>
                <c:pt idx="5628">
                  <c:v>0</c:v>
                </c:pt>
                <c:pt idx="5629">
                  <c:v>21176.69874477238</c:v>
                </c:pt>
                <c:pt idx="5630">
                  <c:v>0</c:v>
                </c:pt>
                <c:pt idx="5631">
                  <c:v>0</c:v>
                </c:pt>
                <c:pt idx="5632">
                  <c:v>20615.322041986889</c:v>
                </c:pt>
                <c:pt idx="5633">
                  <c:v>0</c:v>
                </c:pt>
                <c:pt idx="5634">
                  <c:v>20544.576068107959</c:v>
                </c:pt>
                <c:pt idx="5635">
                  <c:v>0</c:v>
                </c:pt>
                <c:pt idx="5636">
                  <c:v>20784.609640399511</c:v>
                </c:pt>
                <c:pt idx="5637">
                  <c:v>0</c:v>
                </c:pt>
                <c:pt idx="5638">
                  <c:v>21200.587439536601</c:v>
                </c:pt>
                <c:pt idx="5639">
                  <c:v>0</c:v>
                </c:pt>
                <c:pt idx="5640">
                  <c:v>19011.86950754936</c:v>
                </c:pt>
                <c:pt idx="5641" formatCode="General">
                  <c:v>0</c:v>
                </c:pt>
                <c:pt idx="5642">
                  <c:v>0</c:v>
                </c:pt>
                <c:pt idx="5643" formatCode="General">
                  <c:v>0</c:v>
                </c:pt>
                <c:pt idx="5644" formatCode="General">
                  <c:v>0</c:v>
                </c:pt>
                <c:pt idx="5645" formatCode="General">
                  <c:v>0</c:v>
                </c:pt>
                <c:pt idx="5646">
                  <c:v>19199.78316372566</c:v>
                </c:pt>
                <c:pt idx="5647" formatCode="General">
                  <c:v>0</c:v>
                </c:pt>
                <c:pt idx="5648">
                  <c:v>20288.348585521089</c:v>
                </c:pt>
                <c:pt idx="5649">
                  <c:v>0</c:v>
                </c:pt>
                <c:pt idx="5650">
                  <c:v>0</c:v>
                </c:pt>
                <c:pt idx="5651">
                  <c:v>21174.896946901659</c:v>
                </c:pt>
                <c:pt idx="5652" formatCode="General">
                  <c:v>0</c:v>
                </c:pt>
                <c:pt idx="5653">
                  <c:v>20669.73506449972</c:v>
                </c:pt>
                <c:pt idx="5654" formatCode="General">
                  <c:v>0</c:v>
                </c:pt>
                <c:pt idx="5655" formatCode="General">
                  <c:v>0</c:v>
                </c:pt>
                <c:pt idx="5656">
                  <c:v>19951.975801128759</c:v>
                </c:pt>
                <c:pt idx="5657">
                  <c:v>0</c:v>
                </c:pt>
                <c:pt idx="5658">
                  <c:v>20462.084991761199</c:v>
                </c:pt>
                <c:pt idx="5659">
                  <c:v>0</c:v>
                </c:pt>
                <c:pt idx="5660">
                  <c:v>22422.795714549789</c:v>
                </c:pt>
                <c:pt idx="5661" formatCode="General">
                  <c:v>0</c:v>
                </c:pt>
                <c:pt idx="5662">
                  <c:v>21027.356717340859</c:v>
                </c:pt>
                <c:pt idx="5663" formatCode="General">
                  <c:v>0</c:v>
                </c:pt>
                <c:pt idx="5664">
                  <c:v>19168.82105972341</c:v>
                </c:pt>
                <c:pt idx="5665">
                  <c:v>0</c:v>
                </c:pt>
                <c:pt idx="5666">
                  <c:v>0</c:v>
                </c:pt>
                <c:pt idx="5667">
                  <c:v>0</c:v>
                </c:pt>
                <c:pt idx="5668">
                  <c:v>0</c:v>
                </c:pt>
                <c:pt idx="5669">
                  <c:v>0</c:v>
                </c:pt>
                <c:pt idx="5670">
                  <c:v>18557.21206143764</c:v>
                </c:pt>
                <c:pt idx="5671">
                  <c:v>0</c:v>
                </c:pt>
                <c:pt idx="5672">
                  <c:v>19848.534696140261</c:v>
                </c:pt>
                <c:pt idx="5673">
                  <c:v>0</c:v>
                </c:pt>
                <c:pt idx="5674">
                  <c:v>0</c:v>
                </c:pt>
                <c:pt idx="5675">
                  <c:v>20778.466778792561</c:v>
                </c:pt>
                <c:pt idx="5676">
                  <c:v>0</c:v>
                </c:pt>
                <c:pt idx="5677">
                  <c:v>20674.070455513622</c:v>
                </c:pt>
                <c:pt idx="5678">
                  <c:v>0</c:v>
                </c:pt>
                <c:pt idx="5679">
                  <c:v>0</c:v>
                </c:pt>
                <c:pt idx="5680">
                  <c:v>19506.995817872121</c:v>
                </c:pt>
                <c:pt idx="5681">
                  <c:v>0</c:v>
                </c:pt>
                <c:pt idx="5682">
                  <c:v>20448.63228820424</c:v>
                </c:pt>
                <c:pt idx="5683">
                  <c:v>0</c:v>
                </c:pt>
                <c:pt idx="5684">
                  <c:v>20749.15125424349</c:v>
                </c:pt>
                <c:pt idx="5685">
                  <c:v>0</c:v>
                </c:pt>
                <c:pt idx="5686">
                  <c:v>20282.643387216271</c:v>
                </c:pt>
                <c:pt idx="5687">
                  <c:v>0</c:v>
                </c:pt>
                <c:pt idx="5688">
                  <c:v>18705.635672213019</c:v>
                </c:pt>
                <c:pt idx="5689" formatCode="General">
                  <c:v>0</c:v>
                </c:pt>
                <c:pt idx="5690">
                  <c:v>0</c:v>
                </c:pt>
                <c:pt idx="5691" formatCode="General">
                  <c:v>0</c:v>
                </c:pt>
                <c:pt idx="5692" formatCode="General">
                  <c:v>0</c:v>
                </c:pt>
                <c:pt idx="5693" formatCode="General">
                  <c:v>0</c:v>
                </c:pt>
                <c:pt idx="5694">
                  <c:v>17872.65836422511</c:v>
                </c:pt>
                <c:pt idx="5695" formatCode="General">
                  <c:v>0</c:v>
                </c:pt>
                <c:pt idx="5696">
                  <c:v>19389.670178932261</c:v>
                </c:pt>
                <c:pt idx="5697">
                  <c:v>0</c:v>
                </c:pt>
                <c:pt idx="5698">
                  <c:v>0</c:v>
                </c:pt>
                <c:pt idx="5699">
                  <c:v>20880.60897653579</c:v>
                </c:pt>
                <c:pt idx="5700" formatCode="General">
                  <c:v>0</c:v>
                </c:pt>
                <c:pt idx="5701">
                  <c:v>20263.921784319959</c:v>
                </c:pt>
                <c:pt idx="5702" formatCode="General">
                  <c:v>0</c:v>
                </c:pt>
                <c:pt idx="5703" formatCode="General">
                  <c:v>0</c:v>
                </c:pt>
                <c:pt idx="5704">
                  <c:v>20398.551285859299</c:v>
                </c:pt>
                <c:pt idx="5705">
                  <c:v>0</c:v>
                </c:pt>
                <c:pt idx="5706">
                  <c:v>20193.38866052304</c:v>
                </c:pt>
                <c:pt idx="5707">
                  <c:v>0</c:v>
                </c:pt>
                <c:pt idx="5708">
                  <c:v>23274.222873500821</c:v>
                </c:pt>
                <c:pt idx="5709" formatCode="General">
                  <c:v>0</c:v>
                </c:pt>
                <c:pt idx="5710">
                  <c:v>21367.064158238562</c:v>
                </c:pt>
                <c:pt idx="5711" formatCode="General">
                  <c:v>0</c:v>
                </c:pt>
                <c:pt idx="5712">
                  <c:v>18933.406093214329</c:v>
                </c:pt>
                <c:pt idx="5713">
                  <c:v>0</c:v>
                </c:pt>
                <c:pt idx="5714">
                  <c:v>0</c:v>
                </c:pt>
                <c:pt idx="5715">
                  <c:v>0</c:v>
                </c:pt>
                <c:pt idx="5716">
                  <c:v>0</c:v>
                </c:pt>
                <c:pt idx="5717">
                  <c:v>0</c:v>
                </c:pt>
                <c:pt idx="5718">
                  <c:v>18662.74629531975</c:v>
                </c:pt>
                <c:pt idx="5719">
                  <c:v>0</c:v>
                </c:pt>
                <c:pt idx="5720">
                  <c:v>19321.6133115624</c:v>
                </c:pt>
                <c:pt idx="5721">
                  <c:v>0</c:v>
                </c:pt>
                <c:pt idx="5722">
                  <c:v>0</c:v>
                </c:pt>
                <c:pt idx="5723">
                  <c:v>20697.12957068389</c:v>
                </c:pt>
                <c:pt idx="5724">
                  <c:v>0</c:v>
                </c:pt>
                <c:pt idx="5725">
                  <c:v>20464.060671221221</c:v>
                </c:pt>
                <c:pt idx="5726">
                  <c:v>0</c:v>
                </c:pt>
                <c:pt idx="5727">
                  <c:v>0</c:v>
                </c:pt>
                <c:pt idx="5728">
                  <c:v>20977.221735700808</c:v>
                </c:pt>
                <c:pt idx="5729">
                  <c:v>0</c:v>
                </c:pt>
                <c:pt idx="5730">
                  <c:v>21273.610355869539</c:v>
                </c:pt>
                <c:pt idx="5731">
                  <c:v>0</c:v>
                </c:pt>
                <c:pt idx="5732">
                  <c:v>22301.36851931092</c:v>
                </c:pt>
                <c:pt idx="5733">
                  <c:v>0</c:v>
                </c:pt>
                <c:pt idx="5734">
                  <c:v>21043.556493560289</c:v>
                </c:pt>
                <c:pt idx="5735">
                  <c:v>0</c:v>
                </c:pt>
                <c:pt idx="5736">
                  <c:v>18205.72607944789</c:v>
                </c:pt>
                <c:pt idx="5737" formatCode="General">
                  <c:v>0</c:v>
                </c:pt>
                <c:pt idx="5738">
                  <c:v>0</c:v>
                </c:pt>
                <c:pt idx="5739" formatCode="General">
                  <c:v>0</c:v>
                </c:pt>
                <c:pt idx="5740" formatCode="General">
                  <c:v>0</c:v>
                </c:pt>
                <c:pt idx="5741" formatCode="General">
                  <c:v>0</c:v>
                </c:pt>
                <c:pt idx="5742">
                  <c:v>17998.038804818822</c:v>
                </c:pt>
                <c:pt idx="5743" formatCode="General">
                  <c:v>0</c:v>
                </c:pt>
                <c:pt idx="5744">
                  <c:v>19135.986591419271</c:v>
                </c:pt>
                <c:pt idx="5745">
                  <c:v>0</c:v>
                </c:pt>
                <c:pt idx="5746">
                  <c:v>0</c:v>
                </c:pt>
                <c:pt idx="5747">
                  <c:v>20418.739274342392</c:v>
                </c:pt>
                <c:pt idx="5748" formatCode="General">
                  <c:v>0</c:v>
                </c:pt>
                <c:pt idx="5749">
                  <c:v>19850.45442080648</c:v>
                </c:pt>
                <c:pt idx="5750" formatCode="General">
                  <c:v>0</c:v>
                </c:pt>
                <c:pt idx="5751" formatCode="General">
                  <c:v>0</c:v>
                </c:pt>
                <c:pt idx="5752">
                  <c:v>20151.543647231141</c:v>
                </c:pt>
                <c:pt idx="5753">
                  <c:v>0</c:v>
                </c:pt>
                <c:pt idx="5754">
                  <c:v>21178.435302110669</c:v>
                </c:pt>
                <c:pt idx="5755">
                  <c:v>0</c:v>
                </c:pt>
                <c:pt idx="5756">
                  <c:v>21845.118364845392</c:v>
                </c:pt>
                <c:pt idx="5757" formatCode="General">
                  <c:v>0</c:v>
                </c:pt>
                <c:pt idx="5758">
                  <c:v>20084.943353240331</c:v>
                </c:pt>
                <c:pt idx="5759" formatCode="General">
                  <c:v>0</c:v>
                </c:pt>
                <c:pt idx="5760">
                  <c:v>17538.882569615551</c:v>
                </c:pt>
                <c:pt idx="5761">
                  <c:v>0</c:v>
                </c:pt>
                <c:pt idx="5762">
                  <c:v>0</c:v>
                </c:pt>
                <c:pt idx="5763">
                  <c:v>0</c:v>
                </c:pt>
                <c:pt idx="5764">
                  <c:v>0</c:v>
                </c:pt>
                <c:pt idx="5765">
                  <c:v>0</c:v>
                </c:pt>
                <c:pt idx="5766">
                  <c:v>17515.761086460709</c:v>
                </c:pt>
                <c:pt idx="5767">
                  <c:v>0</c:v>
                </c:pt>
                <c:pt idx="5768">
                  <c:v>18000.628723352049</c:v>
                </c:pt>
                <c:pt idx="5769">
                  <c:v>0</c:v>
                </c:pt>
                <c:pt idx="5770">
                  <c:v>0</c:v>
                </c:pt>
                <c:pt idx="5771">
                  <c:v>20325.659364295749</c:v>
                </c:pt>
                <c:pt idx="5772">
                  <c:v>0</c:v>
                </c:pt>
                <c:pt idx="5773">
                  <c:v>19877.227198178371</c:v>
                </c:pt>
                <c:pt idx="5774">
                  <c:v>0</c:v>
                </c:pt>
                <c:pt idx="5775">
                  <c:v>0</c:v>
                </c:pt>
                <c:pt idx="5776">
                  <c:v>19941.217067281039</c:v>
                </c:pt>
                <c:pt idx="5777">
                  <c:v>0</c:v>
                </c:pt>
                <c:pt idx="5778">
                  <c:v>19734.450179937488</c:v>
                </c:pt>
                <c:pt idx="5779">
                  <c:v>0</c:v>
                </c:pt>
                <c:pt idx="5780">
                  <c:v>21573.69920286255</c:v>
                </c:pt>
                <c:pt idx="5781">
                  <c:v>0</c:v>
                </c:pt>
                <c:pt idx="5782">
                  <c:v>20413.05648215604</c:v>
                </c:pt>
                <c:pt idx="5783">
                  <c:v>0</c:v>
                </c:pt>
                <c:pt idx="5784">
                  <c:v>17995.65368152225</c:v>
                </c:pt>
                <c:pt idx="5785" formatCode="General">
                  <c:v>0</c:v>
                </c:pt>
                <c:pt idx="5786">
                  <c:v>0</c:v>
                </c:pt>
                <c:pt idx="5787" formatCode="General">
                  <c:v>0</c:v>
                </c:pt>
                <c:pt idx="5788" formatCode="General">
                  <c:v>0</c:v>
                </c:pt>
                <c:pt idx="5789" formatCode="General">
                  <c:v>0</c:v>
                </c:pt>
                <c:pt idx="5790">
                  <c:v>18255.883181592701</c:v>
                </c:pt>
                <c:pt idx="5791" formatCode="General">
                  <c:v>0</c:v>
                </c:pt>
                <c:pt idx="5792">
                  <c:v>21332.67284388567</c:v>
                </c:pt>
                <c:pt idx="5793">
                  <c:v>0</c:v>
                </c:pt>
                <c:pt idx="5794">
                  <c:v>0</c:v>
                </c:pt>
                <c:pt idx="5795">
                  <c:v>21488.799979201842</c:v>
                </c:pt>
                <c:pt idx="5796" formatCode="General">
                  <c:v>0</c:v>
                </c:pt>
                <c:pt idx="5797">
                  <c:v>22279.813653512829</c:v>
                </c:pt>
                <c:pt idx="5798" formatCode="General">
                  <c:v>0</c:v>
                </c:pt>
                <c:pt idx="5799" formatCode="General">
                  <c:v>0</c:v>
                </c:pt>
                <c:pt idx="5800">
                  <c:v>21598.298309241971</c:v>
                </c:pt>
                <c:pt idx="5801">
                  <c:v>0</c:v>
                </c:pt>
                <c:pt idx="5802">
                  <c:v>21096.1665577247</c:v>
                </c:pt>
                <c:pt idx="5803">
                  <c:v>0</c:v>
                </c:pt>
                <c:pt idx="5804">
                  <c:v>21918.107402100901</c:v>
                </c:pt>
                <c:pt idx="5805" formatCode="General">
                  <c:v>0</c:v>
                </c:pt>
                <c:pt idx="5806">
                  <c:v>20368.333573012758</c:v>
                </c:pt>
                <c:pt idx="5807" formatCode="General">
                  <c:v>0</c:v>
                </c:pt>
                <c:pt idx="5808">
                  <c:v>18664.556890350799</c:v>
                </c:pt>
                <c:pt idx="5809">
                  <c:v>0</c:v>
                </c:pt>
                <c:pt idx="5810">
                  <c:v>0</c:v>
                </c:pt>
                <c:pt idx="5811">
                  <c:v>0</c:v>
                </c:pt>
                <c:pt idx="5812">
                  <c:v>0</c:v>
                </c:pt>
                <c:pt idx="5813">
                  <c:v>0</c:v>
                </c:pt>
                <c:pt idx="5814">
                  <c:v>18977.764695648049</c:v>
                </c:pt>
                <c:pt idx="5815">
                  <c:v>0</c:v>
                </c:pt>
                <c:pt idx="5816">
                  <c:v>21336.75149639415</c:v>
                </c:pt>
                <c:pt idx="5817">
                  <c:v>0</c:v>
                </c:pt>
                <c:pt idx="5818">
                  <c:v>0</c:v>
                </c:pt>
                <c:pt idx="5819">
                  <c:v>21756.319650970428</c:v>
                </c:pt>
                <c:pt idx="5820">
                  <c:v>0</c:v>
                </c:pt>
                <c:pt idx="5821">
                  <c:v>21773.5078356575</c:v>
                </c:pt>
                <c:pt idx="5822">
                  <c:v>0</c:v>
                </c:pt>
                <c:pt idx="5823">
                  <c:v>0</c:v>
                </c:pt>
                <c:pt idx="5824">
                  <c:v>21183.432826049029</c:v>
                </c:pt>
                <c:pt idx="5825">
                  <c:v>0</c:v>
                </c:pt>
                <c:pt idx="5826">
                  <c:v>21907.633344153659</c:v>
                </c:pt>
                <c:pt idx="5827">
                  <c:v>0</c:v>
                </c:pt>
                <c:pt idx="5828">
                  <c:v>23662.068841719902</c:v>
                </c:pt>
                <c:pt idx="5829">
                  <c:v>0</c:v>
                </c:pt>
                <c:pt idx="5830">
                  <c:v>21090.810506054549</c:v>
                </c:pt>
                <c:pt idx="5831">
                  <c:v>0</c:v>
                </c:pt>
                <c:pt idx="5832">
                  <c:v>18940.891629257749</c:v>
                </c:pt>
                <c:pt idx="5833" formatCode="General">
                  <c:v>0</c:v>
                </c:pt>
                <c:pt idx="5834">
                  <c:v>0</c:v>
                </c:pt>
                <c:pt idx="5835" formatCode="General">
                  <c:v>0</c:v>
                </c:pt>
                <c:pt idx="5836" formatCode="General">
                  <c:v>0</c:v>
                </c:pt>
                <c:pt idx="5837" formatCode="General">
                  <c:v>0</c:v>
                </c:pt>
                <c:pt idx="5838">
                  <c:v>18491.792817888771</c:v>
                </c:pt>
                <c:pt idx="5839" formatCode="General">
                  <c:v>0</c:v>
                </c:pt>
                <c:pt idx="5840">
                  <c:v>21496.558535814809</c:v>
                </c:pt>
                <c:pt idx="5841">
                  <c:v>0</c:v>
                </c:pt>
                <c:pt idx="5842">
                  <c:v>0</c:v>
                </c:pt>
                <c:pt idx="5843">
                  <c:v>21708.223093412569</c:v>
                </c:pt>
                <c:pt idx="5844" formatCode="General">
                  <c:v>0</c:v>
                </c:pt>
                <c:pt idx="5845">
                  <c:v>21999.79601629965</c:v>
                </c:pt>
                <c:pt idx="5846" formatCode="General">
                  <c:v>0</c:v>
                </c:pt>
                <c:pt idx="5847" formatCode="General">
                  <c:v>0</c:v>
                </c:pt>
                <c:pt idx="5848">
                  <c:v>22408.694035942419</c:v>
                </c:pt>
                <c:pt idx="5849">
                  <c:v>0</c:v>
                </c:pt>
                <c:pt idx="5850">
                  <c:v>21776.736115117448</c:v>
                </c:pt>
                <c:pt idx="5851">
                  <c:v>0</c:v>
                </c:pt>
                <c:pt idx="5852">
                  <c:v>22984.82545460069</c:v>
                </c:pt>
                <c:pt idx="5853" formatCode="General">
                  <c:v>0</c:v>
                </c:pt>
                <c:pt idx="5854">
                  <c:v>21355.494997235921</c:v>
                </c:pt>
                <c:pt idx="5855" formatCode="General">
                  <c:v>0</c:v>
                </c:pt>
                <c:pt idx="5856">
                  <c:v>19334.047529639382</c:v>
                </c:pt>
                <c:pt idx="5857">
                  <c:v>0</c:v>
                </c:pt>
                <c:pt idx="5858">
                  <c:v>0</c:v>
                </c:pt>
                <c:pt idx="5859">
                  <c:v>0</c:v>
                </c:pt>
                <c:pt idx="5860">
                  <c:v>0</c:v>
                </c:pt>
                <c:pt idx="5861">
                  <c:v>0</c:v>
                </c:pt>
                <c:pt idx="5862">
                  <c:v>18908.88172496637</c:v>
                </c:pt>
                <c:pt idx="5863">
                  <c:v>0</c:v>
                </c:pt>
                <c:pt idx="5864">
                  <c:v>21214.37326031745</c:v>
                </c:pt>
                <c:pt idx="5865">
                  <c:v>0</c:v>
                </c:pt>
                <c:pt idx="5866">
                  <c:v>0</c:v>
                </c:pt>
                <c:pt idx="5867">
                  <c:v>21936.544848302281</c:v>
                </c:pt>
                <c:pt idx="5868">
                  <c:v>0</c:v>
                </c:pt>
                <c:pt idx="5869">
                  <c:v>21750.011925412349</c:v>
                </c:pt>
                <c:pt idx="5870">
                  <c:v>0</c:v>
                </c:pt>
                <c:pt idx="5871">
                  <c:v>0</c:v>
                </c:pt>
                <c:pt idx="5872">
                  <c:v>20506.736859140459</c:v>
                </c:pt>
                <c:pt idx="5873">
                  <c:v>0</c:v>
                </c:pt>
                <c:pt idx="5874">
                  <c:v>21266.171676767699</c:v>
                </c:pt>
                <c:pt idx="5875">
                  <c:v>0</c:v>
                </c:pt>
                <c:pt idx="5876">
                  <c:v>22135.640040550879</c:v>
                </c:pt>
                <c:pt idx="5877">
                  <c:v>0</c:v>
                </c:pt>
                <c:pt idx="5878">
                  <c:v>21182.967693673771</c:v>
                </c:pt>
                <c:pt idx="5879">
                  <c:v>0</c:v>
                </c:pt>
                <c:pt idx="5880">
                  <c:v>19198.848006352571</c:v>
                </c:pt>
                <c:pt idx="5881" formatCode="General">
                  <c:v>0</c:v>
                </c:pt>
                <c:pt idx="5882">
                  <c:v>0</c:v>
                </c:pt>
                <c:pt idx="5883" formatCode="General">
                  <c:v>0</c:v>
                </c:pt>
                <c:pt idx="5884" formatCode="General">
                  <c:v>0</c:v>
                </c:pt>
                <c:pt idx="5885" formatCode="General">
                  <c:v>0</c:v>
                </c:pt>
                <c:pt idx="5886">
                  <c:v>19064.030713041619</c:v>
                </c:pt>
                <c:pt idx="5887" formatCode="General">
                  <c:v>0</c:v>
                </c:pt>
                <c:pt idx="5888">
                  <c:v>21394.845466676659</c:v>
                </c:pt>
                <c:pt idx="5889">
                  <c:v>0</c:v>
                </c:pt>
                <c:pt idx="5890">
                  <c:v>0</c:v>
                </c:pt>
                <c:pt idx="5891">
                  <c:v>20809.109234659831</c:v>
                </c:pt>
                <c:pt idx="5892" formatCode="General">
                  <c:v>0</c:v>
                </c:pt>
                <c:pt idx="5893">
                  <c:v>21797.31722380815</c:v>
                </c:pt>
                <c:pt idx="5894" formatCode="General">
                  <c:v>0</c:v>
                </c:pt>
                <c:pt idx="5895" formatCode="General">
                  <c:v>0</c:v>
                </c:pt>
                <c:pt idx="5896">
                  <c:v>21100.366114841821</c:v>
                </c:pt>
                <c:pt idx="5897">
                  <c:v>0</c:v>
                </c:pt>
                <c:pt idx="5898">
                  <c:v>21392.944220207479</c:v>
                </c:pt>
                <c:pt idx="5899">
                  <c:v>0</c:v>
                </c:pt>
                <c:pt idx="5900">
                  <c:v>22307.81047632463</c:v>
                </c:pt>
                <c:pt idx="5901" formatCode="General">
                  <c:v>0</c:v>
                </c:pt>
                <c:pt idx="5902">
                  <c:v>20770.45998662067</c:v>
                </c:pt>
                <c:pt idx="5903" formatCode="General">
                  <c:v>0</c:v>
                </c:pt>
                <c:pt idx="5904">
                  <c:v>19044.93802224614</c:v>
                </c:pt>
                <c:pt idx="5905">
                  <c:v>0</c:v>
                </c:pt>
                <c:pt idx="5906">
                  <c:v>0</c:v>
                </c:pt>
                <c:pt idx="5907">
                  <c:v>0</c:v>
                </c:pt>
                <c:pt idx="5908">
                  <c:v>0</c:v>
                </c:pt>
                <c:pt idx="5909">
                  <c:v>0</c:v>
                </c:pt>
                <c:pt idx="5910">
                  <c:v>18723.741784380381</c:v>
                </c:pt>
                <c:pt idx="5911">
                  <c:v>0</c:v>
                </c:pt>
                <c:pt idx="5912">
                  <c:v>20409.482047684331</c:v>
                </c:pt>
                <c:pt idx="5913">
                  <c:v>0</c:v>
                </c:pt>
                <c:pt idx="5914">
                  <c:v>0</c:v>
                </c:pt>
                <c:pt idx="5915">
                  <c:v>21404.39152763355</c:v>
                </c:pt>
                <c:pt idx="5916">
                  <c:v>0</c:v>
                </c:pt>
                <c:pt idx="5917">
                  <c:v>20616.266146145281</c:v>
                </c:pt>
                <c:pt idx="5918">
                  <c:v>0</c:v>
                </c:pt>
                <c:pt idx="5919">
                  <c:v>0</c:v>
                </c:pt>
                <c:pt idx="5920">
                  <c:v>21138.1154741791</c:v>
                </c:pt>
                <c:pt idx="5921">
                  <c:v>0</c:v>
                </c:pt>
                <c:pt idx="5922">
                  <c:v>20569.118156149962</c:v>
                </c:pt>
                <c:pt idx="5923">
                  <c:v>0</c:v>
                </c:pt>
                <c:pt idx="5924">
                  <c:v>22414.643573272901</c:v>
                </c:pt>
                <c:pt idx="5925">
                  <c:v>0</c:v>
                </c:pt>
                <c:pt idx="5926">
                  <c:v>20981.721044093239</c:v>
                </c:pt>
                <c:pt idx="5927">
                  <c:v>0</c:v>
                </c:pt>
                <c:pt idx="5928">
                  <c:v>18583.020062343119</c:v>
                </c:pt>
                <c:pt idx="5929" formatCode="General">
                  <c:v>0</c:v>
                </c:pt>
                <c:pt idx="5930">
                  <c:v>0</c:v>
                </c:pt>
                <c:pt idx="5931" formatCode="General">
                  <c:v>0</c:v>
                </c:pt>
                <c:pt idx="5932" formatCode="General">
                  <c:v>0</c:v>
                </c:pt>
                <c:pt idx="5933" formatCode="General">
                  <c:v>0</c:v>
                </c:pt>
                <c:pt idx="5934">
                  <c:v>18346.083884085401</c:v>
                </c:pt>
                <c:pt idx="5935" formatCode="General">
                  <c:v>0</c:v>
                </c:pt>
                <c:pt idx="5936">
                  <c:v>18813.73799506768</c:v>
                </c:pt>
                <c:pt idx="5937">
                  <c:v>0</c:v>
                </c:pt>
                <c:pt idx="5938">
                  <c:v>0</c:v>
                </c:pt>
                <c:pt idx="5939">
                  <c:v>18684.192339514779</c:v>
                </c:pt>
                <c:pt idx="5940" formatCode="General">
                  <c:v>0</c:v>
                </c:pt>
                <c:pt idx="5941">
                  <c:v>18853.37582577988</c:v>
                </c:pt>
                <c:pt idx="5942" formatCode="General">
                  <c:v>0</c:v>
                </c:pt>
                <c:pt idx="5943" formatCode="General">
                  <c:v>0</c:v>
                </c:pt>
                <c:pt idx="5944">
                  <c:v>19507.724808663359</c:v>
                </c:pt>
                <c:pt idx="5945">
                  <c:v>0</c:v>
                </c:pt>
                <c:pt idx="5946">
                  <c:v>19743.03579318948</c:v>
                </c:pt>
                <c:pt idx="5947">
                  <c:v>0</c:v>
                </c:pt>
                <c:pt idx="5948">
                  <c:v>20859.81867614053</c:v>
                </c:pt>
                <c:pt idx="5949" formatCode="General">
                  <c:v>0</c:v>
                </c:pt>
                <c:pt idx="5950">
                  <c:v>19749.5239172945</c:v>
                </c:pt>
                <c:pt idx="5951" formatCode="General">
                  <c:v>0</c:v>
                </c:pt>
                <c:pt idx="5952">
                  <c:v>18478.67273267647</c:v>
                </c:pt>
                <c:pt idx="5953">
                  <c:v>0</c:v>
                </c:pt>
                <c:pt idx="5954">
                  <c:v>0</c:v>
                </c:pt>
                <c:pt idx="5955">
                  <c:v>0</c:v>
                </c:pt>
                <c:pt idx="5956">
                  <c:v>0</c:v>
                </c:pt>
                <c:pt idx="5957">
                  <c:v>0</c:v>
                </c:pt>
                <c:pt idx="5958">
                  <c:v>19409.474836165591</c:v>
                </c:pt>
                <c:pt idx="5959">
                  <c:v>0</c:v>
                </c:pt>
                <c:pt idx="5960">
                  <c:v>21833.825387565648</c:v>
                </c:pt>
                <c:pt idx="5961">
                  <c:v>0</c:v>
                </c:pt>
                <c:pt idx="5962">
                  <c:v>0</c:v>
                </c:pt>
                <c:pt idx="5963">
                  <c:v>22396.447532087099</c:v>
                </c:pt>
                <c:pt idx="5964">
                  <c:v>0</c:v>
                </c:pt>
                <c:pt idx="5965">
                  <c:v>21955.103419591022</c:v>
                </c:pt>
                <c:pt idx="5966">
                  <c:v>0</c:v>
                </c:pt>
                <c:pt idx="5967">
                  <c:v>0</c:v>
                </c:pt>
                <c:pt idx="5968">
                  <c:v>22034.217572314301</c:v>
                </c:pt>
                <c:pt idx="5969">
                  <c:v>0</c:v>
                </c:pt>
                <c:pt idx="5970">
                  <c:v>20749.124472206069</c:v>
                </c:pt>
                <c:pt idx="5971">
                  <c:v>0</c:v>
                </c:pt>
                <c:pt idx="5972">
                  <c:v>23148.78576342636</c:v>
                </c:pt>
                <c:pt idx="5973">
                  <c:v>0</c:v>
                </c:pt>
                <c:pt idx="5974">
                  <c:v>20583.859956721521</c:v>
                </c:pt>
                <c:pt idx="5975">
                  <c:v>0</c:v>
                </c:pt>
                <c:pt idx="5976">
                  <c:v>18506.727532311699</c:v>
                </c:pt>
                <c:pt idx="5977" formatCode="General">
                  <c:v>0</c:v>
                </c:pt>
                <c:pt idx="5978">
                  <c:v>0</c:v>
                </c:pt>
                <c:pt idx="5979" formatCode="General">
                  <c:v>0</c:v>
                </c:pt>
                <c:pt idx="5980" formatCode="General">
                  <c:v>0</c:v>
                </c:pt>
                <c:pt idx="5981" formatCode="General">
                  <c:v>0</c:v>
                </c:pt>
                <c:pt idx="5982">
                  <c:v>19477.251526782391</c:v>
                </c:pt>
                <c:pt idx="5983" formatCode="General">
                  <c:v>0</c:v>
                </c:pt>
                <c:pt idx="5984">
                  <c:v>21630.687189556811</c:v>
                </c:pt>
                <c:pt idx="5985">
                  <c:v>0</c:v>
                </c:pt>
                <c:pt idx="5986">
                  <c:v>0</c:v>
                </c:pt>
                <c:pt idx="5987">
                  <c:v>21572.198780946641</c:v>
                </c:pt>
                <c:pt idx="5988" formatCode="General">
                  <c:v>0</c:v>
                </c:pt>
                <c:pt idx="5989">
                  <c:v>21886.814331058151</c:v>
                </c:pt>
                <c:pt idx="5990" formatCode="General">
                  <c:v>0</c:v>
                </c:pt>
                <c:pt idx="5991" formatCode="General">
                  <c:v>0</c:v>
                </c:pt>
                <c:pt idx="5992">
                  <c:v>22138.85885464758</c:v>
                </c:pt>
                <c:pt idx="5993">
                  <c:v>0</c:v>
                </c:pt>
                <c:pt idx="5994">
                  <c:v>22354.296145531331</c:v>
                </c:pt>
                <c:pt idx="5995">
                  <c:v>0</c:v>
                </c:pt>
                <c:pt idx="5996">
                  <c:v>23070.085457579458</c:v>
                </c:pt>
                <c:pt idx="5997" formatCode="General">
                  <c:v>0</c:v>
                </c:pt>
                <c:pt idx="5998">
                  <c:v>20834.124698507861</c:v>
                </c:pt>
                <c:pt idx="5999" formatCode="General">
                  <c:v>0</c:v>
                </c:pt>
                <c:pt idx="6000">
                  <c:v>18964.225095539448</c:v>
                </c:pt>
                <c:pt idx="6001">
                  <c:v>0</c:v>
                </c:pt>
                <c:pt idx="6002">
                  <c:v>0</c:v>
                </c:pt>
                <c:pt idx="6003">
                  <c:v>0</c:v>
                </c:pt>
                <c:pt idx="6004">
                  <c:v>0</c:v>
                </c:pt>
                <c:pt idx="6005">
                  <c:v>0</c:v>
                </c:pt>
                <c:pt idx="6006">
                  <c:v>18562.3430012182</c:v>
                </c:pt>
                <c:pt idx="6007">
                  <c:v>0</c:v>
                </c:pt>
                <c:pt idx="6008">
                  <c:v>21841.756968586302</c:v>
                </c:pt>
                <c:pt idx="6009">
                  <c:v>0</c:v>
                </c:pt>
                <c:pt idx="6010">
                  <c:v>0</c:v>
                </c:pt>
                <c:pt idx="6011">
                  <c:v>23506.159345215368</c:v>
                </c:pt>
                <c:pt idx="6012">
                  <c:v>0</c:v>
                </c:pt>
                <c:pt idx="6013">
                  <c:v>22181.468376537068</c:v>
                </c:pt>
                <c:pt idx="6014">
                  <c:v>0</c:v>
                </c:pt>
                <c:pt idx="6015">
                  <c:v>0</c:v>
                </c:pt>
                <c:pt idx="6016">
                  <c:v>22022.242983169279</c:v>
                </c:pt>
                <c:pt idx="6017">
                  <c:v>0</c:v>
                </c:pt>
                <c:pt idx="6018">
                  <c:v>21297.80619075146</c:v>
                </c:pt>
                <c:pt idx="6019">
                  <c:v>0</c:v>
                </c:pt>
                <c:pt idx="6020">
                  <c:v>23311.833106051141</c:v>
                </c:pt>
                <c:pt idx="6021">
                  <c:v>0</c:v>
                </c:pt>
                <c:pt idx="6022">
                  <c:v>22449.89751878093</c:v>
                </c:pt>
                <c:pt idx="6023">
                  <c:v>0</c:v>
                </c:pt>
                <c:pt idx="6024">
                  <c:v>19282.95045783044</c:v>
                </c:pt>
                <c:pt idx="6025" formatCode="General">
                  <c:v>0</c:v>
                </c:pt>
                <c:pt idx="6026">
                  <c:v>0</c:v>
                </c:pt>
                <c:pt idx="6027" formatCode="General">
                  <c:v>0</c:v>
                </c:pt>
                <c:pt idx="6028" formatCode="General">
                  <c:v>0</c:v>
                </c:pt>
                <c:pt idx="6029" formatCode="General">
                  <c:v>0</c:v>
                </c:pt>
                <c:pt idx="6030">
                  <c:v>20168.773146506792</c:v>
                </c:pt>
                <c:pt idx="6031" formatCode="General">
                  <c:v>0</c:v>
                </c:pt>
                <c:pt idx="6032">
                  <c:v>21761.64366672832</c:v>
                </c:pt>
                <c:pt idx="6033">
                  <c:v>0</c:v>
                </c:pt>
                <c:pt idx="6034">
                  <c:v>0</c:v>
                </c:pt>
                <c:pt idx="6035">
                  <c:v>21823.072275510061</c:v>
                </c:pt>
                <c:pt idx="6036" formatCode="General">
                  <c:v>0</c:v>
                </c:pt>
                <c:pt idx="6037">
                  <c:v>22025.74225381605</c:v>
                </c:pt>
                <c:pt idx="6038" formatCode="General">
                  <c:v>0</c:v>
                </c:pt>
                <c:pt idx="6039" formatCode="General">
                  <c:v>0</c:v>
                </c:pt>
                <c:pt idx="6040">
                  <c:v>21142.411492957981</c:v>
                </c:pt>
                <c:pt idx="6041">
                  <c:v>0</c:v>
                </c:pt>
                <c:pt idx="6042">
                  <c:v>21613.301099241071</c:v>
                </c:pt>
                <c:pt idx="6043">
                  <c:v>0</c:v>
                </c:pt>
                <c:pt idx="6044">
                  <c:v>23322.575002789959</c:v>
                </c:pt>
                <c:pt idx="6045" formatCode="General">
                  <c:v>0</c:v>
                </c:pt>
                <c:pt idx="6046">
                  <c:v>23059.277551236592</c:v>
                </c:pt>
                <c:pt idx="6047" formatCode="General">
                  <c:v>0</c:v>
                </c:pt>
                <c:pt idx="6048">
                  <c:v>19375.25553539133</c:v>
                </c:pt>
                <c:pt idx="6049">
                  <c:v>0</c:v>
                </c:pt>
                <c:pt idx="6050">
                  <c:v>0</c:v>
                </c:pt>
                <c:pt idx="6051">
                  <c:v>0</c:v>
                </c:pt>
                <c:pt idx="6052">
                  <c:v>0</c:v>
                </c:pt>
                <c:pt idx="6053">
                  <c:v>0</c:v>
                </c:pt>
                <c:pt idx="6054">
                  <c:v>19703.27835630277</c:v>
                </c:pt>
                <c:pt idx="6055">
                  <c:v>0</c:v>
                </c:pt>
                <c:pt idx="6056">
                  <c:v>20656.406313298161</c:v>
                </c:pt>
                <c:pt idx="6057">
                  <c:v>0</c:v>
                </c:pt>
                <c:pt idx="6058">
                  <c:v>0</c:v>
                </c:pt>
                <c:pt idx="6059">
                  <c:v>20539.91041707644</c:v>
                </c:pt>
                <c:pt idx="6060">
                  <c:v>0</c:v>
                </c:pt>
                <c:pt idx="6061">
                  <c:v>20388.500650110949</c:v>
                </c:pt>
                <c:pt idx="6062">
                  <c:v>0</c:v>
                </c:pt>
                <c:pt idx="6063">
                  <c:v>0</c:v>
                </c:pt>
                <c:pt idx="6064">
                  <c:v>19396.420795553571</c:v>
                </c:pt>
                <c:pt idx="6065">
                  <c:v>0</c:v>
                </c:pt>
                <c:pt idx="6066">
                  <c:v>20076.243378063511</c:v>
                </c:pt>
                <c:pt idx="6067">
                  <c:v>0</c:v>
                </c:pt>
                <c:pt idx="6068">
                  <c:v>21984.7598968489</c:v>
                </c:pt>
                <c:pt idx="6069">
                  <c:v>0</c:v>
                </c:pt>
                <c:pt idx="6070">
                  <c:v>20102.83262716177</c:v>
                </c:pt>
                <c:pt idx="6071">
                  <c:v>0</c:v>
                </c:pt>
                <c:pt idx="6072">
                  <c:v>18397.73088051286</c:v>
                </c:pt>
                <c:pt idx="6073" formatCode="General">
                  <c:v>0</c:v>
                </c:pt>
                <c:pt idx="6074">
                  <c:v>0</c:v>
                </c:pt>
                <c:pt idx="6075" formatCode="General">
                  <c:v>0</c:v>
                </c:pt>
                <c:pt idx="6076" formatCode="General">
                  <c:v>0</c:v>
                </c:pt>
                <c:pt idx="6077" formatCode="General">
                  <c:v>0</c:v>
                </c:pt>
                <c:pt idx="6078">
                  <c:v>18578.49793455621</c:v>
                </c:pt>
                <c:pt idx="6079" formatCode="General">
                  <c:v>0</c:v>
                </c:pt>
                <c:pt idx="6080">
                  <c:v>19109.28106487972</c:v>
                </c:pt>
                <c:pt idx="6081">
                  <c:v>0</c:v>
                </c:pt>
                <c:pt idx="6082">
                  <c:v>0</c:v>
                </c:pt>
                <c:pt idx="6083">
                  <c:v>19639.073749613581</c:v>
                </c:pt>
                <c:pt idx="6084" formatCode="General">
                  <c:v>0</c:v>
                </c:pt>
                <c:pt idx="6085">
                  <c:v>19909.42244571976</c:v>
                </c:pt>
                <c:pt idx="6086" formatCode="General">
                  <c:v>0</c:v>
                </c:pt>
                <c:pt idx="6087" formatCode="General">
                  <c:v>0</c:v>
                </c:pt>
                <c:pt idx="6088">
                  <c:v>19809.484788847811</c:v>
                </c:pt>
                <c:pt idx="6089">
                  <c:v>0</c:v>
                </c:pt>
                <c:pt idx="6090">
                  <c:v>19544.856682776259</c:v>
                </c:pt>
                <c:pt idx="6091">
                  <c:v>0</c:v>
                </c:pt>
                <c:pt idx="6092">
                  <c:v>20548.09632721942</c:v>
                </c:pt>
                <c:pt idx="6093" formatCode="General">
                  <c:v>0</c:v>
                </c:pt>
                <c:pt idx="6094">
                  <c:v>21062.80307016701</c:v>
                </c:pt>
                <c:pt idx="6095" formatCode="General">
                  <c:v>0</c:v>
                </c:pt>
                <c:pt idx="6096">
                  <c:v>16986.765478520101</c:v>
                </c:pt>
                <c:pt idx="6097">
                  <c:v>0</c:v>
                </c:pt>
                <c:pt idx="6098">
                  <c:v>0</c:v>
                </c:pt>
                <c:pt idx="6099">
                  <c:v>0</c:v>
                </c:pt>
                <c:pt idx="6100">
                  <c:v>0</c:v>
                </c:pt>
                <c:pt idx="6101">
                  <c:v>0</c:v>
                </c:pt>
                <c:pt idx="6102">
                  <c:v>16933.55281641</c:v>
                </c:pt>
                <c:pt idx="6103">
                  <c:v>0</c:v>
                </c:pt>
                <c:pt idx="6104">
                  <c:v>16606.83717758382</c:v>
                </c:pt>
                <c:pt idx="6105">
                  <c:v>0</c:v>
                </c:pt>
                <c:pt idx="6106">
                  <c:v>0</c:v>
                </c:pt>
                <c:pt idx="6107">
                  <c:v>16725.023386283381</c:v>
                </c:pt>
                <c:pt idx="6108">
                  <c:v>0</c:v>
                </c:pt>
                <c:pt idx="6109">
                  <c:v>15530.383649128429</c:v>
                </c:pt>
                <c:pt idx="6110">
                  <c:v>0</c:v>
                </c:pt>
                <c:pt idx="6111">
                  <c:v>0</c:v>
                </c:pt>
                <c:pt idx="6112">
                  <c:v>16548.848833646491</c:v>
                </c:pt>
                <c:pt idx="6113">
                  <c:v>0</c:v>
                </c:pt>
                <c:pt idx="6114">
                  <c:v>15823.93624665274</c:v>
                </c:pt>
                <c:pt idx="6115">
                  <c:v>0</c:v>
                </c:pt>
                <c:pt idx="6116">
                  <c:v>18292.59251351322</c:v>
                </c:pt>
                <c:pt idx="6117">
                  <c:v>0</c:v>
                </c:pt>
                <c:pt idx="6118">
                  <c:v>17737.426947532051</c:v>
                </c:pt>
                <c:pt idx="6119">
                  <c:v>0</c:v>
                </c:pt>
                <c:pt idx="6120">
                  <c:v>15850.635007208009</c:v>
                </c:pt>
                <c:pt idx="6121" formatCode="General">
                  <c:v>0</c:v>
                </c:pt>
                <c:pt idx="6122">
                  <c:v>0</c:v>
                </c:pt>
                <c:pt idx="6123" formatCode="General">
                  <c:v>0</c:v>
                </c:pt>
                <c:pt idx="6124" formatCode="General">
                  <c:v>0</c:v>
                </c:pt>
                <c:pt idx="6125" formatCode="General">
                  <c:v>0</c:v>
                </c:pt>
                <c:pt idx="6126">
                  <c:v>16454.857870096461</c:v>
                </c:pt>
                <c:pt idx="6127" formatCode="General">
                  <c:v>0</c:v>
                </c:pt>
                <c:pt idx="6128">
                  <c:v>16811.860790307801</c:v>
                </c:pt>
                <c:pt idx="6129">
                  <c:v>0</c:v>
                </c:pt>
                <c:pt idx="6130">
                  <c:v>0</c:v>
                </c:pt>
                <c:pt idx="6131">
                  <c:v>17739.181816245869</c:v>
                </c:pt>
                <c:pt idx="6132" formatCode="General">
                  <c:v>0</c:v>
                </c:pt>
                <c:pt idx="6133">
                  <c:v>16559.026483655809</c:v>
                </c:pt>
                <c:pt idx="6134" formatCode="General">
                  <c:v>0</c:v>
                </c:pt>
                <c:pt idx="6135" formatCode="General">
                  <c:v>0</c:v>
                </c:pt>
                <c:pt idx="6136">
                  <c:v>16866.953848813821</c:v>
                </c:pt>
                <c:pt idx="6137">
                  <c:v>0</c:v>
                </c:pt>
                <c:pt idx="6138">
                  <c:v>17301.312421513459</c:v>
                </c:pt>
                <c:pt idx="6139">
                  <c:v>0</c:v>
                </c:pt>
                <c:pt idx="6140">
                  <c:v>19298.531295624001</c:v>
                </c:pt>
                <c:pt idx="6141" formatCode="General">
                  <c:v>0</c:v>
                </c:pt>
                <c:pt idx="6142">
                  <c:v>18535.725441256422</c:v>
                </c:pt>
                <c:pt idx="6143" formatCode="General">
                  <c:v>0</c:v>
                </c:pt>
                <c:pt idx="6144">
                  <c:v>15930.096148826869</c:v>
                </c:pt>
                <c:pt idx="6145">
                  <c:v>0</c:v>
                </c:pt>
                <c:pt idx="6146">
                  <c:v>0</c:v>
                </c:pt>
                <c:pt idx="6147">
                  <c:v>0</c:v>
                </c:pt>
                <c:pt idx="6148">
                  <c:v>0</c:v>
                </c:pt>
                <c:pt idx="6149">
                  <c:v>0</c:v>
                </c:pt>
                <c:pt idx="6150">
                  <c:v>16816.206681816879</c:v>
                </c:pt>
                <c:pt idx="6151">
                  <c:v>0</c:v>
                </c:pt>
                <c:pt idx="6152">
                  <c:v>19297.314955097849</c:v>
                </c:pt>
                <c:pt idx="6153">
                  <c:v>0</c:v>
                </c:pt>
                <c:pt idx="6154">
                  <c:v>0</c:v>
                </c:pt>
                <c:pt idx="6155">
                  <c:v>19746.563495885621</c:v>
                </c:pt>
                <c:pt idx="6156">
                  <c:v>0</c:v>
                </c:pt>
                <c:pt idx="6157">
                  <c:v>19389.618196888448</c:v>
                </c:pt>
                <c:pt idx="6158">
                  <c:v>0</c:v>
                </c:pt>
                <c:pt idx="6159">
                  <c:v>0</c:v>
                </c:pt>
                <c:pt idx="6160">
                  <c:v>18927.112495462559</c:v>
                </c:pt>
                <c:pt idx="6161">
                  <c:v>0</c:v>
                </c:pt>
                <c:pt idx="6162">
                  <c:v>18723.664857087799</c:v>
                </c:pt>
                <c:pt idx="6163">
                  <c:v>0</c:v>
                </c:pt>
                <c:pt idx="6164">
                  <c:v>21149.786170750001</c:v>
                </c:pt>
                <c:pt idx="6165">
                  <c:v>0</c:v>
                </c:pt>
                <c:pt idx="6166">
                  <c:v>20054.197209646631</c:v>
                </c:pt>
                <c:pt idx="6167">
                  <c:v>0</c:v>
                </c:pt>
                <c:pt idx="6168">
                  <c:v>17840.801699660231</c:v>
                </c:pt>
                <c:pt idx="6169" formatCode="General">
                  <c:v>0</c:v>
                </c:pt>
                <c:pt idx="6170">
                  <c:v>0</c:v>
                </c:pt>
                <c:pt idx="6171" formatCode="General">
                  <c:v>0</c:v>
                </c:pt>
                <c:pt idx="6172" formatCode="General">
                  <c:v>0</c:v>
                </c:pt>
                <c:pt idx="6173" formatCode="General">
                  <c:v>0</c:v>
                </c:pt>
                <c:pt idx="6174">
                  <c:v>18450.767016245001</c:v>
                </c:pt>
                <c:pt idx="6175" formatCode="General">
                  <c:v>0</c:v>
                </c:pt>
                <c:pt idx="6176">
                  <c:v>20302.274120049871</c:v>
                </c:pt>
                <c:pt idx="6177">
                  <c:v>0</c:v>
                </c:pt>
                <c:pt idx="6178">
                  <c:v>0</c:v>
                </c:pt>
                <c:pt idx="6179">
                  <c:v>20263.96213255142</c:v>
                </c:pt>
                <c:pt idx="6180" formatCode="General">
                  <c:v>0</c:v>
                </c:pt>
                <c:pt idx="6181">
                  <c:v>20092.882978867801</c:v>
                </c:pt>
                <c:pt idx="6182" formatCode="General">
                  <c:v>0</c:v>
                </c:pt>
                <c:pt idx="6183" formatCode="General">
                  <c:v>0</c:v>
                </c:pt>
                <c:pt idx="6184">
                  <c:v>20162.95325424377</c:v>
                </c:pt>
                <c:pt idx="6185">
                  <c:v>0</c:v>
                </c:pt>
                <c:pt idx="6186">
                  <c:v>19960.0275752013</c:v>
                </c:pt>
                <c:pt idx="6187">
                  <c:v>0</c:v>
                </c:pt>
                <c:pt idx="6188">
                  <c:v>20863.359259234381</c:v>
                </c:pt>
                <c:pt idx="6189" formatCode="General">
                  <c:v>0</c:v>
                </c:pt>
                <c:pt idx="6190">
                  <c:v>20077.253109724621</c:v>
                </c:pt>
                <c:pt idx="6191" formatCode="General">
                  <c:v>0</c:v>
                </c:pt>
                <c:pt idx="6192">
                  <c:v>16948.58576913676</c:v>
                </c:pt>
                <c:pt idx="6193">
                  <c:v>0</c:v>
                </c:pt>
                <c:pt idx="6194">
                  <c:v>0</c:v>
                </c:pt>
                <c:pt idx="6195">
                  <c:v>0</c:v>
                </c:pt>
                <c:pt idx="6196">
                  <c:v>0</c:v>
                </c:pt>
                <c:pt idx="6197">
                  <c:v>0</c:v>
                </c:pt>
                <c:pt idx="6198">
                  <c:v>16711.799984423302</c:v>
                </c:pt>
                <c:pt idx="6199">
                  <c:v>0</c:v>
                </c:pt>
                <c:pt idx="6200">
                  <c:v>19090.044204344558</c:v>
                </c:pt>
                <c:pt idx="6201">
                  <c:v>0</c:v>
                </c:pt>
                <c:pt idx="6202">
                  <c:v>0</c:v>
                </c:pt>
                <c:pt idx="6203">
                  <c:v>19354.207699232498</c:v>
                </c:pt>
                <c:pt idx="6204">
                  <c:v>0</c:v>
                </c:pt>
                <c:pt idx="6205">
                  <c:v>18025.067816184339</c:v>
                </c:pt>
                <c:pt idx="6206">
                  <c:v>0</c:v>
                </c:pt>
                <c:pt idx="6207">
                  <c:v>0</c:v>
                </c:pt>
                <c:pt idx="6208">
                  <c:v>17732.130306468382</c:v>
                </c:pt>
                <c:pt idx="6209">
                  <c:v>0</c:v>
                </c:pt>
                <c:pt idx="6210">
                  <c:v>19158.543095243738</c:v>
                </c:pt>
                <c:pt idx="6211">
                  <c:v>0</c:v>
                </c:pt>
                <c:pt idx="6212">
                  <c:v>21320.680415852741</c:v>
                </c:pt>
                <c:pt idx="6213">
                  <c:v>0</c:v>
                </c:pt>
                <c:pt idx="6214">
                  <c:v>19200.517766430421</c:v>
                </c:pt>
                <c:pt idx="6215">
                  <c:v>0</c:v>
                </c:pt>
                <c:pt idx="6216">
                  <c:v>16774.23874546236</c:v>
                </c:pt>
                <c:pt idx="6217" formatCode="General">
                  <c:v>0</c:v>
                </c:pt>
                <c:pt idx="6218">
                  <c:v>0</c:v>
                </c:pt>
                <c:pt idx="6219" formatCode="General">
                  <c:v>0</c:v>
                </c:pt>
                <c:pt idx="6220" formatCode="General">
                  <c:v>0</c:v>
                </c:pt>
                <c:pt idx="6221" formatCode="General">
                  <c:v>0</c:v>
                </c:pt>
                <c:pt idx="6222">
                  <c:v>17274.55084625661</c:v>
                </c:pt>
                <c:pt idx="6223" formatCode="General">
                  <c:v>0</c:v>
                </c:pt>
                <c:pt idx="6224">
                  <c:v>18857.03632053742</c:v>
                </c:pt>
                <c:pt idx="6225">
                  <c:v>0</c:v>
                </c:pt>
                <c:pt idx="6226">
                  <c:v>0</c:v>
                </c:pt>
                <c:pt idx="6227">
                  <c:v>19127.21563691512</c:v>
                </c:pt>
                <c:pt idx="6228" formatCode="General">
                  <c:v>0</c:v>
                </c:pt>
                <c:pt idx="6229">
                  <c:v>18500.97679553094</c:v>
                </c:pt>
                <c:pt idx="6230" formatCode="General">
                  <c:v>0</c:v>
                </c:pt>
                <c:pt idx="6231" formatCode="General">
                  <c:v>0</c:v>
                </c:pt>
                <c:pt idx="6232">
                  <c:v>18683.101087453131</c:v>
                </c:pt>
                <c:pt idx="6233">
                  <c:v>0</c:v>
                </c:pt>
                <c:pt idx="6234">
                  <c:v>19167.477557609051</c:v>
                </c:pt>
                <c:pt idx="6235">
                  <c:v>0</c:v>
                </c:pt>
                <c:pt idx="6236">
                  <c:v>20363.073035858779</c:v>
                </c:pt>
                <c:pt idx="6237" formatCode="General">
                  <c:v>0</c:v>
                </c:pt>
                <c:pt idx="6238">
                  <c:v>19381.83570376744</c:v>
                </c:pt>
                <c:pt idx="6239" formatCode="General">
                  <c:v>0</c:v>
                </c:pt>
                <c:pt idx="6240">
                  <c:v>16783.64129026666</c:v>
                </c:pt>
                <c:pt idx="6241">
                  <c:v>0</c:v>
                </c:pt>
                <c:pt idx="6242">
                  <c:v>0</c:v>
                </c:pt>
                <c:pt idx="6243">
                  <c:v>0</c:v>
                </c:pt>
                <c:pt idx="6244">
                  <c:v>0</c:v>
                </c:pt>
                <c:pt idx="6245">
                  <c:v>0</c:v>
                </c:pt>
                <c:pt idx="6246">
                  <c:v>16580.284796244021</c:v>
                </c:pt>
                <c:pt idx="6247">
                  <c:v>0</c:v>
                </c:pt>
                <c:pt idx="6248">
                  <c:v>17541.392210920079</c:v>
                </c:pt>
                <c:pt idx="6249">
                  <c:v>0</c:v>
                </c:pt>
                <c:pt idx="6250">
                  <c:v>0</c:v>
                </c:pt>
                <c:pt idx="6251">
                  <c:v>18379.753686917531</c:v>
                </c:pt>
                <c:pt idx="6252">
                  <c:v>0</c:v>
                </c:pt>
                <c:pt idx="6253">
                  <c:v>18608.879243982341</c:v>
                </c:pt>
                <c:pt idx="6254">
                  <c:v>0</c:v>
                </c:pt>
                <c:pt idx="6255">
                  <c:v>0</c:v>
                </c:pt>
                <c:pt idx="6256">
                  <c:v>19077.435758509018</c:v>
                </c:pt>
                <c:pt idx="6257">
                  <c:v>0</c:v>
                </c:pt>
                <c:pt idx="6258">
                  <c:v>19200.741308679651</c:v>
                </c:pt>
                <c:pt idx="6259">
                  <c:v>0</c:v>
                </c:pt>
                <c:pt idx="6260">
                  <c:v>19485.435236786361</c:v>
                </c:pt>
                <c:pt idx="6261">
                  <c:v>0</c:v>
                </c:pt>
                <c:pt idx="6262">
                  <c:v>18978.45734326895</c:v>
                </c:pt>
                <c:pt idx="6263">
                  <c:v>0</c:v>
                </c:pt>
                <c:pt idx="6264">
                  <c:v>16562.869469626319</c:v>
                </c:pt>
                <c:pt idx="6265" formatCode="General">
                  <c:v>0</c:v>
                </c:pt>
                <c:pt idx="6266">
                  <c:v>0</c:v>
                </c:pt>
                <c:pt idx="6267" formatCode="General">
                  <c:v>0</c:v>
                </c:pt>
                <c:pt idx="6268" formatCode="General">
                  <c:v>0</c:v>
                </c:pt>
                <c:pt idx="6269" formatCode="General">
                  <c:v>0</c:v>
                </c:pt>
                <c:pt idx="6270">
                  <c:v>16888.25656398476</c:v>
                </c:pt>
                <c:pt idx="6271" formatCode="General">
                  <c:v>0</c:v>
                </c:pt>
                <c:pt idx="6272">
                  <c:v>17192.674849460738</c:v>
                </c:pt>
                <c:pt idx="6273">
                  <c:v>0</c:v>
                </c:pt>
                <c:pt idx="6274">
                  <c:v>0</c:v>
                </c:pt>
                <c:pt idx="6275">
                  <c:v>18008.407331772141</c:v>
                </c:pt>
                <c:pt idx="6276" formatCode="General">
                  <c:v>0</c:v>
                </c:pt>
                <c:pt idx="6277">
                  <c:v>17798.660789106099</c:v>
                </c:pt>
                <c:pt idx="6278" formatCode="General">
                  <c:v>0</c:v>
                </c:pt>
                <c:pt idx="6279" formatCode="General">
                  <c:v>0</c:v>
                </c:pt>
                <c:pt idx="6280">
                  <c:v>18301.678388208318</c:v>
                </c:pt>
                <c:pt idx="6281">
                  <c:v>0</c:v>
                </c:pt>
                <c:pt idx="6282">
                  <c:v>18936.966228889771</c:v>
                </c:pt>
                <c:pt idx="6283">
                  <c:v>0</c:v>
                </c:pt>
                <c:pt idx="6284">
                  <c:v>19409.9283368619</c:v>
                </c:pt>
                <c:pt idx="6285" formatCode="General">
                  <c:v>0</c:v>
                </c:pt>
                <c:pt idx="6286">
                  <c:v>19288.17113295713</c:v>
                </c:pt>
                <c:pt idx="6287" formatCode="General">
                  <c:v>0</c:v>
                </c:pt>
                <c:pt idx="6288">
                  <c:v>15969.191236168719</c:v>
                </c:pt>
                <c:pt idx="6289">
                  <c:v>0</c:v>
                </c:pt>
                <c:pt idx="6290">
                  <c:v>0</c:v>
                </c:pt>
                <c:pt idx="6291">
                  <c:v>0</c:v>
                </c:pt>
                <c:pt idx="6292">
                  <c:v>0</c:v>
                </c:pt>
                <c:pt idx="6293">
                  <c:v>0</c:v>
                </c:pt>
                <c:pt idx="6294">
                  <c:v>17158.156805563009</c:v>
                </c:pt>
                <c:pt idx="6295">
                  <c:v>0</c:v>
                </c:pt>
                <c:pt idx="6296">
                  <c:v>20179.432457407049</c:v>
                </c:pt>
                <c:pt idx="6297">
                  <c:v>0</c:v>
                </c:pt>
                <c:pt idx="6298">
                  <c:v>0</c:v>
                </c:pt>
                <c:pt idx="6299">
                  <c:v>20671.806746761999</c:v>
                </c:pt>
                <c:pt idx="6300">
                  <c:v>0</c:v>
                </c:pt>
                <c:pt idx="6301">
                  <c:v>20689.19508965412</c:v>
                </c:pt>
                <c:pt idx="6302">
                  <c:v>0</c:v>
                </c:pt>
                <c:pt idx="6303">
                  <c:v>0</c:v>
                </c:pt>
                <c:pt idx="6304">
                  <c:v>20196.477306766141</c:v>
                </c:pt>
                <c:pt idx="6305">
                  <c:v>0</c:v>
                </c:pt>
                <c:pt idx="6306">
                  <c:v>20112.300518362601</c:v>
                </c:pt>
                <c:pt idx="6307">
                  <c:v>0</c:v>
                </c:pt>
                <c:pt idx="6308">
                  <c:v>21894.745911071641</c:v>
                </c:pt>
                <c:pt idx="6309">
                  <c:v>0</c:v>
                </c:pt>
                <c:pt idx="6310">
                  <c:v>20061.90204578486</c:v>
                </c:pt>
                <c:pt idx="6311">
                  <c:v>0</c:v>
                </c:pt>
                <c:pt idx="6312">
                  <c:v>17054.85353533379</c:v>
                </c:pt>
                <c:pt idx="6313" formatCode="General">
                  <c:v>0</c:v>
                </c:pt>
                <c:pt idx="6314">
                  <c:v>0</c:v>
                </c:pt>
                <c:pt idx="6315" formatCode="General">
                  <c:v>0</c:v>
                </c:pt>
                <c:pt idx="6316" formatCode="General">
                  <c:v>0</c:v>
                </c:pt>
                <c:pt idx="6317" formatCode="General">
                  <c:v>0</c:v>
                </c:pt>
                <c:pt idx="6318">
                  <c:v>18113.59404665367</c:v>
                </c:pt>
                <c:pt idx="6319" formatCode="General">
                  <c:v>0</c:v>
                </c:pt>
                <c:pt idx="6320">
                  <c:v>20451.487492705761</c:v>
                </c:pt>
                <c:pt idx="6321">
                  <c:v>0</c:v>
                </c:pt>
                <c:pt idx="6322">
                  <c:v>0</c:v>
                </c:pt>
                <c:pt idx="6323">
                  <c:v>20186.447662997081</c:v>
                </c:pt>
                <c:pt idx="6324" formatCode="General">
                  <c:v>0</c:v>
                </c:pt>
                <c:pt idx="6325">
                  <c:v>20698.316344490751</c:v>
                </c:pt>
                <c:pt idx="6326" formatCode="General">
                  <c:v>0</c:v>
                </c:pt>
                <c:pt idx="6327" formatCode="General">
                  <c:v>0</c:v>
                </c:pt>
                <c:pt idx="6328">
                  <c:v>20552.92699541754</c:v>
                </c:pt>
                <c:pt idx="6329">
                  <c:v>0</c:v>
                </c:pt>
                <c:pt idx="6330">
                  <c:v>20213.11024893634</c:v>
                </c:pt>
                <c:pt idx="6331">
                  <c:v>0</c:v>
                </c:pt>
                <c:pt idx="6332">
                  <c:v>22141.81285623485</c:v>
                </c:pt>
                <c:pt idx="6333" formatCode="General">
                  <c:v>0</c:v>
                </c:pt>
                <c:pt idx="6334">
                  <c:v>21209.217425532701</c:v>
                </c:pt>
                <c:pt idx="6335" formatCode="General">
                  <c:v>0</c:v>
                </c:pt>
                <c:pt idx="6336">
                  <c:v>17088.65683083405</c:v>
                </c:pt>
                <c:pt idx="6337">
                  <c:v>0</c:v>
                </c:pt>
                <c:pt idx="6338">
                  <c:v>0</c:v>
                </c:pt>
                <c:pt idx="6339">
                  <c:v>0</c:v>
                </c:pt>
                <c:pt idx="6340">
                  <c:v>0</c:v>
                </c:pt>
                <c:pt idx="6341">
                  <c:v>0</c:v>
                </c:pt>
                <c:pt idx="6342">
                  <c:v>18024.259757842388</c:v>
                </c:pt>
                <c:pt idx="6343">
                  <c:v>0</c:v>
                </c:pt>
                <c:pt idx="6344">
                  <c:v>20350.458134825771</c:v>
                </c:pt>
                <c:pt idx="6345">
                  <c:v>0</c:v>
                </c:pt>
                <c:pt idx="6346">
                  <c:v>0</c:v>
                </c:pt>
                <c:pt idx="6347">
                  <c:v>20775.754395863969</c:v>
                </c:pt>
                <c:pt idx="6348">
                  <c:v>0</c:v>
                </c:pt>
                <c:pt idx="6349">
                  <c:v>20364.575439332279</c:v>
                </c:pt>
                <c:pt idx="6350">
                  <c:v>0</c:v>
                </c:pt>
                <c:pt idx="6351">
                  <c:v>0</c:v>
                </c:pt>
                <c:pt idx="6352">
                  <c:v>19350.87654837744</c:v>
                </c:pt>
                <c:pt idx="6353">
                  <c:v>0</c:v>
                </c:pt>
                <c:pt idx="6354">
                  <c:v>19368.585781517471</c:v>
                </c:pt>
                <c:pt idx="6355">
                  <c:v>0</c:v>
                </c:pt>
                <c:pt idx="6356">
                  <c:v>21560.11745210287</c:v>
                </c:pt>
                <c:pt idx="6357">
                  <c:v>0</c:v>
                </c:pt>
                <c:pt idx="6358">
                  <c:v>21500.860186959559</c:v>
                </c:pt>
                <c:pt idx="6359">
                  <c:v>0</c:v>
                </c:pt>
                <c:pt idx="6360">
                  <c:v>17544.684729207649</c:v>
                </c:pt>
                <c:pt idx="6361" formatCode="General">
                  <c:v>0</c:v>
                </c:pt>
                <c:pt idx="6362">
                  <c:v>0</c:v>
                </c:pt>
                <c:pt idx="6363" formatCode="General">
                  <c:v>0</c:v>
                </c:pt>
                <c:pt idx="6364" formatCode="General">
                  <c:v>0</c:v>
                </c:pt>
                <c:pt idx="6365" formatCode="General">
                  <c:v>0</c:v>
                </c:pt>
                <c:pt idx="6366">
                  <c:v>18497.082528023799</c:v>
                </c:pt>
                <c:pt idx="6367" formatCode="General">
                  <c:v>0</c:v>
                </c:pt>
                <c:pt idx="6368">
                  <c:v>19872.49149597724</c:v>
                </c:pt>
                <c:pt idx="6369">
                  <c:v>0</c:v>
                </c:pt>
                <c:pt idx="6370">
                  <c:v>0</c:v>
                </c:pt>
                <c:pt idx="6371">
                  <c:v>20365.76282529996</c:v>
                </c:pt>
                <c:pt idx="6372" formatCode="General">
                  <c:v>0</c:v>
                </c:pt>
                <c:pt idx="6373">
                  <c:v>20083.62557919593</c:v>
                </c:pt>
                <c:pt idx="6374" formatCode="General">
                  <c:v>0</c:v>
                </c:pt>
                <c:pt idx="6375" formatCode="General">
                  <c:v>0</c:v>
                </c:pt>
                <c:pt idx="6376">
                  <c:v>19329.756765224451</c:v>
                </c:pt>
                <c:pt idx="6377">
                  <c:v>0</c:v>
                </c:pt>
                <c:pt idx="6378">
                  <c:v>19058.52905596804</c:v>
                </c:pt>
                <c:pt idx="6379">
                  <c:v>0</c:v>
                </c:pt>
                <c:pt idx="6380">
                  <c:v>21277.2669441529</c:v>
                </c:pt>
                <c:pt idx="6381" formatCode="General">
                  <c:v>0</c:v>
                </c:pt>
                <c:pt idx="6382">
                  <c:v>20397.009697974259</c:v>
                </c:pt>
                <c:pt idx="6383" formatCode="General">
                  <c:v>0</c:v>
                </c:pt>
                <c:pt idx="6384">
                  <c:v>17537.458073794522</c:v>
                </c:pt>
                <c:pt idx="6385">
                  <c:v>0</c:v>
                </c:pt>
                <c:pt idx="6386">
                  <c:v>0</c:v>
                </c:pt>
                <c:pt idx="6387">
                  <c:v>0</c:v>
                </c:pt>
                <c:pt idx="6388">
                  <c:v>0</c:v>
                </c:pt>
                <c:pt idx="6389">
                  <c:v>0</c:v>
                </c:pt>
                <c:pt idx="6390">
                  <c:v>18101.688061669902</c:v>
                </c:pt>
                <c:pt idx="6391">
                  <c:v>0</c:v>
                </c:pt>
                <c:pt idx="6392">
                  <c:v>18570.33662106573</c:v>
                </c:pt>
                <c:pt idx="6393">
                  <c:v>0</c:v>
                </c:pt>
                <c:pt idx="6394">
                  <c:v>0</c:v>
                </c:pt>
                <c:pt idx="6395">
                  <c:v>19206.10528117395</c:v>
                </c:pt>
                <c:pt idx="6396">
                  <c:v>0</c:v>
                </c:pt>
                <c:pt idx="6397">
                  <c:v>19502.961379902252</c:v>
                </c:pt>
                <c:pt idx="6398">
                  <c:v>0</c:v>
                </c:pt>
                <c:pt idx="6399">
                  <c:v>0</c:v>
                </c:pt>
                <c:pt idx="6400">
                  <c:v>17828.615604945178</c:v>
                </c:pt>
                <c:pt idx="6401">
                  <c:v>0</c:v>
                </c:pt>
                <c:pt idx="6402">
                  <c:v>17939.560620554679</c:v>
                </c:pt>
                <c:pt idx="6403">
                  <c:v>0</c:v>
                </c:pt>
                <c:pt idx="6404">
                  <c:v>20138.150185039289</c:v>
                </c:pt>
                <c:pt idx="6405">
                  <c:v>0</c:v>
                </c:pt>
                <c:pt idx="6406">
                  <c:v>19154.158487083751</c:v>
                </c:pt>
                <c:pt idx="6407">
                  <c:v>0</c:v>
                </c:pt>
                <c:pt idx="6408">
                  <c:v>17107.585222036319</c:v>
                </c:pt>
                <c:pt idx="6409" formatCode="General">
                  <c:v>0</c:v>
                </c:pt>
                <c:pt idx="6410">
                  <c:v>0</c:v>
                </c:pt>
                <c:pt idx="6411" formatCode="General">
                  <c:v>0</c:v>
                </c:pt>
                <c:pt idx="6412" formatCode="General">
                  <c:v>0</c:v>
                </c:pt>
                <c:pt idx="6413" formatCode="General">
                  <c:v>0</c:v>
                </c:pt>
                <c:pt idx="6414">
                  <c:v>16760.867953493042</c:v>
                </c:pt>
                <c:pt idx="6415" formatCode="General">
                  <c:v>0</c:v>
                </c:pt>
                <c:pt idx="6416">
                  <c:v>17076.98486632375</c:v>
                </c:pt>
                <c:pt idx="6417">
                  <c:v>0</c:v>
                </c:pt>
                <c:pt idx="6418">
                  <c:v>0</c:v>
                </c:pt>
                <c:pt idx="6419">
                  <c:v>17595.0035842014</c:v>
                </c:pt>
                <c:pt idx="6420" formatCode="General">
                  <c:v>0</c:v>
                </c:pt>
                <c:pt idx="6421">
                  <c:v>17484.320555470011</c:v>
                </c:pt>
                <c:pt idx="6422" formatCode="General">
                  <c:v>0</c:v>
                </c:pt>
                <c:pt idx="6423" formatCode="General">
                  <c:v>0</c:v>
                </c:pt>
                <c:pt idx="6424">
                  <c:v>17115.321571870722</c:v>
                </c:pt>
                <c:pt idx="6425">
                  <c:v>0</c:v>
                </c:pt>
                <c:pt idx="6426">
                  <c:v>17000.818146047281</c:v>
                </c:pt>
                <c:pt idx="6427">
                  <c:v>0</c:v>
                </c:pt>
                <c:pt idx="6428">
                  <c:v>19078.405141663061</c:v>
                </c:pt>
                <c:pt idx="6429" formatCode="General">
                  <c:v>0</c:v>
                </c:pt>
                <c:pt idx="6430">
                  <c:v>18886.535374012241</c:v>
                </c:pt>
                <c:pt idx="6431" formatCode="General">
                  <c:v>0</c:v>
                </c:pt>
                <c:pt idx="6432">
                  <c:v>16615.398708209461</c:v>
                </c:pt>
                <c:pt idx="6433">
                  <c:v>0</c:v>
                </c:pt>
                <c:pt idx="6434">
                  <c:v>0</c:v>
                </c:pt>
                <c:pt idx="6435">
                  <c:v>0</c:v>
                </c:pt>
                <c:pt idx="6436">
                  <c:v>0</c:v>
                </c:pt>
                <c:pt idx="6437">
                  <c:v>0</c:v>
                </c:pt>
                <c:pt idx="6438">
                  <c:v>15977.53714168503</c:v>
                </c:pt>
                <c:pt idx="6439">
                  <c:v>0</c:v>
                </c:pt>
                <c:pt idx="6440">
                  <c:v>16725.76698831658</c:v>
                </c:pt>
                <c:pt idx="6441">
                  <c:v>0</c:v>
                </c:pt>
                <c:pt idx="6442">
                  <c:v>0</c:v>
                </c:pt>
                <c:pt idx="6443">
                  <c:v>16882.395348623701</c:v>
                </c:pt>
                <c:pt idx="6444">
                  <c:v>0</c:v>
                </c:pt>
                <c:pt idx="6445">
                  <c:v>16858.436221029391</c:v>
                </c:pt>
                <c:pt idx="6446">
                  <c:v>0</c:v>
                </c:pt>
                <c:pt idx="6447">
                  <c:v>0</c:v>
                </c:pt>
                <c:pt idx="6448">
                  <c:v>16547.25667608322</c:v>
                </c:pt>
                <c:pt idx="6449">
                  <c:v>0</c:v>
                </c:pt>
                <c:pt idx="6450">
                  <c:v>16991.807433091599</c:v>
                </c:pt>
                <c:pt idx="6451">
                  <c:v>0</c:v>
                </c:pt>
                <c:pt idx="6452">
                  <c:v>19710.551549338539</c:v>
                </c:pt>
                <c:pt idx="6453">
                  <c:v>0</c:v>
                </c:pt>
                <c:pt idx="6454">
                  <c:v>18511.53195721651</c:v>
                </c:pt>
                <c:pt idx="6455">
                  <c:v>0</c:v>
                </c:pt>
                <c:pt idx="6456">
                  <c:v>15663.476980158501</c:v>
                </c:pt>
                <c:pt idx="6457" formatCode="General">
                  <c:v>0</c:v>
                </c:pt>
                <c:pt idx="6458">
                  <c:v>0</c:v>
                </c:pt>
                <c:pt idx="6459" formatCode="General">
                  <c:v>0</c:v>
                </c:pt>
                <c:pt idx="6460" formatCode="General">
                  <c:v>0</c:v>
                </c:pt>
                <c:pt idx="6461" formatCode="General">
                  <c:v>0</c:v>
                </c:pt>
                <c:pt idx="6462">
                  <c:v>16406.849757268348</c:v>
                </c:pt>
                <c:pt idx="6463" formatCode="General">
                  <c:v>0</c:v>
                </c:pt>
                <c:pt idx="6464">
                  <c:v>18382.59516832681</c:v>
                </c:pt>
                <c:pt idx="6465">
                  <c:v>0</c:v>
                </c:pt>
                <c:pt idx="6466">
                  <c:v>0</c:v>
                </c:pt>
                <c:pt idx="6467">
                  <c:v>17912.142891957599</c:v>
                </c:pt>
                <c:pt idx="6468" formatCode="General">
                  <c:v>0</c:v>
                </c:pt>
                <c:pt idx="6469">
                  <c:v>18308.997420774758</c:v>
                </c:pt>
                <c:pt idx="6470" formatCode="General">
                  <c:v>0</c:v>
                </c:pt>
                <c:pt idx="6471" formatCode="General">
                  <c:v>0</c:v>
                </c:pt>
                <c:pt idx="6472">
                  <c:v>17649.044250381809</c:v>
                </c:pt>
                <c:pt idx="6473">
                  <c:v>0</c:v>
                </c:pt>
                <c:pt idx="6474">
                  <c:v>17929.77683682516</c:v>
                </c:pt>
                <c:pt idx="6475">
                  <c:v>0</c:v>
                </c:pt>
                <c:pt idx="6476">
                  <c:v>19343.187813502878</c:v>
                </c:pt>
                <c:pt idx="6477" formatCode="General">
                  <c:v>0</c:v>
                </c:pt>
                <c:pt idx="6478">
                  <c:v>18397.41651247819</c:v>
                </c:pt>
                <c:pt idx="6479" formatCode="General">
                  <c:v>0</c:v>
                </c:pt>
                <c:pt idx="6480">
                  <c:v>16006.86662620983</c:v>
                </c:pt>
                <c:pt idx="6481">
                  <c:v>0</c:v>
                </c:pt>
                <c:pt idx="6482">
                  <c:v>0</c:v>
                </c:pt>
                <c:pt idx="6483">
                  <c:v>0</c:v>
                </c:pt>
                <c:pt idx="6484">
                  <c:v>0</c:v>
                </c:pt>
                <c:pt idx="6485">
                  <c:v>0</c:v>
                </c:pt>
                <c:pt idx="6486">
                  <c:v>16749.807912131451</c:v>
                </c:pt>
                <c:pt idx="6487">
                  <c:v>0</c:v>
                </c:pt>
                <c:pt idx="6488">
                  <c:v>18176.499129707281</c:v>
                </c:pt>
                <c:pt idx="6489">
                  <c:v>0</c:v>
                </c:pt>
                <c:pt idx="6490">
                  <c:v>0</c:v>
                </c:pt>
                <c:pt idx="6491">
                  <c:v>17418.961880905561</c:v>
                </c:pt>
                <c:pt idx="6492">
                  <c:v>0</c:v>
                </c:pt>
                <c:pt idx="6493">
                  <c:v>18032.478204860119</c:v>
                </c:pt>
                <c:pt idx="6494">
                  <c:v>0</c:v>
                </c:pt>
                <c:pt idx="6495">
                  <c:v>0</c:v>
                </c:pt>
                <c:pt idx="6496">
                  <c:v>17659.99109965227</c:v>
                </c:pt>
                <c:pt idx="6497">
                  <c:v>0</c:v>
                </c:pt>
                <c:pt idx="6498">
                  <c:v>17698.392636055491</c:v>
                </c:pt>
                <c:pt idx="6499">
                  <c:v>0</c:v>
                </c:pt>
                <c:pt idx="6500">
                  <c:v>18997.3337523562</c:v>
                </c:pt>
                <c:pt idx="6501">
                  <c:v>0</c:v>
                </c:pt>
                <c:pt idx="6502">
                  <c:v>18401.683450929529</c:v>
                </c:pt>
                <c:pt idx="6503">
                  <c:v>0</c:v>
                </c:pt>
                <c:pt idx="6504">
                  <c:v>16167.939455152429</c:v>
                </c:pt>
                <c:pt idx="6505" formatCode="General">
                  <c:v>0</c:v>
                </c:pt>
                <c:pt idx="6506">
                  <c:v>0</c:v>
                </c:pt>
                <c:pt idx="6507" formatCode="General">
                  <c:v>0</c:v>
                </c:pt>
                <c:pt idx="6508" formatCode="General">
                  <c:v>0</c:v>
                </c:pt>
                <c:pt idx="6509" formatCode="General">
                  <c:v>0</c:v>
                </c:pt>
                <c:pt idx="6510">
                  <c:v>16651.609265829899</c:v>
                </c:pt>
                <c:pt idx="6511" formatCode="General">
                  <c:v>0</c:v>
                </c:pt>
                <c:pt idx="6512">
                  <c:v>17495.7665438166</c:v>
                </c:pt>
                <c:pt idx="6513">
                  <c:v>0</c:v>
                </c:pt>
                <c:pt idx="6514">
                  <c:v>0</c:v>
                </c:pt>
                <c:pt idx="6515">
                  <c:v>18201.43242674214</c:v>
                </c:pt>
                <c:pt idx="6516" formatCode="General">
                  <c:v>0</c:v>
                </c:pt>
                <c:pt idx="6517">
                  <c:v>18125.061609333032</c:v>
                </c:pt>
                <c:pt idx="6518" formatCode="General">
                  <c:v>0</c:v>
                </c:pt>
                <c:pt idx="6519" formatCode="General">
                  <c:v>0</c:v>
                </c:pt>
                <c:pt idx="6520">
                  <c:v>18158.30405888514</c:v>
                </c:pt>
                <c:pt idx="6521">
                  <c:v>0</c:v>
                </c:pt>
                <c:pt idx="6522">
                  <c:v>17399.93321715932</c:v>
                </c:pt>
                <c:pt idx="6523">
                  <c:v>0</c:v>
                </c:pt>
                <c:pt idx="6524">
                  <c:v>18843.838799700901</c:v>
                </c:pt>
                <c:pt idx="6525" formatCode="General">
                  <c:v>0</c:v>
                </c:pt>
                <c:pt idx="6526">
                  <c:v>17541.652455146719</c:v>
                </c:pt>
                <c:pt idx="6527" formatCode="General">
                  <c:v>0</c:v>
                </c:pt>
                <c:pt idx="6528">
                  <c:v>16245.527500688941</c:v>
                </c:pt>
                <c:pt idx="6529">
                  <c:v>0</c:v>
                </c:pt>
                <c:pt idx="6530">
                  <c:v>0</c:v>
                </c:pt>
                <c:pt idx="6531">
                  <c:v>0</c:v>
                </c:pt>
                <c:pt idx="6532">
                  <c:v>0</c:v>
                </c:pt>
                <c:pt idx="6533">
                  <c:v>0</c:v>
                </c:pt>
                <c:pt idx="6534">
                  <c:v>16828.608304255209</c:v>
                </c:pt>
                <c:pt idx="6535">
                  <c:v>0</c:v>
                </c:pt>
                <c:pt idx="6536">
                  <c:v>18575.17514021826</c:v>
                </c:pt>
                <c:pt idx="6537">
                  <c:v>0</c:v>
                </c:pt>
                <c:pt idx="6538">
                  <c:v>0</c:v>
                </c:pt>
                <c:pt idx="6539">
                  <c:v>18490.647754799989</c:v>
                </c:pt>
                <c:pt idx="6540">
                  <c:v>0</c:v>
                </c:pt>
                <c:pt idx="6541">
                  <c:v>17877.905033018458</c:v>
                </c:pt>
                <c:pt idx="6542">
                  <c:v>0</c:v>
                </c:pt>
                <c:pt idx="6543">
                  <c:v>0</c:v>
                </c:pt>
                <c:pt idx="6544">
                  <c:v>17673.581558924379</c:v>
                </c:pt>
                <c:pt idx="6545">
                  <c:v>0</c:v>
                </c:pt>
                <c:pt idx="6546">
                  <c:v>16872.185915501621</c:v>
                </c:pt>
                <c:pt idx="6547">
                  <c:v>0</c:v>
                </c:pt>
                <c:pt idx="6548">
                  <c:v>18755.900126554319</c:v>
                </c:pt>
                <c:pt idx="6549">
                  <c:v>0</c:v>
                </c:pt>
                <c:pt idx="6550">
                  <c:v>18378.909088492928</c:v>
                </c:pt>
                <c:pt idx="6551">
                  <c:v>0</c:v>
                </c:pt>
                <c:pt idx="6552">
                  <c:v>15453.04525581947</c:v>
                </c:pt>
                <c:pt idx="6553" formatCode="General">
                  <c:v>0</c:v>
                </c:pt>
                <c:pt idx="6554">
                  <c:v>0</c:v>
                </c:pt>
                <c:pt idx="6555" formatCode="General">
                  <c:v>0</c:v>
                </c:pt>
                <c:pt idx="6556" formatCode="General">
                  <c:v>0</c:v>
                </c:pt>
                <c:pt idx="6557" formatCode="General">
                  <c:v>0</c:v>
                </c:pt>
                <c:pt idx="6558">
                  <c:v>15676.86154891847</c:v>
                </c:pt>
                <c:pt idx="6559" formatCode="General">
                  <c:v>0</c:v>
                </c:pt>
                <c:pt idx="6560">
                  <c:v>16492.446676542349</c:v>
                </c:pt>
                <c:pt idx="6561">
                  <c:v>0</c:v>
                </c:pt>
                <c:pt idx="6562">
                  <c:v>0</c:v>
                </c:pt>
                <c:pt idx="6563">
                  <c:v>16697.180156443581</c:v>
                </c:pt>
                <c:pt idx="6564" formatCode="General">
                  <c:v>0</c:v>
                </c:pt>
                <c:pt idx="6565">
                  <c:v>15972.635065455161</c:v>
                </c:pt>
                <c:pt idx="6566" formatCode="General">
                  <c:v>0</c:v>
                </c:pt>
                <c:pt idx="6567" formatCode="General">
                  <c:v>0</c:v>
                </c:pt>
                <c:pt idx="6568">
                  <c:v>15840.256519299761</c:v>
                </c:pt>
                <c:pt idx="6569">
                  <c:v>0</c:v>
                </c:pt>
                <c:pt idx="6570">
                  <c:v>15923.76180490345</c:v>
                </c:pt>
                <c:pt idx="6571">
                  <c:v>0</c:v>
                </c:pt>
                <c:pt idx="6572">
                  <c:v>17690.726057581931</c:v>
                </c:pt>
                <c:pt idx="6573" formatCode="General">
                  <c:v>0</c:v>
                </c:pt>
                <c:pt idx="6574">
                  <c:v>16979.26048174256</c:v>
                </c:pt>
                <c:pt idx="6575" formatCode="General">
                  <c:v>0</c:v>
                </c:pt>
                <c:pt idx="6576">
                  <c:v>14723.533265610609</c:v>
                </c:pt>
                <c:pt idx="6577">
                  <c:v>0</c:v>
                </c:pt>
                <c:pt idx="6578">
                  <c:v>0</c:v>
                </c:pt>
                <c:pt idx="6579">
                  <c:v>0</c:v>
                </c:pt>
                <c:pt idx="6580">
                  <c:v>0</c:v>
                </c:pt>
                <c:pt idx="6581">
                  <c:v>0</c:v>
                </c:pt>
                <c:pt idx="6582">
                  <c:v>15647.68070630693</c:v>
                </c:pt>
                <c:pt idx="6583">
                  <c:v>0</c:v>
                </c:pt>
                <c:pt idx="6584">
                  <c:v>16172.73547891256</c:v>
                </c:pt>
                <c:pt idx="6585">
                  <c:v>0</c:v>
                </c:pt>
                <c:pt idx="6586">
                  <c:v>0</c:v>
                </c:pt>
                <c:pt idx="6587">
                  <c:v>16084.941152681869</c:v>
                </c:pt>
                <c:pt idx="6588">
                  <c:v>0</c:v>
                </c:pt>
                <c:pt idx="6589">
                  <c:v>16758.725718807931</c:v>
                </c:pt>
                <c:pt idx="6590">
                  <c:v>0</c:v>
                </c:pt>
                <c:pt idx="6591">
                  <c:v>0</c:v>
                </c:pt>
                <c:pt idx="6592">
                  <c:v>15836.61069942991</c:v>
                </c:pt>
                <c:pt idx="6593">
                  <c:v>0</c:v>
                </c:pt>
                <c:pt idx="6594">
                  <c:v>16484.620921073161</c:v>
                </c:pt>
                <c:pt idx="6595">
                  <c:v>0</c:v>
                </c:pt>
                <c:pt idx="6596">
                  <c:v>18181.4686057937</c:v>
                </c:pt>
                <c:pt idx="6597">
                  <c:v>0</c:v>
                </c:pt>
                <c:pt idx="6598">
                  <c:v>17357.2892953392</c:v>
                </c:pt>
                <c:pt idx="6599">
                  <c:v>0</c:v>
                </c:pt>
                <c:pt idx="6600">
                  <c:v>14671.59060793597</c:v>
                </c:pt>
                <c:pt idx="6601" formatCode="General">
                  <c:v>0</c:v>
                </c:pt>
                <c:pt idx="6602">
                  <c:v>0</c:v>
                </c:pt>
                <c:pt idx="6603" formatCode="General">
                  <c:v>0</c:v>
                </c:pt>
                <c:pt idx="6604" formatCode="General">
                  <c:v>0</c:v>
                </c:pt>
                <c:pt idx="6605" formatCode="General">
                  <c:v>0</c:v>
                </c:pt>
                <c:pt idx="6606">
                  <c:v>15556.600741478311</c:v>
                </c:pt>
                <c:pt idx="6607" formatCode="General">
                  <c:v>0</c:v>
                </c:pt>
                <c:pt idx="6608">
                  <c:v>16136.59816870756</c:v>
                </c:pt>
                <c:pt idx="6609">
                  <c:v>0</c:v>
                </c:pt>
                <c:pt idx="6610">
                  <c:v>0</c:v>
                </c:pt>
                <c:pt idx="6611">
                  <c:v>16201.13893283285</c:v>
                </c:pt>
                <c:pt idx="6612" formatCode="General">
                  <c:v>0</c:v>
                </c:pt>
                <c:pt idx="6613">
                  <c:v>16832.281481648861</c:v>
                </c:pt>
                <c:pt idx="6614" formatCode="General">
                  <c:v>0</c:v>
                </c:pt>
                <c:pt idx="6615" formatCode="General">
                  <c:v>0</c:v>
                </c:pt>
                <c:pt idx="6616">
                  <c:v>16963.45325156983</c:v>
                </c:pt>
                <c:pt idx="6617">
                  <c:v>0</c:v>
                </c:pt>
                <c:pt idx="6618">
                  <c:v>16806.844344596779</c:v>
                </c:pt>
                <c:pt idx="6619">
                  <c:v>0</c:v>
                </c:pt>
                <c:pt idx="6620">
                  <c:v>17938.61313347235</c:v>
                </c:pt>
                <c:pt idx="6621" formatCode="General">
                  <c:v>0</c:v>
                </c:pt>
                <c:pt idx="6622">
                  <c:v>17424.36175443371</c:v>
                </c:pt>
                <c:pt idx="6623" formatCode="General">
                  <c:v>0</c:v>
                </c:pt>
                <c:pt idx="6624">
                  <c:v>15044.600994598581</c:v>
                </c:pt>
                <c:pt idx="6625">
                  <c:v>0</c:v>
                </c:pt>
                <c:pt idx="6626">
                  <c:v>0</c:v>
                </c:pt>
                <c:pt idx="6627">
                  <c:v>0</c:v>
                </c:pt>
                <c:pt idx="6628">
                  <c:v>0</c:v>
                </c:pt>
                <c:pt idx="6629">
                  <c:v>0</c:v>
                </c:pt>
                <c:pt idx="6630">
                  <c:v>15956.089054636261</c:v>
                </c:pt>
                <c:pt idx="6631">
                  <c:v>0</c:v>
                </c:pt>
                <c:pt idx="6632">
                  <c:v>16672.953185947841</c:v>
                </c:pt>
                <c:pt idx="6633">
                  <c:v>0</c:v>
                </c:pt>
                <c:pt idx="6634">
                  <c:v>0</c:v>
                </c:pt>
                <c:pt idx="6635">
                  <c:v>17897.711067223459</c:v>
                </c:pt>
                <c:pt idx="6636">
                  <c:v>0</c:v>
                </c:pt>
                <c:pt idx="6637">
                  <c:v>17844.928623797259</c:v>
                </c:pt>
                <c:pt idx="6638">
                  <c:v>0</c:v>
                </c:pt>
                <c:pt idx="6639">
                  <c:v>0</c:v>
                </c:pt>
                <c:pt idx="6640">
                  <c:v>17298.391096018258</c:v>
                </c:pt>
                <c:pt idx="6641">
                  <c:v>0</c:v>
                </c:pt>
                <c:pt idx="6642">
                  <c:v>17374.7969727903</c:v>
                </c:pt>
                <c:pt idx="6643">
                  <c:v>0</c:v>
                </c:pt>
                <c:pt idx="6644">
                  <c:v>18597.940436479352</c:v>
                </c:pt>
                <c:pt idx="6645">
                  <c:v>0</c:v>
                </c:pt>
                <c:pt idx="6646">
                  <c:v>18063.947050781571</c:v>
                </c:pt>
                <c:pt idx="6647">
                  <c:v>0</c:v>
                </c:pt>
                <c:pt idx="6648">
                  <c:v>15530.52704917671</c:v>
                </c:pt>
                <c:pt idx="6649" formatCode="General">
                  <c:v>0</c:v>
                </c:pt>
                <c:pt idx="6650">
                  <c:v>0</c:v>
                </c:pt>
                <c:pt idx="6651" formatCode="General">
                  <c:v>0</c:v>
                </c:pt>
                <c:pt idx="6652" formatCode="General">
                  <c:v>0</c:v>
                </c:pt>
                <c:pt idx="6653" formatCode="General">
                  <c:v>0</c:v>
                </c:pt>
                <c:pt idx="6654">
                  <c:v>15663.620583926349</c:v>
                </c:pt>
                <c:pt idx="6655" formatCode="General">
                  <c:v>0</c:v>
                </c:pt>
                <c:pt idx="6656">
                  <c:v>17919.30184899638</c:v>
                </c:pt>
                <c:pt idx="6657">
                  <c:v>0</c:v>
                </c:pt>
                <c:pt idx="6658">
                  <c:v>0</c:v>
                </c:pt>
                <c:pt idx="6659">
                  <c:v>17948.871851287189</c:v>
                </c:pt>
                <c:pt idx="6660" formatCode="General">
                  <c:v>0</c:v>
                </c:pt>
                <c:pt idx="6661">
                  <c:v>17356.082393073269</c:v>
                </c:pt>
                <c:pt idx="6662" formatCode="General">
                  <c:v>0</c:v>
                </c:pt>
                <c:pt idx="6663" formatCode="General">
                  <c:v>0</c:v>
                </c:pt>
                <c:pt idx="6664">
                  <c:v>17310.64171631086</c:v>
                </c:pt>
                <c:pt idx="6665">
                  <c:v>0</c:v>
                </c:pt>
                <c:pt idx="6666">
                  <c:v>17546.52201384876</c:v>
                </c:pt>
                <c:pt idx="6667">
                  <c:v>0</c:v>
                </c:pt>
                <c:pt idx="6668">
                  <c:v>18760.517603377291</c:v>
                </c:pt>
                <c:pt idx="6669" formatCode="General">
                  <c:v>0</c:v>
                </c:pt>
                <c:pt idx="6670">
                  <c:v>18414.50174676664</c:v>
                </c:pt>
                <c:pt idx="6671" formatCode="General">
                  <c:v>0</c:v>
                </c:pt>
                <c:pt idx="6672">
                  <c:v>15536.721134290899</c:v>
                </c:pt>
                <c:pt idx="6673">
                  <c:v>0</c:v>
                </c:pt>
                <c:pt idx="6674">
                  <c:v>0</c:v>
                </c:pt>
                <c:pt idx="6675">
                  <c:v>0</c:v>
                </c:pt>
                <c:pt idx="6676">
                  <c:v>0</c:v>
                </c:pt>
                <c:pt idx="6677">
                  <c:v>0</c:v>
                </c:pt>
                <c:pt idx="6678">
                  <c:v>16090.69134593554</c:v>
                </c:pt>
                <c:pt idx="6679">
                  <c:v>0</c:v>
                </c:pt>
                <c:pt idx="6680">
                  <c:v>17294.85391658243</c:v>
                </c:pt>
                <c:pt idx="6681">
                  <c:v>0</c:v>
                </c:pt>
                <c:pt idx="6682">
                  <c:v>0</c:v>
                </c:pt>
                <c:pt idx="6683">
                  <c:v>18209.367331928261</c:v>
                </c:pt>
                <c:pt idx="6684">
                  <c:v>0</c:v>
                </c:pt>
                <c:pt idx="6685">
                  <c:v>17224.897409863919</c:v>
                </c:pt>
                <c:pt idx="6686">
                  <c:v>0</c:v>
                </c:pt>
                <c:pt idx="6687">
                  <c:v>0</c:v>
                </c:pt>
                <c:pt idx="6688">
                  <c:v>16360.20259037649</c:v>
                </c:pt>
                <c:pt idx="6689">
                  <c:v>0</c:v>
                </c:pt>
                <c:pt idx="6690">
                  <c:v>18055.339716052109</c:v>
                </c:pt>
                <c:pt idx="6691">
                  <c:v>0</c:v>
                </c:pt>
                <c:pt idx="6692">
                  <c:v>18951.80340321812</c:v>
                </c:pt>
                <c:pt idx="6693">
                  <c:v>0</c:v>
                </c:pt>
                <c:pt idx="6694">
                  <c:v>18068.695897696929</c:v>
                </c:pt>
                <c:pt idx="6695">
                  <c:v>0</c:v>
                </c:pt>
                <c:pt idx="6696">
                  <c:v>15608.044780667809</c:v>
                </c:pt>
                <c:pt idx="6697" formatCode="General">
                  <c:v>0</c:v>
                </c:pt>
                <c:pt idx="6698">
                  <c:v>0</c:v>
                </c:pt>
                <c:pt idx="6699" formatCode="General">
                  <c:v>0</c:v>
                </c:pt>
                <c:pt idx="6700" formatCode="General">
                  <c:v>0</c:v>
                </c:pt>
                <c:pt idx="6701" formatCode="General">
                  <c:v>0</c:v>
                </c:pt>
                <c:pt idx="6702">
                  <c:v>16182.19076421781</c:v>
                </c:pt>
                <c:pt idx="6703" formatCode="General">
                  <c:v>0</c:v>
                </c:pt>
                <c:pt idx="6704">
                  <c:v>17421.552195869819</c:v>
                </c:pt>
                <c:pt idx="6705">
                  <c:v>0</c:v>
                </c:pt>
                <c:pt idx="6706">
                  <c:v>0</c:v>
                </c:pt>
                <c:pt idx="6707">
                  <c:v>18171.911070845359</c:v>
                </c:pt>
                <c:pt idx="6708" formatCode="General">
                  <c:v>0</c:v>
                </c:pt>
                <c:pt idx="6709">
                  <c:v>17972.927903920579</c:v>
                </c:pt>
                <c:pt idx="6710" formatCode="General">
                  <c:v>0</c:v>
                </c:pt>
                <c:pt idx="6711" formatCode="General">
                  <c:v>0</c:v>
                </c:pt>
                <c:pt idx="6712">
                  <c:v>18318.571487195579</c:v>
                </c:pt>
                <c:pt idx="6713">
                  <c:v>0</c:v>
                </c:pt>
                <c:pt idx="6714">
                  <c:v>18132.049987413451</c:v>
                </c:pt>
                <c:pt idx="6715">
                  <c:v>0</c:v>
                </c:pt>
                <c:pt idx="6716">
                  <c:v>20097.206386814461</c:v>
                </c:pt>
                <c:pt idx="6717" formatCode="General">
                  <c:v>0</c:v>
                </c:pt>
                <c:pt idx="6718">
                  <c:v>17940.612899560419</c:v>
                </c:pt>
                <c:pt idx="6719" formatCode="General">
                  <c:v>0</c:v>
                </c:pt>
                <c:pt idx="6720">
                  <c:v>16219.20898239929</c:v>
                </c:pt>
                <c:pt idx="6721">
                  <c:v>0</c:v>
                </c:pt>
                <c:pt idx="6722">
                  <c:v>0</c:v>
                </c:pt>
                <c:pt idx="6723">
                  <c:v>0</c:v>
                </c:pt>
                <c:pt idx="6724">
                  <c:v>0</c:v>
                </c:pt>
                <c:pt idx="6725">
                  <c:v>0</c:v>
                </c:pt>
                <c:pt idx="6726">
                  <c:v>16241.99686841402</c:v>
                </c:pt>
                <c:pt idx="6727">
                  <c:v>0</c:v>
                </c:pt>
                <c:pt idx="6728">
                  <c:v>17959.56560813943</c:v>
                </c:pt>
                <c:pt idx="6729">
                  <c:v>0</c:v>
                </c:pt>
                <c:pt idx="6730">
                  <c:v>0</c:v>
                </c:pt>
                <c:pt idx="6731">
                  <c:v>18512.82926719098</c:v>
                </c:pt>
                <c:pt idx="6732">
                  <c:v>0</c:v>
                </c:pt>
                <c:pt idx="6733">
                  <c:v>17748.90270473867</c:v>
                </c:pt>
                <c:pt idx="6734">
                  <c:v>0</c:v>
                </c:pt>
                <c:pt idx="6735">
                  <c:v>0</c:v>
                </c:pt>
                <c:pt idx="6736">
                  <c:v>17715.675135940321</c:v>
                </c:pt>
                <c:pt idx="6737">
                  <c:v>0</c:v>
                </c:pt>
                <c:pt idx="6738">
                  <c:v>18473.61980779154</c:v>
                </c:pt>
                <c:pt idx="6739">
                  <c:v>0</c:v>
                </c:pt>
                <c:pt idx="6740">
                  <c:v>18988.871084964609</c:v>
                </c:pt>
                <c:pt idx="6741">
                  <c:v>0</c:v>
                </c:pt>
                <c:pt idx="6742">
                  <c:v>17681.768442011351</c:v>
                </c:pt>
                <c:pt idx="6743">
                  <c:v>0</c:v>
                </c:pt>
                <c:pt idx="6744">
                  <c:v>15751.86855359278</c:v>
                </c:pt>
                <c:pt idx="6745" formatCode="General">
                  <c:v>0</c:v>
                </c:pt>
                <c:pt idx="6746">
                  <c:v>0</c:v>
                </c:pt>
                <c:pt idx="6747" formatCode="General">
                  <c:v>0</c:v>
                </c:pt>
                <c:pt idx="6748" formatCode="General">
                  <c:v>0</c:v>
                </c:pt>
                <c:pt idx="6749" formatCode="General">
                  <c:v>0</c:v>
                </c:pt>
                <c:pt idx="6750">
                  <c:v>15251.542098000869</c:v>
                </c:pt>
                <c:pt idx="6751" formatCode="General">
                  <c:v>0</c:v>
                </c:pt>
                <c:pt idx="6752">
                  <c:v>16828.674336451029</c:v>
                </c:pt>
                <c:pt idx="6753">
                  <c:v>0</c:v>
                </c:pt>
                <c:pt idx="6754">
                  <c:v>0</c:v>
                </c:pt>
                <c:pt idx="6755">
                  <c:v>16585.49266360026</c:v>
                </c:pt>
                <c:pt idx="6756" formatCode="General">
                  <c:v>0</c:v>
                </c:pt>
                <c:pt idx="6757">
                  <c:v>17032.589156322661</c:v>
                </c:pt>
                <c:pt idx="6758" formatCode="General">
                  <c:v>0</c:v>
                </c:pt>
                <c:pt idx="6759" formatCode="General">
                  <c:v>0</c:v>
                </c:pt>
                <c:pt idx="6760">
                  <c:v>16239.293019584449</c:v>
                </c:pt>
                <c:pt idx="6761">
                  <c:v>0</c:v>
                </c:pt>
                <c:pt idx="6762">
                  <c:v>16608.1014903674</c:v>
                </c:pt>
                <c:pt idx="6763">
                  <c:v>0</c:v>
                </c:pt>
                <c:pt idx="6764">
                  <c:v>17601.50790586822</c:v>
                </c:pt>
                <c:pt idx="6765" formatCode="General">
                  <c:v>0</c:v>
                </c:pt>
                <c:pt idx="6766">
                  <c:v>17655.297747990659</c:v>
                </c:pt>
                <c:pt idx="6767" formatCode="General">
                  <c:v>0</c:v>
                </c:pt>
                <c:pt idx="6768">
                  <c:v>15255.169935331451</c:v>
                </c:pt>
                <c:pt idx="6769">
                  <c:v>0</c:v>
                </c:pt>
                <c:pt idx="6770">
                  <c:v>0</c:v>
                </c:pt>
                <c:pt idx="6771">
                  <c:v>0</c:v>
                </c:pt>
                <c:pt idx="6772">
                  <c:v>0</c:v>
                </c:pt>
                <c:pt idx="6773">
                  <c:v>0</c:v>
                </c:pt>
                <c:pt idx="6774">
                  <c:v>15808.48681904011</c:v>
                </c:pt>
                <c:pt idx="6775">
                  <c:v>0</c:v>
                </c:pt>
                <c:pt idx="6776">
                  <c:v>15756.972613122951</c:v>
                </c:pt>
                <c:pt idx="6777">
                  <c:v>0</c:v>
                </c:pt>
                <c:pt idx="6778">
                  <c:v>0</c:v>
                </c:pt>
                <c:pt idx="6779">
                  <c:v>15980.1731426161</c:v>
                </c:pt>
                <c:pt idx="6780">
                  <c:v>0</c:v>
                </c:pt>
                <c:pt idx="6781">
                  <c:v>16174.66795557076</c:v>
                </c:pt>
                <c:pt idx="6782">
                  <c:v>0</c:v>
                </c:pt>
                <c:pt idx="6783">
                  <c:v>0</c:v>
                </c:pt>
                <c:pt idx="6784">
                  <c:v>15725.204571014199</c:v>
                </c:pt>
                <c:pt idx="6785">
                  <c:v>0</c:v>
                </c:pt>
                <c:pt idx="6786">
                  <c:v>16231.65923287946</c:v>
                </c:pt>
                <c:pt idx="6787">
                  <c:v>0</c:v>
                </c:pt>
                <c:pt idx="6788">
                  <c:v>17769.39160264828</c:v>
                </c:pt>
                <c:pt idx="6789">
                  <c:v>0</c:v>
                </c:pt>
                <c:pt idx="6790">
                  <c:v>17213.798624081559</c:v>
                </c:pt>
                <c:pt idx="6791">
                  <c:v>0</c:v>
                </c:pt>
                <c:pt idx="6792">
                  <c:v>14970.87542959561</c:v>
                </c:pt>
                <c:pt idx="6793" formatCode="General">
                  <c:v>0</c:v>
                </c:pt>
                <c:pt idx="6794">
                  <c:v>0</c:v>
                </c:pt>
                <c:pt idx="6795" formatCode="General">
                  <c:v>0</c:v>
                </c:pt>
                <c:pt idx="6796" formatCode="General">
                  <c:v>0</c:v>
                </c:pt>
                <c:pt idx="6797" formatCode="General">
                  <c:v>0</c:v>
                </c:pt>
                <c:pt idx="6798">
                  <c:v>15644.08887597271</c:v>
                </c:pt>
                <c:pt idx="6799" formatCode="General">
                  <c:v>0</c:v>
                </c:pt>
                <c:pt idx="6800">
                  <c:v>16819.348504287769</c:v>
                </c:pt>
                <c:pt idx="6801">
                  <c:v>0</c:v>
                </c:pt>
                <c:pt idx="6802">
                  <c:v>0</c:v>
                </c:pt>
                <c:pt idx="6803">
                  <c:v>17463.574393473271</c:v>
                </c:pt>
                <c:pt idx="6804" formatCode="General">
                  <c:v>0</c:v>
                </c:pt>
                <c:pt idx="6805">
                  <c:v>17818.988803967459</c:v>
                </c:pt>
                <c:pt idx="6806" formatCode="General">
                  <c:v>0</c:v>
                </c:pt>
                <c:pt idx="6807" formatCode="General">
                  <c:v>0</c:v>
                </c:pt>
                <c:pt idx="6808">
                  <c:v>17347.287692874121</c:v>
                </c:pt>
                <c:pt idx="6809">
                  <c:v>0</c:v>
                </c:pt>
                <c:pt idx="6810">
                  <c:v>17305.632564689979</c:v>
                </c:pt>
                <c:pt idx="6811">
                  <c:v>0</c:v>
                </c:pt>
                <c:pt idx="6812">
                  <c:v>18717.30920222697</c:v>
                </c:pt>
                <c:pt idx="6813" formatCode="General">
                  <c:v>0</c:v>
                </c:pt>
                <c:pt idx="6814">
                  <c:v>18291.5627632135</c:v>
                </c:pt>
                <c:pt idx="6815" formatCode="General">
                  <c:v>0</c:v>
                </c:pt>
                <c:pt idx="6816">
                  <c:v>15581.511017528799</c:v>
                </c:pt>
                <c:pt idx="6817">
                  <c:v>0</c:v>
                </c:pt>
                <c:pt idx="6818">
                  <c:v>0</c:v>
                </c:pt>
                <c:pt idx="6819">
                  <c:v>0</c:v>
                </c:pt>
                <c:pt idx="6820">
                  <c:v>0</c:v>
                </c:pt>
                <c:pt idx="6821">
                  <c:v>0</c:v>
                </c:pt>
                <c:pt idx="6822">
                  <c:v>15594.901466065159</c:v>
                </c:pt>
                <c:pt idx="6823">
                  <c:v>0</c:v>
                </c:pt>
                <c:pt idx="6824">
                  <c:v>18172.584851717998</c:v>
                </c:pt>
                <c:pt idx="6825">
                  <c:v>0</c:v>
                </c:pt>
                <c:pt idx="6826">
                  <c:v>0</c:v>
                </c:pt>
                <c:pt idx="6827">
                  <c:v>17928.747966714789</c:v>
                </c:pt>
                <c:pt idx="6828">
                  <c:v>0</c:v>
                </c:pt>
                <c:pt idx="6829">
                  <c:v>17814.015526186631</c:v>
                </c:pt>
                <c:pt idx="6830">
                  <c:v>0</c:v>
                </c:pt>
                <c:pt idx="6831">
                  <c:v>0</c:v>
                </c:pt>
                <c:pt idx="6832">
                  <c:v>17816.141002244989</c:v>
                </c:pt>
                <c:pt idx="6833">
                  <c:v>0</c:v>
                </c:pt>
                <c:pt idx="6834">
                  <c:v>17782.22484939334</c:v>
                </c:pt>
                <c:pt idx="6835">
                  <c:v>0</c:v>
                </c:pt>
                <c:pt idx="6836">
                  <c:v>18574.33079159656</c:v>
                </c:pt>
                <c:pt idx="6837">
                  <c:v>0</c:v>
                </c:pt>
                <c:pt idx="6838">
                  <c:v>18548.649309440068</c:v>
                </c:pt>
                <c:pt idx="6839">
                  <c:v>0</c:v>
                </c:pt>
                <c:pt idx="6840">
                  <c:v>15760.019548555591</c:v>
                </c:pt>
                <c:pt idx="6841" formatCode="General">
                  <c:v>0</c:v>
                </c:pt>
                <c:pt idx="6842">
                  <c:v>0</c:v>
                </c:pt>
                <c:pt idx="6843" formatCode="General">
                  <c:v>0</c:v>
                </c:pt>
                <c:pt idx="6844" formatCode="General">
                  <c:v>0</c:v>
                </c:pt>
                <c:pt idx="6845" formatCode="General">
                  <c:v>0</c:v>
                </c:pt>
                <c:pt idx="6846">
                  <c:v>15958.213206100179</c:v>
                </c:pt>
                <c:pt idx="6847" formatCode="General">
                  <c:v>0</c:v>
                </c:pt>
                <c:pt idx="6848">
                  <c:v>17516.255012228201</c:v>
                </c:pt>
                <c:pt idx="6849">
                  <c:v>0</c:v>
                </c:pt>
                <c:pt idx="6850">
                  <c:v>0</c:v>
                </c:pt>
                <c:pt idx="6851">
                  <c:v>17654.204432360031</c:v>
                </c:pt>
                <c:pt idx="6852" formatCode="General">
                  <c:v>0</c:v>
                </c:pt>
                <c:pt idx="6853">
                  <c:v>17544.55147939446</c:v>
                </c:pt>
                <c:pt idx="6854" formatCode="General">
                  <c:v>0</c:v>
                </c:pt>
                <c:pt idx="6855" formatCode="General">
                  <c:v>0</c:v>
                </c:pt>
                <c:pt idx="6856">
                  <c:v>17383.147907883758</c:v>
                </c:pt>
                <c:pt idx="6857">
                  <c:v>0</c:v>
                </c:pt>
                <c:pt idx="6858">
                  <c:v>17687.052239054661</c:v>
                </c:pt>
                <c:pt idx="6859">
                  <c:v>0</c:v>
                </c:pt>
                <c:pt idx="6860">
                  <c:v>18448.79848769238</c:v>
                </c:pt>
                <c:pt idx="6861" formatCode="General">
                  <c:v>0</c:v>
                </c:pt>
                <c:pt idx="6862">
                  <c:v>17710.530583133459</c:v>
                </c:pt>
                <c:pt idx="6863" formatCode="General">
                  <c:v>0</c:v>
                </c:pt>
                <c:pt idx="6864">
                  <c:v>15531.303605242791</c:v>
                </c:pt>
                <c:pt idx="6865">
                  <c:v>0</c:v>
                </c:pt>
                <c:pt idx="6866">
                  <c:v>0</c:v>
                </c:pt>
                <c:pt idx="6867">
                  <c:v>0</c:v>
                </c:pt>
                <c:pt idx="6868">
                  <c:v>0</c:v>
                </c:pt>
                <c:pt idx="6869">
                  <c:v>0</c:v>
                </c:pt>
                <c:pt idx="6870">
                  <c:v>16109.695861646591</c:v>
                </c:pt>
                <c:pt idx="6871">
                  <c:v>0</c:v>
                </c:pt>
                <c:pt idx="6872">
                  <c:v>17346.093475764799</c:v>
                </c:pt>
                <c:pt idx="6873">
                  <c:v>0</c:v>
                </c:pt>
                <c:pt idx="6874">
                  <c:v>0</c:v>
                </c:pt>
                <c:pt idx="6875">
                  <c:v>17819.231585201451</c:v>
                </c:pt>
                <c:pt idx="6876">
                  <c:v>0</c:v>
                </c:pt>
                <c:pt idx="6877">
                  <c:v>18147.44963426323</c:v>
                </c:pt>
                <c:pt idx="6878">
                  <c:v>0</c:v>
                </c:pt>
                <c:pt idx="6879">
                  <c:v>0</c:v>
                </c:pt>
                <c:pt idx="6880">
                  <c:v>18288.845772934779</c:v>
                </c:pt>
                <c:pt idx="6881">
                  <c:v>0</c:v>
                </c:pt>
                <c:pt idx="6882">
                  <c:v>18203.432228575031</c:v>
                </c:pt>
                <c:pt idx="6883">
                  <c:v>0</c:v>
                </c:pt>
                <c:pt idx="6884">
                  <c:v>19134.453748918018</c:v>
                </c:pt>
                <c:pt idx="6885">
                  <c:v>0</c:v>
                </c:pt>
                <c:pt idx="6886">
                  <c:v>18675.64809021106</c:v>
                </c:pt>
                <c:pt idx="6887">
                  <c:v>0</c:v>
                </c:pt>
                <c:pt idx="6888">
                  <c:v>15614.564330931271</c:v>
                </c:pt>
                <c:pt idx="6889" formatCode="General">
                  <c:v>0</c:v>
                </c:pt>
                <c:pt idx="6890">
                  <c:v>0</c:v>
                </c:pt>
                <c:pt idx="6891" formatCode="General">
                  <c:v>0</c:v>
                </c:pt>
                <c:pt idx="6892" formatCode="General">
                  <c:v>0</c:v>
                </c:pt>
                <c:pt idx="6893" formatCode="General">
                  <c:v>0</c:v>
                </c:pt>
                <c:pt idx="6894">
                  <c:v>16394.11866781451</c:v>
                </c:pt>
                <c:pt idx="6895" formatCode="General">
                  <c:v>0</c:v>
                </c:pt>
                <c:pt idx="6896">
                  <c:v>17903.456006522851</c:v>
                </c:pt>
                <c:pt idx="6897">
                  <c:v>0</c:v>
                </c:pt>
                <c:pt idx="6898">
                  <c:v>0</c:v>
                </c:pt>
                <c:pt idx="6899">
                  <c:v>18434.08821185237</c:v>
                </c:pt>
                <c:pt idx="6900" formatCode="General">
                  <c:v>0</c:v>
                </c:pt>
                <c:pt idx="6901">
                  <c:v>17641.284840633041</c:v>
                </c:pt>
                <c:pt idx="6902" formatCode="General">
                  <c:v>0</c:v>
                </c:pt>
                <c:pt idx="6903" formatCode="General">
                  <c:v>0</c:v>
                </c:pt>
                <c:pt idx="6904">
                  <c:v>17601.825582901849</c:v>
                </c:pt>
                <c:pt idx="6905">
                  <c:v>0</c:v>
                </c:pt>
                <c:pt idx="6906">
                  <c:v>17764.913726299161</c:v>
                </c:pt>
                <c:pt idx="6907">
                  <c:v>0</c:v>
                </c:pt>
                <c:pt idx="6908">
                  <c:v>18504.339877780389</c:v>
                </c:pt>
                <c:pt idx="6909" formatCode="General">
                  <c:v>0</c:v>
                </c:pt>
                <c:pt idx="6910">
                  <c:v>17901.770435854061</c:v>
                </c:pt>
                <c:pt idx="6911" formatCode="General">
                  <c:v>0</c:v>
                </c:pt>
                <c:pt idx="6912">
                  <c:v>15560.611893001391</c:v>
                </c:pt>
                <c:pt idx="6913">
                  <c:v>0</c:v>
                </c:pt>
                <c:pt idx="6914">
                  <c:v>0</c:v>
                </c:pt>
                <c:pt idx="6915">
                  <c:v>0</c:v>
                </c:pt>
                <c:pt idx="6916">
                  <c:v>0</c:v>
                </c:pt>
                <c:pt idx="6917">
                  <c:v>0</c:v>
                </c:pt>
                <c:pt idx="6918">
                  <c:v>15074.88594773232</c:v>
                </c:pt>
                <c:pt idx="6919">
                  <c:v>0</c:v>
                </c:pt>
                <c:pt idx="6920">
                  <c:v>16435.805108364861</c:v>
                </c:pt>
                <c:pt idx="6921">
                  <c:v>0</c:v>
                </c:pt>
                <c:pt idx="6922">
                  <c:v>0</c:v>
                </c:pt>
                <c:pt idx="6923">
                  <c:v>17027.11372444476</c:v>
                </c:pt>
                <c:pt idx="6924">
                  <c:v>0</c:v>
                </c:pt>
                <c:pt idx="6925">
                  <c:v>17674.756907488441</c:v>
                </c:pt>
                <c:pt idx="6926">
                  <c:v>0</c:v>
                </c:pt>
                <c:pt idx="6927">
                  <c:v>0</c:v>
                </c:pt>
                <c:pt idx="6928">
                  <c:v>17224.54760640426</c:v>
                </c:pt>
                <c:pt idx="6929">
                  <c:v>0</c:v>
                </c:pt>
                <c:pt idx="6930">
                  <c:v>16724.029599829832</c:v>
                </c:pt>
                <c:pt idx="6931">
                  <c:v>0</c:v>
                </c:pt>
                <c:pt idx="6932">
                  <c:v>18295.636988253151</c:v>
                </c:pt>
                <c:pt idx="6933">
                  <c:v>0</c:v>
                </c:pt>
                <c:pt idx="6934">
                  <c:v>17628.44675984971</c:v>
                </c:pt>
                <c:pt idx="6935">
                  <c:v>0</c:v>
                </c:pt>
                <c:pt idx="6936">
                  <c:v>15150.60276110598</c:v>
                </c:pt>
                <c:pt idx="6937" formatCode="General">
                  <c:v>0</c:v>
                </c:pt>
                <c:pt idx="6938">
                  <c:v>0</c:v>
                </c:pt>
                <c:pt idx="6939" formatCode="General">
                  <c:v>0</c:v>
                </c:pt>
                <c:pt idx="6940" formatCode="General">
                  <c:v>0</c:v>
                </c:pt>
                <c:pt idx="6941" formatCode="General">
                  <c:v>0</c:v>
                </c:pt>
                <c:pt idx="6942">
                  <c:v>14991.23988190357</c:v>
                </c:pt>
                <c:pt idx="6943" formatCode="General">
                  <c:v>0</c:v>
                </c:pt>
                <c:pt idx="6944">
                  <c:v>16103.06118598686</c:v>
                </c:pt>
                <c:pt idx="6945">
                  <c:v>0</c:v>
                </c:pt>
                <c:pt idx="6946">
                  <c:v>0</c:v>
                </c:pt>
                <c:pt idx="6947">
                  <c:v>16497.31561479636</c:v>
                </c:pt>
                <c:pt idx="6948" formatCode="General">
                  <c:v>0</c:v>
                </c:pt>
                <c:pt idx="6949">
                  <c:v>16914.221545613411</c:v>
                </c:pt>
                <c:pt idx="6950" formatCode="General">
                  <c:v>0</c:v>
                </c:pt>
                <c:pt idx="6951" formatCode="General">
                  <c:v>0</c:v>
                </c:pt>
                <c:pt idx="6952">
                  <c:v>16292.207673041121</c:v>
                </c:pt>
                <c:pt idx="6953">
                  <c:v>0</c:v>
                </c:pt>
                <c:pt idx="6954">
                  <c:v>16694.777991979419</c:v>
                </c:pt>
                <c:pt idx="6955">
                  <c:v>0</c:v>
                </c:pt>
                <c:pt idx="6956">
                  <c:v>18633.90590610238</c:v>
                </c:pt>
                <c:pt idx="6957" formatCode="General">
                  <c:v>0</c:v>
                </c:pt>
                <c:pt idx="6958">
                  <c:v>17373.652581017919</c:v>
                </c:pt>
                <c:pt idx="6959" formatCode="General">
                  <c:v>0</c:v>
                </c:pt>
                <c:pt idx="6960">
                  <c:v>14647.60246344442</c:v>
                </c:pt>
                <c:pt idx="6961">
                  <c:v>0</c:v>
                </c:pt>
                <c:pt idx="6962">
                  <c:v>0</c:v>
                </c:pt>
                <c:pt idx="6963">
                  <c:v>0</c:v>
                </c:pt>
                <c:pt idx="6964">
                  <c:v>0</c:v>
                </c:pt>
                <c:pt idx="6965">
                  <c:v>0</c:v>
                </c:pt>
                <c:pt idx="6966">
                  <c:v>15251.802174463201</c:v>
                </c:pt>
                <c:pt idx="6967">
                  <c:v>0</c:v>
                </c:pt>
                <c:pt idx="6968">
                  <c:v>17655.734428896521</c:v>
                </c:pt>
                <c:pt idx="6969">
                  <c:v>0</c:v>
                </c:pt>
                <c:pt idx="6970">
                  <c:v>0</c:v>
                </c:pt>
                <c:pt idx="6971">
                  <c:v>18443.018980901481</c:v>
                </c:pt>
                <c:pt idx="6972">
                  <c:v>0</c:v>
                </c:pt>
                <c:pt idx="6973">
                  <c:v>17342.659236017789</c:v>
                </c:pt>
                <c:pt idx="6974">
                  <c:v>0</c:v>
                </c:pt>
                <c:pt idx="6975">
                  <c:v>0</c:v>
                </c:pt>
                <c:pt idx="6976">
                  <c:v>18369.229299086859</c:v>
                </c:pt>
                <c:pt idx="6977">
                  <c:v>0</c:v>
                </c:pt>
                <c:pt idx="6978">
                  <c:v>17648.98588840308</c:v>
                </c:pt>
                <c:pt idx="6979">
                  <c:v>0</c:v>
                </c:pt>
                <c:pt idx="6980">
                  <c:v>18344.311483679459</c:v>
                </c:pt>
                <c:pt idx="6981">
                  <c:v>0</c:v>
                </c:pt>
                <c:pt idx="6982">
                  <c:v>18001.32296185194</c:v>
                </c:pt>
                <c:pt idx="6983">
                  <c:v>0</c:v>
                </c:pt>
                <c:pt idx="6984">
                  <c:v>15626.02202901399</c:v>
                </c:pt>
                <c:pt idx="6985" formatCode="General">
                  <c:v>0</c:v>
                </c:pt>
                <c:pt idx="6986">
                  <c:v>0</c:v>
                </c:pt>
                <c:pt idx="6987" formatCode="General">
                  <c:v>0</c:v>
                </c:pt>
                <c:pt idx="6988" formatCode="General">
                  <c:v>0</c:v>
                </c:pt>
                <c:pt idx="6989" formatCode="General">
                  <c:v>0</c:v>
                </c:pt>
                <c:pt idx="6990">
                  <c:v>16315.326833414751</c:v>
                </c:pt>
                <c:pt idx="6991" formatCode="General">
                  <c:v>0</c:v>
                </c:pt>
                <c:pt idx="6992">
                  <c:v>17160.926148383729</c:v>
                </c:pt>
                <c:pt idx="6993">
                  <c:v>0</c:v>
                </c:pt>
                <c:pt idx="6994">
                  <c:v>0</c:v>
                </c:pt>
                <c:pt idx="6995">
                  <c:v>18162.126950414349</c:v>
                </c:pt>
                <c:pt idx="6996" formatCode="General">
                  <c:v>0</c:v>
                </c:pt>
                <c:pt idx="6997">
                  <c:v>17777.31886572011</c:v>
                </c:pt>
                <c:pt idx="6998" formatCode="General">
                  <c:v>0</c:v>
                </c:pt>
                <c:pt idx="6999" formatCode="General">
                  <c:v>0</c:v>
                </c:pt>
                <c:pt idx="7000">
                  <c:v>17472.685291849732</c:v>
                </c:pt>
                <c:pt idx="7001">
                  <c:v>0</c:v>
                </c:pt>
                <c:pt idx="7002">
                  <c:v>17434.558512432632</c:v>
                </c:pt>
                <c:pt idx="7003">
                  <c:v>0</c:v>
                </c:pt>
                <c:pt idx="7004">
                  <c:v>18113.026492389588</c:v>
                </c:pt>
                <c:pt idx="7005" formatCode="General">
                  <c:v>0</c:v>
                </c:pt>
                <c:pt idx="7006">
                  <c:v>18771.68496298002</c:v>
                </c:pt>
                <c:pt idx="7007" formatCode="General">
                  <c:v>0</c:v>
                </c:pt>
                <c:pt idx="7008">
                  <c:v>15884.72533911465</c:v>
                </c:pt>
                <c:pt idx="7009">
                  <c:v>0</c:v>
                </c:pt>
                <c:pt idx="7010">
                  <c:v>0</c:v>
                </c:pt>
                <c:pt idx="7011">
                  <c:v>0</c:v>
                </c:pt>
                <c:pt idx="7012">
                  <c:v>0</c:v>
                </c:pt>
                <c:pt idx="7013">
                  <c:v>0</c:v>
                </c:pt>
                <c:pt idx="7014">
                  <c:v>15968.33144121399</c:v>
                </c:pt>
                <c:pt idx="7015">
                  <c:v>0</c:v>
                </c:pt>
                <c:pt idx="7016">
                  <c:v>17946.635284657819</c:v>
                </c:pt>
                <c:pt idx="7017">
                  <c:v>0</c:v>
                </c:pt>
                <c:pt idx="7018">
                  <c:v>0</c:v>
                </c:pt>
                <c:pt idx="7019">
                  <c:v>17719.081665721209</c:v>
                </c:pt>
                <c:pt idx="7020">
                  <c:v>0</c:v>
                </c:pt>
                <c:pt idx="7021">
                  <c:v>17732.588352826238</c:v>
                </c:pt>
                <c:pt idx="7022">
                  <c:v>0</c:v>
                </c:pt>
                <c:pt idx="7023">
                  <c:v>0</c:v>
                </c:pt>
                <c:pt idx="7024">
                  <c:v>17610.82100344732</c:v>
                </c:pt>
                <c:pt idx="7025">
                  <c:v>0</c:v>
                </c:pt>
                <c:pt idx="7026">
                  <c:v>17551.168468126249</c:v>
                </c:pt>
                <c:pt idx="7027">
                  <c:v>0</c:v>
                </c:pt>
                <c:pt idx="7028">
                  <c:v>18887.415241509119</c:v>
                </c:pt>
                <c:pt idx="7029">
                  <c:v>0</c:v>
                </c:pt>
                <c:pt idx="7030">
                  <c:v>18413.174589538128</c:v>
                </c:pt>
                <c:pt idx="7031">
                  <c:v>0</c:v>
                </c:pt>
                <c:pt idx="7032">
                  <c:v>15692.94715846858</c:v>
                </c:pt>
                <c:pt idx="7033" formatCode="General">
                  <c:v>0</c:v>
                </c:pt>
                <c:pt idx="7034">
                  <c:v>0</c:v>
                </c:pt>
                <c:pt idx="7035" formatCode="General">
                  <c:v>0</c:v>
                </c:pt>
                <c:pt idx="7036" formatCode="General">
                  <c:v>0</c:v>
                </c:pt>
                <c:pt idx="7037" formatCode="General">
                  <c:v>0</c:v>
                </c:pt>
                <c:pt idx="7038">
                  <c:v>16611.847650508731</c:v>
                </c:pt>
                <c:pt idx="7039" formatCode="General">
                  <c:v>0</c:v>
                </c:pt>
                <c:pt idx="7040">
                  <c:v>17323.949455531161</c:v>
                </c:pt>
                <c:pt idx="7041">
                  <c:v>0</c:v>
                </c:pt>
                <c:pt idx="7042">
                  <c:v>0</c:v>
                </c:pt>
                <c:pt idx="7043">
                  <c:v>16988.131500647782</c:v>
                </c:pt>
                <c:pt idx="7044" formatCode="General">
                  <c:v>0</c:v>
                </c:pt>
                <c:pt idx="7045">
                  <c:v>17327.937117257799</c:v>
                </c:pt>
                <c:pt idx="7046" formatCode="General">
                  <c:v>0</c:v>
                </c:pt>
                <c:pt idx="7047" formatCode="General">
                  <c:v>0</c:v>
                </c:pt>
                <c:pt idx="7048">
                  <c:v>17412.647240221329</c:v>
                </c:pt>
                <c:pt idx="7049">
                  <c:v>0</c:v>
                </c:pt>
                <c:pt idx="7050">
                  <c:v>17591.412312306122</c:v>
                </c:pt>
                <c:pt idx="7051">
                  <c:v>0</c:v>
                </c:pt>
                <c:pt idx="7052">
                  <c:v>18395.688195271719</c:v>
                </c:pt>
                <c:pt idx="7053" formatCode="General">
                  <c:v>0</c:v>
                </c:pt>
                <c:pt idx="7054">
                  <c:v>18123.675927257162</c:v>
                </c:pt>
                <c:pt idx="7055" formatCode="General">
                  <c:v>0</c:v>
                </c:pt>
                <c:pt idx="7056">
                  <c:v>14765.515475025461</c:v>
                </c:pt>
                <c:pt idx="7057">
                  <c:v>0</c:v>
                </c:pt>
                <c:pt idx="7058">
                  <c:v>0</c:v>
                </c:pt>
                <c:pt idx="7059">
                  <c:v>0</c:v>
                </c:pt>
                <c:pt idx="7060">
                  <c:v>0</c:v>
                </c:pt>
                <c:pt idx="7061">
                  <c:v>0</c:v>
                </c:pt>
                <c:pt idx="7062">
                  <c:v>15521.404742766281</c:v>
                </c:pt>
                <c:pt idx="7063">
                  <c:v>0</c:v>
                </c:pt>
                <c:pt idx="7064">
                  <c:v>17404.962638765239</c:v>
                </c:pt>
                <c:pt idx="7065">
                  <c:v>0</c:v>
                </c:pt>
                <c:pt idx="7066">
                  <c:v>0</c:v>
                </c:pt>
                <c:pt idx="7067">
                  <c:v>17014.513949772641</c:v>
                </c:pt>
                <c:pt idx="7068">
                  <c:v>0</c:v>
                </c:pt>
                <c:pt idx="7069">
                  <c:v>18198.79149472497</c:v>
                </c:pt>
                <c:pt idx="7070">
                  <c:v>0</c:v>
                </c:pt>
                <c:pt idx="7071">
                  <c:v>0</c:v>
                </c:pt>
                <c:pt idx="7072">
                  <c:v>17828.094894903301</c:v>
                </c:pt>
                <c:pt idx="7073">
                  <c:v>0</c:v>
                </c:pt>
                <c:pt idx="7074">
                  <c:v>18566.391290833719</c:v>
                </c:pt>
                <c:pt idx="7075">
                  <c:v>0</c:v>
                </c:pt>
                <c:pt idx="7076">
                  <c:v>18552.965578164542</c:v>
                </c:pt>
                <c:pt idx="7077">
                  <c:v>0</c:v>
                </c:pt>
                <c:pt idx="7078">
                  <c:v>18526.23651873575</c:v>
                </c:pt>
                <c:pt idx="7079">
                  <c:v>0</c:v>
                </c:pt>
                <c:pt idx="7080">
                  <c:v>14911.361622060111</c:v>
                </c:pt>
                <c:pt idx="7081" formatCode="General">
                  <c:v>0</c:v>
                </c:pt>
                <c:pt idx="7082">
                  <c:v>0</c:v>
                </c:pt>
                <c:pt idx="7083" formatCode="General">
                  <c:v>0</c:v>
                </c:pt>
                <c:pt idx="7084" formatCode="General">
                  <c:v>0</c:v>
                </c:pt>
                <c:pt idx="7085" formatCode="General">
                  <c:v>0</c:v>
                </c:pt>
                <c:pt idx="7086">
                  <c:v>15006.705803364999</c:v>
                </c:pt>
                <c:pt idx="7087" formatCode="General">
                  <c:v>0</c:v>
                </c:pt>
                <c:pt idx="7088">
                  <c:v>16158.48389345637</c:v>
                </c:pt>
                <c:pt idx="7089">
                  <c:v>0</c:v>
                </c:pt>
                <c:pt idx="7090">
                  <c:v>0</c:v>
                </c:pt>
                <c:pt idx="7091">
                  <c:v>17151.581222204659</c:v>
                </c:pt>
                <c:pt idx="7092" formatCode="General">
                  <c:v>0</c:v>
                </c:pt>
                <c:pt idx="7093">
                  <c:v>16979.733392957871</c:v>
                </c:pt>
                <c:pt idx="7094" formatCode="General">
                  <c:v>0</c:v>
                </c:pt>
                <c:pt idx="7095" formatCode="General">
                  <c:v>0</c:v>
                </c:pt>
                <c:pt idx="7096">
                  <c:v>16874.565382379209</c:v>
                </c:pt>
                <c:pt idx="7097">
                  <c:v>0</c:v>
                </c:pt>
                <c:pt idx="7098">
                  <c:v>16545.15471458932</c:v>
                </c:pt>
                <c:pt idx="7099">
                  <c:v>0</c:v>
                </c:pt>
                <c:pt idx="7100">
                  <c:v>18425.990168982</c:v>
                </c:pt>
                <c:pt idx="7101" formatCode="General">
                  <c:v>0</c:v>
                </c:pt>
                <c:pt idx="7102">
                  <c:v>17555.681045276939</c:v>
                </c:pt>
                <c:pt idx="7103" formatCode="General">
                  <c:v>0</c:v>
                </c:pt>
                <c:pt idx="7104">
                  <c:v>15390.061218289769</c:v>
                </c:pt>
                <c:pt idx="7105">
                  <c:v>0</c:v>
                </c:pt>
                <c:pt idx="7106">
                  <c:v>0</c:v>
                </c:pt>
                <c:pt idx="7107">
                  <c:v>0</c:v>
                </c:pt>
                <c:pt idx="7108">
                  <c:v>0</c:v>
                </c:pt>
                <c:pt idx="7109">
                  <c:v>0</c:v>
                </c:pt>
                <c:pt idx="7110">
                  <c:v>14962.803251312789</c:v>
                </c:pt>
                <c:pt idx="7111">
                  <c:v>0</c:v>
                </c:pt>
                <c:pt idx="7112">
                  <c:v>15762.34336932002</c:v>
                </c:pt>
                <c:pt idx="7113">
                  <c:v>0</c:v>
                </c:pt>
                <c:pt idx="7114">
                  <c:v>0</c:v>
                </c:pt>
                <c:pt idx="7115">
                  <c:v>17265.075680453021</c:v>
                </c:pt>
                <c:pt idx="7116">
                  <c:v>0</c:v>
                </c:pt>
                <c:pt idx="7117">
                  <c:v>16266.439179948929</c:v>
                </c:pt>
                <c:pt idx="7118">
                  <c:v>0</c:v>
                </c:pt>
                <c:pt idx="7119">
                  <c:v>0</c:v>
                </c:pt>
                <c:pt idx="7120">
                  <c:v>16240.588376301081</c:v>
                </c:pt>
                <c:pt idx="7121">
                  <c:v>0</c:v>
                </c:pt>
                <c:pt idx="7122">
                  <c:v>16888.166214499859</c:v>
                </c:pt>
                <c:pt idx="7123">
                  <c:v>0</c:v>
                </c:pt>
                <c:pt idx="7124">
                  <c:v>17833.492878297118</c:v>
                </c:pt>
                <c:pt idx="7125">
                  <c:v>0</c:v>
                </c:pt>
                <c:pt idx="7126">
                  <c:v>18105.146535836579</c:v>
                </c:pt>
                <c:pt idx="7127">
                  <c:v>0</c:v>
                </c:pt>
                <c:pt idx="7128">
                  <c:v>15393.11948279193</c:v>
                </c:pt>
                <c:pt idx="7129" formatCode="General">
                  <c:v>0</c:v>
                </c:pt>
                <c:pt idx="7130">
                  <c:v>0</c:v>
                </c:pt>
                <c:pt idx="7131" formatCode="General">
                  <c:v>0</c:v>
                </c:pt>
                <c:pt idx="7132" formatCode="General">
                  <c:v>0</c:v>
                </c:pt>
                <c:pt idx="7133" formatCode="General">
                  <c:v>0</c:v>
                </c:pt>
                <c:pt idx="7134">
                  <c:v>15672.52446523783</c:v>
                </c:pt>
                <c:pt idx="7135" formatCode="General">
                  <c:v>0</c:v>
                </c:pt>
                <c:pt idx="7136">
                  <c:v>17550.63839899734</c:v>
                </c:pt>
                <c:pt idx="7137">
                  <c:v>0</c:v>
                </c:pt>
                <c:pt idx="7138">
                  <c:v>0</c:v>
                </c:pt>
                <c:pt idx="7139">
                  <c:v>17992.7280557173</c:v>
                </c:pt>
                <c:pt idx="7140" formatCode="General">
                  <c:v>0</c:v>
                </c:pt>
                <c:pt idx="7141">
                  <c:v>18267.539403301391</c:v>
                </c:pt>
                <c:pt idx="7142" formatCode="General">
                  <c:v>0</c:v>
                </c:pt>
                <c:pt idx="7143" formatCode="General">
                  <c:v>0</c:v>
                </c:pt>
                <c:pt idx="7144">
                  <c:v>17310.65603654617</c:v>
                </c:pt>
                <c:pt idx="7145">
                  <c:v>0</c:v>
                </c:pt>
                <c:pt idx="7146">
                  <c:v>17872.327034347149</c:v>
                </c:pt>
                <c:pt idx="7147">
                  <c:v>0</c:v>
                </c:pt>
                <c:pt idx="7148">
                  <c:v>18314.69129849668</c:v>
                </c:pt>
                <c:pt idx="7149" formatCode="General">
                  <c:v>0</c:v>
                </c:pt>
                <c:pt idx="7150">
                  <c:v>18869.32473104677</c:v>
                </c:pt>
                <c:pt idx="7151" formatCode="General">
                  <c:v>0</c:v>
                </c:pt>
                <c:pt idx="7152">
                  <c:v>14740.743538738199</c:v>
                </c:pt>
                <c:pt idx="7153">
                  <c:v>0</c:v>
                </c:pt>
                <c:pt idx="7154">
                  <c:v>0</c:v>
                </c:pt>
                <c:pt idx="7155">
                  <c:v>0</c:v>
                </c:pt>
                <c:pt idx="7156">
                  <c:v>0</c:v>
                </c:pt>
                <c:pt idx="7157">
                  <c:v>0</c:v>
                </c:pt>
                <c:pt idx="7158">
                  <c:v>15432.480431712011</c:v>
                </c:pt>
                <c:pt idx="7159">
                  <c:v>0</c:v>
                </c:pt>
                <c:pt idx="7160">
                  <c:v>17813.86157857292</c:v>
                </c:pt>
                <c:pt idx="7161">
                  <c:v>0</c:v>
                </c:pt>
                <c:pt idx="7162">
                  <c:v>0</c:v>
                </c:pt>
                <c:pt idx="7163">
                  <c:v>18070.840225796659</c:v>
                </c:pt>
                <c:pt idx="7164">
                  <c:v>0</c:v>
                </c:pt>
                <c:pt idx="7165">
                  <c:v>18539.687540223309</c:v>
                </c:pt>
                <c:pt idx="7166">
                  <c:v>0</c:v>
                </c:pt>
                <c:pt idx="7167">
                  <c:v>0</c:v>
                </c:pt>
                <c:pt idx="7168">
                  <c:v>18761.153416789821</c:v>
                </c:pt>
                <c:pt idx="7169">
                  <c:v>0</c:v>
                </c:pt>
                <c:pt idx="7170">
                  <c:v>17507.91263231733</c:v>
                </c:pt>
                <c:pt idx="7171">
                  <c:v>0</c:v>
                </c:pt>
                <c:pt idx="7172">
                  <c:v>19146.891272491019</c:v>
                </c:pt>
                <c:pt idx="7173">
                  <c:v>0</c:v>
                </c:pt>
                <c:pt idx="7174">
                  <c:v>18471.667607805</c:v>
                </c:pt>
                <c:pt idx="7175">
                  <c:v>0</c:v>
                </c:pt>
                <c:pt idx="7176">
                  <c:v>15150.52486423799</c:v>
                </c:pt>
                <c:pt idx="7177" formatCode="General">
                  <c:v>0</c:v>
                </c:pt>
                <c:pt idx="7178">
                  <c:v>0</c:v>
                </c:pt>
                <c:pt idx="7179" formatCode="General">
                  <c:v>0</c:v>
                </c:pt>
                <c:pt idx="7180" formatCode="General">
                  <c:v>0</c:v>
                </c:pt>
                <c:pt idx="7181" formatCode="General">
                  <c:v>0</c:v>
                </c:pt>
                <c:pt idx="7182">
                  <c:v>15329.09887788091</c:v>
                </c:pt>
                <c:pt idx="7183" formatCode="General">
                  <c:v>0</c:v>
                </c:pt>
                <c:pt idx="7184">
                  <c:v>18270.871334421608</c:v>
                </c:pt>
                <c:pt idx="7185">
                  <c:v>0</c:v>
                </c:pt>
                <c:pt idx="7186">
                  <c:v>0</c:v>
                </c:pt>
                <c:pt idx="7187">
                  <c:v>17687.525290050431</c:v>
                </c:pt>
                <c:pt idx="7188" formatCode="General">
                  <c:v>0</c:v>
                </c:pt>
                <c:pt idx="7189">
                  <c:v>18435.17973315053</c:v>
                </c:pt>
                <c:pt idx="7190" formatCode="General">
                  <c:v>0</c:v>
                </c:pt>
                <c:pt idx="7191" formatCode="General">
                  <c:v>0</c:v>
                </c:pt>
                <c:pt idx="7192">
                  <c:v>19252.31069442982</c:v>
                </c:pt>
                <c:pt idx="7193">
                  <c:v>0</c:v>
                </c:pt>
                <c:pt idx="7194">
                  <c:v>19141.60538801485</c:v>
                </c:pt>
                <c:pt idx="7195">
                  <c:v>0</c:v>
                </c:pt>
                <c:pt idx="7196">
                  <c:v>18439.384487233499</c:v>
                </c:pt>
                <c:pt idx="7197" formatCode="General">
                  <c:v>0</c:v>
                </c:pt>
                <c:pt idx="7198">
                  <c:v>18328.257186883569</c:v>
                </c:pt>
                <c:pt idx="7199" formatCode="General">
                  <c:v>0</c:v>
                </c:pt>
                <c:pt idx="7200">
                  <c:v>15615.121908121961</c:v>
                </c:pt>
                <c:pt idx="7201">
                  <c:v>0</c:v>
                </c:pt>
                <c:pt idx="7202">
                  <c:v>0</c:v>
                </c:pt>
                <c:pt idx="7203">
                  <c:v>0</c:v>
                </c:pt>
                <c:pt idx="7204">
                  <c:v>0</c:v>
                </c:pt>
                <c:pt idx="7205">
                  <c:v>0</c:v>
                </c:pt>
                <c:pt idx="7206">
                  <c:v>16015.778823414241</c:v>
                </c:pt>
                <c:pt idx="7207">
                  <c:v>0</c:v>
                </c:pt>
                <c:pt idx="7208">
                  <c:v>17841.034465187309</c:v>
                </c:pt>
                <c:pt idx="7209">
                  <c:v>0</c:v>
                </c:pt>
                <c:pt idx="7210">
                  <c:v>0</c:v>
                </c:pt>
                <c:pt idx="7211">
                  <c:v>17784.421791631379</c:v>
                </c:pt>
                <c:pt idx="7212">
                  <c:v>0</c:v>
                </c:pt>
                <c:pt idx="7213">
                  <c:v>17894.220883611932</c:v>
                </c:pt>
                <c:pt idx="7214">
                  <c:v>0</c:v>
                </c:pt>
                <c:pt idx="7215">
                  <c:v>0</c:v>
                </c:pt>
                <c:pt idx="7216">
                  <c:v>17931.630589154451</c:v>
                </c:pt>
                <c:pt idx="7217">
                  <c:v>0</c:v>
                </c:pt>
                <c:pt idx="7218">
                  <c:v>18044.17722585813</c:v>
                </c:pt>
                <c:pt idx="7219">
                  <c:v>0</c:v>
                </c:pt>
                <c:pt idx="7220">
                  <c:v>18271.33175734715</c:v>
                </c:pt>
                <c:pt idx="7221">
                  <c:v>0</c:v>
                </c:pt>
                <c:pt idx="7222">
                  <c:v>17943.69757853913</c:v>
                </c:pt>
                <c:pt idx="7223">
                  <c:v>0</c:v>
                </c:pt>
                <c:pt idx="7224">
                  <c:v>15170.243672838011</c:v>
                </c:pt>
                <c:pt idx="7225" formatCode="General">
                  <c:v>0</c:v>
                </c:pt>
                <c:pt idx="7226">
                  <c:v>0</c:v>
                </c:pt>
                <c:pt idx="7227" formatCode="General">
                  <c:v>0</c:v>
                </c:pt>
                <c:pt idx="7228" formatCode="General">
                  <c:v>0</c:v>
                </c:pt>
                <c:pt idx="7229" formatCode="General">
                  <c:v>0</c:v>
                </c:pt>
                <c:pt idx="7230">
                  <c:v>15688.581780942281</c:v>
                </c:pt>
                <c:pt idx="7231" formatCode="General">
                  <c:v>0</c:v>
                </c:pt>
                <c:pt idx="7232">
                  <c:v>17881.7245088827</c:v>
                </c:pt>
                <c:pt idx="7233">
                  <c:v>0</c:v>
                </c:pt>
                <c:pt idx="7234">
                  <c:v>0</c:v>
                </c:pt>
                <c:pt idx="7235">
                  <c:v>18227.488417872621</c:v>
                </c:pt>
                <c:pt idx="7236" formatCode="General">
                  <c:v>0</c:v>
                </c:pt>
                <c:pt idx="7237">
                  <c:v>17964.9308057534</c:v>
                </c:pt>
                <c:pt idx="7238" formatCode="General">
                  <c:v>0</c:v>
                </c:pt>
                <c:pt idx="7239" formatCode="General">
                  <c:v>0</c:v>
                </c:pt>
                <c:pt idx="7240">
                  <c:v>18190.364717607201</c:v>
                </c:pt>
                <c:pt idx="7241">
                  <c:v>0</c:v>
                </c:pt>
                <c:pt idx="7242">
                  <c:v>18027.170183669379</c:v>
                </c:pt>
                <c:pt idx="7243">
                  <c:v>0</c:v>
                </c:pt>
                <c:pt idx="7244">
                  <c:v>17608.19303293448</c:v>
                </c:pt>
                <c:pt idx="7245" formatCode="General">
                  <c:v>0</c:v>
                </c:pt>
                <c:pt idx="7246">
                  <c:v>17483.183649228529</c:v>
                </c:pt>
                <c:pt idx="7247" formatCode="General">
                  <c:v>0</c:v>
                </c:pt>
                <c:pt idx="7248">
                  <c:v>15248.329317794931</c:v>
                </c:pt>
                <c:pt idx="7249">
                  <c:v>0</c:v>
                </c:pt>
                <c:pt idx="7250">
                  <c:v>0</c:v>
                </c:pt>
                <c:pt idx="7251">
                  <c:v>0</c:v>
                </c:pt>
                <c:pt idx="7252">
                  <c:v>0</c:v>
                </c:pt>
                <c:pt idx="7253">
                  <c:v>0</c:v>
                </c:pt>
                <c:pt idx="7254">
                  <c:v>15048.397191061669</c:v>
                </c:pt>
                <c:pt idx="7255">
                  <c:v>0</c:v>
                </c:pt>
                <c:pt idx="7256">
                  <c:v>15644.98724623503</c:v>
                </c:pt>
                <c:pt idx="7257">
                  <c:v>0</c:v>
                </c:pt>
                <c:pt idx="7258">
                  <c:v>0</c:v>
                </c:pt>
                <c:pt idx="7259">
                  <c:v>17053.15312704206</c:v>
                </c:pt>
                <c:pt idx="7260">
                  <c:v>0</c:v>
                </c:pt>
                <c:pt idx="7261">
                  <c:v>16627.310843813131</c:v>
                </c:pt>
                <c:pt idx="7262">
                  <c:v>0</c:v>
                </c:pt>
                <c:pt idx="7263">
                  <c:v>0</c:v>
                </c:pt>
                <c:pt idx="7264">
                  <c:v>16465.078620835058</c:v>
                </c:pt>
                <c:pt idx="7265">
                  <c:v>0</c:v>
                </c:pt>
                <c:pt idx="7266">
                  <c:v>16297.942645123119</c:v>
                </c:pt>
                <c:pt idx="7267">
                  <c:v>0</c:v>
                </c:pt>
                <c:pt idx="7268">
                  <c:v>17284.499720562751</c:v>
                </c:pt>
                <c:pt idx="7269">
                  <c:v>0</c:v>
                </c:pt>
                <c:pt idx="7270">
                  <c:v>17641.062705240751</c:v>
                </c:pt>
                <c:pt idx="7271">
                  <c:v>0</c:v>
                </c:pt>
                <c:pt idx="7272">
                  <c:v>14618.399665002509</c:v>
                </c:pt>
                <c:pt idx="7273" formatCode="General">
                  <c:v>0</c:v>
                </c:pt>
                <c:pt idx="7274">
                  <c:v>0</c:v>
                </c:pt>
                <c:pt idx="7275" formatCode="General">
                  <c:v>0</c:v>
                </c:pt>
                <c:pt idx="7276" formatCode="General">
                  <c:v>0</c:v>
                </c:pt>
                <c:pt idx="7277" formatCode="General">
                  <c:v>0</c:v>
                </c:pt>
                <c:pt idx="7278">
                  <c:v>15101.70507882427</c:v>
                </c:pt>
                <c:pt idx="7279" formatCode="General">
                  <c:v>0</c:v>
                </c:pt>
                <c:pt idx="7280">
                  <c:v>15162.86296036324</c:v>
                </c:pt>
                <c:pt idx="7281">
                  <c:v>0</c:v>
                </c:pt>
                <c:pt idx="7282">
                  <c:v>0</c:v>
                </c:pt>
                <c:pt idx="7283">
                  <c:v>15558.263797110139</c:v>
                </c:pt>
                <c:pt idx="7284" formatCode="General">
                  <c:v>0</c:v>
                </c:pt>
                <c:pt idx="7285">
                  <c:v>15607.975054293331</c:v>
                </c:pt>
                <c:pt idx="7286" formatCode="General">
                  <c:v>0</c:v>
                </c:pt>
                <c:pt idx="7287" formatCode="General">
                  <c:v>0</c:v>
                </c:pt>
                <c:pt idx="7288">
                  <c:v>15317.87078600307</c:v>
                </c:pt>
                <c:pt idx="7289">
                  <c:v>0</c:v>
                </c:pt>
                <c:pt idx="7290">
                  <c:v>15721.513959104401</c:v>
                </c:pt>
                <c:pt idx="7291">
                  <c:v>0</c:v>
                </c:pt>
                <c:pt idx="7292">
                  <c:v>15845.756913792349</c:v>
                </c:pt>
                <c:pt idx="7293" formatCode="General">
                  <c:v>0</c:v>
                </c:pt>
                <c:pt idx="7294">
                  <c:v>16039.32796409926</c:v>
                </c:pt>
                <c:pt idx="7295" formatCode="General">
                  <c:v>0</c:v>
                </c:pt>
                <c:pt idx="7296">
                  <c:v>14214.043830377221</c:v>
                </c:pt>
                <c:pt idx="7297">
                  <c:v>0</c:v>
                </c:pt>
                <c:pt idx="7298">
                  <c:v>0</c:v>
                </c:pt>
                <c:pt idx="7299">
                  <c:v>0</c:v>
                </c:pt>
                <c:pt idx="7300">
                  <c:v>0</c:v>
                </c:pt>
                <c:pt idx="7301">
                  <c:v>0</c:v>
                </c:pt>
                <c:pt idx="7302">
                  <c:v>14293.59305676943</c:v>
                </c:pt>
                <c:pt idx="7303">
                  <c:v>0</c:v>
                </c:pt>
                <c:pt idx="7304">
                  <c:v>15362.34696123098</c:v>
                </c:pt>
                <c:pt idx="7305">
                  <c:v>0</c:v>
                </c:pt>
                <c:pt idx="7306">
                  <c:v>0</c:v>
                </c:pt>
                <c:pt idx="7307">
                  <c:v>15768.44210715466</c:v>
                </c:pt>
                <c:pt idx="7308">
                  <c:v>0</c:v>
                </c:pt>
                <c:pt idx="7309">
                  <c:v>16296.640774274651</c:v>
                </c:pt>
                <c:pt idx="7310">
                  <c:v>0</c:v>
                </c:pt>
                <c:pt idx="7311">
                  <c:v>0</c:v>
                </c:pt>
                <c:pt idx="7312">
                  <c:v>16546.91231032072</c:v>
                </c:pt>
                <c:pt idx="7313">
                  <c:v>0</c:v>
                </c:pt>
                <c:pt idx="7314">
                  <c:v>16511.868434120279</c:v>
                </c:pt>
                <c:pt idx="7315">
                  <c:v>0</c:v>
                </c:pt>
                <c:pt idx="7316">
                  <c:v>16975.301944773521</c:v>
                </c:pt>
                <c:pt idx="7317">
                  <c:v>0</c:v>
                </c:pt>
                <c:pt idx="7318">
                  <c:v>17677.34320532731</c:v>
                </c:pt>
                <c:pt idx="7319">
                  <c:v>0</c:v>
                </c:pt>
                <c:pt idx="7320">
                  <c:v>14841.381152265471</c:v>
                </c:pt>
                <c:pt idx="7321" formatCode="General">
                  <c:v>0</c:v>
                </c:pt>
                <c:pt idx="7322">
                  <c:v>0</c:v>
                </c:pt>
                <c:pt idx="7323" formatCode="General">
                  <c:v>0</c:v>
                </c:pt>
                <c:pt idx="7324" formatCode="General">
                  <c:v>0</c:v>
                </c:pt>
                <c:pt idx="7325" formatCode="General">
                  <c:v>0</c:v>
                </c:pt>
                <c:pt idx="7326">
                  <c:v>15293.16772054781</c:v>
                </c:pt>
                <c:pt idx="7327" formatCode="General">
                  <c:v>0</c:v>
                </c:pt>
                <c:pt idx="7328">
                  <c:v>16999.009107994079</c:v>
                </c:pt>
                <c:pt idx="7329">
                  <c:v>0</c:v>
                </c:pt>
                <c:pt idx="7330">
                  <c:v>0</c:v>
                </c:pt>
                <c:pt idx="7331">
                  <c:v>17126.849127731079</c:v>
                </c:pt>
                <c:pt idx="7332" formatCode="General">
                  <c:v>0</c:v>
                </c:pt>
                <c:pt idx="7333">
                  <c:v>18195.640330939481</c:v>
                </c:pt>
                <c:pt idx="7334" formatCode="General">
                  <c:v>0</c:v>
                </c:pt>
                <c:pt idx="7335" formatCode="General">
                  <c:v>0</c:v>
                </c:pt>
                <c:pt idx="7336">
                  <c:v>17281.151636041581</c:v>
                </c:pt>
                <c:pt idx="7337">
                  <c:v>0</c:v>
                </c:pt>
                <c:pt idx="7338">
                  <c:v>17426.533975019389</c:v>
                </c:pt>
                <c:pt idx="7339">
                  <c:v>0</c:v>
                </c:pt>
                <c:pt idx="7340">
                  <c:v>17750.01786776185</c:v>
                </c:pt>
                <c:pt idx="7341" formatCode="General">
                  <c:v>0</c:v>
                </c:pt>
                <c:pt idx="7342">
                  <c:v>18261.760008945319</c:v>
                </c:pt>
                <c:pt idx="7343" formatCode="General">
                  <c:v>0</c:v>
                </c:pt>
                <c:pt idx="7344">
                  <c:v>15355.887128290169</c:v>
                </c:pt>
                <c:pt idx="7345">
                  <c:v>0</c:v>
                </c:pt>
                <c:pt idx="7346">
                  <c:v>0</c:v>
                </c:pt>
                <c:pt idx="7347">
                  <c:v>0</c:v>
                </c:pt>
                <c:pt idx="7348">
                  <c:v>0</c:v>
                </c:pt>
                <c:pt idx="7349">
                  <c:v>0</c:v>
                </c:pt>
                <c:pt idx="7350">
                  <c:v>15662.03151303581</c:v>
                </c:pt>
                <c:pt idx="7351">
                  <c:v>0</c:v>
                </c:pt>
                <c:pt idx="7352">
                  <c:v>16863.435584620329</c:v>
                </c:pt>
                <c:pt idx="7353">
                  <c:v>0</c:v>
                </c:pt>
                <c:pt idx="7354">
                  <c:v>0</c:v>
                </c:pt>
                <c:pt idx="7355">
                  <c:v>18252.873647001201</c:v>
                </c:pt>
                <c:pt idx="7356">
                  <c:v>0</c:v>
                </c:pt>
                <c:pt idx="7357">
                  <c:v>18306.83212389718</c:v>
                </c:pt>
                <c:pt idx="7358">
                  <c:v>0</c:v>
                </c:pt>
                <c:pt idx="7359">
                  <c:v>0</c:v>
                </c:pt>
                <c:pt idx="7360">
                  <c:v>18094.368806162791</c:v>
                </c:pt>
                <c:pt idx="7361">
                  <c:v>0</c:v>
                </c:pt>
                <c:pt idx="7362">
                  <c:v>17261.831661245</c:v>
                </c:pt>
                <c:pt idx="7363">
                  <c:v>0</c:v>
                </c:pt>
                <c:pt idx="7364">
                  <c:v>17453.687696952202</c:v>
                </c:pt>
                <c:pt idx="7365">
                  <c:v>0</c:v>
                </c:pt>
                <c:pt idx="7366">
                  <c:v>17982.276727528209</c:v>
                </c:pt>
                <c:pt idx="7367">
                  <c:v>0</c:v>
                </c:pt>
                <c:pt idx="7368">
                  <c:v>15680.903061225639</c:v>
                </c:pt>
                <c:pt idx="7369" formatCode="General">
                  <c:v>0</c:v>
                </c:pt>
                <c:pt idx="7370">
                  <c:v>0</c:v>
                </c:pt>
                <c:pt idx="7371" formatCode="General">
                  <c:v>0</c:v>
                </c:pt>
                <c:pt idx="7372" formatCode="General">
                  <c:v>0</c:v>
                </c:pt>
                <c:pt idx="7373" formatCode="General">
                  <c:v>0</c:v>
                </c:pt>
                <c:pt idx="7374">
                  <c:v>16288.6424198269</c:v>
                </c:pt>
                <c:pt idx="7375" formatCode="General">
                  <c:v>0</c:v>
                </c:pt>
                <c:pt idx="7376">
                  <c:v>17036.753526913832</c:v>
                </c:pt>
                <c:pt idx="7377">
                  <c:v>0</c:v>
                </c:pt>
                <c:pt idx="7378">
                  <c:v>0</c:v>
                </c:pt>
                <c:pt idx="7379">
                  <c:v>18292.912603192221</c:v>
                </c:pt>
                <c:pt idx="7380" formatCode="General">
                  <c:v>0</c:v>
                </c:pt>
                <c:pt idx="7381">
                  <c:v>17995.86183911507</c:v>
                </c:pt>
                <c:pt idx="7382" formatCode="General">
                  <c:v>0</c:v>
                </c:pt>
                <c:pt idx="7383" formatCode="General">
                  <c:v>0</c:v>
                </c:pt>
                <c:pt idx="7384">
                  <c:v>18508.364038822099</c:v>
                </c:pt>
                <c:pt idx="7385">
                  <c:v>0</c:v>
                </c:pt>
                <c:pt idx="7386">
                  <c:v>17596.499512258772</c:v>
                </c:pt>
                <c:pt idx="7387">
                  <c:v>0</c:v>
                </c:pt>
                <c:pt idx="7388">
                  <c:v>18545.6145325012</c:v>
                </c:pt>
                <c:pt idx="7389" formatCode="General">
                  <c:v>0</c:v>
                </c:pt>
                <c:pt idx="7390">
                  <c:v>18595.324805341599</c:v>
                </c:pt>
                <c:pt idx="7391" formatCode="General">
                  <c:v>0</c:v>
                </c:pt>
                <c:pt idx="7392">
                  <c:v>15729.02933092863</c:v>
                </c:pt>
                <c:pt idx="7393">
                  <c:v>0</c:v>
                </c:pt>
                <c:pt idx="7394">
                  <c:v>0</c:v>
                </c:pt>
                <c:pt idx="7395">
                  <c:v>0</c:v>
                </c:pt>
                <c:pt idx="7396">
                  <c:v>0</c:v>
                </c:pt>
                <c:pt idx="7397">
                  <c:v>0</c:v>
                </c:pt>
                <c:pt idx="7398">
                  <c:v>15744.40301962647</c:v>
                </c:pt>
                <c:pt idx="7399">
                  <c:v>0</c:v>
                </c:pt>
                <c:pt idx="7400">
                  <c:v>17377.279357804</c:v>
                </c:pt>
                <c:pt idx="7401">
                  <c:v>0</c:v>
                </c:pt>
                <c:pt idx="7402">
                  <c:v>0</c:v>
                </c:pt>
                <c:pt idx="7403">
                  <c:v>17896.192376186758</c:v>
                </c:pt>
                <c:pt idx="7404">
                  <c:v>0</c:v>
                </c:pt>
                <c:pt idx="7405">
                  <c:v>17590.884855699409</c:v>
                </c:pt>
                <c:pt idx="7406">
                  <c:v>0</c:v>
                </c:pt>
                <c:pt idx="7407">
                  <c:v>0</c:v>
                </c:pt>
                <c:pt idx="7408">
                  <c:v>17778.724846122179</c:v>
                </c:pt>
                <c:pt idx="7409">
                  <c:v>0</c:v>
                </c:pt>
                <c:pt idx="7410">
                  <c:v>17848.636582399409</c:v>
                </c:pt>
                <c:pt idx="7411">
                  <c:v>0</c:v>
                </c:pt>
                <c:pt idx="7412">
                  <c:v>17915.45485615245</c:v>
                </c:pt>
                <c:pt idx="7413">
                  <c:v>0</c:v>
                </c:pt>
                <c:pt idx="7414">
                  <c:v>18645.761792710498</c:v>
                </c:pt>
                <c:pt idx="7415">
                  <c:v>0</c:v>
                </c:pt>
                <c:pt idx="7416">
                  <c:v>15888.243787357271</c:v>
                </c:pt>
                <c:pt idx="7417" formatCode="General">
                  <c:v>0</c:v>
                </c:pt>
                <c:pt idx="7418">
                  <c:v>0</c:v>
                </c:pt>
                <c:pt idx="7419" formatCode="General">
                  <c:v>0</c:v>
                </c:pt>
                <c:pt idx="7420" formatCode="General">
                  <c:v>0</c:v>
                </c:pt>
                <c:pt idx="7421" formatCode="General">
                  <c:v>0</c:v>
                </c:pt>
                <c:pt idx="7422">
                  <c:v>15889.274203731709</c:v>
                </c:pt>
                <c:pt idx="7423" formatCode="General">
                  <c:v>0</c:v>
                </c:pt>
                <c:pt idx="7424">
                  <c:v>16349.74820062017</c:v>
                </c:pt>
                <c:pt idx="7425">
                  <c:v>0</c:v>
                </c:pt>
                <c:pt idx="7426">
                  <c:v>0</c:v>
                </c:pt>
                <c:pt idx="7427">
                  <c:v>16281.26242713331</c:v>
                </c:pt>
                <c:pt idx="7428" formatCode="General">
                  <c:v>0</c:v>
                </c:pt>
                <c:pt idx="7429">
                  <c:v>17156.694921464619</c:v>
                </c:pt>
                <c:pt idx="7430" formatCode="General">
                  <c:v>0</c:v>
                </c:pt>
                <c:pt idx="7431" formatCode="General">
                  <c:v>0</c:v>
                </c:pt>
                <c:pt idx="7432">
                  <c:v>17420.553367511151</c:v>
                </c:pt>
                <c:pt idx="7433">
                  <c:v>0</c:v>
                </c:pt>
                <c:pt idx="7434">
                  <c:v>17230.500393329999</c:v>
                </c:pt>
                <c:pt idx="7435">
                  <c:v>0</c:v>
                </c:pt>
                <c:pt idx="7436">
                  <c:v>17460.899428093551</c:v>
                </c:pt>
                <c:pt idx="7437" formatCode="General">
                  <c:v>0</c:v>
                </c:pt>
                <c:pt idx="7438">
                  <c:v>17580.364541931562</c:v>
                </c:pt>
                <c:pt idx="7439" formatCode="General">
                  <c:v>0</c:v>
                </c:pt>
                <c:pt idx="7440">
                  <c:v>15200.56081280033</c:v>
                </c:pt>
                <c:pt idx="7441">
                  <c:v>0</c:v>
                </c:pt>
                <c:pt idx="7442">
                  <c:v>0</c:v>
                </c:pt>
                <c:pt idx="7443">
                  <c:v>0</c:v>
                </c:pt>
                <c:pt idx="7444">
                  <c:v>0</c:v>
                </c:pt>
                <c:pt idx="7445">
                  <c:v>0</c:v>
                </c:pt>
                <c:pt idx="7446">
                  <c:v>15108.928529594061</c:v>
                </c:pt>
                <c:pt idx="7447">
                  <c:v>0</c:v>
                </c:pt>
                <c:pt idx="7448">
                  <c:v>15005.62874520568</c:v>
                </c:pt>
                <c:pt idx="7449">
                  <c:v>0</c:v>
                </c:pt>
                <c:pt idx="7450">
                  <c:v>0</c:v>
                </c:pt>
                <c:pt idx="7451">
                  <c:v>15569.299725111159</c:v>
                </c:pt>
                <c:pt idx="7452">
                  <c:v>0</c:v>
                </c:pt>
                <c:pt idx="7453">
                  <c:v>16587.226181006041</c:v>
                </c:pt>
                <c:pt idx="7454">
                  <c:v>0</c:v>
                </c:pt>
                <c:pt idx="7455">
                  <c:v>0</c:v>
                </c:pt>
                <c:pt idx="7456">
                  <c:v>16895.91925223434</c:v>
                </c:pt>
                <c:pt idx="7457">
                  <c:v>0</c:v>
                </c:pt>
                <c:pt idx="7458">
                  <c:v>17023.177361789902</c:v>
                </c:pt>
                <c:pt idx="7459">
                  <c:v>0</c:v>
                </c:pt>
                <c:pt idx="7460">
                  <c:v>17267.19558298252</c:v>
                </c:pt>
                <c:pt idx="7461">
                  <c:v>0</c:v>
                </c:pt>
                <c:pt idx="7462">
                  <c:v>17355.534877482642</c:v>
                </c:pt>
                <c:pt idx="7463">
                  <c:v>0</c:v>
                </c:pt>
                <c:pt idx="7464">
                  <c:v>15607.12046227622</c:v>
                </c:pt>
                <c:pt idx="7465" formatCode="General">
                  <c:v>0</c:v>
                </c:pt>
                <c:pt idx="7466">
                  <c:v>0</c:v>
                </c:pt>
                <c:pt idx="7467" formatCode="General">
                  <c:v>0</c:v>
                </c:pt>
                <c:pt idx="7468" formatCode="General">
                  <c:v>0</c:v>
                </c:pt>
                <c:pt idx="7469" formatCode="General">
                  <c:v>0</c:v>
                </c:pt>
                <c:pt idx="7470">
                  <c:v>15930.850334223849</c:v>
                </c:pt>
                <c:pt idx="7471" formatCode="General">
                  <c:v>0</c:v>
                </c:pt>
                <c:pt idx="7472">
                  <c:v>16783.906092879781</c:v>
                </c:pt>
                <c:pt idx="7473">
                  <c:v>0</c:v>
                </c:pt>
                <c:pt idx="7474">
                  <c:v>0</c:v>
                </c:pt>
                <c:pt idx="7475">
                  <c:v>17787.77966096262</c:v>
                </c:pt>
                <c:pt idx="7476" formatCode="General">
                  <c:v>0</c:v>
                </c:pt>
                <c:pt idx="7477">
                  <c:v>18949.131912770019</c:v>
                </c:pt>
                <c:pt idx="7478" formatCode="General">
                  <c:v>0</c:v>
                </c:pt>
                <c:pt idx="7479" formatCode="General">
                  <c:v>0</c:v>
                </c:pt>
                <c:pt idx="7480">
                  <c:v>17554.489868066819</c:v>
                </c:pt>
                <c:pt idx="7481">
                  <c:v>0</c:v>
                </c:pt>
                <c:pt idx="7482">
                  <c:v>17911.646188171151</c:v>
                </c:pt>
                <c:pt idx="7483">
                  <c:v>0</c:v>
                </c:pt>
                <c:pt idx="7484">
                  <c:v>18393.17996803821</c:v>
                </c:pt>
                <c:pt idx="7485" formatCode="General">
                  <c:v>0</c:v>
                </c:pt>
                <c:pt idx="7486">
                  <c:v>18046.84815623816</c:v>
                </c:pt>
                <c:pt idx="7487" formatCode="General">
                  <c:v>0</c:v>
                </c:pt>
                <c:pt idx="7488">
                  <c:v>15384.161197826181</c:v>
                </c:pt>
                <c:pt idx="7489">
                  <c:v>0</c:v>
                </c:pt>
                <c:pt idx="7490">
                  <c:v>0</c:v>
                </c:pt>
                <c:pt idx="7491">
                  <c:v>0</c:v>
                </c:pt>
                <c:pt idx="7492">
                  <c:v>0</c:v>
                </c:pt>
                <c:pt idx="7493">
                  <c:v>0</c:v>
                </c:pt>
                <c:pt idx="7494">
                  <c:v>15583.614030356821</c:v>
                </c:pt>
                <c:pt idx="7495">
                  <c:v>0</c:v>
                </c:pt>
                <c:pt idx="7496">
                  <c:v>17521.837782398699</c:v>
                </c:pt>
                <c:pt idx="7497">
                  <c:v>0</c:v>
                </c:pt>
                <c:pt idx="7498">
                  <c:v>0</c:v>
                </c:pt>
                <c:pt idx="7499">
                  <c:v>18354.019508592039</c:v>
                </c:pt>
                <c:pt idx="7500">
                  <c:v>0</c:v>
                </c:pt>
                <c:pt idx="7501">
                  <c:v>18303.862292878872</c:v>
                </c:pt>
                <c:pt idx="7502">
                  <c:v>0</c:v>
                </c:pt>
                <c:pt idx="7503">
                  <c:v>0</c:v>
                </c:pt>
                <c:pt idx="7504">
                  <c:v>17917.027559852919</c:v>
                </c:pt>
                <c:pt idx="7505">
                  <c:v>0</c:v>
                </c:pt>
                <c:pt idx="7506">
                  <c:v>18440.880624399331</c:v>
                </c:pt>
                <c:pt idx="7507">
                  <c:v>0</c:v>
                </c:pt>
                <c:pt idx="7508">
                  <c:v>18584.97796843278</c:v>
                </c:pt>
                <c:pt idx="7509">
                  <c:v>0</c:v>
                </c:pt>
                <c:pt idx="7510">
                  <c:v>18746.854788505902</c:v>
                </c:pt>
                <c:pt idx="7511">
                  <c:v>0</c:v>
                </c:pt>
                <c:pt idx="7512">
                  <c:v>15499.405070075831</c:v>
                </c:pt>
                <c:pt idx="7513" formatCode="General">
                  <c:v>0</c:v>
                </c:pt>
                <c:pt idx="7514">
                  <c:v>0</c:v>
                </c:pt>
                <c:pt idx="7515" formatCode="General">
                  <c:v>0</c:v>
                </c:pt>
                <c:pt idx="7516" formatCode="General">
                  <c:v>0</c:v>
                </c:pt>
                <c:pt idx="7517" formatCode="General">
                  <c:v>0</c:v>
                </c:pt>
                <c:pt idx="7518">
                  <c:v>15579.979569777861</c:v>
                </c:pt>
                <c:pt idx="7519" formatCode="General">
                  <c:v>0</c:v>
                </c:pt>
                <c:pt idx="7520">
                  <c:v>17777.346978097019</c:v>
                </c:pt>
                <c:pt idx="7521">
                  <c:v>0</c:v>
                </c:pt>
                <c:pt idx="7522">
                  <c:v>0</c:v>
                </c:pt>
                <c:pt idx="7523">
                  <c:v>17579.28919764061</c:v>
                </c:pt>
                <c:pt idx="7524" formatCode="General">
                  <c:v>0</c:v>
                </c:pt>
                <c:pt idx="7525">
                  <c:v>18315.73332850885</c:v>
                </c:pt>
                <c:pt idx="7526" formatCode="General">
                  <c:v>0</c:v>
                </c:pt>
                <c:pt idx="7527" formatCode="General">
                  <c:v>0</c:v>
                </c:pt>
                <c:pt idx="7528">
                  <c:v>18641.030893083069</c:v>
                </c:pt>
                <c:pt idx="7529">
                  <c:v>0</c:v>
                </c:pt>
                <c:pt idx="7530">
                  <c:v>18237.071180805589</c:v>
                </c:pt>
                <c:pt idx="7531">
                  <c:v>0</c:v>
                </c:pt>
                <c:pt idx="7532">
                  <c:v>18565.85936708024</c:v>
                </c:pt>
                <c:pt idx="7533" formatCode="General">
                  <c:v>0</c:v>
                </c:pt>
                <c:pt idx="7534">
                  <c:v>18667.462943660441</c:v>
                </c:pt>
                <c:pt idx="7535" formatCode="General">
                  <c:v>0</c:v>
                </c:pt>
                <c:pt idx="7536">
                  <c:v>15431.712057439019</c:v>
                </c:pt>
                <c:pt idx="7537">
                  <c:v>0</c:v>
                </c:pt>
                <c:pt idx="7538">
                  <c:v>0</c:v>
                </c:pt>
                <c:pt idx="7539">
                  <c:v>0</c:v>
                </c:pt>
                <c:pt idx="7540">
                  <c:v>0</c:v>
                </c:pt>
                <c:pt idx="7541">
                  <c:v>0</c:v>
                </c:pt>
                <c:pt idx="7542">
                  <c:v>15024.647115596439</c:v>
                </c:pt>
                <c:pt idx="7543">
                  <c:v>0</c:v>
                </c:pt>
                <c:pt idx="7544">
                  <c:v>17181.40321111602</c:v>
                </c:pt>
                <c:pt idx="7545">
                  <c:v>0</c:v>
                </c:pt>
                <c:pt idx="7546">
                  <c:v>0</c:v>
                </c:pt>
                <c:pt idx="7547">
                  <c:v>18299.12647339256</c:v>
                </c:pt>
                <c:pt idx="7548">
                  <c:v>0</c:v>
                </c:pt>
                <c:pt idx="7549">
                  <c:v>18920.018221228391</c:v>
                </c:pt>
                <c:pt idx="7550">
                  <c:v>0</c:v>
                </c:pt>
                <c:pt idx="7551">
                  <c:v>0</c:v>
                </c:pt>
                <c:pt idx="7552">
                  <c:v>18262.239971234041</c:v>
                </c:pt>
                <c:pt idx="7553">
                  <c:v>0</c:v>
                </c:pt>
                <c:pt idx="7554">
                  <c:v>18019.347375890669</c:v>
                </c:pt>
                <c:pt idx="7555">
                  <c:v>0</c:v>
                </c:pt>
                <c:pt idx="7556">
                  <c:v>18066.452802903401</c:v>
                </c:pt>
                <c:pt idx="7557">
                  <c:v>0</c:v>
                </c:pt>
                <c:pt idx="7558">
                  <c:v>18044.01037753703</c:v>
                </c:pt>
                <c:pt idx="7559">
                  <c:v>0</c:v>
                </c:pt>
                <c:pt idx="7560">
                  <c:v>16156.506786057231</c:v>
                </c:pt>
                <c:pt idx="7561" formatCode="General">
                  <c:v>0</c:v>
                </c:pt>
                <c:pt idx="7562">
                  <c:v>0</c:v>
                </c:pt>
                <c:pt idx="7563" formatCode="General">
                  <c:v>0</c:v>
                </c:pt>
                <c:pt idx="7564" formatCode="General">
                  <c:v>0</c:v>
                </c:pt>
                <c:pt idx="7565" formatCode="General">
                  <c:v>0</c:v>
                </c:pt>
                <c:pt idx="7566">
                  <c:v>15830.371927226121</c:v>
                </c:pt>
                <c:pt idx="7567" formatCode="General">
                  <c:v>0</c:v>
                </c:pt>
                <c:pt idx="7568">
                  <c:v>17975.438206656749</c:v>
                </c:pt>
                <c:pt idx="7569">
                  <c:v>0</c:v>
                </c:pt>
                <c:pt idx="7570">
                  <c:v>0</c:v>
                </c:pt>
                <c:pt idx="7571">
                  <c:v>18363.410761304109</c:v>
                </c:pt>
                <c:pt idx="7572" formatCode="General">
                  <c:v>0</c:v>
                </c:pt>
                <c:pt idx="7573">
                  <c:v>18159.256077270391</c:v>
                </c:pt>
                <c:pt idx="7574" formatCode="General">
                  <c:v>0</c:v>
                </c:pt>
                <c:pt idx="7575" formatCode="General">
                  <c:v>0</c:v>
                </c:pt>
                <c:pt idx="7576">
                  <c:v>17970.20979040971</c:v>
                </c:pt>
                <c:pt idx="7577">
                  <c:v>0</c:v>
                </c:pt>
                <c:pt idx="7578">
                  <c:v>17827.271347832298</c:v>
                </c:pt>
                <c:pt idx="7579">
                  <c:v>0</c:v>
                </c:pt>
                <c:pt idx="7580">
                  <c:v>17003.5634413554</c:v>
                </c:pt>
                <c:pt idx="7581" formatCode="General">
                  <c:v>0</c:v>
                </c:pt>
                <c:pt idx="7582">
                  <c:v>18397.178815220101</c:v>
                </c:pt>
                <c:pt idx="7583" formatCode="General">
                  <c:v>0</c:v>
                </c:pt>
                <c:pt idx="7584">
                  <c:v>15930.323664647671</c:v>
                </c:pt>
                <c:pt idx="7585">
                  <c:v>0</c:v>
                </c:pt>
                <c:pt idx="7586">
                  <c:v>0</c:v>
                </c:pt>
                <c:pt idx="7587">
                  <c:v>0</c:v>
                </c:pt>
                <c:pt idx="7588">
                  <c:v>0</c:v>
                </c:pt>
                <c:pt idx="7589">
                  <c:v>0</c:v>
                </c:pt>
                <c:pt idx="7590">
                  <c:v>15466.348894797949</c:v>
                </c:pt>
                <c:pt idx="7591">
                  <c:v>0</c:v>
                </c:pt>
                <c:pt idx="7592">
                  <c:v>16061.94899874399</c:v>
                </c:pt>
                <c:pt idx="7593">
                  <c:v>0</c:v>
                </c:pt>
                <c:pt idx="7594">
                  <c:v>0</c:v>
                </c:pt>
                <c:pt idx="7595">
                  <c:v>17200.614105956109</c:v>
                </c:pt>
                <c:pt idx="7596">
                  <c:v>0</c:v>
                </c:pt>
                <c:pt idx="7597">
                  <c:v>16952.89776477492</c:v>
                </c:pt>
                <c:pt idx="7598">
                  <c:v>0</c:v>
                </c:pt>
                <c:pt idx="7599">
                  <c:v>0</c:v>
                </c:pt>
                <c:pt idx="7600">
                  <c:v>17609.937872248549</c:v>
                </c:pt>
                <c:pt idx="7601">
                  <c:v>0</c:v>
                </c:pt>
                <c:pt idx="7602">
                  <c:v>17588.732908552651</c:v>
                </c:pt>
                <c:pt idx="7603">
                  <c:v>0</c:v>
                </c:pt>
                <c:pt idx="7604">
                  <c:v>17512.661580888551</c:v>
                </c:pt>
                <c:pt idx="7605">
                  <c:v>0</c:v>
                </c:pt>
                <c:pt idx="7606">
                  <c:v>18398.69121869337</c:v>
                </c:pt>
                <c:pt idx="7607">
                  <c:v>0</c:v>
                </c:pt>
                <c:pt idx="7608">
                  <c:v>14829.274800151399</c:v>
                </c:pt>
                <c:pt idx="7609" formatCode="General">
                  <c:v>0</c:v>
                </c:pt>
                <c:pt idx="7610">
                  <c:v>0</c:v>
                </c:pt>
                <c:pt idx="7611" formatCode="General">
                  <c:v>0</c:v>
                </c:pt>
                <c:pt idx="7612" formatCode="General">
                  <c:v>0</c:v>
                </c:pt>
                <c:pt idx="7613" formatCode="General">
                  <c:v>0</c:v>
                </c:pt>
                <c:pt idx="7614">
                  <c:v>15105.657375047471</c:v>
                </c:pt>
                <c:pt idx="7615" formatCode="General">
                  <c:v>0</c:v>
                </c:pt>
                <c:pt idx="7616">
                  <c:v>15940.326877752939</c:v>
                </c:pt>
                <c:pt idx="7617">
                  <c:v>0</c:v>
                </c:pt>
                <c:pt idx="7618">
                  <c:v>0</c:v>
                </c:pt>
                <c:pt idx="7619">
                  <c:v>16775.50825412355</c:v>
                </c:pt>
                <c:pt idx="7620" formatCode="General">
                  <c:v>0</c:v>
                </c:pt>
                <c:pt idx="7621">
                  <c:v>16510.192893059571</c:v>
                </c:pt>
                <c:pt idx="7622" formatCode="General">
                  <c:v>0</c:v>
                </c:pt>
                <c:pt idx="7623" formatCode="General">
                  <c:v>0</c:v>
                </c:pt>
                <c:pt idx="7624">
                  <c:v>17218.09869209641</c:v>
                </c:pt>
                <c:pt idx="7625">
                  <c:v>0</c:v>
                </c:pt>
                <c:pt idx="7626">
                  <c:v>17137.26169655233</c:v>
                </c:pt>
                <c:pt idx="7627">
                  <c:v>0</c:v>
                </c:pt>
                <c:pt idx="7628">
                  <c:v>16684.500487732232</c:v>
                </c:pt>
                <c:pt idx="7629" formatCode="General">
                  <c:v>0</c:v>
                </c:pt>
                <c:pt idx="7630">
                  <c:v>18532.458431677751</c:v>
                </c:pt>
                <c:pt idx="7631" formatCode="General">
                  <c:v>0</c:v>
                </c:pt>
                <c:pt idx="7632">
                  <c:v>15075.70508456829</c:v>
                </c:pt>
                <c:pt idx="7633">
                  <c:v>0</c:v>
                </c:pt>
                <c:pt idx="7634">
                  <c:v>0</c:v>
                </c:pt>
                <c:pt idx="7635">
                  <c:v>0</c:v>
                </c:pt>
                <c:pt idx="7636">
                  <c:v>0</c:v>
                </c:pt>
                <c:pt idx="7637">
                  <c:v>0</c:v>
                </c:pt>
                <c:pt idx="7638">
                  <c:v>15268.16029536663</c:v>
                </c:pt>
                <c:pt idx="7639">
                  <c:v>0</c:v>
                </c:pt>
                <c:pt idx="7640">
                  <c:v>18289.51331044274</c:v>
                </c:pt>
                <c:pt idx="7641">
                  <c:v>0</c:v>
                </c:pt>
                <c:pt idx="7642">
                  <c:v>0</c:v>
                </c:pt>
                <c:pt idx="7643">
                  <c:v>19483.348377963379</c:v>
                </c:pt>
                <c:pt idx="7644">
                  <c:v>0</c:v>
                </c:pt>
                <c:pt idx="7645">
                  <c:v>19818.26231540144</c:v>
                </c:pt>
                <c:pt idx="7646">
                  <c:v>0</c:v>
                </c:pt>
                <c:pt idx="7647">
                  <c:v>0</c:v>
                </c:pt>
                <c:pt idx="7648">
                  <c:v>18307.80930477917</c:v>
                </c:pt>
                <c:pt idx="7649">
                  <c:v>0</c:v>
                </c:pt>
                <c:pt idx="7650">
                  <c:v>18733.084023914049</c:v>
                </c:pt>
                <c:pt idx="7651">
                  <c:v>0</c:v>
                </c:pt>
                <c:pt idx="7652">
                  <c:v>18880.579194175702</c:v>
                </c:pt>
                <c:pt idx="7653">
                  <c:v>0</c:v>
                </c:pt>
                <c:pt idx="7654">
                  <c:v>18243.184977181561</c:v>
                </c:pt>
                <c:pt idx="7655">
                  <c:v>0</c:v>
                </c:pt>
                <c:pt idx="7656">
                  <c:v>15857.059454700169</c:v>
                </c:pt>
                <c:pt idx="7657" formatCode="General">
                  <c:v>0</c:v>
                </c:pt>
                <c:pt idx="7658">
                  <c:v>0</c:v>
                </c:pt>
                <c:pt idx="7659" formatCode="General">
                  <c:v>0</c:v>
                </c:pt>
                <c:pt idx="7660" formatCode="General">
                  <c:v>0</c:v>
                </c:pt>
                <c:pt idx="7661" formatCode="General">
                  <c:v>0</c:v>
                </c:pt>
                <c:pt idx="7662">
                  <c:v>15806.761313219649</c:v>
                </c:pt>
                <c:pt idx="7663" formatCode="General">
                  <c:v>0</c:v>
                </c:pt>
                <c:pt idx="7664">
                  <c:v>18082.47076439231</c:v>
                </c:pt>
                <c:pt idx="7665">
                  <c:v>0</c:v>
                </c:pt>
                <c:pt idx="7666">
                  <c:v>0</c:v>
                </c:pt>
                <c:pt idx="7667">
                  <c:v>18397.673648033709</c:v>
                </c:pt>
                <c:pt idx="7668" formatCode="General">
                  <c:v>0</c:v>
                </c:pt>
                <c:pt idx="7669">
                  <c:v>18793.562266306079</c:v>
                </c:pt>
                <c:pt idx="7670" formatCode="General">
                  <c:v>0</c:v>
                </c:pt>
                <c:pt idx="7671" formatCode="General">
                  <c:v>0</c:v>
                </c:pt>
                <c:pt idx="7672">
                  <c:v>18677.93102727794</c:v>
                </c:pt>
                <c:pt idx="7673">
                  <c:v>0</c:v>
                </c:pt>
                <c:pt idx="7674">
                  <c:v>18872.913387616951</c:v>
                </c:pt>
                <c:pt idx="7675">
                  <c:v>0</c:v>
                </c:pt>
                <c:pt idx="7676">
                  <c:v>18376.893911733619</c:v>
                </c:pt>
                <c:pt idx="7677" formatCode="General">
                  <c:v>0</c:v>
                </c:pt>
                <c:pt idx="7678">
                  <c:v>18334.89073940352</c:v>
                </c:pt>
                <c:pt idx="7679" formatCode="General">
                  <c:v>0</c:v>
                </c:pt>
                <c:pt idx="7680">
                  <c:v>15674.01331144144</c:v>
                </c:pt>
                <c:pt idx="7681">
                  <c:v>0</c:v>
                </c:pt>
                <c:pt idx="7682">
                  <c:v>0</c:v>
                </c:pt>
                <c:pt idx="7683">
                  <c:v>0</c:v>
                </c:pt>
                <c:pt idx="7684">
                  <c:v>0</c:v>
                </c:pt>
                <c:pt idx="7685">
                  <c:v>0</c:v>
                </c:pt>
                <c:pt idx="7686">
                  <c:v>16067.01623624591</c:v>
                </c:pt>
                <c:pt idx="7687">
                  <c:v>0</c:v>
                </c:pt>
                <c:pt idx="7688">
                  <c:v>17568.629926450642</c:v>
                </c:pt>
                <c:pt idx="7689">
                  <c:v>0</c:v>
                </c:pt>
                <c:pt idx="7690">
                  <c:v>0</c:v>
                </c:pt>
                <c:pt idx="7691">
                  <c:v>18625.072880944092</c:v>
                </c:pt>
                <c:pt idx="7692">
                  <c:v>0</c:v>
                </c:pt>
                <c:pt idx="7693">
                  <c:v>19236.922792011759</c:v>
                </c:pt>
                <c:pt idx="7694">
                  <c:v>0</c:v>
                </c:pt>
                <c:pt idx="7695">
                  <c:v>0</c:v>
                </c:pt>
                <c:pt idx="7696">
                  <c:v>18501.46223083726</c:v>
                </c:pt>
                <c:pt idx="7697">
                  <c:v>0</c:v>
                </c:pt>
                <c:pt idx="7698">
                  <c:v>18455.280936036961</c:v>
                </c:pt>
                <c:pt idx="7699">
                  <c:v>0</c:v>
                </c:pt>
                <c:pt idx="7700">
                  <c:v>18331.75014181685</c:v>
                </c:pt>
                <c:pt idx="7701">
                  <c:v>0</c:v>
                </c:pt>
                <c:pt idx="7702">
                  <c:v>18038.105693044279</c:v>
                </c:pt>
                <c:pt idx="7703">
                  <c:v>0</c:v>
                </c:pt>
                <c:pt idx="7704">
                  <c:v>15632.791831457391</c:v>
                </c:pt>
                <c:pt idx="7705" formatCode="General">
                  <c:v>0</c:v>
                </c:pt>
                <c:pt idx="7706">
                  <c:v>0</c:v>
                </c:pt>
                <c:pt idx="7707" formatCode="General">
                  <c:v>0</c:v>
                </c:pt>
                <c:pt idx="7708" formatCode="General">
                  <c:v>0</c:v>
                </c:pt>
                <c:pt idx="7709" formatCode="General">
                  <c:v>0</c:v>
                </c:pt>
                <c:pt idx="7710">
                  <c:v>15010.993676910741</c:v>
                </c:pt>
                <c:pt idx="7711" formatCode="General">
                  <c:v>0</c:v>
                </c:pt>
                <c:pt idx="7712">
                  <c:v>17980.338883110649</c:v>
                </c:pt>
                <c:pt idx="7713">
                  <c:v>0</c:v>
                </c:pt>
                <c:pt idx="7714">
                  <c:v>0</c:v>
                </c:pt>
                <c:pt idx="7715">
                  <c:v>18194.425936235632</c:v>
                </c:pt>
                <c:pt idx="7716" formatCode="General">
                  <c:v>0</c:v>
                </c:pt>
                <c:pt idx="7717">
                  <c:v>17828.384720052309</c:v>
                </c:pt>
                <c:pt idx="7718" formatCode="General">
                  <c:v>0</c:v>
                </c:pt>
                <c:pt idx="7719" formatCode="General">
                  <c:v>0</c:v>
                </c:pt>
                <c:pt idx="7720">
                  <c:v>17946.43559500773</c:v>
                </c:pt>
                <c:pt idx="7721">
                  <c:v>0</c:v>
                </c:pt>
                <c:pt idx="7722">
                  <c:v>17496.19544941928</c:v>
                </c:pt>
                <c:pt idx="7723">
                  <c:v>0</c:v>
                </c:pt>
                <c:pt idx="7724">
                  <c:v>17659.025059248219</c:v>
                </c:pt>
                <c:pt idx="7725" formatCode="General">
                  <c:v>0</c:v>
                </c:pt>
                <c:pt idx="7726">
                  <c:v>18423.458673800069</c:v>
                </c:pt>
                <c:pt idx="7727" formatCode="General">
                  <c:v>0</c:v>
                </c:pt>
                <c:pt idx="7728">
                  <c:v>15637.45971561933</c:v>
                </c:pt>
                <c:pt idx="7729">
                  <c:v>0</c:v>
                </c:pt>
                <c:pt idx="7730">
                  <c:v>0</c:v>
                </c:pt>
                <c:pt idx="7731">
                  <c:v>0</c:v>
                </c:pt>
                <c:pt idx="7732">
                  <c:v>0</c:v>
                </c:pt>
                <c:pt idx="7733">
                  <c:v>0</c:v>
                </c:pt>
                <c:pt idx="7734">
                  <c:v>15671.0385580085</c:v>
                </c:pt>
                <c:pt idx="7735">
                  <c:v>0</c:v>
                </c:pt>
                <c:pt idx="7736">
                  <c:v>17241.921367670631</c:v>
                </c:pt>
                <c:pt idx="7737">
                  <c:v>0</c:v>
                </c:pt>
                <c:pt idx="7738">
                  <c:v>0</c:v>
                </c:pt>
                <c:pt idx="7739">
                  <c:v>18813.608899303581</c:v>
                </c:pt>
                <c:pt idx="7740">
                  <c:v>0</c:v>
                </c:pt>
                <c:pt idx="7741">
                  <c:v>18085.988509357991</c:v>
                </c:pt>
                <c:pt idx="7742">
                  <c:v>0</c:v>
                </c:pt>
                <c:pt idx="7743">
                  <c:v>0</c:v>
                </c:pt>
                <c:pt idx="7744">
                  <c:v>18039.212419743799</c:v>
                </c:pt>
                <c:pt idx="7745">
                  <c:v>0</c:v>
                </c:pt>
                <c:pt idx="7746">
                  <c:v>17497.519742639819</c:v>
                </c:pt>
                <c:pt idx="7747">
                  <c:v>0</c:v>
                </c:pt>
                <c:pt idx="7748">
                  <c:v>17208.819417618379</c:v>
                </c:pt>
                <c:pt idx="7749">
                  <c:v>0</c:v>
                </c:pt>
                <c:pt idx="7750">
                  <c:v>17954.44544340752</c:v>
                </c:pt>
                <c:pt idx="7751">
                  <c:v>0</c:v>
                </c:pt>
                <c:pt idx="7752">
                  <c:v>15625.12926887407</c:v>
                </c:pt>
                <c:pt idx="7753" formatCode="General">
                  <c:v>0</c:v>
                </c:pt>
                <c:pt idx="7754">
                  <c:v>0</c:v>
                </c:pt>
                <c:pt idx="7755" formatCode="General">
                  <c:v>0</c:v>
                </c:pt>
                <c:pt idx="7756" formatCode="General">
                  <c:v>0</c:v>
                </c:pt>
                <c:pt idx="7757" formatCode="General">
                  <c:v>0</c:v>
                </c:pt>
                <c:pt idx="7758">
                  <c:v>15128.36029255124</c:v>
                </c:pt>
                <c:pt idx="7759" formatCode="General">
                  <c:v>0</c:v>
                </c:pt>
                <c:pt idx="7760">
                  <c:v>15889.585514149259</c:v>
                </c:pt>
                <c:pt idx="7761">
                  <c:v>0</c:v>
                </c:pt>
                <c:pt idx="7762">
                  <c:v>0</c:v>
                </c:pt>
                <c:pt idx="7763">
                  <c:v>17795.398488587209</c:v>
                </c:pt>
                <c:pt idx="7764" formatCode="General">
                  <c:v>0</c:v>
                </c:pt>
                <c:pt idx="7765">
                  <c:v>16806.8141408589</c:v>
                </c:pt>
                <c:pt idx="7766" formatCode="General">
                  <c:v>0</c:v>
                </c:pt>
                <c:pt idx="7767" formatCode="General">
                  <c:v>0</c:v>
                </c:pt>
                <c:pt idx="7768">
                  <c:v>17123.267173970369</c:v>
                </c:pt>
                <c:pt idx="7769">
                  <c:v>0</c:v>
                </c:pt>
                <c:pt idx="7770">
                  <c:v>17622.543101286061</c:v>
                </c:pt>
                <c:pt idx="7771">
                  <c:v>0</c:v>
                </c:pt>
                <c:pt idx="7772">
                  <c:v>18015.94664334739</c:v>
                </c:pt>
                <c:pt idx="7773" formatCode="General">
                  <c:v>0</c:v>
                </c:pt>
                <c:pt idx="7774">
                  <c:v>17681.883143016181</c:v>
                </c:pt>
                <c:pt idx="7775" formatCode="General">
                  <c:v>0</c:v>
                </c:pt>
                <c:pt idx="7776">
                  <c:v>14834.548364165281</c:v>
                </c:pt>
                <c:pt idx="7777">
                  <c:v>0</c:v>
                </c:pt>
                <c:pt idx="7778">
                  <c:v>0</c:v>
                </c:pt>
                <c:pt idx="7779">
                  <c:v>0</c:v>
                </c:pt>
                <c:pt idx="7780">
                  <c:v>0</c:v>
                </c:pt>
                <c:pt idx="7781">
                  <c:v>0</c:v>
                </c:pt>
                <c:pt idx="7782">
                  <c:v>14847.83968628257</c:v>
                </c:pt>
                <c:pt idx="7783">
                  <c:v>0</c:v>
                </c:pt>
                <c:pt idx="7784">
                  <c:v>15251.635729574071</c:v>
                </c:pt>
                <c:pt idx="7785">
                  <c:v>0</c:v>
                </c:pt>
                <c:pt idx="7786">
                  <c:v>0</c:v>
                </c:pt>
                <c:pt idx="7787">
                  <c:v>15759.87558598238</c:v>
                </c:pt>
                <c:pt idx="7788">
                  <c:v>0</c:v>
                </c:pt>
                <c:pt idx="7789">
                  <c:v>16589.30271001341</c:v>
                </c:pt>
                <c:pt idx="7790">
                  <c:v>0</c:v>
                </c:pt>
                <c:pt idx="7791">
                  <c:v>0</c:v>
                </c:pt>
                <c:pt idx="7792">
                  <c:v>16149.463153791279</c:v>
                </c:pt>
                <c:pt idx="7793">
                  <c:v>0</c:v>
                </c:pt>
                <c:pt idx="7794">
                  <c:v>16276.18438854397</c:v>
                </c:pt>
                <c:pt idx="7795">
                  <c:v>0</c:v>
                </c:pt>
                <c:pt idx="7796">
                  <c:v>17016.327851812261</c:v>
                </c:pt>
                <c:pt idx="7797">
                  <c:v>0</c:v>
                </c:pt>
                <c:pt idx="7798">
                  <c:v>16772.962964116861</c:v>
                </c:pt>
                <c:pt idx="7799">
                  <c:v>0</c:v>
                </c:pt>
                <c:pt idx="7800">
                  <c:v>14951.724942404429</c:v>
                </c:pt>
                <c:pt idx="7801" formatCode="General">
                  <c:v>0</c:v>
                </c:pt>
                <c:pt idx="7802">
                  <c:v>0</c:v>
                </c:pt>
                <c:pt idx="7803" formatCode="General">
                  <c:v>0</c:v>
                </c:pt>
                <c:pt idx="7804" formatCode="General">
                  <c:v>0</c:v>
                </c:pt>
                <c:pt idx="7805" formatCode="General">
                  <c:v>0</c:v>
                </c:pt>
                <c:pt idx="7806">
                  <c:v>15452.52938511166</c:v>
                </c:pt>
                <c:pt idx="7807" formatCode="General">
                  <c:v>0</c:v>
                </c:pt>
                <c:pt idx="7808">
                  <c:v>16709.87900536965</c:v>
                </c:pt>
                <c:pt idx="7809">
                  <c:v>0</c:v>
                </c:pt>
                <c:pt idx="7810">
                  <c:v>0</c:v>
                </c:pt>
                <c:pt idx="7811">
                  <c:v>17729.113698616231</c:v>
                </c:pt>
                <c:pt idx="7812" formatCode="General">
                  <c:v>0</c:v>
                </c:pt>
                <c:pt idx="7813">
                  <c:v>17979.834782418871</c:v>
                </c:pt>
                <c:pt idx="7814" formatCode="General">
                  <c:v>0</c:v>
                </c:pt>
                <c:pt idx="7815" formatCode="General">
                  <c:v>0</c:v>
                </c:pt>
                <c:pt idx="7816">
                  <c:v>17232.41714494515</c:v>
                </c:pt>
                <c:pt idx="7817">
                  <c:v>0</c:v>
                </c:pt>
                <c:pt idx="7818">
                  <c:v>17532.876860450771</c:v>
                </c:pt>
                <c:pt idx="7819">
                  <c:v>0</c:v>
                </c:pt>
                <c:pt idx="7820">
                  <c:v>18362.082552440799</c:v>
                </c:pt>
                <c:pt idx="7821" formatCode="General">
                  <c:v>0</c:v>
                </c:pt>
                <c:pt idx="7822">
                  <c:v>17683.909553965699</c:v>
                </c:pt>
                <c:pt idx="7823" formatCode="General">
                  <c:v>0</c:v>
                </c:pt>
                <c:pt idx="7824">
                  <c:v>15378.88810746281</c:v>
                </c:pt>
                <c:pt idx="7825">
                  <c:v>0</c:v>
                </c:pt>
                <c:pt idx="7826">
                  <c:v>0</c:v>
                </c:pt>
                <c:pt idx="7827">
                  <c:v>0</c:v>
                </c:pt>
                <c:pt idx="7828">
                  <c:v>0</c:v>
                </c:pt>
                <c:pt idx="7829">
                  <c:v>0</c:v>
                </c:pt>
                <c:pt idx="7830">
                  <c:v>14983.7258167118</c:v>
                </c:pt>
                <c:pt idx="7831">
                  <c:v>0</c:v>
                </c:pt>
                <c:pt idx="7832">
                  <c:v>16890.157262411489</c:v>
                </c:pt>
                <c:pt idx="7833">
                  <c:v>0</c:v>
                </c:pt>
                <c:pt idx="7834">
                  <c:v>0</c:v>
                </c:pt>
                <c:pt idx="7835">
                  <c:v>18059.11720065742</c:v>
                </c:pt>
                <c:pt idx="7836">
                  <c:v>0</c:v>
                </c:pt>
                <c:pt idx="7837">
                  <c:v>18351.217925039389</c:v>
                </c:pt>
                <c:pt idx="7838">
                  <c:v>0</c:v>
                </c:pt>
                <c:pt idx="7839">
                  <c:v>0</c:v>
                </c:pt>
                <c:pt idx="7840">
                  <c:v>18722.118220595949</c:v>
                </c:pt>
                <c:pt idx="7841">
                  <c:v>0</c:v>
                </c:pt>
                <c:pt idx="7842">
                  <c:v>17593.436860315</c:v>
                </c:pt>
                <c:pt idx="7843">
                  <c:v>0</c:v>
                </c:pt>
                <c:pt idx="7844">
                  <c:v>18524.279692847729</c:v>
                </c:pt>
                <c:pt idx="7845">
                  <c:v>0</c:v>
                </c:pt>
                <c:pt idx="7846">
                  <c:v>17683.994221271609</c:v>
                </c:pt>
                <c:pt idx="7847">
                  <c:v>0</c:v>
                </c:pt>
                <c:pt idx="7848">
                  <c:v>15533.82230562145</c:v>
                </c:pt>
                <c:pt idx="7849" formatCode="General">
                  <c:v>0</c:v>
                </c:pt>
                <c:pt idx="7850">
                  <c:v>0</c:v>
                </c:pt>
                <c:pt idx="7851" formatCode="General">
                  <c:v>0</c:v>
                </c:pt>
                <c:pt idx="7852" formatCode="General">
                  <c:v>0</c:v>
                </c:pt>
                <c:pt idx="7853" formatCode="General">
                  <c:v>0</c:v>
                </c:pt>
                <c:pt idx="7854">
                  <c:v>15733.471023277079</c:v>
                </c:pt>
                <c:pt idx="7855" formatCode="General">
                  <c:v>0</c:v>
                </c:pt>
                <c:pt idx="7856">
                  <c:v>17581.52611456508</c:v>
                </c:pt>
                <c:pt idx="7857">
                  <c:v>0</c:v>
                </c:pt>
                <c:pt idx="7858">
                  <c:v>0</c:v>
                </c:pt>
                <c:pt idx="7859">
                  <c:v>17937.352319362431</c:v>
                </c:pt>
                <c:pt idx="7860" formatCode="General">
                  <c:v>0</c:v>
                </c:pt>
                <c:pt idx="7861">
                  <c:v>18911.302677633132</c:v>
                </c:pt>
                <c:pt idx="7862" formatCode="General">
                  <c:v>0</c:v>
                </c:pt>
                <c:pt idx="7863" formatCode="General">
                  <c:v>0</c:v>
                </c:pt>
                <c:pt idx="7864">
                  <c:v>18694.335431176922</c:v>
                </c:pt>
                <c:pt idx="7865">
                  <c:v>0</c:v>
                </c:pt>
                <c:pt idx="7866">
                  <c:v>18287.565911196209</c:v>
                </c:pt>
                <c:pt idx="7867">
                  <c:v>0</c:v>
                </c:pt>
                <c:pt idx="7868">
                  <c:v>18105.823640827432</c:v>
                </c:pt>
                <c:pt idx="7869" formatCode="General">
                  <c:v>0</c:v>
                </c:pt>
                <c:pt idx="7870">
                  <c:v>17892.615478700522</c:v>
                </c:pt>
                <c:pt idx="7871" formatCode="General">
                  <c:v>0</c:v>
                </c:pt>
                <c:pt idx="7872">
                  <c:v>15867.96763241852</c:v>
                </c:pt>
                <c:pt idx="7873">
                  <c:v>0</c:v>
                </c:pt>
                <c:pt idx="7874">
                  <c:v>0</c:v>
                </c:pt>
                <c:pt idx="7875">
                  <c:v>0</c:v>
                </c:pt>
                <c:pt idx="7876">
                  <c:v>0</c:v>
                </c:pt>
                <c:pt idx="7877">
                  <c:v>0</c:v>
                </c:pt>
                <c:pt idx="7878">
                  <c:v>15991.85540981825</c:v>
                </c:pt>
                <c:pt idx="7879">
                  <c:v>0</c:v>
                </c:pt>
                <c:pt idx="7880">
                  <c:v>17920.9867437879</c:v>
                </c:pt>
                <c:pt idx="7881">
                  <c:v>0</c:v>
                </c:pt>
                <c:pt idx="7882">
                  <c:v>0</c:v>
                </c:pt>
                <c:pt idx="7883">
                  <c:v>18225.165298153221</c:v>
                </c:pt>
                <c:pt idx="7884">
                  <c:v>0</c:v>
                </c:pt>
                <c:pt idx="7885">
                  <c:v>18686.954238853152</c:v>
                </c:pt>
                <c:pt idx="7886">
                  <c:v>0</c:v>
                </c:pt>
                <c:pt idx="7887">
                  <c:v>0</c:v>
                </c:pt>
                <c:pt idx="7888">
                  <c:v>18113.274302037698</c:v>
                </c:pt>
                <c:pt idx="7889">
                  <c:v>0</c:v>
                </c:pt>
                <c:pt idx="7890">
                  <c:v>18253.65260609717</c:v>
                </c:pt>
                <c:pt idx="7891">
                  <c:v>0</c:v>
                </c:pt>
                <c:pt idx="7892">
                  <c:v>18239.083076397401</c:v>
                </c:pt>
                <c:pt idx="7893">
                  <c:v>0</c:v>
                </c:pt>
                <c:pt idx="7894">
                  <c:v>18528.199326109941</c:v>
                </c:pt>
                <c:pt idx="7895">
                  <c:v>0</c:v>
                </c:pt>
                <c:pt idx="7896">
                  <c:v>15700.07773598128</c:v>
                </c:pt>
                <c:pt idx="7897" formatCode="General">
                  <c:v>0</c:v>
                </c:pt>
                <c:pt idx="7898">
                  <c:v>0</c:v>
                </c:pt>
                <c:pt idx="7899" formatCode="General">
                  <c:v>0</c:v>
                </c:pt>
                <c:pt idx="7900" formatCode="General">
                  <c:v>0</c:v>
                </c:pt>
                <c:pt idx="7901" formatCode="General">
                  <c:v>0</c:v>
                </c:pt>
                <c:pt idx="7902">
                  <c:v>15126.85333344762</c:v>
                </c:pt>
                <c:pt idx="7903" formatCode="General">
                  <c:v>0</c:v>
                </c:pt>
                <c:pt idx="7904">
                  <c:v>17718.92297965637</c:v>
                </c:pt>
                <c:pt idx="7905">
                  <c:v>0</c:v>
                </c:pt>
                <c:pt idx="7906">
                  <c:v>0</c:v>
                </c:pt>
                <c:pt idx="7907">
                  <c:v>17598.54114792707</c:v>
                </c:pt>
                <c:pt idx="7908" formatCode="General">
                  <c:v>0</c:v>
                </c:pt>
                <c:pt idx="7909">
                  <c:v>18007.050477033368</c:v>
                </c:pt>
                <c:pt idx="7910" formatCode="General">
                  <c:v>0</c:v>
                </c:pt>
                <c:pt idx="7911" formatCode="General">
                  <c:v>0</c:v>
                </c:pt>
                <c:pt idx="7912">
                  <c:v>18130.67001229466</c:v>
                </c:pt>
                <c:pt idx="7913">
                  <c:v>0</c:v>
                </c:pt>
                <c:pt idx="7914">
                  <c:v>17746.4482365271</c:v>
                </c:pt>
                <c:pt idx="7915">
                  <c:v>0</c:v>
                </c:pt>
                <c:pt idx="7916">
                  <c:v>18252.15855217259</c:v>
                </c:pt>
                <c:pt idx="7917" formatCode="General">
                  <c:v>0</c:v>
                </c:pt>
                <c:pt idx="7918">
                  <c:v>17609.87881829232</c:v>
                </c:pt>
                <c:pt idx="7919" formatCode="General">
                  <c:v>0</c:v>
                </c:pt>
                <c:pt idx="7920">
                  <c:v>15437.140130233391</c:v>
                </c:pt>
                <c:pt idx="7921">
                  <c:v>0</c:v>
                </c:pt>
                <c:pt idx="7922">
                  <c:v>0</c:v>
                </c:pt>
                <c:pt idx="7923">
                  <c:v>0</c:v>
                </c:pt>
                <c:pt idx="7924">
                  <c:v>0</c:v>
                </c:pt>
                <c:pt idx="7925">
                  <c:v>0</c:v>
                </c:pt>
                <c:pt idx="7926">
                  <c:v>14945.56568088003</c:v>
                </c:pt>
                <c:pt idx="7927">
                  <c:v>0</c:v>
                </c:pt>
                <c:pt idx="7928">
                  <c:v>15997.033330454249</c:v>
                </c:pt>
                <c:pt idx="7929">
                  <c:v>0</c:v>
                </c:pt>
                <c:pt idx="7930">
                  <c:v>0</c:v>
                </c:pt>
                <c:pt idx="7931">
                  <c:v>16419.539904592741</c:v>
                </c:pt>
                <c:pt idx="7932">
                  <c:v>0</c:v>
                </c:pt>
                <c:pt idx="7933">
                  <c:v>17130.12072024275</c:v>
                </c:pt>
                <c:pt idx="7934">
                  <c:v>0</c:v>
                </c:pt>
                <c:pt idx="7935">
                  <c:v>0</c:v>
                </c:pt>
                <c:pt idx="7936">
                  <c:v>17282.86795615152</c:v>
                </c:pt>
                <c:pt idx="7937">
                  <c:v>0</c:v>
                </c:pt>
                <c:pt idx="7938">
                  <c:v>17337.00859687107</c:v>
                </c:pt>
                <c:pt idx="7939">
                  <c:v>0</c:v>
                </c:pt>
                <c:pt idx="7940">
                  <c:v>17272.150076600468</c:v>
                </c:pt>
                <c:pt idx="7941">
                  <c:v>0</c:v>
                </c:pt>
                <c:pt idx="7942">
                  <c:v>17481.347867538821</c:v>
                </c:pt>
                <c:pt idx="7943">
                  <c:v>0</c:v>
                </c:pt>
                <c:pt idx="7944">
                  <c:v>14577.60553599249</c:v>
                </c:pt>
                <c:pt idx="7945" formatCode="General">
                  <c:v>0</c:v>
                </c:pt>
                <c:pt idx="7946">
                  <c:v>0</c:v>
                </c:pt>
                <c:pt idx="7947" formatCode="General">
                  <c:v>0</c:v>
                </c:pt>
                <c:pt idx="7948" formatCode="General">
                  <c:v>0</c:v>
                </c:pt>
                <c:pt idx="7949" formatCode="General">
                  <c:v>0</c:v>
                </c:pt>
                <c:pt idx="7950">
                  <c:v>14752.676353660399</c:v>
                </c:pt>
                <c:pt idx="7951" formatCode="General">
                  <c:v>0</c:v>
                </c:pt>
                <c:pt idx="7952">
                  <c:v>15072.26125030621</c:v>
                </c:pt>
                <c:pt idx="7953">
                  <c:v>0</c:v>
                </c:pt>
                <c:pt idx="7954">
                  <c:v>0</c:v>
                </c:pt>
                <c:pt idx="7955">
                  <c:v>15801.835186259719</c:v>
                </c:pt>
                <c:pt idx="7956" formatCode="General">
                  <c:v>0</c:v>
                </c:pt>
                <c:pt idx="7957">
                  <c:v>16110.38104614501</c:v>
                </c:pt>
                <c:pt idx="7958" formatCode="General">
                  <c:v>0</c:v>
                </c:pt>
                <c:pt idx="7959" formatCode="General">
                  <c:v>0</c:v>
                </c:pt>
                <c:pt idx="7960">
                  <c:v>16111.03485789309</c:v>
                </c:pt>
                <c:pt idx="7961">
                  <c:v>0</c:v>
                </c:pt>
                <c:pt idx="7962">
                  <c:v>16347.952672172851</c:v>
                </c:pt>
                <c:pt idx="7963">
                  <c:v>0</c:v>
                </c:pt>
                <c:pt idx="7964">
                  <c:v>16336.33315033397</c:v>
                </c:pt>
                <c:pt idx="7965" formatCode="General">
                  <c:v>0</c:v>
                </c:pt>
                <c:pt idx="7966">
                  <c:v>16119.986625131631</c:v>
                </c:pt>
                <c:pt idx="7967" formatCode="General">
                  <c:v>0</c:v>
                </c:pt>
                <c:pt idx="7968">
                  <c:v>14600.81524018538</c:v>
                </c:pt>
                <c:pt idx="7969">
                  <c:v>0</c:v>
                </c:pt>
                <c:pt idx="7970">
                  <c:v>0</c:v>
                </c:pt>
                <c:pt idx="7971">
                  <c:v>0</c:v>
                </c:pt>
                <c:pt idx="7972">
                  <c:v>0</c:v>
                </c:pt>
                <c:pt idx="7973">
                  <c:v>0</c:v>
                </c:pt>
                <c:pt idx="7974">
                  <c:v>14914.685053866409</c:v>
                </c:pt>
                <c:pt idx="7975">
                  <c:v>0</c:v>
                </c:pt>
                <c:pt idx="7976">
                  <c:v>15963.64708335648</c:v>
                </c:pt>
                <c:pt idx="7977">
                  <c:v>0</c:v>
                </c:pt>
                <c:pt idx="7978">
                  <c:v>0</c:v>
                </c:pt>
                <c:pt idx="7979">
                  <c:v>16621.395900915621</c:v>
                </c:pt>
                <c:pt idx="7980">
                  <c:v>0</c:v>
                </c:pt>
                <c:pt idx="7981">
                  <c:v>16709.590256292831</c:v>
                </c:pt>
                <c:pt idx="7982">
                  <c:v>0</c:v>
                </c:pt>
                <c:pt idx="7983">
                  <c:v>0</c:v>
                </c:pt>
                <c:pt idx="7984">
                  <c:v>16652.986579092219</c:v>
                </c:pt>
                <c:pt idx="7985">
                  <c:v>0</c:v>
                </c:pt>
                <c:pt idx="7986">
                  <c:v>16488.423843386179</c:v>
                </c:pt>
                <c:pt idx="7987">
                  <c:v>0</c:v>
                </c:pt>
                <c:pt idx="7988">
                  <c:v>17623.393034244538</c:v>
                </c:pt>
                <c:pt idx="7989">
                  <c:v>0</c:v>
                </c:pt>
                <c:pt idx="7990">
                  <c:v>17058.976493742299</c:v>
                </c:pt>
                <c:pt idx="7991">
                  <c:v>0</c:v>
                </c:pt>
                <c:pt idx="7992">
                  <c:v>14878.58077792117</c:v>
                </c:pt>
                <c:pt idx="7993" formatCode="General">
                  <c:v>0</c:v>
                </c:pt>
                <c:pt idx="7994">
                  <c:v>0</c:v>
                </c:pt>
                <c:pt idx="7995" formatCode="General">
                  <c:v>0</c:v>
                </c:pt>
                <c:pt idx="7996" formatCode="General">
                  <c:v>0</c:v>
                </c:pt>
                <c:pt idx="7997" formatCode="General">
                  <c:v>0</c:v>
                </c:pt>
                <c:pt idx="7998">
                  <c:v>15437.960635606531</c:v>
                </c:pt>
                <c:pt idx="7999" formatCode="General">
                  <c:v>0</c:v>
                </c:pt>
                <c:pt idx="8000">
                  <c:v>17109.29773048525</c:v>
                </c:pt>
                <c:pt idx="8001">
                  <c:v>0</c:v>
                </c:pt>
                <c:pt idx="8002">
                  <c:v>0</c:v>
                </c:pt>
                <c:pt idx="8003">
                  <c:v>17934.551687897139</c:v>
                </c:pt>
                <c:pt idx="8004" formatCode="General">
                  <c:v>0</c:v>
                </c:pt>
                <c:pt idx="8005">
                  <c:v>17654.46793222925</c:v>
                </c:pt>
                <c:pt idx="8006" formatCode="General">
                  <c:v>0</c:v>
                </c:pt>
                <c:pt idx="8007" formatCode="General">
                  <c:v>0</c:v>
                </c:pt>
                <c:pt idx="8008">
                  <c:v>17925.392464862929</c:v>
                </c:pt>
                <c:pt idx="8009">
                  <c:v>0</c:v>
                </c:pt>
                <c:pt idx="8010">
                  <c:v>17306.67041745616</c:v>
                </c:pt>
                <c:pt idx="8011">
                  <c:v>0</c:v>
                </c:pt>
                <c:pt idx="8012">
                  <c:v>17158.485041297579</c:v>
                </c:pt>
                <c:pt idx="8013" formatCode="General">
                  <c:v>0</c:v>
                </c:pt>
                <c:pt idx="8014">
                  <c:v>17237.319091929901</c:v>
                </c:pt>
                <c:pt idx="8015" formatCode="General">
                  <c:v>0</c:v>
                </c:pt>
                <c:pt idx="8016">
                  <c:v>14947.60314258278</c:v>
                </c:pt>
                <c:pt idx="8017">
                  <c:v>0</c:v>
                </c:pt>
                <c:pt idx="8018">
                  <c:v>0</c:v>
                </c:pt>
                <c:pt idx="8019">
                  <c:v>0</c:v>
                </c:pt>
                <c:pt idx="8020">
                  <c:v>0</c:v>
                </c:pt>
                <c:pt idx="8021">
                  <c:v>0</c:v>
                </c:pt>
                <c:pt idx="8022">
                  <c:v>14594.9540827417</c:v>
                </c:pt>
                <c:pt idx="8023">
                  <c:v>0</c:v>
                </c:pt>
                <c:pt idx="8024">
                  <c:v>16876.15056492445</c:v>
                </c:pt>
                <c:pt idx="8025">
                  <c:v>0</c:v>
                </c:pt>
                <c:pt idx="8026">
                  <c:v>0</c:v>
                </c:pt>
                <c:pt idx="8027">
                  <c:v>17877.209432849861</c:v>
                </c:pt>
                <c:pt idx="8028">
                  <c:v>0</c:v>
                </c:pt>
                <c:pt idx="8029">
                  <c:v>18396.179870004009</c:v>
                </c:pt>
                <c:pt idx="8030">
                  <c:v>0</c:v>
                </c:pt>
                <c:pt idx="8031">
                  <c:v>0</c:v>
                </c:pt>
                <c:pt idx="8032">
                  <c:v>17441.96123458353</c:v>
                </c:pt>
                <c:pt idx="8033">
                  <c:v>0</c:v>
                </c:pt>
                <c:pt idx="8034">
                  <c:v>16638.35069266085</c:v>
                </c:pt>
                <c:pt idx="8035">
                  <c:v>0</c:v>
                </c:pt>
                <c:pt idx="8036">
                  <c:v>17295.88605875523</c:v>
                </c:pt>
                <c:pt idx="8037">
                  <c:v>0</c:v>
                </c:pt>
                <c:pt idx="8038">
                  <c:v>17536.360051907501</c:v>
                </c:pt>
                <c:pt idx="8039">
                  <c:v>0</c:v>
                </c:pt>
                <c:pt idx="8040">
                  <c:v>15458.326940293689</c:v>
                </c:pt>
                <c:pt idx="8041" formatCode="General">
                  <c:v>0</c:v>
                </c:pt>
                <c:pt idx="8042">
                  <c:v>0</c:v>
                </c:pt>
                <c:pt idx="8043" formatCode="General">
                  <c:v>0</c:v>
                </c:pt>
                <c:pt idx="8044" formatCode="General">
                  <c:v>0</c:v>
                </c:pt>
                <c:pt idx="8045" formatCode="General">
                  <c:v>0</c:v>
                </c:pt>
                <c:pt idx="8046">
                  <c:v>15270.742230509321</c:v>
                </c:pt>
                <c:pt idx="8047" formatCode="General">
                  <c:v>0</c:v>
                </c:pt>
                <c:pt idx="8048">
                  <c:v>17119.67176027759</c:v>
                </c:pt>
                <c:pt idx="8049">
                  <c:v>0</c:v>
                </c:pt>
                <c:pt idx="8050">
                  <c:v>0</c:v>
                </c:pt>
                <c:pt idx="8051">
                  <c:v>18466.178664723691</c:v>
                </c:pt>
                <c:pt idx="8052" formatCode="General">
                  <c:v>0</c:v>
                </c:pt>
                <c:pt idx="8053">
                  <c:v>17987.98989618292</c:v>
                </c:pt>
                <c:pt idx="8054" formatCode="General">
                  <c:v>0</c:v>
                </c:pt>
                <c:pt idx="8055" formatCode="General">
                  <c:v>0</c:v>
                </c:pt>
                <c:pt idx="8056">
                  <c:v>17842.108135175909</c:v>
                </c:pt>
                <c:pt idx="8057">
                  <c:v>0</c:v>
                </c:pt>
                <c:pt idx="8058">
                  <c:v>17710.405880539442</c:v>
                </c:pt>
                <c:pt idx="8059">
                  <c:v>0</c:v>
                </c:pt>
                <c:pt idx="8060">
                  <c:v>17343.348822351101</c:v>
                </c:pt>
                <c:pt idx="8061" formatCode="General">
                  <c:v>0</c:v>
                </c:pt>
                <c:pt idx="8062">
                  <c:v>17884.14333772078</c:v>
                </c:pt>
                <c:pt idx="8063" formatCode="General">
                  <c:v>0</c:v>
                </c:pt>
                <c:pt idx="8064">
                  <c:v>14975.577738227041</c:v>
                </c:pt>
                <c:pt idx="8065">
                  <c:v>0</c:v>
                </c:pt>
                <c:pt idx="8066">
                  <c:v>0</c:v>
                </c:pt>
                <c:pt idx="8067">
                  <c:v>0</c:v>
                </c:pt>
                <c:pt idx="8068">
                  <c:v>0</c:v>
                </c:pt>
                <c:pt idx="8069">
                  <c:v>0</c:v>
                </c:pt>
                <c:pt idx="8070">
                  <c:v>15139.438825252721</c:v>
                </c:pt>
                <c:pt idx="8071">
                  <c:v>0</c:v>
                </c:pt>
                <c:pt idx="8072">
                  <c:v>17570.38672471789</c:v>
                </c:pt>
                <c:pt idx="8073">
                  <c:v>0</c:v>
                </c:pt>
                <c:pt idx="8074">
                  <c:v>0</c:v>
                </c:pt>
                <c:pt idx="8075">
                  <c:v>18156.93276586401</c:v>
                </c:pt>
                <c:pt idx="8076">
                  <c:v>0</c:v>
                </c:pt>
                <c:pt idx="8077">
                  <c:v>18036.94808406321</c:v>
                </c:pt>
                <c:pt idx="8078">
                  <c:v>0</c:v>
                </c:pt>
                <c:pt idx="8079">
                  <c:v>0</c:v>
                </c:pt>
                <c:pt idx="8080">
                  <c:v>17266.345479750202</c:v>
                </c:pt>
                <c:pt idx="8081">
                  <c:v>0</c:v>
                </c:pt>
                <c:pt idx="8082">
                  <c:v>18017.794708020199</c:v>
                </c:pt>
                <c:pt idx="8083">
                  <c:v>0</c:v>
                </c:pt>
                <c:pt idx="8084">
                  <c:v>17827.698836705189</c:v>
                </c:pt>
                <c:pt idx="8085">
                  <c:v>0</c:v>
                </c:pt>
                <c:pt idx="8086">
                  <c:v>17673.852791330861</c:v>
                </c:pt>
                <c:pt idx="8087">
                  <c:v>0</c:v>
                </c:pt>
                <c:pt idx="8088">
                  <c:v>15525.831806884251</c:v>
                </c:pt>
                <c:pt idx="8089" formatCode="General">
                  <c:v>0</c:v>
                </c:pt>
                <c:pt idx="8090">
                  <c:v>0</c:v>
                </c:pt>
                <c:pt idx="8091" formatCode="General">
                  <c:v>0</c:v>
                </c:pt>
                <c:pt idx="8092" formatCode="General">
                  <c:v>0</c:v>
                </c:pt>
                <c:pt idx="8093" formatCode="General">
                  <c:v>0</c:v>
                </c:pt>
                <c:pt idx="8094">
                  <c:v>14702.62583542943</c:v>
                </c:pt>
                <c:pt idx="8095" formatCode="General">
                  <c:v>0</c:v>
                </c:pt>
                <c:pt idx="8096">
                  <c:v>16451.253628634</c:v>
                </c:pt>
                <c:pt idx="8097">
                  <c:v>0</c:v>
                </c:pt>
                <c:pt idx="8098">
                  <c:v>0</c:v>
                </c:pt>
                <c:pt idx="8099">
                  <c:v>16701.909039952679</c:v>
                </c:pt>
                <c:pt idx="8100" formatCode="General">
                  <c:v>0</c:v>
                </c:pt>
                <c:pt idx="8101">
                  <c:v>17090.97848402313</c:v>
                </c:pt>
                <c:pt idx="8102" formatCode="General">
                  <c:v>0</c:v>
                </c:pt>
                <c:pt idx="8103" formatCode="General">
                  <c:v>0</c:v>
                </c:pt>
                <c:pt idx="8104">
                  <c:v>17081.300479140831</c:v>
                </c:pt>
                <c:pt idx="8105">
                  <c:v>0</c:v>
                </c:pt>
                <c:pt idx="8106">
                  <c:v>16691.907321542702</c:v>
                </c:pt>
                <c:pt idx="8107">
                  <c:v>0</c:v>
                </c:pt>
                <c:pt idx="8108">
                  <c:v>17016.345196908009</c:v>
                </c:pt>
                <c:pt idx="8109" formatCode="General">
                  <c:v>0</c:v>
                </c:pt>
                <c:pt idx="8110">
                  <c:v>17130.715629337879</c:v>
                </c:pt>
                <c:pt idx="8111" formatCode="General">
                  <c:v>0</c:v>
                </c:pt>
                <c:pt idx="8112">
                  <c:v>14920.32842059442</c:v>
                </c:pt>
                <c:pt idx="8113">
                  <c:v>0</c:v>
                </c:pt>
                <c:pt idx="8114">
                  <c:v>0</c:v>
                </c:pt>
                <c:pt idx="8115">
                  <c:v>0</c:v>
                </c:pt>
                <c:pt idx="8116">
                  <c:v>0</c:v>
                </c:pt>
                <c:pt idx="8117">
                  <c:v>0</c:v>
                </c:pt>
                <c:pt idx="8118">
                  <c:v>14693.10322619084</c:v>
                </c:pt>
                <c:pt idx="8119">
                  <c:v>0</c:v>
                </c:pt>
                <c:pt idx="8120">
                  <c:v>15299.38965452501</c:v>
                </c:pt>
                <c:pt idx="8121">
                  <c:v>0</c:v>
                </c:pt>
                <c:pt idx="8122">
                  <c:v>0</c:v>
                </c:pt>
                <c:pt idx="8123">
                  <c:v>16240.929535013531</c:v>
                </c:pt>
                <c:pt idx="8124">
                  <c:v>0</c:v>
                </c:pt>
                <c:pt idx="8125">
                  <c:v>16218.304566213859</c:v>
                </c:pt>
                <c:pt idx="8126">
                  <c:v>0</c:v>
                </c:pt>
                <c:pt idx="8127">
                  <c:v>0</c:v>
                </c:pt>
                <c:pt idx="8128">
                  <c:v>16135.547847304</c:v>
                </c:pt>
                <c:pt idx="8129">
                  <c:v>0</c:v>
                </c:pt>
                <c:pt idx="8130">
                  <c:v>16336.806528658481</c:v>
                </c:pt>
                <c:pt idx="8131">
                  <c:v>0</c:v>
                </c:pt>
                <c:pt idx="8132">
                  <c:v>16882.609383345291</c:v>
                </c:pt>
                <c:pt idx="8133">
                  <c:v>0</c:v>
                </c:pt>
                <c:pt idx="8134">
                  <c:v>17485.874397659842</c:v>
                </c:pt>
                <c:pt idx="8135">
                  <c:v>0</c:v>
                </c:pt>
                <c:pt idx="8136">
                  <c:v>14937.810866501261</c:v>
                </c:pt>
                <c:pt idx="8137" formatCode="General">
                  <c:v>0</c:v>
                </c:pt>
                <c:pt idx="8138">
                  <c:v>0</c:v>
                </c:pt>
                <c:pt idx="8139" formatCode="General">
                  <c:v>0</c:v>
                </c:pt>
                <c:pt idx="8140" formatCode="General">
                  <c:v>0</c:v>
                </c:pt>
                <c:pt idx="8141" formatCode="General">
                  <c:v>0</c:v>
                </c:pt>
                <c:pt idx="8142">
                  <c:v>15629.02148097335</c:v>
                </c:pt>
                <c:pt idx="8143" formatCode="General">
                  <c:v>0</c:v>
                </c:pt>
                <c:pt idx="8144">
                  <c:v>18004.90819411257</c:v>
                </c:pt>
                <c:pt idx="8145">
                  <c:v>0</c:v>
                </c:pt>
                <c:pt idx="8146">
                  <c:v>0</c:v>
                </c:pt>
                <c:pt idx="8147">
                  <c:v>18549.851545884201</c:v>
                </c:pt>
                <c:pt idx="8148" formatCode="General">
                  <c:v>0</c:v>
                </c:pt>
                <c:pt idx="8149">
                  <c:v>17925.794101688491</c:v>
                </c:pt>
                <c:pt idx="8150" formatCode="General">
                  <c:v>0</c:v>
                </c:pt>
                <c:pt idx="8151" formatCode="General">
                  <c:v>0</c:v>
                </c:pt>
                <c:pt idx="8152">
                  <c:v>18044.869817811541</c:v>
                </c:pt>
                <c:pt idx="8153">
                  <c:v>0</c:v>
                </c:pt>
                <c:pt idx="8154">
                  <c:v>18965.531861388499</c:v>
                </c:pt>
                <c:pt idx="8155">
                  <c:v>0</c:v>
                </c:pt>
                <c:pt idx="8156">
                  <c:v>18187.125438320061</c:v>
                </c:pt>
                <c:pt idx="8157" formatCode="General">
                  <c:v>0</c:v>
                </c:pt>
                <c:pt idx="8158">
                  <c:v>18464.660954349551</c:v>
                </c:pt>
                <c:pt idx="8159" formatCode="General">
                  <c:v>0</c:v>
                </c:pt>
                <c:pt idx="8160">
                  <c:v>14877.25396901551</c:v>
                </c:pt>
                <c:pt idx="8161">
                  <c:v>0</c:v>
                </c:pt>
                <c:pt idx="8162">
                  <c:v>0</c:v>
                </c:pt>
                <c:pt idx="8163">
                  <c:v>0</c:v>
                </c:pt>
                <c:pt idx="8164">
                  <c:v>0</c:v>
                </c:pt>
                <c:pt idx="8165">
                  <c:v>0</c:v>
                </c:pt>
                <c:pt idx="8166">
                  <c:v>15439.24831877685</c:v>
                </c:pt>
                <c:pt idx="8167">
                  <c:v>0</c:v>
                </c:pt>
                <c:pt idx="8168">
                  <c:v>17763.23457482443</c:v>
                </c:pt>
                <c:pt idx="8169">
                  <c:v>0</c:v>
                </c:pt>
                <c:pt idx="8170">
                  <c:v>0</c:v>
                </c:pt>
                <c:pt idx="8171">
                  <c:v>18619.91603936403</c:v>
                </c:pt>
                <c:pt idx="8172">
                  <c:v>0</c:v>
                </c:pt>
                <c:pt idx="8173">
                  <c:v>19522.371789472909</c:v>
                </c:pt>
                <c:pt idx="8174">
                  <c:v>0</c:v>
                </c:pt>
                <c:pt idx="8175">
                  <c:v>0</c:v>
                </c:pt>
                <c:pt idx="8176">
                  <c:v>19164.919751810339</c:v>
                </c:pt>
                <c:pt idx="8177">
                  <c:v>0</c:v>
                </c:pt>
                <c:pt idx="8178">
                  <c:v>17979.310155122421</c:v>
                </c:pt>
                <c:pt idx="8179">
                  <c:v>0</c:v>
                </c:pt>
                <c:pt idx="8180">
                  <c:v>18634.121830968739</c:v>
                </c:pt>
                <c:pt idx="8181">
                  <c:v>0</c:v>
                </c:pt>
                <c:pt idx="8182">
                  <c:v>18066.757841561601</c:v>
                </c:pt>
                <c:pt idx="8183">
                  <c:v>0</c:v>
                </c:pt>
                <c:pt idx="8184">
                  <c:v>15881.676357677499</c:v>
                </c:pt>
                <c:pt idx="8185" formatCode="General">
                  <c:v>0</c:v>
                </c:pt>
                <c:pt idx="8186">
                  <c:v>0</c:v>
                </c:pt>
                <c:pt idx="8187" formatCode="General">
                  <c:v>0</c:v>
                </c:pt>
                <c:pt idx="8188" formatCode="General">
                  <c:v>0</c:v>
                </c:pt>
                <c:pt idx="8189" formatCode="General">
                  <c:v>0</c:v>
                </c:pt>
                <c:pt idx="8190">
                  <c:v>16165.42432996416</c:v>
                </c:pt>
                <c:pt idx="8191" formatCode="General">
                  <c:v>0</c:v>
                </c:pt>
                <c:pt idx="8192">
                  <c:v>18010.895854765618</c:v>
                </c:pt>
                <c:pt idx="8193">
                  <c:v>0</c:v>
                </c:pt>
                <c:pt idx="8194">
                  <c:v>0</c:v>
                </c:pt>
                <c:pt idx="8195">
                  <c:v>19083.26418722231</c:v>
                </c:pt>
                <c:pt idx="8196" formatCode="General">
                  <c:v>0</c:v>
                </c:pt>
                <c:pt idx="8197">
                  <c:v>19311.955137962639</c:v>
                </c:pt>
                <c:pt idx="8198" formatCode="General">
                  <c:v>0</c:v>
                </c:pt>
                <c:pt idx="8199" formatCode="General">
                  <c:v>0</c:v>
                </c:pt>
                <c:pt idx="8200">
                  <c:v>19934.033186368029</c:v>
                </c:pt>
                <c:pt idx="8201">
                  <c:v>0</c:v>
                </c:pt>
                <c:pt idx="8202">
                  <c:v>19255.539547450418</c:v>
                </c:pt>
                <c:pt idx="8203">
                  <c:v>0</c:v>
                </c:pt>
                <c:pt idx="8204">
                  <c:v>18191.34269312158</c:v>
                </c:pt>
                <c:pt idx="8205" formatCode="General">
                  <c:v>0</c:v>
                </c:pt>
                <c:pt idx="8206">
                  <c:v>18907.435773669851</c:v>
                </c:pt>
                <c:pt idx="8207" formatCode="General">
                  <c:v>0</c:v>
                </c:pt>
                <c:pt idx="8208">
                  <c:v>15714.350969514369</c:v>
                </c:pt>
                <c:pt idx="8209">
                  <c:v>0</c:v>
                </c:pt>
                <c:pt idx="8210">
                  <c:v>0</c:v>
                </c:pt>
                <c:pt idx="8211">
                  <c:v>0</c:v>
                </c:pt>
                <c:pt idx="8212">
                  <c:v>0</c:v>
                </c:pt>
                <c:pt idx="8213">
                  <c:v>0</c:v>
                </c:pt>
                <c:pt idx="8214">
                  <c:v>15468.350044572109</c:v>
                </c:pt>
                <c:pt idx="8215">
                  <c:v>0</c:v>
                </c:pt>
                <c:pt idx="8216">
                  <c:v>18164.221532181251</c:v>
                </c:pt>
                <c:pt idx="8217">
                  <c:v>0</c:v>
                </c:pt>
                <c:pt idx="8218">
                  <c:v>0</c:v>
                </c:pt>
                <c:pt idx="8219">
                  <c:v>19320.165620110911</c:v>
                </c:pt>
                <c:pt idx="8220">
                  <c:v>0</c:v>
                </c:pt>
                <c:pt idx="8221">
                  <c:v>20248.672438450751</c:v>
                </c:pt>
                <c:pt idx="8222">
                  <c:v>0</c:v>
                </c:pt>
                <c:pt idx="8223">
                  <c:v>0</c:v>
                </c:pt>
                <c:pt idx="8224">
                  <c:v>19904.13697732547</c:v>
                </c:pt>
                <c:pt idx="8225">
                  <c:v>0</c:v>
                </c:pt>
                <c:pt idx="8226">
                  <c:v>19425.196645593151</c:v>
                </c:pt>
                <c:pt idx="8227">
                  <c:v>0</c:v>
                </c:pt>
                <c:pt idx="8228">
                  <c:v>18422.743416498259</c:v>
                </c:pt>
                <c:pt idx="8229">
                  <c:v>0</c:v>
                </c:pt>
                <c:pt idx="8230">
                  <c:v>18795.88295934254</c:v>
                </c:pt>
                <c:pt idx="8231">
                  <c:v>0</c:v>
                </c:pt>
                <c:pt idx="8232">
                  <c:v>15967.86103512969</c:v>
                </c:pt>
                <c:pt idx="8233" formatCode="General">
                  <c:v>0</c:v>
                </c:pt>
                <c:pt idx="8234">
                  <c:v>0</c:v>
                </c:pt>
                <c:pt idx="8235" formatCode="General">
                  <c:v>0</c:v>
                </c:pt>
                <c:pt idx="8236" formatCode="General">
                  <c:v>0</c:v>
                </c:pt>
                <c:pt idx="8237" formatCode="General">
                  <c:v>0</c:v>
                </c:pt>
                <c:pt idx="8238">
                  <c:v>16112.517243040091</c:v>
                </c:pt>
                <c:pt idx="8239" formatCode="General">
                  <c:v>0</c:v>
                </c:pt>
                <c:pt idx="8240">
                  <c:v>17848.593006522511</c:v>
                </c:pt>
                <c:pt idx="8241">
                  <c:v>0</c:v>
                </c:pt>
                <c:pt idx="8242">
                  <c:v>0</c:v>
                </c:pt>
                <c:pt idx="8243">
                  <c:v>18397.22256439515</c:v>
                </c:pt>
                <c:pt idx="8244" formatCode="General">
                  <c:v>0</c:v>
                </c:pt>
                <c:pt idx="8245">
                  <c:v>18604.9190199021</c:v>
                </c:pt>
                <c:pt idx="8246" formatCode="General">
                  <c:v>0</c:v>
                </c:pt>
                <c:pt idx="8247" formatCode="General">
                  <c:v>0</c:v>
                </c:pt>
                <c:pt idx="8248">
                  <c:v>19029.729896367229</c:v>
                </c:pt>
                <c:pt idx="8249">
                  <c:v>0</c:v>
                </c:pt>
                <c:pt idx="8250">
                  <c:v>17962.454451235499</c:v>
                </c:pt>
                <c:pt idx="8251">
                  <c:v>0</c:v>
                </c:pt>
                <c:pt idx="8252">
                  <c:v>18736.177215834119</c:v>
                </c:pt>
                <c:pt idx="8253" formatCode="General">
                  <c:v>0</c:v>
                </c:pt>
                <c:pt idx="8254">
                  <c:v>18721.159040193092</c:v>
                </c:pt>
                <c:pt idx="8255" formatCode="General">
                  <c:v>0</c:v>
                </c:pt>
                <c:pt idx="8256">
                  <c:v>15695.20029276634</c:v>
                </c:pt>
                <c:pt idx="8257">
                  <c:v>0</c:v>
                </c:pt>
                <c:pt idx="8258">
                  <c:v>0</c:v>
                </c:pt>
                <c:pt idx="8259">
                  <c:v>0</c:v>
                </c:pt>
                <c:pt idx="8260">
                  <c:v>0</c:v>
                </c:pt>
                <c:pt idx="8261">
                  <c:v>0</c:v>
                </c:pt>
                <c:pt idx="8262">
                  <c:v>15078.3170911548</c:v>
                </c:pt>
                <c:pt idx="8263">
                  <c:v>0</c:v>
                </c:pt>
                <c:pt idx="8264">
                  <c:v>15695.381690596991</c:v>
                </c:pt>
                <c:pt idx="8265">
                  <c:v>0</c:v>
                </c:pt>
                <c:pt idx="8266">
                  <c:v>0</c:v>
                </c:pt>
                <c:pt idx="8267">
                  <c:v>17232.063898199889</c:v>
                </c:pt>
                <c:pt idx="8268">
                  <c:v>0</c:v>
                </c:pt>
                <c:pt idx="8269">
                  <c:v>16760.126093895171</c:v>
                </c:pt>
                <c:pt idx="8270">
                  <c:v>0</c:v>
                </c:pt>
                <c:pt idx="8271">
                  <c:v>0</c:v>
                </c:pt>
                <c:pt idx="8272">
                  <c:v>16937.28499702816</c:v>
                </c:pt>
                <c:pt idx="8273">
                  <c:v>0</c:v>
                </c:pt>
                <c:pt idx="8274">
                  <c:v>17006.467819072779</c:v>
                </c:pt>
                <c:pt idx="8275">
                  <c:v>0</c:v>
                </c:pt>
                <c:pt idx="8276">
                  <c:v>17832.14196856074</c:v>
                </c:pt>
                <c:pt idx="8277">
                  <c:v>0</c:v>
                </c:pt>
                <c:pt idx="8278">
                  <c:v>17512.972280519822</c:v>
                </c:pt>
                <c:pt idx="8279">
                  <c:v>0</c:v>
                </c:pt>
                <c:pt idx="8280">
                  <c:v>14715.94711029091</c:v>
                </c:pt>
                <c:pt idx="8281" formatCode="General">
                  <c:v>0</c:v>
                </c:pt>
                <c:pt idx="8282">
                  <c:v>0</c:v>
                </c:pt>
                <c:pt idx="8283" formatCode="General">
                  <c:v>0</c:v>
                </c:pt>
                <c:pt idx="8284" formatCode="General">
                  <c:v>0</c:v>
                </c:pt>
                <c:pt idx="8285" formatCode="General">
                  <c:v>0</c:v>
                </c:pt>
                <c:pt idx="8286">
                  <c:v>14663.436737710421</c:v>
                </c:pt>
                <c:pt idx="8287" formatCode="General">
                  <c:v>0</c:v>
                </c:pt>
                <c:pt idx="8288">
                  <c:v>15080.339174834609</c:v>
                </c:pt>
                <c:pt idx="8289">
                  <c:v>0</c:v>
                </c:pt>
                <c:pt idx="8290">
                  <c:v>0</c:v>
                </c:pt>
                <c:pt idx="8291">
                  <c:v>15395.71016032087</c:v>
                </c:pt>
                <c:pt idx="8292" formatCode="General">
                  <c:v>0</c:v>
                </c:pt>
                <c:pt idx="8293">
                  <c:v>16205.980593970529</c:v>
                </c:pt>
                <c:pt idx="8294" formatCode="General">
                  <c:v>0</c:v>
                </c:pt>
                <c:pt idx="8295" formatCode="General">
                  <c:v>0</c:v>
                </c:pt>
                <c:pt idx="8296">
                  <c:v>15626.42223568434</c:v>
                </c:pt>
                <c:pt idx="8297">
                  <c:v>0</c:v>
                </c:pt>
                <c:pt idx="8298">
                  <c:v>16840.844019984121</c:v>
                </c:pt>
                <c:pt idx="8299">
                  <c:v>0</c:v>
                </c:pt>
                <c:pt idx="8300">
                  <c:v>17110.196853673791</c:v>
                </c:pt>
                <c:pt idx="8301" formatCode="General">
                  <c:v>0</c:v>
                </c:pt>
                <c:pt idx="8302">
                  <c:v>16643.059907712232</c:v>
                </c:pt>
                <c:pt idx="8303" formatCode="General">
                  <c:v>0</c:v>
                </c:pt>
                <c:pt idx="8304">
                  <c:v>15096.23843554941</c:v>
                </c:pt>
                <c:pt idx="8305">
                  <c:v>0</c:v>
                </c:pt>
                <c:pt idx="8306">
                  <c:v>0</c:v>
                </c:pt>
                <c:pt idx="8307">
                  <c:v>0</c:v>
                </c:pt>
                <c:pt idx="8308">
                  <c:v>0</c:v>
                </c:pt>
                <c:pt idx="8309">
                  <c:v>0</c:v>
                </c:pt>
                <c:pt idx="8310">
                  <c:v>14988.52650557609</c:v>
                </c:pt>
                <c:pt idx="8311">
                  <c:v>0</c:v>
                </c:pt>
                <c:pt idx="8312">
                  <c:v>16791.79404519502</c:v>
                </c:pt>
                <c:pt idx="8313">
                  <c:v>0</c:v>
                </c:pt>
                <c:pt idx="8314">
                  <c:v>0</c:v>
                </c:pt>
                <c:pt idx="8315">
                  <c:v>17700.803209069869</c:v>
                </c:pt>
                <c:pt idx="8316">
                  <c:v>0</c:v>
                </c:pt>
                <c:pt idx="8317">
                  <c:v>17919.82323339042</c:v>
                </c:pt>
                <c:pt idx="8318">
                  <c:v>0</c:v>
                </c:pt>
                <c:pt idx="8319">
                  <c:v>0</c:v>
                </c:pt>
                <c:pt idx="8320">
                  <c:v>18251.68080628604</c:v>
                </c:pt>
                <c:pt idx="8321">
                  <c:v>0</c:v>
                </c:pt>
                <c:pt idx="8322">
                  <c:v>18385.844501232459</c:v>
                </c:pt>
                <c:pt idx="8323">
                  <c:v>0</c:v>
                </c:pt>
                <c:pt idx="8324">
                  <c:v>18078.99107840356</c:v>
                </c:pt>
                <c:pt idx="8325">
                  <c:v>0</c:v>
                </c:pt>
                <c:pt idx="8326">
                  <c:v>17562.785011478671</c:v>
                </c:pt>
                <c:pt idx="8327">
                  <c:v>0</c:v>
                </c:pt>
                <c:pt idx="8328">
                  <c:v>15853.078647551911</c:v>
                </c:pt>
                <c:pt idx="8329" formatCode="General">
                  <c:v>0</c:v>
                </c:pt>
                <c:pt idx="8330">
                  <c:v>0</c:v>
                </c:pt>
                <c:pt idx="8331" formatCode="General">
                  <c:v>0</c:v>
                </c:pt>
                <c:pt idx="8332" formatCode="General">
                  <c:v>0</c:v>
                </c:pt>
                <c:pt idx="8333" formatCode="General">
                  <c:v>0</c:v>
                </c:pt>
                <c:pt idx="8334">
                  <c:v>15161.32430506836</c:v>
                </c:pt>
                <c:pt idx="8335" formatCode="General">
                  <c:v>0</c:v>
                </c:pt>
                <c:pt idx="8336">
                  <c:v>17420.22927659352</c:v>
                </c:pt>
                <c:pt idx="8337">
                  <c:v>0</c:v>
                </c:pt>
                <c:pt idx="8338">
                  <c:v>0</c:v>
                </c:pt>
                <c:pt idx="8339">
                  <c:v>18524.439833379209</c:v>
                </c:pt>
                <c:pt idx="8340" formatCode="General">
                  <c:v>0</c:v>
                </c:pt>
                <c:pt idx="8341">
                  <c:v>18601.296364837519</c:v>
                </c:pt>
                <c:pt idx="8342" formatCode="General">
                  <c:v>0</c:v>
                </c:pt>
                <c:pt idx="8343" formatCode="General">
                  <c:v>0</c:v>
                </c:pt>
                <c:pt idx="8344">
                  <c:v>17065.91180619875</c:v>
                </c:pt>
                <c:pt idx="8345">
                  <c:v>0</c:v>
                </c:pt>
                <c:pt idx="8346">
                  <c:v>17250.450930572839</c:v>
                </c:pt>
                <c:pt idx="8347">
                  <c:v>0</c:v>
                </c:pt>
                <c:pt idx="8348">
                  <c:v>18048.73649778881</c:v>
                </c:pt>
                <c:pt idx="8349" formatCode="General">
                  <c:v>0</c:v>
                </c:pt>
                <c:pt idx="8350">
                  <c:v>17902.450053375102</c:v>
                </c:pt>
                <c:pt idx="8351" formatCode="General">
                  <c:v>0</c:v>
                </c:pt>
                <c:pt idx="8352">
                  <c:v>15445.78548808491</c:v>
                </c:pt>
                <c:pt idx="8353">
                  <c:v>0</c:v>
                </c:pt>
                <c:pt idx="8354">
                  <c:v>0</c:v>
                </c:pt>
                <c:pt idx="8355">
                  <c:v>0</c:v>
                </c:pt>
                <c:pt idx="8356">
                  <c:v>0</c:v>
                </c:pt>
                <c:pt idx="8357">
                  <c:v>0</c:v>
                </c:pt>
                <c:pt idx="8358">
                  <c:v>15337.443489743149</c:v>
                </c:pt>
                <c:pt idx="8359">
                  <c:v>0</c:v>
                </c:pt>
                <c:pt idx="8360">
                  <c:v>17368.09545642657</c:v>
                </c:pt>
                <c:pt idx="8361">
                  <c:v>0</c:v>
                </c:pt>
                <c:pt idx="8362">
                  <c:v>0</c:v>
                </c:pt>
                <c:pt idx="8363">
                  <c:v>17953.696386367101</c:v>
                </c:pt>
                <c:pt idx="8364">
                  <c:v>0</c:v>
                </c:pt>
                <c:pt idx="8365">
                  <c:v>18546.188685594079</c:v>
                </c:pt>
                <c:pt idx="8366">
                  <c:v>0</c:v>
                </c:pt>
                <c:pt idx="8367">
                  <c:v>0</c:v>
                </c:pt>
                <c:pt idx="8368">
                  <c:v>18063.165756606551</c:v>
                </c:pt>
                <c:pt idx="8369">
                  <c:v>0</c:v>
                </c:pt>
                <c:pt idx="8370">
                  <c:v>17765.547120948631</c:v>
                </c:pt>
                <c:pt idx="8371">
                  <c:v>0</c:v>
                </c:pt>
                <c:pt idx="8372">
                  <c:v>18368.40293900191</c:v>
                </c:pt>
                <c:pt idx="8373">
                  <c:v>0</c:v>
                </c:pt>
                <c:pt idx="8374">
                  <c:v>18472.900834652941</c:v>
                </c:pt>
                <c:pt idx="8375">
                  <c:v>0</c:v>
                </c:pt>
                <c:pt idx="8376">
                  <c:v>15213.920185822961</c:v>
                </c:pt>
                <c:pt idx="8377" formatCode="General">
                  <c:v>0</c:v>
                </c:pt>
                <c:pt idx="8378">
                  <c:v>0</c:v>
                </c:pt>
                <c:pt idx="8379" formatCode="General">
                  <c:v>0</c:v>
                </c:pt>
                <c:pt idx="8380" formatCode="General">
                  <c:v>0</c:v>
                </c:pt>
                <c:pt idx="8381" formatCode="General">
                  <c:v>0</c:v>
                </c:pt>
                <c:pt idx="8382">
                  <c:v>15486.95459118757</c:v>
                </c:pt>
                <c:pt idx="8383" formatCode="General">
                  <c:v>0</c:v>
                </c:pt>
                <c:pt idx="8384">
                  <c:v>16751.018652163111</c:v>
                </c:pt>
                <c:pt idx="8385">
                  <c:v>0</c:v>
                </c:pt>
                <c:pt idx="8386">
                  <c:v>0</c:v>
                </c:pt>
                <c:pt idx="8387">
                  <c:v>18098.84605613245</c:v>
                </c:pt>
                <c:pt idx="8388" formatCode="General">
                  <c:v>0</c:v>
                </c:pt>
                <c:pt idx="8389">
                  <c:v>17505.608409440661</c:v>
                </c:pt>
                <c:pt idx="8390" formatCode="General">
                  <c:v>0</c:v>
                </c:pt>
                <c:pt idx="8391" formatCode="General">
                  <c:v>0</c:v>
                </c:pt>
                <c:pt idx="8392">
                  <c:v>17938.26497190923</c:v>
                </c:pt>
                <c:pt idx="8393">
                  <c:v>0</c:v>
                </c:pt>
                <c:pt idx="8394">
                  <c:v>18288.47222883111</c:v>
                </c:pt>
                <c:pt idx="8395">
                  <c:v>0</c:v>
                </c:pt>
                <c:pt idx="8396">
                  <c:v>18584.91337363781</c:v>
                </c:pt>
                <c:pt idx="8397" formatCode="General">
                  <c:v>0</c:v>
                </c:pt>
                <c:pt idx="8398">
                  <c:v>18120.589122120611</c:v>
                </c:pt>
                <c:pt idx="8399" formatCode="General">
                  <c:v>0</c:v>
                </c:pt>
                <c:pt idx="8400">
                  <c:v>15296.1627068336</c:v>
                </c:pt>
                <c:pt idx="8401">
                  <c:v>0</c:v>
                </c:pt>
                <c:pt idx="8402">
                  <c:v>0</c:v>
                </c:pt>
                <c:pt idx="8403">
                  <c:v>0</c:v>
                </c:pt>
                <c:pt idx="8404">
                  <c:v>0</c:v>
                </c:pt>
                <c:pt idx="8405">
                  <c:v>0</c:v>
                </c:pt>
                <c:pt idx="8406">
                  <c:v>15351.647223757551</c:v>
                </c:pt>
                <c:pt idx="8407">
                  <c:v>0</c:v>
                </c:pt>
                <c:pt idx="8408">
                  <c:v>17252.721279915899</c:v>
                </c:pt>
                <c:pt idx="8409">
                  <c:v>0</c:v>
                </c:pt>
                <c:pt idx="8410">
                  <c:v>0</c:v>
                </c:pt>
                <c:pt idx="8411">
                  <c:v>17934.543833628781</c:v>
                </c:pt>
                <c:pt idx="8412">
                  <c:v>0</c:v>
                </c:pt>
                <c:pt idx="8413">
                  <c:v>18339.199288850479</c:v>
                </c:pt>
                <c:pt idx="8414">
                  <c:v>0</c:v>
                </c:pt>
                <c:pt idx="8415">
                  <c:v>0</c:v>
                </c:pt>
                <c:pt idx="8416">
                  <c:v>17889.5010716951</c:v>
                </c:pt>
                <c:pt idx="8417">
                  <c:v>0</c:v>
                </c:pt>
                <c:pt idx="8418">
                  <c:v>17730.129155792059</c:v>
                </c:pt>
                <c:pt idx="8419">
                  <c:v>0</c:v>
                </c:pt>
                <c:pt idx="8420">
                  <c:v>18354.75115510957</c:v>
                </c:pt>
                <c:pt idx="8421">
                  <c:v>0</c:v>
                </c:pt>
                <c:pt idx="8422">
                  <c:v>18178.057325219808</c:v>
                </c:pt>
                <c:pt idx="8423">
                  <c:v>0</c:v>
                </c:pt>
                <c:pt idx="8424">
                  <c:v>15277.55107286871</c:v>
                </c:pt>
                <c:pt idx="8425" formatCode="General">
                  <c:v>0</c:v>
                </c:pt>
                <c:pt idx="8426">
                  <c:v>0</c:v>
                </c:pt>
                <c:pt idx="8427" formatCode="General">
                  <c:v>0</c:v>
                </c:pt>
                <c:pt idx="8428" formatCode="General">
                  <c:v>0</c:v>
                </c:pt>
                <c:pt idx="8429" formatCode="General">
                  <c:v>0</c:v>
                </c:pt>
                <c:pt idx="8430">
                  <c:v>15104.49937964787</c:v>
                </c:pt>
                <c:pt idx="8431" formatCode="General">
                  <c:v>0</c:v>
                </c:pt>
                <c:pt idx="8432">
                  <c:v>16507.896977036678</c:v>
                </c:pt>
                <c:pt idx="8433">
                  <c:v>0</c:v>
                </c:pt>
                <c:pt idx="8434">
                  <c:v>0</c:v>
                </c:pt>
                <c:pt idx="8435">
                  <c:v>17123.73090847924</c:v>
                </c:pt>
                <c:pt idx="8436" formatCode="General">
                  <c:v>0</c:v>
                </c:pt>
                <c:pt idx="8437">
                  <c:v>17012.278226898081</c:v>
                </c:pt>
                <c:pt idx="8438" formatCode="General">
                  <c:v>0</c:v>
                </c:pt>
                <c:pt idx="8439" formatCode="General">
                  <c:v>0</c:v>
                </c:pt>
                <c:pt idx="8440">
                  <c:v>18049.178270190259</c:v>
                </c:pt>
                <c:pt idx="8441">
                  <c:v>0</c:v>
                </c:pt>
                <c:pt idx="8442">
                  <c:v>17226.105237062671</c:v>
                </c:pt>
                <c:pt idx="8443">
                  <c:v>0</c:v>
                </c:pt>
                <c:pt idx="8444">
                  <c:v>17318.491887668431</c:v>
                </c:pt>
                <c:pt idx="8445" formatCode="General">
                  <c:v>0</c:v>
                </c:pt>
                <c:pt idx="8446">
                  <c:v>17633.374834246551</c:v>
                </c:pt>
                <c:pt idx="8447" formatCode="General">
                  <c:v>0</c:v>
                </c:pt>
                <c:pt idx="8448">
                  <c:v>14591.74670534416</c:v>
                </c:pt>
                <c:pt idx="8449">
                  <c:v>0</c:v>
                </c:pt>
                <c:pt idx="8450">
                  <c:v>0</c:v>
                </c:pt>
                <c:pt idx="8451">
                  <c:v>0</c:v>
                </c:pt>
                <c:pt idx="8452">
                  <c:v>0</c:v>
                </c:pt>
                <c:pt idx="8453">
                  <c:v>0</c:v>
                </c:pt>
                <c:pt idx="8454">
                  <c:v>14950.347664823459</c:v>
                </c:pt>
                <c:pt idx="8455">
                  <c:v>0</c:v>
                </c:pt>
                <c:pt idx="8456">
                  <c:v>15695.8982241907</c:v>
                </c:pt>
                <c:pt idx="8457">
                  <c:v>0</c:v>
                </c:pt>
                <c:pt idx="8458">
                  <c:v>0</c:v>
                </c:pt>
                <c:pt idx="8459">
                  <c:v>16447.94267266733</c:v>
                </c:pt>
                <c:pt idx="8460">
                  <c:v>0</c:v>
                </c:pt>
                <c:pt idx="8461">
                  <c:v>17019.166020503431</c:v>
                </c:pt>
                <c:pt idx="8462">
                  <c:v>0</c:v>
                </c:pt>
                <c:pt idx="8463">
                  <c:v>0</c:v>
                </c:pt>
                <c:pt idx="8464">
                  <c:v>17156.793095113499</c:v>
                </c:pt>
                <c:pt idx="8465">
                  <c:v>0</c:v>
                </c:pt>
                <c:pt idx="8466">
                  <c:v>16791.2329824964</c:v>
                </c:pt>
                <c:pt idx="8467">
                  <c:v>0</c:v>
                </c:pt>
                <c:pt idx="8468">
                  <c:v>16874.431408535362</c:v>
                </c:pt>
                <c:pt idx="8469">
                  <c:v>0</c:v>
                </c:pt>
                <c:pt idx="8470">
                  <c:v>17729.717238930971</c:v>
                </c:pt>
                <c:pt idx="8471">
                  <c:v>0</c:v>
                </c:pt>
                <c:pt idx="8472">
                  <c:v>14919.110192036151</c:v>
                </c:pt>
                <c:pt idx="8473" formatCode="General">
                  <c:v>0</c:v>
                </c:pt>
                <c:pt idx="8474">
                  <c:v>0</c:v>
                </c:pt>
                <c:pt idx="8475" formatCode="General">
                  <c:v>0</c:v>
                </c:pt>
                <c:pt idx="8476" formatCode="General">
                  <c:v>0</c:v>
                </c:pt>
                <c:pt idx="8477" formatCode="General">
                  <c:v>0</c:v>
                </c:pt>
                <c:pt idx="8478">
                  <c:v>15515.39173808325</c:v>
                </c:pt>
                <c:pt idx="8479" formatCode="General">
                  <c:v>0</c:v>
                </c:pt>
                <c:pt idx="8480">
                  <c:v>17437.905650736651</c:v>
                </c:pt>
                <c:pt idx="8481">
                  <c:v>0</c:v>
                </c:pt>
                <c:pt idx="8482">
                  <c:v>0</c:v>
                </c:pt>
                <c:pt idx="8483">
                  <c:v>18360.557722940532</c:v>
                </c:pt>
                <c:pt idx="8484" formatCode="General">
                  <c:v>0</c:v>
                </c:pt>
                <c:pt idx="8485">
                  <c:v>19195.593930813709</c:v>
                </c:pt>
                <c:pt idx="8486" formatCode="General">
                  <c:v>0</c:v>
                </c:pt>
                <c:pt idx="8487" formatCode="General">
                  <c:v>0</c:v>
                </c:pt>
                <c:pt idx="8488">
                  <c:v>18479.105897960781</c:v>
                </c:pt>
                <c:pt idx="8489">
                  <c:v>0</c:v>
                </c:pt>
                <c:pt idx="8490">
                  <c:v>18250.369006773599</c:v>
                </c:pt>
                <c:pt idx="8491">
                  <c:v>0</c:v>
                </c:pt>
                <c:pt idx="8492">
                  <c:v>18071.997438383409</c:v>
                </c:pt>
                <c:pt idx="8493" formatCode="General">
                  <c:v>0</c:v>
                </c:pt>
                <c:pt idx="8494">
                  <c:v>17890.597460053501</c:v>
                </c:pt>
                <c:pt idx="8495" formatCode="General">
                  <c:v>0</c:v>
                </c:pt>
                <c:pt idx="8496">
                  <c:v>15838.348221669699</c:v>
                </c:pt>
                <c:pt idx="8497">
                  <c:v>0</c:v>
                </c:pt>
                <c:pt idx="8498">
                  <c:v>0</c:v>
                </c:pt>
                <c:pt idx="8499">
                  <c:v>0</c:v>
                </c:pt>
                <c:pt idx="8500">
                  <c:v>0</c:v>
                </c:pt>
                <c:pt idx="8501">
                  <c:v>0</c:v>
                </c:pt>
                <c:pt idx="8502">
                  <c:v>15568.66976719071</c:v>
                </c:pt>
                <c:pt idx="8503">
                  <c:v>0</c:v>
                </c:pt>
                <c:pt idx="8504">
                  <c:v>17387.24181638689</c:v>
                </c:pt>
                <c:pt idx="8505">
                  <c:v>0</c:v>
                </c:pt>
                <c:pt idx="8506">
                  <c:v>0</c:v>
                </c:pt>
                <c:pt idx="8507">
                  <c:v>17925.183127619061</c:v>
                </c:pt>
                <c:pt idx="8508">
                  <c:v>0</c:v>
                </c:pt>
                <c:pt idx="8509">
                  <c:v>18614.091430457469</c:v>
                </c:pt>
                <c:pt idx="8510">
                  <c:v>0</c:v>
                </c:pt>
                <c:pt idx="8511">
                  <c:v>0</c:v>
                </c:pt>
                <c:pt idx="8512">
                  <c:v>18479.095445319781</c:v>
                </c:pt>
                <c:pt idx="8513">
                  <c:v>0</c:v>
                </c:pt>
                <c:pt idx="8514">
                  <c:v>18066.61820260196</c:v>
                </c:pt>
                <c:pt idx="8515">
                  <c:v>0</c:v>
                </c:pt>
                <c:pt idx="8516">
                  <c:v>18041.00073243057</c:v>
                </c:pt>
                <c:pt idx="8517">
                  <c:v>0</c:v>
                </c:pt>
                <c:pt idx="8518">
                  <c:v>18727.287971928079</c:v>
                </c:pt>
                <c:pt idx="8519">
                  <c:v>0</c:v>
                </c:pt>
                <c:pt idx="8520">
                  <c:v>15417.761077879521</c:v>
                </c:pt>
                <c:pt idx="8521" formatCode="General">
                  <c:v>0</c:v>
                </c:pt>
                <c:pt idx="8522">
                  <c:v>0</c:v>
                </c:pt>
                <c:pt idx="8523" formatCode="General">
                  <c:v>0</c:v>
                </c:pt>
                <c:pt idx="8524" formatCode="General">
                  <c:v>0</c:v>
                </c:pt>
                <c:pt idx="8525" formatCode="General">
                  <c:v>0</c:v>
                </c:pt>
                <c:pt idx="8526">
                  <c:v>15865.929953329111</c:v>
                </c:pt>
                <c:pt idx="8527" formatCode="General">
                  <c:v>0</c:v>
                </c:pt>
                <c:pt idx="8528">
                  <c:v>17628.62266870902</c:v>
                </c:pt>
                <c:pt idx="8529">
                  <c:v>0</c:v>
                </c:pt>
                <c:pt idx="8530">
                  <c:v>0</c:v>
                </c:pt>
                <c:pt idx="8531">
                  <c:v>18606.69969325656</c:v>
                </c:pt>
                <c:pt idx="8532" formatCode="General">
                  <c:v>0</c:v>
                </c:pt>
                <c:pt idx="8533">
                  <c:v>18164.090948458579</c:v>
                </c:pt>
                <c:pt idx="8534" formatCode="General">
                  <c:v>0</c:v>
                </c:pt>
                <c:pt idx="8535" formatCode="General">
                  <c:v>0</c:v>
                </c:pt>
                <c:pt idx="8536">
                  <c:v>18639.747992753259</c:v>
                </c:pt>
                <c:pt idx="8537">
                  <c:v>0</c:v>
                </c:pt>
                <c:pt idx="8538">
                  <c:v>19098.899197855309</c:v>
                </c:pt>
                <c:pt idx="8539">
                  <c:v>0</c:v>
                </c:pt>
                <c:pt idx="8540">
                  <c:v>18633.003584931019</c:v>
                </c:pt>
                <c:pt idx="8541" formatCode="General">
                  <c:v>0</c:v>
                </c:pt>
                <c:pt idx="8542">
                  <c:v>19470.032311664789</c:v>
                </c:pt>
                <c:pt idx="8543" formatCode="General">
                  <c:v>0</c:v>
                </c:pt>
                <c:pt idx="8544">
                  <c:v>15365.862689889629</c:v>
                </c:pt>
                <c:pt idx="8545">
                  <c:v>0</c:v>
                </c:pt>
                <c:pt idx="8546">
                  <c:v>0</c:v>
                </c:pt>
                <c:pt idx="8547">
                  <c:v>0</c:v>
                </c:pt>
                <c:pt idx="8548">
                  <c:v>0</c:v>
                </c:pt>
                <c:pt idx="8549">
                  <c:v>0</c:v>
                </c:pt>
                <c:pt idx="8550">
                  <c:v>16434.46354303222</c:v>
                </c:pt>
                <c:pt idx="8551">
                  <c:v>0</c:v>
                </c:pt>
                <c:pt idx="8552">
                  <c:v>18337.663324127239</c:v>
                </c:pt>
                <c:pt idx="8553">
                  <c:v>0</c:v>
                </c:pt>
                <c:pt idx="8554">
                  <c:v>0</c:v>
                </c:pt>
                <c:pt idx="8555">
                  <c:v>18471.58805155964</c:v>
                </c:pt>
                <c:pt idx="8556">
                  <c:v>0</c:v>
                </c:pt>
                <c:pt idx="8557">
                  <c:v>19625.08721583672</c:v>
                </c:pt>
                <c:pt idx="8558">
                  <c:v>0</c:v>
                </c:pt>
                <c:pt idx="8559">
                  <c:v>0</c:v>
                </c:pt>
                <c:pt idx="8560">
                  <c:v>19675.746116325849</c:v>
                </c:pt>
                <c:pt idx="8561">
                  <c:v>0</c:v>
                </c:pt>
                <c:pt idx="8562">
                  <c:v>19220.890829314041</c:v>
                </c:pt>
                <c:pt idx="8563">
                  <c:v>0</c:v>
                </c:pt>
                <c:pt idx="8564">
                  <c:v>19029.527184847851</c:v>
                </c:pt>
                <c:pt idx="8565">
                  <c:v>0</c:v>
                </c:pt>
                <c:pt idx="8566">
                  <c:v>18372.509144343119</c:v>
                </c:pt>
                <c:pt idx="8567">
                  <c:v>0</c:v>
                </c:pt>
                <c:pt idx="8568">
                  <c:v>15970.46479760572</c:v>
                </c:pt>
                <c:pt idx="8569" formatCode="General">
                  <c:v>0</c:v>
                </c:pt>
                <c:pt idx="8570">
                  <c:v>0</c:v>
                </c:pt>
                <c:pt idx="8571" formatCode="General">
                  <c:v>0</c:v>
                </c:pt>
                <c:pt idx="8572" formatCode="General">
                  <c:v>0</c:v>
                </c:pt>
                <c:pt idx="8573" formatCode="General">
                  <c:v>0</c:v>
                </c:pt>
                <c:pt idx="8574">
                  <c:v>16067.95425078765</c:v>
                </c:pt>
                <c:pt idx="8575" formatCode="General">
                  <c:v>0</c:v>
                </c:pt>
                <c:pt idx="8576">
                  <c:v>18295.638382355311</c:v>
                </c:pt>
                <c:pt idx="8577">
                  <c:v>0</c:v>
                </c:pt>
                <c:pt idx="8578">
                  <c:v>0</c:v>
                </c:pt>
                <c:pt idx="8579">
                  <c:v>19389.109380816069</c:v>
                </c:pt>
                <c:pt idx="8580" formatCode="General">
                  <c:v>0</c:v>
                </c:pt>
                <c:pt idx="8581">
                  <c:v>19592.613210621701</c:v>
                </c:pt>
                <c:pt idx="8582" formatCode="General">
                  <c:v>0</c:v>
                </c:pt>
                <c:pt idx="8583" formatCode="General">
                  <c:v>0</c:v>
                </c:pt>
                <c:pt idx="8584">
                  <c:v>19815.551405721479</c:v>
                </c:pt>
                <c:pt idx="8585">
                  <c:v>0</c:v>
                </c:pt>
                <c:pt idx="8586">
                  <c:v>20021.493346487841</c:v>
                </c:pt>
                <c:pt idx="8587">
                  <c:v>0</c:v>
                </c:pt>
                <c:pt idx="8588">
                  <c:v>19041.196866060101</c:v>
                </c:pt>
                <c:pt idx="8589" formatCode="General">
                  <c:v>0</c:v>
                </c:pt>
                <c:pt idx="8590">
                  <c:v>19448.25987200778</c:v>
                </c:pt>
                <c:pt idx="8591" formatCode="General">
                  <c:v>0</c:v>
                </c:pt>
                <c:pt idx="8592">
                  <c:v>16015.345072267721</c:v>
                </c:pt>
                <c:pt idx="8593">
                  <c:v>0</c:v>
                </c:pt>
                <c:pt idx="8594">
                  <c:v>0</c:v>
                </c:pt>
                <c:pt idx="8595">
                  <c:v>0</c:v>
                </c:pt>
                <c:pt idx="8596">
                  <c:v>0</c:v>
                </c:pt>
                <c:pt idx="8597">
                  <c:v>0</c:v>
                </c:pt>
                <c:pt idx="8598">
                  <c:v>15824.834491171179</c:v>
                </c:pt>
                <c:pt idx="8599">
                  <c:v>0</c:v>
                </c:pt>
                <c:pt idx="8600">
                  <c:v>17163.243932657901</c:v>
                </c:pt>
                <c:pt idx="8601">
                  <c:v>0</c:v>
                </c:pt>
                <c:pt idx="8602">
                  <c:v>0</c:v>
                </c:pt>
                <c:pt idx="8603">
                  <c:v>18526.77942674754</c:v>
                </c:pt>
                <c:pt idx="8604">
                  <c:v>0</c:v>
                </c:pt>
                <c:pt idx="8605">
                  <c:v>18574.257729910289</c:v>
                </c:pt>
                <c:pt idx="8606">
                  <c:v>0</c:v>
                </c:pt>
                <c:pt idx="8607">
                  <c:v>0</c:v>
                </c:pt>
                <c:pt idx="8608">
                  <c:v>18429.11635681301</c:v>
                </c:pt>
                <c:pt idx="8609">
                  <c:v>0</c:v>
                </c:pt>
                <c:pt idx="8610">
                  <c:v>18211.938962761778</c:v>
                </c:pt>
                <c:pt idx="8611">
                  <c:v>0</c:v>
                </c:pt>
                <c:pt idx="8612">
                  <c:v>18024.733734134039</c:v>
                </c:pt>
                <c:pt idx="8613">
                  <c:v>0</c:v>
                </c:pt>
                <c:pt idx="8614">
                  <c:v>18705.219309860338</c:v>
                </c:pt>
                <c:pt idx="8615">
                  <c:v>0</c:v>
                </c:pt>
                <c:pt idx="8616">
                  <c:v>15783.874379982441</c:v>
                </c:pt>
                <c:pt idx="8617" formatCode="General">
                  <c:v>0</c:v>
                </c:pt>
                <c:pt idx="8618">
                  <c:v>0</c:v>
                </c:pt>
                <c:pt idx="8619" formatCode="General">
                  <c:v>0</c:v>
                </c:pt>
                <c:pt idx="8620" formatCode="General">
                  <c:v>0</c:v>
                </c:pt>
                <c:pt idx="8621" formatCode="General">
                  <c:v>0</c:v>
                </c:pt>
                <c:pt idx="8622">
                  <c:v>16019.908305127839</c:v>
                </c:pt>
                <c:pt idx="8623" formatCode="General">
                  <c:v>0</c:v>
                </c:pt>
                <c:pt idx="8624">
                  <c:v>16609.631417315759</c:v>
                </c:pt>
                <c:pt idx="8625">
                  <c:v>0</c:v>
                </c:pt>
                <c:pt idx="8626">
                  <c:v>0</c:v>
                </c:pt>
                <c:pt idx="8627">
                  <c:v>17976.15991425344</c:v>
                </c:pt>
                <c:pt idx="8628" formatCode="General">
                  <c:v>0</c:v>
                </c:pt>
                <c:pt idx="8629">
                  <c:v>18107.63932649924</c:v>
                </c:pt>
                <c:pt idx="8630" formatCode="General">
                  <c:v>0</c:v>
                </c:pt>
                <c:pt idx="8631" formatCode="General">
                  <c:v>0</c:v>
                </c:pt>
                <c:pt idx="8632">
                  <c:v>17893.953033194139</c:v>
                </c:pt>
                <c:pt idx="8633">
                  <c:v>0</c:v>
                </c:pt>
                <c:pt idx="8634">
                  <c:v>18336.209650191609</c:v>
                </c:pt>
                <c:pt idx="8635">
                  <c:v>0</c:v>
                </c:pt>
                <c:pt idx="8636">
                  <c:v>17816.2076351133</c:v>
                </c:pt>
                <c:pt idx="8637" formatCode="General">
                  <c:v>0</c:v>
                </c:pt>
                <c:pt idx="8638">
                  <c:v>18138.295037615499</c:v>
                </c:pt>
                <c:pt idx="8639" formatCode="General">
                  <c:v>0</c:v>
                </c:pt>
                <c:pt idx="8640">
                  <c:v>15735.27939732847</c:v>
                </c:pt>
                <c:pt idx="8641">
                  <c:v>0</c:v>
                </c:pt>
                <c:pt idx="8642">
                  <c:v>0</c:v>
                </c:pt>
                <c:pt idx="8643">
                  <c:v>0</c:v>
                </c:pt>
                <c:pt idx="8644">
                  <c:v>0</c:v>
                </c:pt>
                <c:pt idx="8645">
                  <c:v>0</c:v>
                </c:pt>
                <c:pt idx="8646">
                  <c:v>15274.455749396609</c:v>
                </c:pt>
                <c:pt idx="8647">
                  <c:v>0</c:v>
                </c:pt>
                <c:pt idx="8648">
                  <c:v>18449.66730450176</c:v>
                </c:pt>
                <c:pt idx="8649">
                  <c:v>0</c:v>
                </c:pt>
                <c:pt idx="8650">
                  <c:v>0</c:v>
                </c:pt>
                <c:pt idx="8651">
                  <c:v>19698.579105657889</c:v>
                </c:pt>
                <c:pt idx="8652">
                  <c:v>0</c:v>
                </c:pt>
                <c:pt idx="8653">
                  <c:v>19554.82280025919</c:v>
                </c:pt>
                <c:pt idx="8654">
                  <c:v>0</c:v>
                </c:pt>
                <c:pt idx="8655">
                  <c:v>0</c:v>
                </c:pt>
                <c:pt idx="8656">
                  <c:v>19632.8944711361</c:v>
                </c:pt>
                <c:pt idx="8657">
                  <c:v>0</c:v>
                </c:pt>
                <c:pt idx="8658">
                  <c:v>19305.39371186071</c:v>
                </c:pt>
                <c:pt idx="8659">
                  <c:v>0</c:v>
                </c:pt>
                <c:pt idx="8660">
                  <c:v>19869.392418968819</c:v>
                </c:pt>
                <c:pt idx="8661">
                  <c:v>0</c:v>
                </c:pt>
                <c:pt idx="8662">
                  <c:v>18341.047910763511</c:v>
                </c:pt>
                <c:pt idx="8663">
                  <c:v>0</c:v>
                </c:pt>
                <c:pt idx="8664">
                  <c:v>15954.15285408636</c:v>
                </c:pt>
                <c:pt idx="8665" formatCode="General">
                  <c:v>0</c:v>
                </c:pt>
                <c:pt idx="8666">
                  <c:v>0</c:v>
                </c:pt>
                <c:pt idx="8667" formatCode="General">
                  <c:v>0</c:v>
                </c:pt>
                <c:pt idx="8668" formatCode="General">
                  <c:v>0</c:v>
                </c:pt>
                <c:pt idx="8669" formatCode="General">
                  <c:v>0</c:v>
                </c:pt>
                <c:pt idx="8670">
                  <c:v>15841.948996312211</c:v>
                </c:pt>
                <c:pt idx="8671" formatCode="General">
                  <c:v>0</c:v>
                </c:pt>
                <c:pt idx="8672">
                  <c:v>18070.832184217401</c:v>
                </c:pt>
                <c:pt idx="8673">
                  <c:v>0</c:v>
                </c:pt>
                <c:pt idx="8674">
                  <c:v>0</c:v>
                </c:pt>
                <c:pt idx="8675">
                  <c:v>19114.572638749101</c:v>
                </c:pt>
                <c:pt idx="8676" formatCode="General">
                  <c:v>0</c:v>
                </c:pt>
                <c:pt idx="8677">
                  <c:v>19344.195012191922</c:v>
                </c:pt>
                <c:pt idx="8678" formatCode="General">
                  <c:v>0</c:v>
                </c:pt>
                <c:pt idx="8679" formatCode="General">
                  <c:v>0</c:v>
                </c:pt>
                <c:pt idx="8680">
                  <c:v>19357.46215915924</c:v>
                </c:pt>
                <c:pt idx="8681">
                  <c:v>0</c:v>
                </c:pt>
                <c:pt idx="8682">
                  <c:v>19225.111921058939</c:v>
                </c:pt>
                <c:pt idx="8683">
                  <c:v>0</c:v>
                </c:pt>
                <c:pt idx="8684">
                  <c:v>18272.522487660721</c:v>
                </c:pt>
                <c:pt idx="8685" formatCode="General">
                  <c:v>0</c:v>
                </c:pt>
                <c:pt idx="8686">
                  <c:v>18649.102986439611</c:v>
                </c:pt>
                <c:pt idx="8687" formatCode="General">
                  <c:v>0</c:v>
                </c:pt>
                <c:pt idx="8688">
                  <c:v>15221.687888507489</c:v>
                </c:pt>
                <c:pt idx="8689">
                  <c:v>0</c:v>
                </c:pt>
                <c:pt idx="8690">
                  <c:v>0</c:v>
                </c:pt>
                <c:pt idx="8691">
                  <c:v>0</c:v>
                </c:pt>
                <c:pt idx="8692">
                  <c:v>0</c:v>
                </c:pt>
                <c:pt idx="8693">
                  <c:v>0</c:v>
                </c:pt>
                <c:pt idx="8694">
                  <c:v>15564.55358997805</c:v>
                </c:pt>
                <c:pt idx="8695">
                  <c:v>0</c:v>
                </c:pt>
                <c:pt idx="8696">
                  <c:v>17993.098500240569</c:v>
                </c:pt>
                <c:pt idx="8697">
                  <c:v>0</c:v>
                </c:pt>
                <c:pt idx="8698">
                  <c:v>0</c:v>
                </c:pt>
                <c:pt idx="8699">
                  <c:v>19563.927225403539</c:v>
                </c:pt>
                <c:pt idx="8700">
                  <c:v>0</c:v>
                </c:pt>
                <c:pt idx="8701">
                  <c:v>19893.73632964565</c:v>
                </c:pt>
                <c:pt idx="8702">
                  <c:v>0</c:v>
                </c:pt>
                <c:pt idx="8703">
                  <c:v>0</c:v>
                </c:pt>
                <c:pt idx="8704">
                  <c:v>18825.468939244362</c:v>
                </c:pt>
                <c:pt idx="8705">
                  <c:v>0</c:v>
                </c:pt>
                <c:pt idx="8706">
                  <c:v>19202.596046382441</c:v>
                </c:pt>
                <c:pt idx="8707">
                  <c:v>0</c:v>
                </c:pt>
                <c:pt idx="8708">
                  <c:v>19774.882334170899</c:v>
                </c:pt>
                <c:pt idx="8709">
                  <c:v>0</c:v>
                </c:pt>
                <c:pt idx="8710">
                  <c:v>17748.071439244741</c:v>
                </c:pt>
                <c:pt idx="8711">
                  <c:v>0</c:v>
                </c:pt>
                <c:pt idx="8712">
                  <c:v>15466.256650533151</c:v>
                </c:pt>
                <c:pt idx="8713" formatCode="General">
                  <c:v>0</c:v>
                </c:pt>
                <c:pt idx="8714">
                  <c:v>0</c:v>
                </c:pt>
                <c:pt idx="8715" formatCode="General">
                  <c:v>0</c:v>
                </c:pt>
                <c:pt idx="8716" formatCode="General">
                  <c:v>0</c:v>
                </c:pt>
                <c:pt idx="8717" formatCode="General">
                  <c:v>0</c:v>
                </c:pt>
                <c:pt idx="8718">
                  <c:v>16457.07276455536</c:v>
                </c:pt>
                <c:pt idx="8719" formatCode="General">
                  <c:v>0</c:v>
                </c:pt>
                <c:pt idx="8720">
                  <c:v>18317.63960574981</c:v>
                </c:pt>
                <c:pt idx="8721">
                  <c:v>0</c:v>
                </c:pt>
                <c:pt idx="8722">
                  <c:v>0</c:v>
                </c:pt>
                <c:pt idx="8723">
                  <c:v>19046.399511528871</c:v>
                </c:pt>
                <c:pt idx="8724" formatCode="General">
                  <c:v>0</c:v>
                </c:pt>
                <c:pt idx="8725">
                  <c:v>19374.411537274082</c:v>
                </c:pt>
                <c:pt idx="8726" formatCode="General">
                  <c:v>0</c:v>
                </c:pt>
                <c:pt idx="8727" formatCode="General">
                  <c:v>0</c:v>
                </c:pt>
                <c:pt idx="8728">
                  <c:v>19522.565219805001</c:v>
                </c:pt>
                <c:pt idx="8729">
                  <c:v>0</c:v>
                </c:pt>
                <c:pt idx="8730">
                  <c:v>19284.98558870337</c:v>
                </c:pt>
                <c:pt idx="8731">
                  <c:v>0</c:v>
                </c:pt>
                <c:pt idx="8732">
                  <c:v>19169.374183585329</c:v>
                </c:pt>
                <c:pt idx="8733" formatCode="General">
                  <c:v>0</c:v>
                </c:pt>
                <c:pt idx="8734">
                  <c:v>18755.327625385042</c:v>
                </c:pt>
                <c:pt idx="8735" formatCode="General">
                  <c:v>0</c:v>
                </c:pt>
                <c:pt idx="8736">
                  <c:v>15877.80980908232</c:v>
                </c:pt>
                <c:pt idx="8737">
                  <c:v>0</c:v>
                </c:pt>
                <c:pt idx="8738">
                  <c:v>0</c:v>
                </c:pt>
                <c:pt idx="8739">
                  <c:v>0</c:v>
                </c:pt>
                <c:pt idx="8740">
                  <c:v>0</c:v>
                </c:pt>
                <c:pt idx="8741">
                  <c:v>0</c:v>
                </c:pt>
                <c:pt idx="8742">
                  <c:v>16327.45100991119</c:v>
                </c:pt>
                <c:pt idx="8743">
                  <c:v>0</c:v>
                </c:pt>
                <c:pt idx="8744">
                  <c:v>18065.112112904579</c:v>
                </c:pt>
                <c:pt idx="8745">
                  <c:v>0</c:v>
                </c:pt>
                <c:pt idx="8746">
                  <c:v>0</c:v>
                </c:pt>
                <c:pt idx="8747">
                  <c:v>18843.834172322098</c:v>
                </c:pt>
                <c:pt idx="8748">
                  <c:v>0</c:v>
                </c:pt>
                <c:pt idx="8749">
                  <c:v>19102.464515498239</c:v>
                </c:pt>
                <c:pt idx="8750">
                  <c:v>0</c:v>
                </c:pt>
                <c:pt idx="8751">
                  <c:v>0</c:v>
                </c:pt>
                <c:pt idx="8752">
                  <c:v>18653.543352391851</c:v>
                </c:pt>
                <c:pt idx="8753">
                  <c:v>0</c:v>
                </c:pt>
                <c:pt idx="8754">
                  <c:v>18963.098075462789</c:v>
                </c:pt>
                <c:pt idx="8755">
                  <c:v>0</c:v>
                </c:pt>
                <c:pt idx="8756">
                  <c:v>18457.5387896951</c:v>
                </c:pt>
                <c:pt idx="8757">
                  <c:v>0</c:v>
                </c:pt>
                <c:pt idx="8758">
                  <c:v>18203.840171902899</c:v>
                </c:pt>
              </c:numCache>
            </c:numRef>
          </c:yVal>
          <c:smooth val="0"/>
          <c:extLst xmlns:c16r2="http://schemas.microsoft.com/office/drawing/2015/06/chart">
            <c:ext xmlns:c16="http://schemas.microsoft.com/office/drawing/2014/chart" uri="{C3380CC4-5D6E-409C-BE32-E72D297353CC}">
              <c16:uniqueId val="{00000001-6BF4-4CC2-B4E0-F123D99CFBE0}"/>
            </c:ext>
          </c:extLst>
        </c:ser>
        <c:dLbls>
          <c:showLegendKey val="0"/>
          <c:showVal val="0"/>
          <c:showCatName val="0"/>
          <c:showSerName val="0"/>
          <c:showPercent val="0"/>
          <c:showBubbleSize val="0"/>
        </c:dLbls>
        <c:axId val="572634464"/>
        <c:axId val="572634856"/>
      </c:scatterChart>
      <c:valAx>
        <c:axId val="572634464"/>
        <c:scaling>
          <c:orientation val="minMax"/>
          <c:max val="3960"/>
          <c:min val="38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r>
                  <a:rPr lang="uk" b="0" i="0" u="none" baseline="0"/>
                  <a:t>Кількість годин</a:t>
                </a:r>
              </a:p>
            </c:rich>
          </c:tx>
          <c:layout>
            <c:manualLayout>
              <c:xMode val="edge"/>
              <c:yMode val="edge"/>
              <c:x val="0.90085979877515299"/>
              <c:y val="0.91571741032371001"/>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cross"/>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crossAx val="572634856"/>
        <c:crosses val="autoZero"/>
        <c:crossBetween val="midCat"/>
        <c:majorUnit val="24"/>
      </c:valAx>
      <c:valAx>
        <c:axId val="572634856"/>
        <c:scaling>
          <c:orientation val="minMax"/>
          <c:max val="27400"/>
          <c:min val="19000"/>
        </c:scaling>
        <c:delete val="0"/>
        <c:axPos val="l"/>
        <c:title>
          <c:tx>
            <c:rich>
              <a:bodyPr rot="-540000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r>
                  <a:rPr lang="uk" b="0" i="0" u="none" baseline="0"/>
                  <a:t>Годинне навантаження (МВт)</a:t>
                </a:r>
              </a:p>
            </c:rich>
          </c:tx>
          <c:overlay val="0"/>
          <c:spPr>
            <a:noFill/>
            <a:ln>
              <a:noFill/>
            </a:ln>
            <a:effectLst/>
          </c:spPr>
          <c:txPr>
            <a:bodyPr rot="-540000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crossAx val="572634464"/>
        <c:crosses val="autoZero"/>
        <c:crossBetween val="midCat"/>
      </c:valAx>
      <c:spPr>
        <a:noFill/>
        <a:ln>
          <a:noFill/>
        </a:ln>
        <a:effectLst/>
      </c:spPr>
    </c:plotArea>
    <c:legend>
      <c:legendPos val="t"/>
      <c:layout>
        <c:manualLayout>
          <c:xMode val="edge"/>
          <c:yMode val="edge"/>
          <c:x val="0.70054247920115287"/>
          <c:y val="3.7037037037037E-2"/>
          <c:w val="0.28659701251476533"/>
          <c:h val="0.12801462365816679"/>
        </c:manualLayout>
      </c:layout>
      <c:overlay val="0"/>
      <c:spPr>
        <a:solidFill>
          <a:schemeClr val="lt1"/>
        </a:solidFill>
        <a:ln w="12700" cap="flat" cmpd="sng" algn="ctr">
          <a:noFill/>
          <a:prstDash val="solid"/>
          <a:miter lim="800000"/>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rtl="0">
        <a:defRPr sz="1400"/>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59492563429568"/>
          <c:y val="0.15682925051035287"/>
          <c:w val="0.80551618547681525"/>
          <c:h val="0.73577136191309422"/>
        </c:manualLayout>
      </c:layout>
      <c:scatterChart>
        <c:scatterStyle val="lineMarker"/>
        <c:varyColors val="0"/>
        <c:ser>
          <c:idx val="2"/>
          <c:order val="0"/>
          <c:tx>
            <c:strRef>
              <c:f>'Block Approximation'!$C$4</c:f>
              <c:strCache>
                <c:ptCount val="1"/>
                <c:pt idx="0">
                  <c:v>2017/18-Hourly</c:v>
                </c:pt>
              </c:strCache>
            </c:strRef>
          </c:tx>
          <c:spPr>
            <a:ln w="19050" cap="rnd">
              <a:solidFill>
                <a:schemeClr val="accent1">
                  <a:lumMod val="50000"/>
                </a:schemeClr>
              </a:solidFill>
              <a:round/>
            </a:ln>
            <a:effectLst/>
          </c:spPr>
          <c:marker>
            <c:symbol val="none"/>
          </c:marker>
          <c:errBars>
            <c:errDir val="y"/>
            <c:errBarType val="plus"/>
            <c:errValType val="percentage"/>
            <c:noEndCap val="1"/>
            <c:val val="25"/>
            <c:spPr>
              <a:noFill/>
              <a:ln w="1270" cap="flat" cmpd="sng" algn="ctr">
                <a:solidFill>
                  <a:schemeClr val="bg1">
                    <a:lumMod val="85000"/>
                  </a:schemeClr>
                </a:solidFill>
                <a:round/>
              </a:ln>
              <a:effectLst/>
            </c:spPr>
          </c:errBars>
          <c:xVal>
            <c:numRef>
              <c:f>'Block Approximation'!$A$5:$A$8764</c:f>
              <c:numCache>
                <c:formatCode>General</c:formatCode>
                <c:ptCount val="87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numCache>
            </c:numRef>
          </c:xVal>
          <c:yVal>
            <c:numRef>
              <c:f>'Block Approximation'!$C$5:$C$8764</c:f>
              <c:numCache>
                <c:formatCode>#,##0</c:formatCode>
                <c:ptCount val="8760"/>
                <c:pt idx="0">
                  <c:v>14493.808759886715</c:v>
                </c:pt>
                <c:pt idx="1">
                  <c:v>14467.162541453088</c:v>
                </c:pt>
                <c:pt idx="2">
                  <c:v>14448.210646171337</c:v>
                </c:pt>
                <c:pt idx="3">
                  <c:v>13698.653711161076</c:v>
                </c:pt>
                <c:pt idx="4">
                  <c:v>14720.220698158309</c:v>
                </c:pt>
                <c:pt idx="5">
                  <c:v>14359.941424654613</c:v>
                </c:pt>
                <c:pt idx="6">
                  <c:v>16013.454307600081</c:v>
                </c:pt>
                <c:pt idx="7">
                  <c:v>16020.498372344473</c:v>
                </c:pt>
                <c:pt idx="8">
                  <c:v>18196.642513009385</c:v>
                </c:pt>
                <c:pt idx="9">
                  <c:v>17349.020972364269</c:v>
                </c:pt>
                <c:pt idx="10">
                  <c:v>17777.421290364458</c:v>
                </c:pt>
                <c:pt idx="11">
                  <c:v>18025.714900853734</c:v>
                </c:pt>
                <c:pt idx="12">
                  <c:v>19016.09349870191</c:v>
                </c:pt>
                <c:pt idx="13">
                  <c:v>19995.982672594197</c:v>
                </c:pt>
                <c:pt idx="14">
                  <c:v>19682.587303631441</c:v>
                </c:pt>
                <c:pt idx="15">
                  <c:v>19830.088617654921</c:v>
                </c:pt>
                <c:pt idx="16">
                  <c:v>19368.077988248628</c:v>
                </c:pt>
                <c:pt idx="17">
                  <c:v>18570.755564094041</c:v>
                </c:pt>
                <c:pt idx="18">
                  <c:v>18087.458279122118</c:v>
                </c:pt>
                <c:pt idx="19">
                  <c:v>18589.279446197474</c:v>
                </c:pt>
                <c:pt idx="20">
                  <c:v>17991.140860802694</c:v>
                </c:pt>
                <c:pt idx="21">
                  <c:v>19656.391070982419</c:v>
                </c:pt>
                <c:pt idx="22">
                  <c:v>18052.370829774929</c:v>
                </c:pt>
                <c:pt idx="23">
                  <c:v>15821.387123099315</c:v>
                </c:pt>
                <c:pt idx="24">
                  <c:v>15767.726362577223</c:v>
                </c:pt>
                <c:pt idx="25">
                  <c:v>14524.719818839916</c:v>
                </c:pt>
                <c:pt idx="26">
                  <c:v>15219.698074892245</c:v>
                </c:pt>
                <c:pt idx="27">
                  <c:v>13796.033004478195</c:v>
                </c:pt>
                <c:pt idx="28">
                  <c:v>14310.908864974816</c:v>
                </c:pt>
                <c:pt idx="29">
                  <c:v>14292.146975845981</c:v>
                </c:pt>
                <c:pt idx="30">
                  <c:v>14092.536998972602</c:v>
                </c:pt>
                <c:pt idx="31">
                  <c:v>15273.057611456516</c:v>
                </c:pt>
                <c:pt idx="32">
                  <c:v>16599.960209950685</c:v>
                </c:pt>
                <c:pt idx="33">
                  <c:v>16972.598839380014</c:v>
                </c:pt>
                <c:pt idx="34">
                  <c:v>17071.487433458649</c:v>
                </c:pt>
                <c:pt idx="35">
                  <c:v>18530.656858424354</c:v>
                </c:pt>
                <c:pt idx="36">
                  <c:v>17218.270631456911</c:v>
                </c:pt>
                <c:pt idx="37">
                  <c:v>18073.341760757561</c:v>
                </c:pt>
                <c:pt idx="38">
                  <c:v>17636.759572145176</c:v>
                </c:pt>
                <c:pt idx="39">
                  <c:v>17767.722282500301</c:v>
                </c:pt>
                <c:pt idx="40">
                  <c:v>18265.494865381497</c:v>
                </c:pt>
                <c:pt idx="41">
                  <c:v>17725.922941229233</c:v>
                </c:pt>
                <c:pt idx="42">
                  <c:v>17713.192854405708</c:v>
                </c:pt>
                <c:pt idx="43">
                  <c:v>16595.164084616648</c:v>
                </c:pt>
                <c:pt idx="44">
                  <c:v>18203.588785333057</c:v>
                </c:pt>
                <c:pt idx="45">
                  <c:v>18141.33639517799</c:v>
                </c:pt>
                <c:pt idx="46">
                  <c:v>17169.534167201877</c:v>
                </c:pt>
                <c:pt idx="47">
                  <c:v>15695.504958533307</c:v>
                </c:pt>
                <c:pt idx="48">
                  <c:v>14279.26513091734</c:v>
                </c:pt>
                <c:pt idx="49">
                  <c:v>13772.896416909967</c:v>
                </c:pt>
                <c:pt idx="50">
                  <c:v>14792.118137254776</c:v>
                </c:pt>
                <c:pt idx="51">
                  <c:v>13765.615106367119</c:v>
                </c:pt>
                <c:pt idx="52">
                  <c:v>14412.499306448606</c:v>
                </c:pt>
                <c:pt idx="53">
                  <c:v>13922.486825619359</c:v>
                </c:pt>
                <c:pt idx="54">
                  <c:v>14037.662768303897</c:v>
                </c:pt>
                <c:pt idx="55">
                  <c:v>14622.50824736468</c:v>
                </c:pt>
                <c:pt idx="56">
                  <c:v>15067.119140749337</c:v>
                </c:pt>
                <c:pt idx="57">
                  <c:v>16688.229385251307</c:v>
                </c:pt>
                <c:pt idx="58">
                  <c:v>16531.615809384384</c:v>
                </c:pt>
                <c:pt idx="59">
                  <c:v>18139.882946893387</c:v>
                </c:pt>
                <c:pt idx="60">
                  <c:v>17050.379913209006</c:v>
                </c:pt>
                <c:pt idx="61">
                  <c:v>17160.017497030884</c:v>
                </c:pt>
                <c:pt idx="62">
                  <c:v>17364.317777802986</c:v>
                </c:pt>
                <c:pt idx="63">
                  <c:v>16615.109784523807</c:v>
                </c:pt>
                <c:pt idx="64">
                  <c:v>17280.987763900168</c:v>
                </c:pt>
                <c:pt idx="65">
                  <c:v>18355.172285015542</c:v>
                </c:pt>
                <c:pt idx="66">
                  <c:v>17976.893891525702</c:v>
                </c:pt>
                <c:pt idx="67">
                  <c:v>17478.621080130859</c:v>
                </c:pt>
                <c:pt idx="68">
                  <c:v>19041.143490302991</c:v>
                </c:pt>
                <c:pt idx="69">
                  <c:v>18358.737947140537</c:v>
                </c:pt>
                <c:pt idx="70">
                  <c:v>17192.204063902995</c:v>
                </c:pt>
                <c:pt idx="71">
                  <c:v>15212.394728967734</c:v>
                </c:pt>
                <c:pt idx="72">
                  <c:v>14871.908799467907</c:v>
                </c:pt>
                <c:pt idx="73">
                  <c:v>14368.278761437616</c:v>
                </c:pt>
                <c:pt idx="74">
                  <c:v>15063.539640828552</c:v>
                </c:pt>
                <c:pt idx="75">
                  <c:v>14902.976204118237</c:v>
                </c:pt>
                <c:pt idx="76">
                  <c:v>14031.238378233567</c:v>
                </c:pt>
                <c:pt idx="77">
                  <c:v>14353.924452300183</c:v>
                </c:pt>
                <c:pt idx="78">
                  <c:v>15656.127062009309</c:v>
                </c:pt>
                <c:pt idx="79">
                  <c:v>16226.439598331857</c:v>
                </c:pt>
                <c:pt idx="80">
                  <c:v>18029.274701663508</c:v>
                </c:pt>
                <c:pt idx="81">
                  <c:v>17974.390607151698</c:v>
                </c:pt>
                <c:pt idx="82">
                  <c:v>19282.9729033699</c:v>
                </c:pt>
                <c:pt idx="83">
                  <c:v>19295.279486981719</c:v>
                </c:pt>
                <c:pt idx="84">
                  <c:v>20012.160276650557</c:v>
                </c:pt>
                <c:pt idx="85">
                  <c:v>20444.561534457076</c:v>
                </c:pt>
                <c:pt idx="86">
                  <c:v>19070.314915154067</c:v>
                </c:pt>
                <c:pt idx="87">
                  <c:v>19922.665458115316</c:v>
                </c:pt>
                <c:pt idx="88">
                  <c:v>18693.509628806747</c:v>
                </c:pt>
                <c:pt idx="89">
                  <c:v>18008.872565070025</c:v>
                </c:pt>
                <c:pt idx="90">
                  <c:v>18745.18123423163</c:v>
                </c:pt>
                <c:pt idx="91">
                  <c:v>18607.062297889133</c:v>
                </c:pt>
                <c:pt idx="92">
                  <c:v>20002.856980627861</c:v>
                </c:pt>
                <c:pt idx="93">
                  <c:v>18412.237607525934</c:v>
                </c:pt>
                <c:pt idx="94">
                  <c:v>18149.754412569509</c:v>
                </c:pt>
                <c:pt idx="95">
                  <c:v>15724.065518109788</c:v>
                </c:pt>
                <c:pt idx="96">
                  <c:v>15214.847125723209</c:v>
                </c:pt>
                <c:pt idx="97">
                  <c:v>14265.028336810828</c:v>
                </c:pt>
                <c:pt idx="98">
                  <c:v>14913.983748658649</c:v>
                </c:pt>
                <c:pt idx="99">
                  <c:v>14329.912266098941</c:v>
                </c:pt>
                <c:pt idx="100">
                  <c:v>14251.939572259242</c:v>
                </c:pt>
                <c:pt idx="101">
                  <c:v>14114.709216368587</c:v>
                </c:pt>
                <c:pt idx="102">
                  <c:v>15128.425017163821</c:v>
                </c:pt>
                <c:pt idx="103">
                  <c:v>15812.116280642858</c:v>
                </c:pt>
                <c:pt idx="104">
                  <c:v>17070.219831075749</c:v>
                </c:pt>
                <c:pt idx="105">
                  <c:v>18764.200724961982</c:v>
                </c:pt>
                <c:pt idx="106">
                  <c:v>19482.552662679111</c:v>
                </c:pt>
                <c:pt idx="107">
                  <c:v>19724.274522967458</c:v>
                </c:pt>
                <c:pt idx="108">
                  <c:v>18668.385369975949</c:v>
                </c:pt>
                <c:pt idx="109">
                  <c:v>20270.495279337076</c:v>
                </c:pt>
                <c:pt idx="110">
                  <c:v>18866.602770340149</c:v>
                </c:pt>
                <c:pt idx="111">
                  <c:v>19014.891199351456</c:v>
                </c:pt>
                <c:pt idx="112">
                  <c:v>18726.948512826821</c:v>
                </c:pt>
                <c:pt idx="113">
                  <c:v>18442.27855843092</c:v>
                </c:pt>
                <c:pt idx="114">
                  <c:v>19342.187955323872</c:v>
                </c:pt>
                <c:pt idx="115">
                  <c:v>18119.58370567676</c:v>
                </c:pt>
                <c:pt idx="116">
                  <c:v>20115.552567235816</c:v>
                </c:pt>
                <c:pt idx="117">
                  <c:v>18812.485554940213</c:v>
                </c:pt>
                <c:pt idx="118">
                  <c:v>16783.476065783099</c:v>
                </c:pt>
                <c:pt idx="119">
                  <c:v>16415.004965026088</c:v>
                </c:pt>
                <c:pt idx="120">
                  <c:v>14687.787992812824</c:v>
                </c:pt>
                <c:pt idx="121">
                  <c:v>14125.252840845567</c:v>
                </c:pt>
                <c:pt idx="122">
                  <c:v>14898.862017631742</c:v>
                </c:pt>
                <c:pt idx="123">
                  <c:v>14064.208722481191</c:v>
                </c:pt>
                <c:pt idx="124">
                  <c:v>14122.810500018435</c:v>
                </c:pt>
                <c:pt idx="125">
                  <c:v>14915.098974177528</c:v>
                </c:pt>
                <c:pt idx="126">
                  <c:v>15060.785136264692</c:v>
                </c:pt>
                <c:pt idx="127">
                  <c:v>15860.991222271126</c:v>
                </c:pt>
                <c:pt idx="128">
                  <c:v>17715.896427661388</c:v>
                </c:pt>
                <c:pt idx="129">
                  <c:v>18816.211413302786</c:v>
                </c:pt>
                <c:pt idx="130">
                  <c:v>18009.521974692048</c:v>
                </c:pt>
                <c:pt idx="131">
                  <c:v>19651.804357980025</c:v>
                </c:pt>
                <c:pt idx="132">
                  <c:v>19234.558604934071</c:v>
                </c:pt>
                <c:pt idx="133">
                  <c:v>18787.346297122604</c:v>
                </c:pt>
                <c:pt idx="134">
                  <c:v>19043.767040342871</c:v>
                </c:pt>
                <c:pt idx="135">
                  <c:v>19822.96953081938</c:v>
                </c:pt>
                <c:pt idx="136">
                  <c:v>19672.533745109646</c:v>
                </c:pt>
                <c:pt idx="137">
                  <c:v>19133.199102364058</c:v>
                </c:pt>
                <c:pt idx="138">
                  <c:v>18306.812792104483</c:v>
                </c:pt>
                <c:pt idx="139">
                  <c:v>17974.134122715317</c:v>
                </c:pt>
                <c:pt idx="140">
                  <c:v>19114.974533984187</c:v>
                </c:pt>
                <c:pt idx="141">
                  <c:v>19491.888027133456</c:v>
                </c:pt>
                <c:pt idx="142">
                  <c:v>17384.643755254117</c:v>
                </c:pt>
                <c:pt idx="143">
                  <c:v>15540.495529686426</c:v>
                </c:pt>
                <c:pt idx="144">
                  <c:v>14506.277891928945</c:v>
                </c:pt>
                <c:pt idx="145">
                  <c:v>14583.193470483071</c:v>
                </c:pt>
                <c:pt idx="146">
                  <c:v>14488.404437961273</c:v>
                </c:pt>
                <c:pt idx="147">
                  <c:v>14569.793608469898</c:v>
                </c:pt>
                <c:pt idx="148">
                  <c:v>14327.170810828182</c:v>
                </c:pt>
                <c:pt idx="149">
                  <c:v>14975.873198186635</c:v>
                </c:pt>
                <c:pt idx="150">
                  <c:v>15149.1983635243</c:v>
                </c:pt>
                <c:pt idx="151">
                  <c:v>16397.621271181339</c:v>
                </c:pt>
                <c:pt idx="152">
                  <c:v>18060.761953325175</c:v>
                </c:pt>
                <c:pt idx="153">
                  <c:v>18510.674543129735</c:v>
                </c:pt>
                <c:pt idx="154">
                  <c:v>18384.828636709499</c:v>
                </c:pt>
                <c:pt idx="155">
                  <c:v>18968.471307548807</c:v>
                </c:pt>
                <c:pt idx="156">
                  <c:v>19942.055978846765</c:v>
                </c:pt>
                <c:pt idx="157">
                  <c:v>18533.499110147375</c:v>
                </c:pt>
                <c:pt idx="158">
                  <c:v>18596.700709585308</c:v>
                </c:pt>
                <c:pt idx="159">
                  <c:v>19549.441707963422</c:v>
                </c:pt>
                <c:pt idx="160">
                  <c:v>18613.655650252393</c:v>
                </c:pt>
                <c:pt idx="161">
                  <c:v>18366.393250975088</c:v>
                </c:pt>
                <c:pt idx="162">
                  <c:v>19122.882541958181</c:v>
                </c:pt>
                <c:pt idx="163">
                  <c:v>17545.59909888796</c:v>
                </c:pt>
                <c:pt idx="164">
                  <c:v>19453.725658827756</c:v>
                </c:pt>
                <c:pt idx="165">
                  <c:v>18003.75983030377</c:v>
                </c:pt>
                <c:pt idx="166">
                  <c:v>16365.686960214623</c:v>
                </c:pt>
                <c:pt idx="167">
                  <c:v>15700.417947227594</c:v>
                </c:pt>
                <c:pt idx="168">
                  <c:v>14837.454685310826</c:v>
                </c:pt>
                <c:pt idx="169">
                  <c:v>14928.5480436813</c:v>
                </c:pt>
                <c:pt idx="170">
                  <c:v>14968.006580832225</c:v>
                </c:pt>
                <c:pt idx="171">
                  <c:v>13669.286275429264</c:v>
                </c:pt>
                <c:pt idx="172">
                  <c:v>14513.592177500821</c:v>
                </c:pt>
                <c:pt idx="173">
                  <c:v>15461.696203918338</c:v>
                </c:pt>
                <c:pt idx="174">
                  <c:v>15898.066471574879</c:v>
                </c:pt>
                <c:pt idx="175">
                  <c:v>16725.104683033645</c:v>
                </c:pt>
                <c:pt idx="176">
                  <c:v>18032.259461068901</c:v>
                </c:pt>
                <c:pt idx="177">
                  <c:v>17503.28299446575</c:v>
                </c:pt>
                <c:pt idx="178">
                  <c:v>18491.767802365124</c:v>
                </c:pt>
                <c:pt idx="179">
                  <c:v>17892.063876033695</c:v>
                </c:pt>
                <c:pt idx="180">
                  <c:v>19739.6140278577</c:v>
                </c:pt>
                <c:pt idx="181">
                  <c:v>18937.398963736832</c:v>
                </c:pt>
                <c:pt idx="182">
                  <c:v>19429.262677134382</c:v>
                </c:pt>
                <c:pt idx="183">
                  <c:v>18752.350767503576</c:v>
                </c:pt>
                <c:pt idx="184">
                  <c:v>19368.262259277606</c:v>
                </c:pt>
                <c:pt idx="185">
                  <c:v>17959.699606638402</c:v>
                </c:pt>
                <c:pt idx="186">
                  <c:v>18232.397085001026</c:v>
                </c:pt>
                <c:pt idx="187">
                  <c:v>18093.515383924027</c:v>
                </c:pt>
                <c:pt idx="188">
                  <c:v>19739.581116525307</c:v>
                </c:pt>
                <c:pt idx="189">
                  <c:v>18312.977298337421</c:v>
                </c:pt>
                <c:pt idx="190">
                  <c:v>17982.535786013363</c:v>
                </c:pt>
                <c:pt idx="191">
                  <c:v>16648.976388105755</c:v>
                </c:pt>
                <c:pt idx="192">
                  <c:v>15693.158584265324</c:v>
                </c:pt>
                <c:pt idx="193">
                  <c:v>14463.862200548961</c:v>
                </c:pt>
                <c:pt idx="194">
                  <c:v>14686.188760378558</c:v>
                </c:pt>
                <c:pt idx="195">
                  <c:v>15262.535591780439</c:v>
                </c:pt>
                <c:pt idx="196">
                  <c:v>15220.532890878017</c:v>
                </c:pt>
                <c:pt idx="197">
                  <c:v>14406.444232401449</c:v>
                </c:pt>
                <c:pt idx="198">
                  <c:v>15474.222389598919</c:v>
                </c:pt>
                <c:pt idx="199">
                  <c:v>15724.58431497068</c:v>
                </c:pt>
                <c:pt idx="200">
                  <c:v>17274.48610792937</c:v>
                </c:pt>
                <c:pt idx="201">
                  <c:v>16728.718391485883</c:v>
                </c:pt>
                <c:pt idx="202">
                  <c:v>18101.341714561881</c:v>
                </c:pt>
                <c:pt idx="203">
                  <c:v>17811.377519076894</c:v>
                </c:pt>
                <c:pt idx="204">
                  <c:v>17406.664074874981</c:v>
                </c:pt>
                <c:pt idx="205">
                  <c:v>18645.567460700709</c:v>
                </c:pt>
                <c:pt idx="206">
                  <c:v>18749.687849533875</c:v>
                </c:pt>
                <c:pt idx="207">
                  <c:v>17291.077999942911</c:v>
                </c:pt>
                <c:pt idx="208">
                  <c:v>17834.557573615413</c:v>
                </c:pt>
                <c:pt idx="209">
                  <c:v>17271.675064358064</c:v>
                </c:pt>
                <c:pt idx="210">
                  <c:v>17963.558908075342</c:v>
                </c:pt>
                <c:pt idx="211">
                  <c:v>17571.090759815743</c:v>
                </c:pt>
                <c:pt idx="212">
                  <c:v>18727.893041828018</c:v>
                </c:pt>
                <c:pt idx="213">
                  <c:v>17692.031598855981</c:v>
                </c:pt>
                <c:pt idx="214">
                  <c:v>16855.18925279153</c:v>
                </c:pt>
                <c:pt idx="215">
                  <c:v>15311.753696013078</c:v>
                </c:pt>
                <c:pt idx="216">
                  <c:v>15243.715691833651</c:v>
                </c:pt>
                <c:pt idx="217">
                  <c:v>13565.47220551538</c:v>
                </c:pt>
                <c:pt idx="218">
                  <c:v>14099.768435766084</c:v>
                </c:pt>
                <c:pt idx="219">
                  <c:v>14657.510824198811</c:v>
                </c:pt>
                <c:pt idx="220">
                  <c:v>13836.675863854</c:v>
                </c:pt>
                <c:pt idx="221">
                  <c:v>14023.080680626745</c:v>
                </c:pt>
                <c:pt idx="222">
                  <c:v>13878.467345191892</c:v>
                </c:pt>
                <c:pt idx="223">
                  <c:v>15569.970232781612</c:v>
                </c:pt>
                <c:pt idx="224">
                  <c:v>15753.948814806452</c:v>
                </c:pt>
                <c:pt idx="225">
                  <c:v>15901.361635893772</c:v>
                </c:pt>
                <c:pt idx="226">
                  <c:v>16295.540038668678</c:v>
                </c:pt>
                <c:pt idx="227">
                  <c:v>16706.10284336199</c:v>
                </c:pt>
                <c:pt idx="228">
                  <c:v>16535.663245225758</c:v>
                </c:pt>
                <c:pt idx="229">
                  <c:v>17201.152829432944</c:v>
                </c:pt>
                <c:pt idx="230">
                  <c:v>17988.160643632709</c:v>
                </c:pt>
                <c:pt idx="231">
                  <c:v>16495.939503629401</c:v>
                </c:pt>
                <c:pt idx="232">
                  <c:v>17122.50487315268</c:v>
                </c:pt>
                <c:pt idx="233">
                  <c:v>16723.823447604824</c:v>
                </c:pt>
                <c:pt idx="234">
                  <c:v>16843.808165757615</c:v>
                </c:pt>
                <c:pt idx="235">
                  <c:v>16479.662949989091</c:v>
                </c:pt>
                <c:pt idx="236">
                  <c:v>17896.47986625335</c:v>
                </c:pt>
                <c:pt idx="237">
                  <c:v>16980.048962171946</c:v>
                </c:pt>
                <c:pt idx="238">
                  <c:v>15390.692090798484</c:v>
                </c:pt>
                <c:pt idx="239">
                  <c:v>14385.593316318607</c:v>
                </c:pt>
                <c:pt idx="240">
                  <c:v>14919.491634381606</c:v>
                </c:pt>
                <c:pt idx="241">
                  <c:v>13923.153008876006</c:v>
                </c:pt>
                <c:pt idx="242">
                  <c:v>14575.550179787762</c:v>
                </c:pt>
                <c:pt idx="243">
                  <c:v>14685.486903041976</c:v>
                </c:pt>
                <c:pt idx="244">
                  <c:v>14123.121926394599</c:v>
                </c:pt>
                <c:pt idx="245">
                  <c:v>14030.789524164869</c:v>
                </c:pt>
                <c:pt idx="246">
                  <c:v>14665.933468203188</c:v>
                </c:pt>
                <c:pt idx="247">
                  <c:v>16560.683688743502</c:v>
                </c:pt>
                <c:pt idx="248">
                  <c:v>18028.772190067099</c:v>
                </c:pt>
                <c:pt idx="249">
                  <c:v>18327.312859946593</c:v>
                </c:pt>
                <c:pt idx="250">
                  <c:v>18661.295113232685</c:v>
                </c:pt>
                <c:pt idx="251">
                  <c:v>19072.194774802745</c:v>
                </c:pt>
                <c:pt idx="252">
                  <c:v>19294.418093917124</c:v>
                </c:pt>
                <c:pt idx="253">
                  <c:v>19120.635327063676</c:v>
                </c:pt>
                <c:pt idx="254">
                  <c:v>19045.573145115046</c:v>
                </c:pt>
                <c:pt idx="255">
                  <c:v>18860.323124603354</c:v>
                </c:pt>
                <c:pt idx="256">
                  <c:v>18233.91130606984</c:v>
                </c:pt>
                <c:pt idx="257">
                  <c:v>18621.356214693824</c:v>
                </c:pt>
                <c:pt idx="258">
                  <c:v>17603.088079387289</c:v>
                </c:pt>
                <c:pt idx="259">
                  <c:v>17686.71890830345</c:v>
                </c:pt>
                <c:pt idx="260">
                  <c:v>19865.519656168122</c:v>
                </c:pt>
                <c:pt idx="261">
                  <c:v>19167.332167047145</c:v>
                </c:pt>
                <c:pt idx="262">
                  <c:v>17512.981621269933</c:v>
                </c:pt>
                <c:pt idx="263">
                  <c:v>15683.730173128102</c:v>
                </c:pt>
                <c:pt idx="264">
                  <c:v>15427.264640487925</c:v>
                </c:pt>
                <c:pt idx="265">
                  <c:v>14273.424981741842</c:v>
                </c:pt>
                <c:pt idx="266">
                  <c:v>13701.337009592115</c:v>
                </c:pt>
                <c:pt idx="267">
                  <c:v>14097.91090387704</c:v>
                </c:pt>
                <c:pt idx="268">
                  <c:v>14760.413711885387</c:v>
                </c:pt>
                <c:pt idx="269">
                  <c:v>13925.183647785963</c:v>
                </c:pt>
                <c:pt idx="270">
                  <c:v>15429.959798524354</c:v>
                </c:pt>
                <c:pt idx="271">
                  <c:v>17057.00578729558</c:v>
                </c:pt>
                <c:pt idx="272">
                  <c:v>17253.261377827359</c:v>
                </c:pt>
                <c:pt idx="273">
                  <c:v>17750.926358526434</c:v>
                </c:pt>
                <c:pt idx="274">
                  <c:v>19089.703668989001</c:v>
                </c:pt>
                <c:pt idx="275">
                  <c:v>18849.291981159375</c:v>
                </c:pt>
                <c:pt idx="276">
                  <c:v>18416.295177739885</c:v>
                </c:pt>
                <c:pt idx="277">
                  <c:v>19612.34422166814</c:v>
                </c:pt>
                <c:pt idx="278">
                  <c:v>19688.895580258493</c:v>
                </c:pt>
                <c:pt idx="279">
                  <c:v>19181.956149109319</c:v>
                </c:pt>
                <c:pt idx="280">
                  <c:v>18392.22465802915</c:v>
                </c:pt>
                <c:pt idx="281">
                  <c:v>19221.780990099986</c:v>
                </c:pt>
                <c:pt idx="282">
                  <c:v>18928.341325911028</c:v>
                </c:pt>
                <c:pt idx="283">
                  <c:v>18354.049751495422</c:v>
                </c:pt>
                <c:pt idx="284">
                  <c:v>19736.141273841746</c:v>
                </c:pt>
                <c:pt idx="285">
                  <c:v>18384.765492050581</c:v>
                </c:pt>
                <c:pt idx="286">
                  <c:v>17009.890733046181</c:v>
                </c:pt>
                <c:pt idx="287">
                  <c:v>15596.410283499174</c:v>
                </c:pt>
                <c:pt idx="288">
                  <c:v>14609.313840311344</c:v>
                </c:pt>
                <c:pt idx="289">
                  <c:v>15135.832013068566</c:v>
                </c:pt>
                <c:pt idx="290">
                  <c:v>14343.018415128039</c:v>
                </c:pt>
                <c:pt idx="291">
                  <c:v>14443.894229796606</c:v>
                </c:pt>
                <c:pt idx="292">
                  <c:v>14795.852765452049</c:v>
                </c:pt>
                <c:pt idx="293">
                  <c:v>14139.63203439513</c:v>
                </c:pt>
                <c:pt idx="294">
                  <c:v>16163.52262410707</c:v>
                </c:pt>
                <c:pt idx="295">
                  <c:v>17081.201707290671</c:v>
                </c:pt>
                <c:pt idx="296">
                  <c:v>16798.517573796384</c:v>
                </c:pt>
                <c:pt idx="297">
                  <c:v>18153.558827641573</c:v>
                </c:pt>
                <c:pt idx="298">
                  <c:v>17433.835753048628</c:v>
                </c:pt>
                <c:pt idx="299">
                  <c:v>18142.377136616826</c:v>
                </c:pt>
                <c:pt idx="300">
                  <c:v>19040.319145255813</c:v>
                </c:pt>
                <c:pt idx="301">
                  <c:v>19060.931175648704</c:v>
                </c:pt>
                <c:pt idx="302">
                  <c:v>19062.41061633591</c:v>
                </c:pt>
                <c:pt idx="303">
                  <c:v>18990.990218023235</c:v>
                </c:pt>
                <c:pt idx="304">
                  <c:v>17894.764074980994</c:v>
                </c:pt>
                <c:pt idx="305">
                  <c:v>18896.722302235426</c:v>
                </c:pt>
                <c:pt idx="306">
                  <c:v>18265.831820904059</c:v>
                </c:pt>
                <c:pt idx="307">
                  <c:v>18516.5334456163</c:v>
                </c:pt>
                <c:pt idx="308">
                  <c:v>20285.183744186303</c:v>
                </c:pt>
                <c:pt idx="309">
                  <c:v>19229.269033306075</c:v>
                </c:pt>
                <c:pt idx="310">
                  <c:v>16889.064786761013</c:v>
                </c:pt>
                <c:pt idx="311">
                  <c:v>15886.697435368909</c:v>
                </c:pt>
                <c:pt idx="312">
                  <c:v>15873.78617873075</c:v>
                </c:pt>
                <c:pt idx="313">
                  <c:v>14057.310845710146</c:v>
                </c:pt>
                <c:pt idx="314">
                  <c:v>15124.29631171758</c:v>
                </c:pt>
                <c:pt idx="315">
                  <c:v>14228.174424965102</c:v>
                </c:pt>
                <c:pt idx="316">
                  <c:v>14373.331961356844</c:v>
                </c:pt>
                <c:pt idx="317">
                  <c:v>14920.403882402004</c:v>
                </c:pt>
                <c:pt idx="318">
                  <c:v>16086.498282741424</c:v>
                </c:pt>
                <c:pt idx="319">
                  <c:v>16917.381086755882</c:v>
                </c:pt>
                <c:pt idx="320">
                  <c:v>17914.919077169772</c:v>
                </c:pt>
                <c:pt idx="321">
                  <c:v>18787.568281760075</c:v>
                </c:pt>
                <c:pt idx="322">
                  <c:v>17733.27371958916</c:v>
                </c:pt>
                <c:pt idx="323">
                  <c:v>19280.123814086452</c:v>
                </c:pt>
                <c:pt idx="324">
                  <c:v>18903.434011425794</c:v>
                </c:pt>
                <c:pt idx="325">
                  <c:v>19872.881367886992</c:v>
                </c:pt>
                <c:pt idx="326">
                  <c:v>19381.001000513948</c:v>
                </c:pt>
                <c:pt idx="327">
                  <c:v>19945.243175905278</c:v>
                </c:pt>
                <c:pt idx="328">
                  <c:v>17996.306208695809</c:v>
                </c:pt>
                <c:pt idx="329">
                  <c:v>17952.150163362356</c:v>
                </c:pt>
                <c:pt idx="330">
                  <c:v>18805.018375103686</c:v>
                </c:pt>
                <c:pt idx="331">
                  <c:v>17808.575978400557</c:v>
                </c:pt>
                <c:pt idx="332">
                  <c:v>19037.787734333437</c:v>
                </c:pt>
                <c:pt idx="333">
                  <c:v>19289.3339438029</c:v>
                </c:pt>
                <c:pt idx="334">
                  <c:v>17438.651423875905</c:v>
                </c:pt>
                <c:pt idx="335">
                  <c:v>15593.77440437828</c:v>
                </c:pt>
                <c:pt idx="336">
                  <c:v>14494.602993616068</c:v>
                </c:pt>
                <c:pt idx="337">
                  <c:v>14639.230753707099</c:v>
                </c:pt>
                <c:pt idx="338">
                  <c:v>14606.337527838516</c:v>
                </c:pt>
                <c:pt idx="339">
                  <c:v>14273.794622904574</c:v>
                </c:pt>
                <c:pt idx="340">
                  <c:v>14612.823107083404</c:v>
                </c:pt>
                <c:pt idx="341">
                  <c:v>15507.134183380806</c:v>
                </c:pt>
                <c:pt idx="342">
                  <c:v>15263.300152671698</c:v>
                </c:pt>
                <c:pt idx="343">
                  <c:v>17302.294737774817</c:v>
                </c:pt>
                <c:pt idx="344">
                  <c:v>18561.707530810574</c:v>
                </c:pt>
                <c:pt idx="345">
                  <c:v>17526.186157724569</c:v>
                </c:pt>
                <c:pt idx="346">
                  <c:v>17891.500923458465</c:v>
                </c:pt>
                <c:pt idx="347">
                  <c:v>19149.243619121404</c:v>
                </c:pt>
                <c:pt idx="348">
                  <c:v>18656.094634538553</c:v>
                </c:pt>
                <c:pt idx="349">
                  <c:v>19539.431911530941</c:v>
                </c:pt>
                <c:pt idx="350">
                  <c:v>18835.921923957943</c:v>
                </c:pt>
                <c:pt idx="351">
                  <c:v>18160.533479089914</c:v>
                </c:pt>
                <c:pt idx="352">
                  <c:v>19000.631104612748</c:v>
                </c:pt>
                <c:pt idx="353">
                  <c:v>18033.352754409283</c:v>
                </c:pt>
                <c:pt idx="354">
                  <c:v>17263.05992483813</c:v>
                </c:pt>
                <c:pt idx="355">
                  <c:v>18120.123862405333</c:v>
                </c:pt>
                <c:pt idx="356">
                  <c:v>18162.813030956655</c:v>
                </c:pt>
                <c:pt idx="357">
                  <c:v>18429.224482692021</c:v>
                </c:pt>
                <c:pt idx="358">
                  <c:v>17055.949535176511</c:v>
                </c:pt>
                <c:pt idx="359">
                  <c:v>15619.201364338574</c:v>
                </c:pt>
                <c:pt idx="360">
                  <c:v>15453.827680172015</c:v>
                </c:pt>
                <c:pt idx="361">
                  <c:v>14710.369194955603</c:v>
                </c:pt>
                <c:pt idx="362">
                  <c:v>14767.527603492097</c:v>
                </c:pt>
                <c:pt idx="363">
                  <c:v>13955.602203254324</c:v>
                </c:pt>
                <c:pt idx="364">
                  <c:v>14741.270091452008</c:v>
                </c:pt>
                <c:pt idx="365">
                  <c:v>14255.805197144617</c:v>
                </c:pt>
                <c:pt idx="366">
                  <c:v>14970.117655435486</c:v>
                </c:pt>
                <c:pt idx="367">
                  <c:v>14827.418456894722</c:v>
                </c:pt>
                <c:pt idx="368">
                  <c:v>16544.904897647979</c:v>
                </c:pt>
                <c:pt idx="369">
                  <c:v>17490.899074420126</c:v>
                </c:pt>
                <c:pt idx="370">
                  <c:v>17595.560764434598</c:v>
                </c:pt>
                <c:pt idx="371">
                  <c:v>17720.25316944288</c:v>
                </c:pt>
                <c:pt idx="372">
                  <c:v>17939.756251574705</c:v>
                </c:pt>
                <c:pt idx="373">
                  <c:v>18039.2102647334</c:v>
                </c:pt>
                <c:pt idx="374">
                  <c:v>16952.581089345342</c:v>
                </c:pt>
                <c:pt idx="375">
                  <c:v>17336.89440839801</c:v>
                </c:pt>
                <c:pt idx="376">
                  <c:v>17642.834992318592</c:v>
                </c:pt>
                <c:pt idx="377">
                  <c:v>17477.173168926765</c:v>
                </c:pt>
                <c:pt idx="378">
                  <c:v>17201.757832885171</c:v>
                </c:pt>
                <c:pt idx="379">
                  <c:v>17275.262860694565</c:v>
                </c:pt>
                <c:pt idx="380">
                  <c:v>18919.715117701133</c:v>
                </c:pt>
                <c:pt idx="381">
                  <c:v>16834.665940675757</c:v>
                </c:pt>
                <c:pt idx="382">
                  <c:v>15636.1356503024</c:v>
                </c:pt>
                <c:pt idx="383">
                  <c:v>15813.302423714349</c:v>
                </c:pt>
                <c:pt idx="384">
                  <c:v>13962.800985449554</c:v>
                </c:pt>
                <c:pt idx="385">
                  <c:v>13681.823758289784</c:v>
                </c:pt>
                <c:pt idx="386">
                  <c:v>14832.108445355847</c:v>
                </c:pt>
                <c:pt idx="387">
                  <c:v>14235.201985086211</c:v>
                </c:pt>
                <c:pt idx="388">
                  <c:v>14557.564280745904</c:v>
                </c:pt>
                <c:pt idx="389">
                  <c:v>13815.271707305677</c:v>
                </c:pt>
                <c:pt idx="390">
                  <c:v>14932.279780291608</c:v>
                </c:pt>
                <c:pt idx="391">
                  <c:v>14879.199834311406</c:v>
                </c:pt>
                <c:pt idx="392">
                  <c:v>14732.099148676059</c:v>
                </c:pt>
                <c:pt idx="393">
                  <c:v>15812.80022474412</c:v>
                </c:pt>
                <c:pt idx="394">
                  <c:v>16761.845490979493</c:v>
                </c:pt>
                <c:pt idx="395">
                  <c:v>15851.537903279113</c:v>
                </c:pt>
                <c:pt idx="396">
                  <c:v>16083.497059567906</c:v>
                </c:pt>
                <c:pt idx="397">
                  <c:v>16074.979425322177</c:v>
                </c:pt>
                <c:pt idx="398">
                  <c:v>15925.767136668032</c:v>
                </c:pt>
                <c:pt idx="399">
                  <c:v>16435.19510416768</c:v>
                </c:pt>
                <c:pt idx="400">
                  <c:v>15626.942751184593</c:v>
                </c:pt>
                <c:pt idx="401">
                  <c:v>16648.088092012738</c:v>
                </c:pt>
                <c:pt idx="402">
                  <c:v>17033.032424610567</c:v>
                </c:pt>
                <c:pt idx="403">
                  <c:v>16108.362980034208</c:v>
                </c:pt>
                <c:pt idx="404">
                  <c:v>17936.199666416698</c:v>
                </c:pt>
                <c:pt idx="405">
                  <c:v>17463.589353322361</c:v>
                </c:pt>
                <c:pt idx="406">
                  <c:v>16249.934256565344</c:v>
                </c:pt>
                <c:pt idx="407">
                  <c:v>13963.432288132495</c:v>
                </c:pt>
                <c:pt idx="408">
                  <c:v>13652.448561321595</c:v>
                </c:pt>
                <c:pt idx="409">
                  <c:v>13817.009332750022</c:v>
                </c:pt>
                <c:pt idx="410">
                  <c:v>13002.832414559009</c:v>
                </c:pt>
                <c:pt idx="411">
                  <c:v>12943.248844542364</c:v>
                </c:pt>
                <c:pt idx="412">
                  <c:v>14121.606915036689</c:v>
                </c:pt>
                <c:pt idx="413">
                  <c:v>13332.446529617242</c:v>
                </c:pt>
                <c:pt idx="414">
                  <c:v>14910.193415754615</c:v>
                </c:pt>
                <c:pt idx="415">
                  <c:v>15153.702036616742</c:v>
                </c:pt>
                <c:pt idx="416">
                  <c:v>16944.958292386604</c:v>
                </c:pt>
                <c:pt idx="417">
                  <c:v>16092.859701686528</c:v>
                </c:pt>
                <c:pt idx="418">
                  <c:v>17490.143151478984</c:v>
                </c:pt>
                <c:pt idx="419">
                  <c:v>16821.500230338122</c:v>
                </c:pt>
                <c:pt idx="420">
                  <c:v>17099.585246648217</c:v>
                </c:pt>
                <c:pt idx="421">
                  <c:v>16595.07942740107</c:v>
                </c:pt>
                <c:pt idx="422">
                  <c:v>16814.937670429565</c:v>
                </c:pt>
                <c:pt idx="423">
                  <c:v>17186.293015809468</c:v>
                </c:pt>
                <c:pt idx="424">
                  <c:v>17718.580055983897</c:v>
                </c:pt>
                <c:pt idx="425">
                  <c:v>17025.563361687357</c:v>
                </c:pt>
                <c:pt idx="426">
                  <c:v>16749.803279429809</c:v>
                </c:pt>
                <c:pt idx="427">
                  <c:v>16439.939426413239</c:v>
                </c:pt>
                <c:pt idx="428">
                  <c:v>18721.819094252067</c:v>
                </c:pt>
                <c:pt idx="429">
                  <c:v>17559.559703965813</c:v>
                </c:pt>
                <c:pt idx="430">
                  <c:v>15640.146528132243</c:v>
                </c:pt>
                <c:pt idx="431">
                  <c:v>14786.690284264598</c:v>
                </c:pt>
                <c:pt idx="432">
                  <c:v>13215.760499559019</c:v>
                </c:pt>
                <c:pt idx="433">
                  <c:v>14039.385851879822</c:v>
                </c:pt>
                <c:pt idx="434">
                  <c:v>13911.472296173493</c:v>
                </c:pt>
                <c:pt idx="435">
                  <c:v>13765.30187496395</c:v>
                </c:pt>
                <c:pt idx="436">
                  <c:v>14097.643000207834</c:v>
                </c:pt>
                <c:pt idx="437">
                  <c:v>14102.752678019655</c:v>
                </c:pt>
                <c:pt idx="438">
                  <c:v>14986.009095699841</c:v>
                </c:pt>
                <c:pt idx="439">
                  <c:v>14666.239508724166</c:v>
                </c:pt>
                <c:pt idx="440">
                  <c:v>15447.989792523391</c:v>
                </c:pt>
                <c:pt idx="441">
                  <c:v>17245.476514836362</c:v>
                </c:pt>
                <c:pt idx="442">
                  <c:v>17212.547087005576</c:v>
                </c:pt>
                <c:pt idx="443">
                  <c:v>16841.407933150134</c:v>
                </c:pt>
                <c:pt idx="444">
                  <c:v>16754.877848908458</c:v>
                </c:pt>
                <c:pt idx="445">
                  <c:v>16647.64680359876</c:v>
                </c:pt>
                <c:pt idx="446">
                  <c:v>15973.422660787965</c:v>
                </c:pt>
                <c:pt idx="447">
                  <c:v>16535.699852546913</c:v>
                </c:pt>
                <c:pt idx="448">
                  <c:v>16299.848708800626</c:v>
                </c:pt>
                <c:pt idx="449">
                  <c:v>17127.419004098589</c:v>
                </c:pt>
                <c:pt idx="450">
                  <c:v>16149.578380230025</c:v>
                </c:pt>
                <c:pt idx="451">
                  <c:v>15674.75412137596</c:v>
                </c:pt>
                <c:pt idx="452">
                  <c:v>17519.27079391589</c:v>
                </c:pt>
                <c:pt idx="453">
                  <c:v>16169.977784524659</c:v>
                </c:pt>
                <c:pt idx="454">
                  <c:v>15594.31978155119</c:v>
                </c:pt>
                <c:pt idx="455">
                  <c:v>14117.573843001162</c:v>
                </c:pt>
                <c:pt idx="456">
                  <c:v>14143.007962484684</c:v>
                </c:pt>
                <c:pt idx="457">
                  <c:v>14543.2338816049</c:v>
                </c:pt>
                <c:pt idx="458">
                  <c:v>13613.576514970853</c:v>
                </c:pt>
                <c:pt idx="459">
                  <c:v>13028.343879491897</c:v>
                </c:pt>
                <c:pt idx="460">
                  <c:v>13724.725458981946</c:v>
                </c:pt>
                <c:pt idx="461">
                  <c:v>14122.225288164642</c:v>
                </c:pt>
                <c:pt idx="462">
                  <c:v>14276.317399597137</c:v>
                </c:pt>
                <c:pt idx="463">
                  <c:v>16018.908277683799</c:v>
                </c:pt>
                <c:pt idx="464">
                  <c:v>16869.814678672014</c:v>
                </c:pt>
                <c:pt idx="465">
                  <c:v>17192.176928012934</c:v>
                </c:pt>
                <c:pt idx="466">
                  <c:v>17103.978512290036</c:v>
                </c:pt>
                <c:pt idx="467">
                  <c:v>17470.535642749175</c:v>
                </c:pt>
                <c:pt idx="468">
                  <c:v>16737.303731604774</c:v>
                </c:pt>
                <c:pt idx="469">
                  <c:v>16949.060028385218</c:v>
                </c:pt>
                <c:pt idx="470">
                  <c:v>17683.247663301507</c:v>
                </c:pt>
                <c:pt idx="471">
                  <c:v>16806.752287864685</c:v>
                </c:pt>
                <c:pt idx="472">
                  <c:v>17141.605015506804</c:v>
                </c:pt>
                <c:pt idx="473">
                  <c:v>17294.994884289721</c:v>
                </c:pt>
                <c:pt idx="474">
                  <c:v>17942.187394895205</c:v>
                </c:pt>
                <c:pt idx="475">
                  <c:v>17065.922292546828</c:v>
                </c:pt>
                <c:pt idx="476">
                  <c:v>17775.095534012573</c:v>
                </c:pt>
                <c:pt idx="477">
                  <c:v>16479.71953862752</c:v>
                </c:pt>
                <c:pt idx="478">
                  <c:v>16176.344313929869</c:v>
                </c:pt>
                <c:pt idx="479">
                  <c:v>14967.263431709524</c:v>
                </c:pt>
                <c:pt idx="480">
                  <c:v>13586.265595098466</c:v>
                </c:pt>
                <c:pt idx="481">
                  <c:v>14315.637242914756</c:v>
                </c:pt>
                <c:pt idx="482">
                  <c:v>13332.785746276564</c:v>
                </c:pt>
                <c:pt idx="483">
                  <c:v>13306.381272949549</c:v>
                </c:pt>
                <c:pt idx="484">
                  <c:v>14393.621231400139</c:v>
                </c:pt>
                <c:pt idx="485">
                  <c:v>14393.030765292768</c:v>
                </c:pt>
                <c:pt idx="486">
                  <c:v>14690.848714414846</c:v>
                </c:pt>
                <c:pt idx="487">
                  <c:v>16195.954965499066</c:v>
                </c:pt>
                <c:pt idx="488">
                  <c:v>16107.424607719484</c:v>
                </c:pt>
                <c:pt idx="489">
                  <c:v>16400.447034904326</c:v>
                </c:pt>
                <c:pt idx="490">
                  <c:v>17732.239909368709</c:v>
                </c:pt>
                <c:pt idx="491">
                  <c:v>18199.801584243211</c:v>
                </c:pt>
                <c:pt idx="492">
                  <c:v>18056.918124034011</c:v>
                </c:pt>
                <c:pt idx="493">
                  <c:v>17830.821761195355</c:v>
                </c:pt>
                <c:pt idx="494">
                  <c:v>17314.397313015706</c:v>
                </c:pt>
                <c:pt idx="495">
                  <c:v>17740.447650981056</c:v>
                </c:pt>
                <c:pt idx="496">
                  <c:v>16993.508540825944</c:v>
                </c:pt>
                <c:pt idx="497">
                  <c:v>18042.74141638503</c:v>
                </c:pt>
                <c:pt idx="498">
                  <c:v>16857.721150887697</c:v>
                </c:pt>
                <c:pt idx="499">
                  <c:v>17307.446191140531</c:v>
                </c:pt>
                <c:pt idx="500">
                  <c:v>18482.003654967975</c:v>
                </c:pt>
                <c:pt idx="501">
                  <c:v>17818.257329469994</c:v>
                </c:pt>
                <c:pt idx="502">
                  <c:v>16196.58881444725</c:v>
                </c:pt>
                <c:pt idx="503">
                  <c:v>14389.322109647072</c:v>
                </c:pt>
                <c:pt idx="504">
                  <c:v>13565.877291084307</c:v>
                </c:pt>
                <c:pt idx="505">
                  <c:v>13667.613305329372</c:v>
                </c:pt>
                <c:pt idx="506">
                  <c:v>13637.048406208121</c:v>
                </c:pt>
                <c:pt idx="507">
                  <c:v>14238.753172010152</c:v>
                </c:pt>
                <c:pt idx="508">
                  <c:v>13929.981705635822</c:v>
                </c:pt>
                <c:pt idx="509">
                  <c:v>13955.145036372283</c:v>
                </c:pt>
                <c:pt idx="510">
                  <c:v>14207.804555584022</c:v>
                </c:pt>
                <c:pt idx="511">
                  <c:v>16248.411928943062</c:v>
                </c:pt>
                <c:pt idx="512">
                  <c:v>16087.490945726609</c:v>
                </c:pt>
                <c:pt idx="513">
                  <c:v>16538.451179075924</c:v>
                </c:pt>
                <c:pt idx="514">
                  <c:v>17573.460827062827</c:v>
                </c:pt>
                <c:pt idx="515">
                  <c:v>17392.213008244253</c:v>
                </c:pt>
                <c:pt idx="516">
                  <c:v>17802.098065928523</c:v>
                </c:pt>
                <c:pt idx="517">
                  <c:v>17932.05736337198</c:v>
                </c:pt>
                <c:pt idx="518">
                  <c:v>16123.349285886063</c:v>
                </c:pt>
                <c:pt idx="519">
                  <c:v>17324.498300742835</c:v>
                </c:pt>
                <c:pt idx="520">
                  <c:v>16104.314673236659</c:v>
                </c:pt>
                <c:pt idx="521">
                  <c:v>16259.733420859209</c:v>
                </c:pt>
                <c:pt idx="522">
                  <c:v>15858.865282297289</c:v>
                </c:pt>
                <c:pt idx="523">
                  <c:v>16969.927593598739</c:v>
                </c:pt>
                <c:pt idx="524">
                  <c:v>17196.019130738532</c:v>
                </c:pt>
                <c:pt idx="525">
                  <c:v>16271.649159396156</c:v>
                </c:pt>
                <c:pt idx="526">
                  <c:v>15016.410095722707</c:v>
                </c:pt>
                <c:pt idx="527">
                  <c:v>14347.20758972415</c:v>
                </c:pt>
                <c:pt idx="528">
                  <c:v>13643.489783873702</c:v>
                </c:pt>
                <c:pt idx="529">
                  <c:v>12982.744708466018</c:v>
                </c:pt>
                <c:pt idx="530">
                  <c:v>13196.000592251899</c:v>
                </c:pt>
                <c:pt idx="531">
                  <c:v>12836.152794664127</c:v>
                </c:pt>
                <c:pt idx="532">
                  <c:v>13505.307321211321</c:v>
                </c:pt>
                <c:pt idx="533">
                  <c:v>13665.505730631852</c:v>
                </c:pt>
                <c:pt idx="534">
                  <c:v>13936.385100490805</c:v>
                </c:pt>
                <c:pt idx="535">
                  <c:v>14513.033074349607</c:v>
                </c:pt>
                <c:pt idx="536">
                  <c:v>15924.631937303844</c:v>
                </c:pt>
                <c:pt idx="537">
                  <c:v>16533.610076922974</c:v>
                </c:pt>
                <c:pt idx="538">
                  <c:v>15799.218576723506</c:v>
                </c:pt>
                <c:pt idx="539">
                  <c:v>16088.140637548582</c:v>
                </c:pt>
                <c:pt idx="540">
                  <c:v>15129.108450963382</c:v>
                </c:pt>
                <c:pt idx="541">
                  <c:v>15679.331322976434</c:v>
                </c:pt>
                <c:pt idx="542">
                  <c:v>15363.466460803789</c:v>
                </c:pt>
                <c:pt idx="543">
                  <c:v>16004.968194447723</c:v>
                </c:pt>
                <c:pt idx="544">
                  <c:v>15449.932562067967</c:v>
                </c:pt>
                <c:pt idx="545">
                  <c:v>15948.353752577281</c:v>
                </c:pt>
                <c:pt idx="546">
                  <c:v>15579.10717538377</c:v>
                </c:pt>
                <c:pt idx="547">
                  <c:v>16810.802964419374</c:v>
                </c:pt>
                <c:pt idx="548">
                  <c:v>18122.516894350134</c:v>
                </c:pt>
                <c:pt idx="549">
                  <c:v>16271.358478132302</c:v>
                </c:pt>
                <c:pt idx="550">
                  <c:v>14670.388619676252</c:v>
                </c:pt>
                <c:pt idx="551">
                  <c:v>14474.060265331866</c:v>
                </c:pt>
                <c:pt idx="552">
                  <c:v>13099.296720207689</c:v>
                </c:pt>
                <c:pt idx="553">
                  <c:v>12775.424645600011</c:v>
                </c:pt>
                <c:pt idx="554">
                  <c:v>13589.752910113111</c:v>
                </c:pt>
                <c:pt idx="555">
                  <c:v>12989.057876166824</c:v>
                </c:pt>
                <c:pt idx="556">
                  <c:v>13117.690360608789</c:v>
                </c:pt>
                <c:pt idx="557">
                  <c:v>13236.511596114604</c:v>
                </c:pt>
                <c:pt idx="558">
                  <c:v>12998.381678072328</c:v>
                </c:pt>
                <c:pt idx="559">
                  <c:v>13462.50235613991</c:v>
                </c:pt>
                <c:pt idx="560">
                  <c:v>14581.028145412702</c:v>
                </c:pt>
                <c:pt idx="561">
                  <c:v>15274.449636752324</c:v>
                </c:pt>
                <c:pt idx="562">
                  <c:v>16013.489846121107</c:v>
                </c:pt>
                <c:pt idx="563">
                  <c:v>15351.644892247474</c:v>
                </c:pt>
                <c:pt idx="564">
                  <c:v>15477.241581644455</c:v>
                </c:pt>
                <c:pt idx="565">
                  <c:v>15845.05640709476</c:v>
                </c:pt>
                <c:pt idx="566">
                  <c:v>14724.227327576962</c:v>
                </c:pt>
                <c:pt idx="567">
                  <c:v>15936.470869179446</c:v>
                </c:pt>
                <c:pt idx="568">
                  <c:v>15296.06405671243</c:v>
                </c:pt>
                <c:pt idx="569">
                  <c:v>15661.700295294107</c:v>
                </c:pt>
                <c:pt idx="570">
                  <c:v>16624.445947459415</c:v>
                </c:pt>
                <c:pt idx="571">
                  <c:v>15249.3989466318</c:v>
                </c:pt>
                <c:pt idx="572">
                  <c:v>16847.942609551774</c:v>
                </c:pt>
                <c:pt idx="573">
                  <c:v>16234.902451322194</c:v>
                </c:pt>
                <c:pt idx="574">
                  <c:v>14806.01745682078</c:v>
                </c:pt>
                <c:pt idx="575">
                  <c:v>14153.298608277617</c:v>
                </c:pt>
                <c:pt idx="576">
                  <c:v>13413.44276280024</c:v>
                </c:pt>
                <c:pt idx="577">
                  <c:v>13571.626626810341</c:v>
                </c:pt>
                <c:pt idx="578">
                  <c:v>13262.045004136407</c:v>
                </c:pt>
                <c:pt idx="579">
                  <c:v>13402.054151577195</c:v>
                </c:pt>
                <c:pt idx="580">
                  <c:v>13357.365101445752</c:v>
                </c:pt>
                <c:pt idx="581">
                  <c:v>13158.447938343383</c:v>
                </c:pt>
                <c:pt idx="582">
                  <c:v>14016.215809021602</c:v>
                </c:pt>
                <c:pt idx="583">
                  <c:v>14220.339742724782</c:v>
                </c:pt>
                <c:pt idx="584">
                  <c:v>14974.082573049793</c:v>
                </c:pt>
                <c:pt idx="585">
                  <c:v>15409.041144929583</c:v>
                </c:pt>
                <c:pt idx="586">
                  <c:v>16488.658966549454</c:v>
                </c:pt>
                <c:pt idx="587">
                  <c:v>15759.871767134342</c:v>
                </c:pt>
                <c:pt idx="588">
                  <c:v>16152.337346311268</c:v>
                </c:pt>
                <c:pt idx="589">
                  <c:v>16573.760396201145</c:v>
                </c:pt>
                <c:pt idx="590">
                  <c:v>15714.598144546753</c:v>
                </c:pt>
                <c:pt idx="591">
                  <c:v>16040.934714553156</c:v>
                </c:pt>
                <c:pt idx="592">
                  <c:v>15752.081515397527</c:v>
                </c:pt>
                <c:pt idx="593">
                  <c:v>16491.164895713195</c:v>
                </c:pt>
                <c:pt idx="594">
                  <c:v>15921.253080504051</c:v>
                </c:pt>
                <c:pt idx="595">
                  <c:v>16422.881431369955</c:v>
                </c:pt>
                <c:pt idx="596">
                  <c:v>17050.927054364809</c:v>
                </c:pt>
                <c:pt idx="597">
                  <c:v>16569.535055109525</c:v>
                </c:pt>
                <c:pt idx="598">
                  <c:v>15116.863549444384</c:v>
                </c:pt>
                <c:pt idx="599">
                  <c:v>13527.842234101865</c:v>
                </c:pt>
                <c:pt idx="600">
                  <c:v>13226.42901425446</c:v>
                </c:pt>
                <c:pt idx="601">
                  <c:v>12528.458499078344</c:v>
                </c:pt>
                <c:pt idx="602">
                  <c:v>12446.173463229899</c:v>
                </c:pt>
                <c:pt idx="603">
                  <c:v>13066.705106483685</c:v>
                </c:pt>
                <c:pt idx="604">
                  <c:v>13715.882733397133</c:v>
                </c:pt>
                <c:pt idx="605">
                  <c:v>13148.84883445931</c:v>
                </c:pt>
                <c:pt idx="606">
                  <c:v>14903.266487130139</c:v>
                </c:pt>
                <c:pt idx="607">
                  <c:v>14560.084587058494</c:v>
                </c:pt>
                <c:pt idx="608">
                  <c:v>16772.521098553232</c:v>
                </c:pt>
                <c:pt idx="609">
                  <c:v>16592.705070608277</c:v>
                </c:pt>
                <c:pt idx="610">
                  <c:v>17314.955006594435</c:v>
                </c:pt>
                <c:pt idx="611">
                  <c:v>15794.562442641169</c:v>
                </c:pt>
                <c:pt idx="612">
                  <c:v>16785.524903786445</c:v>
                </c:pt>
                <c:pt idx="613">
                  <c:v>17443.330761575151</c:v>
                </c:pt>
                <c:pt idx="614">
                  <c:v>16820.912312507658</c:v>
                </c:pt>
                <c:pt idx="615">
                  <c:v>16993.60368865111</c:v>
                </c:pt>
                <c:pt idx="616">
                  <c:v>16511.873340673155</c:v>
                </c:pt>
                <c:pt idx="617">
                  <c:v>16226.513761467446</c:v>
                </c:pt>
                <c:pt idx="618">
                  <c:v>17668.557004603914</c:v>
                </c:pt>
                <c:pt idx="619">
                  <c:v>17161.568836736194</c:v>
                </c:pt>
                <c:pt idx="620">
                  <c:v>17713.772423839553</c:v>
                </c:pt>
                <c:pt idx="621">
                  <c:v>16247.686109550636</c:v>
                </c:pt>
                <c:pt idx="622">
                  <c:v>15900.344475463304</c:v>
                </c:pt>
                <c:pt idx="623">
                  <c:v>14322.061520480287</c:v>
                </c:pt>
                <c:pt idx="624">
                  <c:v>14174.987334503554</c:v>
                </c:pt>
                <c:pt idx="625">
                  <c:v>13029.785072315748</c:v>
                </c:pt>
                <c:pt idx="626">
                  <c:v>13268.039769829709</c:v>
                </c:pt>
                <c:pt idx="627">
                  <c:v>13715.830998560139</c:v>
                </c:pt>
                <c:pt idx="628">
                  <c:v>13625.4345027779</c:v>
                </c:pt>
                <c:pt idx="629">
                  <c:v>14338.188787460751</c:v>
                </c:pt>
                <c:pt idx="630">
                  <c:v>14613.438116751749</c:v>
                </c:pt>
                <c:pt idx="631">
                  <c:v>15127.948939377857</c:v>
                </c:pt>
                <c:pt idx="632">
                  <c:v>16570.073371654333</c:v>
                </c:pt>
                <c:pt idx="633">
                  <c:v>16777.219392497576</c:v>
                </c:pt>
                <c:pt idx="634">
                  <c:v>16304.10434314267</c:v>
                </c:pt>
                <c:pt idx="635">
                  <c:v>16707.872085055584</c:v>
                </c:pt>
                <c:pt idx="636">
                  <c:v>17340.643903735119</c:v>
                </c:pt>
                <c:pt idx="637">
                  <c:v>17164.135491284505</c:v>
                </c:pt>
                <c:pt idx="638">
                  <c:v>17231.736824863252</c:v>
                </c:pt>
                <c:pt idx="639">
                  <c:v>17815.262266223981</c:v>
                </c:pt>
                <c:pt idx="640">
                  <c:v>16573.870017110876</c:v>
                </c:pt>
                <c:pt idx="641">
                  <c:v>17772.464809563244</c:v>
                </c:pt>
                <c:pt idx="642">
                  <c:v>17314.311228651095</c:v>
                </c:pt>
                <c:pt idx="643">
                  <c:v>17057.579520071748</c:v>
                </c:pt>
                <c:pt idx="644">
                  <c:v>18483.566300632185</c:v>
                </c:pt>
                <c:pt idx="645">
                  <c:v>17462.28012329687</c:v>
                </c:pt>
                <c:pt idx="646">
                  <c:v>16210.611023639618</c:v>
                </c:pt>
                <c:pt idx="647">
                  <c:v>15303.756077219814</c:v>
                </c:pt>
                <c:pt idx="648">
                  <c:v>13629.09135671273</c:v>
                </c:pt>
                <c:pt idx="649">
                  <c:v>14004.324596203216</c:v>
                </c:pt>
                <c:pt idx="650">
                  <c:v>14107.867719076303</c:v>
                </c:pt>
                <c:pt idx="651">
                  <c:v>13020.681879313843</c:v>
                </c:pt>
                <c:pt idx="652">
                  <c:v>13107.963279422594</c:v>
                </c:pt>
                <c:pt idx="653">
                  <c:v>14508.432965349881</c:v>
                </c:pt>
                <c:pt idx="654">
                  <c:v>14059.143527763283</c:v>
                </c:pt>
                <c:pt idx="655">
                  <c:v>16011.076843235944</c:v>
                </c:pt>
                <c:pt idx="656">
                  <c:v>15892.622299414908</c:v>
                </c:pt>
                <c:pt idx="657">
                  <c:v>17474.686859098441</c:v>
                </c:pt>
                <c:pt idx="658">
                  <c:v>16728.499101140576</c:v>
                </c:pt>
                <c:pt idx="659">
                  <c:v>17464.01763818277</c:v>
                </c:pt>
                <c:pt idx="660">
                  <c:v>17276.945194452495</c:v>
                </c:pt>
                <c:pt idx="661">
                  <c:v>15888.36436020751</c:v>
                </c:pt>
                <c:pt idx="662">
                  <c:v>17335.053875135643</c:v>
                </c:pt>
                <c:pt idx="663">
                  <c:v>17334.970577512209</c:v>
                </c:pt>
                <c:pt idx="664">
                  <c:v>16391.580731663471</c:v>
                </c:pt>
                <c:pt idx="665">
                  <c:v>16086.163632011443</c:v>
                </c:pt>
                <c:pt idx="666">
                  <c:v>16101.098922301264</c:v>
                </c:pt>
                <c:pt idx="667">
                  <c:v>16943.34177935556</c:v>
                </c:pt>
                <c:pt idx="668">
                  <c:v>18241.998147068571</c:v>
                </c:pt>
                <c:pt idx="669">
                  <c:v>17531.038065402339</c:v>
                </c:pt>
                <c:pt idx="670">
                  <c:v>15690.087701633231</c:v>
                </c:pt>
                <c:pt idx="671">
                  <c:v>14531.55018295479</c:v>
                </c:pt>
                <c:pt idx="672">
                  <c:v>13939.833452477786</c:v>
                </c:pt>
                <c:pt idx="673">
                  <c:v>13322.883128240715</c:v>
                </c:pt>
                <c:pt idx="674">
                  <c:v>13922.416980649452</c:v>
                </c:pt>
                <c:pt idx="675">
                  <c:v>12904.537605805162</c:v>
                </c:pt>
                <c:pt idx="676">
                  <c:v>13277.526920756049</c:v>
                </c:pt>
                <c:pt idx="677">
                  <c:v>13312.638706754155</c:v>
                </c:pt>
                <c:pt idx="678">
                  <c:v>13784.90167518672</c:v>
                </c:pt>
                <c:pt idx="679">
                  <c:v>15499.103790608107</c:v>
                </c:pt>
                <c:pt idx="680">
                  <c:v>15590.975633919332</c:v>
                </c:pt>
                <c:pt idx="681">
                  <c:v>16189.423616246668</c:v>
                </c:pt>
                <c:pt idx="682">
                  <c:v>16308.669895243678</c:v>
                </c:pt>
                <c:pt idx="683">
                  <c:v>17002.060478729054</c:v>
                </c:pt>
                <c:pt idx="684">
                  <c:v>16799.383362927147</c:v>
                </c:pt>
                <c:pt idx="685">
                  <c:v>17238.964482032297</c:v>
                </c:pt>
                <c:pt idx="686">
                  <c:v>16551.59794843063</c:v>
                </c:pt>
                <c:pt idx="687">
                  <c:v>15973.254888934205</c:v>
                </c:pt>
                <c:pt idx="688">
                  <c:v>15873.097364885622</c:v>
                </c:pt>
                <c:pt idx="689">
                  <c:v>16931.374139896998</c:v>
                </c:pt>
                <c:pt idx="690">
                  <c:v>16488.196114023624</c:v>
                </c:pt>
                <c:pt idx="691">
                  <c:v>16524.379613002882</c:v>
                </c:pt>
                <c:pt idx="692">
                  <c:v>18055.625846178045</c:v>
                </c:pt>
                <c:pt idx="693">
                  <c:v>16909.511526814014</c:v>
                </c:pt>
                <c:pt idx="694">
                  <c:v>15391.966679849153</c:v>
                </c:pt>
                <c:pt idx="695">
                  <c:v>14598.683509540497</c:v>
                </c:pt>
                <c:pt idx="696">
                  <c:v>13709.835286069883</c:v>
                </c:pt>
                <c:pt idx="697">
                  <c:v>13242.880940859666</c:v>
                </c:pt>
                <c:pt idx="698">
                  <c:v>12873.927711591747</c:v>
                </c:pt>
                <c:pt idx="699">
                  <c:v>13645.129917931989</c:v>
                </c:pt>
                <c:pt idx="700">
                  <c:v>13450.351755673424</c:v>
                </c:pt>
                <c:pt idx="701">
                  <c:v>13497.326247921848</c:v>
                </c:pt>
                <c:pt idx="702">
                  <c:v>13575.066995032816</c:v>
                </c:pt>
                <c:pt idx="703">
                  <c:v>13885.834439921126</c:v>
                </c:pt>
                <c:pt idx="704">
                  <c:v>15153.401613874803</c:v>
                </c:pt>
                <c:pt idx="705">
                  <c:v>15293.822672212955</c:v>
                </c:pt>
                <c:pt idx="706">
                  <c:v>16452.734741614662</c:v>
                </c:pt>
                <c:pt idx="707">
                  <c:v>16196.63999944112</c:v>
                </c:pt>
                <c:pt idx="708">
                  <c:v>16513.550355836578</c:v>
                </c:pt>
                <c:pt idx="709">
                  <c:v>16179.067228826749</c:v>
                </c:pt>
                <c:pt idx="710">
                  <c:v>16457.643780395443</c:v>
                </c:pt>
                <c:pt idx="711">
                  <c:v>16347.390734127988</c:v>
                </c:pt>
                <c:pt idx="712">
                  <c:v>16225.276289815172</c:v>
                </c:pt>
                <c:pt idx="713">
                  <c:v>15239.548323409485</c:v>
                </c:pt>
                <c:pt idx="714">
                  <c:v>16514.922318278634</c:v>
                </c:pt>
                <c:pt idx="715">
                  <c:v>16810.169916526593</c:v>
                </c:pt>
                <c:pt idx="716">
                  <c:v>17758.435724490002</c:v>
                </c:pt>
                <c:pt idx="717">
                  <c:v>16334.959861199577</c:v>
                </c:pt>
                <c:pt idx="718">
                  <c:v>14372.006420393911</c:v>
                </c:pt>
                <c:pt idx="719">
                  <c:v>14815.491819104533</c:v>
                </c:pt>
                <c:pt idx="720">
                  <c:v>13143.85383532601</c:v>
                </c:pt>
                <c:pt idx="721">
                  <c:v>13142.879902653287</c:v>
                </c:pt>
                <c:pt idx="722">
                  <c:v>13268.245423059792</c:v>
                </c:pt>
                <c:pt idx="723">
                  <c:v>12432.772885761364</c:v>
                </c:pt>
                <c:pt idx="724">
                  <c:v>12856.024255359813</c:v>
                </c:pt>
                <c:pt idx="725">
                  <c:v>12702.398350992111</c:v>
                </c:pt>
                <c:pt idx="726">
                  <c:v>13054.812935723687</c:v>
                </c:pt>
                <c:pt idx="727">
                  <c:v>13895.37446970611</c:v>
                </c:pt>
                <c:pt idx="728">
                  <c:v>14672.991325264908</c:v>
                </c:pt>
                <c:pt idx="729">
                  <c:v>14966.432328882982</c:v>
                </c:pt>
                <c:pt idx="730">
                  <c:v>15185.743484774139</c:v>
                </c:pt>
                <c:pt idx="731">
                  <c:v>15008.186058754081</c:v>
                </c:pt>
                <c:pt idx="732">
                  <c:v>15497.211879781255</c:v>
                </c:pt>
                <c:pt idx="733">
                  <c:v>15923.506312820435</c:v>
                </c:pt>
                <c:pt idx="734">
                  <c:v>15282.053395785062</c:v>
                </c:pt>
                <c:pt idx="735">
                  <c:v>15812.786915851189</c:v>
                </c:pt>
                <c:pt idx="736">
                  <c:v>15900.276915680715</c:v>
                </c:pt>
                <c:pt idx="737">
                  <c:v>14921.083733439364</c:v>
                </c:pt>
                <c:pt idx="738">
                  <c:v>16000.293568220686</c:v>
                </c:pt>
                <c:pt idx="739">
                  <c:v>17250.144062321124</c:v>
                </c:pt>
                <c:pt idx="740">
                  <c:v>17490.486204785</c:v>
                </c:pt>
                <c:pt idx="741">
                  <c:v>16639.171782165507</c:v>
                </c:pt>
                <c:pt idx="742">
                  <c:v>14848.758125721655</c:v>
                </c:pt>
                <c:pt idx="743">
                  <c:v>13270.436424444535</c:v>
                </c:pt>
                <c:pt idx="744">
                  <c:v>13071.434646910657</c:v>
                </c:pt>
                <c:pt idx="745">
                  <c:v>12763.313035221789</c:v>
                </c:pt>
                <c:pt idx="746">
                  <c:v>12923.096605953409</c:v>
                </c:pt>
                <c:pt idx="747">
                  <c:v>13416.074977618107</c:v>
                </c:pt>
                <c:pt idx="748">
                  <c:v>12786.6627741217</c:v>
                </c:pt>
                <c:pt idx="749">
                  <c:v>13521.01959025141</c:v>
                </c:pt>
                <c:pt idx="750">
                  <c:v>14698.198319927786</c:v>
                </c:pt>
                <c:pt idx="751">
                  <c:v>15052.05997323163</c:v>
                </c:pt>
                <c:pt idx="752">
                  <c:v>15533.979163339305</c:v>
                </c:pt>
                <c:pt idx="753">
                  <c:v>16694.992158721921</c:v>
                </c:pt>
                <c:pt idx="754">
                  <c:v>16336.342575641303</c:v>
                </c:pt>
                <c:pt idx="755">
                  <c:v>15969.59441324183</c:v>
                </c:pt>
                <c:pt idx="756">
                  <c:v>17047.795575906861</c:v>
                </c:pt>
                <c:pt idx="757">
                  <c:v>17031.364736140054</c:v>
                </c:pt>
                <c:pt idx="758">
                  <c:v>16530.887823772944</c:v>
                </c:pt>
                <c:pt idx="759">
                  <c:v>16723.140221205977</c:v>
                </c:pt>
                <c:pt idx="760">
                  <c:v>16914.56717481486</c:v>
                </c:pt>
                <c:pt idx="761">
                  <c:v>17166.197174789704</c:v>
                </c:pt>
                <c:pt idx="762">
                  <c:v>16514.538803434425</c:v>
                </c:pt>
                <c:pt idx="763">
                  <c:v>17622.395904927896</c:v>
                </c:pt>
                <c:pt idx="764">
                  <c:v>18142.45534825022</c:v>
                </c:pt>
                <c:pt idx="765">
                  <c:v>16232.230561992645</c:v>
                </c:pt>
                <c:pt idx="766">
                  <c:v>14981.220262264425</c:v>
                </c:pt>
                <c:pt idx="767">
                  <c:v>14197.501084175779</c:v>
                </c:pt>
                <c:pt idx="768">
                  <c:v>13716.875900727391</c:v>
                </c:pt>
                <c:pt idx="769">
                  <c:v>13409.709446872992</c:v>
                </c:pt>
                <c:pt idx="770">
                  <c:v>13138.17821424974</c:v>
                </c:pt>
                <c:pt idx="771">
                  <c:v>13799.037285760369</c:v>
                </c:pt>
                <c:pt idx="772">
                  <c:v>12798.664114951738</c:v>
                </c:pt>
                <c:pt idx="773">
                  <c:v>13491.627460193202</c:v>
                </c:pt>
                <c:pt idx="774">
                  <c:v>15341.052269367026</c:v>
                </c:pt>
                <c:pt idx="775">
                  <c:v>15727.623557598139</c:v>
                </c:pt>
                <c:pt idx="776">
                  <c:v>17072.681935273118</c:v>
                </c:pt>
                <c:pt idx="777">
                  <c:v>16956.747538610132</c:v>
                </c:pt>
                <c:pt idx="778">
                  <c:v>16581.521888110809</c:v>
                </c:pt>
                <c:pt idx="779">
                  <c:v>17484.431184227567</c:v>
                </c:pt>
                <c:pt idx="780">
                  <c:v>17305.713161538381</c:v>
                </c:pt>
                <c:pt idx="781">
                  <c:v>17495.792910941465</c:v>
                </c:pt>
                <c:pt idx="782">
                  <c:v>17485.512740149272</c:v>
                </c:pt>
                <c:pt idx="783">
                  <c:v>17320.755097279754</c:v>
                </c:pt>
                <c:pt idx="784">
                  <c:v>16836.662814954092</c:v>
                </c:pt>
                <c:pt idx="785">
                  <c:v>17388.823436667546</c:v>
                </c:pt>
                <c:pt idx="786">
                  <c:v>16491.817669337215</c:v>
                </c:pt>
                <c:pt idx="787">
                  <c:v>17435.774046979506</c:v>
                </c:pt>
                <c:pt idx="788">
                  <c:v>18481.297323738971</c:v>
                </c:pt>
                <c:pt idx="789">
                  <c:v>16547.586977696596</c:v>
                </c:pt>
                <c:pt idx="790">
                  <c:v>15565.113517587952</c:v>
                </c:pt>
                <c:pt idx="791">
                  <c:v>14682.424793428645</c:v>
                </c:pt>
                <c:pt idx="792">
                  <c:v>13455.863993166104</c:v>
                </c:pt>
                <c:pt idx="793">
                  <c:v>12764.359046148804</c:v>
                </c:pt>
                <c:pt idx="794">
                  <c:v>13558.2314884679</c:v>
                </c:pt>
                <c:pt idx="795">
                  <c:v>13592.327307922413</c:v>
                </c:pt>
                <c:pt idx="796">
                  <c:v>13185.239464076929</c:v>
                </c:pt>
                <c:pt idx="797">
                  <c:v>14182.222436836733</c:v>
                </c:pt>
                <c:pt idx="798">
                  <c:v>15229.266273811585</c:v>
                </c:pt>
                <c:pt idx="799">
                  <c:v>16244.295285300119</c:v>
                </c:pt>
                <c:pt idx="800">
                  <c:v>17092.852720621748</c:v>
                </c:pt>
                <c:pt idx="801">
                  <c:v>15941.912525562373</c:v>
                </c:pt>
                <c:pt idx="802">
                  <c:v>16921.123464204451</c:v>
                </c:pt>
                <c:pt idx="803">
                  <c:v>17350.458315704174</c:v>
                </c:pt>
                <c:pt idx="804">
                  <c:v>17303.811541121475</c:v>
                </c:pt>
                <c:pt idx="805">
                  <c:v>17973.313801715482</c:v>
                </c:pt>
                <c:pt idx="806">
                  <c:v>17624.284144133653</c:v>
                </c:pt>
                <c:pt idx="807">
                  <c:v>17034.89486645635</c:v>
                </c:pt>
                <c:pt idx="808">
                  <c:v>16463.908505022377</c:v>
                </c:pt>
                <c:pt idx="809">
                  <c:v>15892.511822433014</c:v>
                </c:pt>
                <c:pt idx="810">
                  <c:v>17045.927858316179</c:v>
                </c:pt>
                <c:pt idx="811">
                  <c:v>18204.78861185498</c:v>
                </c:pt>
                <c:pt idx="812">
                  <c:v>18763.439768720356</c:v>
                </c:pt>
                <c:pt idx="813">
                  <c:v>17368.796231460285</c:v>
                </c:pt>
                <c:pt idx="814">
                  <c:v>15907.120745848006</c:v>
                </c:pt>
                <c:pt idx="815">
                  <c:v>15170.699280992727</c:v>
                </c:pt>
                <c:pt idx="816">
                  <c:v>13304.747301088857</c:v>
                </c:pt>
                <c:pt idx="817">
                  <c:v>12800.035893283657</c:v>
                </c:pt>
                <c:pt idx="818">
                  <c:v>13615.709716664989</c:v>
                </c:pt>
                <c:pt idx="819">
                  <c:v>13582.936840088776</c:v>
                </c:pt>
                <c:pt idx="820">
                  <c:v>13891.073539788524</c:v>
                </c:pt>
                <c:pt idx="821">
                  <c:v>14403.196997654542</c:v>
                </c:pt>
                <c:pt idx="822">
                  <c:v>14697.899569703606</c:v>
                </c:pt>
                <c:pt idx="823">
                  <c:v>16016.155757008552</c:v>
                </c:pt>
                <c:pt idx="824">
                  <c:v>16587.405172627648</c:v>
                </c:pt>
                <c:pt idx="825">
                  <c:v>16401.846059414398</c:v>
                </c:pt>
                <c:pt idx="826">
                  <c:v>16551.568711023279</c:v>
                </c:pt>
                <c:pt idx="827">
                  <c:v>16047.599619565453</c:v>
                </c:pt>
                <c:pt idx="828">
                  <c:v>16273.057606704155</c:v>
                </c:pt>
                <c:pt idx="829">
                  <c:v>17064.635405649893</c:v>
                </c:pt>
                <c:pt idx="830">
                  <c:v>16372.879550972692</c:v>
                </c:pt>
                <c:pt idx="831">
                  <c:v>17321.694480416525</c:v>
                </c:pt>
                <c:pt idx="832">
                  <c:v>16851.731472902928</c:v>
                </c:pt>
                <c:pt idx="833">
                  <c:v>17320.710563642351</c:v>
                </c:pt>
                <c:pt idx="834">
                  <c:v>16308.489166255815</c:v>
                </c:pt>
                <c:pt idx="835">
                  <c:v>17329.115919561638</c:v>
                </c:pt>
                <c:pt idx="836">
                  <c:v>18912.212509678247</c:v>
                </c:pt>
                <c:pt idx="837">
                  <c:v>17420.849565324672</c:v>
                </c:pt>
                <c:pt idx="838">
                  <c:v>16021.386705527688</c:v>
                </c:pt>
                <c:pt idx="839">
                  <c:v>14248.453677835776</c:v>
                </c:pt>
                <c:pt idx="840">
                  <c:v>14794.757555244747</c:v>
                </c:pt>
                <c:pt idx="841">
                  <c:v>12952.664120662565</c:v>
                </c:pt>
                <c:pt idx="842">
                  <c:v>13693.570201746832</c:v>
                </c:pt>
                <c:pt idx="843">
                  <c:v>13805.106460849558</c:v>
                </c:pt>
                <c:pt idx="844">
                  <c:v>13538.585577442291</c:v>
                </c:pt>
                <c:pt idx="845">
                  <c:v>13715.529265564099</c:v>
                </c:pt>
                <c:pt idx="846">
                  <c:v>15320.055684225124</c:v>
                </c:pt>
                <c:pt idx="847">
                  <c:v>15328.800607071093</c:v>
                </c:pt>
                <c:pt idx="848">
                  <c:v>16579.199296169219</c:v>
                </c:pt>
                <c:pt idx="849">
                  <c:v>15762.580780408225</c:v>
                </c:pt>
                <c:pt idx="850">
                  <c:v>16629.341459294217</c:v>
                </c:pt>
                <c:pt idx="851">
                  <c:v>16896.280605695883</c:v>
                </c:pt>
                <c:pt idx="852">
                  <c:v>15997.292856490059</c:v>
                </c:pt>
                <c:pt idx="853">
                  <c:v>16563.861844932359</c:v>
                </c:pt>
                <c:pt idx="854">
                  <c:v>16742.588220708323</c:v>
                </c:pt>
                <c:pt idx="855">
                  <c:v>17033.862340951902</c:v>
                </c:pt>
                <c:pt idx="856">
                  <c:v>16121.578396917281</c:v>
                </c:pt>
                <c:pt idx="857">
                  <c:v>15854.060062495551</c:v>
                </c:pt>
                <c:pt idx="858">
                  <c:v>16042.505831337847</c:v>
                </c:pt>
                <c:pt idx="859">
                  <c:v>16922.09195223463</c:v>
                </c:pt>
                <c:pt idx="860">
                  <c:v>17477.338250726752</c:v>
                </c:pt>
                <c:pt idx="861">
                  <c:v>16405.943282272892</c:v>
                </c:pt>
                <c:pt idx="862">
                  <c:v>16589.537316167647</c:v>
                </c:pt>
                <c:pt idx="863">
                  <c:v>14430.625638831276</c:v>
                </c:pt>
                <c:pt idx="864">
                  <c:v>13867.19068680258</c:v>
                </c:pt>
                <c:pt idx="865">
                  <c:v>13464.236811341896</c:v>
                </c:pt>
                <c:pt idx="866">
                  <c:v>13288.116230698739</c:v>
                </c:pt>
                <c:pt idx="867">
                  <c:v>13718.678606490234</c:v>
                </c:pt>
                <c:pt idx="868">
                  <c:v>14445.22346861961</c:v>
                </c:pt>
                <c:pt idx="869">
                  <c:v>14021.382769459065</c:v>
                </c:pt>
                <c:pt idx="870">
                  <c:v>13631.777413328937</c:v>
                </c:pt>
                <c:pt idx="871">
                  <c:v>13766.77267515154</c:v>
                </c:pt>
                <c:pt idx="872">
                  <c:v>16072.240509599937</c:v>
                </c:pt>
                <c:pt idx="873">
                  <c:v>15319.483398472052</c:v>
                </c:pt>
                <c:pt idx="874">
                  <c:v>15954.9473732438</c:v>
                </c:pt>
                <c:pt idx="875">
                  <c:v>16379.268648967043</c:v>
                </c:pt>
                <c:pt idx="876">
                  <c:v>16178.603866237281</c:v>
                </c:pt>
                <c:pt idx="877">
                  <c:v>16884.655767552147</c:v>
                </c:pt>
                <c:pt idx="878">
                  <c:v>15210.9034294674</c:v>
                </c:pt>
                <c:pt idx="879">
                  <c:v>15902.998532990672</c:v>
                </c:pt>
                <c:pt idx="880">
                  <c:v>15169.014647746359</c:v>
                </c:pt>
                <c:pt idx="881">
                  <c:v>16113.110022002787</c:v>
                </c:pt>
                <c:pt idx="882">
                  <c:v>15424.283316326979</c:v>
                </c:pt>
                <c:pt idx="883">
                  <c:v>17925.535495339951</c:v>
                </c:pt>
                <c:pt idx="884">
                  <c:v>17007.571325573394</c:v>
                </c:pt>
                <c:pt idx="885">
                  <c:v>16597.101208647091</c:v>
                </c:pt>
                <c:pt idx="886">
                  <c:v>15979.172164820007</c:v>
                </c:pt>
                <c:pt idx="887">
                  <c:v>13832.856820600906</c:v>
                </c:pt>
                <c:pt idx="888">
                  <c:v>13757.622915770984</c:v>
                </c:pt>
                <c:pt idx="889">
                  <c:v>12409.983808255662</c:v>
                </c:pt>
                <c:pt idx="890">
                  <c:v>12681.612639403127</c:v>
                </c:pt>
                <c:pt idx="891">
                  <c:v>13136.127975431629</c:v>
                </c:pt>
                <c:pt idx="892">
                  <c:v>12930.01008209871</c:v>
                </c:pt>
                <c:pt idx="893">
                  <c:v>13360.441550274627</c:v>
                </c:pt>
                <c:pt idx="894">
                  <c:v>12830.79990045601</c:v>
                </c:pt>
                <c:pt idx="895">
                  <c:v>13470.077630637708</c:v>
                </c:pt>
                <c:pt idx="896">
                  <c:v>14442.993960343381</c:v>
                </c:pt>
                <c:pt idx="897">
                  <c:v>16217.16747383887</c:v>
                </c:pt>
                <c:pt idx="898">
                  <c:v>15743.800846553393</c:v>
                </c:pt>
                <c:pt idx="899">
                  <c:v>16047.196688019734</c:v>
                </c:pt>
                <c:pt idx="900">
                  <c:v>16411.277075890863</c:v>
                </c:pt>
                <c:pt idx="901">
                  <c:v>15441.079292792234</c:v>
                </c:pt>
                <c:pt idx="902">
                  <c:v>15216.113447873122</c:v>
                </c:pt>
                <c:pt idx="903">
                  <c:v>15703.301455393721</c:v>
                </c:pt>
                <c:pt idx="904">
                  <c:v>16448.698602458408</c:v>
                </c:pt>
                <c:pt idx="905">
                  <c:v>15853.256927761771</c:v>
                </c:pt>
                <c:pt idx="906">
                  <c:v>16351.027606843123</c:v>
                </c:pt>
                <c:pt idx="907">
                  <c:v>17807.584880384467</c:v>
                </c:pt>
                <c:pt idx="908">
                  <c:v>17388.824546790427</c:v>
                </c:pt>
                <c:pt idx="909">
                  <c:v>17099.049043788604</c:v>
                </c:pt>
                <c:pt idx="910">
                  <c:v>14993.88051311062</c:v>
                </c:pt>
                <c:pt idx="911">
                  <c:v>13878.980935962178</c:v>
                </c:pt>
                <c:pt idx="912">
                  <c:v>12916.129621517386</c:v>
                </c:pt>
                <c:pt idx="913">
                  <c:v>13501.891861894883</c:v>
                </c:pt>
                <c:pt idx="914">
                  <c:v>13201.42771799585</c:v>
                </c:pt>
                <c:pt idx="915">
                  <c:v>12334.742278949207</c:v>
                </c:pt>
                <c:pt idx="916">
                  <c:v>13727.591759576146</c:v>
                </c:pt>
                <c:pt idx="917">
                  <c:v>13148.444049095177</c:v>
                </c:pt>
                <c:pt idx="918">
                  <c:v>15482.535096768472</c:v>
                </c:pt>
                <c:pt idx="919">
                  <c:v>16280.514786705424</c:v>
                </c:pt>
                <c:pt idx="920">
                  <c:v>15699.443601059691</c:v>
                </c:pt>
                <c:pt idx="921">
                  <c:v>15925.988278783028</c:v>
                </c:pt>
                <c:pt idx="922">
                  <c:v>17543.308936053716</c:v>
                </c:pt>
                <c:pt idx="923">
                  <c:v>17328.347171569658</c:v>
                </c:pt>
                <c:pt idx="924">
                  <c:v>17403.675687385352</c:v>
                </c:pt>
                <c:pt idx="925">
                  <c:v>17521.707892091003</c:v>
                </c:pt>
                <c:pt idx="926">
                  <c:v>16868.193306377292</c:v>
                </c:pt>
                <c:pt idx="927">
                  <c:v>16427.407631912356</c:v>
                </c:pt>
                <c:pt idx="928">
                  <c:v>17109.394108150827</c:v>
                </c:pt>
                <c:pt idx="929">
                  <c:v>16318.688045059551</c:v>
                </c:pt>
                <c:pt idx="930">
                  <c:v>15968.667307196429</c:v>
                </c:pt>
                <c:pt idx="931">
                  <c:v>17574.761891496666</c:v>
                </c:pt>
                <c:pt idx="932">
                  <c:v>18943.130084616241</c:v>
                </c:pt>
                <c:pt idx="933">
                  <c:v>17726.023307715684</c:v>
                </c:pt>
                <c:pt idx="934">
                  <c:v>14943.648950165743</c:v>
                </c:pt>
                <c:pt idx="935">
                  <c:v>14440.077414713363</c:v>
                </c:pt>
                <c:pt idx="936">
                  <c:v>13428.588555780796</c:v>
                </c:pt>
                <c:pt idx="937">
                  <c:v>12799.259927996738</c:v>
                </c:pt>
                <c:pt idx="938">
                  <c:v>13092.302228929673</c:v>
                </c:pt>
                <c:pt idx="939">
                  <c:v>12535.347638556555</c:v>
                </c:pt>
                <c:pt idx="940">
                  <c:v>13483.244381452319</c:v>
                </c:pt>
                <c:pt idx="941">
                  <c:v>13389.457117576678</c:v>
                </c:pt>
                <c:pt idx="942">
                  <c:v>15832.714738917512</c:v>
                </c:pt>
                <c:pt idx="943">
                  <c:v>15547.717717437532</c:v>
                </c:pt>
                <c:pt idx="944">
                  <c:v>15649.623743928054</c:v>
                </c:pt>
                <c:pt idx="945">
                  <c:v>16445.245862268563</c:v>
                </c:pt>
                <c:pt idx="946">
                  <c:v>17324.472273484746</c:v>
                </c:pt>
                <c:pt idx="947">
                  <c:v>16883.777343818572</c:v>
                </c:pt>
                <c:pt idx="948">
                  <c:v>16603.139868409005</c:v>
                </c:pt>
                <c:pt idx="949">
                  <c:v>16361.43211811762</c:v>
                </c:pt>
                <c:pt idx="950">
                  <c:v>17401.847579466623</c:v>
                </c:pt>
                <c:pt idx="951">
                  <c:v>16671.412016167407</c:v>
                </c:pt>
                <c:pt idx="952">
                  <c:v>16695.059662696898</c:v>
                </c:pt>
                <c:pt idx="953">
                  <c:v>17134.988670321123</c:v>
                </c:pt>
                <c:pt idx="954">
                  <c:v>17275.800574399997</c:v>
                </c:pt>
                <c:pt idx="955">
                  <c:v>17806.535199121055</c:v>
                </c:pt>
                <c:pt idx="956">
                  <c:v>18446.189913558963</c:v>
                </c:pt>
                <c:pt idx="957">
                  <c:v>16837.126396405882</c:v>
                </c:pt>
                <c:pt idx="958">
                  <c:v>15718.87111720732</c:v>
                </c:pt>
                <c:pt idx="959">
                  <c:v>15166.074520765913</c:v>
                </c:pt>
                <c:pt idx="960">
                  <c:v>13950.296519078782</c:v>
                </c:pt>
                <c:pt idx="961">
                  <c:v>13254.856015398685</c:v>
                </c:pt>
                <c:pt idx="962">
                  <c:v>13231.379345794761</c:v>
                </c:pt>
                <c:pt idx="963">
                  <c:v>13492.49227187522</c:v>
                </c:pt>
                <c:pt idx="964">
                  <c:v>14111.433959378608</c:v>
                </c:pt>
                <c:pt idx="965">
                  <c:v>14131.887938576056</c:v>
                </c:pt>
                <c:pt idx="966">
                  <c:v>15467.678627122672</c:v>
                </c:pt>
                <c:pt idx="967">
                  <c:v>16169.99193852278</c:v>
                </c:pt>
                <c:pt idx="968">
                  <c:v>15923.514733708465</c:v>
                </c:pt>
                <c:pt idx="969">
                  <c:v>17514.32475212487</c:v>
                </c:pt>
                <c:pt idx="970">
                  <c:v>16772.167008126482</c:v>
                </c:pt>
                <c:pt idx="971">
                  <c:v>16765.288390425903</c:v>
                </c:pt>
                <c:pt idx="972">
                  <c:v>17685.210837094488</c:v>
                </c:pt>
                <c:pt idx="973">
                  <c:v>16843.778486549803</c:v>
                </c:pt>
                <c:pt idx="974">
                  <c:v>17107.514032840281</c:v>
                </c:pt>
                <c:pt idx="975">
                  <c:v>16875.400760608736</c:v>
                </c:pt>
                <c:pt idx="976">
                  <c:v>16657.546027605185</c:v>
                </c:pt>
                <c:pt idx="977">
                  <c:v>17828.749817438358</c:v>
                </c:pt>
                <c:pt idx="978">
                  <c:v>17380.701857319</c:v>
                </c:pt>
                <c:pt idx="979">
                  <c:v>18608.794638894244</c:v>
                </c:pt>
                <c:pt idx="980">
                  <c:v>18698.933029426491</c:v>
                </c:pt>
                <c:pt idx="981">
                  <c:v>16730.009442511757</c:v>
                </c:pt>
                <c:pt idx="982">
                  <c:v>15959.635854444132</c:v>
                </c:pt>
                <c:pt idx="983">
                  <c:v>13841.99087711651</c:v>
                </c:pt>
                <c:pt idx="984">
                  <c:v>13097.1719492097</c:v>
                </c:pt>
                <c:pt idx="985">
                  <c:v>14005.712520656183</c:v>
                </c:pt>
                <c:pt idx="986">
                  <c:v>13753.557760759693</c:v>
                </c:pt>
                <c:pt idx="987">
                  <c:v>14044.896633382858</c:v>
                </c:pt>
                <c:pt idx="988">
                  <c:v>13612.054775578828</c:v>
                </c:pt>
                <c:pt idx="989">
                  <c:v>13651.806002612866</c:v>
                </c:pt>
                <c:pt idx="990">
                  <c:v>15332.604816174642</c:v>
                </c:pt>
                <c:pt idx="991">
                  <c:v>16205.635794099067</c:v>
                </c:pt>
                <c:pt idx="992">
                  <c:v>17141.423815304679</c:v>
                </c:pt>
                <c:pt idx="993">
                  <c:v>16403.01283683936</c:v>
                </c:pt>
                <c:pt idx="994">
                  <c:v>17472.499160628249</c:v>
                </c:pt>
                <c:pt idx="995">
                  <c:v>15835.038196572526</c:v>
                </c:pt>
                <c:pt idx="996">
                  <c:v>17185.220578063887</c:v>
                </c:pt>
                <c:pt idx="997">
                  <c:v>17426.11341820579</c:v>
                </c:pt>
                <c:pt idx="998">
                  <c:v>16384.484510317128</c:v>
                </c:pt>
                <c:pt idx="999">
                  <c:v>16733.54344669358</c:v>
                </c:pt>
                <c:pt idx="1000">
                  <c:v>16893.916674662752</c:v>
                </c:pt>
                <c:pt idx="1001">
                  <c:v>16654.232530723901</c:v>
                </c:pt>
                <c:pt idx="1002">
                  <c:v>17437.7963534548</c:v>
                </c:pt>
                <c:pt idx="1003">
                  <c:v>17429.079146572487</c:v>
                </c:pt>
                <c:pt idx="1004">
                  <c:v>18226.275921324981</c:v>
                </c:pt>
                <c:pt idx="1005">
                  <c:v>16541.216253907791</c:v>
                </c:pt>
                <c:pt idx="1006">
                  <c:v>15847.621151165406</c:v>
                </c:pt>
                <c:pt idx="1007">
                  <c:v>14049.606624854656</c:v>
                </c:pt>
                <c:pt idx="1008">
                  <c:v>14162.357426954912</c:v>
                </c:pt>
                <c:pt idx="1009">
                  <c:v>13875.488396426761</c:v>
                </c:pt>
                <c:pt idx="1010">
                  <c:v>12712.183582651382</c:v>
                </c:pt>
                <c:pt idx="1011">
                  <c:v>13837.265313973681</c:v>
                </c:pt>
                <c:pt idx="1012">
                  <c:v>13160.798941177458</c:v>
                </c:pt>
                <c:pt idx="1013">
                  <c:v>13664.590000405004</c:v>
                </c:pt>
                <c:pt idx="1014">
                  <c:v>15034.60448407574</c:v>
                </c:pt>
                <c:pt idx="1015">
                  <c:v>16134.242384863996</c:v>
                </c:pt>
                <c:pt idx="1016">
                  <c:v>16435.828438003806</c:v>
                </c:pt>
                <c:pt idx="1017">
                  <c:v>17340.409452582433</c:v>
                </c:pt>
                <c:pt idx="1018">
                  <c:v>17962.6617455329</c:v>
                </c:pt>
                <c:pt idx="1019">
                  <c:v>17179.013001141786</c:v>
                </c:pt>
                <c:pt idx="1020">
                  <c:v>16891.711973122718</c:v>
                </c:pt>
                <c:pt idx="1021">
                  <c:v>16496.448884978283</c:v>
                </c:pt>
                <c:pt idx="1022">
                  <c:v>17164.03286961939</c:v>
                </c:pt>
                <c:pt idx="1023">
                  <c:v>16924.639106424471</c:v>
                </c:pt>
                <c:pt idx="1024">
                  <c:v>16550.820497807705</c:v>
                </c:pt>
                <c:pt idx="1025">
                  <c:v>16878.871778479319</c:v>
                </c:pt>
                <c:pt idx="1026">
                  <c:v>17625.599469011137</c:v>
                </c:pt>
                <c:pt idx="1027">
                  <c:v>18750.707212741716</c:v>
                </c:pt>
                <c:pt idx="1028">
                  <c:v>18074.927581097534</c:v>
                </c:pt>
                <c:pt idx="1029">
                  <c:v>17588.415522789197</c:v>
                </c:pt>
                <c:pt idx="1030">
                  <c:v>16253.804263934862</c:v>
                </c:pt>
                <c:pt idx="1031">
                  <c:v>15345.240603565364</c:v>
                </c:pt>
                <c:pt idx="1032">
                  <c:v>14394.259644912301</c:v>
                </c:pt>
                <c:pt idx="1033">
                  <c:v>14115.928542159443</c:v>
                </c:pt>
                <c:pt idx="1034">
                  <c:v>13913.408180010985</c:v>
                </c:pt>
                <c:pt idx="1035">
                  <c:v>12805.90401100423</c:v>
                </c:pt>
                <c:pt idx="1036">
                  <c:v>13143.391992211096</c:v>
                </c:pt>
                <c:pt idx="1037">
                  <c:v>12871.563865208205</c:v>
                </c:pt>
                <c:pt idx="1038">
                  <c:v>13864.512250953363</c:v>
                </c:pt>
                <c:pt idx="1039">
                  <c:v>14866.086075398081</c:v>
                </c:pt>
                <c:pt idx="1040">
                  <c:v>16321.149336409366</c:v>
                </c:pt>
                <c:pt idx="1041">
                  <c:v>16798.299328641271</c:v>
                </c:pt>
                <c:pt idx="1042">
                  <c:v>16323.661794939995</c:v>
                </c:pt>
                <c:pt idx="1043">
                  <c:v>16464.495761414822</c:v>
                </c:pt>
                <c:pt idx="1044">
                  <c:v>15946.973823625778</c:v>
                </c:pt>
                <c:pt idx="1045">
                  <c:v>15920.589917289966</c:v>
                </c:pt>
                <c:pt idx="1046">
                  <c:v>16376.434529830703</c:v>
                </c:pt>
                <c:pt idx="1047">
                  <c:v>16957.996472098563</c:v>
                </c:pt>
                <c:pt idx="1048">
                  <c:v>16492.179606020265</c:v>
                </c:pt>
                <c:pt idx="1049">
                  <c:v>15890.347014354656</c:v>
                </c:pt>
                <c:pt idx="1050">
                  <c:v>16938.917219107669</c:v>
                </c:pt>
                <c:pt idx="1051">
                  <c:v>17767.40170797543</c:v>
                </c:pt>
                <c:pt idx="1052">
                  <c:v>17126.033186208369</c:v>
                </c:pt>
                <c:pt idx="1053">
                  <c:v>16570.571687918702</c:v>
                </c:pt>
                <c:pt idx="1054">
                  <c:v>15185.117314295732</c:v>
                </c:pt>
                <c:pt idx="1055">
                  <c:v>14573.54535950149</c:v>
                </c:pt>
                <c:pt idx="1056">
                  <c:v>13709.308357516762</c:v>
                </c:pt>
                <c:pt idx="1057">
                  <c:v>13930.824544630241</c:v>
                </c:pt>
                <c:pt idx="1058">
                  <c:v>13181.505853251836</c:v>
                </c:pt>
                <c:pt idx="1059">
                  <c:v>13059.176911715173</c:v>
                </c:pt>
                <c:pt idx="1060">
                  <c:v>13562.719276847032</c:v>
                </c:pt>
                <c:pt idx="1061">
                  <c:v>14114.151998408059</c:v>
                </c:pt>
                <c:pt idx="1062">
                  <c:v>14162.154472097367</c:v>
                </c:pt>
                <c:pt idx="1063">
                  <c:v>13661.982434242884</c:v>
                </c:pt>
                <c:pt idx="1064">
                  <c:v>14440.433278324581</c:v>
                </c:pt>
                <c:pt idx="1065">
                  <c:v>14703.829357937775</c:v>
                </c:pt>
                <c:pt idx="1066">
                  <c:v>15796.796763791657</c:v>
                </c:pt>
                <c:pt idx="1067">
                  <c:v>16130.674294522969</c:v>
                </c:pt>
                <c:pt idx="1068">
                  <c:v>15120.523687059593</c:v>
                </c:pt>
                <c:pt idx="1069">
                  <c:v>15232.456406453946</c:v>
                </c:pt>
                <c:pt idx="1070">
                  <c:v>15729.472674862722</c:v>
                </c:pt>
                <c:pt idx="1071">
                  <c:v>15276.80583836394</c:v>
                </c:pt>
                <c:pt idx="1072">
                  <c:v>15848.349100877896</c:v>
                </c:pt>
                <c:pt idx="1073">
                  <c:v>15368.639771666843</c:v>
                </c:pt>
                <c:pt idx="1074">
                  <c:v>16429.175346267988</c:v>
                </c:pt>
                <c:pt idx="1075">
                  <c:v>18534.679920729344</c:v>
                </c:pt>
                <c:pt idx="1076">
                  <c:v>18045.416107477966</c:v>
                </c:pt>
                <c:pt idx="1077">
                  <c:v>16061.061760045248</c:v>
                </c:pt>
                <c:pt idx="1078">
                  <c:v>15221.912501118726</c:v>
                </c:pt>
                <c:pt idx="1079">
                  <c:v>13759.773308095766</c:v>
                </c:pt>
                <c:pt idx="1080">
                  <c:v>14021.117799442947</c:v>
                </c:pt>
                <c:pt idx="1081">
                  <c:v>13523.541912849603</c:v>
                </c:pt>
                <c:pt idx="1082">
                  <c:v>13382.262963234458</c:v>
                </c:pt>
                <c:pt idx="1083">
                  <c:v>13059.160399403183</c:v>
                </c:pt>
                <c:pt idx="1084">
                  <c:v>14044.231597481492</c:v>
                </c:pt>
                <c:pt idx="1085">
                  <c:v>14248.664903938617</c:v>
                </c:pt>
                <c:pt idx="1086">
                  <c:v>15041.123149288462</c:v>
                </c:pt>
                <c:pt idx="1087">
                  <c:v>16487.958596753233</c:v>
                </c:pt>
                <c:pt idx="1088">
                  <c:v>17586.264200357706</c:v>
                </c:pt>
                <c:pt idx="1089">
                  <c:v>16573.48376142596</c:v>
                </c:pt>
                <c:pt idx="1090">
                  <c:v>16332.886237094359</c:v>
                </c:pt>
                <c:pt idx="1091">
                  <c:v>16310.753591685101</c:v>
                </c:pt>
                <c:pt idx="1092">
                  <c:v>16475.2903014562</c:v>
                </c:pt>
                <c:pt idx="1093">
                  <c:v>16891.912310903816</c:v>
                </c:pt>
                <c:pt idx="1094">
                  <c:v>17397.771527453689</c:v>
                </c:pt>
                <c:pt idx="1095">
                  <c:v>16417.600883516534</c:v>
                </c:pt>
                <c:pt idx="1096">
                  <c:v>16634.060533807318</c:v>
                </c:pt>
                <c:pt idx="1097">
                  <c:v>16410.615333931455</c:v>
                </c:pt>
                <c:pt idx="1098">
                  <c:v>17363.394572608297</c:v>
                </c:pt>
                <c:pt idx="1099">
                  <c:v>18293.989843466799</c:v>
                </c:pt>
                <c:pt idx="1100">
                  <c:v>17249.115640334228</c:v>
                </c:pt>
                <c:pt idx="1101">
                  <c:v>16708.914446436233</c:v>
                </c:pt>
                <c:pt idx="1102">
                  <c:v>15363.439284846565</c:v>
                </c:pt>
                <c:pt idx="1103">
                  <c:v>14798.146344070345</c:v>
                </c:pt>
                <c:pt idx="1104">
                  <c:v>14443.940498061675</c:v>
                </c:pt>
                <c:pt idx="1105">
                  <c:v>13400.155872735217</c:v>
                </c:pt>
                <c:pt idx="1106">
                  <c:v>13468.417528370685</c:v>
                </c:pt>
                <c:pt idx="1107">
                  <c:v>14160.705583258628</c:v>
                </c:pt>
                <c:pt idx="1108">
                  <c:v>13566.199672922621</c:v>
                </c:pt>
                <c:pt idx="1109">
                  <c:v>13891.535679242897</c:v>
                </c:pt>
                <c:pt idx="1110">
                  <c:v>15305.163346768613</c:v>
                </c:pt>
                <c:pt idx="1111">
                  <c:v>15286.134311715205</c:v>
                </c:pt>
                <c:pt idx="1112">
                  <c:v>16861.211028089809</c:v>
                </c:pt>
                <c:pt idx="1113">
                  <c:v>15996.514852176822</c:v>
                </c:pt>
                <c:pt idx="1114">
                  <c:v>16597.377330810697</c:v>
                </c:pt>
                <c:pt idx="1115">
                  <c:v>16363.685986964365</c:v>
                </c:pt>
                <c:pt idx="1116">
                  <c:v>16303.295950227977</c:v>
                </c:pt>
                <c:pt idx="1117">
                  <c:v>17405.634680266197</c:v>
                </c:pt>
                <c:pt idx="1118">
                  <c:v>16284.423254841215</c:v>
                </c:pt>
                <c:pt idx="1119">
                  <c:v>16877.012312979627</c:v>
                </c:pt>
                <c:pt idx="1120">
                  <c:v>16073.209425692121</c:v>
                </c:pt>
                <c:pt idx="1121">
                  <c:v>16345.807056079049</c:v>
                </c:pt>
                <c:pt idx="1122">
                  <c:v>17349.062785846316</c:v>
                </c:pt>
                <c:pt idx="1123">
                  <c:v>18180.654924069146</c:v>
                </c:pt>
                <c:pt idx="1124">
                  <c:v>18797.549847918974</c:v>
                </c:pt>
                <c:pt idx="1125">
                  <c:v>17417.969877330263</c:v>
                </c:pt>
                <c:pt idx="1126">
                  <c:v>16056.333140290841</c:v>
                </c:pt>
                <c:pt idx="1127">
                  <c:v>14858.436559216945</c:v>
                </c:pt>
                <c:pt idx="1128">
                  <c:v>13680.356329225857</c:v>
                </c:pt>
                <c:pt idx="1129">
                  <c:v>14243.561747068554</c:v>
                </c:pt>
                <c:pt idx="1130">
                  <c:v>13850.305316783659</c:v>
                </c:pt>
                <c:pt idx="1131">
                  <c:v>13554.352764009916</c:v>
                </c:pt>
                <c:pt idx="1132">
                  <c:v>13447.819101032444</c:v>
                </c:pt>
                <c:pt idx="1133">
                  <c:v>13446.265938583852</c:v>
                </c:pt>
                <c:pt idx="1134">
                  <c:v>14861.126179588475</c:v>
                </c:pt>
                <c:pt idx="1135">
                  <c:v>16506.582040432342</c:v>
                </c:pt>
                <c:pt idx="1136">
                  <c:v>17273.058002234666</c:v>
                </c:pt>
                <c:pt idx="1137">
                  <c:v>16572.488492049048</c:v>
                </c:pt>
                <c:pt idx="1138">
                  <c:v>17632.341282417459</c:v>
                </c:pt>
                <c:pt idx="1139">
                  <c:v>16653.631527504094</c:v>
                </c:pt>
                <c:pt idx="1140">
                  <c:v>16962.61019734561</c:v>
                </c:pt>
                <c:pt idx="1141">
                  <c:v>16383.137804615004</c:v>
                </c:pt>
                <c:pt idx="1142">
                  <c:v>16740.149551429226</c:v>
                </c:pt>
                <c:pt idx="1143">
                  <c:v>17425.455919850556</c:v>
                </c:pt>
                <c:pt idx="1144">
                  <c:v>16197.190008282512</c:v>
                </c:pt>
                <c:pt idx="1145">
                  <c:v>15824.42908889349</c:v>
                </c:pt>
                <c:pt idx="1146">
                  <c:v>17186.548944792965</c:v>
                </c:pt>
                <c:pt idx="1147">
                  <c:v>18865.67023322907</c:v>
                </c:pt>
                <c:pt idx="1148">
                  <c:v>17325.583350736862</c:v>
                </c:pt>
                <c:pt idx="1149">
                  <c:v>17151.059067357412</c:v>
                </c:pt>
                <c:pt idx="1150">
                  <c:v>15100.929084147516</c:v>
                </c:pt>
                <c:pt idx="1151">
                  <c:v>14213.002418347234</c:v>
                </c:pt>
                <c:pt idx="1152">
                  <c:v>13849.963045580818</c:v>
                </c:pt>
                <c:pt idx="1153">
                  <c:v>13645.50913876698</c:v>
                </c:pt>
                <c:pt idx="1154">
                  <c:v>14184.994960740103</c:v>
                </c:pt>
                <c:pt idx="1155">
                  <c:v>13106.128651208908</c:v>
                </c:pt>
                <c:pt idx="1156">
                  <c:v>13193.980038245709</c:v>
                </c:pt>
                <c:pt idx="1157">
                  <c:v>14506.359136661624</c:v>
                </c:pt>
                <c:pt idx="1158">
                  <c:v>15484.850716555517</c:v>
                </c:pt>
                <c:pt idx="1159">
                  <c:v>15431.859587664252</c:v>
                </c:pt>
                <c:pt idx="1160">
                  <c:v>15936.150567874596</c:v>
                </c:pt>
                <c:pt idx="1161">
                  <c:v>17455.060218891467</c:v>
                </c:pt>
                <c:pt idx="1162">
                  <c:v>17195.244798070282</c:v>
                </c:pt>
                <c:pt idx="1163">
                  <c:v>16941.433538488061</c:v>
                </c:pt>
                <c:pt idx="1164">
                  <c:v>17642.802512484694</c:v>
                </c:pt>
                <c:pt idx="1165">
                  <c:v>16215.110268915858</c:v>
                </c:pt>
                <c:pt idx="1166">
                  <c:v>16522.243038708599</c:v>
                </c:pt>
                <c:pt idx="1167">
                  <c:v>16506.563325541112</c:v>
                </c:pt>
                <c:pt idx="1168">
                  <c:v>17319.120018826539</c:v>
                </c:pt>
                <c:pt idx="1169">
                  <c:v>16805.187571939594</c:v>
                </c:pt>
                <c:pt idx="1170">
                  <c:v>17222.490201103497</c:v>
                </c:pt>
                <c:pt idx="1171">
                  <c:v>19092.290192596745</c:v>
                </c:pt>
                <c:pt idx="1172">
                  <c:v>19099.570431579185</c:v>
                </c:pt>
                <c:pt idx="1173">
                  <c:v>17154.498012117816</c:v>
                </c:pt>
                <c:pt idx="1174">
                  <c:v>16096.176750459123</c:v>
                </c:pt>
                <c:pt idx="1175">
                  <c:v>15244.605528652057</c:v>
                </c:pt>
                <c:pt idx="1176">
                  <c:v>14002.305553610202</c:v>
                </c:pt>
                <c:pt idx="1177">
                  <c:v>13699.707567246038</c:v>
                </c:pt>
                <c:pt idx="1178">
                  <c:v>13559.671223901942</c:v>
                </c:pt>
                <c:pt idx="1179">
                  <c:v>14125.858581735889</c:v>
                </c:pt>
                <c:pt idx="1180">
                  <c:v>14523.252543504987</c:v>
                </c:pt>
                <c:pt idx="1181">
                  <c:v>14047.612875882112</c:v>
                </c:pt>
                <c:pt idx="1182">
                  <c:v>15682.53412510688</c:v>
                </c:pt>
                <c:pt idx="1183">
                  <c:v>16450.071603896122</c:v>
                </c:pt>
                <c:pt idx="1184">
                  <c:v>16639.254769928659</c:v>
                </c:pt>
                <c:pt idx="1185">
                  <c:v>17580.840382992705</c:v>
                </c:pt>
                <c:pt idx="1186">
                  <c:v>17305.770104251482</c:v>
                </c:pt>
                <c:pt idx="1187">
                  <c:v>17223.45234526445</c:v>
                </c:pt>
                <c:pt idx="1188">
                  <c:v>17765.686315846557</c:v>
                </c:pt>
                <c:pt idx="1189">
                  <c:v>16569.55426948204</c:v>
                </c:pt>
                <c:pt idx="1190">
                  <c:v>17769.825604215635</c:v>
                </c:pt>
                <c:pt idx="1191">
                  <c:v>16342.896928738048</c:v>
                </c:pt>
                <c:pt idx="1192">
                  <c:v>17384.756813658314</c:v>
                </c:pt>
                <c:pt idx="1193">
                  <c:v>16351.998139569143</c:v>
                </c:pt>
                <c:pt idx="1194">
                  <c:v>17650.527725024607</c:v>
                </c:pt>
                <c:pt idx="1195">
                  <c:v>18279.043826222554</c:v>
                </c:pt>
                <c:pt idx="1196">
                  <c:v>17930.882767316478</c:v>
                </c:pt>
                <c:pt idx="1197">
                  <c:v>16679.639592848696</c:v>
                </c:pt>
                <c:pt idx="1198">
                  <c:v>15344.573171449065</c:v>
                </c:pt>
                <c:pt idx="1199">
                  <c:v>15603.828262819807</c:v>
                </c:pt>
                <c:pt idx="1200">
                  <c:v>14014.873512533413</c:v>
                </c:pt>
                <c:pt idx="1201">
                  <c:v>14107.855542232996</c:v>
                </c:pt>
                <c:pt idx="1202">
                  <c:v>14233.623511517202</c:v>
                </c:pt>
                <c:pt idx="1203">
                  <c:v>13909.95431792463</c:v>
                </c:pt>
                <c:pt idx="1204">
                  <c:v>13434.12642009416</c:v>
                </c:pt>
                <c:pt idx="1205">
                  <c:v>14495.631293313934</c:v>
                </c:pt>
                <c:pt idx="1206">
                  <c:v>14448.437566809314</c:v>
                </c:pt>
                <c:pt idx="1207">
                  <c:v>15136.4795426644</c:v>
                </c:pt>
                <c:pt idx="1208">
                  <c:v>16350.438866793082</c:v>
                </c:pt>
                <c:pt idx="1209">
                  <c:v>16649.485456314942</c:v>
                </c:pt>
                <c:pt idx="1210">
                  <c:v>16325.201671994759</c:v>
                </c:pt>
                <c:pt idx="1211">
                  <c:v>16862.000501719318</c:v>
                </c:pt>
                <c:pt idx="1212">
                  <c:v>16710.156810502845</c:v>
                </c:pt>
                <c:pt idx="1213">
                  <c:v>17024.808667957488</c:v>
                </c:pt>
                <c:pt idx="1214">
                  <c:v>16813.807013670292</c:v>
                </c:pt>
                <c:pt idx="1215">
                  <c:v>16774.765339110534</c:v>
                </c:pt>
                <c:pt idx="1216">
                  <c:v>16792.819364202653</c:v>
                </c:pt>
                <c:pt idx="1217">
                  <c:v>17244.742813623852</c:v>
                </c:pt>
                <c:pt idx="1218">
                  <c:v>16952.070716542934</c:v>
                </c:pt>
                <c:pt idx="1219">
                  <c:v>18195.49749574051</c:v>
                </c:pt>
                <c:pt idx="1220">
                  <c:v>18489.93257274865</c:v>
                </c:pt>
                <c:pt idx="1221">
                  <c:v>16838.55214963598</c:v>
                </c:pt>
                <c:pt idx="1222">
                  <c:v>15469.760392881417</c:v>
                </c:pt>
                <c:pt idx="1223">
                  <c:v>15271.350285705557</c:v>
                </c:pt>
                <c:pt idx="1224">
                  <c:v>14292.759474618959</c:v>
                </c:pt>
                <c:pt idx="1225">
                  <c:v>13186.709149401902</c:v>
                </c:pt>
                <c:pt idx="1226">
                  <c:v>12862.924733893702</c:v>
                </c:pt>
                <c:pt idx="1227">
                  <c:v>14275.670358296476</c:v>
                </c:pt>
                <c:pt idx="1228">
                  <c:v>14380.203386729489</c:v>
                </c:pt>
                <c:pt idx="1229">
                  <c:v>13700.830753954975</c:v>
                </c:pt>
                <c:pt idx="1230">
                  <c:v>14803.641111971232</c:v>
                </c:pt>
                <c:pt idx="1231">
                  <c:v>13761.381239667799</c:v>
                </c:pt>
                <c:pt idx="1232">
                  <c:v>15410.961438927006</c:v>
                </c:pt>
                <c:pt idx="1233">
                  <c:v>15720.028815399221</c:v>
                </c:pt>
                <c:pt idx="1234">
                  <c:v>15224.201425957348</c:v>
                </c:pt>
                <c:pt idx="1235">
                  <c:v>15511.157546342798</c:v>
                </c:pt>
                <c:pt idx="1236">
                  <c:v>16325.692706137312</c:v>
                </c:pt>
                <c:pt idx="1237">
                  <c:v>15504.778744205665</c:v>
                </c:pt>
                <c:pt idx="1238">
                  <c:v>16545.343951699739</c:v>
                </c:pt>
                <c:pt idx="1239">
                  <c:v>15271.765793138615</c:v>
                </c:pt>
                <c:pt idx="1240">
                  <c:v>16598.104548267303</c:v>
                </c:pt>
                <c:pt idx="1241">
                  <c:v>16534.163532537572</c:v>
                </c:pt>
                <c:pt idx="1242">
                  <c:v>16841.791143994069</c:v>
                </c:pt>
                <c:pt idx="1243">
                  <c:v>18907.084726951347</c:v>
                </c:pt>
                <c:pt idx="1244">
                  <c:v>18072.658210371665</c:v>
                </c:pt>
                <c:pt idx="1245">
                  <c:v>16990.627638857281</c:v>
                </c:pt>
                <c:pt idx="1246">
                  <c:v>15135.587398343752</c:v>
                </c:pt>
                <c:pt idx="1247">
                  <c:v>14641.051061733308</c:v>
                </c:pt>
                <c:pt idx="1248">
                  <c:v>13868.808701205737</c:v>
                </c:pt>
                <c:pt idx="1249">
                  <c:v>13246.834457671817</c:v>
                </c:pt>
                <c:pt idx="1250">
                  <c:v>13981.631764050906</c:v>
                </c:pt>
                <c:pt idx="1251">
                  <c:v>14112.743849355949</c:v>
                </c:pt>
                <c:pt idx="1252">
                  <c:v>13717.478783615028</c:v>
                </c:pt>
                <c:pt idx="1253">
                  <c:v>13911.538695563877</c:v>
                </c:pt>
                <c:pt idx="1254">
                  <c:v>15556.164667531037</c:v>
                </c:pt>
                <c:pt idx="1255">
                  <c:v>16969.670557218451</c:v>
                </c:pt>
                <c:pt idx="1256">
                  <c:v>17385.549217802778</c:v>
                </c:pt>
                <c:pt idx="1257">
                  <c:v>17435.354895099841</c:v>
                </c:pt>
                <c:pt idx="1258">
                  <c:v>18096.570970596811</c:v>
                </c:pt>
                <c:pt idx="1259">
                  <c:v>16984.551140661395</c:v>
                </c:pt>
                <c:pt idx="1260">
                  <c:v>17310.91273663922</c:v>
                </c:pt>
                <c:pt idx="1261">
                  <c:v>18030.934358118433</c:v>
                </c:pt>
                <c:pt idx="1262">
                  <c:v>17770.708580469818</c:v>
                </c:pt>
                <c:pt idx="1263">
                  <c:v>17744.739508115435</c:v>
                </c:pt>
                <c:pt idx="1264">
                  <c:v>17400.271146070772</c:v>
                </c:pt>
                <c:pt idx="1265">
                  <c:v>18424.052409648393</c:v>
                </c:pt>
                <c:pt idx="1266">
                  <c:v>18624.672798241729</c:v>
                </c:pt>
                <c:pt idx="1267">
                  <c:v>20124.763555996713</c:v>
                </c:pt>
                <c:pt idx="1268">
                  <c:v>19155.155762172661</c:v>
                </c:pt>
                <c:pt idx="1269">
                  <c:v>16511.283610177336</c:v>
                </c:pt>
                <c:pt idx="1270">
                  <c:v>15528.195534665962</c:v>
                </c:pt>
                <c:pt idx="1271">
                  <c:v>14788.696259733968</c:v>
                </c:pt>
                <c:pt idx="1272">
                  <c:v>13896.524063048826</c:v>
                </c:pt>
                <c:pt idx="1273">
                  <c:v>14587.356377964918</c:v>
                </c:pt>
                <c:pt idx="1274">
                  <c:v>13417.46329305823</c:v>
                </c:pt>
                <c:pt idx="1275">
                  <c:v>13382.02930906087</c:v>
                </c:pt>
                <c:pt idx="1276">
                  <c:v>14315.441945420991</c:v>
                </c:pt>
                <c:pt idx="1277">
                  <c:v>14568.095868714132</c:v>
                </c:pt>
                <c:pt idx="1278">
                  <c:v>15203.740466123201</c:v>
                </c:pt>
                <c:pt idx="1279">
                  <c:v>16291.376654244972</c:v>
                </c:pt>
                <c:pt idx="1280">
                  <c:v>16921.72339111942</c:v>
                </c:pt>
                <c:pt idx="1281">
                  <c:v>17155.747387207444</c:v>
                </c:pt>
                <c:pt idx="1282">
                  <c:v>18291.241756958152</c:v>
                </c:pt>
                <c:pt idx="1283">
                  <c:v>18473.978103109821</c:v>
                </c:pt>
                <c:pt idx="1284">
                  <c:v>17641.624625479217</c:v>
                </c:pt>
                <c:pt idx="1285">
                  <c:v>17201.884425389813</c:v>
                </c:pt>
                <c:pt idx="1286">
                  <c:v>17073.902286611527</c:v>
                </c:pt>
                <c:pt idx="1287">
                  <c:v>18552.925280576495</c:v>
                </c:pt>
                <c:pt idx="1288">
                  <c:v>17675.163246874821</c:v>
                </c:pt>
                <c:pt idx="1289">
                  <c:v>17201.41907557322</c:v>
                </c:pt>
                <c:pt idx="1290">
                  <c:v>18099.756321409903</c:v>
                </c:pt>
                <c:pt idx="1291">
                  <c:v>19548.956221360699</c:v>
                </c:pt>
                <c:pt idx="1292">
                  <c:v>18618.228193079223</c:v>
                </c:pt>
                <c:pt idx="1293">
                  <c:v>17712.198106791191</c:v>
                </c:pt>
                <c:pt idx="1294">
                  <c:v>15604.021534330608</c:v>
                </c:pt>
                <c:pt idx="1295">
                  <c:v>15353.729382917536</c:v>
                </c:pt>
                <c:pt idx="1296">
                  <c:v>14901.998619223607</c:v>
                </c:pt>
                <c:pt idx="1297">
                  <c:v>14313.64743363145</c:v>
                </c:pt>
                <c:pt idx="1298">
                  <c:v>13825.912471482652</c:v>
                </c:pt>
                <c:pt idx="1299">
                  <c:v>14193.131119466618</c:v>
                </c:pt>
                <c:pt idx="1300">
                  <c:v>14280.594421648046</c:v>
                </c:pt>
                <c:pt idx="1301">
                  <c:v>14945.59902911298</c:v>
                </c:pt>
                <c:pt idx="1302">
                  <c:v>15467.88447780089</c:v>
                </c:pt>
                <c:pt idx="1303">
                  <c:v>16040.218207469532</c:v>
                </c:pt>
                <c:pt idx="1304">
                  <c:v>17489.765000547643</c:v>
                </c:pt>
                <c:pt idx="1305">
                  <c:v>17283.564262129556</c:v>
                </c:pt>
                <c:pt idx="1306">
                  <c:v>17300.783174698096</c:v>
                </c:pt>
                <c:pt idx="1307">
                  <c:v>18480.146628217241</c:v>
                </c:pt>
                <c:pt idx="1308">
                  <c:v>17032.09720448533</c:v>
                </c:pt>
                <c:pt idx="1309">
                  <c:v>17239.517029053986</c:v>
                </c:pt>
                <c:pt idx="1310">
                  <c:v>17546.860030185358</c:v>
                </c:pt>
                <c:pt idx="1311">
                  <c:v>18212.870478770204</c:v>
                </c:pt>
                <c:pt idx="1312">
                  <c:v>17093.254512091797</c:v>
                </c:pt>
                <c:pt idx="1313">
                  <c:v>17125.594645947105</c:v>
                </c:pt>
                <c:pt idx="1314">
                  <c:v>18053.068224930685</c:v>
                </c:pt>
                <c:pt idx="1315">
                  <c:v>20192.976940258806</c:v>
                </c:pt>
                <c:pt idx="1316">
                  <c:v>18793.97387800186</c:v>
                </c:pt>
                <c:pt idx="1317">
                  <c:v>16809.36736298701</c:v>
                </c:pt>
                <c:pt idx="1318">
                  <c:v>16575.70376770258</c:v>
                </c:pt>
                <c:pt idx="1319">
                  <c:v>15714.217289158316</c:v>
                </c:pt>
                <c:pt idx="1320">
                  <c:v>14097.432999462962</c:v>
                </c:pt>
                <c:pt idx="1321">
                  <c:v>13598.074875277905</c:v>
                </c:pt>
                <c:pt idx="1322">
                  <c:v>14315.686992401919</c:v>
                </c:pt>
                <c:pt idx="1323">
                  <c:v>13581.785186595502</c:v>
                </c:pt>
                <c:pt idx="1324">
                  <c:v>13900.033595020555</c:v>
                </c:pt>
                <c:pt idx="1325">
                  <c:v>14713.545257210033</c:v>
                </c:pt>
                <c:pt idx="1326">
                  <c:v>16356.06380952186</c:v>
                </c:pt>
                <c:pt idx="1327">
                  <c:v>17587.280394241447</c:v>
                </c:pt>
                <c:pt idx="1328">
                  <c:v>17048.752439760952</c:v>
                </c:pt>
                <c:pt idx="1329">
                  <c:v>17101.066542286986</c:v>
                </c:pt>
                <c:pt idx="1330">
                  <c:v>18761.056065564917</c:v>
                </c:pt>
                <c:pt idx="1331">
                  <c:v>16966.90008202488</c:v>
                </c:pt>
                <c:pt idx="1332">
                  <c:v>17212.094771684518</c:v>
                </c:pt>
                <c:pt idx="1333">
                  <c:v>16991.568401888555</c:v>
                </c:pt>
                <c:pt idx="1334">
                  <c:v>17660.342851900969</c:v>
                </c:pt>
                <c:pt idx="1335">
                  <c:v>18317.594144179759</c:v>
                </c:pt>
                <c:pt idx="1336">
                  <c:v>17805.78028473389</c:v>
                </c:pt>
                <c:pt idx="1337">
                  <c:v>18057.689096715832</c:v>
                </c:pt>
                <c:pt idx="1338">
                  <c:v>19386.940342102062</c:v>
                </c:pt>
                <c:pt idx="1339">
                  <c:v>19570.796956974216</c:v>
                </c:pt>
                <c:pt idx="1340">
                  <c:v>19752.112547790966</c:v>
                </c:pt>
                <c:pt idx="1341">
                  <c:v>17767.221259399113</c:v>
                </c:pt>
                <c:pt idx="1342">
                  <c:v>16128.155505188513</c:v>
                </c:pt>
                <c:pt idx="1343">
                  <c:v>16221.795542302812</c:v>
                </c:pt>
                <c:pt idx="1344">
                  <c:v>13803.605397907611</c:v>
                </c:pt>
                <c:pt idx="1345">
                  <c:v>14931.221613929867</c:v>
                </c:pt>
                <c:pt idx="1346">
                  <c:v>14091.811026311505</c:v>
                </c:pt>
                <c:pt idx="1347">
                  <c:v>14355.395112111362</c:v>
                </c:pt>
                <c:pt idx="1348">
                  <c:v>15586.208625078387</c:v>
                </c:pt>
                <c:pt idx="1349">
                  <c:v>15167.265389284543</c:v>
                </c:pt>
                <c:pt idx="1350">
                  <c:v>16813.879565019597</c:v>
                </c:pt>
                <c:pt idx="1351">
                  <c:v>17061.344158177009</c:v>
                </c:pt>
                <c:pt idx="1352">
                  <c:v>17683.885679837495</c:v>
                </c:pt>
                <c:pt idx="1353">
                  <c:v>18570.895938390044</c:v>
                </c:pt>
                <c:pt idx="1354">
                  <c:v>17237.613152625308</c:v>
                </c:pt>
                <c:pt idx="1355">
                  <c:v>17619.134809588464</c:v>
                </c:pt>
                <c:pt idx="1356">
                  <c:v>17874.994890362315</c:v>
                </c:pt>
                <c:pt idx="1357">
                  <c:v>17761.997321632691</c:v>
                </c:pt>
                <c:pt idx="1358">
                  <c:v>18558.655863441862</c:v>
                </c:pt>
                <c:pt idx="1359">
                  <c:v>17937.740991463859</c:v>
                </c:pt>
                <c:pt idx="1360">
                  <c:v>18465.236783571338</c:v>
                </c:pt>
                <c:pt idx="1361">
                  <c:v>18146.287404509279</c:v>
                </c:pt>
                <c:pt idx="1362">
                  <c:v>19188.166072352131</c:v>
                </c:pt>
                <c:pt idx="1363">
                  <c:v>20506.366223138804</c:v>
                </c:pt>
                <c:pt idx="1364">
                  <c:v>18884.910188509595</c:v>
                </c:pt>
                <c:pt idx="1365">
                  <c:v>17670.295072956749</c:v>
                </c:pt>
                <c:pt idx="1366">
                  <c:v>17635.569209583209</c:v>
                </c:pt>
                <c:pt idx="1367">
                  <c:v>15421.738981327355</c:v>
                </c:pt>
                <c:pt idx="1368">
                  <c:v>15141.27453422299</c:v>
                </c:pt>
                <c:pt idx="1369">
                  <c:v>14871.076958132688</c:v>
                </c:pt>
                <c:pt idx="1370">
                  <c:v>14324.322011702676</c:v>
                </c:pt>
                <c:pt idx="1371">
                  <c:v>14324.74428095447</c:v>
                </c:pt>
                <c:pt idx="1372">
                  <c:v>14797.020079834343</c:v>
                </c:pt>
                <c:pt idx="1373">
                  <c:v>14704.238789721772</c:v>
                </c:pt>
                <c:pt idx="1374">
                  <c:v>14860.668755801114</c:v>
                </c:pt>
                <c:pt idx="1375">
                  <c:v>15365.526677880222</c:v>
                </c:pt>
                <c:pt idx="1376">
                  <c:v>15533.598529282845</c:v>
                </c:pt>
                <c:pt idx="1377">
                  <c:v>16642.639859210438</c:v>
                </c:pt>
                <c:pt idx="1378">
                  <c:v>16374.843042613544</c:v>
                </c:pt>
                <c:pt idx="1379">
                  <c:v>16505.621258655032</c:v>
                </c:pt>
                <c:pt idx="1380">
                  <c:v>16295.72573122285</c:v>
                </c:pt>
                <c:pt idx="1381">
                  <c:v>16901.541979744317</c:v>
                </c:pt>
                <c:pt idx="1382">
                  <c:v>16267.263100277736</c:v>
                </c:pt>
                <c:pt idx="1383">
                  <c:v>16296.135091571747</c:v>
                </c:pt>
                <c:pt idx="1384">
                  <c:v>16190.652306074282</c:v>
                </c:pt>
                <c:pt idx="1385">
                  <c:v>16065.686422743202</c:v>
                </c:pt>
                <c:pt idx="1386">
                  <c:v>17674.992116405065</c:v>
                </c:pt>
                <c:pt idx="1387">
                  <c:v>19281.713156378351</c:v>
                </c:pt>
                <c:pt idx="1388">
                  <c:v>18770.424436501497</c:v>
                </c:pt>
                <c:pt idx="1389">
                  <c:v>16546.235846152707</c:v>
                </c:pt>
                <c:pt idx="1390">
                  <c:v>15994.535950812717</c:v>
                </c:pt>
                <c:pt idx="1391">
                  <c:v>14941.959063095092</c:v>
                </c:pt>
                <c:pt idx="1392">
                  <c:v>14875.002472021797</c:v>
                </c:pt>
                <c:pt idx="1393">
                  <c:v>14824.737175826622</c:v>
                </c:pt>
                <c:pt idx="1394">
                  <c:v>14140.578938090177</c:v>
                </c:pt>
                <c:pt idx="1395">
                  <c:v>13670.211507209868</c:v>
                </c:pt>
                <c:pt idx="1396">
                  <c:v>14896.344471408011</c:v>
                </c:pt>
                <c:pt idx="1397">
                  <c:v>14321.110933462089</c:v>
                </c:pt>
                <c:pt idx="1398">
                  <c:v>14374.707460574456</c:v>
                </c:pt>
                <c:pt idx="1399">
                  <c:v>15709.410113530572</c:v>
                </c:pt>
                <c:pt idx="1400">
                  <c:v>15444.54704944876</c:v>
                </c:pt>
                <c:pt idx="1401">
                  <c:v>16100.776315220064</c:v>
                </c:pt>
                <c:pt idx="1402">
                  <c:v>16166.8743242117</c:v>
                </c:pt>
                <c:pt idx="1403">
                  <c:v>17267.620683563953</c:v>
                </c:pt>
                <c:pt idx="1404">
                  <c:v>15627.926268376785</c:v>
                </c:pt>
                <c:pt idx="1405">
                  <c:v>15906.995285951061</c:v>
                </c:pt>
                <c:pt idx="1406">
                  <c:v>16801.13625746383</c:v>
                </c:pt>
                <c:pt idx="1407">
                  <c:v>15739.979894486649</c:v>
                </c:pt>
                <c:pt idx="1408">
                  <c:v>15751.49803418503</c:v>
                </c:pt>
                <c:pt idx="1409">
                  <c:v>16057.001211298933</c:v>
                </c:pt>
                <c:pt idx="1410">
                  <c:v>17587.798866391404</c:v>
                </c:pt>
                <c:pt idx="1411">
                  <c:v>18174.471825862813</c:v>
                </c:pt>
                <c:pt idx="1412">
                  <c:v>17942.311828389807</c:v>
                </c:pt>
                <c:pt idx="1413">
                  <c:v>16888.281548680847</c:v>
                </c:pt>
                <c:pt idx="1414">
                  <c:v>16403.658988638195</c:v>
                </c:pt>
                <c:pt idx="1415">
                  <c:v>15125.795004103571</c:v>
                </c:pt>
                <c:pt idx="1416">
                  <c:v>14194.893084499387</c:v>
                </c:pt>
                <c:pt idx="1417">
                  <c:v>13833.545473352413</c:v>
                </c:pt>
                <c:pt idx="1418">
                  <c:v>14338.145717864982</c:v>
                </c:pt>
                <c:pt idx="1419">
                  <c:v>14621.716267652679</c:v>
                </c:pt>
                <c:pt idx="1420">
                  <c:v>14542.939672448243</c:v>
                </c:pt>
                <c:pt idx="1421">
                  <c:v>14222.71020044519</c:v>
                </c:pt>
                <c:pt idx="1422">
                  <c:v>15534.578797001261</c:v>
                </c:pt>
                <c:pt idx="1423">
                  <c:v>17879.132417870689</c:v>
                </c:pt>
                <c:pt idx="1424">
                  <c:v>17221.45438483965</c:v>
                </c:pt>
                <c:pt idx="1425">
                  <c:v>18421.561323942573</c:v>
                </c:pt>
                <c:pt idx="1426">
                  <c:v>18509.848739280795</c:v>
                </c:pt>
                <c:pt idx="1427">
                  <c:v>17101.490258075486</c:v>
                </c:pt>
                <c:pt idx="1428">
                  <c:v>18742.432395414438</c:v>
                </c:pt>
                <c:pt idx="1429">
                  <c:v>17636.304548485452</c:v>
                </c:pt>
                <c:pt idx="1430">
                  <c:v>18239.607496496741</c:v>
                </c:pt>
                <c:pt idx="1431">
                  <c:v>17355.912455321613</c:v>
                </c:pt>
                <c:pt idx="1432">
                  <c:v>17308.31133337491</c:v>
                </c:pt>
                <c:pt idx="1433">
                  <c:v>18063.262178911162</c:v>
                </c:pt>
                <c:pt idx="1434">
                  <c:v>18826.244083173904</c:v>
                </c:pt>
                <c:pt idx="1435">
                  <c:v>18626.557959392718</c:v>
                </c:pt>
                <c:pt idx="1436">
                  <c:v>18607.998737834892</c:v>
                </c:pt>
                <c:pt idx="1437">
                  <c:v>17648.909296550908</c:v>
                </c:pt>
                <c:pt idx="1438">
                  <c:v>16466.273700428432</c:v>
                </c:pt>
                <c:pt idx="1439">
                  <c:v>15452.584798862934</c:v>
                </c:pt>
                <c:pt idx="1440">
                  <c:v>14080.497690649361</c:v>
                </c:pt>
                <c:pt idx="1441">
                  <c:v>14096.085413105817</c:v>
                </c:pt>
                <c:pt idx="1442">
                  <c:v>14768.232503229754</c:v>
                </c:pt>
                <c:pt idx="1443">
                  <c:v>14637.00166725425</c:v>
                </c:pt>
                <c:pt idx="1444">
                  <c:v>14781.936832333962</c:v>
                </c:pt>
                <c:pt idx="1445">
                  <c:v>14306.770961527671</c:v>
                </c:pt>
                <c:pt idx="1446">
                  <c:v>16668.691370411449</c:v>
                </c:pt>
                <c:pt idx="1447">
                  <c:v>16805.077787369446</c:v>
                </c:pt>
                <c:pt idx="1448">
                  <c:v>17912.618063460206</c:v>
                </c:pt>
                <c:pt idx="1449">
                  <c:v>17873.580599404897</c:v>
                </c:pt>
                <c:pt idx="1450">
                  <c:v>17322.242015867701</c:v>
                </c:pt>
                <c:pt idx="1451">
                  <c:v>17315.347472429708</c:v>
                </c:pt>
                <c:pt idx="1452">
                  <c:v>16865.632079426316</c:v>
                </c:pt>
                <c:pt idx="1453">
                  <c:v>17002.783808557302</c:v>
                </c:pt>
                <c:pt idx="1454">
                  <c:v>17335.434944111243</c:v>
                </c:pt>
                <c:pt idx="1455">
                  <c:v>17734.947459907773</c:v>
                </c:pt>
                <c:pt idx="1456">
                  <c:v>16474.188042876893</c:v>
                </c:pt>
                <c:pt idx="1457">
                  <c:v>17763.111534816439</c:v>
                </c:pt>
                <c:pt idx="1458">
                  <c:v>19149.503677660843</c:v>
                </c:pt>
                <c:pt idx="1459">
                  <c:v>19103.813484614519</c:v>
                </c:pt>
                <c:pt idx="1460">
                  <c:v>19519.124973344795</c:v>
                </c:pt>
                <c:pt idx="1461">
                  <c:v>17196.440376188653</c:v>
                </c:pt>
                <c:pt idx="1462">
                  <c:v>15561.882354110528</c:v>
                </c:pt>
                <c:pt idx="1463">
                  <c:v>14665.305076290773</c:v>
                </c:pt>
                <c:pt idx="1464">
                  <c:v>14185.430568328929</c:v>
                </c:pt>
                <c:pt idx="1465">
                  <c:v>14740.913603885696</c:v>
                </c:pt>
                <c:pt idx="1466">
                  <c:v>14478.719123450279</c:v>
                </c:pt>
                <c:pt idx="1467">
                  <c:v>13427.524107482857</c:v>
                </c:pt>
                <c:pt idx="1468">
                  <c:v>13738.719110257334</c:v>
                </c:pt>
                <c:pt idx="1469">
                  <c:v>14297.634550134258</c:v>
                </c:pt>
                <c:pt idx="1470">
                  <c:v>15707.497405528189</c:v>
                </c:pt>
                <c:pt idx="1471">
                  <c:v>16086.581899966281</c:v>
                </c:pt>
                <c:pt idx="1472">
                  <c:v>17018.877870470344</c:v>
                </c:pt>
                <c:pt idx="1473">
                  <c:v>18135.41435920298</c:v>
                </c:pt>
                <c:pt idx="1474">
                  <c:v>17989.916831973296</c:v>
                </c:pt>
                <c:pt idx="1475">
                  <c:v>16876.498616564313</c:v>
                </c:pt>
                <c:pt idx="1476">
                  <c:v>17257.529159907761</c:v>
                </c:pt>
                <c:pt idx="1477">
                  <c:v>17383.135593109426</c:v>
                </c:pt>
                <c:pt idx="1478">
                  <c:v>16815.476144734715</c:v>
                </c:pt>
                <c:pt idx="1479">
                  <c:v>16692.457449560738</c:v>
                </c:pt>
                <c:pt idx="1480">
                  <c:v>16486.400740113128</c:v>
                </c:pt>
                <c:pt idx="1481">
                  <c:v>17597.627995582563</c:v>
                </c:pt>
                <c:pt idx="1482">
                  <c:v>18620.040087346613</c:v>
                </c:pt>
                <c:pt idx="1483">
                  <c:v>18956.114592158636</c:v>
                </c:pt>
                <c:pt idx="1484">
                  <c:v>20031.561119519018</c:v>
                </c:pt>
                <c:pt idx="1485">
                  <c:v>17764.639118513031</c:v>
                </c:pt>
                <c:pt idx="1486">
                  <c:v>15848.766411741877</c:v>
                </c:pt>
                <c:pt idx="1487">
                  <c:v>15021.171013714962</c:v>
                </c:pt>
                <c:pt idx="1488">
                  <c:v>13996.596322555055</c:v>
                </c:pt>
                <c:pt idx="1489">
                  <c:v>13519.606353668256</c:v>
                </c:pt>
                <c:pt idx="1490">
                  <c:v>14749.272467528781</c:v>
                </c:pt>
                <c:pt idx="1491">
                  <c:v>14392.703801101097</c:v>
                </c:pt>
                <c:pt idx="1492">
                  <c:v>14834.37743181509</c:v>
                </c:pt>
                <c:pt idx="1493">
                  <c:v>15433.884188814382</c:v>
                </c:pt>
                <c:pt idx="1494">
                  <c:v>16763.639056017906</c:v>
                </c:pt>
                <c:pt idx="1495">
                  <c:v>17155.705402556367</c:v>
                </c:pt>
                <c:pt idx="1496">
                  <c:v>18334.446720848635</c:v>
                </c:pt>
                <c:pt idx="1497">
                  <c:v>18457.491929943302</c:v>
                </c:pt>
                <c:pt idx="1498">
                  <c:v>18028.182576382034</c:v>
                </c:pt>
                <c:pt idx="1499">
                  <c:v>17218.56462254273</c:v>
                </c:pt>
                <c:pt idx="1500">
                  <c:v>17624.670268768845</c:v>
                </c:pt>
                <c:pt idx="1501">
                  <c:v>17839.995557602178</c:v>
                </c:pt>
                <c:pt idx="1502">
                  <c:v>17059.36568858695</c:v>
                </c:pt>
                <c:pt idx="1503">
                  <c:v>17639.832468733559</c:v>
                </c:pt>
                <c:pt idx="1504">
                  <c:v>17278.614601303165</c:v>
                </c:pt>
                <c:pt idx="1505">
                  <c:v>17485.54983511665</c:v>
                </c:pt>
                <c:pt idx="1506">
                  <c:v>20251.520871296907</c:v>
                </c:pt>
                <c:pt idx="1507">
                  <c:v>19724.373808449971</c:v>
                </c:pt>
                <c:pt idx="1508">
                  <c:v>20221.897798079146</c:v>
                </c:pt>
                <c:pt idx="1509">
                  <c:v>18938.231681723111</c:v>
                </c:pt>
                <c:pt idx="1510">
                  <c:v>17626.866805614907</c:v>
                </c:pt>
                <c:pt idx="1511">
                  <c:v>15908.892028817725</c:v>
                </c:pt>
                <c:pt idx="1512">
                  <c:v>14527.668612170683</c:v>
                </c:pt>
                <c:pt idx="1513">
                  <c:v>14141.274193668311</c:v>
                </c:pt>
                <c:pt idx="1514">
                  <c:v>14447.673821631326</c:v>
                </c:pt>
                <c:pt idx="1515">
                  <c:v>14736.464794201176</c:v>
                </c:pt>
                <c:pt idx="1516">
                  <c:v>15152.42142509981</c:v>
                </c:pt>
                <c:pt idx="1517">
                  <c:v>15101.02430198927</c:v>
                </c:pt>
                <c:pt idx="1518">
                  <c:v>16633.109534191142</c:v>
                </c:pt>
                <c:pt idx="1519">
                  <c:v>18031.274348805262</c:v>
                </c:pt>
                <c:pt idx="1520">
                  <c:v>18572.843529297988</c:v>
                </c:pt>
                <c:pt idx="1521">
                  <c:v>18971.995058752349</c:v>
                </c:pt>
                <c:pt idx="1522">
                  <c:v>17554.571415533166</c:v>
                </c:pt>
                <c:pt idx="1523">
                  <c:v>18212.599209330092</c:v>
                </c:pt>
                <c:pt idx="1524">
                  <c:v>18661.985660973198</c:v>
                </c:pt>
                <c:pt idx="1525">
                  <c:v>18353.709494076953</c:v>
                </c:pt>
                <c:pt idx="1526">
                  <c:v>18102.155003935077</c:v>
                </c:pt>
                <c:pt idx="1527">
                  <c:v>17548.268976348478</c:v>
                </c:pt>
                <c:pt idx="1528">
                  <c:v>17889.079861933911</c:v>
                </c:pt>
                <c:pt idx="1529">
                  <c:v>18065.450042773209</c:v>
                </c:pt>
                <c:pt idx="1530">
                  <c:v>18815.319515283307</c:v>
                </c:pt>
                <c:pt idx="1531">
                  <c:v>20326.193721296091</c:v>
                </c:pt>
                <c:pt idx="1532">
                  <c:v>19808.089119578413</c:v>
                </c:pt>
                <c:pt idx="1533">
                  <c:v>18935.629354084027</c:v>
                </c:pt>
                <c:pt idx="1534">
                  <c:v>16419.299422555559</c:v>
                </c:pt>
                <c:pt idx="1535">
                  <c:v>16935.720373914679</c:v>
                </c:pt>
                <c:pt idx="1536">
                  <c:v>14663.142185964412</c:v>
                </c:pt>
                <c:pt idx="1537">
                  <c:v>15004.939429080085</c:v>
                </c:pt>
                <c:pt idx="1538">
                  <c:v>14523.601237951803</c:v>
                </c:pt>
                <c:pt idx="1539">
                  <c:v>14404.802780712364</c:v>
                </c:pt>
                <c:pt idx="1540">
                  <c:v>15138.010892340069</c:v>
                </c:pt>
                <c:pt idx="1541">
                  <c:v>15362.775688406437</c:v>
                </c:pt>
                <c:pt idx="1542">
                  <c:v>16172.546160312579</c:v>
                </c:pt>
                <c:pt idx="1543">
                  <c:v>16493.949133088805</c:v>
                </c:pt>
                <c:pt idx="1544">
                  <c:v>16254.757153668914</c:v>
                </c:pt>
                <c:pt idx="1545">
                  <c:v>16513.727375170965</c:v>
                </c:pt>
                <c:pt idx="1546">
                  <c:v>17778.910993557827</c:v>
                </c:pt>
                <c:pt idx="1547">
                  <c:v>17883.831128196962</c:v>
                </c:pt>
                <c:pt idx="1548">
                  <c:v>17673.510685343968</c:v>
                </c:pt>
                <c:pt idx="1549">
                  <c:v>16479.691076480194</c:v>
                </c:pt>
                <c:pt idx="1550">
                  <c:v>16339.93332161702</c:v>
                </c:pt>
                <c:pt idx="1551">
                  <c:v>17866.16585701342</c:v>
                </c:pt>
                <c:pt idx="1552">
                  <c:v>17876.322415712599</c:v>
                </c:pt>
                <c:pt idx="1553">
                  <c:v>18105.049781417445</c:v>
                </c:pt>
                <c:pt idx="1554">
                  <c:v>18953.689593803487</c:v>
                </c:pt>
                <c:pt idx="1555">
                  <c:v>20330.997277059036</c:v>
                </c:pt>
                <c:pt idx="1556">
                  <c:v>19885.804353208707</c:v>
                </c:pt>
                <c:pt idx="1557">
                  <c:v>17789.456324501421</c:v>
                </c:pt>
                <c:pt idx="1558">
                  <c:v>17072.517113298512</c:v>
                </c:pt>
                <c:pt idx="1559">
                  <c:v>16287.92813676169</c:v>
                </c:pt>
                <c:pt idx="1560">
                  <c:v>14463.981672328819</c:v>
                </c:pt>
                <c:pt idx="1561">
                  <c:v>14854.0605607977</c:v>
                </c:pt>
                <c:pt idx="1562">
                  <c:v>15371.476864740747</c:v>
                </c:pt>
                <c:pt idx="1563">
                  <c:v>14428.275041673149</c:v>
                </c:pt>
                <c:pt idx="1564">
                  <c:v>14933.288577224434</c:v>
                </c:pt>
                <c:pt idx="1565">
                  <c:v>15714.190729966849</c:v>
                </c:pt>
                <c:pt idx="1566">
                  <c:v>15367.914601154596</c:v>
                </c:pt>
                <c:pt idx="1567">
                  <c:v>14774.334839082472</c:v>
                </c:pt>
                <c:pt idx="1568">
                  <c:v>16791.201365225035</c:v>
                </c:pt>
                <c:pt idx="1569">
                  <c:v>16696.413763056804</c:v>
                </c:pt>
                <c:pt idx="1570">
                  <c:v>17438.804022521097</c:v>
                </c:pt>
                <c:pt idx="1571">
                  <c:v>16177.878048749819</c:v>
                </c:pt>
                <c:pt idx="1572">
                  <c:v>17013.428658636414</c:v>
                </c:pt>
                <c:pt idx="1573">
                  <c:v>16946.82191019192</c:v>
                </c:pt>
                <c:pt idx="1574">
                  <c:v>16802.601936627765</c:v>
                </c:pt>
                <c:pt idx="1575">
                  <c:v>16154.538010367361</c:v>
                </c:pt>
                <c:pt idx="1576">
                  <c:v>17169.560902839796</c:v>
                </c:pt>
                <c:pt idx="1577">
                  <c:v>17655.807625475645</c:v>
                </c:pt>
                <c:pt idx="1578">
                  <c:v>18189.385071640507</c:v>
                </c:pt>
                <c:pt idx="1579">
                  <c:v>19479.773350445194</c:v>
                </c:pt>
                <c:pt idx="1580">
                  <c:v>19391.671826016336</c:v>
                </c:pt>
                <c:pt idx="1581">
                  <c:v>18018.386560693176</c:v>
                </c:pt>
                <c:pt idx="1582">
                  <c:v>16792.575880475692</c:v>
                </c:pt>
                <c:pt idx="1583">
                  <c:v>15262.991314621411</c:v>
                </c:pt>
                <c:pt idx="1584">
                  <c:v>15636.841828119177</c:v>
                </c:pt>
                <c:pt idx="1585">
                  <c:v>14321.58909187334</c:v>
                </c:pt>
                <c:pt idx="1586">
                  <c:v>15315.562567599049</c:v>
                </c:pt>
                <c:pt idx="1587">
                  <c:v>14927.979915312084</c:v>
                </c:pt>
                <c:pt idx="1588">
                  <c:v>14721.443702856492</c:v>
                </c:pt>
                <c:pt idx="1589">
                  <c:v>15212.8705889267</c:v>
                </c:pt>
                <c:pt idx="1590">
                  <c:v>17089.936141685113</c:v>
                </c:pt>
                <c:pt idx="1591">
                  <c:v>17942.802157429131</c:v>
                </c:pt>
                <c:pt idx="1592">
                  <c:v>18374.25178939441</c:v>
                </c:pt>
                <c:pt idx="1593">
                  <c:v>18852.705895644034</c:v>
                </c:pt>
                <c:pt idx="1594">
                  <c:v>19613.353141908192</c:v>
                </c:pt>
                <c:pt idx="1595">
                  <c:v>19711.178631296338</c:v>
                </c:pt>
                <c:pt idx="1596">
                  <c:v>17749.387534297672</c:v>
                </c:pt>
                <c:pt idx="1597">
                  <c:v>17737.511328925208</c:v>
                </c:pt>
                <c:pt idx="1598">
                  <c:v>18739.819950906382</c:v>
                </c:pt>
                <c:pt idx="1599">
                  <c:v>19099.431353372078</c:v>
                </c:pt>
                <c:pt idx="1600">
                  <c:v>19240.036013660228</c:v>
                </c:pt>
                <c:pt idx="1601">
                  <c:v>18945.146071824678</c:v>
                </c:pt>
                <c:pt idx="1602">
                  <c:v>20221.429068809564</c:v>
                </c:pt>
                <c:pt idx="1603">
                  <c:v>20330.3360699482</c:v>
                </c:pt>
                <c:pt idx="1604">
                  <c:v>20531.803177914371</c:v>
                </c:pt>
                <c:pt idx="1605">
                  <c:v>18834.346975134908</c:v>
                </c:pt>
                <c:pt idx="1606">
                  <c:v>17641.267072147984</c:v>
                </c:pt>
                <c:pt idx="1607">
                  <c:v>15671.858348083473</c:v>
                </c:pt>
                <c:pt idx="1608">
                  <c:v>16074.228716594833</c:v>
                </c:pt>
                <c:pt idx="1609">
                  <c:v>15637.138741584693</c:v>
                </c:pt>
                <c:pt idx="1610">
                  <c:v>14933.341766089768</c:v>
                </c:pt>
                <c:pt idx="1611">
                  <c:v>15792.272092233719</c:v>
                </c:pt>
                <c:pt idx="1612">
                  <c:v>14645.354290249505</c:v>
                </c:pt>
                <c:pt idx="1613">
                  <c:v>15807.777527199918</c:v>
                </c:pt>
                <c:pt idx="1614">
                  <c:v>17302.536715949616</c:v>
                </c:pt>
                <c:pt idx="1615">
                  <c:v>18763.400766952785</c:v>
                </c:pt>
                <c:pt idx="1616">
                  <c:v>18164.224131721243</c:v>
                </c:pt>
                <c:pt idx="1617">
                  <c:v>19775.899796329562</c:v>
                </c:pt>
                <c:pt idx="1618">
                  <c:v>18885.258969371356</c:v>
                </c:pt>
                <c:pt idx="1619">
                  <c:v>19856.48303149522</c:v>
                </c:pt>
                <c:pt idx="1620">
                  <c:v>19546.104825617662</c:v>
                </c:pt>
                <c:pt idx="1621">
                  <c:v>18226.653955110443</c:v>
                </c:pt>
                <c:pt idx="1622">
                  <c:v>19458.709624543073</c:v>
                </c:pt>
                <c:pt idx="1623">
                  <c:v>18908.311895217928</c:v>
                </c:pt>
                <c:pt idx="1624">
                  <c:v>18377.559564938445</c:v>
                </c:pt>
                <c:pt idx="1625">
                  <c:v>18055.594933116183</c:v>
                </c:pt>
                <c:pt idx="1626">
                  <c:v>20927.432632869171</c:v>
                </c:pt>
                <c:pt idx="1627">
                  <c:v>20922.136706986683</c:v>
                </c:pt>
                <c:pt idx="1628">
                  <c:v>20102.243788469455</c:v>
                </c:pt>
                <c:pt idx="1629">
                  <c:v>18424.471730832898</c:v>
                </c:pt>
                <c:pt idx="1630">
                  <c:v>17240.734255453215</c:v>
                </c:pt>
                <c:pt idx="1631">
                  <c:v>16034.107136001632</c:v>
                </c:pt>
                <c:pt idx="1632">
                  <c:v>15915.733130950703</c:v>
                </c:pt>
                <c:pt idx="1633">
                  <c:v>16187.591311271299</c:v>
                </c:pt>
                <c:pt idx="1634">
                  <c:v>16319.945565868155</c:v>
                </c:pt>
                <c:pt idx="1635">
                  <c:v>15259.547128254582</c:v>
                </c:pt>
                <c:pt idx="1636">
                  <c:v>15601.525245472785</c:v>
                </c:pt>
                <c:pt idx="1637">
                  <c:v>16679.524713712548</c:v>
                </c:pt>
                <c:pt idx="1638">
                  <c:v>17647.509125389603</c:v>
                </c:pt>
                <c:pt idx="1639">
                  <c:v>18068.496778132754</c:v>
                </c:pt>
                <c:pt idx="1640">
                  <c:v>18470.469016606614</c:v>
                </c:pt>
                <c:pt idx="1641">
                  <c:v>18970.296483645383</c:v>
                </c:pt>
                <c:pt idx="1642">
                  <c:v>18623.458480542758</c:v>
                </c:pt>
                <c:pt idx="1643">
                  <c:v>19641.158495110009</c:v>
                </c:pt>
                <c:pt idx="1644">
                  <c:v>18391.200662457621</c:v>
                </c:pt>
                <c:pt idx="1645">
                  <c:v>19029.91716574143</c:v>
                </c:pt>
                <c:pt idx="1646">
                  <c:v>18193.563657350558</c:v>
                </c:pt>
                <c:pt idx="1647">
                  <c:v>17671.756993380193</c:v>
                </c:pt>
                <c:pt idx="1648">
                  <c:v>19349.279794448252</c:v>
                </c:pt>
                <c:pt idx="1649">
                  <c:v>18152.466633637014</c:v>
                </c:pt>
                <c:pt idx="1650">
                  <c:v>20936.833635249612</c:v>
                </c:pt>
                <c:pt idx="1651">
                  <c:v>21242.529105843925</c:v>
                </c:pt>
                <c:pt idx="1652">
                  <c:v>20459.689239977823</c:v>
                </c:pt>
                <c:pt idx="1653">
                  <c:v>18715.271263682782</c:v>
                </c:pt>
                <c:pt idx="1654">
                  <c:v>17878.45920560681</c:v>
                </c:pt>
                <c:pt idx="1655">
                  <c:v>16883.801996288399</c:v>
                </c:pt>
                <c:pt idx="1656">
                  <c:v>15836.063240298821</c:v>
                </c:pt>
                <c:pt idx="1657">
                  <c:v>15272.238681741266</c:v>
                </c:pt>
                <c:pt idx="1658">
                  <c:v>16015.273616792008</c:v>
                </c:pt>
                <c:pt idx="1659">
                  <c:v>16549.796360238699</c:v>
                </c:pt>
                <c:pt idx="1660">
                  <c:v>16285.918848417237</c:v>
                </c:pt>
                <c:pt idx="1661">
                  <c:v>15931.496672699155</c:v>
                </c:pt>
                <c:pt idx="1662">
                  <c:v>18541.847622304442</c:v>
                </c:pt>
                <c:pt idx="1663">
                  <c:v>18384.159964466471</c:v>
                </c:pt>
                <c:pt idx="1664">
                  <c:v>19828.472162018494</c:v>
                </c:pt>
                <c:pt idx="1665">
                  <c:v>19640.509589974459</c:v>
                </c:pt>
                <c:pt idx="1666">
                  <c:v>19726.852893377243</c:v>
                </c:pt>
                <c:pt idx="1667">
                  <c:v>19154.880392663013</c:v>
                </c:pt>
                <c:pt idx="1668">
                  <c:v>19414.311880669746</c:v>
                </c:pt>
                <c:pt idx="1669">
                  <c:v>17935.14348676943</c:v>
                </c:pt>
                <c:pt idx="1670">
                  <c:v>17797.442254746751</c:v>
                </c:pt>
                <c:pt idx="1671">
                  <c:v>17738.272100499642</c:v>
                </c:pt>
                <c:pt idx="1672">
                  <c:v>18309.744494277838</c:v>
                </c:pt>
                <c:pt idx="1673">
                  <c:v>18361.913109656351</c:v>
                </c:pt>
                <c:pt idx="1674">
                  <c:v>20390.383215009402</c:v>
                </c:pt>
                <c:pt idx="1675">
                  <c:v>20772.020967849661</c:v>
                </c:pt>
                <c:pt idx="1676">
                  <c:v>20939.128443342848</c:v>
                </c:pt>
                <c:pt idx="1677">
                  <c:v>19917.458416484009</c:v>
                </c:pt>
                <c:pt idx="1678">
                  <c:v>18362.43198511509</c:v>
                </c:pt>
                <c:pt idx="1679">
                  <c:v>17035.204941946398</c:v>
                </c:pt>
                <c:pt idx="1680">
                  <c:v>16111.857698682714</c:v>
                </c:pt>
                <c:pt idx="1681">
                  <c:v>16009.680890931</c:v>
                </c:pt>
                <c:pt idx="1682">
                  <c:v>15419.481501269689</c:v>
                </c:pt>
                <c:pt idx="1683">
                  <c:v>15141.466678533903</c:v>
                </c:pt>
                <c:pt idx="1684">
                  <c:v>15591.397040978391</c:v>
                </c:pt>
                <c:pt idx="1685">
                  <c:v>15400.553418743651</c:v>
                </c:pt>
                <c:pt idx="1686">
                  <c:v>17312.027269106937</c:v>
                </c:pt>
                <c:pt idx="1687">
                  <c:v>17798.916751778801</c:v>
                </c:pt>
                <c:pt idx="1688">
                  <c:v>17898.895296212926</c:v>
                </c:pt>
                <c:pt idx="1689">
                  <c:v>18301.648700769416</c:v>
                </c:pt>
                <c:pt idx="1690">
                  <c:v>18797.774942684213</c:v>
                </c:pt>
                <c:pt idx="1691">
                  <c:v>19210.61940358151</c:v>
                </c:pt>
                <c:pt idx="1692">
                  <c:v>18861.926424262503</c:v>
                </c:pt>
                <c:pt idx="1693">
                  <c:v>17654.829985720091</c:v>
                </c:pt>
                <c:pt idx="1694">
                  <c:v>18020.715400779263</c:v>
                </c:pt>
                <c:pt idx="1695">
                  <c:v>17641.301612645952</c:v>
                </c:pt>
                <c:pt idx="1696">
                  <c:v>18702.383402809548</c:v>
                </c:pt>
                <c:pt idx="1697">
                  <c:v>18753.643316421985</c:v>
                </c:pt>
                <c:pt idx="1698">
                  <c:v>20243.419845178385</c:v>
                </c:pt>
                <c:pt idx="1699">
                  <c:v>20519.305182685184</c:v>
                </c:pt>
                <c:pt idx="1700">
                  <c:v>18957.025366924416</c:v>
                </c:pt>
                <c:pt idx="1701">
                  <c:v>18676.101254588506</c:v>
                </c:pt>
                <c:pt idx="1702">
                  <c:v>17753.446254009545</c:v>
                </c:pt>
                <c:pt idx="1703">
                  <c:v>16384.930736727321</c:v>
                </c:pt>
                <c:pt idx="1704">
                  <c:v>15404.928703827714</c:v>
                </c:pt>
                <c:pt idx="1705">
                  <c:v>16015.613871435033</c:v>
                </c:pt>
                <c:pt idx="1706">
                  <c:v>15802.28701078578</c:v>
                </c:pt>
                <c:pt idx="1707">
                  <c:v>15621.466938865391</c:v>
                </c:pt>
                <c:pt idx="1708">
                  <c:v>15881.578102241858</c:v>
                </c:pt>
                <c:pt idx="1709">
                  <c:v>15118.323655208973</c:v>
                </c:pt>
                <c:pt idx="1710">
                  <c:v>15835.322612986271</c:v>
                </c:pt>
                <c:pt idx="1711">
                  <c:v>17287.580031968635</c:v>
                </c:pt>
                <c:pt idx="1712">
                  <c:v>17431.155993541175</c:v>
                </c:pt>
                <c:pt idx="1713">
                  <c:v>17140.885174280105</c:v>
                </c:pt>
                <c:pt idx="1714">
                  <c:v>17780.452759927739</c:v>
                </c:pt>
                <c:pt idx="1715">
                  <c:v>17927.141499549321</c:v>
                </c:pt>
                <c:pt idx="1716">
                  <c:v>16700.683655970268</c:v>
                </c:pt>
                <c:pt idx="1717">
                  <c:v>17047.801991737353</c:v>
                </c:pt>
                <c:pt idx="1718">
                  <c:v>17362.029505259263</c:v>
                </c:pt>
                <c:pt idx="1719">
                  <c:v>16778.304356587614</c:v>
                </c:pt>
                <c:pt idx="1720">
                  <c:v>17348.555916673711</c:v>
                </c:pt>
                <c:pt idx="1721">
                  <c:v>17861.923742396695</c:v>
                </c:pt>
                <c:pt idx="1722">
                  <c:v>19797.456226501316</c:v>
                </c:pt>
                <c:pt idx="1723">
                  <c:v>18867.77374488048</c:v>
                </c:pt>
                <c:pt idx="1724">
                  <c:v>18938.673092984714</c:v>
                </c:pt>
                <c:pt idx="1725">
                  <c:v>18157.709947245705</c:v>
                </c:pt>
                <c:pt idx="1726">
                  <c:v>17822.30020518224</c:v>
                </c:pt>
                <c:pt idx="1727">
                  <c:v>16148.992472009357</c:v>
                </c:pt>
                <c:pt idx="1728">
                  <c:v>14958.7034835667</c:v>
                </c:pt>
                <c:pt idx="1729">
                  <c:v>13994.962002448943</c:v>
                </c:pt>
                <c:pt idx="1730">
                  <c:v>15603.779274645258</c:v>
                </c:pt>
                <c:pt idx="1731">
                  <c:v>15051.803259310311</c:v>
                </c:pt>
                <c:pt idx="1732">
                  <c:v>15599.676113876725</c:v>
                </c:pt>
                <c:pt idx="1733">
                  <c:v>14928.992063195499</c:v>
                </c:pt>
                <c:pt idx="1734">
                  <c:v>15284.63513631151</c:v>
                </c:pt>
                <c:pt idx="1735">
                  <c:v>15204.544270005394</c:v>
                </c:pt>
                <c:pt idx="1736">
                  <c:v>15886.770931859195</c:v>
                </c:pt>
                <c:pt idx="1737">
                  <c:v>16101.932363532091</c:v>
                </c:pt>
                <c:pt idx="1738">
                  <c:v>16689.784099772241</c:v>
                </c:pt>
                <c:pt idx="1739">
                  <c:v>17158.741441432652</c:v>
                </c:pt>
                <c:pt idx="1740">
                  <c:v>16313.185890588722</c:v>
                </c:pt>
                <c:pt idx="1741">
                  <c:v>15951.718401015396</c:v>
                </c:pt>
                <c:pt idx="1742">
                  <c:v>16358.557570351721</c:v>
                </c:pt>
                <c:pt idx="1743">
                  <c:v>16338.383943572655</c:v>
                </c:pt>
                <c:pt idx="1744">
                  <c:v>15898.64263733072</c:v>
                </c:pt>
                <c:pt idx="1745">
                  <c:v>16740.990141105351</c:v>
                </c:pt>
                <c:pt idx="1746">
                  <c:v>18960.458740396774</c:v>
                </c:pt>
                <c:pt idx="1747">
                  <c:v>19085.88244303142</c:v>
                </c:pt>
                <c:pt idx="1748">
                  <c:v>18499.944061064019</c:v>
                </c:pt>
                <c:pt idx="1749">
                  <c:v>17769.860176236903</c:v>
                </c:pt>
                <c:pt idx="1750">
                  <c:v>15882.791029600305</c:v>
                </c:pt>
                <c:pt idx="1751">
                  <c:v>16163.722621882887</c:v>
                </c:pt>
                <c:pt idx="1752">
                  <c:v>15160.062346192421</c:v>
                </c:pt>
                <c:pt idx="1753">
                  <c:v>15046.976261300717</c:v>
                </c:pt>
                <c:pt idx="1754">
                  <c:v>15322.908203276264</c:v>
                </c:pt>
                <c:pt idx="1755">
                  <c:v>14265.198329710438</c:v>
                </c:pt>
                <c:pt idx="1756">
                  <c:v>14270.092438317903</c:v>
                </c:pt>
                <c:pt idx="1757">
                  <c:v>16096.739761390174</c:v>
                </c:pt>
                <c:pt idx="1758">
                  <c:v>16856.457960546591</c:v>
                </c:pt>
                <c:pt idx="1759">
                  <c:v>17500.986490616287</c:v>
                </c:pt>
                <c:pt idx="1760">
                  <c:v>17567.295863217976</c:v>
                </c:pt>
                <c:pt idx="1761">
                  <c:v>17838.251696938762</c:v>
                </c:pt>
                <c:pt idx="1762">
                  <c:v>18710.996084804312</c:v>
                </c:pt>
                <c:pt idx="1763">
                  <c:v>19068.677456621685</c:v>
                </c:pt>
                <c:pt idx="1764">
                  <c:v>18904.677355193198</c:v>
                </c:pt>
                <c:pt idx="1765">
                  <c:v>18406.428955591862</c:v>
                </c:pt>
                <c:pt idx="1766">
                  <c:v>17451.220092258649</c:v>
                </c:pt>
                <c:pt idx="1767">
                  <c:v>16938.729832445148</c:v>
                </c:pt>
                <c:pt idx="1768">
                  <c:v>17453.966013423214</c:v>
                </c:pt>
                <c:pt idx="1769">
                  <c:v>17949.280205600582</c:v>
                </c:pt>
                <c:pt idx="1770">
                  <c:v>20317.712377941047</c:v>
                </c:pt>
                <c:pt idx="1771">
                  <c:v>19245.260998952996</c:v>
                </c:pt>
                <c:pt idx="1772">
                  <c:v>20096.167262303352</c:v>
                </c:pt>
                <c:pt idx="1773">
                  <c:v>18214.133996259799</c:v>
                </c:pt>
                <c:pt idx="1774">
                  <c:v>17761.055891498931</c:v>
                </c:pt>
                <c:pt idx="1775">
                  <c:v>16852.666286738437</c:v>
                </c:pt>
                <c:pt idx="1776">
                  <c:v>15586.309776986331</c:v>
                </c:pt>
                <c:pt idx="1777">
                  <c:v>16112.454121198498</c:v>
                </c:pt>
                <c:pt idx="1778">
                  <c:v>14256.191546226642</c:v>
                </c:pt>
                <c:pt idx="1779">
                  <c:v>14718.630081764642</c:v>
                </c:pt>
                <c:pt idx="1780">
                  <c:v>14780.288773592003</c:v>
                </c:pt>
                <c:pt idx="1781">
                  <c:v>16356.186745002466</c:v>
                </c:pt>
                <c:pt idx="1782">
                  <c:v>17009.619161491963</c:v>
                </c:pt>
                <c:pt idx="1783">
                  <c:v>16559.215465327998</c:v>
                </c:pt>
                <c:pt idx="1784">
                  <c:v>17806.692974951915</c:v>
                </c:pt>
                <c:pt idx="1785">
                  <c:v>17381.235907656075</c:v>
                </c:pt>
                <c:pt idx="1786">
                  <c:v>18202.100985434598</c:v>
                </c:pt>
                <c:pt idx="1787">
                  <c:v>18587.230153456378</c:v>
                </c:pt>
                <c:pt idx="1788">
                  <c:v>17619.972000065984</c:v>
                </c:pt>
                <c:pt idx="1789">
                  <c:v>17292.810111118324</c:v>
                </c:pt>
                <c:pt idx="1790">
                  <c:v>17257.093903866713</c:v>
                </c:pt>
                <c:pt idx="1791">
                  <c:v>18205.066851383206</c:v>
                </c:pt>
                <c:pt idx="1792">
                  <c:v>17510.813651869899</c:v>
                </c:pt>
                <c:pt idx="1793">
                  <c:v>17095.419017974837</c:v>
                </c:pt>
                <c:pt idx="1794">
                  <c:v>19091.645415943087</c:v>
                </c:pt>
                <c:pt idx="1795">
                  <c:v>20449.854140121384</c:v>
                </c:pt>
                <c:pt idx="1796">
                  <c:v>18786.45366193333</c:v>
                </c:pt>
                <c:pt idx="1797">
                  <c:v>17551.67238536703</c:v>
                </c:pt>
                <c:pt idx="1798">
                  <c:v>17144.899612094538</c:v>
                </c:pt>
                <c:pt idx="1799">
                  <c:v>16252.689118150503</c:v>
                </c:pt>
                <c:pt idx="1800">
                  <c:v>15092.145959337149</c:v>
                </c:pt>
                <c:pt idx="1801">
                  <c:v>15166.424732208528</c:v>
                </c:pt>
                <c:pt idx="1802">
                  <c:v>15860.770269226425</c:v>
                </c:pt>
                <c:pt idx="1803">
                  <c:v>15034.683151888581</c:v>
                </c:pt>
                <c:pt idx="1804">
                  <c:v>15100.892738303606</c:v>
                </c:pt>
                <c:pt idx="1805">
                  <c:v>14948.888318436464</c:v>
                </c:pt>
                <c:pt idx="1806">
                  <c:v>17537.144278615884</c:v>
                </c:pt>
                <c:pt idx="1807">
                  <c:v>17422.623763736487</c:v>
                </c:pt>
                <c:pt idx="1808">
                  <c:v>18183.632512648954</c:v>
                </c:pt>
                <c:pt idx="1809">
                  <c:v>18725.305788746053</c:v>
                </c:pt>
                <c:pt idx="1810">
                  <c:v>17821.455195328763</c:v>
                </c:pt>
                <c:pt idx="1811">
                  <c:v>18828.153894891377</c:v>
                </c:pt>
                <c:pt idx="1812">
                  <c:v>17491.583063527469</c:v>
                </c:pt>
                <c:pt idx="1813">
                  <c:v>18161.427050571092</c:v>
                </c:pt>
                <c:pt idx="1814">
                  <c:v>17288.680516688772</c:v>
                </c:pt>
                <c:pt idx="1815">
                  <c:v>17872.678487409543</c:v>
                </c:pt>
                <c:pt idx="1816">
                  <c:v>18105.833364631984</c:v>
                </c:pt>
                <c:pt idx="1817">
                  <c:v>18105.836000443403</c:v>
                </c:pt>
                <c:pt idx="1818">
                  <c:v>20625.095355671856</c:v>
                </c:pt>
                <c:pt idx="1819">
                  <c:v>20229.820052224208</c:v>
                </c:pt>
                <c:pt idx="1820">
                  <c:v>18486.820920174509</c:v>
                </c:pt>
                <c:pt idx="1821">
                  <c:v>18515.355509708163</c:v>
                </c:pt>
                <c:pt idx="1822">
                  <c:v>17295.129795498029</c:v>
                </c:pt>
                <c:pt idx="1823">
                  <c:v>16537.406091105611</c:v>
                </c:pt>
                <c:pt idx="1824">
                  <c:v>15368.631719543662</c:v>
                </c:pt>
                <c:pt idx="1825">
                  <c:v>15233.227938522674</c:v>
                </c:pt>
                <c:pt idx="1826">
                  <c:v>14606.627905921858</c:v>
                </c:pt>
                <c:pt idx="1827">
                  <c:v>14733.047296629335</c:v>
                </c:pt>
                <c:pt idx="1828">
                  <c:v>15433.522970945431</c:v>
                </c:pt>
                <c:pt idx="1829">
                  <c:v>15050.925793991715</c:v>
                </c:pt>
                <c:pt idx="1830">
                  <c:v>16593.44911568514</c:v>
                </c:pt>
                <c:pt idx="1831">
                  <c:v>17462.6327007851</c:v>
                </c:pt>
                <c:pt idx="1832">
                  <c:v>17935.528234812413</c:v>
                </c:pt>
                <c:pt idx="1833">
                  <c:v>18886.025466358857</c:v>
                </c:pt>
                <c:pt idx="1834">
                  <c:v>18243.731295403406</c:v>
                </c:pt>
                <c:pt idx="1835">
                  <c:v>17689.621854098645</c:v>
                </c:pt>
                <c:pt idx="1836">
                  <c:v>19166.776265105083</c:v>
                </c:pt>
                <c:pt idx="1837">
                  <c:v>17917.35750280695</c:v>
                </c:pt>
                <c:pt idx="1838">
                  <c:v>18527.817481303446</c:v>
                </c:pt>
                <c:pt idx="1839">
                  <c:v>18132.464960834084</c:v>
                </c:pt>
                <c:pt idx="1840">
                  <c:v>18997.238671614337</c:v>
                </c:pt>
                <c:pt idx="1841">
                  <c:v>19731.612239422826</c:v>
                </c:pt>
                <c:pt idx="1842">
                  <c:v>19703.477617262171</c:v>
                </c:pt>
                <c:pt idx="1843">
                  <c:v>19453.476584290547</c:v>
                </c:pt>
                <c:pt idx="1844">
                  <c:v>18518.406168853398</c:v>
                </c:pt>
                <c:pt idx="1845">
                  <c:v>18314.186184816783</c:v>
                </c:pt>
                <c:pt idx="1846">
                  <c:v>16758.184868176122</c:v>
                </c:pt>
                <c:pt idx="1847">
                  <c:v>15381.337061023774</c:v>
                </c:pt>
                <c:pt idx="1848">
                  <c:v>15114.981147582319</c:v>
                </c:pt>
                <c:pt idx="1849">
                  <c:v>15357.17315187663</c:v>
                </c:pt>
                <c:pt idx="1850">
                  <c:v>14306.163222220053</c:v>
                </c:pt>
                <c:pt idx="1851">
                  <c:v>14497.148859098823</c:v>
                </c:pt>
                <c:pt idx="1852">
                  <c:v>15626.078613573418</c:v>
                </c:pt>
                <c:pt idx="1853">
                  <c:v>14996.242189506111</c:v>
                </c:pt>
                <c:pt idx="1854">
                  <c:v>16946.641885050933</c:v>
                </c:pt>
                <c:pt idx="1855">
                  <c:v>18118.989668890747</c:v>
                </c:pt>
                <c:pt idx="1856">
                  <c:v>18039.079627046249</c:v>
                </c:pt>
                <c:pt idx="1857">
                  <c:v>18420.51208503986</c:v>
                </c:pt>
                <c:pt idx="1858">
                  <c:v>18021.01956632717</c:v>
                </c:pt>
                <c:pt idx="1859">
                  <c:v>18763.134710401788</c:v>
                </c:pt>
                <c:pt idx="1860">
                  <c:v>17793.084994305045</c:v>
                </c:pt>
                <c:pt idx="1861">
                  <c:v>18804.123043771116</c:v>
                </c:pt>
                <c:pt idx="1862">
                  <c:v>18292.238941538064</c:v>
                </c:pt>
                <c:pt idx="1863">
                  <c:v>17224.331718037221</c:v>
                </c:pt>
                <c:pt idx="1864">
                  <c:v>18812.599441471284</c:v>
                </c:pt>
                <c:pt idx="1865">
                  <c:v>19492.020776926929</c:v>
                </c:pt>
                <c:pt idx="1866">
                  <c:v>20761.499206984437</c:v>
                </c:pt>
                <c:pt idx="1867">
                  <c:v>20206.308080873921</c:v>
                </c:pt>
                <c:pt idx="1868">
                  <c:v>19031.120852045427</c:v>
                </c:pt>
                <c:pt idx="1869">
                  <c:v>18112.210791179881</c:v>
                </c:pt>
                <c:pt idx="1870">
                  <c:v>16608.300367819425</c:v>
                </c:pt>
                <c:pt idx="1871">
                  <c:v>15418.297227010653</c:v>
                </c:pt>
                <c:pt idx="1872">
                  <c:v>16079.156218291102</c:v>
                </c:pt>
                <c:pt idx="1873">
                  <c:v>14483.501363767755</c:v>
                </c:pt>
                <c:pt idx="1874">
                  <c:v>14839.79272298847</c:v>
                </c:pt>
                <c:pt idx="1875">
                  <c:v>15100.138598546082</c:v>
                </c:pt>
                <c:pt idx="1876">
                  <c:v>15042.486221050387</c:v>
                </c:pt>
                <c:pt idx="1877">
                  <c:v>15237.944768614883</c:v>
                </c:pt>
                <c:pt idx="1878">
                  <c:v>15845.395442926496</c:v>
                </c:pt>
                <c:pt idx="1879">
                  <c:v>15563.792722653527</c:v>
                </c:pt>
                <c:pt idx="1880">
                  <c:v>18040.559632233591</c:v>
                </c:pt>
                <c:pt idx="1881">
                  <c:v>17932.824425800907</c:v>
                </c:pt>
                <c:pt idx="1882">
                  <c:v>17620.56628220946</c:v>
                </c:pt>
                <c:pt idx="1883">
                  <c:v>18876.370295341771</c:v>
                </c:pt>
                <c:pt idx="1884">
                  <c:v>19162.186697256417</c:v>
                </c:pt>
                <c:pt idx="1885">
                  <c:v>19366.862375986049</c:v>
                </c:pt>
                <c:pt idx="1886">
                  <c:v>19000.653377977953</c:v>
                </c:pt>
                <c:pt idx="1887">
                  <c:v>18516.790926291003</c:v>
                </c:pt>
                <c:pt idx="1888">
                  <c:v>19862.860982755461</c:v>
                </c:pt>
                <c:pt idx="1889">
                  <c:v>19651.945719958359</c:v>
                </c:pt>
                <c:pt idx="1890">
                  <c:v>19429.591423155198</c:v>
                </c:pt>
                <c:pt idx="1891">
                  <c:v>19766.586636839347</c:v>
                </c:pt>
                <c:pt idx="1892">
                  <c:v>18749.648101549312</c:v>
                </c:pt>
                <c:pt idx="1893">
                  <c:v>18232.726581835934</c:v>
                </c:pt>
                <c:pt idx="1894">
                  <c:v>18555.170782641446</c:v>
                </c:pt>
                <c:pt idx="1895">
                  <c:v>16399.440954422214</c:v>
                </c:pt>
                <c:pt idx="1896">
                  <c:v>15370.497715153831</c:v>
                </c:pt>
                <c:pt idx="1897">
                  <c:v>15298.993781595718</c:v>
                </c:pt>
                <c:pt idx="1898">
                  <c:v>14786.56888976377</c:v>
                </c:pt>
                <c:pt idx="1899">
                  <c:v>14696.097803280254</c:v>
                </c:pt>
                <c:pt idx="1900">
                  <c:v>15610.664426407262</c:v>
                </c:pt>
                <c:pt idx="1901">
                  <c:v>15121.513721113213</c:v>
                </c:pt>
                <c:pt idx="1902">
                  <c:v>16333.382724534007</c:v>
                </c:pt>
                <c:pt idx="1903">
                  <c:v>16309.060126976205</c:v>
                </c:pt>
                <c:pt idx="1904">
                  <c:v>16700.763244510119</c:v>
                </c:pt>
                <c:pt idx="1905">
                  <c:v>18251.982908291786</c:v>
                </c:pt>
                <c:pt idx="1906">
                  <c:v>18523.610585888538</c:v>
                </c:pt>
                <c:pt idx="1907">
                  <c:v>18489.656210445304</c:v>
                </c:pt>
                <c:pt idx="1908">
                  <c:v>17337.104045983411</c:v>
                </c:pt>
                <c:pt idx="1909">
                  <c:v>17017.018508554309</c:v>
                </c:pt>
                <c:pt idx="1910">
                  <c:v>17861.559596261166</c:v>
                </c:pt>
                <c:pt idx="1911">
                  <c:v>17895.057204355551</c:v>
                </c:pt>
                <c:pt idx="1912">
                  <c:v>17328.973128777197</c:v>
                </c:pt>
                <c:pt idx="1913">
                  <c:v>18260.625485113931</c:v>
                </c:pt>
                <c:pt idx="1914">
                  <c:v>20248.908982710451</c:v>
                </c:pt>
                <c:pt idx="1915">
                  <c:v>19958.124866938266</c:v>
                </c:pt>
                <c:pt idx="1916">
                  <c:v>20134.887953182479</c:v>
                </c:pt>
                <c:pt idx="1917">
                  <c:v>19397.985139922861</c:v>
                </c:pt>
                <c:pt idx="1918">
                  <c:v>17370.257750298973</c:v>
                </c:pt>
                <c:pt idx="1919">
                  <c:v>16190.586164009517</c:v>
                </c:pt>
                <c:pt idx="1920">
                  <c:v>16552.617192291527</c:v>
                </c:pt>
                <c:pt idx="1921">
                  <c:v>16085.023459881289</c:v>
                </c:pt>
                <c:pt idx="1922">
                  <c:v>15824.698943913359</c:v>
                </c:pt>
                <c:pt idx="1923">
                  <c:v>16254.764794502775</c:v>
                </c:pt>
                <c:pt idx="1924">
                  <c:v>15467.64056002482</c:v>
                </c:pt>
                <c:pt idx="1925">
                  <c:v>16138.430481091564</c:v>
                </c:pt>
                <c:pt idx="1926">
                  <c:v>18868.519325715606</c:v>
                </c:pt>
                <c:pt idx="1927">
                  <c:v>18752.434302245274</c:v>
                </c:pt>
                <c:pt idx="1928">
                  <c:v>20435.049113163601</c:v>
                </c:pt>
                <c:pt idx="1929">
                  <c:v>19472.186118944723</c:v>
                </c:pt>
                <c:pt idx="1930">
                  <c:v>20467.105865679401</c:v>
                </c:pt>
                <c:pt idx="1931">
                  <c:v>20461.396312136385</c:v>
                </c:pt>
                <c:pt idx="1932">
                  <c:v>19112.686416809349</c:v>
                </c:pt>
                <c:pt idx="1933">
                  <c:v>20007.161701769775</c:v>
                </c:pt>
                <c:pt idx="1934">
                  <c:v>19485.551210150981</c:v>
                </c:pt>
                <c:pt idx="1935">
                  <c:v>20480.544993815562</c:v>
                </c:pt>
                <c:pt idx="1936">
                  <c:v>19742.183294532355</c:v>
                </c:pt>
                <c:pt idx="1937">
                  <c:v>20421.591439940701</c:v>
                </c:pt>
                <c:pt idx="1938">
                  <c:v>21287.401738212648</c:v>
                </c:pt>
                <c:pt idx="1939">
                  <c:v>21604.315045055573</c:v>
                </c:pt>
                <c:pt idx="1940">
                  <c:v>20538.99942843899</c:v>
                </c:pt>
                <c:pt idx="1941">
                  <c:v>19824.325110602491</c:v>
                </c:pt>
                <c:pt idx="1942">
                  <c:v>18538.178694028538</c:v>
                </c:pt>
                <c:pt idx="1943">
                  <c:v>17588.149867588945</c:v>
                </c:pt>
                <c:pt idx="1944">
                  <c:v>16385.456479810153</c:v>
                </c:pt>
                <c:pt idx="1945">
                  <c:v>16004.855969329652</c:v>
                </c:pt>
                <c:pt idx="1946">
                  <c:v>16735.705917648367</c:v>
                </c:pt>
                <c:pt idx="1947">
                  <c:v>16609.806952287254</c:v>
                </c:pt>
                <c:pt idx="1948">
                  <c:v>15584.437656884455</c:v>
                </c:pt>
                <c:pt idx="1949">
                  <c:v>17003.33382371569</c:v>
                </c:pt>
                <c:pt idx="1950">
                  <c:v>18577.385569444323</c:v>
                </c:pt>
                <c:pt idx="1951">
                  <c:v>18853.646155562976</c:v>
                </c:pt>
                <c:pt idx="1952">
                  <c:v>20447.669884051666</c:v>
                </c:pt>
                <c:pt idx="1953">
                  <c:v>18992.629204833862</c:v>
                </c:pt>
                <c:pt idx="1954">
                  <c:v>19236.24422832975</c:v>
                </c:pt>
                <c:pt idx="1955">
                  <c:v>19026.097362555669</c:v>
                </c:pt>
                <c:pt idx="1956">
                  <c:v>19223.647840806487</c:v>
                </c:pt>
                <c:pt idx="1957">
                  <c:v>19375.210104324648</c:v>
                </c:pt>
                <c:pt idx="1958">
                  <c:v>19670.341056764715</c:v>
                </c:pt>
                <c:pt idx="1959">
                  <c:v>18924.118628943401</c:v>
                </c:pt>
                <c:pt idx="1960">
                  <c:v>20237.474093571298</c:v>
                </c:pt>
                <c:pt idx="1961">
                  <c:v>21141.910676063086</c:v>
                </c:pt>
                <c:pt idx="1962">
                  <c:v>20676.12407501386</c:v>
                </c:pt>
                <c:pt idx="1963">
                  <c:v>20977.450301081841</c:v>
                </c:pt>
                <c:pt idx="1964">
                  <c:v>21179.383812059226</c:v>
                </c:pt>
                <c:pt idx="1965">
                  <c:v>19520.230026801568</c:v>
                </c:pt>
                <c:pt idx="1966">
                  <c:v>18890.488309293123</c:v>
                </c:pt>
                <c:pt idx="1967">
                  <c:v>17473.923371577173</c:v>
                </c:pt>
                <c:pt idx="1968">
                  <c:v>16011.751861884428</c:v>
                </c:pt>
                <c:pt idx="1969">
                  <c:v>16393.26286646659</c:v>
                </c:pt>
                <c:pt idx="1970">
                  <c:v>16937.251728511885</c:v>
                </c:pt>
                <c:pt idx="1971">
                  <c:v>15504.826279035853</c:v>
                </c:pt>
                <c:pt idx="1972">
                  <c:v>15488.227654645201</c:v>
                </c:pt>
                <c:pt idx="1973">
                  <c:v>16323.253437277437</c:v>
                </c:pt>
                <c:pt idx="1974">
                  <c:v>18024.851466812419</c:v>
                </c:pt>
                <c:pt idx="1975">
                  <c:v>19447.930709690438</c:v>
                </c:pt>
                <c:pt idx="1976">
                  <c:v>18915.702809842449</c:v>
                </c:pt>
                <c:pt idx="1977">
                  <c:v>19648.267025842892</c:v>
                </c:pt>
                <c:pt idx="1978">
                  <c:v>20672.702280928788</c:v>
                </c:pt>
                <c:pt idx="1979">
                  <c:v>18942.969689979829</c:v>
                </c:pt>
                <c:pt idx="1980">
                  <c:v>19891.742854668431</c:v>
                </c:pt>
                <c:pt idx="1981">
                  <c:v>19240.969742374487</c:v>
                </c:pt>
                <c:pt idx="1982">
                  <c:v>20054.148840511971</c:v>
                </c:pt>
                <c:pt idx="1983">
                  <c:v>19703.033832944184</c:v>
                </c:pt>
                <c:pt idx="1984">
                  <c:v>19792.145495512203</c:v>
                </c:pt>
                <c:pt idx="1985">
                  <c:v>19652.829243410604</c:v>
                </c:pt>
                <c:pt idx="1986">
                  <c:v>21767.059538062371</c:v>
                </c:pt>
                <c:pt idx="1987">
                  <c:v>21127.177505692885</c:v>
                </c:pt>
                <c:pt idx="1988">
                  <c:v>20361.586980576834</c:v>
                </c:pt>
                <c:pt idx="1989">
                  <c:v>19650.853217268916</c:v>
                </c:pt>
                <c:pt idx="1990">
                  <c:v>18406.742764843693</c:v>
                </c:pt>
                <c:pt idx="1991">
                  <c:v>18160.418738399323</c:v>
                </c:pt>
                <c:pt idx="1992">
                  <c:v>16024.894197935626</c:v>
                </c:pt>
                <c:pt idx="1993">
                  <c:v>16811.595953362335</c:v>
                </c:pt>
                <c:pt idx="1994">
                  <c:v>16208.677566141776</c:v>
                </c:pt>
                <c:pt idx="1995">
                  <c:v>16304.203782994075</c:v>
                </c:pt>
                <c:pt idx="1996">
                  <c:v>15960.308805528348</c:v>
                </c:pt>
                <c:pt idx="1997">
                  <c:v>16568.873175456683</c:v>
                </c:pt>
                <c:pt idx="1998">
                  <c:v>18398.813922238813</c:v>
                </c:pt>
                <c:pt idx="1999">
                  <c:v>20038.180431677665</c:v>
                </c:pt>
                <c:pt idx="2000">
                  <c:v>19957.3166965618</c:v>
                </c:pt>
                <c:pt idx="2001">
                  <c:v>21334.825417742257</c:v>
                </c:pt>
                <c:pt idx="2002">
                  <c:v>20877.318323874119</c:v>
                </c:pt>
                <c:pt idx="2003">
                  <c:v>21521.934862385569</c:v>
                </c:pt>
                <c:pt idx="2004">
                  <c:v>21610.337929807742</c:v>
                </c:pt>
                <c:pt idx="2005">
                  <c:v>20158.51708707973</c:v>
                </c:pt>
                <c:pt idx="2006">
                  <c:v>20092.639444235945</c:v>
                </c:pt>
                <c:pt idx="2007">
                  <c:v>20368.535733601664</c:v>
                </c:pt>
                <c:pt idx="2008">
                  <c:v>21080.227185045296</c:v>
                </c:pt>
                <c:pt idx="2009">
                  <c:v>21296.482607293063</c:v>
                </c:pt>
                <c:pt idx="2010">
                  <c:v>21613.108348046651</c:v>
                </c:pt>
                <c:pt idx="2011">
                  <c:v>23066.658891608826</c:v>
                </c:pt>
                <c:pt idx="2012">
                  <c:v>20885.647903118374</c:v>
                </c:pt>
                <c:pt idx="2013">
                  <c:v>20546.556485255638</c:v>
                </c:pt>
                <c:pt idx="2014">
                  <c:v>20078.365701140723</c:v>
                </c:pt>
                <c:pt idx="2015">
                  <c:v>17617.186659416926</c:v>
                </c:pt>
                <c:pt idx="2016">
                  <c:v>16978.149704308158</c:v>
                </c:pt>
                <c:pt idx="2017">
                  <c:v>16410.678883485711</c:v>
                </c:pt>
                <c:pt idx="2018">
                  <c:v>16336.303075581263</c:v>
                </c:pt>
                <c:pt idx="2019">
                  <c:v>16203.396962251772</c:v>
                </c:pt>
                <c:pt idx="2020">
                  <c:v>16789.001973860755</c:v>
                </c:pt>
                <c:pt idx="2021">
                  <c:v>17480.62220348222</c:v>
                </c:pt>
                <c:pt idx="2022">
                  <c:v>18538.285899743034</c:v>
                </c:pt>
                <c:pt idx="2023">
                  <c:v>20596.760563963253</c:v>
                </c:pt>
                <c:pt idx="2024">
                  <c:v>20263.832135720073</c:v>
                </c:pt>
                <c:pt idx="2025">
                  <c:v>21269.140396771465</c:v>
                </c:pt>
                <c:pt idx="2026">
                  <c:v>21500.371699722135</c:v>
                </c:pt>
                <c:pt idx="2027">
                  <c:v>21417.888616688466</c:v>
                </c:pt>
                <c:pt idx="2028">
                  <c:v>21580.852270771156</c:v>
                </c:pt>
                <c:pt idx="2029">
                  <c:v>21855.72107564699</c:v>
                </c:pt>
                <c:pt idx="2030">
                  <c:v>21841.492749531852</c:v>
                </c:pt>
                <c:pt idx="2031">
                  <c:v>21315.616187991865</c:v>
                </c:pt>
                <c:pt idx="2032">
                  <c:v>20894.989014961986</c:v>
                </c:pt>
                <c:pt idx="2033">
                  <c:v>23010.781709717608</c:v>
                </c:pt>
                <c:pt idx="2034">
                  <c:v>22769.531122969907</c:v>
                </c:pt>
                <c:pt idx="2035">
                  <c:v>23426.123646918375</c:v>
                </c:pt>
                <c:pt idx="2036">
                  <c:v>21527.567807919022</c:v>
                </c:pt>
                <c:pt idx="2037">
                  <c:v>20662.670519730174</c:v>
                </c:pt>
                <c:pt idx="2038">
                  <c:v>19369.016238203505</c:v>
                </c:pt>
                <c:pt idx="2039">
                  <c:v>18444.175480471447</c:v>
                </c:pt>
                <c:pt idx="2040">
                  <c:v>17318.350707613852</c:v>
                </c:pt>
                <c:pt idx="2041">
                  <c:v>18260.076112669856</c:v>
                </c:pt>
                <c:pt idx="2042">
                  <c:v>16822.693551043911</c:v>
                </c:pt>
                <c:pt idx="2043">
                  <c:v>18212.423519136686</c:v>
                </c:pt>
                <c:pt idx="2044">
                  <c:v>16771.450177978815</c:v>
                </c:pt>
                <c:pt idx="2045">
                  <c:v>17339.896514194967</c:v>
                </c:pt>
                <c:pt idx="2046">
                  <c:v>18334.569628340403</c:v>
                </c:pt>
                <c:pt idx="2047">
                  <c:v>18282.407738777049</c:v>
                </c:pt>
                <c:pt idx="2048">
                  <c:v>19418.302508357934</c:v>
                </c:pt>
                <c:pt idx="2049">
                  <c:v>20338.102714450324</c:v>
                </c:pt>
                <c:pt idx="2050">
                  <c:v>20300.109321242064</c:v>
                </c:pt>
                <c:pt idx="2051">
                  <c:v>21642.716807521672</c:v>
                </c:pt>
                <c:pt idx="2052">
                  <c:v>20642.793309984914</c:v>
                </c:pt>
                <c:pt idx="2053">
                  <c:v>20592.253500453346</c:v>
                </c:pt>
                <c:pt idx="2054">
                  <c:v>20341.991575749442</c:v>
                </c:pt>
                <c:pt idx="2055">
                  <c:v>21384.803373425624</c:v>
                </c:pt>
                <c:pt idx="2056">
                  <c:v>19750.591490153751</c:v>
                </c:pt>
                <c:pt idx="2057">
                  <c:v>21510.513248001032</c:v>
                </c:pt>
                <c:pt idx="2058">
                  <c:v>23142.245370435947</c:v>
                </c:pt>
                <c:pt idx="2059">
                  <c:v>22253.137952371402</c:v>
                </c:pt>
                <c:pt idx="2060">
                  <c:v>21964.355124471498</c:v>
                </c:pt>
                <c:pt idx="2061">
                  <c:v>19999.996808216194</c:v>
                </c:pt>
                <c:pt idx="2062">
                  <c:v>19900.551629925099</c:v>
                </c:pt>
                <c:pt idx="2063">
                  <c:v>19891.169566361659</c:v>
                </c:pt>
                <c:pt idx="2064">
                  <c:v>18157.871643616523</c:v>
                </c:pt>
                <c:pt idx="2065">
                  <c:v>16557.299168845311</c:v>
                </c:pt>
                <c:pt idx="2066">
                  <c:v>18071.96931912173</c:v>
                </c:pt>
                <c:pt idx="2067">
                  <c:v>17196.737324453443</c:v>
                </c:pt>
                <c:pt idx="2068">
                  <c:v>17655.984724150756</c:v>
                </c:pt>
                <c:pt idx="2069">
                  <c:v>18508.562795392299</c:v>
                </c:pt>
                <c:pt idx="2070">
                  <c:v>18262.238014640247</c:v>
                </c:pt>
                <c:pt idx="2071">
                  <c:v>18843.013673228099</c:v>
                </c:pt>
                <c:pt idx="2072">
                  <c:v>19303.048124892448</c:v>
                </c:pt>
                <c:pt idx="2073">
                  <c:v>20300.852802471094</c:v>
                </c:pt>
                <c:pt idx="2074">
                  <c:v>19951.299228168369</c:v>
                </c:pt>
                <c:pt idx="2075">
                  <c:v>19369.759087128787</c:v>
                </c:pt>
                <c:pt idx="2076">
                  <c:v>18914.935685297187</c:v>
                </c:pt>
                <c:pt idx="2077">
                  <c:v>18650.20672097494</c:v>
                </c:pt>
                <c:pt idx="2078">
                  <c:v>19340.153080474145</c:v>
                </c:pt>
                <c:pt idx="2079">
                  <c:v>20361.362033905461</c:v>
                </c:pt>
                <c:pt idx="2080">
                  <c:v>21237.36210843781</c:v>
                </c:pt>
                <c:pt idx="2081">
                  <c:v>21282.153107969425</c:v>
                </c:pt>
                <c:pt idx="2082">
                  <c:v>22850.856569567142</c:v>
                </c:pt>
                <c:pt idx="2083">
                  <c:v>21427.865312573012</c:v>
                </c:pt>
                <c:pt idx="2084">
                  <c:v>20674.427649740763</c:v>
                </c:pt>
                <c:pt idx="2085">
                  <c:v>19221.43828251784</c:v>
                </c:pt>
                <c:pt idx="2086">
                  <c:v>19083.174805951043</c:v>
                </c:pt>
                <c:pt idx="2087">
                  <c:v>18596.001984798942</c:v>
                </c:pt>
                <c:pt idx="2088">
                  <c:v>16745.256233478369</c:v>
                </c:pt>
                <c:pt idx="2089">
                  <c:v>16744.50254814636</c:v>
                </c:pt>
                <c:pt idx="2090">
                  <c:v>17898.513394131973</c:v>
                </c:pt>
                <c:pt idx="2091">
                  <c:v>18077.731509019908</c:v>
                </c:pt>
                <c:pt idx="2092">
                  <c:v>18198.918061529988</c:v>
                </c:pt>
                <c:pt idx="2093">
                  <c:v>17540.836609365986</c:v>
                </c:pt>
                <c:pt idx="2094">
                  <c:v>19725.799144130295</c:v>
                </c:pt>
                <c:pt idx="2095">
                  <c:v>21000.920355216258</c:v>
                </c:pt>
                <c:pt idx="2096">
                  <c:v>21365.894677942226</c:v>
                </c:pt>
                <c:pt idx="2097">
                  <c:v>21754.530830438805</c:v>
                </c:pt>
                <c:pt idx="2098">
                  <c:v>22405.617560394272</c:v>
                </c:pt>
                <c:pt idx="2099">
                  <c:v>21620.143860329172</c:v>
                </c:pt>
                <c:pt idx="2100">
                  <c:v>22235.17109587137</c:v>
                </c:pt>
                <c:pt idx="2101">
                  <c:v>21133.901922063673</c:v>
                </c:pt>
                <c:pt idx="2102">
                  <c:v>20875.364795941405</c:v>
                </c:pt>
                <c:pt idx="2103">
                  <c:v>22477.414241225924</c:v>
                </c:pt>
                <c:pt idx="2104">
                  <c:v>22565.819125278686</c:v>
                </c:pt>
                <c:pt idx="2105">
                  <c:v>24723.568704952311</c:v>
                </c:pt>
                <c:pt idx="2106">
                  <c:v>23806.216069840557</c:v>
                </c:pt>
                <c:pt idx="2107">
                  <c:v>21713.097169122528</c:v>
                </c:pt>
                <c:pt idx="2108">
                  <c:v>21376.252636097688</c:v>
                </c:pt>
                <c:pt idx="2109">
                  <c:v>20169.169884603732</c:v>
                </c:pt>
                <c:pt idx="2110">
                  <c:v>19984.687997378744</c:v>
                </c:pt>
                <c:pt idx="2111">
                  <c:v>19490.455821599022</c:v>
                </c:pt>
                <c:pt idx="2112">
                  <c:v>17624.56046645085</c:v>
                </c:pt>
                <c:pt idx="2113">
                  <c:v>18582.766762503605</c:v>
                </c:pt>
                <c:pt idx="2114">
                  <c:v>17090.970687074834</c:v>
                </c:pt>
                <c:pt idx="2115">
                  <c:v>17627.408537569077</c:v>
                </c:pt>
                <c:pt idx="2116">
                  <c:v>16973.585466795546</c:v>
                </c:pt>
                <c:pt idx="2117">
                  <c:v>18438.397527592821</c:v>
                </c:pt>
                <c:pt idx="2118">
                  <c:v>20565.776135640514</c:v>
                </c:pt>
                <c:pt idx="2119">
                  <c:v>20438.140838699419</c:v>
                </c:pt>
                <c:pt idx="2120">
                  <c:v>21429.521012061112</c:v>
                </c:pt>
                <c:pt idx="2121">
                  <c:v>20904.323500435399</c:v>
                </c:pt>
                <c:pt idx="2122">
                  <c:v>22242.936412410781</c:v>
                </c:pt>
                <c:pt idx="2123">
                  <c:v>22059.042366075984</c:v>
                </c:pt>
                <c:pt idx="2124">
                  <c:v>20397.518284415812</c:v>
                </c:pt>
                <c:pt idx="2125">
                  <c:v>21816.789653977165</c:v>
                </c:pt>
                <c:pt idx="2126">
                  <c:v>20513.859482214924</c:v>
                </c:pt>
                <c:pt idx="2127">
                  <c:v>21878.826076522771</c:v>
                </c:pt>
                <c:pt idx="2128">
                  <c:v>23096.516921975988</c:v>
                </c:pt>
                <c:pt idx="2129">
                  <c:v>24063.798415903653</c:v>
                </c:pt>
                <c:pt idx="2130">
                  <c:v>22526.32015282381</c:v>
                </c:pt>
                <c:pt idx="2131">
                  <c:v>22887.906583942691</c:v>
                </c:pt>
                <c:pt idx="2132">
                  <c:v>22017.867094805759</c:v>
                </c:pt>
                <c:pt idx="2133">
                  <c:v>20847.146299443692</c:v>
                </c:pt>
                <c:pt idx="2134">
                  <c:v>19219.085125782713</c:v>
                </c:pt>
                <c:pt idx="2135">
                  <c:v>18251.752750357897</c:v>
                </c:pt>
                <c:pt idx="2136">
                  <c:v>17641.320336860692</c:v>
                </c:pt>
                <c:pt idx="2137">
                  <c:v>17795.793564521598</c:v>
                </c:pt>
                <c:pt idx="2138">
                  <c:v>16876.992910456189</c:v>
                </c:pt>
                <c:pt idx="2139">
                  <c:v>17091.900195199574</c:v>
                </c:pt>
                <c:pt idx="2140">
                  <c:v>18119.721881284433</c:v>
                </c:pt>
                <c:pt idx="2141">
                  <c:v>18936.07941419103</c:v>
                </c:pt>
                <c:pt idx="2142">
                  <c:v>19004.312218702391</c:v>
                </c:pt>
                <c:pt idx="2143">
                  <c:v>20524.896853543269</c:v>
                </c:pt>
                <c:pt idx="2144">
                  <c:v>20837.628549357152</c:v>
                </c:pt>
                <c:pt idx="2145">
                  <c:v>20870.1350217037</c:v>
                </c:pt>
                <c:pt idx="2146">
                  <c:v>21726.220792112239</c:v>
                </c:pt>
                <c:pt idx="2147">
                  <c:v>21599.269804095748</c:v>
                </c:pt>
                <c:pt idx="2148">
                  <c:v>21802.630916268772</c:v>
                </c:pt>
                <c:pt idx="2149">
                  <c:v>21681.380503844492</c:v>
                </c:pt>
                <c:pt idx="2150">
                  <c:v>20390.457716228342</c:v>
                </c:pt>
                <c:pt idx="2151">
                  <c:v>20922.177863320932</c:v>
                </c:pt>
                <c:pt idx="2152">
                  <c:v>23346.281346627125</c:v>
                </c:pt>
                <c:pt idx="2153">
                  <c:v>23046.031775434189</c:v>
                </c:pt>
                <c:pt idx="2154">
                  <c:v>23745.399583382612</c:v>
                </c:pt>
                <c:pt idx="2155">
                  <c:v>22062.16657620389</c:v>
                </c:pt>
                <c:pt idx="2156">
                  <c:v>21000.694178248599</c:v>
                </c:pt>
                <c:pt idx="2157">
                  <c:v>20976.56927964335</c:v>
                </c:pt>
                <c:pt idx="2158">
                  <c:v>19138.546008170251</c:v>
                </c:pt>
                <c:pt idx="2159">
                  <c:v>19522.921387033435</c:v>
                </c:pt>
                <c:pt idx="2160">
                  <c:v>17246.861915398629</c:v>
                </c:pt>
                <c:pt idx="2161">
                  <c:v>17607.042525491568</c:v>
                </c:pt>
                <c:pt idx="2162">
                  <c:v>17605.261843702097</c:v>
                </c:pt>
                <c:pt idx="2163">
                  <c:v>17555.076439280325</c:v>
                </c:pt>
                <c:pt idx="2164">
                  <c:v>18277.021114093506</c:v>
                </c:pt>
                <c:pt idx="2165">
                  <c:v>18505.994667534895</c:v>
                </c:pt>
                <c:pt idx="2166">
                  <c:v>20409.785116303636</c:v>
                </c:pt>
                <c:pt idx="2167">
                  <c:v>20463.574035825444</c:v>
                </c:pt>
                <c:pt idx="2168">
                  <c:v>21945.305514637017</c:v>
                </c:pt>
                <c:pt idx="2169">
                  <c:v>21066.271741047902</c:v>
                </c:pt>
                <c:pt idx="2170">
                  <c:v>21005.037501249048</c:v>
                </c:pt>
                <c:pt idx="2171">
                  <c:v>21902.803811511098</c:v>
                </c:pt>
                <c:pt idx="2172">
                  <c:v>21794.511982566622</c:v>
                </c:pt>
                <c:pt idx="2173">
                  <c:v>21543.758780694097</c:v>
                </c:pt>
                <c:pt idx="2174">
                  <c:v>21592.772287720753</c:v>
                </c:pt>
                <c:pt idx="2175">
                  <c:v>20643.484341759573</c:v>
                </c:pt>
                <c:pt idx="2176">
                  <c:v>21561.850509540487</c:v>
                </c:pt>
                <c:pt idx="2177">
                  <c:v>22685.212610645463</c:v>
                </c:pt>
                <c:pt idx="2178">
                  <c:v>23683.90818619405</c:v>
                </c:pt>
                <c:pt idx="2179">
                  <c:v>21050.606058770798</c:v>
                </c:pt>
                <c:pt idx="2180">
                  <c:v>21685.033898387901</c:v>
                </c:pt>
                <c:pt idx="2181">
                  <c:v>19795.765658804739</c:v>
                </c:pt>
                <c:pt idx="2182">
                  <c:v>18647.957168730431</c:v>
                </c:pt>
                <c:pt idx="2183">
                  <c:v>19380.424228116928</c:v>
                </c:pt>
                <c:pt idx="2184">
                  <c:v>17479.84154424768</c:v>
                </c:pt>
                <c:pt idx="2185">
                  <c:v>18215.125457041402</c:v>
                </c:pt>
                <c:pt idx="2186">
                  <c:v>18140.054008046816</c:v>
                </c:pt>
                <c:pt idx="2187">
                  <c:v>16818.218308448555</c:v>
                </c:pt>
                <c:pt idx="2188">
                  <c:v>17908.6403128686</c:v>
                </c:pt>
                <c:pt idx="2189">
                  <c:v>18797.258130753089</c:v>
                </c:pt>
                <c:pt idx="2190">
                  <c:v>18984.833025914984</c:v>
                </c:pt>
                <c:pt idx="2191">
                  <c:v>19066.161178085698</c:v>
                </c:pt>
                <c:pt idx="2192">
                  <c:v>20790.911132390029</c:v>
                </c:pt>
                <c:pt idx="2193">
                  <c:v>21378.907151383912</c:v>
                </c:pt>
                <c:pt idx="2194">
                  <c:v>21198.816227842217</c:v>
                </c:pt>
                <c:pt idx="2195">
                  <c:v>20106.360642519376</c:v>
                </c:pt>
                <c:pt idx="2196">
                  <c:v>20909.987041839875</c:v>
                </c:pt>
                <c:pt idx="2197">
                  <c:v>20321.288590063436</c:v>
                </c:pt>
                <c:pt idx="2198">
                  <c:v>21053.804473168962</c:v>
                </c:pt>
                <c:pt idx="2199">
                  <c:v>20061.358640025464</c:v>
                </c:pt>
                <c:pt idx="2200">
                  <c:v>23029.241316833512</c:v>
                </c:pt>
                <c:pt idx="2201">
                  <c:v>22671.350978485374</c:v>
                </c:pt>
                <c:pt idx="2202">
                  <c:v>23315.165415592772</c:v>
                </c:pt>
                <c:pt idx="2203">
                  <c:v>21213.108749671937</c:v>
                </c:pt>
                <c:pt idx="2204">
                  <c:v>21513.380305754545</c:v>
                </c:pt>
                <c:pt idx="2205">
                  <c:v>19078.101580667961</c:v>
                </c:pt>
                <c:pt idx="2206">
                  <c:v>19561.166639562118</c:v>
                </c:pt>
                <c:pt idx="2207">
                  <c:v>18810.719279629517</c:v>
                </c:pt>
                <c:pt idx="2208">
                  <c:v>16654.396567309534</c:v>
                </c:pt>
                <c:pt idx="2209">
                  <c:v>16429.72770683276</c:v>
                </c:pt>
                <c:pt idx="2210">
                  <c:v>16278.393668582992</c:v>
                </c:pt>
                <c:pt idx="2211">
                  <c:v>16910.915803221582</c:v>
                </c:pt>
                <c:pt idx="2212">
                  <c:v>16400.555257942389</c:v>
                </c:pt>
                <c:pt idx="2213">
                  <c:v>17423.270597053499</c:v>
                </c:pt>
                <c:pt idx="2214">
                  <c:v>17712.001230467395</c:v>
                </c:pt>
                <c:pt idx="2215">
                  <c:v>18044.055193045515</c:v>
                </c:pt>
                <c:pt idx="2216">
                  <c:v>19749.776792508303</c:v>
                </c:pt>
                <c:pt idx="2217">
                  <c:v>19172.830432512259</c:v>
                </c:pt>
                <c:pt idx="2218">
                  <c:v>19701.412414832335</c:v>
                </c:pt>
                <c:pt idx="2219">
                  <c:v>19606.916385225355</c:v>
                </c:pt>
                <c:pt idx="2220">
                  <c:v>20456.388872528678</c:v>
                </c:pt>
                <c:pt idx="2221">
                  <c:v>21026.308415530108</c:v>
                </c:pt>
                <c:pt idx="2222">
                  <c:v>20428.43843558904</c:v>
                </c:pt>
                <c:pt idx="2223">
                  <c:v>21741.030763899427</c:v>
                </c:pt>
                <c:pt idx="2224">
                  <c:v>20993.830595531905</c:v>
                </c:pt>
                <c:pt idx="2225">
                  <c:v>21832.584646553969</c:v>
                </c:pt>
                <c:pt idx="2226">
                  <c:v>20625.617309630834</c:v>
                </c:pt>
                <c:pt idx="2227">
                  <c:v>21060.692105872131</c:v>
                </c:pt>
                <c:pt idx="2228">
                  <c:v>20927.646630029085</c:v>
                </c:pt>
                <c:pt idx="2229">
                  <c:v>19623.954445221538</c:v>
                </c:pt>
                <c:pt idx="2230">
                  <c:v>18502.884985257297</c:v>
                </c:pt>
                <c:pt idx="2231">
                  <c:v>17196.514586737041</c:v>
                </c:pt>
                <c:pt idx="2232">
                  <c:v>17119.845867424978</c:v>
                </c:pt>
                <c:pt idx="2233">
                  <c:v>16943.323567596399</c:v>
                </c:pt>
                <c:pt idx="2234">
                  <c:v>17001.412635243043</c:v>
                </c:pt>
                <c:pt idx="2235">
                  <c:v>16002.078337913645</c:v>
                </c:pt>
                <c:pt idx="2236">
                  <c:v>16060.947890103344</c:v>
                </c:pt>
                <c:pt idx="2237">
                  <c:v>16810.328298946708</c:v>
                </c:pt>
                <c:pt idx="2238">
                  <c:v>17450.644029710278</c:v>
                </c:pt>
                <c:pt idx="2239">
                  <c:v>17647.106321942741</c:v>
                </c:pt>
                <c:pt idx="2240">
                  <c:v>18398.963165004818</c:v>
                </c:pt>
                <c:pt idx="2241">
                  <c:v>18546.312670759038</c:v>
                </c:pt>
                <c:pt idx="2242">
                  <c:v>20121.092934225017</c:v>
                </c:pt>
                <c:pt idx="2243">
                  <c:v>19883.367345584822</c:v>
                </c:pt>
                <c:pt idx="2244">
                  <c:v>18760.991677575337</c:v>
                </c:pt>
                <c:pt idx="2245">
                  <c:v>19751.080777598247</c:v>
                </c:pt>
                <c:pt idx="2246">
                  <c:v>19176.134432787661</c:v>
                </c:pt>
                <c:pt idx="2247">
                  <c:v>20110.59309048556</c:v>
                </c:pt>
                <c:pt idx="2248">
                  <c:v>21149.728209986148</c:v>
                </c:pt>
                <c:pt idx="2249">
                  <c:v>21731.37260087729</c:v>
                </c:pt>
                <c:pt idx="2250">
                  <c:v>20765.187767628686</c:v>
                </c:pt>
                <c:pt idx="2251">
                  <c:v>22201.577883676262</c:v>
                </c:pt>
                <c:pt idx="2252">
                  <c:v>20760.900068629468</c:v>
                </c:pt>
                <c:pt idx="2253">
                  <c:v>19748.082751016489</c:v>
                </c:pt>
                <c:pt idx="2254">
                  <c:v>18480.400445211973</c:v>
                </c:pt>
                <c:pt idx="2255">
                  <c:v>17019.836196359556</c:v>
                </c:pt>
                <c:pt idx="2256">
                  <c:v>17988.457889204263</c:v>
                </c:pt>
                <c:pt idx="2257">
                  <c:v>16695.483262764603</c:v>
                </c:pt>
                <c:pt idx="2258">
                  <c:v>16577.286070345937</c:v>
                </c:pt>
                <c:pt idx="2259">
                  <c:v>18034.523197715433</c:v>
                </c:pt>
                <c:pt idx="2260">
                  <c:v>17432.326509071114</c:v>
                </c:pt>
                <c:pt idx="2261">
                  <c:v>18438.761281396994</c:v>
                </c:pt>
                <c:pt idx="2262">
                  <c:v>19737.616913194463</c:v>
                </c:pt>
                <c:pt idx="2263">
                  <c:v>19481.723958271894</c:v>
                </c:pt>
                <c:pt idx="2264">
                  <c:v>22452.639977172104</c:v>
                </c:pt>
                <c:pt idx="2265">
                  <c:v>22024.092436517218</c:v>
                </c:pt>
                <c:pt idx="2266">
                  <c:v>21023.751962727267</c:v>
                </c:pt>
                <c:pt idx="2267">
                  <c:v>21231.553281358647</c:v>
                </c:pt>
                <c:pt idx="2268">
                  <c:v>21348.878620332649</c:v>
                </c:pt>
                <c:pt idx="2269">
                  <c:v>21329.183127999011</c:v>
                </c:pt>
                <c:pt idx="2270">
                  <c:v>21401.205708940885</c:v>
                </c:pt>
                <c:pt idx="2271">
                  <c:v>21446.217568035019</c:v>
                </c:pt>
                <c:pt idx="2272">
                  <c:v>22502.88282403455</c:v>
                </c:pt>
                <c:pt idx="2273">
                  <c:v>23960.79114028022</c:v>
                </c:pt>
                <c:pt idx="2274">
                  <c:v>21900.568067646916</c:v>
                </c:pt>
                <c:pt idx="2275">
                  <c:v>21138.842539628269</c:v>
                </c:pt>
                <c:pt idx="2276">
                  <c:v>20750.336902510637</c:v>
                </c:pt>
                <c:pt idx="2277">
                  <c:v>21526.580248079594</c:v>
                </c:pt>
                <c:pt idx="2278">
                  <c:v>18393.536933430638</c:v>
                </c:pt>
                <c:pt idx="2279">
                  <c:v>18442.354554740155</c:v>
                </c:pt>
                <c:pt idx="2280">
                  <c:v>18958.344254016112</c:v>
                </c:pt>
                <c:pt idx="2281">
                  <c:v>17690.238135167128</c:v>
                </c:pt>
                <c:pt idx="2282">
                  <c:v>18099.15735989048</c:v>
                </c:pt>
                <c:pt idx="2283">
                  <c:v>17941.39691847928</c:v>
                </c:pt>
                <c:pt idx="2284">
                  <c:v>17581.691655862687</c:v>
                </c:pt>
                <c:pt idx="2285">
                  <c:v>18136.9333319252</c:v>
                </c:pt>
                <c:pt idx="2286">
                  <c:v>20198.427878855888</c:v>
                </c:pt>
                <c:pt idx="2287">
                  <c:v>20121.201801787553</c:v>
                </c:pt>
                <c:pt idx="2288">
                  <c:v>20491.762357633146</c:v>
                </c:pt>
                <c:pt idx="2289">
                  <c:v>20928.527422239295</c:v>
                </c:pt>
                <c:pt idx="2290">
                  <c:v>20279.016167713537</c:v>
                </c:pt>
                <c:pt idx="2291">
                  <c:v>19871.524033637997</c:v>
                </c:pt>
                <c:pt idx="2292">
                  <c:v>20327.723200526012</c:v>
                </c:pt>
                <c:pt idx="2293">
                  <c:v>21664.009916606232</c:v>
                </c:pt>
                <c:pt idx="2294">
                  <c:v>20869.71379631976</c:v>
                </c:pt>
                <c:pt idx="2295">
                  <c:v>20512.489244610257</c:v>
                </c:pt>
                <c:pt idx="2296">
                  <c:v>22414.05539491642</c:v>
                </c:pt>
                <c:pt idx="2297">
                  <c:v>23897.661511200007</c:v>
                </c:pt>
                <c:pt idx="2298">
                  <c:v>21857.718972852959</c:v>
                </c:pt>
                <c:pt idx="2299">
                  <c:v>23277.928158527022</c:v>
                </c:pt>
                <c:pt idx="2300">
                  <c:v>21367.804758059396</c:v>
                </c:pt>
                <c:pt idx="2301">
                  <c:v>21564.928160214044</c:v>
                </c:pt>
                <c:pt idx="2302">
                  <c:v>18711.948016722708</c:v>
                </c:pt>
                <c:pt idx="2303">
                  <c:v>17698.922369251119</c:v>
                </c:pt>
                <c:pt idx="2304">
                  <c:v>18466.362014601345</c:v>
                </c:pt>
                <c:pt idx="2305">
                  <c:v>17604.451899388598</c:v>
                </c:pt>
                <c:pt idx="2306">
                  <c:v>17385.295649598127</c:v>
                </c:pt>
                <c:pt idx="2307">
                  <c:v>17371.344069138922</c:v>
                </c:pt>
                <c:pt idx="2308">
                  <c:v>18235.052166271387</c:v>
                </c:pt>
                <c:pt idx="2309">
                  <c:v>18705.678839955464</c:v>
                </c:pt>
                <c:pt idx="2310">
                  <c:v>19102.439619759785</c:v>
                </c:pt>
                <c:pt idx="2311">
                  <c:v>20481.343166746577</c:v>
                </c:pt>
                <c:pt idx="2312">
                  <c:v>21570.708998389153</c:v>
                </c:pt>
                <c:pt idx="2313">
                  <c:v>20914.515611484632</c:v>
                </c:pt>
                <c:pt idx="2314">
                  <c:v>20334.677726015776</c:v>
                </c:pt>
                <c:pt idx="2315">
                  <c:v>20385.883836243105</c:v>
                </c:pt>
                <c:pt idx="2316">
                  <c:v>20293.583532386539</c:v>
                </c:pt>
                <c:pt idx="2317">
                  <c:v>20516.234275043877</c:v>
                </c:pt>
                <c:pt idx="2318">
                  <c:v>20911.577525664146</c:v>
                </c:pt>
                <c:pt idx="2319">
                  <c:v>19747.493016696077</c:v>
                </c:pt>
                <c:pt idx="2320">
                  <c:v>22417.409436063284</c:v>
                </c:pt>
                <c:pt idx="2321">
                  <c:v>22377.238766676695</c:v>
                </c:pt>
                <c:pt idx="2322">
                  <c:v>22750.865027463395</c:v>
                </c:pt>
                <c:pt idx="2323">
                  <c:v>22611.291154534414</c:v>
                </c:pt>
                <c:pt idx="2324">
                  <c:v>21931.366720569524</c:v>
                </c:pt>
                <c:pt idx="2325">
                  <c:v>19904.278434253294</c:v>
                </c:pt>
                <c:pt idx="2326">
                  <c:v>19824.076717917051</c:v>
                </c:pt>
                <c:pt idx="2327">
                  <c:v>18552.029570090988</c:v>
                </c:pt>
                <c:pt idx="2328">
                  <c:v>17787.464115582665</c:v>
                </c:pt>
                <c:pt idx="2329">
                  <c:v>17508.271865177703</c:v>
                </c:pt>
                <c:pt idx="2330">
                  <c:v>17696.715216386616</c:v>
                </c:pt>
                <c:pt idx="2331">
                  <c:v>17216.431535594143</c:v>
                </c:pt>
                <c:pt idx="2332">
                  <c:v>18481.991435914118</c:v>
                </c:pt>
                <c:pt idx="2333">
                  <c:v>17571.661160209209</c:v>
                </c:pt>
                <c:pt idx="2334">
                  <c:v>19883.094718197633</c:v>
                </c:pt>
                <c:pt idx="2335">
                  <c:v>19595.220799716204</c:v>
                </c:pt>
                <c:pt idx="2336">
                  <c:v>20504.569537702901</c:v>
                </c:pt>
                <c:pt idx="2337">
                  <c:v>20656.681181870921</c:v>
                </c:pt>
                <c:pt idx="2338">
                  <c:v>21092.561922759727</c:v>
                </c:pt>
                <c:pt idx="2339">
                  <c:v>19818.139994651312</c:v>
                </c:pt>
                <c:pt idx="2340">
                  <c:v>19468.886129203402</c:v>
                </c:pt>
                <c:pt idx="2341">
                  <c:v>20895.739787603186</c:v>
                </c:pt>
                <c:pt idx="2342">
                  <c:v>20401.688430798957</c:v>
                </c:pt>
                <c:pt idx="2343">
                  <c:v>21186.837068335906</c:v>
                </c:pt>
                <c:pt idx="2344">
                  <c:v>21248.498277213152</c:v>
                </c:pt>
                <c:pt idx="2345">
                  <c:v>22522.0082647868</c:v>
                </c:pt>
                <c:pt idx="2346">
                  <c:v>21414.901941064792</c:v>
                </c:pt>
                <c:pt idx="2347">
                  <c:v>21092.628394949195</c:v>
                </c:pt>
                <c:pt idx="2348">
                  <c:v>21388.847577884186</c:v>
                </c:pt>
                <c:pt idx="2349">
                  <c:v>21072.58836681605</c:v>
                </c:pt>
                <c:pt idx="2350">
                  <c:v>19207.169821441457</c:v>
                </c:pt>
                <c:pt idx="2351">
                  <c:v>17622.629089688522</c:v>
                </c:pt>
                <c:pt idx="2352">
                  <c:v>17730.961783650884</c:v>
                </c:pt>
                <c:pt idx="2353">
                  <c:v>16963.78814955807</c:v>
                </c:pt>
                <c:pt idx="2354">
                  <c:v>17857.819590044375</c:v>
                </c:pt>
                <c:pt idx="2355">
                  <c:v>17920.080005482727</c:v>
                </c:pt>
                <c:pt idx="2356">
                  <c:v>17073.615240833809</c:v>
                </c:pt>
                <c:pt idx="2357">
                  <c:v>18504.521960676298</c:v>
                </c:pt>
                <c:pt idx="2358">
                  <c:v>18732.594664411066</c:v>
                </c:pt>
                <c:pt idx="2359">
                  <c:v>20082.522777742259</c:v>
                </c:pt>
                <c:pt idx="2360">
                  <c:v>20278.653278054149</c:v>
                </c:pt>
                <c:pt idx="2361">
                  <c:v>19594.019793143572</c:v>
                </c:pt>
                <c:pt idx="2362">
                  <c:v>21100.706530739233</c:v>
                </c:pt>
                <c:pt idx="2363">
                  <c:v>21554.883212152858</c:v>
                </c:pt>
                <c:pt idx="2364">
                  <c:v>20288.192613266139</c:v>
                </c:pt>
                <c:pt idx="2365">
                  <c:v>20774.265258838379</c:v>
                </c:pt>
                <c:pt idx="2366">
                  <c:v>20122.899422691888</c:v>
                </c:pt>
                <c:pt idx="2367">
                  <c:v>19804.566955038594</c:v>
                </c:pt>
                <c:pt idx="2368">
                  <c:v>22538.462254269925</c:v>
                </c:pt>
                <c:pt idx="2369">
                  <c:v>23339.655562146465</c:v>
                </c:pt>
                <c:pt idx="2370">
                  <c:v>22480.991775822225</c:v>
                </c:pt>
                <c:pt idx="2371">
                  <c:v>21592.178617146761</c:v>
                </c:pt>
                <c:pt idx="2372">
                  <c:v>20327.721744024278</c:v>
                </c:pt>
                <c:pt idx="2373">
                  <c:v>20240.593847013097</c:v>
                </c:pt>
                <c:pt idx="2374">
                  <c:v>19285.116357783147</c:v>
                </c:pt>
                <c:pt idx="2375">
                  <c:v>17061.107489465725</c:v>
                </c:pt>
                <c:pt idx="2376">
                  <c:v>17620.915630527161</c:v>
                </c:pt>
                <c:pt idx="2377">
                  <c:v>17436.48349003289</c:v>
                </c:pt>
                <c:pt idx="2378">
                  <c:v>16196.594510301416</c:v>
                </c:pt>
                <c:pt idx="2379">
                  <c:v>15990.944539175116</c:v>
                </c:pt>
                <c:pt idx="2380">
                  <c:v>17346.850399145362</c:v>
                </c:pt>
                <c:pt idx="2381">
                  <c:v>16938.929359766953</c:v>
                </c:pt>
                <c:pt idx="2382">
                  <c:v>17313.129092733667</c:v>
                </c:pt>
                <c:pt idx="2383">
                  <c:v>18000.967722390797</c:v>
                </c:pt>
                <c:pt idx="2384">
                  <c:v>17775.584065650779</c:v>
                </c:pt>
                <c:pt idx="2385">
                  <c:v>18075.610230923729</c:v>
                </c:pt>
                <c:pt idx="2386">
                  <c:v>18312.764864022218</c:v>
                </c:pt>
                <c:pt idx="2387">
                  <c:v>18703.955969902698</c:v>
                </c:pt>
                <c:pt idx="2388">
                  <c:v>18238.42309246388</c:v>
                </c:pt>
                <c:pt idx="2389">
                  <c:v>18104.489415336102</c:v>
                </c:pt>
                <c:pt idx="2390">
                  <c:v>18704.258748202374</c:v>
                </c:pt>
                <c:pt idx="2391">
                  <c:v>20178.767816394389</c:v>
                </c:pt>
                <c:pt idx="2392">
                  <c:v>21595.416470446449</c:v>
                </c:pt>
                <c:pt idx="2393">
                  <c:v>20826.848420227288</c:v>
                </c:pt>
                <c:pt idx="2394">
                  <c:v>19787.599612381036</c:v>
                </c:pt>
                <c:pt idx="2395">
                  <c:v>20346.009432260675</c:v>
                </c:pt>
                <c:pt idx="2396">
                  <c:v>20658.968790593044</c:v>
                </c:pt>
                <c:pt idx="2397">
                  <c:v>18442.508268190457</c:v>
                </c:pt>
                <c:pt idx="2398">
                  <c:v>17927.499500541897</c:v>
                </c:pt>
                <c:pt idx="2399">
                  <c:v>17593.765744632285</c:v>
                </c:pt>
                <c:pt idx="2400">
                  <c:v>16385.395362186027</c:v>
                </c:pt>
                <c:pt idx="2401">
                  <c:v>15974.364721070875</c:v>
                </c:pt>
                <c:pt idx="2402">
                  <c:v>16743.005429925324</c:v>
                </c:pt>
                <c:pt idx="2403">
                  <c:v>16387.867540914394</c:v>
                </c:pt>
                <c:pt idx="2404">
                  <c:v>16467.999206951514</c:v>
                </c:pt>
                <c:pt idx="2405">
                  <c:v>16340.538783533268</c:v>
                </c:pt>
                <c:pt idx="2406">
                  <c:v>17849.019218528701</c:v>
                </c:pt>
                <c:pt idx="2407">
                  <c:v>17111.435783470581</c:v>
                </c:pt>
                <c:pt idx="2408">
                  <c:v>17566.127429670854</c:v>
                </c:pt>
                <c:pt idx="2409">
                  <c:v>17721.249249510005</c:v>
                </c:pt>
                <c:pt idx="2410">
                  <c:v>17594.785745377121</c:v>
                </c:pt>
                <c:pt idx="2411">
                  <c:v>18703.497304096141</c:v>
                </c:pt>
                <c:pt idx="2412">
                  <c:v>18548.912897660652</c:v>
                </c:pt>
                <c:pt idx="2413">
                  <c:v>17588.842553418173</c:v>
                </c:pt>
                <c:pt idx="2414">
                  <c:v>18681.677136505677</c:v>
                </c:pt>
                <c:pt idx="2415">
                  <c:v>18908.071566544459</c:v>
                </c:pt>
                <c:pt idx="2416">
                  <c:v>20964.290952065552</c:v>
                </c:pt>
                <c:pt idx="2417">
                  <c:v>21410.918369332241</c:v>
                </c:pt>
                <c:pt idx="2418">
                  <c:v>21519.392150196807</c:v>
                </c:pt>
                <c:pt idx="2419">
                  <c:v>19950.078214238802</c:v>
                </c:pt>
                <c:pt idx="2420">
                  <c:v>20695.670823990586</c:v>
                </c:pt>
                <c:pt idx="2421">
                  <c:v>19732.421443936582</c:v>
                </c:pt>
                <c:pt idx="2422">
                  <c:v>18114.717741629651</c:v>
                </c:pt>
                <c:pt idx="2423">
                  <c:v>17208.009100122992</c:v>
                </c:pt>
                <c:pt idx="2424">
                  <c:v>15957.412148987692</c:v>
                </c:pt>
                <c:pt idx="2425">
                  <c:v>16140.194573352883</c:v>
                </c:pt>
                <c:pt idx="2426">
                  <c:v>17414.314868404857</c:v>
                </c:pt>
                <c:pt idx="2427">
                  <c:v>16514.406316603003</c:v>
                </c:pt>
                <c:pt idx="2428">
                  <c:v>16225.99078946382</c:v>
                </c:pt>
                <c:pt idx="2429">
                  <c:v>17135.052619126142</c:v>
                </c:pt>
                <c:pt idx="2430">
                  <c:v>18468.636799747619</c:v>
                </c:pt>
                <c:pt idx="2431">
                  <c:v>19127.22979273184</c:v>
                </c:pt>
                <c:pt idx="2432">
                  <c:v>19584.124305000449</c:v>
                </c:pt>
                <c:pt idx="2433">
                  <c:v>19624.568207733824</c:v>
                </c:pt>
                <c:pt idx="2434">
                  <c:v>20759.902317856206</c:v>
                </c:pt>
                <c:pt idx="2435">
                  <c:v>21101.083216973842</c:v>
                </c:pt>
                <c:pt idx="2436">
                  <c:v>20886.219708319859</c:v>
                </c:pt>
                <c:pt idx="2437">
                  <c:v>20117.435569656762</c:v>
                </c:pt>
                <c:pt idx="2438">
                  <c:v>19621.017139019234</c:v>
                </c:pt>
                <c:pt idx="2439">
                  <c:v>19505.507421785598</c:v>
                </c:pt>
                <c:pt idx="2440">
                  <c:v>22348.163095118223</c:v>
                </c:pt>
                <c:pt idx="2441">
                  <c:v>22332.710935103009</c:v>
                </c:pt>
                <c:pt idx="2442">
                  <c:v>21259.809313090838</c:v>
                </c:pt>
                <c:pt idx="2443">
                  <c:v>21746.24070763788</c:v>
                </c:pt>
                <c:pt idx="2444">
                  <c:v>20686.444676453168</c:v>
                </c:pt>
                <c:pt idx="2445">
                  <c:v>20397.998122237757</c:v>
                </c:pt>
                <c:pt idx="2446">
                  <c:v>18252.894957985354</c:v>
                </c:pt>
                <c:pt idx="2447">
                  <c:v>17932.035359903035</c:v>
                </c:pt>
                <c:pt idx="2448">
                  <c:v>16391.958383596539</c:v>
                </c:pt>
                <c:pt idx="2449">
                  <c:v>16716.925141852331</c:v>
                </c:pt>
                <c:pt idx="2450">
                  <c:v>16050.473243005892</c:v>
                </c:pt>
                <c:pt idx="2451">
                  <c:v>16168.714298234881</c:v>
                </c:pt>
                <c:pt idx="2452">
                  <c:v>16450.619311573653</c:v>
                </c:pt>
                <c:pt idx="2453">
                  <c:v>17976.220393346917</c:v>
                </c:pt>
                <c:pt idx="2454">
                  <c:v>18491.680361382005</c:v>
                </c:pt>
                <c:pt idx="2455">
                  <c:v>19743.842303665973</c:v>
                </c:pt>
                <c:pt idx="2456">
                  <c:v>21408.520985889481</c:v>
                </c:pt>
                <c:pt idx="2457">
                  <c:v>21021.99568675951</c:v>
                </c:pt>
                <c:pt idx="2458">
                  <c:v>19827.789639012539</c:v>
                </c:pt>
                <c:pt idx="2459">
                  <c:v>20249.072552995694</c:v>
                </c:pt>
                <c:pt idx="2460">
                  <c:v>20341.77302425247</c:v>
                </c:pt>
                <c:pt idx="2461">
                  <c:v>21377.563963921824</c:v>
                </c:pt>
                <c:pt idx="2462">
                  <c:v>21077.497504148978</c:v>
                </c:pt>
                <c:pt idx="2463">
                  <c:v>20886.034258770411</c:v>
                </c:pt>
                <c:pt idx="2464">
                  <c:v>22440.939968924053</c:v>
                </c:pt>
                <c:pt idx="2465">
                  <c:v>22685.191305383349</c:v>
                </c:pt>
                <c:pt idx="2466">
                  <c:v>22873.780900460872</c:v>
                </c:pt>
                <c:pt idx="2467">
                  <c:v>21362.114361236039</c:v>
                </c:pt>
                <c:pt idx="2468">
                  <c:v>21716.83436113473</c:v>
                </c:pt>
                <c:pt idx="2469">
                  <c:v>20835.616439557223</c:v>
                </c:pt>
                <c:pt idx="2470">
                  <c:v>18223.600750242189</c:v>
                </c:pt>
                <c:pt idx="2471">
                  <c:v>18397.625269706412</c:v>
                </c:pt>
                <c:pt idx="2472">
                  <c:v>16759.714305824116</c:v>
                </c:pt>
                <c:pt idx="2473">
                  <c:v>16169.223178719765</c:v>
                </c:pt>
                <c:pt idx="2474">
                  <c:v>16309.032016730283</c:v>
                </c:pt>
                <c:pt idx="2475">
                  <c:v>16434.965640694401</c:v>
                </c:pt>
                <c:pt idx="2476">
                  <c:v>17601.520301722619</c:v>
                </c:pt>
                <c:pt idx="2477">
                  <c:v>18404.442795891868</c:v>
                </c:pt>
                <c:pt idx="2478">
                  <c:v>18514.014342884464</c:v>
                </c:pt>
                <c:pt idx="2479">
                  <c:v>19085.287850909925</c:v>
                </c:pt>
                <c:pt idx="2480">
                  <c:v>20505.883722859238</c:v>
                </c:pt>
                <c:pt idx="2481">
                  <c:v>21296.241747890745</c:v>
                </c:pt>
                <c:pt idx="2482">
                  <c:v>21251.597888217573</c:v>
                </c:pt>
                <c:pt idx="2483">
                  <c:v>21396.277156169635</c:v>
                </c:pt>
                <c:pt idx="2484">
                  <c:v>21716.000057091314</c:v>
                </c:pt>
                <c:pt idx="2485">
                  <c:v>20887.025176116258</c:v>
                </c:pt>
                <c:pt idx="2486">
                  <c:v>21568.955816259597</c:v>
                </c:pt>
                <c:pt idx="2487">
                  <c:v>21402.289343032087</c:v>
                </c:pt>
                <c:pt idx="2488">
                  <c:v>22502.949531811653</c:v>
                </c:pt>
                <c:pt idx="2489">
                  <c:v>23488.07913275811</c:v>
                </c:pt>
                <c:pt idx="2490">
                  <c:v>21210.416683884818</c:v>
                </c:pt>
                <c:pt idx="2491">
                  <c:v>21614.360601311964</c:v>
                </c:pt>
                <c:pt idx="2492">
                  <c:v>21532.100295711527</c:v>
                </c:pt>
                <c:pt idx="2493">
                  <c:v>19471.772714097144</c:v>
                </c:pt>
                <c:pt idx="2494">
                  <c:v>18264.58363430381</c:v>
                </c:pt>
                <c:pt idx="2495">
                  <c:v>18081.146610378673</c:v>
                </c:pt>
                <c:pt idx="2496">
                  <c:v>17132.912050434468</c:v>
                </c:pt>
                <c:pt idx="2497">
                  <c:v>17163.832889240934</c:v>
                </c:pt>
                <c:pt idx="2498">
                  <c:v>16521.676422309582</c:v>
                </c:pt>
                <c:pt idx="2499">
                  <c:v>17119.471623358739</c:v>
                </c:pt>
                <c:pt idx="2500">
                  <c:v>16807.908237596635</c:v>
                </c:pt>
                <c:pt idx="2501">
                  <c:v>16688.665757977029</c:v>
                </c:pt>
                <c:pt idx="2502">
                  <c:v>19044.591062516527</c:v>
                </c:pt>
                <c:pt idx="2503">
                  <c:v>20366.839316494963</c:v>
                </c:pt>
                <c:pt idx="2504">
                  <c:v>21252.07689581249</c:v>
                </c:pt>
                <c:pt idx="2505">
                  <c:v>20076.579667003982</c:v>
                </c:pt>
                <c:pt idx="2506">
                  <c:v>21463.230760200604</c:v>
                </c:pt>
                <c:pt idx="2507">
                  <c:v>21833.876006864761</c:v>
                </c:pt>
                <c:pt idx="2508">
                  <c:v>21591.652907359334</c:v>
                </c:pt>
                <c:pt idx="2509">
                  <c:v>20771.814665620677</c:v>
                </c:pt>
                <c:pt idx="2510">
                  <c:v>20976.141685624196</c:v>
                </c:pt>
                <c:pt idx="2511">
                  <c:v>21337.506420581489</c:v>
                </c:pt>
                <c:pt idx="2512">
                  <c:v>22808.5712540608</c:v>
                </c:pt>
                <c:pt idx="2513">
                  <c:v>22128.086544826696</c:v>
                </c:pt>
                <c:pt idx="2514">
                  <c:v>22583.101233578687</c:v>
                </c:pt>
                <c:pt idx="2515">
                  <c:v>22901.550885601642</c:v>
                </c:pt>
                <c:pt idx="2516">
                  <c:v>21135.599056556075</c:v>
                </c:pt>
                <c:pt idx="2517">
                  <c:v>19581.767483947624</c:v>
                </c:pt>
                <c:pt idx="2518">
                  <c:v>19606.215164199024</c:v>
                </c:pt>
                <c:pt idx="2519">
                  <c:v>19107.18679021352</c:v>
                </c:pt>
                <c:pt idx="2520">
                  <c:v>18488.870085727121</c:v>
                </c:pt>
                <c:pt idx="2521">
                  <c:v>16701.205342522502</c:v>
                </c:pt>
                <c:pt idx="2522">
                  <c:v>17383.384992311723</c:v>
                </c:pt>
                <c:pt idx="2523">
                  <c:v>17487.843537979843</c:v>
                </c:pt>
                <c:pt idx="2524">
                  <c:v>16885.157886843153</c:v>
                </c:pt>
                <c:pt idx="2525">
                  <c:v>18441.534508965571</c:v>
                </c:pt>
                <c:pt idx="2526">
                  <c:v>18851.433667196099</c:v>
                </c:pt>
                <c:pt idx="2527">
                  <c:v>19547.123947517888</c:v>
                </c:pt>
                <c:pt idx="2528">
                  <c:v>20058.992588177207</c:v>
                </c:pt>
                <c:pt idx="2529">
                  <c:v>20463.514479859638</c:v>
                </c:pt>
                <c:pt idx="2530">
                  <c:v>21489.121050454072</c:v>
                </c:pt>
                <c:pt idx="2531">
                  <c:v>20172.528122249558</c:v>
                </c:pt>
                <c:pt idx="2532">
                  <c:v>21817.251247634609</c:v>
                </c:pt>
                <c:pt idx="2533">
                  <c:v>20525.371729206177</c:v>
                </c:pt>
                <c:pt idx="2534">
                  <c:v>20549.188764536328</c:v>
                </c:pt>
                <c:pt idx="2535">
                  <c:v>21748.740931343546</c:v>
                </c:pt>
                <c:pt idx="2536">
                  <c:v>22305.178761023108</c:v>
                </c:pt>
                <c:pt idx="2537">
                  <c:v>23455.43224506866</c:v>
                </c:pt>
                <c:pt idx="2538">
                  <c:v>23152.100132068284</c:v>
                </c:pt>
                <c:pt idx="2539">
                  <c:v>21243.528821100459</c:v>
                </c:pt>
                <c:pt idx="2540">
                  <c:v>20735.617281474253</c:v>
                </c:pt>
                <c:pt idx="2541">
                  <c:v>20008.237435328661</c:v>
                </c:pt>
                <c:pt idx="2542">
                  <c:v>19273.85990917496</c:v>
                </c:pt>
                <c:pt idx="2543">
                  <c:v>18673.352693127345</c:v>
                </c:pt>
                <c:pt idx="2544">
                  <c:v>18419.357518425313</c:v>
                </c:pt>
                <c:pt idx="2545">
                  <c:v>17517.934044610556</c:v>
                </c:pt>
                <c:pt idx="2546">
                  <c:v>17032.891147075945</c:v>
                </c:pt>
                <c:pt idx="2547">
                  <c:v>16959.254452945421</c:v>
                </c:pt>
                <c:pt idx="2548">
                  <c:v>16804.645444155936</c:v>
                </c:pt>
                <c:pt idx="2549">
                  <c:v>17038.927015337362</c:v>
                </c:pt>
                <c:pt idx="2550">
                  <c:v>17270.684964410688</c:v>
                </c:pt>
                <c:pt idx="2551">
                  <c:v>18523.944087593798</c:v>
                </c:pt>
                <c:pt idx="2552">
                  <c:v>19577.523226726295</c:v>
                </c:pt>
                <c:pt idx="2553">
                  <c:v>19895.842081098901</c:v>
                </c:pt>
                <c:pt idx="2554">
                  <c:v>21305.815487135184</c:v>
                </c:pt>
                <c:pt idx="2555">
                  <c:v>19589.356602030042</c:v>
                </c:pt>
                <c:pt idx="2556">
                  <c:v>20059.479193627241</c:v>
                </c:pt>
                <c:pt idx="2557">
                  <c:v>20655.225903603849</c:v>
                </c:pt>
                <c:pt idx="2558">
                  <c:v>20572.994642294572</c:v>
                </c:pt>
                <c:pt idx="2559">
                  <c:v>19962.280516006966</c:v>
                </c:pt>
                <c:pt idx="2560">
                  <c:v>21307.818483951825</c:v>
                </c:pt>
                <c:pt idx="2561">
                  <c:v>22752.158931674403</c:v>
                </c:pt>
                <c:pt idx="2562">
                  <c:v>21398.301507005195</c:v>
                </c:pt>
                <c:pt idx="2563">
                  <c:v>21375.001631468633</c:v>
                </c:pt>
                <c:pt idx="2564">
                  <c:v>19824.204404727658</c:v>
                </c:pt>
                <c:pt idx="2565">
                  <c:v>20563.39527246638</c:v>
                </c:pt>
                <c:pt idx="2566">
                  <c:v>18848.951755469636</c:v>
                </c:pt>
                <c:pt idx="2567">
                  <c:v>17185.028097131519</c:v>
                </c:pt>
                <c:pt idx="2568">
                  <c:v>17558.521621270284</c:v>
                </c:pt>
                <c:pt idx="2569">
                  <c:v>17501.886972336513</c:v>
                </c:pt>
                <c:pt idx="2570">
                  <c:v>17726.499644888769</c:v>
                </c:pt>
                <c:pt idx="2571">
                  <c:v>17413.188078120107</c:v>
                </c:pt>
                <c:pt idx="2572">
                  <c:v>16268.467741826151</c:v>
                </c:pt>
                <c:pt idx="2573">
                  <c:v>17533.328504568966</c:v>
                </c:pt>
                <c:pt idx="2574">
                  <c:v>16189.67625324252</c:v>
                </c:pt>
                <c:pt idx="2575">
                  <c:v>17933.854796898941</c:v>
                </c:pt>
                <c:pt idx="2576">
                  <c:v>18668.382863854848</c:v>
                </c:pt>
                <c:pt idx="2577">
                  <c:v>19689.693714382487</c:v>
                </c:pt>
                <c:pt idx="2578">
                  <c:v>20272.364580643269</c:v>
                </c:pt>
                <c:pt idx="2579">
                  <c:v>19272.740759226112</c:v>
                </c:pt>
                <c:pt idx="2580">
                  <c:v>18685.466789613907</c:v>
                </c:pt>
                <c:pt idx="2581">
                  <c:v>19081.313671211803</c:v>
                </c:pt>
                <c:pt idx="2582">
                  <c:v>19099.182965054642</c:v>
                </c:pt>
                <c:pt idx="2583">
                  <c:v>20297.331362187266</c:v>
                </c:pt>
                <c:pt idx="2584">
                  <c:v>21797.666626181748</c:v>
                </c:pt>
                <c:pt idx="2585">
                  <c:v>20758.24416730654</c:v>
                </c:pt>
                <c:pt idx="2586">
                  <c:v>21619.153004822809</c:v>
                </c:pt>
                <c:pt idx="2587">
                  <c:v>22073.130056597191</c:v>
                </c:pt>
                <c:pt idx="2588">
                  <c:v>21274.253555225849</c:v>
                </c:pt>
                <c:pt idx="2589">
                  <c:v>19017.302551928125</c:v>
                </c:pt>
                <c:pt idx="2590">
                  <c:v>18274.154928629654</c:v>
                </c:pt>
                <c:pt idx="2591">
                  <c:v>17528.250470847153</c:v>
                </c:pt>
                <c:pt idx="2592">
                  <c:v>16982.117962646476</c:v>
                </c:pt>
                <c:pt idx="2593">
                  <c:v>17744.519905402751</c:v>
                </c:pt>
                <c:pt idx="2594">
                  <c:v>17559.66624901041</c:v>
                </c:pt>
                <c:pt idx="2595">
                  <c:v>17695.692493731796</c:v>
                </c:pt>
                <c:pt idx="2596">
                  <c:v>17437.629807094941</c:v>
                </c:pt>
                <c:pt idx="2597">
                  <c:v>18023.694357880322</c:v>
                </c:pt>
                <c:pt idx="2598">
                  <c:v>20066.470456821906</c:v>
                </c:pt>
                <c:pt idx="2599">
                  <c:v>20024.42274036755</c:v>
                </c:pt>
                <c:pt idx="2600">
                  <c:v>22248.702418287976</c:v>
                </c:pt>
                <c:pt idx="2601">
                  <c:v>21230.401888341348</c:v>
                </c:pt>
                <c:pt idx="2602">
                  <c:v>22410.533981116725</c:v>
                </c:pt>
                <c:pt idx="2603">
                  <c:v>21714.90158998032</c:v>
                </c:pt>
                <c:pt idx="2604">
                  <c:v>21458.438101211908</c:v>
                </c:pt>
                <c:pt idx="2605">
                  <c:v>21901.507781837248</c:v>
                </c:pt>
                <c:pt idx="2606">
                  <c:v>22487.072111582878</c:v>
                </c:pt>
                <c:pt idx="2607">
                  <c:v>24177.017359600672</c:v>
                </c:pt>
                <c:pt idx="2608">
                  <c:v>24251.085292041291</c:v>
                </c:pt>
                <c:pt idx="2609">
                  <c:v>24573.056991093406</c:v>
                </c:pt>
                <c:pt idx="2610">
                  <c:v>22947.060351699285</c:v>
                </c:pt>
                <c:pt idx="2611">
                  <c:v>22141.750981989568</c:v>
                </c:pt>
                <c:pt idx="2612">
                  <c:v>21990.667756840245</c:v>
                </c:pt>
                <c:pt idx="2613">
                  <c:v>20159.136752227518</c:v>
                </c:pt>
                <c:pt idx="2614">
                  <c:v>19456.866577127155</c:v>
                </c:pt>
                <c:pt idx="2615">
                  <c:v>19005.183283196973</c:v>
                </c:pt>
                <c:pt idx="2616">
                  <c:v>18125.581145198161</c:v>
                </c:pt>
                <c:pt idx="2617">
                  <c:v>18616.418997651759</c:v>
                </c:pt>
                <c:pt idx="2618">
                  <c:v>17669.465692910187</c:v>
                </c:pt>
                <c:pt idx="2619">
                  <c:v>17320.473284801341</c:v>
                </c:pt>
                <c:pt idx="2620">
                  <c:v>17426.678831201061</c:v>
                </c:pt>
                <c:pt idx="2621">
                  <c:v>19188.263558354189</c:v>
                </c:pt>
                <c:pt idx="2622">
                  <c:v>19707.98030697944</c:v>
                </c:pt>
                <c:pt idx="2623">
                  <c:v>22365.212191481001</c:v>
                </c:pt>
                <c:pt idx="2624">
                  <c:v>22244.967498565395</c:v>
                </c:pt>
                <c:pt idx="2625">
                  <c:v>22737.940908670866</c:v>
                </c:pt>
                <c:pt idx="2626">
                  <c:v>22234.048371019948</c:v>
                </c:pt>
                <c:pt idx="2627">
                  <c:v>22769.190112287164</c:v>
                </c:pt>
                <c:pt idx="2628">
                  <c:v>22454.386964014793</c:v>
                </c:pt>
                <c:pt idx="2629">
                  <c:v>23586.72152965343</c:v>
                </c:pt>
                <c:pt idx="2630">
                  <c:v>22523.502660484857</c:v>
                </c:pt>
                <c:pt idx="2631">
                  <c:v>22189.029573162912</c:v>
                </c:pt>
                <c:pt idx="2632">
                  <c:v>23507.119197975549</c:v>
                </c:pt>
                <c:pt idx="2633">
                  <c:v>22812.141572014552</c:v>
                </c:pt>
                <c:pt idx="2634">
                  <c:v>23779.93956085747</c:v>
                </c:pt>
                <c:pt idx="2635">
                  <c:v>21779.730372679467</c:v>
                </c:pt>
                <c:pt idx="2636">
                  <c:v>23004.77638057014</c:v>
                </c:pt>
                <c:pt idx="2637">
                  <c:v>22137.547944037226</c:v>
                </c:pt>
                <c:pt idx="2638">
                  <c:v>19484.783647602751</c:v>
                </c:pt>
                <c:pt idx="2639">
                  <c:v>18902.411235800639</c:v>
                </c:pt>
                <c:pt idx="2640">
                  <c:v>18967.599973283988</c:v>
                </c:pt>
                <c:pt idx="2641">
                  <c:v>18445.337649674053</c:v>
                </c:pt>
                <c:pt idx="2642">
                  <c:v>18645.360947155546</c:v>
                </c:pt>
                <c:pt idx="2643">
                  <c:v>18743.213299909679</c:v>
                </c:pt>
                <c:pt idx="2644">
                  <c:v>17381.813289565467</c:v>
                </c:pt>
                <c:pt idx="2645">
                  <c:v>17890.175464184729</c:v>
                </c:pt>
                <c:pt idx="2646">
                  <c:v>21202.660817051605</c:v>
                </c:pt>
                <c:pt idx="2647">
                  <c:v>20711.901249929</c:v>
                </c:pt>
                <c:pt idx="2648">
                  <c:v>21576.358256731855</c:v>
                </c:pt>
                <c:pt idx="2649">
                  <c:v>21638.321935331511</c:v>
                </c:pt>
                <c:pt idx="2650">
                  <c:v>23977.179750196534</c:v>
                </c:pt>
                <c:pt idx="2651">
                  <c:v>23724.613433637034</c:v>
                </c:pt>
                <c:pt idx="2652">
                  <c:v>22783.508346839237</c:v>
                </c:pt>
                <c:pt idx="2653">
                  <c:v>22659.671420011076</c:v>
                </c:pt>
                <c:pt idx="2654">
                  <c:v>24263.655298183512</c:v>
                </c:pt>
                <c:pt idx="2655">
                  <c:v>22595.26772524753</c:v>
                </c:pt>
                <c:pt idx="2656">
                  <c:v>23242.828835819906</c:v>
                </c:pt>
                <c:pt idx="2657">
                  <c:v>24948.669542516483</c:v>
                </c:pt>
                <c:pt idx="2658">
                  <c:v>23708.52418130542</c:v>
                </c:pt>
                <c:pt idx="2659">
                  <c:v>23125.425248431282</c:v>
                </c:pt>
                <c:pt idx="2660">
                  <c:v>23122.589133787591</c:v>
                </c:pt>
                <c:pt idx="2661">
                  <c:v>22478.673829517193</c:v>
                </c:pt>
                <c:pt idx="2662">
                  <c:v>20503.45937945052</c:v>
                </c:pt>
                <c:pt idx="2663">
                  <c:v>18481.570323590677</c:v>
                </c:pt>
                <c:pt idx="2664">
                  <c:v>18233.992505777274</c:v>
                </c:pt>
                <c:pt idx="2665">
                  <c:v>18989.900083143191</c:v>
                </c:pt>
                <c:pt idx="2666">
                  <c:v>18793.775463868762</c:v>
                </c:pt>
                <c:pt idx="2667">
                  <c:v>17942.558390319358</c:v>
                </c:pt>
                <c:pt idx="2668">
                  <c:v>18084.367581236387</c:v>
                </c:pt>
                <c:pt idx="2669">
                  <c:v>19022.091254477451</c:v>
                </c:pt>
                <c:pt idx="2670">
                  <c:v>20894.901015622254</c:v>
                </c:pt>
                <c:pt idx="2671">
                  <c:v>20255.679631780906</c:v>
                </c:pt>
                <c:pt idx="2672">
                  <c:v>21750.442443609983</c:v>
                </c:pt>
                <c:pt idx="2673">
                  <c:v>21866.863170559674</c:v>
                </c:pt>
                <c:pt idx="2674">
                  <c:v>22109.67096314724</c:v>
                </c:pt>
                <c:pt idx="2675">
                  <c:v>23255.690007161284</c:v>
                </c:pt>
                <c:pt idx="2676">
                  <c:v>22348.098577356563</c:v>
                </c:pt>
                <c:pt idx="2677">
                  <c:v>22678.598728553108</c:v>
                </c:pt>
                <c:pt idx="2678">
                  <c:v>22091.330837310303</c:v>
                </c:pt>
                <c:pt idx="2679">
                  <c:v>23875.283355975218</c:v>
                </c:pt>
                <c:pt idx="2680">
                  <c:v>25076.504430477111</c:v>
                </c:pt>
                <c:pt idx="2681">
                  <c:v>23861.3865190738</c:v>
                </c:pt>
                <c:pt idx="2682">
                  <c:v>24128.962616263863</c:v>
                </c:pt>
                <c:pt idx="2683">
                  <c:v>23758.441149328064</c:v>
                </c:pt>
                <c:pt idx="2684">
                  <c:v>21653.307609777792</c:v>
                </c:pt>
                <c:pt idx="2685">
                  <c:v>21691.382878982546</c:v>
                </c:pt>
                <c:pt idx="2686">
                  <c:v>19467.333227729385</c:v>
                </c:pt>
                <c:pt idx="2687">
                  <c:v>19520.496518477121</c:v>
                </c:pt>
                <c:pt idx="2688">
                  <c:v>18856.417671243809</c:v>
                </c:pt>
                <c:pt idx="2689">
                  <c:v>17281.988708057772</c:v>
                </c:pt>
                <c:pt idx="2690">
                  <c:v>17669.751070663533</c:v>
                </c:pt>
                <c:pt idx="2691">
                  <c:v>18504.806005809172</c:v>
                </c:pt>
                <c:pt idx="2692">
                  <c:v>17450.457475531541</c:v>
                </c:pt>
                <c:pt idx="2693">
                  <c:v>18824.584879386482</c:v>
                </c:pt>
                <c:pt idx="2694">
                  <c:v>21032.846451455585</c:v>
                </c:pt>
                <c:pt idx="2695">
                  <c:v>20249.339034648274</c:v>
                </c:pt>
                <c:pt idx="2696">
                  <c:v>22302.770572628029</c:v>
                </c:pt>
                <c:pt idx="2697">
                  <c:v>22808.106318947681</c:v>
                </c:pt>
                <c:pt idx="2698">
                  <c:v>21945.18318789078</c:v>
                </c:pt>
                <c:pt idx="2699">
                  <c:v>22604.639373318143</c:v>
                </c:pt>
                <c:pt idx="2700">
                  <c:v>22424.532184979787</c:v>
                </c:pt>
                <c:pt idx="2701">
                  <c:v>22281.588930299633</c:v>
                </c:pt>
                <c:pt idx="2702">
                  <c:v>22126.894089528818</c:v>
                </c:pt>
                <c:pt idx="2703">
                  <c:v>21921.98446654695</c:v>
                </c:pt>
                <c:pt idx="2704">
                  <c:v>22237.499355687305</c:v>
                </c:pt>
                <c:pt idx="2705">
                  <c:v>23963.106955477451</c:v>
                </c:pt>
                <c:pt idx="2706">
                  <c:v>23468.365782029901</c:v>
                </c:pt>
                <c:pt idx="2707">
                  <c:v>22419.684434012779</c:v>
                </c:pt>
                <c:pt idx="2708">
                  <c:v>20759.370968801217</c:v>
                </c:pt>
                <c:pt idx="2709">
                  <c:v>21981.484151018765</c:v>
                </c:pt>
                <c:pt idx="2710">
                  <c:v>19239.08392449249</c:v>
                </c:pt>
                <c:pt idx="2711">
                  <c:v>20038.570735940913</c:v>
                </c:pt>
                <c:pt idx="2712">
                  <c:v>18013.3320278223</c:v>
                </c:pt>
                <c:pt idx="2713">
                  <c:v>17715.287145337636</c:v>
                </c:pt>
                <c:pt idx="2714">
                  <c:v>18205.598384970192</c:v>
                </c:pt>
                <c:pt idx="2715">
                  <c:v>18440.947981406545</c:v>
                </c:pt>
                <c:pt idx="2716">
                  <c:v>18106.63605441618</c:v>
                </c:pt>
                <c:pt idx="2717">
                  <c:v>18903.032418855841</c:v>
                </c:pt>
                <c:pt idx="2718">
                  <c:v>18122.611175429312</c:v>
                </c:pt>
                <c:pt idx="2719">
                  <c:v>18763.363462527392</c:v>
                </c:pt>
                <c:pt idx="2720">
                  <c:v>20687.516980515047</c:v>
                </c:pt>
                <c:pt idx="2721">
                  <c:v>20554.111426486295</c:v>
                </c:pt>
                <c:pt idx="2722">
                  <c:v>21716.649826505156</c:v>
                </c:pt>
                <c:pt idx="2723">
                  <c:v>21077.111713813432</c:v>
                </c:pt>
                <c:pt idx="2724">
                  <c:v>21993.924302671978</c:v>
                </c:pt>
                <c:pt idx="2725">
                  <c:v>21616.279441772425</c:v>
                </c:pt>
                <c:pt idx="2726">
                  <c:v>21951.242914662369</c:v>
                </c:pt>
                <c:pt idx="2727">
                  <c:v>22012.602441446121</c:v>
                </c:pt>
                <c:pt idx="2728">
                  <c:v>24426.841376599936</c:v>
                </c:pt>
                <c:pt idx="2729">
                  <c:v>23735.889943382554</c:v>
                </c:pt>
                <c:pt idx="2730">
                  <c:v>21595.775382446147</c:v>
                </c:pt>
                <c:pt idx="2731">
                  <c:v>22677.398284091367</c:v>
                </c:pt>
                <c:pt idx="2732">
                  <c:v>21264.742061981447</c:v>
                </c:pt>
                <c:pt idx="2733">
                  <c:v>20219.212604118682</c:v>
                </c:pt>
                <c:pt idx="2734">
                  <c:v>20060.358623697175</c:v>
                </c:pt>
                <c:pt idx="2735">
                  <c:v>19622.165721728401</c:v>
                </c:pt>
                <c:pt idx="2736">
                  <c:v>17261.600176120548</c:v>
                </c:pt>
                <c:pt idx="2737">
                  <c:v>18826.994763376726</c:v>
                </c:pt>
                <c:pt idx="2738">
                  <c:v>18200.053795000171</c:v>
                </c:pt>
                <c:pt idx="2739">
                  <c:v>17415.750054817403</c:v>
                </c:pt>
                <c:pt idx="2740">
                  <c:v>17843.291672641688</c:v>
                </c:pt>
                <c:pt idx="2741">
                  <c:v>18828.617285633987</c:v>
                </c:pt>
                <c:pt idx="2742">
                  <c:v>18442.149084242217</c:v>
                </c:pt>
                <c:pt idx="2743">
                  <c:v>18175.156555980513</c:v>
                </c:pt>
                <c:pt idx="2744">
                  <c:v>20362.291141775062</c:v>
                </c:pt>
                <c:pt idx="2745">
                  <c:v>20175.037442572622</c:v>
                </c:pt>
                <c:pt idx="2746">
                  <c:v>21190.283609772701</c:v>
                </c:pt>
                <c:pt idx="2747">
                  <c:v>20311.357148984862</c:v>
                </c:pt>
                <c:pt idx="2748">
                  <c:v>21311.256042150391</c:v>
                </c:pt>
                <c:pt idx="2749">
                  <c:v>20671.617680938893</c:v>
                </c:pt>
                <c:pt idx="2750">
                  <c:v>20303.783096531428</c:v>
                </c:pt>
                <c:pt idx="2751">
                  <c:v>21163.805018522828</c:v>
                </c:pt>
                <c:pt idx="2752">
                  <c:v>22148.262766036431</c:v>
                </c:pt>
                <c:pt idx="2753">
                  <c:v>22759.800960429206</c:v>
                </c:pt>
                <c:pt idx="2754">
                  <c:v>23385.936577650886</c:v>
                </c:pt>
                <c:pt idx="2755">
                  <c:v>21471.310471268385</c:v>
                </c:pt>
                <c:pt idx="2756">
                  <c:v>20663.683515890119</c:v>
                </c:pt>
                <c:pt idx="2757">
                  <c:v>20473.561401527386</c:v>
                </c:pt>
                <c:pt idx="2758">
                  <c:v>20268.353857572165</c:v>
                </c:pt>
                <c:pt idx="2759">
                  <c:v>18209.331000528411</c:v>
                </c:pt>
                <c:pt idx="2760">
                  <c:v>18519.174355986026</c:v>
                </c:pt>
                <c:pt idx="2761">
                  <c:v>17488.268949036843</c:v>
                </c:pt>
                <c:pt idx="2762">
                  <c:v>17481.715273106565</c:v>
                </c:pt>
                <c:pt idx="2763">
                  <c:v>17603.094850863155</c:v>
                </c:pt>
                <c:pt idx="2764">
                  <c:v>19212.793125644905</c:v>
                </c:pt>
                <c:pt idx="2765">
                  <c:v>17800.988511194115</c:v>
                </c:pt>
                <c:pt idx="2766">
                  <c:v>20975.690240704414</c:v>
                </c:pt>
                <c:pt idx="2767">
                  <c:v>22649.202583340797</c:v>
                </c:pt>
                <c:pt idx="2768">
                  <c:v>22988.601922013397</c:v>
                </c:pt>
                <c:pt idx="2769">
                  <c:v>24243.957282311017</c:v>
                </c:pt>
                <c:pt idx="2770">
                  <c:v>23608.571441986845</c:v>
                </c:pt>
                <c:pt idx="2771">
                  <c:v>24233.697104385297</c:v>
                </c:pt>
                <c:pt idx="2772">
                  <c:v>22225.98304605428</c:v>
                </c:pt>
                <c:pt idx="2773">
                  <c:v>23264.659155063622</c:v>
                </c:pt>
                <c:pt idx="2774">
                  <c:v>23509.412493751777</c:v>
                </c:pt>
                <c:pt idx="2775">
                  <c:v>23324.808845373151</c:v>
                </c:pt>
                <c:pt idx="2776">
                  <c:v>25568.275563463289</c:v>
                </c:pt>
                <c:pt idx="2777">
                  <c:v>23627.815145082994</c:v>
                </c:pt>
                <c:pt idx="2778">
                  <c:v>25223.53776238186</c:v>
                </c:pt>
                <c:pt idx="2779">
                  <c:v>24315.985495809855</c:v>
                </c:pt>
                <c:pt idx="2780">
                  <c:v>23287.881142861483</c:v>
                </c:pt>
                <c:pt idx="2781">
                  <c:v>21486.431606228569</c:v>
                </c:pt>
                <c:pt idx="2782">
                  <c:v>19681.830535273744</c:v>
                </c:pt>
                <c:pt idx="2783">
                  <c:v>19064.081103272467</c:v>
                </c:pt>
                <c:pt idx="2784">
                  <c:v>19051.493380632539</c:v>
                </c:pt>
                <c:pt idx="2785">
                  <c:v>17776.922960933378</c:v>
                </c:pt>
                <c:pt idx="2786">
                  <c:v>19023.2405339414</c:v>
                </c:pt>
                <c:pt idx="2787">
                  <c:v>17946.862250729664</c:v>
                </c:pt>
                <c:pt idx="2788">
                  <c:v>18437.504989701531</c:v>
                </c:pt>
                <c:pt idx="2789">
                  <c:v>18893.433188322568</c:v>
                </c:pt>
                <c:pt idx="2790">
                  <c:v>22078.036704720304</c:v>
                </c:pt>
                <c:pt idx="2791">
                  <c:v>23171.966808144582</c:v>
                </c:pt>
                <c:pt idx="2792">
                  <c:v>23048.130536952234</c:v>
                </c:pt>
                <c:pt idx="2793">
                  <c:v>23182.422900927148</c:v>
                </c:pt>
                <c:pt idx="2794">
                  <c:v>23590.226805451901</c:v>
                </c:pt>
                <c:pt idx="2795">
                  <c:v>24406.521585037211</c:v>
                </c:pt>
                <c:pt idx="2796">
                  <c:v>23291.136171248811</c:v>
                </c:pt>
                <c:pt idx="2797">
                  <c:v>23077.875089505389</c:v>
                </c:pt>
                <c:pt idx="2798">
                  <c:v>22840.438203287307</c:v>
                </c:pt>
                <c:pt idx="2799">
                  <c:v>23391.045951203843</c:v>
                </c:pt>
                <c:pt idx="2800">
                  <c:v>24575.212184266467</c:v>
                </c:pt>
                <c:pt idx="2801">
                  <c:v>24794.296474569594</c:v>
                </c:pt>
                <c:pt idx="2802">
                  <c:v>25039.31179930998</c:v>
                </c:pt>
                <c:pt idx="2803">
                  <c:v>24728.466117771124</c:v>
                </c:pt>
                <c:pt idx="2804">
                  <c:v>24448.975892970029</c:v>
                </c:pt>
                <c:pt idx="2805">
                  <c:v>22644.754919734129</c:v>
                </c:pt>
                <c:pt idx="2806">
                  <c:v>19988.44933166448</c:v>
                </c:pt>
                <c:pt idx="2807">
                  <c:v>20989.978531769644</c:v>
                </c:pt>
                <c:pt idx="2808">
                  <c:v>19348.33874493132</c:v>
                </c:pt>
                <c:pt idx="2809">
                  <c:v>18183.606769291291</c:v>
                </c:pt>
                <c:pt idx="2810">
                  <c:v>18482.954141484988</c:v>
                </c:pt>
                <c:pt idx="2811">
                  <c:v>17909.879932425702</c:v>
                </c:pt>
                <c:pt idx="2812">
                  <c:v>19660.942721364594</c:v>
                </c:pt>
                <c:pt idx="2813">
                  <c:v>20341.578391542516</c:v>
                </c:pt>
                <c:pt idx="2814">
                  <c:v>22006.998261056644</c:v>
                </c:pt>
                <c:pt idx="2815">
                  <c:v>22246.908735502071</c:v>
                </c:pt>
                <c:pt idx="2816">
                  <c:v>24154.197207477293</c:v>
                </c:pt>
                <c:pt idx="2817">
                  <c:v>23471.965080443977</c:v>
                </c:pt>
                <c:pt idx="2818">
                  <c:v>24853.56389437812</c:v>
                </c:pt>
                <c:pt idx="2819">
                  <c:v>24212.135956884122</c:v>
                </c:pt>
                <c:pt idx="2820">
                  <c:v>23252.698248092824</c:v>
                </c:pt>
                <c:pt idx="2821">
                  <c:v>23203.565530350745</c:v>
                </c:pt>
                <c:pt idx="2822">
                  <c:v>24412.107422939465</c:v>
                </c:pt>
                <c:pt idx="2823">
                  <c:v>23720.070587515456</c:v>
                </c:pt>
                <c:pt idx="2824">
                  <c:v>25919.694849981188</c:v>
                </c:pt>
                <c:pt idx="2825">
                  <c:v>25433.546509845626</c:v>
                </c:pt>
                <c:pt idx="2826">
                  <c:v>24850.537495883935</c:v>
                </c:pt>
                <c:pt idx="2827">
                  <c:v>22815.176558564293</c:v>
                </c:pt>
                <c:pt idx="2828">
                  <c:v>23157.867731845185</c:v>
                </c:pt>
                <c:pt idx="2829">
                  <c:v>23622.081737869903</c:v>
                </c:pt>
                <c:pt idx="2830">
                  <c:v>19952.562994317996</c:v>
                </c:pt>
                <c:pt idx="2831">
                  <c:v>20724.303069152164</c:v>
                </c:pt>
                <c:pt idx="2832">
                  <c:v>19740.750419444485</c:v>
                </c:pt>
                <c:pt idx="2833">
                  <c:v>18735.835018718179</c:v>
                </c:pt>
                <c:pt idx="2834">
                  <c:v>19132.812662295841</c:v>
                </c:pt>
                <c:pt idx="2835">
                  <c:v>19192.934514706423</c:v>
                </c:pt>
                <c:pt idx="2836">
                  <c:v>18499.654601769391</c:v>
                </c:pt>
                <c:pt idx="2837">
                  <c:v>20198.328824520009</c:v>
                </c:pt>
                <c:pt idx="2838">
                  <c:v>21260.219189572977</c:v>
                </c:pt>
                <c:pt idx="2839">
                  <c:v>21625.568473211122</c:v>
                </c:pt>
                <c:pt idx="2840">
                  <c:v>23349.08645727799</c:v>
                </c:pt>
                <c:pt idx="2841">
                  <c:v>22661.829787712973</c:v>
                </c:pt>
                <c:pt idx="2842">
                  <c:v>24903.542161458554</c:v>
                </c:pt>
                <c:pt idx="2843">
                  <c:v>23524.627948849709</c:v>
                </c:pt>
                <c:pt idx="2844">
                  <c:v>23604.787109664292</c:v>
                </c:pt>
                <c:pt idx="2845">
                  <c:v>24870.748759828144</c:v>
                </c:pt>
                <c:pt idx="2846">
                  <c:v>24058.030953659189</c:v>
                </c:pt>
                <c:pt idx="2847">
                  <c:v>25247.609361367238</c:v>
                </c:pt>
                <c:pt idx="2848">
                  <c:v>25563.027821951902</c:v>
                </c:pt>
                <c:pt idx="2849">
                  <c:v>25515.857619061357</c:v>
                </c:pt>
                <c:pt idx="2850">
                  <c:v>25370.282794268631</c:v>
                </c:pt>
                <c:pt idx="2851">
                  <c:v>24282.345946607827</c:v>
                </c:pt>
                <c:pt idx="2852">
                  <c:v>23546.899645680111</c:v>
                </c:pt>
                <c:pt idx="2853">
                  <c:v>21693.094159496446</c:v>
                </c:pt>
                <c:pt idx="2854">
                  <c:v>20652.520532768784</c:v>
                </c:pt>
                <c:pt idx="2855">
                  <c:v>20637.125552536505</c:v>
                </c:pt>
                <c:pt idx="2856">
                  <c:v>19494.59397760428</c:v>
                </c:pt>
                <c:pt idx="2857">
                  <c:v>18625.797719526727</c:v>
                </c:pt>
                <c:pt idx="2858">
                  <c:v>18628.566996535854</c:v>
                </c:pt>
                <c:pt idx="2859">
                  <c:v>18026.481019282415</c:v>
                </c:pt>
                <c:pt idx="2860">
                  <c:v>18254.565739658112</c:v>
                </c:pt>
                <c:pt idx="2861">
                  <c:v>19381.601525049955</c:v>
                </c:pt>
                <c:pt idx="2862">
                  <c:v>20235.799177023582</c:v>
                </c:pt>
                <c:pt idx="2863">
                  <c:v>21264.418727937784</c:v>
                </c:pt>
                <c:pt idx="2864">
                  <c:v>24175.450636508293</c:v>
                </c:pt>
                <c:pt idx="2865">
                  <c:v>24050.627859801887</c:v>
                </c:pt>
                <c:pt idx="2866">
                  <c:v>23884.519951033009</c:v>
                </c:pt>
                <c:pt idx="2867">
                  <c:v>23132.162394388557</c:v>
                </c:pt>
                <c:pt idx="2868">
                  <c:v>24141.43229026187</c:v>
                </c:pt>
                <c:pt idx="2869">
                  <c:v>24202.292027445696</c:v>
                </c:pt>
                <c:pt idx="2870">
                  <c:v>23386.584628012217</c:v>
                </c:pt>
                <c:pt idx="2871">
                  <c:v>23594.470626984847</c:v>
                </c:pt>
                <c:pt idx="2872">
                  <c:v>24852.653533346594</c:v>
                </c:pt>
                <c:pt idx="2873">
                  <c:v>24230.252698139564</c:v>
                </c:pt>
                <c:pt idx="2874">
                  <c:v>23437.507237736183</c:v>
                </c:pt>
                <c:pt idx="2875">
                  <c:v>22904.003092769253</c:v>
                </c:pt>
                <c:pt idx="2876">
                  <c:v>23569.524657825754</c:v>
                </c:pt>
                <c:pt idx="2877">
                  <c:v>22272.535080518941</c:v>
                </c:pt>
                <c:pt idx="2878">
                  <c:v>21678.389501693942</c:v>
                </c:pt>
                <c:pt idx="2879">
                  <c:v>20626.167256482982</c:v>
                </c:pt>
                <c:pt idx="2880">
                  <c:v>19386.985489220788</c:v>
                </c:pt>
                <c:pt idx="2881">
                  <c:v>18379.232646337321</c:v>
                </c:pt>
                <c:pt idx="2882">
                  <c:v>17768.486973764844</c:v>
                </c:pt>
                <c:pt idx="2883">
                  <c:v>19225.518829241988</c:v>
                </c:pt>
                <c:pt idx="2884">
                  <c:v>18210.689458693374</c:v>
                </c:pt>
                <c:pt idx="2885">
                  <c:v>19479.413880602242</c:v>
                </c:pt>
                <c:pt idx="2886">
                  <c:v>18601.236536287761</c:v>
                </c:pt>
                <c:pt idx="2887">
                  <c:v>20361.9125153391</c:v>
                </c:pt>
                <c:pt idx="2888">
                  <c:v>22183.348221032582</c:v>
                </c:pt>
                <c:pt idx="2889">
                  <c:v>21559.776614913048</c:v>
                </c:pt>
                <c:pt idx="2890">
                  <c:v>21687.10400174437</c:v>
                </c:pt>
                <c:pt idx="2891">
                  <c:v>22699.670871033675</c:v>
                </c:pt>
                <c:pt idx="2892">
                  <c:v>23206.504091624665</c:v>
                </c:pt>
                <c:pt idx="2893">
                  <c:v>22134.479605364493</c:v>
                </c:pt>
                <c:pt idx="2894">
                  <c:v>21941.619370552253</c:v>
                </c:pt>
                <c:pt idx="2895">
                  <c:v>23824.701690457216</c:v>
                </c:pt>
                <c:pt idx="2896">
                  <c:v>24620.919204110258</c:v>
                </c:pt>
                <c:pt idx="2897">
                  <c:v>24968.729077901218</c:v>
                </c:pt>
                <c:pt idx="2898">
                  <c:v>24227.294696376743</c:v>
                </c:pt>
                <c:pt idx="2899">
                  <c:v>22691.2506182752</c:v>
                </c:pt>
                <c:pt idx="2900">
                  <c:v>22641.025237873138</c:v>
                </c:pt>
                <c:pt idx="2901">
                  <c:v>21641.93378564782</c:v>
                </c:pt>
                <c:pt idx="2902">
                  <c:v>21128.62672388351</c:v>
                </c:pt>
                <c:pt idx="2903">
                  <c:v>20099.453906596733</c:v>
                </c:pt>
                <c:pt idx="2904">
                  <c:v>18353.89311642696</c:v>
                </c:pt>
                <c:pt idx="2905">
                  <c:v>19415.068008467053</c:v>
                </c:pt>
                <c:pt idx="2906">
                  <c:v>19201.118960150859</c:v>
                </c:pt>
                <c:pt idx="2907">
                  <c:v>19099.6633949307</c:v>
                </c:pt>
                <c:pt idx="2908">
                  <c:v>18318.834137436665</c:v>
                </c:pt>
                <c:pt idx="2909">
                  <c:v>17488.711703106459</c:v>
                </c:pt>
                <c:pt idx="2910">
                  <c:v>19844.604896968558</c:v>
                </c:pt>
                <c:pt idx="2911">
                  <c:v>19545.274303454851</c:v>
                </c:pt>
                <c:pt idx="2912">
                  <c:v>19087.227127615257</c:v>
                </c:pt>
                <c:pt idx="2913">
                  <c:v>19728.437505995757</c:v>
                </c:pt>
                <c:pt idx="2914">
                  <c:v>22163.340985979867</c:v>
                </c:pt>
                <c:pt idx="2915">
                  <c:v>20646.927528141183</c:v>
                </c:pt>
                <c:pt idx="2916">
                  <c:v>22376.899090054627</c:v>
                </c:pt>
                <c:pt idx="2917">
                  <c:v>21435.98689807122</c:v>
                </c:pt>
                <c:pt idx="2918">
                  <c:v>22040.588258826174</c:v>
                </c:pt>
                <c:pt idx="2919">
                  <c:v>22477.182956387373</c:v>
                </c:pt>
                <c:pt idx="2920">
                  <c:v>23897.167709125795</c:v>
                </c:pt>
                <c:pt idx="2921">
                  <c:v>23909.674478808716</c:v>
                </c:pt>
                <c:pt idx="2922">
                  <c:v>23924.426304858749</c:v>
                </c:pt>
                <c:pt idx="2923">
                  <c:v>22899.912992000434</c:v>
                </c:pt>
                <c:pt idx="2924">
                  <c:v>22703.600646316692</c:v>
                </c:pt>
                <c:pt idx="2925">
                  <c:v>22558.000309535539</c:v>
                </c:pt>
                <c:pt idx="2926">
                  <c:v>20631.789078880513</c:v>
                </c:pt>
                <c:pt idx="2927">
                  <c:v>20158.366302137834</c:v>
                </c:pt>
                <c:pt idx="2928">
                  <c:v>18358.59900446318</c:v>
                </c:pt>
                <c:pt idx="2929">
                  <c:v>18495.781929673627</c:v>
                </c:pt>
                <c:pt idx="2930">
                  <c:v>18361.498591486928</c:v>
                </c:pt>
                <c:pt idx="2931">
                  <c:v>18949.720917118677</c:v>
                </c:pt>
                <c:pt idx="2932">
                  <c:v>18641.432352206975</c:v>
                </c:pt>
                <c:pt idx="2933">
                  <c:v>19886.569167169058</c:v>
                </c:pt>
                <c:pt idx="2934">
                  <c:v>21773.503977864446</c:v>
                </c:pt>
                <c:pt idx="2935">
                  <c:v>21511.016606049281</c:v>
                </c:pt>
                <c:pt idx="2936">
                  <c:v>23382.443806574262</c:v>
                </c:pt>
                <c:pt idx="2937">
                  <c:v>23813.836956645959</c:v>
                </c:pt>
                <c:pt idx="2938">
                  <c:v>22415.499308895018</c:v>
                </c:pt>
                <c:pt idx="2939">
                  <c:v>23049.448666086711</c:v>
                </c:pt>
                <c:pt idx="2940">
                  <c:v>23490.801555855425</c:v>
                </c:pt>
                <c:pt idx="2941">
                  <c:v>21667.95319626775</c:v>
                </c:pt>
                <c:pt idx="2942">
                  <c:v>21503.176198186575</c:v>
                </c:pt>
                <c:pt idx="2943">
                  <c:v>22149.764568014609</c:v>
                </c:pt>
                <c:pt idx="2944">
                  <c:v>25133.768498775818</c:v>
                </c:pt>
                <c:pt idx="2945">
                  <c:v>24687.071775244585</c:v>
                </c:pt>
                <c:pt idx="2946">
                  <c:v>24019.334781728252</c:v>
                </c:pt>
                <c:pt idx="2947">
                  <c:v>22475.713728639948</c:v>
                </c:pt>
                <c:pt idx="2948">
                  <c:v>23975.374919080277</c:v>
                </c:pt>
                <c:pt idx="2949">
                  <c:v>22464.863070825646</c:v>
                </c:pt>
                <c:pt idx="2950">
                  <c:v>20235.763303111271</c:v>
                </c:pt>
                <c:pt idx="2951">
                  <c:v>20712.059137402492</c:v>
                </c:pt>
                <c:pt idx="2952">
                  <c:v>20939.325904084562</c:v>
                </c:pt>
                <c:pt idx="2953">
                  <c:v>19802.811116024557</c:v>
                </c:pt>
                <c:pt idx="2954">
                  <c:v>21012.880553597821</c:v>
                </c:pt>
                <c:pt idx="2955">
                  <c:v>19503.563439239275</c:v>
                </c:pt>
                <c:pt idx="2956">
                  <c:v>20572.974745636908</c:v>
                </c:pt>
                <c:pt idx="2957">
                  <c:v>21008.535376433141</c:v>
                </c:pt>
                <c:pt idx="2958">
                  <c:v>21889.009121846069</c:v>
                </c:pt>
                <c:pt idx="2959">
                  <c:v>22153.343358868948</c:v>
                </c:pt>
                <c:pt idx="2960">
                  <c:v>22317.117020268324</c:v>
                </c:pt>
                <c:pt idx="2961">
                  <c:v>24208.544775568716</c:v>
                </c:pt>
                <c:pt idx="2962">
                  <c:v>23688.937347092229</c:v>
                </c:pt>
                <c:pt idx="2963">
                  <c:v>21839.210796381216</c:v>
                </c:pt>
                <c:pt idx="2964">
                  <c:v>21981.591762665099</c:v>
                </c:pt>
                <c:pt idx="2965">
                  <c:v>21759.787498600763</c:v>
                </c:pt>
                <c:pt idx="2966">
                  <c:v>22082.586008124126</c:v>
                </c:pt>
                <c:pt idx="2967">
                  <c:v>23572.450133600163</c:v>
                </c:pt>
                <c:pt idx="2968">
                  <c:v>24263.081895687807</c:v>
                </c:pt>
                <c:pt idx="2969">
                  <c:v>23168.991364868663</c:v>
                </c:pt>
                <c:pt idx="2970">
                  <c:v>23439.580793045909</c:v>
                </c:pt>
                <c:pt idx="2971">
                  <c:v>23499.702520099803</c:v>
                </c:pt>
                <c:pt idx="2972">
                  <c:v>22178.380405063363</c:v>
                </c:pt>
                <c:pt idx="2973">
                  <c:v>22740.261716085108</c:v>
                </c:pt>
                <c:pt idx="2974">
                  <c:v>21105.553981113782</c:v>
                </c:pt>
                <c:pt idx="2975">
                  <c:v>21217.435011022088</c:v>
                </c:pt>
                <c:pt idx="2976">
                  <c:v>20315.551544245282</c:v>
                </c:pt>
                <c:pt idx="2977">
                  <c:v>19562.996449722348</c:v>
                </c:pt>
                <c:pt idx="2978">
                  <c:v>19523.351283034444</c:v>
                </c:pt>
                <c:pt idx="2979">
                  <c:v>19941.076962765153</c:v>
                </c:pt>
                <c:pt idx="2980">
                  <c:v>19941.358017726081</c:v>
                </c:pt>
                <c:pt idx="2981">
                  <c:v>20865.296520657485</c:v>
                </c:pt>
                <c:pt idx="2982">
                  <c:v>22782.709926970718</c:v>
                </c:pt>
                <c:pt idx="2983">
                  <c:v>22204.627264033672</c:v>
                </c:pt>
                <c:pt idx="2984">
                  <c:v>24910.926915961121</c:v>
                </c:pt>
                <c:pt idx="2985">
                  <c:v>22474.051110411408</c:v>
                </c:pt>
                <c:pt idx="2986">
                  <c:v>22361.889220258665</c:v>
                </c:pt>
                <c:pt idx="2987">
                  <c:v>21808.409540829562</c:v>
                </c:pt>
                <c:pt idx="2988">
                  <c:v>23352.72378232038</c:v>
                </c:pt>
                <c:pt idx="2989">
                  <c:v>22589.316769016004</c:v>
                </c:pt>
                <c:pt idx="2990">
                  <c:v>24052.199248743589</c:v>
                </c:pt>
                <c:pt idx="2991">
                  <c:v>23515.915578005246</c:v>
                </c:pt>
                <c:pt idx="2992">
                  <c:v>22777.511974973873</c:v>
                </c:pt>
                <c:pt idx="2993">
                  <c:v>23234.506853097628</c:v>
                </c:pt>
                <c:pt idx="2994">
                  <c:v>24029.429524745061</c:v>
                </c:pt>
                <c:pt idx="2995">
                  <c:v>24544.496323928568</c:v>
                </c:pt>
                <c:pt idx="2996">
                  <c:v>23647.471062556171</c:v>
                </c:pt>
                <c:pt idx="2997">
                  <c:v>22604.845954870889</c:v>
                </c:pt>
                <c:pt idx="2998">
                  <c:v>21264.996809573408</c:v>
                </c:pt>
                <c:pt idx="2999">
                  <c:v>20234.354697940973</c:v>
                </c:pt>
                <c:pt idx="3000">
                  <c:v>20958.504026004714</c:v>
                </c:pt>
                <c:pt idx="3001">
                  <c:v>20791.278669815223</c:v>
                </c:pt>
                <c:pt idx="3002">
                  <c:v>19321.610375509637</c:v>
                </c:pt>
                <c:pt idx="3003">
                  <c:v>21203.547499078479</c:v>
                </c:pt>
                <c:pt idx="3004">
                  <c:v>20726.155166545606</c:v>
                </c:pt>
                <c:pt idx="3005">
                  <c:v>19448.199806979628</c:v>
                </c:pt>
                <c:pt idx="3006">
                  <c:v>23211.877508874983</c:v>
                </c:pt>
                <c:pt idx="3007">
                  <c:v>23694.51218848335</c:v>
                </c:pt>
                <c:pt idx="3008">
                  <c:v>24994.258010256981</c:v>
                </c:pt>
                <c:pt idx="3009">
                  <c:v>22468.355365954285</c:v>
                </c:pt>
                <c:pt idx="3010">
                  <c:v>22493.274139853904</c:v>
                </c:pt>
                <c:pt idx="3011">
                  <c:v>22827.341713415277</c:v>
                </c:pt>
                <c:pt idx="3012">
                  <c:v>23047.833201752615</c:v>
                </c:pt>
                <c:pt idx="3013">
                  <c:v>22788.140028361995</c:v>
                </c:pt>
                <c:pt idx="3014">
                  <c:v>21756.662290961045</c:v>
                </c:pt>
                <c:pt idx="3015">
                  <c:v>22045.750087005119</c:v>
                </c:pt>
                <c:pt idx="3016">
                  <c:v>24022.778908628414</c:v>
                </c:pt>
                <c:pt idx="3017">
                  <c:v>23334.603471694965</c:v>
                </c:pt>
                <c:pt idx="3018">
                  <c:v>23407.101229028209</c:v>
                </c:pt>
                <c:pt idx="3019">
                  <c:v>24669.30829511569</c:v>
                </c:pt>
                <c:pt idx="3020">
                  <c:v>22578.512157231402</c:v>
                </c:pt>
                <c:pt idx="3021">
                  <c:v>21036.269600251559</c:v>
                </c:pt>
                <c:pt idx="3022">
                  <c:v>21570.146438510663</c:v>
                </c:pt>
                <c:pt idx="3023">
                  <c:v>20517.6699452596</c:v>
                </c:pt>
                <c:pt idx="3024">
                  <c:v>20499.543452207388</c:v>
                </c:pt>
                <c:pt idx="3025">
                  <c:v>21337.327543058123</c:v>
                </c:pt>
                <c:pt idx="3026">
                  <c:v>20193.371630777536</c:v>
                </c:pt>
                <c:pt idx="3027">
                  <c:v>20404.22211008524</c:v>
                </c:pt>
                <c:pt idx="3028">
                  <c:v>20618.896338373848</c:v>
                </c:pt>
                <c:pt idx="3029">
                  <c:v>19730.34231472182</c:v>
                </c:pt>
                <c:pt idx="3030">
                  <c:v>22028.348417681362</c:v>
                </c:pt>
                <c:pt idx="3031">
                  <c:v>21955.446584822042</c:v>
                </c:pt>
                <c:pt idx="3032">
                  <c:v>23350.38629300478</c:v>
                </c:pt>
                <c:pt idx="3033">
                  <c:v>22362.348599644785</c:v>
                </c:pt>
                <c:pt idx="3034">
                  <c:v>23019.970291288399</c:v>
                </c:pt>
                <c:pt idx="3035">
                  <c:v>22461.379311670702</c:v>
                </c:pt>
                <c:pt idx="3036">
                  <c:v>22051.78726015241</c:v>
                </c:pt>
                <c:pt idx="3037">
                  <c:v>22736.37996207027</c:v>
                </c:pt>
                <c:pt idx="3038">
                  <c:v>21952.040882658701</c:v>
                </c:pt>
                <c:pt idx="3039">
                  <c:v>22850.845225789442</c:v>
                </c:pt>
                <c:pt idx="3040">
                  <c:v>24192.279059105553</c:v>
                </c:pt>
                <c:pt idx="3041">
                  <c:v>23593.115649378935</c:v>
                </c:pt>
                <c:pt idx="3042">
                  <c:v>23522.016334098425</c:v>
                </c:pt>
                <c:pt idx="3043">
                  <c:v>23645.446354042509</c:v>
                </c:pt>
                <c:pt idx="3044">
                  <c:v>21758.399877010012</c:v>
                </c:pt>
                <c:pt idx="3045">
                  <c:v>21124.223217061182</c:v>
                </c:pt>
                <c:pt idx="3046">
                  <c:v>22344.203828798269</c:v>
                </c:pt>
                <c:pt idx="3047">
                  <c:v>22384.26785037616</c:v>
                </c:pt>
                <c:pt idx="3048">
                  <c:v>20633.923503151869</c:v>
                </c:pt>
                <c:pt idx="3049">
                  <c:v>20085.719254080901</c:v>
                </c:pt>
                <c:pt idx="3050">
                  <c:v>21361.723489459899</c:v>
                </c:pt>
                <c:pt idx="3051">
                  <c:v>20202.163134134105</c:v>
                </c:pt>
                <c:pt idx="3052">
                  <c:v>21618.825962633258</c:v>
                </c:pt>
                <c:pt idx="3053">
                  <c:v>20834.280544791563</c:v>
                </c:pt>
                <c:pt idx="3054">
                  <c:v>19917.397615019898</c:v>
                </c:pt>
                <c:pt idx="3055">
                  <c:v>20478.78844468778</c:v>
                </c:pt>
                <c:pt idx="3056">
                  <c:v>23629.013431075244</c:v>
                </c:pt>
                <c:pt idx="3057">
                  <c:v>24195.159276477338</c:v>
                </c:pt>
                <c:pt idx="3058">
                  <c:v>23980.832003058058</c:v>
                </c:pt>
                <c:pt idx="3059">
                  <c:v>23737.529767217125</c:v>
                </c:pt>
                <c:pt idx="3060">
                  <c:v>22289.293799810108</c:v>
                </c:pt>
                <c:pt idx="3061">
                  <c:v>23487.93094899007</c:v>
                </c:pt>
                <c:pt idx="3062">
                  <c:v>23130.290427750031</c:v>
                </c:pt>
                <c:pt idx="3063">
                  <c:v>24756.158730989926</c:v>
                </c:pt>
                <c:pt idx="3064">
                  <c:v>23629.458899946589</c:v>
                </c:pt>
                <c:pt idx="3065">
                  <c:v>23410.413373699244</c:v>
                </c:pt>
                <c:pt idx="3066">
                  <c:v>23328.262772058413</c:v>
                </c:pt>
                <c:pt idx="3067">
                  <c:v>22550.765475284847</c:v>
                </c:pt>
                <c:pt idx="3068">
                  <c:v>23716.409985804039</c:v>
                </c:pt>
                <c:pt idx="3069">
                  <c:v>22879.71012229066</c:v>
                </c:pt>
                <c:pt idx="3070">
                  <c:v>21157.062425884495</c:v>
                </c:pt>
                <c:pt idx="3071">
                  <c:v>20076.548013943422</c:v>
                </c:pt>
                <c:pt idx="3072">
                  <c:v>18941.100617985343</c:v>
                </c:pt>
                <c:pt idx="3073">
                  <c:v>20580.587085295145</c:v>
                </c:pt>
                <c:pt idx="3074">
                  <c:v>19623.887465510448</c:v>
                </c:pt>
                <c:pt idx="3075">
                  <c:v>18911.79334890236</c:v>
                </c:pt>
                <c:pt idx="3076">
                  <c:v>19319.269960164802</c:v>
                </c:pt>
                <c:pt idx="3077">
                  <c:v>19320.962338063</c:v>
                </c:pt>
                <c:pt idx="3078">
                  <c:v>20206.332484094164</c:v>
                </c:pt>
                <c:pt idx="3079">
                  <c:v>20503.584802597012</c:v>
                </c:pt>
                <c:pt idx="3080">
                  <c:v>20776.463630207967</c:v>
                </c:pt>
                <c:pt idx="3081">
                  <c:v>21138.171419007573</c:v>
                </c:pt>
                <c:pt idx="3082">
                  <c:v>21524.027473565264</c:v>
                </c:pt>
                <c:pt idx="3083">
                  <c:v>22838.040911334683</c:v>
                </c:pt>
                <c:pt idx="3084">
                  <c:v>21677.032761723571</c:v>
                </c:pt>
                <c:pt idx="3085">
                  <c:v>21332.151327636966</c:v>
                </c:pt>
                <c:pt idx="3086">
                  <c:v>23064.526282715928</c:v>
                </c:pt>
                <c:pt idx="3087">
                  <c:v>22196.989918818519</c:v>
                </c:pt>
                <c:pt idx="3088">
                  <c:v>23773.363749779783</c:v>
                </c:pt>
                <c:pt idx="3089">
                  <c:v>23830.794430976879</c:v>
                </c:pt>
                <c:pt idx="3090">
                  <c:v>22858.703360630829</c:v>
                </c:pt>
                <c:pt idx="3091">
                  <c:v>22283.107449777854</c:v>
                </c:pt>
                <c:pt idx="3092">
                  <c:v>22458.351430566072</c:v>
                </c:pt>
                <c:pt idx="3093">
                  <c:v>21762.327946818325</c:v>
                </c:pt>
                <c:pt idx="3094">
                  <c:v>21356.833907397864</c:v>
                </c:pt>
                <c:pt idx="3095">
                  <c:v>19350.581183819799</c:v>
                </c:pt>
                <c:pt idx="3096">
                  <c:v>19451.147472656008</c:v>
                </c:pt>
                <c:pt idx="3097">
                  <c:v>18979.677298311577</c:v>
                </c:pt>
                <c:pt idx="3098">
                  <c:v>19951.386107102597</c:v>
                </c:pt>
                <c:pt idx="3099">
                  <c:v>18917.272568496424</c:v>
                </c:pt>
                <c:pt idx="3100">
                  <c:v>18893.719873129619</c:v>
                </c:pt>
                <c:pt idx="3101">
                  <c:v>19509.237355848869</c:v>
                </c:pt>
                <c:pt idx="3102">
                  <c:v>21102.375105502531</c:v>
                </c:pt>
                <c:pt idx="3103">
                  <c:v>22358.246836334496</c:v>
                </c:pt>
                <c:pt idx="3104">
                  <c:v>23931.297312578117</c:v>
                </c:pt>
                <c:pt idx="3105">
                  <c:v>23153.66054707802</c:v>
                </c:pt>
                <c:pt idx="3106">
                  <c:v>23144.813502745932</c:v>
                </c:pt>
                <c:pt idx="3107">
                  <c:v>22484.524345694943</c:v>
                </c:pt>
                <c:pt idx="3108">
                  <c:v>21465.144305114518</c:v>
                </c:pt>
                <c:pt idx="3109">
                  <c:v>22730.85632533444</c:v>
                </c:pt>
                <c:pt idx="3110">
                  <c:v>23170.922533194454</c:v>
                </c:pt>
                <c:pt idx="3111">
                  <c:v>24155.304420044653</c:v>
                </c:pt>
                <c:pt idx="3112">
                  <c:v>23069.547790592496</c:v>
                </c:pt>
                <c:pt idx="3113">
                  <c:v>21851.302739005681</c:v>
                </c:pt>
                <c:pt idx="3114">
                  <c:v>24194.665693447172</c:v>
                </c:pt>
                <c:pt idx="3115">
                  <c:v>22670.447330028517</c:v>
                </c:pt>
                <c:pt idx="3116">
                  <c:v>22381.337220680005</c:v>
                </c:pt>
                <c:pt idx="3117">
                  <c:v>22406.576753556234</c:v>
                </c:pt>
                <c:pt idx="3118">
                  <c:v>19702.702106767407</c:v>
                </c:pt>
                <c:pt idx="3119">
                  <c:v>20864.523355078916</c:v>
                </c:pt>
                <c:pt idx="3120">
                  <c:v>20383.207844360659</c:v>
                </c:pt>
                <c:pt idx="3121">
                  <c:v>18463.035196754885</c:v>
                </c:pt>
                <c:pt idx="3122">
                  <c:v>19775.927708345727</c:v>
                </c:pt>
                <c:pt idx="3123">
                  <c:v>19644.345734259256</c:v>
                </c:pt>
                <c:pt idx="3124">
                  <c:v>19387.252836815103</c:v>
                </c:pt>
                <c:pt idx="3125">
                  <c:v>19542.426444931512</c:v>
                </c:pt>
                <c:pt idx="3126">
                  <c:v>20350.815106751834</c:v>
                </c:pt>
                <c:pt idx="3127">
                  <c:v>23286.797591838942</c:v>
                </c:pt>
                <c:pt idx="3128">
                  <c:v>23074.1049210526</c:v>
                </c:pt>
                <c:pt idx="3129">
                  <c:v>21832.049497927943</c:v>
                </c:pt>
                <c:pt idx="3130">
                  <c:v>23217.04422304453</c:v>
                </c:pt>
                <c:pt idx="3131">
                  <c:v>22072.173856217534</c:v>
                </c:pt>
                <c:pt idx="3132">
                  <c:v>21046.382194307524</c:v>
                </c:pt>
                <c:pt idx="3133">
                  <c:v>21354.674097278468</c:v>
                </c:pt>
                <c:pt idx="3134">
                  <c:v>21494.266939445108</c:v>
                </c:pt>
                <c:pt idx="3135">
                  <c:v>22546.79423665614</c:v>
                </c:pt>
                <c:pt idx="3136">
                  <c:v>23783.189734017742</c:v>
                </c:pt>
                <c:pt idx="3137">
                  <c:v>22862.758859367215</c:v>
                </c:pt>
                <c:pt idx="3138">
                  <c:v>23266.281235590133</c:v>
                </c:pt>
                <c:pt idx="3139">
                  <c:v>21848.522865964344</c:v>
                </c:pt>
                <c:pt idx="3140">
                  <c:v>23039.226985673518</c:v>
                </c:pt>
                <c:pt idx="3141">
                  <c:v>22528.842980103011</c:v>
                </c:pt>
                <c:pt idx="3142">
                  <c:v>20340.844594097951</c:v>
                </c:pt>
                <c:pt idx="3143">
                  <c:v>21148.417869482593</c:v>
                </c:pt>
                <c:pt idx="3144">
                  <c:v>20332.293847664896</c:v>
                </c:pt>
                <c:pt idx="3145">
                  <c:v>19033.809849002508</c:v>
                </c:pt>
                <c:pt idx="3146">
                  <c:v>19019.955668725168</c:v>
                </c:pt>
                <c:pt idx="3147">
                  <c:v>20223.423755028773</c:v>
                </c:pt>
                <c:pt idx="3148">
                  <c:v>18960.542554445805</c:v>
                </c:pt>
                <c:pt idx="3149">
                  <c:v>19963.069696235005</c:v>
                </c:pt>
                <c:pt idx="3150">
                  <c:v>20975.115917850282</c:v>
                </c:pt>
                <c:pt idx="3151">
                  <c:v>22401.561104612869</c:v>
                </c:pt>
                <c:pt idx="3152">
                  <c:v>22268.023483516787</c:v>
                </c:pt>
                <c:pt idx="3153">
                  <c:v>22311.016456734145</c:v>
                </c:pt>
                <c:pt idx="3154">
                  <c:v>21169.482516462707</c:v>
                </c:pt>
                <c:pt idx="3155">
                  <c:v>22705.042142843642</c:v>
                </c:pt>
                <c:pt idx="3156">
                  <c:v>22436.286114120539</c:v>
                </c:pt>
                <c:pt idx="3157">
                  <c:v>23108.284842768058</c:v>
                </c:pt>
                <c:pt idx="3158">
                  <c:v>20928.265101021865</c:v>
                </c:pt>
                <c:pt idx="3159">
                  <c:v>21528.778994605553</c:v>
                </c:pt>
                <c:pt idx="3160">
                  <c:v>21661.442532082983</c:v>
                </c:pt>
                <c:pt idx="3161">
                  <c:v>23079.362717779532</c:v>
                </c:pt>
                <c:pt idx="3162">
                  <c:v>22096.431932060896</c:v>
                </c:pt>
                <c:pt idx="3163">
                  <c:v>23103.593495949459</c:v>
                </c:pt>
                <c:pt idx="3164">
                  <c:v>23261.745907446264</c:v>
                </c:pt>
                <c:pt idx="3165">
                  <c:v>21367.980021246021</c:v>
                </c:pt>
                <c:pt idx="3166">
                  <c:v>20185.730673755235</c:v>
                </c:pt>
                <c:pt idx="3167">
                  <c:v>21110.677834401788</c:v>
                </c:pt>
                <c:pt idx="3168">
                  <c:v>19258.847673164473</c:v>
                </c:pt>
                <c:pt idx="3169">
                  <c:v>20105.064866637429</c:v>
                </c:pt>
                <c:pt idx="3170">
                  <c:v>19137.886039313424</c:v>
                </c:pt>
                <c:pt idx="3171">
                  <c:v>19082.292999786769</c:v>
                </c:pt>
                <c:pt idx="3172">
                  <c:v>20277.928777732195</c:v>
                </c:pt>
                <c:pt idx="3173">
                  <c:v>20450.855129058866</c:v>
                </c:pt>
                <c:pt idx="3174">
                  <c:v>20365.647902362234</c:v>
                </c:pt>
                <c:pt idx="3175">
                  <c:v>20852.556267342668</c:v>
                </c:pt>
                <c:pt idx="3176">
                  <c:v>21439.085356548039</c:v>
                </c:pt>
                <c:pt idx="3177">
                  <c:v>21281.809114681244</c:v>
                </c:pt>
                <c:pt idx="3178">
                  <c:v>23269.400285114963</c:v>
                </c:pt>
                <c:pt idx="3179">
                  <c:v>20704.191472075694</c:v>
                </c:pt>
                <c:pt idx="3180">
                  <c:v>20936.534426808117</c:v>
                </c:pt>
                <c:pt idx="3181">
                  <c:v>22893.095707941309</c:v>
                </c:pt>
                <c:pt idx="3182">
                  <c:v>22496.060456836138</c:v>
                </c:pt>
                <c:pt idx="3183">
                  <c:v>21648.715878202402</c:v>
                </c:pt>
                <c:pt idx="3184">
                  <c:v>23007.686826859648</c:v>
                </c:pt>
                <c:pt idx="3185">
                  <c:v>21341.998619533864</c:v>
                </c:pt>
                <c:pt idx="3186">
                  <c:v>22004.882785850976</c:v>
                </c:pt>
                <c:pt idx="3187">
                  <c:v>22377.061871072328</c:v>
                </c:pt>
                <c:pt idx="3188">
                  <c:v>21915.2376305174</c:v>
                </c:pt>
                <c:pt idx="3189">
                  <c:v>20033.391293482819</c:v>
                </c:pt>
                <c:pt idx="3190">
                  <c:v>19620.67332849223</c:v>
                </c:pt>
                <c:pt idx="3191">
                  <c:v>19476.776310118919</c:v>
                </c:pt>
                <c:pt idx="3192">
                  <c:v>19737.282489125708</c:v>
                </c:pt>
                <c:pt idx="3193">
                  <c:v>18376.975283881522</c:v>
                </c:pt>
                <c:pt idx="3194">
                  <c:v>19484.26542728196</c:v>
                </c:pt>
                <c:pt idx="3195">
                  <c:v>19553.601483857303</c:v>
                </c:pt>
                <c:pt idx="3196">
                  <c:v>18521.927225795946</c:v>
                </c:pt>
                <c:pt idx="3197">
                  <c:v>19598.362836158671</c:v>
                </c:pt>
                <c:pt idx="3198">
                  <c:v>21238.484982368263</c:v>
                </c:pt>
                <c:pt idx="3199">
                  <c:v>21023.826954088214</c:v>
                </c:pt>
                <c:pt idx="3200">
                  <c:v>21347.707157410699</c:v>
                </c:pt>
                <c:pt idx="3201">
                  <c:v>21852.220369143684</c:v>
                </c:pt>
                <c:pt idx="3202">
                  <c:v>21466.69284906851</c:v>
                </c:pt>
                <c:pt idx="3203">
                  <c:v>21579.364862566701</c:v>
                </c:pt>
                <c:pt idx="3204">
                  <c:v>21348.25460852178</c:v>
                </c:pt>
                <c:pt idx="3205">
                  <c:v>20750.223549619812</c:v>
                </c:pt>
                <c:pt idx="3206">
                  <c:v>21745.156092557805</c:v>
                </c:pt>
                <c:pt idx="3207">
                  <c:v>21470.53147359709</c:v>
                </c:pt>
                <c:pt idx="3208">
                  <c:v>22045.182979668101</c:v>
                </c:pt>
                <c:pt idx="3209">
                  <c:v>20698.07219000232</c:v>
                </c:pt>
                <c:pt idx="3210">
                  <c:v>22310.587481737661</c:v>
                </c:pt>
                <c:pt idx="3211">
                  <c:v>21645.253721546214</c:v>
                </c:pt>
                <c:pt idx="3212">
                  <c:v>20809.618292889005</c:v>
                </c:pt>
                <c:pt idx="3213">
                  <c:v>21204.041965013203</c:v>
                </c:pt>
                <c:pt idx="3214">
                  <c:v>20945.632222519365</c:v>
                </c:pt>
                <c:pt idx="3215">
                  <c:v>20517.165551081056</c:v>
                </c:pt>
                <c:pt idx="3216">
                  <c:v>19401.500233572398</c:v>
                </c:pt>
                <c:pt idx="3217">
                  <c:v>18860.290311317975</c:v>
                </c:pt>
                <c:pt idx="3218">
                  <c:v>19336.958793316229</c:v>
                </c:pt>
                <c:pt idx="3219">
                  <c:v>19233.887216873693</c:v>
                </c:pt>
                <c:pt idx="3220">
                  <c:v>18532.440151987845</c:v>
                </c:pt>
                <c:pt idx="3221">
                  <c:v>17810.822230402973</c:v>
                </c:pt>
                <c:pt idx="3222">
                  <c:v>19392.273753978665</c:v>
                </c:pt>
                <c:pt idx="3223">
                  <c:v>19866.053542562768</c:v>
                </c:pt>
                <c:pt idx="3224">
                  <c:v>19475.321558998938</c:v>
                </c:pt>
                <c:pt idx="3225">
                  <c:v>20272.335363480339</c:v>
                </c:pt>
                <c:pt idx="3226">
                  <c:v>20460.112627659728</c:v>
                </c:pt>
                <c:pt idx="3227">
                  <c:v>20083.002186423208</c:v>
                </c:pt>
                <c:pt idx="3228">
                  <c:v>20930.222513374618</c:v>
                </c:pt>
                <c:pt idx="3229">
                  <c:v>19545.630133120441</c:v>
                </c:pt>
                <c:pt idx="3230">
                  <c:v>20653.652317949913</c:v>
                </c:pt>
                <c:pt idx="3231">
                  <c:v>21644.179464461235</c:v>
                </c:pt>
                <c:pt idx="3232">
                  <c:v>22926.389240008713</c:v>
                </c:pt>
                <c:pt idx="3233">
                  <c:v>22968.430785975808</c:v>
                </c:pt>
                <c:pt idx="3234">
                  <c:v>21987.454957634345</c:v>
                </c:pt>
                <c:pt idx="3235">
                  <c:v>20498.807099863414</c:v>
                </c:pt>
                <c:pt idx="3236">
                  <c:v>20051.934691203583</c:v>
                </c:pt>
                <c:pt idx="3237">
                  <c:v>20820.542379514238</c:v>
                </c:pt>
                <c:pt idx="3238">
                  <c:v>19080.7116633025</c:v>
                </c:pt>
                <c:pt idx="3239">
                  <c:v>19983.131514570876</c:v>
                </c:pt>
                <c:pt idx="3240">
                  <c:v>18487.173105048634</c:v>
                </c:pt>
                <c:pt idx="3241">
                  <c:v>18302.447135872419</c:v>
                </c:pt>
                <c:pt idx="3242">
                  <c:v>18470.333496614847</c:v>
                </c:pt>
                <c:pt idx="3243">
                  <c:v>18790.574971189591</c:v>
                </c:pt>
                <c:pt idx="3244">
                  <c:v>19232.681119208919</c:v>
                </c:pt>
                <c:pt idx="3245">
                  <c:v>19579.220231103973</c:v>
                </c:pt>
                <c:pt idx="3246">
                  <c:v>19682.07295937528</c:v>
                </c:pt>
                <c:pt idx="3247">
                  <c:v>19403.249143758312</c:v>
                </c:pt>
                <c:pt idx="3248">
                  <c:v>20289.385963023771</c:v>
                </c:pt>
                <c:pt idx="3249">
                  <c:v>20771.571456026813</c:v>
                </c:pt>
                <c:pt idx="3250">
                  <c:v>20415.219086078916</c:v>
                </c:pt>
                <c:pt idx="3251">
                  <c:v>21144.967016967599</c:v>
                </c:pt>
                <c:pt idx="3252">
                  <c:v>20935.272704693834</c:v>
                </c:pt>
                <c:pt idx="3253">
                  <c:v>20745.879014972779</c:v>
                </c:pt>
                <c:pt idx="3254">
                  <c:v>21490.282869627623</c:v>
                </c:pt>
                <c:pt idx="3255">
                  <c:v>21430.12949586079</c:v>
                </c:pt>
                <c:pt idx="3256">
                  <c:v>23189.246101833232</c:v>
                </c:pt>
                <c:pt idx="3257">
                  <c:v>22093.92995077142</c:v>
                </c:pt>
                <c:pt idx="3258">
                  <c:v>21375.254750197531</c:v>
                </c:pt>
                <c:pt idx="3259">
                  <c:v>22345.129083777985</c:v>
                </c:pt>
                <c:pt idx="3260">
                  <c:v>20793.657765549739</c:v>
                </c:pt>
                <c:pt idx="3261">
                  <c:v>20121.248104761456</c:v>
                </c:pt>
                <c:pt idx="3262">
                  <c:v>20923.777873344974</c:v>
                </c:pt>
                <c:pt idx="3263">
                  <c:v>20069.168721149694</c:v>
                </c:pt>
                <c:pt idx="3264">
                  <c:v>18387.395702000806</c:v>
                </c:pt>
                <c:pt idx="3265">
                  <c:v>19260.007566660071</c:v>
                </c:pt>
                <c:pt idx="3266">
                  <c:v>18470.329966865542</c:v>
                </c:pt>
                <c:pt idx="3267">
                  <c:v>17945.175948307853</c:v>
                </c:pt>
                <c:pt idx="3268">
                  <c:v>18368.811320617915</c:v>
                </c:pt>
                <c:pt idx="3269">
                  <c:v>17905.554321881526</c:v>
                </c:pt>
                <c:pt idx="3270">
                  <c:v>19912.271037734936</c:v>
                </c:pt>
                <c:pt idx="3271">
                  <c:v>20786.619103914232</c:v>
                </c:pt>
                <c:pt idx="3272">
                  <c:v>22898.166468626587</c:v>
                </c:pt>
                <c:pt idx="3273">
                  <c:v>21663.985795186185</c:v>
                </c:pt>
                <c:pt idx="3274">
                  <c:v>22650.787067956564</c:v>
                </c:pt>
                <c:pt idx="3275">
                  <c:v>21895.18937220121</c:v>
                </c:pt>
                <c:pt idx="3276">
                  <c:v>21501.212908848549</c:v>
                </c:pt>
                <c:pt idx="3277">
                  <c:v>20750.734572165682</c:v>
                </c:pt>
                <c:pt idx="3278">
                  <c:v>21309.968100358448</c:v>
                </c:pt>
                <c:pt idx="3279">
                  <c:v>23045.995203128452</c:v>
                </c:pt>
                <c:pt idx="3280">
                  <c:v>22386.656000776009</c:v>
                </c:pt>
                <c:pt idx="3281">
                  <c:v>22129.801374477011</c:v>
                </c:pt>
                <c:pt idx="3282">
                  <c:v>23241.589921871713</c:v>
                </c:pt>
                <c:pt idx="3283">
                  <c:v>21370.765913359999</c:v>
                </c:pt>
                <c:pt idx="3284">
                  <c:v>20948.237425761479</c:v>
                </c:pt>
                <c:pt idx="3285">
                  <c:v>20209.520056702411</c:v>
                </c:pt>
                <c:pt idx="3286">
                  <c:v>19586.670287187742</c:v>
                </c:pt>
                <c:pt idx="3287">
                  <c:v>18899.344388458638</c:v>
                </c:pt>
                <c:pt idx="3288">
                  <c:v>19981.639391973014</c:v>
                </c:pt>
                <c:pt idx="3289">
                  <c:v>18666.269572208297</c:v>
                </c:pt>
                <c:pt idx="3290">
                  <c:v>19092.589701447167</c:v>
                </c:pt>
                <c:pt idx="3291">
                  <c:v>18623.107406803778</c:v>
                </c:pt>
                <c:pt idx="3292">
                  <c:v>19443.139794237042</c:v>
                </c:pt>
                <c:pt idx="3293">
                  <c:v>19997.514414847759</c:v>
                </c:pt>
                <c:pt idx="3294">
                  <c:v>21364.003143033231</c:v>
                </c:pt>
                <c:pt idx="3295">
                  <c:v>21304.786430427095</c:v>
                </c:pt>
                <c:pt idx="3296">
                  <c:v>20370.022091895247</c:v>
                </c:pt>
                <c:pt idx="3297">
                  <c:v>21429.140879211111</c:v>
                </c:pt>
                <c:pt idx="3298">
                  <c:v>20597.345119329024</c:v>
                </c:pt>
                <c:pt idx="3299">
                  <c:v>21460.77377057722</c:v>
                </c:pt>
                <c:pt idx="3300">
                  <c:v>21102.281227658568</c:v>
                </c:pt>
                <c:pt idx="3301">
                  <c:v>22455.695073638155</c:v>
                </c:pt>
                <c:pt idx="3302">
                  <c:v>22013.10373922751</c:v>
                </c:pt>
                <c:pt idx="3303">
                  <c:v>21719.445646002936</c:v>
                </c:pt>
                <c:pt idx="3304">
                  <c:v>21674.374463845725</c:v>
                </c:pt>
                <c:pt idx="3305">
                  <c:v>21753.269639422921</c:v>
                </c:pt>
                <c:pt idx="3306">
                  <c:v>22006.123918095069</c:v>
                </c:pt>
                <c:pt idx="3307">
                  <c:v>21312.67402712729</c:v>
                </c:pt>
                <c:pt idx="3308">
                  <c:v>22053.281606140288</c:v>
                </c:pt>
                <c:pt idx="3309">
                  <c:v>20002.984124277064</c:v>
                </c:pt>
                <c:pt idx="3310">
                  <c:v>19443.576655790257</c:v>
                </c:pt>
                <c:pt idx="3311">
                  <c:v>20486.393037923481</c:v>
                </c:pt>
                <c:pt idx="3312">
                  <c:v>19261.646057666891</c:v>
                </c:pt>
                <c:pt idx="3313">
                  <c:v>18049.465961955375</c:v>
                </c:pt>
                <c:pt idx="3314">
                  <c:v>17644.539491988256</c:v>
                </c:pt>
                <c:pt idx="3315">
                  <c:v>18932.568797938053</c:v>
                </c:pt>
                <c:pt idx="3316">
                  <c:v>19372.343698072626</c:v>
                </c:pt>
                <c:pt idx="3317">
                  <c:v>19987.545263112457</c:v>
                </c:pt>
                <c:pt idx="3318">
                  <c:v>21915.777041155219</c:v>
                </c:pt>
                <c:pt idx="3319">
                  <c:v>20873.45907498632</c:v>
                </c:pt>
                <c:pt idx="3320">
                  <c:v>22161.29579345258</c:v>
                </c:pt>
                <c:pt idx="3321">
                  <c:v>20767.296893797593</c:v>
                </c:pt>
                <c:pt idx="3322">
                  <c:v>21850.915372233976</c:v>
                </c:pt>
                <c:pt idx="3323">
                  <c:v>20963.697451322845</c:v>
                </c:pt>
                <c:pt idx="3324">
                  <c:v>21276.733082408467</c:v>
                </c:pt>
                <c:pt idx="3325">
                  <c:v>23021.388918209912</c:v>
                </c:pt>
                <c:pt idx="3326">
                  <c:v>21711.754320321543</c:v>
                </c:pt>
                <c:pt idx="3327">
                  <c:v>22620.545730220099</c:v>
                </c:pt>
                <c:pt idx="3328">
                  <c:v>21599.9467211468</c:v>
                </c:pt>
                <c:pt idx="3329">
                  <c:v>21511.552720116455</c:v>
                </c:pt>
                <c:pt idx="3330">
                  <c:v>22453.665160434946</c:v>
                </c:pt>
                <c:pt idx="3331">
                  <c:v>21744.244055335108</c:v>
                </c:pt>
                <c:pt idx="3332">
                  <c:v>22363.160392024249</c:v>
                </c:pt>
                <c:pt idx="3333">
                  <c:v>20171.905424134209</c:v>
                </c:pt>
                <c:pt idx="3334">
                  <c:v>20610.194301337498</c:v>
                </c:pt>
                <c:pt idx="3335">
                  <c:v>20238.425557280934</c:v>
                </c:pt>
                <c:pt idx="3336">
                  <c:v>19897.298468823916</c:v>
                </c:pt>
                <c:pt idx="3337">
                  <c:v>19643.460649575714</c:v>
                </c:pt>
                <c:pt idx="3338">
                  <c:v>17847.260793921247</c:v>
                </c:pt>
                <c:pt idx="3339">
                  <c:v>18847.889340455284</c:v>
                </c:pt>
                <c:pt idx="3340">
                  <c:v>18926.399692908228</c:v>
                </c:pt>
                <c:pt idx="3341">
                  <c:v>19276.030911583013</c:v>
                </c:pt>
                <c:pt idx="3342">
                  <c:v>20714.938335463532</c:v>
                </c:pt>
                <c:pt idx="3343">
                  <c:v>21061.961703713372</c:v>
                </c:pt>
                <c:pt idx="3344">
                  <c:v>20890.528736850018</c:v>
                </c:pt>
                <c:pt idx="3345">
                  <c:v>20327.305525647491</c:v>
                </c:pt>
                <c:pt idx="3346">
                  <c:v>21528.148360002215</c:v>
                </c:pt>
                <c:pt idx="3347">
                  <c:v>20402.298278826162</c:v>
                </c:pt>
                <c:pt idx="3348">
                  <c:v>20670.196939994959</c:v>
                </c:pt>
                <c:pt idx="3349">
                  <c:v>21642.085933794737</c:v>
                </c:pt>
                <c:pt idx="3350">
                  <c:v>20609.056606934675</c:v>
                </c:pt>
                <c:pt idx="3351">
                  <c:v>21551.270628472856</c:v>
                </c:pt>
                <c:pt idx="3352">
                  <c:v>22252.859563773134</c:v>
                </c:pt>
                <c:pt idx="3353">
                  <c:v>21578.005900215328</c:v>
                </c:pt>
                <c:pt idx="3354">
                  <c:v>21077.170881804963</c:v>
                </c:pt>
                <c:pt idx="3355">
                  <c:v>22350.853313574946</c:v>
                </c:pt>
                <c:pt idx="3356">
                  <c:v>20946.688874938747</c:v>
                </c:pt>
                <c:pt idx="3357">
                  <c:v>19916.193498192471</c:v>
                </c:pt>
                <c:pt idx="3358">
                  <c:v>20690.336050533053</c:v>
                </c:pt>
                <c:pt idx="3359">
                  <c:v>20792.466227393423</c:v>
                </c:pt>
                <c:pt idx="3360">
                  <c:v>18955.082189284742</c:v>
                </c:pt>
                <c:pt idx="3361">
                  <c:v>19187.897754000343</c:v>
                </c:pt>
                <c:pt idx="3362">
                  <c:v>19468.716788761409</c:v>
                </c:pt>
                <c:pt idx="3363">
                  <c:v>18352.492318574186</c:v>
                </c:pt>
                <c:pt idx="3364">
                  <c:v>17991.584646106174</c:v>
                </c:pt>
                <c:pt idx="3365">
                  <c:v>18734.99475758701</c:v>
                </c:pt>
                <c:pt idx="3366">
                  <c:v>21399.364980653616</c:v>
                </c:pt>
                <c:pt idx="3367">
                  <c:v>21460.345790829342</c:v>
                </c:pt>
                <c:pt idx="3368">
                  <c:v>20693.976325633175</c:v>
                </c:pt>
                <c:pt idx="3369">
                  <c:v>20690.317786238018</c:v>
                </c:pt>
                <c:pt idx="3370">
                  <c:v>20506.423411364602</c:v>
                </c:pt>
                <c:pt idx="3371">
                  <c:v>20113.457445938209</c:v>
                </c:pt>
                <c:pt idx="3372">
                  <c:v>21787.554124443021</c:v>
                </c:pt>
                <c:pt idx="3373">
                  <c:v>22085.019025545131</c:v>
                </c:pt>
                <c:pt idx="3374">
                  <c:v>21087.777773459111</c:v>
                </c:pt>
                <c:pt idx="3375">
                  <c:v>20449.749575490994</c:v>
                </c:pt>
                <c:pt idx="3376">
                  <c:v>21414.157754579202</c:v>
                </c:pt>
                <c:pt idx="3377">
                  <c:v>21966.787409303372</c:v>
                </c:pt>
                <c:pt idx="3378">
                  <c:v>20502.622283359404</c:v>
                </c:pt>
                <c:pt idx="3379">
                  <c:v>21093.773949101964</c:v>
                </c:pt>
                <c:pt idx="3380">
                  <c:v>20027.365945412625</c:v>
                </c:pt>
                <c:pt idx="3381">
                  <c:v>20577.461002071683</c:v>
                </c:pt>
                <c:pt idx="3382">
                  <c:v>19428.386423915981</c:v>
                </c:pt>
                <c:pt idx="3383">
                  <c:v>19789.324869297572</c:v>
                </c:pt>
                <c:pt idx="3384">
                  <c:v>18460.841511219896</c:v>
                </c:pt>
                <c:pt idx="3385">
                  <c:v>19236.717097813027</c:v>
                </c:pt>
                <c:pt idx="3386">
                  <c:v>17678.859010116576</c:v>
                </c:pt>
                <c:pt idx="3387">
                  <c:v>18570.072498913592</c:v>
                </c:pt>
                <c:pt idx="3388">
                  <c:v>18237.93765160158</c:v>
                </c:pt>
                <c:pt idx="3389">
                  <c:v>17845.023518967708</c:v>
                </c:pt>
                <c:pt idx="3390">
                  <c:v>18139.160647656878</c:v>
                </c:pt>
                <c:pt idx="3391">
                  <c:v>19126.00840214764</c:v>
                </c:pt>
                <c:pt idx="3392">
                  <c:v>19560.724282891508</c:v>
                </c:pt>
                <c:pt idx="3393">
                  <c:v>20141.259822378222</c:v>
                </c:pt>
                <c:pt idx="3394">
                  <c:v>21406.972883132694</c:v>
                </c:pt>
                <c:pt idx="3395">
                  <c:v>21320.568442683791</c:v>
                </c:pt>
                <c:pt idx="3396">
                  <c:v>20161.835780075708</c:v>
                </c:pt>
                <c:pt idx="3397">
                  <c:v>20390.028419811206</c:v>
                </c:pt>
                <c:pt idx="3398">
                  <c:v>21087.03731225471</c:v>
                </c:pt>
                <c:pt idx="3399">
                  <c:v>22401.01615894667</c:v>
                </c:pt>
                <c:pt idx="3400">
                  <c:v>21699.921371678065</c:v>
                </c:pt>
                <c:pt idx="3401">
                  <c:v>22546.948654556596</c:v>
                </c:pt>
                <c:pt idx="3402">
                  <c:v>21034.767874144971</c:v>
                </c:pt>
                <c:pt idx="3403">
                  <c:v>21665.770717766085</c:v>
                </c:pt>
                <c:pt idx="3404">
                  <c:v>20136.328584843985</c:v>
                </c:pt>
                <c:pt idx="3405">
                  <c:v>21022.139527998337</c:v>
                </c:pt>
                <c:pt idx="3406">
                  <c:v>19855.298207660195</c:v>
                </c:pt>
                <c:pt idx="3407">
                  <c:v>18725.445302480337</c:v>
                </c:pt>
                <c:pt idx="3408">
                  <c:v>17558.751139128635</c:v>
                </c:pt>
                <c:pt idx="3409">
                  <c:v>19120.500935575274</c:v>
                </c:pt>
                <c:pt idx="3410">
                  <c:v>18443.812469458124</c:v>
                </c:pt>
                <c:pt idx="3411">
                  <c:v>18034.360664658998</c:v>
                </c:pt>
                <c:pt idx="3412">
                  <c:v>17510.189920734672</c:v>
                </c:pt>
                <c:pt idx="3413">
                  <c:v>18391.404719151957</c:v>
                </c:pt>
                <c:pt idx="3414">
                  <c:v>19093.925929134468</c:v>
                </c:pt>
                <c:pt idx="3415">
                  <c:v>18191.988938800976</c:v>
                </c:pt>
                <c:pt idx="3416">
                  <c:v>19070.304231466263</c:v>
                </c:pt>
                <c:pt idx="3417">
                  <c:v>19828.740563376345</c:v>
                </c:pt>
                <c:pt idx="3418">
                  <c:v>20838.308389899059</c:v>
                </c:pt>
                <c:pt idx="3419">
                  <c:v>21227.466885253554</c:v>
                </c:pt>
                <c:pt idx="3420">
                  <c:v>20103.476114765872</c:v>
                </c:pt>
                <c:pt idx="3421">
                  <c:v>19788.505104157815</c:v>
                </c:pt>
                <c:pt idx="3422">
                  <c:v>21451.471212696229</c:v>
                </c:pt>
                <c:pt idx="3423">
                  <c:v>21547.381692149043</c:v>
                </c:pt>
                <c:pt idx="3424">
                  <c:v>23098.173547785478</c:v>
                </c:pt>
                <c:pt idx="3425">
                  <c:v>22871.055749655734</c:v>
                </c:pt>
                <c:pt idx="3426">
                  <c:v>21511.247084940856</c:v>
                </c:pt>
                <c:pt idx="3427">
                  <c:v>22592.185024794613</c:v>
                </c:pt>
                <c:pt idx="3428">
                  <c:v>20723.835359053766</c:v>
                </c:pt>
                <c:pt idx="3429">
                  <c:v>20168.966698380569</c:v>
                </c:pt>
                <c:pt idx="3430">
                  <c:v>19659.122812569582</c:v>
                </c:pt>
                <c:pt idx="3431">
                  <c:v>18222.570007353614</c:v>
                </c:pt>
                <c:pt idx="3432">
                  <c:v>18520.133939069554</c:v>
                </c:pt>
                <c:pt idx="3433">
                  <c:v>18326.457038141074</c:v>
                </c:pt>
                <c:pt idx="3434">
                  <c:v>17836.448914800403</c:v>
                </c:pt>
                <c:pt idx="3435">
                  <c:v>18185.926864360183</c:v>
                </c:pt>
                <c:pt idx="3436">
                  <c:v>17659.630966951707</c:v>
                </c:pt>
                <c:pt idx="3437">
                  <c:v>19026.421782452708</c:v>
                </c:pt>
                <c:pt idx="3438">
                  <c:v>20089.609842053924</c:v>
                </c:pt>
                <c:pt idx="3439">
                  <c:v>20561.445101072681</c:v>
                </c:pt>
                <c:pt idx="3440">
                  <c:v>19989.300147231053</c:v>
                </c:pt>
                <c:pt idx="3441">
                  <c:v>20430.910801811642</c:v>
                </c:pt>
                <c:pt idx="3442">
                  <c:v>21856.570051976105</c:v>
                </c:pt>
                <c:pt idx="3443">
                  <c:v>22079.841981356338</c:v>
                </c:pt>
                <c:pt idx="3444">
                  <c:v>22293.768680869591</c:v>
                </c:pt>
                <c:pt idx="3445">
                  <c:v>21431.904087961724</c:v>
                </c:pt>
                <c:pt idx="3446">
                  <c:v>21446.746847891503</c:v>
                </c:pt>
                <c:pt idx="3447">
                  <c:v>22754.580917208415</c:v>
                </c:pt>
                <c:pt idx="3448">
                  <c:v>22494.355733840341</c:v>
                </c:pt>
                <c:pt idx="3449">
                  <c:v>20880.821379674184</c:v>
                </c:pt>
                <c:pt idx="3450">
                  <c:v>22551.870888705474</c:v>
                </c:pt>
                <c:pt idx="3451">
                  <c:v>20511.948328736566</c:v>
                </c:pt>
                <c:pt idx="3452">
                  <c:v>21123.982094163646</c:v>
                </c:pt>
                <c:pt idx="3453">
                  <c:v>20604.182245397213</c:v>
                </c:pt>
                <c:pt idx="3454">
                  <c:v>19174.560085779722</c:v>
                </c:pt>
                <c:pt idx="3455">
                  <c:v>19281.480106494022</c:v>
                </c:pt>
                <c:pt idx="3456">
                  <c:v>17869.101894042818</c:v>
                </c:pt>
                <c:pt idx="3457">
                  <c:v>18329.328058148803</c:v>
                </c:pt>
                <c:pt idx="3458">
                  <c:v>17701.691230345376</c:v>
                </c:pt>
                <c:pt idx="3459">
                  <c:v>17546.038349736398</c:v>
                </c:pt>
                <c:pt idx="3460">
                  <c:v>19003.454280285063</c:v>
                </c:pt>
                <c:pt idx="3461">
                  <c:v>19466.498923192012</c:v>
                </c:pt>
                <c:pt idx="3462">
                  <c:v>20778.922285031109</c:v>
                </c:pt>
                <c:pt idx="3463">
                  <c:v>21123.530324292289</c:v>
                </c:pt>
                <c:pt idx="3464">
                  <c:v>21175.849663419333</c:v>
                </c:pt>
                <c:pt idx="3465">
                  <c:v>21140.686410978626</c:v>
                </c:pt>
                <c:pt idx="3466">
                  <c:v>21254.123497800054</c:v>
                </c:pt>
                <c:pt idx="3467">
                  <c:v>21818.270108149554</c:v>
                </c:pt>
                <c:pt idx="3468">
                  <c:v>21491.976267233244</c:v>
                </c:pt>
                <c:pt idx="3469">
                  <c:v>22118.22244311203</c:v>
                </c:pt>
                <c:pt idx="3470">
                  <c:v>21187.575020214979</c:v>
                </c:pt>
                <c:pt idx="3471">
                  <c:v>23417.632913738551</c:v>
                </c:pt>
                <c:pt idx="3472">
                  <c:v>22932.645914719164</c:v>
                </c:pt>
                <c:pt idx="3473">
                  <c:v>23213.25683842686</c:v>
                </c:pt>
                <c:pt idx="3474">
                  <c:v>22737.120366501516</c:v>
                </c:pt>
                <c:pt idx="3475">
                  <c:v>22732.100286189878</c:v>
                </c:pt>
                <c:pt idx="3476">
                  <c:v>20740.196829058368</c:v>
                </c:pt>
                <c:pt idx="3477">
                  <c:v>20495.289640697509</c:v>
                </c:pt>
                <c:pt idx="3478">
                  <c:v>20532.108411931687</c:v>
                </c:pt>
                <c:pt idx="3479">
                  <c:v>19818.858029874111</c:v>
                </c:pt>
                <c:pt idx="3480">
                  <c:v>18940.205469372413</c:v>
                </c:pt>
                <c:pt idx="3481">
                  <c:v>17916.545378933999</c:v>
                </c:pt>
                <c:pt idx="3482">
                  <c:v>17648.515091566951</c:v>
                </c:pt>
                <c:pt idx="3483">
                  <c:v>18008.179194096276</c:v>
                </c:pt>
                <c:pt idx="3484">
                  <c:v>18731.728990567499</c:v>
                </c:pt>
                <c:pt idx="3485">
                  <c:v>18244.488704400192</c:v>
                </c:pt>
                <c:pt idx="3486">
                  <c:v>20252.923363987647</c:v>
                </c:pt>
                <c:pt idx="3487">
                  <c:v>20320.882006278476</c:v>
                </c:pt>
                <c:pt idx="3488">
                  <c:v>20328.397373694723</c:v>
                </c:pt>
                <c:pt idx="3489">
                  <c:v>22072.14851670502</c:v>
                </c:pt>
                <c:pt idx="3490">
                  <c:v>21045.623310696454</c:v>
                </c:pt>
                <c:pt idx="3491">
                  <c:v>20770.951656432342</c:v>
                </c:pt>
                <c:pt idx="3492">
                  <c:v>20778.481572670717</c:v>
                </c:pt>
                <c:pt idx="3493">
                  <c:v>20797.579344700473</c:v>
                </c:pt>
                <c:pt idx="3494">
                  <c:v>21640.984459732885</c:v>
                </c:pt>
                <c:pt idx="3495">
                  <c:v>22941.20958650214</c:v>
                </c:pt>
                <c:pt idx="3496">
                  <c:v>22561.755066980269</c:v>
                </c:pt>
                <c:pt idx="3497">
                  <c:v>22500.4255676496</c:v>
                </c:pt>
                <c:pt idx="3498">
                  <c:v>22673.455714203879</c:v>
                </c:pt>
                <c:pt idx="3499">
                  <c:v>22405.76735492624</c:v>
                </c:pt>
                <c:pt idx="3500">
                  <c:v>21194.971592341306</c:v>
                </c:pt>
                <c:pt idx="3501">
                  <c:v>20320.456195633029</c:v>
                </c:pt>
                <c:pt idx="3502">
                  <c:v>20469.899057266408</c:v>
                </c:pt>
                <c:pt idx="3503">
                  <c:v>19835.393958787459</c:v>
                </c:pt>
                <c:pt idx="3504">
                  <c:v>17783.213748185826</c:v>
                </c:pt>
                <c:pt idx="3505">
                  <c:v>18403.945706564889</c:v>
                </c:pt>
                <c:pt idx="3506">
                  <c:v>18197.984729988835</c:v>
                </c:pt>
                <c:pt idx="3507">
                  <c:v>17823.160986746545</c:v>
                </c:pt>
                <c:pt idx="3508">
                  <c:v>17352.881187520077</c:v>
                </c:pt>
                <c:pt idx="3509">
                  <c:v>18649.040361326082</c:v>
                </c:pt>
                <c:pt idx="3510">
                  <c:v>20409.836698196261</c:v>
                </c:pt>
                <c:pt idx="3511">
                  <c:v>20069.611509449202</c:v>
                </c:pt>
                <c:pt idx="3512">
                  <c:v>20197.206916106283</c:v>
                </c:pt>
                <c:pt idx="3513">
                  <c:v>21090.749368568049</c:v>
                </c:pt>
                <c:pt idx="3514">
                  <c:v>20494.616291998027</c:v>
                </c:pt>
                <c:pt idx="3515">
                  <c:v>20751.198219273996</c:v>
                </c:pt>
                <c:pt idx="3516">
                  <c:v>22157.825389178397</c:v>
                </c:pt>
                <c:pt idx="3517">
                  <c:v>21335.877758743991</c:v>
                </c:pt>
                <c:pt idx="3518">
                  <c:v>21653.102654249655</c:v>
                </c:pt>
                <c:pt idx="3519">
                  <c:v>21389.773248695637</c:v>
                </c:pt>
                <c:pt idx="3520">
                  <c:v>21287.044626850344</c:v>
                </c:pt>
                <c:pt idx="3521">
                  <c:v>22015.591810672064</c:v>
                </c:pt>
                <c:pt idx="3522">
                  <c:v>22833.89896270345</c:v>
                </c:pt>
                <c:pt idx="3523">
                  <c:v>21397.574407372296</c:v>
                </c:pt>
                <c:pt idx="3524">
                  <c:v>20630.817708166262</c:v>
                </c:pt>
                <c:pt idx="3525">
                  <c:v>20173.985583738318</c:v>
                </c:pt>
                <c:pt idx="3526">
                  <c:v>20036.501198668982</c:v>
                </c:pt>
                <c:pt idx="3527">
                  <c:v>19607.982263370086</c:v>
                </c:pt>
                <c:pt idx="3528">
                  <c:v>18042.033931211092</c:v>
                </c:pt>
                <c:pt idx="3529">
                  <c:v>18245.037110637342</c:v>
                </c:pt>
                <c:pt idx="3530">
                  <c:v>17034.426927395358</c:v>
                </c:pt>
                <c:pt idx="3531">
                  <c:v>17620.916150262376</c:v>
                </c:pt>
                <c:pt idx="3532">
                  <c:v>17218.181203845863</c:v>
                </c:pt>
                <c:pt idx="3533">
                  <c:v>17893.24393531436</c:v>
                </c:pt>
                <c:pt idx="3534">
                  <c:v>19846.708113683606</c:v>
                </c:pt>
                <c:pt idx="3535">
                  <c:v>20950.984072352105</c:v>
                </c:pt>
                <c:pt idx="3536">
                  <c:v>20512.389191724265</c:v>
                </c:pt>
                <c:pt idx="3537">
                  <c:v>21018.616780024509</c:v>
                </c:pt>
                <c:pt idx="3538">
                  <c:v>21873.486230522543</c:v>
                </c:pt>
                <c:pt idx="3539">
                  <c:v>20521.896666945915</c:v>
                </c:pt>
                <c:pt idx="3540">
                  <c:v>20290.501936306835</c:v>
                </c:pt>
                <c:pt idx="3541">
                  <c:v>21501.309196839593</c:v>
                </c:pt>
                <c:pt idx="3542">
                  <c:v>21199.322616738493</c:v>
                </c:pt>
                <c:pt idx="3543">
                  <c:v>21957.495672306624</c:v>
                </c:pt>
                <c:pt idx="3544">
                  <c:v>22457.856507793047</c:v>
                </c:pt>
                <c:pt idx="3545">
                  <c:v>22687.050557927974</c:v>
                </c:pt>
                <c:pt idx="3546">
                  <c:v>21209.334782146088</c:v>
                </c:pt>
                <c:pt idx="3547">
                  <c:v>21296.563739486384</c:v>
                </c:pt>
                <c:pt idx="3548">
                  <c:v>21089.930199212798</c:v>
                </c:pt>
                <c:pt idx="3549">
                  <c:v>20247.699034542769</c:v>
                </c:pt>
                <c:pt idx="3550">
                  <c:v>20825.866281083549</c:v>
                </c:pt>
                <c:pt idx="3551">
                  <c:v>19490.441764225092</c:v>
                </c:pt>
                <c:pt idx="3552">
                  <c:v>18721.649157099422</c:v>
                </c:pt>
                <c:pt idx="3553">
                  <c:v>19142.671070753204</c:v>
                </c:pt>
                <c:pt idx="3554">
                  <c:v>19369.95369022818</c:v>
                </c:pt>
                <c:pt idx="3555">
                  <c:v>19404.615595573498</c:v>
                </c:pt>
                <c:pt idx="3556">
                  <c:v>17837.539577527885</c:v>
                </c:pt>
                <c:pt idx="3557">
                  <c:v>18659.81755856068</c:v>
                </c:pt>
                <c:pt idx="3558">
                  <c:v>18925.993232653716</c:v>
                </c:pt>
                <c:pt idx="3559">
                  <c:v>18795.632364347235</c:v>
                </c:pt>
                <c:pt idx="3560">
                  <c:v>21233.7750699065</c:v>
                </c:pt>
                <c:pt idx="3561">
                  <c:v>20587.247658739318</c:v>
                </c:pt>
                <c:pt idx="3562">
                  <c:v>22143.535193292919</c:v>
                </c:pt>
                <c:pt idx="3563">
                  <c:v>22018.123632307485</c:v>
                </c:pt>
                <c:pt idx="3564">
                  <c:v>22171.917743777864</c:v>
                </c:pt>
                <c:pt idx="3565">
                  <c:v>22589.458323506424</c:v>
                </c:pt>
                <c:pt idx="3566">
                  <c:v>21324.151653625584</c:v>
                </c:pt>
                <c:pt idx="3567">
                  <c:v>22956.078829890783</c:v>
                </c:pt>
                <c:pt idx="3568">
                  <c:v>23133.515179016889</c:v>
                </c:pt>
                <c:pt idx="3569">
                  <c:v>22964.500939557205</c:v>
                </c:pt>
                <c:pt idx="3570">
                  <c:v>21688.830829022063</c:v>
                </c:pt>
                <c:pt idx="3571">
                  <c:v>22853.815680764845</c:v>
                </c:pt>
                <c:pt idx="3572">
                  <c:v>21914.415105518139</c:v>
                </c:pt>
                <c:pt idx="3573">
                  <c:v>22240.590122341982</c:v>
                </c:pt>
                <c:pt idx="3574">
                  <c:v>19419.577864917588</c:v>
                </c:pt>
                <c:pt idx="3575">
                  <c:v>18581.616625407467</c:v>
                </c:pt>
                <c:pt idx="3576">
                  <c:v>17952.309335020705</c:v>
                </c:pt>
                <c:pt idx="3577">
                  <c:v>18002.978019732782</c:v>
                </c:pt>
                <c:pt idx="3578">
                  <c:v>17771.646552935486</c:v>
                </c:pt>
                <c:pt idx="3579">
                  <c:v>18010.003907125378</c:v>
                </c:pt>
                <c:pt idx="3580">
                  <c:v>18628.475620944413</c:v>
                </c:pt>
                <c:pt idx="3581">
                  <c:v>17876.413266127933</c:v>
                </c:pt>
                <c:pt idx="3582">
                  <c:v>19883.929103498416</c:v>
                </c:pt>
                <c:pt idx="3583">
                  <c:v>18393.331168419358</c:v>
                </c:pt>
                <c:pt idx="3584">
                  <c:v>20348.792662914602</c:v>
                </c:pt>
                <c:pt idx="3585">
                  <c:v>20038.348537832866</c:v>
                </c:pt>
                <c:pt idx="3586">
                  <c:v>21773.866032357979</c:v>
                </c:pt>
                <c:pt idx="3587">
                  <c:v>20335.040394761418</c:v>
                </c:pt>
                <c:pt idx="3588">
                  <c:v>21380.696623174343</c:v>
                </c:pt>
                <c:pt idx="3589">
                  <c:v>20934.717726551087</c:v>
                </c:pt>
                <c:pt idx="3590">
                  <c:v>21981.016031680683</c:v>
                </c:pt>
                <c:pt idx="3591">
                  <c:v>21845.369977841245</c:v>
                </c:pt>
                <c:pt idx="3592">
                  <c:v>22686.36341107871</c:v>
                </c:pt>
                <c:pt idx="3593">
                  <c:v>23839.016599262803</c:v>
                </c:pt>
                <c:pt idx="3594">
                  <c:v>21739.206146391716</c:v>
                </c:pt>
                <c:pt idx="3595">
                  <c:v>21628.253111157137</c:v>
                </c:pt>
                <c:pt idx="3596">
                  <c:v>21037.805540555841</c:v>
                </c:pt>
                <c:pt idx="3597">
                  <c:v>21022.637811090608</c:v>
                </c:pt>
                <c:pt idx="3598">
                  <c:v>19926.389952086265</c:v>
                </c:pt>
                <c:pt idx="3599">
                  <c:v>19844.938441405549</c:v>
                </c:pt>
                <c:pt idx="3600">
                  <c:v>19027.153404469253</c:v>
                </c:pt>
                <c:pt idx="3601">
                  <c:v>18206.685881949048</c:v>
                </c:pt>
                <c:pt idx="3602">
                  <c:v>19416.224198549262</c:v>
                </c:pt>
                <c:pt idx="3603">
                  <c:v>17582.372095588755</c:v>
                </c:pt>
                <c:pt idx="3604">
                  <c:v>19478.613750932724</c:v>
                </c:pt>
                <c:pt idx="3605">
                  <c:v>18062.135426611843</c:v>
                </c:pt>
                <c:pt idx="3606">
                  <c:v>20469.690472083643</c:v>
                </c:pt>
                <c:pt idx="3607">
                  <c:v>21516.175306219306</c:v>
                </c:pt>
                <c:pt idx="3608">
                  <c:v>21694.582250083626</c:v>
                </c:pt>
                <c:pt idx="3609">
                  <c:v>23219.180759205203</c:v>
                </c:pt>
                <c:pt idx="3610">
                  <c:v>22684.889345890238</c:v>
                </c:pt>
                <c:pt idx="3611">
                  <c:v>23028.660450440449</c:v>
                </c:pt>
                <c:pt idx="3612">
                  <c:v>23541.454015664676</c:v>
                </c:pt>
                <c:pt idx="3613">
                  <c:v>22371.497800948116</c:v>
                </c:pt>
                <c:pt idx="3614">
                  <c:v>24249.777890267607</c:v>
                </c:pt>
                <c:pt idx="3615">
                  <c:v>23263.567160298608</c:v>
                </c:pt>
                <c:pt idx="3616">
                  <c:v>25237.950253126393</c:v>
                </c:pt>
                <c:pt idx="3617">
                  <c:v>24307.299895493117</c:v>
                </c:pt>
                <c:pt idx="3618">
                  <c:v>22767.74287621248</c:v>
                </c:pt>
                <c:pt idx="3619">
                  <c:v>22056.270091558057</c:v>
                </c:pt>
                <c:pt idx="3620">
                  <c:v>23021.984589230771</c:v>
                </c:pt>
                <c:pt idx="3621">
                  <c:v>20917.913574092854</c:v>
                </c:pt>
                <c:pt idx="3622">
                  <c:v>19569.736897893446</c:v>
                </c:pt>
                <c:pt idx="3623">
                  <c:v>19789.566073571885</c:v>
                </c:pt>
                <c:pt idx="3624">
                  <c:v>19031.296955296031</c:v>
                </c:pt>
                <c:pt idx="3625">
                  <c:v>19494.572971598471</c:v>
                </c:pt>
                <c:pt idx="3626">
                  <c:v>18488.761317036373</c:v>
                </c:pt>
                <c:pt idx="3627">
                  <c:v>18132.318924197316</c:v>
                </c:pt>
                <c:pt idx="3628">
                  <c:v>19535.388224384798</c:v>
                </c:pt>
                <c:pt idx="3629">
                  <c:v>17699.831608782686</c:v>
                </c:pt>
                <c:pt idx="3630">
                  <c:v>20412.530982264056</c:v>
                </c:pt>
                <c:pt idx="3631">
                  <c:v>20277.635613396655</c:v>
                </c:pt>
                <c:pt idx="3632">
                  <c:v>21323.455645973401</c:v>
                </c:pt>
                <c:pt idx="3633">
                  <c:v>22277.398452565158</c:v>
                </c:pt>
                <c:pt idx="3634">
                  <c:v>22761.560425533156</c:v>
                </c:pt>
                <c:pt idx="3635">
                  <c:v>23780.032256493541</c:v>
                </c:pt>
                <c:pt idx="3636">
                  <c:v>22359.772447468578</c:v>
                </c:pt>
                <c:pt idx="3637">
                  <c:v>21634.302325641143</c:v>
                </c:pt>
                <c:pt idx="3638">
                  <c:v>21940.281723024622</c:v>
                </c:pt>
                <c:pt idx="3639">
                  <c:v>23492.485134916482</c:v>
                </c:pt>
                <c:pt idx="3640">
                  <c:v>23639.549687158938</c:v>
                </c:pt>
                <c:pt idx="3641">
                  <c:v>24851.032403446749</c:v>
                </c:pt>
                <c:pt idx="3642">
                  <c:v>24092.779664226742</c:v>
                </c:pt>
                <c:pt idx="3643">
                  <c:v>24158.528638251217</c:v>
                </c:pt>
                <c:pt idx="3644">
                  <c:v>24122.583935206028</c:v>
                </c:pt>
                <c:pt idx="3645">
                  <c:v>22678.606267170497</c:v>
                </c:pt>
                <c:pt idx="3646">
                  <c:v>21370.890203680843</c:v>
                </c:pt>
                <c:pt idx="3647">
                  <c:v>20079.206720416252</c:v>
                </c:pt>
                <c:pt idx="3648">
                  <c:v>19586.042381495194</c:v>
                </c:pt>
                <c:pt idx="3649">
                  <c:v>19719.986087154841</c:v>
                </c:pt>
                <c:pt idx="3650">
                  <c:v>18449.829542804935</c:v>
                </c:pt>
                <c:pt idx="3651">
                  <c:v>18905.175682510904</c:v>
                </c:pt>
                <c:pt idx="3652">
                  <c:v>19900.333895640546</c:v>
                </c:pt>
                <c:pt idx="3653">
                  <c:v>18796.267081443224</c:v>
                </c:pt>
                <c:pt idx="3654">
                  <c:v>19842.854147059265</c:v>
                </c:pt>
                <c:pt idx="3655">
                  <c:v>21373.64130375901</c:v>
                </c:pt>
                <c:pt idx="3656">
                  <c:v>23301.495039119523</c:v>
                </c:pt>
                <c:pt idx="3657">
                  <c:v>23494.22955640727</c:v>
                </c:pt>
                <c:pt idx="3658">
                  <c:v>23355.901971414263</c:v>
                </c:pt>
                <c:pt idx="3659">
                  <c:v>23824.229366106771</c:v>
                </c:pt>
                <c:pt idx="3660">
                  <c:v>22841.401626738509</c:v>
                </c:pt>
                <c:pt idx="3661">
                  <c:v>23534.483320942636</c:v>
                </c:pt>
                <c:pt idx="3662">
                  <c:v>22177.809974442927</c:v>
                </c:pt>
                <c:pt idx="3663">
                  <c:v>22681.61137590912</c:v>
                </c:pt>
                <c:pt idx="3664">
                  <c:v>24823.685795509875</c:v>
                </c:pt>
                <c:pt idx="3665">
                  <c:v>25507.290500545805</c:v>
                </c:pt>
                <c:pt idx="3666">
                  <c:v>23033.381984610329</c:v>
                </c:pt>
                <c:pt idx="3667">
                  <c:v>23494.433797144204</c:v>
                </c:pt>
                <c:pt idx="3668">
                  <c:v>23627.776215894919</c:v>
                </c:pt>
                <c:pt idx="3669">
                  <c:v>23728.541910972024</c:v>
                </c:pt>
                <c:pt idx="3670">
                  <c:v>22245.042299780769</c:v>
                </c:pt>
                <c:pt idx="3671">
                  <c:v>22009.736518447127</c:v>
                </c:pt>
                <c:pt idx="3672">
                  <c:v>20074.037030306408</c:v>
                </c:pt>
                <c:pt idx="3673">
                  <c:v>20089.367586698572</c:v>
                </c:pt>
                <c:pt idx="3674">
                  <c:v>18912.20908681626</c:v>
                </c:pt>
                <c:pt idx="3675">
                  <c:v>18741.808177294472</c:v>
                </c:pt>
                <c:pt idx="3676">
                  <c:v>18391.891211973554</c:v>
                </c:pt>
                <c:pt idx="3677">
                  <c:v>19033.336019544677</c:v>
                </c:pt>
                <c:pt idx="3678">
                  <c:v>18279.89255742262</c:v>
                </c:pt>
                <c:pt idx="3679">
                  <c:v>18903.984654994485</c:v>
                </c:pt>
                <c:pt idx="3680">
                  <c:v>19321.699169998108</c:v>
                </c:pt>
                <c:pt idx="3681">
                  <c:v>18993.301153265958</c:v>
                </c:pt>
                <c:pt idx="3682">
                  <c:v>20272.596370122745</c:v>
                </c:pt>
                <c:pt idx="3683">
                  <c:v>20385.233280116263</c:v>
                </c:pt>
                <c:pt idx="3684">
                  <c:v>20258.318485678945</c:v>
                </c:pt>
                <c:pt idx="3685">
                  <c:v>20034.570509980505</c:v>
                </c:pt>
                <c:pt idx="3686">
                  <c:v>19573.762051872189</c:v>
                </c:pt>
                <c:pt idx="3687">
                  <c:v>20686.447028066694</c:v>
                </c:pt>
                <c:pt idx="3688">
                  <c:v>21122.017588034338</c:v>
                </c:pt>
                <c:pt idx="3689">
                  <c:v>22389.533529487697</c:v>
                </c:pt>
                <c:pt idx="3690">
                  <c:v>20829.500400124165</c:v>
                </c:pt>
                <c:pt idx="3691">
                  <c:v>20907.363515359804</c:v>
                </c:pt>
                <c:pt idx="3692">
                  <c:v>21020.720114738411</c:v>
                </c:pt>
                <c:pt idx="3693">
                  <c:v>21252.772875420756</c:v>
                </c:pt>
                <c:pt idx="3694">
                  <c:v>19744.28261343938</c:v>
                </c:pt>
                <c:pt idx="3695">
                  <c:v>18784.334752181716</c:v>
                </c:pt>
                <c:pt idx="3696">
                  <c:v>19600.570931955161</c:v>
                </c:pt>
                <c:pt idx="3697">
                  <c:v>19106.082054570321</c:v>
                </c:pt>
                <c:pt idx="3698">
                  <c:v>18735.017078673951</c:v>
                </c:pt>
                <c:pt idx="3699">
                  <c:v>18950.754371711959</c:v>
                </c:pt>
                <c:pt idx="3700">
                  <c:v>18173.145837667758</c:v>
                </c:pt>
                <c:pt idx="3701">
                  <c:v>18031.069591249921</c:v>
                </c:pt>
                <c:pt idx="3702">
                  <c:v>18336.945573496487</c:v>
                </c:pt>
                <c:pt idx="3703">
                  <c:v>19250.298384190373</c:v>
                </c:pt>
                <c:pt idx="3704">
                  <c:v>19512.474759389253</c:v>
                </c:pt>
                <c:pt idx="3705">
                  <c:v>19795.256932061617</c:v>
                </c:pt>
                <c:pt idx="3706">
                  <c:v>21707.095877172778</c:v>
                </c:pt>
                <c:pt idx="3707">
                  <c:v>20305.657927419124</c:v>
                </c:pt>
                <c:pt idx="3708">
                  <c:v>20731.211542779176</c:v>
                </c:pt>
                <c:pt idx="3709">
                  <c:v>21096.525012417638</c:v>
                </c:pt>
                <c:pt idx="3710">
                  <c:v>21858.528848185266</c:v>
                </c:pt>
                <c:pt idx="3711">
                  <c:v>20509.311675288747</c:v>
                </c:pt>
                <c:pt idx="3712">
                  <c:v>21841.892124437145</c:v>
                </c:pt>
                <c:pt idx="3713">
                  <c:v>22730.994506458959</c:v>
                </c:pt>
                <c:pt idx="3714">
                  <c:v>21056.415458944131</c:v>
                </c:pt>
                <c:pt idx="3715">
                  <c:v>22008.823451333232</c:v>
                </c:pt>
                <c:pt idx="3716">
                  <c:v>21821.317821701432</c:v>
                </c:pt>
                <c:pt idx="3717">
                  <c:v>20130.606365660384</c:v>
                </c:pt>
                <c:pt idx="3718">
                  <c:v>20847.649925533304</c:v>
                </c:pt>
                <c:pt idx="3719">
                  <c:v>19906.141250159373</c:v>
                </c:pt>
                <c:pt idx="3720">
                  <c:v>17768.297221413373</c:v>
                </c:pt>
                <c:pt idx="3721">
                  <c:v>18221.590186832698</c:v>
                </c:pt>
                <c:pt idx="3722">
                  <c:v>17694.002828556328</c:v>
                </c:pt>
                <c:pt idx="3723">
                  <c:v>18413.501960306261</c:v>
                </c:pt>
                <c:pt idx="3724">
                  <c:v>17722.223153637624</c:v>
                </c:pt>
                <c:pt idx="3725">
                  <c:v>19109.203258164005</c:v>
                </c:pt>
                <c:pt idx="3726">
                  <c:v>17202.719116942997</c:v>
                </c:pt>
                <c:pt idx="3727">
                  <c:v>18419.341288740503</c:v>
                </c:pt>
                <c:pt idx="3728">
                  <c:v>19864.503885669612</c:v>
                </c:pt>
                <c:pt idx="3729">
                  <c:v>19543.409853886151</c:v>
                </c:pt>
                <c:pt idx="3730">
                  <c:v>21585.33544000375</c:v>
                </c:pt>
                <c:pt idx="3731">
                  <c:v>21983.100044589439</c:v>
                </c:pt>
                <c:pt idx="3732">
                  <c:v>21227.389503856186</c:v>
                </c:pt>
                <c:pt idx="3733">
                  <c:v>21781.937624664792</c:v>
                </c:pt>
                <c:pt idx="3734">
                  <c:v>21764.203733581689</c:v>
                </c:pt>
                <c:pt idx="3735">
                  <c:v>20554.959209027853</c:v>
                </c:pt>
                <c:pt idx="3736">
                  <c:v>21557.697049624392</c:v>
                </c:pt>
                <c:pt idx="3737">
                  <c:v>23541.002722981368</c:v>
                </c:pt>
                <c:pt idx="3738">
                  <c:v>21897.322328849601</c:v>
                </c:pt>
                <c:pt idx="3739">
                  <c:v>22464.785784231703</c:v>
                </c:pt>
                <c:pt idx="3740">
                  <c:v>21439.847901770157</c:v>
                </c:pt>
                <c:pt idx="3741">
                  <c:v>21656.738444021074</c:v>
                </c:pt>
                <c:pt idx="3742">
                  <c:v>19140.979205375632</c:v>
                </c:pt>
                <c:pt idx="3743">
                  <c:v>17809.782289600302</c:v>
                </c:pt>
                <c:pt idx="3744">
                  <c:v>17362.424729068949</c:v>
                </c:pt>
                <c:pt idx="3745">
                  <c:v>18045.381942897089</c:v>
                </c:pt>
                <c:pt idx="3746">
                  <c:v>17411.198538245157</c:v>
                </c:pt>
                <c:pt idx="3747">
                  <c:v>18431.222996582492</c:v>
                </c:pt>
                <c:pt idx="3748">
                  <c:v>18130.347513406279</c:v>
                </c:pt>
                <c:pt idx="3749">
                  <c:v>17555.296587234021</c:v>
                </c:pt>
                <c:pt idx="3750">
                  <c:v>18247.874753862456</c:v>
                </c:pt>
                <c:pt idx="3751">
                  <c:v>18717.591980710204</c:v>
                </c:pt>
                <c:pt idx="3752">
                  <c:v>18838.682316795945</c:v>
                </c:pt>
                <c:pt idx="3753">
                  <c:v>19233.824029930005</c:v>
                </c:pt>
                <c:pt idx="3754">
                  <c:v>20645.277724904092</c:v>
                </c:pt>
                <c:pt idx="3755">
                  <c:v>20628.230073879215</c:v>
                </c:pt>
                <c:pt idx="3756">
                  <c:v>20615.712270089731</c:v>
                </c:pt>
                <c:pt idx="3757">
                  <c:v>21031.771461978795</c:v>
                </c:pt>
                <c:pt idx="3758">
                  <c:v>20446.566603732637</c:v>
                </c:pt>
                <c:pt idx="3759">
                  <c:v>20817.685035999351</c:v>
                </c:pt>
                <c:pt idx="3760">
                  <c:v>22151.201366508041</c:v>
                </c:pt>
                <c:pt idx="3761">
                  <c:v>21914.436418686739</c:v>
                </c:pt>
                <c:pt idx="3762">
                  <c:v>21859.439756187447</c:v>
                </c:pt>
                <c:pt idx="3763">
                  <c:v>22366.98721583256</c:v>
                </c:pt>
                <c:pt idx="3764">
                  <c:v>20697.738565173451</c:v>
                </c:pt>
                <c:pt idx="3765">
                  <c:v>21318.505712617007</c:v>
                </c:pt>
                <c:pt idx="3766">
                  <c:v>19259.82604866174</c:v>
                </c:pt>
                <c:pt idx="3767">
                  <c:v>18973.019988055992</c:v>
                </c:pt>
                <c:pt idx="3768">
                  <c:v>18333.718356421901</c:v>
                </c:pt>
                <c:pt idx="3769">
                  <c:v>17774.132300953672</c:v>
                </c:pt>
                <c:pt idx="3770">
                  <c:v>18399.362492489196</c:v>
                </c:pt>
                <c:pt idx="3771">
                  <c:v>17364.840853395472</c:v>
                </c:pt>
                <c:pt idx="3772">
                  <c:v>18689.600660588148</c:v>
                </c:pt>
                <c:pt idx="3773">
                  <c:v>17756.27719478355</c:v>
                </c:pt>
                <c:pt idx="3774">
                  <c:v>18852.082988221842</c:v>
                </c:pt>
                <c:pt idx="3775">
                  <c:v>18971.037529294917</c:v>
                </c:pt>
                <c:pt idx="3776">
                  <c:v>20371.71890614782</c:v>
                </c:pt>
                <c:pt idx="3777">
                  <c:v>21274.391001829812</c:v>
                </c:pt>
                <c:pt idx="3778">
                  <c:v>22632.528029054229</c:v>
                </c:pt>
                <c:pt idx="3779">
                  <c:v>21578.565349128421</c:v>
                </c:pt>
                <c:pt idx="3780">
                  <c:v>21885.131883427457</c:v>
                </c:pt>
                <c:pt idx="3781">
                  <c:v>21164.814023159688</c:v>
                </c:pt>
                <c:pt idx="3782">
                  <c:v>21204.026138087407</c:v>
                </c:pt>
                <c:pt idx="3783">
                  <c:v>23652.821375291322</c:v>
                </c:pt>
                <c:pt idx="3784">
                  <c:v>23869.850159113834</c:v>
                </c:pt>
                <c:pt idx="3785">
                  <c:v>23018.442078895252</c:v>
                </c:pt>
                <c:pt idx="3786">
                  <c:v>23507.428103241258</c:v>
                </c:pt>
                <c:pt idx="3787">
                  <c:v>21890.809878614364</c:v>
                </c:pt>
                <c:pt idx="3788">
                  <c:v>22095.692751058792</c:v>
                </c:pt>
                <c:pt idx="3789">
                  <c:v>22363.131324059475</c:v>
                </c:pt>
                <c:pt idx="3790">
                  <c:v>20971.625624554359</c:v>
                </c:pt>
                <c:pt idx="3791">
                  <c:v>20269.204254176206</c:v>
                </c:pt>
                <c:pt idx="3792">
                  <c:v>18278.625658106746</c:v>
                </c:pt>
                <c:pt idx="3793">
                  <c:v>18136.64632995188</c:v>
                </c:pt>
                <c:pt idx="3794">
                  <c:v>17922.619851681116</c:v>
                </c:pt>
                <c:pt idx="3795">
                  <c:v>19325.709066269083</c:v>
                </c:pt>
                <c:pt idx="3796">
                  <c:v>19631.28134012155</c:v>
                </c:pt>
                <c:pt idx="3797">
                  <c:v>19503.490123301763</c:v>
                </c:pt>
                <c:pt idx="3798">
                  <c:v>19762.707151424034</c:v>
                </c:pt>
                <c:pt idx="3799">
                  <c:v>21371.003873678917</c:v>
                </c:pt>
                <c:pt idx="3800">
                  <c:v>21337.946135103739</c:v>
                </c:pt>
                <c:pt idx="3801">
                  <c:v>21217.825844469811</c:v>
                </c:pt>
                <c:pt idx="3802">
                  <c:v>23449.75679716796</c:v>
                </c:pt>
                <c:pt idx="3803">
                  <c:v>23473.518907538742</c:v>
                </c:pt>
                <c:pt idx="3804">
                  <c:v>22212.4523178854</c:v>
                </c:pt>
                <c:pt idx="3805">
                  <c:v>22570.025273819811</c:v>
                </c:pt>
                <c:pt idx="3806">
                  <c:v>23281.755922501594</c:v>
                </c:pt>
                <c:pt idx="3807">
                  <c:v>24042.623157196365</c:v>
                </c:pt>
                <c:pt idx="3808">
                  <c:v>24327.426698371895</c:v>
                </c:pt>
                <c:pt idx="3809">
                  <c:v>24373.756023866259</c:v>
                </c:pt>
                <c:pt idx="3810">
                  <c:v>21766.972639263175</c:v>
                </c:pt>
                <c:pt idx="3811">
                  <c:v>21980.479258100884</c:v>
                </c:pt>
                <c:pt idx="3812">
                  <c:v>21225.087828869058</c:v>
                </c:pt>
                <c:pt idx="3813">
                  <c:v>20788.560500425094</c:v>
                </c:pt>
                <c:pt idx="3814">
                  <c:v>20235.369461824434</c:v>
                </c:pt>
                <c:pt idx="3815">
                  <c:v>19837.466087870533</c:v>
                </c:pt>
                <c:pt idx="3816">
                  <c:v>20183.125330758859</c:v>
                </c:pt>
                <c:pt idx="3817">
                  <c:v>18187.079929306939</c:v>
                </c:pt>
                <c:pt idx="3818">
                  <c:v>19861.114554353237</c:v>
                </c:pt>
                <c:pt idx="3819">
                  <c:v>18035.356319311795</c:v>
                </c:pt>
                <c:pt idx="3820">
                  <c:v>19884.29742465484</c:v>
                </c:pt>
                <c:pt idx="3821">
                  <c:v>19364.897601749126</c:v>
                </c:pt>
                <c:pt idx="3822">
                  <c:v>19298.414388976635</c:v>
                </c:pt>
                <c:pt idx="3823">
                  <c:v>18993.242590631566</c:v>
                </c:pt>
                <c:pt idx="3824">
                  <c:v>20672.592290768251</c:v>
                </c:pt>
                <c:pt idx="3825">
                  <c:v>20519.247911398947</c:v>
                </c:pt>
                <c:pt idx="3826">
                  <c:v>20339.078923465819</c:v>
                </c:pt>
                <c:pt idx="3827">
                  <c:v>20252.149572509214</c:v>
                </c:pt>
                <c:pt idx="3828">
                  <c:v>20064.31843394211</c:v>
                </c:pt>
                <c:pt idx="3829">
                  <c:v>20459.67837489794</c:v>
                </c:pt>
                <c:pt idx="3830">
                  <c:v>20214.966212671687</c:v>
                </c:pt>
                <c:pt idx="3831">
                  <c:v>21407.602720333845</c:v>
                </c:pt>
                <c:pt idx="3832">
                  <c:v>21964.261229941098</c:v>
                </c:pt>
                <c:pt idx="3833">
                  <c:v>22546.137869527509</c:v>
                </c:pt>
                <c:pt idx="3834">
                  <c:v>21708.798608967718</c:v>
                </c:pt>
                <c:pt idx="3835">
                  <c:v>22170.221379411789</c:v>
                </c:pt>
                <c:pt idx="3836">
                  <c:v>22290.749468157828</c:v>
                </c:pt>
                <c:pt idx="3837">
                  <c:v>20555.327288847828</c:v>
                </c:pt>
                <c:pt idx="3838">
                  <c:v>20920.780383635152</c:v>
                </c:pt>
                <c:pt idx="3839">
                  <c:v>20471.124216166114</c:v>
                </c:pt>
                <c:pt idx="3840">
                  <c:v>19880.152386999158</c:v>
                </c:pt>
                <c:pt idx="3841">
                  <c:v>19787.000207367964</c:v>
                </c:pt>
                <c:pt idx="3842">
                  <c:v>20019.294113550292</c:v>
                </c:pt>
                <c:pt idx="3843">
                  <c:v>19111.781623237632</c:v>
                </c:pt>
                <c:pt idx="3844">
                  <c:v>20022.686625319777</c:v>
                </c:pt>
                <c:pt idx="3845">
                  <c:v>20946.799696990314</c:v>
                </c:pt>
                <c:pt idx="3846">
                  <c:v>20598.269247719294</c:v>
                </c:pt>
                <c:pt idx="3847">
                  <c:v>20675.425697991599</c:v>
                </c:pt>
                <c:pt idx="3848">
                  <c:v>22225.929643783918</c:v>
                </c:pt>
                <c:pt idx="3849">
                  <c:v>23171.442422781442</c:v>
                </c:pt>
                <c:pt idx="3850">
                  <c:v>24689.509897146476</c:v>
                </c:pt>
                <c:pt idx="3851">
                  <c:v>22810.541547634974</c:v>
                </c:pt>
                <c:pt idx="3852">
                  <c:v>24301.969288619472</c:v>
                </c:pt>
                <c:pt idx="3853">
                  <c:v>22785.31882584195</c:v>
                </c:pt>
                <c:pt idx="3854">
                  <c:v>21994.515871906435</c:v>
                </c:pt>
                <c:pt idx="3855">
                  <c:v>23907.043472960235</c:v>
                </c:pt>
                <c:pt idx="3856">
                  <c:v>23806.18870853931</c:v>
                </c:pt>
                <c:pt idx="3857">
                  <c:v>24317.773181822755</c:v>
                </c:pt>
                <c:pt idx="3858">
                  <c:v>24389.407590461138</c:v>
                </c:pt>
                <c:pt idx="3859">
                  <c:v>23481.284429065741</c:v>
                </c:pt>
                <c:pt idx="3860">
                  <c:v>22494.526591312053</c:v>
                </c:pt>
                <c:pt idx="3861">
                  <c:v>22655.742201100675</c:v>
                </c:pt>
                <c:pt idx="3862">
                  <c:v>21334.198455364516</c:v>
                </c:pt>
                <c:pt idx="3863">
                  <c:v>22616.893654322921</c:v>
                </c:pt>
                <c:pt idx="3864">
                  <c:v>21320.735498163209</c:v>
                </c:pt>
                <c:pt idx="3865">
                  <c:v>19473.006777123239</c:v>
                </c:pt>
                <c:pt idx="3866">
                  <c:v>20499.335994634017</c:v>
                </c:pt>
                <c:pt idx="3867">
                  <c:v>20128.814085755123</c:v>
                </c:pt>
                <c:pt idx="3868">
                  <c:v>19096.238833338626</c:v>
                </c:pt>
                <c:pt idx="3869">
                  <c:v>20245.974136386038</c:v>
                </c:pt>
                <c:pt idx="3870">
                  <c:v>19702.920806665723</c:v>
                </c:pt>
                <c:pt idx="3871">
                  <c:v>22009.052735344234</c:v>
                </c:pt>
                <c:pt idx="3872">
                  <c:v>21965.35235146495</c:v>
                </c:pt>
                <c:pt idx="3873">
                  <c:v>23056.084785321196</c:v>
                </c:pt>
                <c:pt idx="3874">
                  <c:v>24961.770453936773</c:v>
                </c:pt>
                <c:pt idx="3875">
                  <c:v>23202.472880426583</c:v>
                </c:pt>
                <c:pt idx="3876">
                  <c:v>22656.564427392601</c:v>
                </c:pt>
                <c:pt idx="3877">
                  <c:v>22535.098820559084</c:v>
                </c:pt>
                <c:pt idx="3878">
                  <c:v>23955.095638204482</c:v>
                </c:pt>
                <c:pt idx="3879">
                  <c:v>23762.960860820844</c:v>
                </c:pt>
                <c:pt idx="3880">
                  <c:v>25381.491228969968</c:v>
                </c:pt>
                <c:pt idx="3881">
                  <c:v>23822.712816740572</c:v>
                </c:pt>
                <c:pt idx="3882">
                  <c:v>23173.599073911304</c:v>
                </c:pt>
                <c:pt idx="3883">
                  <c:v>23915.390073023864</c:v>
                </c:pt>
                <c:pt idx="3884">
                  <c:v>22870.54500391578</c:v>
                </c:pt>
                <c:pt idx="3885">
                  <c:v>22107.8218765518</c:v>
                </c:pt>
                <c:pt idx="3886">
                  <c:v>22174.53477773624</c:v>
                </c:pt>
                <c:pt idx="3887">
                  <c:v>21167.260205645474</c:v>
                </c:pt>
                <c:pt idx="3888">
                  <c:v>20825.903275862493</c:v>
                </c:pt>
                <c:pt idx="3889">
                  <c:v>20054.313075188689</c:v>
                </c:pt>
                <c:pt idx="3890">
                  <c:v>18597.904799753975</c:v>
                </c:pt>
                <c:pt idx="3891">
                  <c:v>19758.932546965585</c:v>
                </c:pt>
                <c:pt idx="3892">
                  <c:v>19605.248547809733</c:v>
                </c:pt>
                <c:pt idx="3893">
                  <c:v>19502.109901033451</c:v>
                </c:pt>
                <c:pt idx="3894">
                  <c:v>19109.013384586768</c:v>
                </c:pt>
                <c:pt idx="3895">
                  <c:v>19156.458267712147</c:v>
                </c:pt>
                <c:pt idx="3896">
                  <c:v>20770.52587623095</c:v>
                </c:pt>
                <c:pt idx="3897">
                  <c:v>21158.387326511202</c:v>
                </c:pt>
                <c:pt idx="3898">
                  <c:v>22775.48641042945</c:v>
                </c:pt>
                <c:pt idx="3899">
                  <c:v>21896.903618482727</c:v>
                </c:pt>
                <c:pt idx="3900">
                  <c:v>23038.900222824021</c:v>
                </c:pt>
                <c:pt idx="3901">
                  <c:v>21700.458964715268</c:v>
                </c:pt>
                <c:pt idx="3902">
                  <c:v>22599.700746859344</c:v>
                </c:pt>
                <c:pt idx="3903">
                  <c:v>22790.99399682894</c:v>
                </c:pt>
                <c:pt idx="3904">
                  <c:v>23007.429546200412</c:v>
                </c:pt>
                <c:pt idx="3905">
                  <c:v>24541.789699074372</c:v>
                </c:pt>
                <c:pt idx="3906">
                  <c:v>22863.492489734817</c:v>
                </c:pt>
                <c:pt idx="3907">
                  <c:v>22955.947616894395</c:v>
                </c:pt>
                <c:pt idx="3908">
                  <c:v>22821.552164158547</c:v>
                </c:pt>
                <c:pt idx="3909">
                  <c:v>21607.286803671199</c:v>
                </c:pt>
                <c:pt idx="3910">
                  <c:v>19366.586600199615</c:v>
                </c:pt>
                <c:pt idx="3911">
                  <c:v>20020.02089358482</c:v>
                </c:pt>
                <c:pt idx="3912">
                  <c:v>17483.260162037866</c:v>
                </c:pt>
                <c:pt idx="3913">
                  <c:v>19077.00607278875</c:v>
                </c:pt>
                <c:pt idx="3914">
                  <c:v>17981.034564437854</c:v>
                </c:pt>
                <c:pt idx="3915">
                  <c:v>18664.873242894089</c:v>
                </c:pt>
                <c:pt idx="3916">
                  <c:v>17876.318151595558</c:v>
                </c:pt>
                <c:pt idx="3917">
                  <c:v>18914.252213348245</c:v>
                </c:pt>
                <c:pt idx="3918">
                  <c:v>18211.307197044873</c:v>
                </c:pt>
                <c:pt idx="3919">
                  <c:v>20001.503130970566</c:v>
                </c:pt>
                <c:pt idx="3920">
                  <c:v>20064.196610644536</c:v>
                </c:pt>
                <c:pt idx="3921">
                  <c:v>20880.671794772014</c:v>
                </c:pt>
                <c:pt idx="3922">
                  <c:v>20494.910542915608</c:v>
                </c:pt>
                <c:pt idx="3923">
                  <c:v>21493.738101892846</c:v>
                </c:pt>
                <c:pt idx="3924">
                  <c:v>21455.208643133767</c:v>
                </c:pt>
                <c:pt idx="3925">
                  <c:v>21065.269614483081</c:v>
                </c:pt>
                <c:pt idx="3926">
                  <c:v>20286.492102648193</c:v>
                </c:pt>
                <c:pt idx="3927">
                  <c:v>21217.577872302216</c:v>
                </c:pt>
                <c:pt idx="3928">
                  <c:v>22794.525370138232</c:v>
                </c:pt>
                <c:pt idx="3929">
                  <c:v>21625.337556218303</c:v>
                </c:pt>
                <c:pt idx="3930">
                  <c:v>22530.874141499367</c:v>
                </c:pt>
                <c:pt idx="3931">
                  <c:v>21000.459545525497</c:v>
                </c:pt>
                <c:pt idx="3932">
                  <c:v>21417.191588046444</c:v>
                </c:pt>
                <c:pt idx="3933">
                  <c:v>19749.675144896013</c:v>
                </c:pt>
                <c:pt idx="3934">
                  <c:v>19097.496509846169</c:v>
                </c:pt>
                <c:pt idx="3935">
                  <c:v>18634.782813184222</c:v>
                </c:pt>
                <c:pt idx="3936">
                  <c:v>19262.619499526005</c:v>
                </c:pt>
                <c:pt idx="3937">
                  <c:v>18499.777099620402</c:v>
                </c:pt>
                <c:pt idx="3938">
                  <c:v>18305.971476670824</c:v>
                </c:pt>
                <c:pt idx="3939">
                  <c:v>18945.982239560726</c:v>
                </c:pt>
                <c:pt idx="3940">
                  <c:v>18505.185274710566</c:v>
                </c:pt>
                <c:pt idx="3941">
                  <c:v>19140.676340593644</c:v>
                </c:pt>
                <c:pt idx="3942">
                  <c:v>19338.678642879579</c:v>
                </c:pt>
                <c:pt idx="3943">
                  <c:v>21320.441800806831</c:v>
                </c:pt>
                <c:pt idx="3944">
                  <c:v>22748.084388581581</c:v>
                </c:pt>
                <c:pt idx="3945">
                  <c:v>22822.708249624378</c:v>
                </c:pt>
                <c:pt idx="3946">
                  <c:v>23241.387003028678</c:v>
                </c:pt>
                <c:pt idx="3947">
                  <c:v>22025.208089810869</c:v>
                </c:pt>
                <c:pt idx="3948">
                  <c:v>23246.21144608911</c:v>
                </c:pt>
                <c:pt idx="3949">
                  <c:v>21268.733966773125</c:v>
                </c:pt>
                <c:pt idx="3950">
                  <c:v>23397.283223293194</c:v>
                </c:pt>
                <c:pt idx="3951">
                  <c:v>23528.619591054903</c:v>
                </c:pt>
                <c:pt idx="3952">
                  <c:v>23119.006418009423</c:v>
                </c:pt>
                <c:pt idx="3953">
                  <c:v>23484.626376260203</c:v>
                </c:pt>
                <c:pt idx="3954">
                  <c:v>23932.310950120187</c:v>
                </c:pt>
                <c:pt idx="3955">
                  <c:v>23110.59000448378</c:v>
                </c:pt>
                <c:pt idx="3956">
                  <c:v>21971.565374935148</c:v>
                </c:pt>
                <c:pt idx="3957">
                  <c:v>22524.383044648606</c:v>
                </c:pt>
                <c:pt idx="3958">
                  <c:v>19340.806346224443</c:v>
                </c:pt>
                <c:pt idx="3959">
                  <c:v>20976.909635011059</c:v>
                </c:pt>
                <c:pt idx="3960">
                  <c:v>19178.555651714702</c:v>
                </c:pt>
                <c:pt idx="3961">
                  <c:v>18288.536949493118</c:v>
                </c:pt>
                <c:pt idx="3962">
                  <c:v>17588.706961304339</c:v>
                </c:pt>
                <c:pt idx="3963">
                  <c:v>18192.980272663928</c:v>
                </c:pt>
                <c:pt idx="3964">
                  <c:v>19248.986192665834</c:v>
                </c:pt>
                <c:pt idx="3965">
                  <c:v>19207.509132749543</c:v>
                </c:pt>
                <c:pt idx="3966">
                  <c:v>20643.575920878386</c:v>
                </c:pt>
                <c:pt idx="3967">
                  <c:v>21581.359636939604</c:v>
                </c:pt>
                <c:pt idx="3968">
                  <c:v>21610.283153978351</c:v>
                </c:pt>
                <c:pt idx="3969">
                  <c:v>21952.370418372189</c:v>
                </c:pt>
                <c:pt idx="3970">
                  <c:v>23437.507262559946</c:v>
                </c:pt>
                <c:pt idx="3971">
                  <c:v>23098.268005722752</c:v>
                </c:pt>
                <c:pt idx="3972">
                  <c:v>22832.676624255197</c:v>
                </c:pt>
                <c:pt idx="3973">
                  <c:v>21692.687886770949</c:v>
                </c:pt>
                <c:pt idx="3974">
                  <c:v>21418.958669669912</c:v>
                </c:pt>
                <c:pt idx="3975">
                  <c:v>21518.059191185683</c:v>
                </c:pt>
                <c:pt idx="3976">
                  <c:v>22460.689045217187</c:v>
                </c:pt>
                <c:pt idx="3977">
                  <c:v>23677.668301440113</c:v>
                </c:pt>
                <c:pt idx="3978">
                  <c:v>22444.555629396065</c:v>
                </c:pt>
                <c:pt idx="3979">
                  <c:v>23192.821622703719</c:v>
                </c:pt>
                <c:pt idx="3980">
                  <c:v>22272.890949441626</c:v>
                </c:pt>
                <c:pt idx="3981">
                  <c:v>20628.90355014578</c:v>
                </c:pt>
                <c:pt idx="3982">
                  <c:v>20482.654395259502</c:v>
                </c:pt>
                <c:pt idx="3983">
                  <c:v>18979.415492406613</c:v>
                </c:pt>
                <c:pt idx="3984">
                  <c:v>17773.23769575555</c:v>
                </c:pt>
                <c:pt idx="3985">
                  <c:v>17417.678112334826</c:v>
                </c:pt>
                <c:pt idx="3986">
                  <c:v>16925.018086917935</c:v>
                </c:pt>
                <c:pt idx="3987">
                  <c:v>17419.180245615844</c:v>
                </c:pt>
                <c:pt idx="3988">
                  <c:v>18116.215168764404</c:v>
                </c:pt>
                <c:pt idx="3989">
                  <c:v>18916.243998035865</c:v>
                </c:pt>
                <c:pt idx="3990">
                  <c:v>19496.852430526829</c:v>
                </c:pt>
                <c:pt idx="3991">
                  <c:v>19630.21417405847</c:v>
                </c:pt>
                <c:pt idx="3992">
                  <c:v>19640.516806973061</c:v>
                </c:pt>
                <c:pt idx="3993">
                  <c:v>20360.448248400491</c:v>
                </c:pt>
                <c:pt idx="3994">
                  <c:v>20983.998508759356</c:v>
                </c:pt>
                <c:pt idx="3995">
                  <c:v>19908.833185945816</c:v>
                </c:pt>
                <c:pt idx="3996">
                  <c:v>19207.147183236153</c:v>
                </c:pt>
                <c:pt idx="3997">
                  <c:v>19821.907752792686</c:v>
                </c:pt>
                <c:pt idx="3998">
                  <c:v>20011.50476147452</c:v>
                </c:pt>
                <c:pt idx="3999">
                  <c:v>20234.434671542043</c:v>
                </c:pt>
                <c:pt idx="4000">
                  <c:v>22338.324309823263</c:v>
                </c:pt>
                <c:pt idx="4001">
                  <c:v>22206.870566640486</c:v>
                </c:pt>
                <c:pt idx="4002">
                  <c:v>22195.626640450253</c:v>
                </c:pt>
                <c:pt idx="4003">
                  <c:v>20754.157195824428</c:v>
                </c:pt>
                <c:pt idx="4004">
                  <c:v>20321.181283198101</c:v>
                </c:pt>
                <c:pt idx="4005">
                  <c:v>20199.972250914823</c:v>
                </c:pt>
                <c:pt idx="4006">
                  <c:v>18041.82278674157</c:v>
                </c:pt>
                <c:pt idx="4007">
                  <c:v>18383.941114804464</c:v>
                </c:pt>
                <c:pt idx="4008">
                  <c:v>18093.510819826774</c:v>
                </c:pt>
                <c:pt idx="4009">
                  <c:v>16973.138077409683</c:v>
                </c:pt>
                <c:pt idx="4010">
                  <c:v>17506.658887910002</c:v>
                </c:pt>
                <c:pt idx="4011">
                  <c:v>17535.436209995267</c:v>
                </c:pt>
                <c:pt idx="4012">
                  <c:v>16841.638455093558</c:v>
                </c:pt>
                <c:pt idx="4013">
                  <c:v>17217.053576513506</c:v>
                </c:pt>
                <c:pt idx="4014">
                  <c:v>19507.086935475803</c:v>
                </c:pt>
                <c:pt idx="4015">
                  <c:v>19612.57020997829</c:v>
                </c:pt>
                <c:pt idx="4016">
                  <c:v>20775.842087945399</c:v>
                </c:pt>
                <c:pt idx="4017">
                  <c:v>20174.850806983319</c:v>
                </c:pt>
                <c:pt idx="4018">
                  <c:v>21151.041020033805</c:v>
                </c:pt>
                <c:pt idx="4019">
                  <c:v>21200.043035753723</c:v>
                </c:pt>
                <c:pt idx="4020">
                  <c:v>20362.869853676049</c:v>
                </c:pt>
                <c:pt idx="4021">
                  <c:v>20730.126075572538</c:v>
                </c:pt>
                <c:pt idx="4022">
                  <c:v>20170.665654908298</c:v>
                </c:pt>
                <c:pt idx="4023">
                  <c:v>21623.946738902607</c:v>
                </c:pt>
                <c:pt idx="4024">
                  <c:v>20722.624767002093</c:v>
                </c:pt>
                <c:pt idx="4025">
                  <c:v>22702.562052162804</c:v>
                </c:pt>
                <c:pt idx="4026">
                  <c:v>22493.465074393502</c:v>
                </c:pt>
                <c:pt idx="4027">
                  <c:v>21010.32497742691</c:v>
                </c:pt>
                <c:pt idx="4028">
                  <c:v>21047.032836509505</c:v>
                </c:pt>
                <c:pt idx="4029">
                  <c:v>19642.963287934763</c:v>
                </c:pt>
                <c:pt idx="4030">
                  <c:v>19065.870233613379</c:v>
                </c:pt>
                <c:pt idx="4031">
                  <c:v>18069.064304811825</c:v>
                </c:pt>
                <c:pt idx="4032">
                  <c:v>17674.204999476162</c:v>
                </c:pt>
                <c:pt idx="4033">
                  <c:v>16604.78148526209</c:v>
                </c:pt>
                <c:pt idx="4034">
                  <c:v>17865.108213378746</c:v>
                </c:pt>
                <c:pt idx="4035">
                  <c:v>17363.874875312002</c:v>
                </c:pt>
                <c:pt idx="4036">
                  <c:v>17691.985291669622</c:v>
                </c:pt>
                <c:pt idx="4037">
                  <c:v>17203.706899706809</c:v>
                </c:pt>
                <c:pt idx="4038">
                  <c:v>19183.520214892782</c:v>
                </c:pt>
                <c:pt idx="4039">
                  <c:v>19878.489115027318</c:v>
                </c:pt>
                <c:pt idx="4040">
                  <c:v>19699.925469780777</c:v>
                </c:pt>
                <c:pt idx="4041">
                  <c:v>21047.450133184109</c:v>
                </c:pt>
                <c:pt idx="4042">
                  <c:v>22171.358077996945</c:v>
                </c:pt>
                <c:pt idx="4043">
                  <c:v>20159.23265167986</c:v>
                </c:pt>
                <c:pt idx="4044">
                  <c:v>21012.1125590099</c:v>
                </c:pt>
                <c:pt idx="4045">
                  <c:v>20076.488187474115</c:v>
                </c:pt>
                <c:pt idx="4046">
                  <c:v>20643.71631367661</c:v>
                </c:pt>
                <c:pt idx="4047">
                  <c:v>22135.567562344273</c:v>
                </c:pt>
                <c:pt idx="4048">
                  <c:v>22443.925487240977</c:v>
                </c:pt>
                <c:pt idx="4049">
                  <c:v>22138.832604360832</c:v>
                </c:pt>
                <c:pt idx="4050">
                  <c:v>20853.57990931311</c:v>
                </c:pt>
                <c:pt idx="4051">
                  <c:v>21650.168589550241</c:v>
                </c:pt>
                <c:pt idx="4052">
                  <c:v>19957.976337396725</c:v>
                </c:pt>
                <c:pt idx="4053">
                  <c:v>19669.838167193877</c:v>
                </c:pt>
                <c:pt idx="4054">
                  <c:v>19388.156445961144</c:v>
                </c:pt>
                <c:pt idx="4055">
                  <c:v>19426.802934613119</c:v>
                </c:pt>
                <c:pt idx="4056">
                  <c:v>17323.568711879529</c:v>
                </c:pt>
                <c:pt idx="4057">
                  <c:v>16892.337445261735</c:v>
                </c:pt>
                <c:pt idx="4058">
                  <c:v>17201.101136489247</c:v>
                </c:pt>
                <c:pt idx="4059">
                  <c:v>17108.885551618881</c:v>
                </c:pt>
                <c:pt idx="4060">
                  <c:v>17941.433970666232</c:v>
                </c:pt>
                <c:pt idx="4061">
                  <c:v>18564.424033959982</c:v>
                </c:pt>
                <c:pt idx="4062">
                  <c:v>17741.505673527139</c:v>
                </c:pt>
                <c:pt idx="4063">
                  <c:v>17916.925819514599</c:v>
                </c:pt>
                <c:pt idx="4064">
                  <c:v>19064.270159805645</c:v>
                </c:pt>
                <c:pt idx="4065">
                  <c:v>21163.553790924987</c:v>
                </c:pt>
                <c:pt idx="4066">
                  <c:v>21064.656121230884</c:v>
                </c:pt>
                <c:pt idx="4067">
                  <c:v>21072.891164666573</c:v>
                </c:pt>
                <c:pt idx="4068">
                  <c:v>20237.98008046997</c:v>
                </c:pt>
                <c:pt idx="4069">
                  <c:v>20506.487652039956</c:v>
                </c:pt>
                <c:pt idx="4070">
                  <c:v>20263.892090618858</c:v>
                </c:pt>
                <c:pt idx="4071">
                  <c:v>20309.79764686805</c:v>
                </c:pt>
                <c:pt idx="4072">
                  <c:v>21706.098684200308</c:v>
                </c:pt>
                <c:pt idx="4073">
                  <c:v>21807.929411231573</c:v>
                </c:pt>
                <c:pt idx="4074">
                  <c:v>21625.407461851264</c:v>
                </c:pt>
                <c:pt idx="4075">
                  <c:v>21707.440611506889</c:v>
                </c:pt>
                <c:pt idx="4076">
                  <c:v>20586.068041888597</c:v>
                </c:pt>
                <c:pt idx="4077">
                  <c:v>19831.850986207963</c:v>
                </c:pt>
                <c:pt idx="4078">
                  <c:v>18381.641005019261</c:v>
                </c:pt>
                <c:pt idx="4079">
                  <c:v>18474.803809718043</c:v>
                </c:pt>
                <c:pt idx="4080">
                  <c:v>16637.205811790991</c:v>
                </c:pt>
                <c:pt idx="4081">
                  <c:v>18079.024269104262</c:v>
                </c:pt>
                <c:pt idx="4082">
                  <c:v>17584.872483327763</c:v>
                </c:pt>
                <c:pt idx="4083">
                  <c:v>16695.85159435678</c:v>
                </c:pt>
                <c:pt idx="4084">
                  <c:v>16315.134354500922</c:v>
                </c:pt>
                <c:pt idx="4085">
                  <c:v>16849.151051399913</c:v>
                </c:pt>
                <c:pt idx="4086">
                  <c:v>17124.812428775764</c:v>
                </c:pt>
                <c:pt idx="4087">
                  <c:v>18090.61151014049</c:v>
                </c:pt>
                <c:pt idx="4088">
                  <c:v>17055.513844039499</c:v>
                </c:pt>
                <c:pt idx="4089">
                  <c:v>18743.438021446582</c:v>
                </c:pt>
                <c:pt idx="4090">
                  <c:v>19556.463651597067</c:v>
                </c:pt>
                <c:pt idx="4091">
                  <c:v>18676.661493899035</c:v>
                </c:pt>
                <c:pt idx="4092">
                  <c:v>18873.764426046466</c:v>
                </c:pt>
                <c:pt idx="4093">
                  <c:v>19519.097577052315</c:v>
                </c:pt>
                <c:pt idx="4094">
                  <c:v>19234.059644246317</c:v>
                </c:pt>
                <c:pt idx="4095">
                  <c:v>19022.383892846537</c:v>
                </c:pt>
                <c:pt idx="4096">
                  <c:v>20920.901934313279</c:v>
                </c:pt>
                <c:pt idx="4097">
                  <c:v>21712.008613443933</c:v>
                </c:pt>
                <c:pt idx="4098">
                  <c:v>20334.821346268771</c:v>
                </c:pt>
                <c:pt idx="4099">
                  <c:v>19380.626584705915</c:v>
                </c:pt>
                <c:pt idx="4100">
                  <c:v>20086.478336723681</c:v>
                </c:pt>
                <c:pt idx="4101">
                  <c:v>19992.841667337099</c:v>
                </c:pt>
                <c:pt idx="4102">
                  <c:v>19172.69696415334</c:v>
                </c:pt>
                <c:pt idx="4103">
                  <c:v>17821.699825476255</c:v>
                </c:pt>
                <c:pt idx="4104">
                  <c:v>17156.901607204651</c:v>
                </c:pt>
                <c:pt idx="4105">
                  <c:v>17724.575496853515</c:v>
                </c:pt>
                <c:pt idx="4106">
                  <c:v>16469.646112126498</c:v>
                </c:pt>
                <c:pt idx="4107">
                  <c:v>17451.553790206315</c:v>
                </c:pt>
                <c:pt idx="4108">
                  <c:v>16954.204948452178</c:v>
                </c:pt>
                <c:pt idx="4109">
                  <c:v>17856.291939843173</c:v>
                </c:pt>
                <c:pt idx="4110">
                  <c:v>18052.333536767641</c:v>
                </c:pt>
                <c:pt idx="4111">
                  <c:v>18688.954101009822</c:v>
                </c:pt>
                <c:pt idx="4112">
                  <c:v>20398.5600408184</c:v>
                </c:pt>
                <c:pt idx="4113">
                  <c:v>21004.197839555985</c:v>
                </c:pt>
                <c:pt idx="4114">
                  <c:v>21591.256914563262</c:v>
                </c:pt>
                <c:pt idx="4115">
                  <c:v>21025.793163410915</c:v>
                </c:pt>
                <c:pt idx="4116">
                  <c:v>20533.356842648478</c:v>
                </c:pt>
                <c:pt idx="4117">
                  <c:v>19839.9217137776</c:v>
                </c:pt>
                <c:pt idx="4118">
                  <c:v>20124.442355493284</c:v>
                </c:pt>
                <c:pt idx="4119">
                  <c:v>21562.678553688216</c:v>
                </c:pt>
                <c:pt idx="4120">
                  <c:v>21517.921595541942</c:v>
                </c:pt>
                <c:pt idx="4121">
                  <c:v>21718.610945091241</c:v>
                </c:pt>
                <c:pt idx="4122">
                  <c:v>20686.31660463152</c:v>
                </c:pt>
                <c:pt idx="4123">
                  <c:v>19843.317502208043</c:v>
                </c:pt>
                <c:pt idx="4124">
                  <c:v>20125.716079885984</c:v>
                </c:pt>
                <c:pt idx="4125">
                  <c:v>20586.253170080308</c:v>
                </c:pt>
                <c:pt idx="4126">
                  <c:v>18793.965322531538</c:v>
                </c:pt>
                <c:pt idx="4127">
                  <c:v>17969.646080762217</c:v>
                </c:pt>
                <c:pt idx="4128">
                  <c:v>18260.368531244163</c:v>
                </c:pt>
                <c:pt idx="4129">
                  <c:v>17759.379757300059</c:v>
                </c:pt>
                <c:pt idx="4130">
                  <c:v>17415.374544281771</c:v>
                </c:pt>
                <c:pt idx="4131">
                  <c:v>17047.344132376082</c:v>
                </c:pt>
                <c:pt idx="4132">
                  <c:v>17729.900210613123</c:v>
                </c:pt>
                <c:pt idx="4133">
                  <c:v>16872.307272928178</c:v>
                </c:pt>
                <c:pt idx="4134">
                  <c:v>18166.8041215753</c:v>
                </c:pt>
                <c:pt idx="4135">
                  <c:v>20370.520252521066</c:v>
                </c:pt>
                <c:pt idx="4136">
                  <c:v>21256.932917970193</c:v>
                </c:pt>
                <c:pt idx="4137">
                  <c:v>20245.525005141957</c:v>
                </c:pt>
                <c:pt idx="4138">
                  <c:v>20008.903945735718</c:v>
                </c:pt>
                <c:pt idx="4139">
                  <c:v>20272.668363781173</c:v>
                </c:pt>
                <c:pt idx="4140">
                  <c:v>21051.816915947296</c:v>
                </c:pt>
                <c:pt idx="4141">
                  <c:v>20459.39199801713</c:v>
                </c:pt>
                <c:pt idx="4142">
                  <c:v>20906.812541783718</c:v>
                </c:pt>
                <c:pt idx="4143">
                  <c:v>20818.830414994802</c:v>
                </c:pt>
                <c:pt idx="4144">
                  <c:v>21846.25831437717</c:v>
                </c:pt>
                <c:pt idx="4145">
                  <c:v>22273.448803066891</c:v>
                </c:pt>
                <c:pt idx="4146">
                  <c:v>21762.879933461907</c:v>
                </c:pt>
                <c:pt idx="4147">
                  <c:v>20423.997165905595</c:v>
                </c:pt>
                <c:pt idx="4148">
                  <c:v>21095.203956499448</c:v>
                </c:pt>
                <c:pt idx="4149">
                  <c:v>20831.240200805711</c:v>
                </c:pt>
                <c:pt idx="4150">
                  <c:v>17869.397376619498</c:v>
                </c:pt>
                <c:pt idx="4151">
                  <c:v>18954.437128785485</c:v>
                </c:pt>
                <c:pt idx="4152">
                  <c:v>18135.371548754862</c:v>
                </c:pt>
                <c:pt idx="4153">
                  <c:v>17914.200951680945</c:v>
                </c:pt>
                <c:pt idx="4154">
                  <c:v>16726.561145015112</c:v>
                </c:pt>
                <c:pt idx="4155">
                  <c:v>17877.460199032921</c:v>
                </c:pt>
                <c:pt idx="4156">
                  <c:v>17390.147172015953</c:v>
                </c:pt>
                <c:pt idx="4157">
                  <c:v>16875.348494366182</c:v>
                </c:pt>
                <c:pt idx="4158">
                  <c:v>18411.801170318231</c:v>
                </c:pt>
                <c:pt idx="4159">
                  <c:v>19591.098713102983</c:v>
                </c:pt>
                <c:pt idx="4160">
                  <c:v>19526.010055420717</c:v>
                </c:pt>
                <c:pt idx="4161">
                  <c:v>20284.883517325346</c:v>
                </c:pt>
                <c:pt idx="4162">
                  <c:v>21519.05756239147</c:v>
                </c:pt>
                <c:pt idx="4163">
                  <c:v>21187.703186076415</c:v>
                </c:pt>
                <c:pt idx="4164">
                  <c:v>20726.571620353869</c:v>
                </c:pt>
                <c:pt idx="4165">
                  <c:v>20853.089815497442</c:v>
                </c:pt>
                <c:pt idx="4166">
                  <c:v>20413.668812490218</c:v>
                </c:pt>
                <c:pt idx="4167">
                  <c:v>20982.604360157955</c:v>
                </c:pt>
                <c:pt idx="4168">
                  <c:v>22564.090361732462</c:v>
                </c:pt>
                <c:pt idx="4169">
                  <c:v>21928.828534784046</c:v>
                </c:pt>
                <c:pt idx="4170">
                  <c:v>21820.909027627964</c:v>
                </c:pt>
                <c:pt idx="4171">
                  <c:v>20981.061737460066</c:v>
                </c:pt>
                <c:pt idx="4172">
                  <c:v>20193.19375883304</c:v>
                </c:pt>
                <c:pt idx="4173">
                  <c:v>19543.445741332285</c:v>
                </c:pt>
                <c:pt idx="4174">
                  <c:v>18349.514625633423</c:v>
                </c:pt>
                <c:pt idx="4175">
                  <c:v>19386.487452411227</c:v>
                </c:pt>
                <c:pt idx="4176">
                  <c:v>17791.953267442503</c:v>
                </c:pt>
                <c:pt idx="4177">
                  <c:v>17500.061648341092</c:v>
                </c:pt>
                <c:pt idx="4178">
                  <c:v>17593.919826160611</c:v>
                </c:pt>
                <c:pt idx="4179">
                  <c:v>16819.521350333922</c:v>
                </c:pt>
                <c:pt idx="4180">
                  <c:v>17210.43760972501</c:v>
                </c:pt>
                <c:pt idx="4181">
                  <c:v>17059.570434104324</c:v>
                </c:pt>
                <c:pt idx="4182">
                  <c:v>19182.352729541057</c:v>
                </c:pt>
                <c:pt idx="4183">
                  <c:v>18590.545390545216</c:v>
                </c:pt>
                <c:pt idx="4184">
                  <c:v>19912.066221560548</c:v>
                </c:pt>
                <c:pt idx="4185">
                  <c:v>19989.39215167092</c:v>
                </c:pt>
                <c:pt idx="4186">
                  <c:v>20320.655559619463</c:v>
                </c:pt>
                <c:pt idx="4187">
                  <c:v>20126.050468562466</c:v>
                </c:pt>
                <c:pt idx="4188">
                  <c:v>20588.172955004622</c:v>
                </c:pt>
                <c:pt idx="4189">
                  <c:v>20050.895320748779</c:v>
                </c:pt>
                <c:pt idx="4190">
                  <c:v>20116.13121840536</c:v>
                </c:pt>
                <c:pt idx="4191">
                  <c:v>20831.278494955208</c:v>
                </c:pt>
                <c:pt idx="4192">
                  <c:v>20657.262634027571</c:v>
                </c:pt>
                <c:pt idx="4193">
                  <c:v>22500.911242449361</c:v>
                </c:pt>
                <c:pt idx="4194">
                  <c:v>22672.703332109719</c:v>
                </c:pt>
                <c:pt idx="4195">
                  <c:v>21112.603832259323</c:v>
                </c:pt>
                <c:pt idx="4196">
                  <c:v>21554.925486729418</c:v>
                </c:pt>
                <c:pt idx="4197">
                  <c:v>19906.155150101957</c:v>
                </c:pt>
                <c:pt idx="4198">
                  <c:v>18514.942784802784</c:v>
                </c:pt>
                <c:pt idx="4199">
                  <c:v>18031.841965237301</c:v>
                </c:pt>
                <c:pt idx="4200">
                  <c:v>17760.856919348422</c:v>
                </c:pt>
                <c:pt idx="4201">
                  <c:v>17325.211611019218</c:v>
                </c:pt>
                <c:pt idx="4202">
                  <c:v>16644.479298607606</c:v>
                </c:pt>
                <c:pt idx="4203">
                  <c:v>17606.093013794707</c:v>
                </c:pt>
                <c:pt idx="4204">
                  <c:v>17982.281705814166</c:v>
                </c:pt>
                <c:pt idx="4205">
                  <c:v>17405.463913418542</c:v>
                </c:pt>
                <c:pt idx="4206">
                  <c:v>19261.427491798051</c:v>
                </c:pt>
                <c:pt idx="4207">
                  <c:v>19481.329556639921</c:v>
                </c:pt>
                <c:pt idx="4208">
                  <c:v>20055.800351836191</c:v>
                </c:pt>
                <c:pt idx="4209">
                  <c:v>21325.12313034312</c:v>
                </c:pt>
                <c:pt idx="4210">
                  <c:v>21788.851370658955</c:v>
                </c:pt>
                <c:pt idx="4211">
                  <c:v>20868.482382805829</c:v>
                </c:pt>
                <c:pt idx="4212">
                  <c:v>20806.159097772543</c:v>
                </c:pt>
                <c:pt idx="4213">
                  <c:v>21172.117728268073</c:v>
                </c:pt>
                <c:pt idx="4214">
                  <c:v>21601.167941374559</c:v>
                </c:pt>
                <c:pt idx="4215">
                  <c:v>20443.447123452712</c:v>
                </c:pt>
                <c:pt idx="4216">
                  <c:v>22522.490149595829</c:v>
                </c:pt>
                <c:pt idx="4217">
                  <c:v>20831.839820795245</c:v>
                </c:pt>
                <c:pt idx="4218">
                  <c:v>20704.988788810104</c:v>
                </c:pt>
                <c:pt idx="4219">
                  <c:v>21584.521429681474</c:v>
                </c:pt>
                <c:pt idx="4220">
                  <c:v>20455.062909571418</c:v>
                </c:pt>
                <c:pt idx="4221">
                  <c:v>18808.115629996748</c:v>
                </c:pt>
                <c:pt idx="4222">
                  <c:v>18665.931436011299</c:v>
                </c:pt>
                <c:pt idx="4223">
                  <c:v>17791.514256974024</c:v>
                </c:pt>
                <c:pt idx="4224">
                  <c:v>16562.678940367816</c:v>
                </c:pt>
                <c:pt idx="4225">
                  <c:v>17655.283659019227</c:v>
                </c:pt>
                <c:pt idx="4226">
                  <c:v>17745.718621762415</c:v>
                </c:pt>
                <c:pt idx="4227">
                  <c:v>16850.171163765368</c:v>
                </c:pt>
                <c:pt idx="4228">
                  <c:v>16787.123496061158</c:v>
                </c:pt>
                <c:pt idx="4229">
                  <c:v>18300.920072784345</c:v>
                </c:pt>
                <c:pt idx="4230">
                  <c:v>16998.414126693668</c:v>
                </c:pt>
                <c:pt idx="4231">
                  <c:v>18806.297132418815</c:v>
                </c:pt>
                <c:pt idx="4232">
                  <c:v>19413.055581161803</c:v>
                </c:pt>
                <c:pt idx="4233">
                  <c:v>19593.572406357249</c:v>
                </c:pt>
                <c:pt idx="4234">
                  <c:v>21158.909297170816</c:v>
                </c:pt>
                <c:pt idx="4235">
                  <c:v>20266.406753045267</c:v>
                </c:pt>
                <c:pt idx="4236">
                  <c:v>20405.422194889939</c:v>
                </c:pt>
                <c:pt idx="4237">
                  <c:v>20551.656229978638</c:v>
                </c:pt>
                <c:pt idx="4238">
                  <c:v>19999.791624848327</c:v>
                </c:pt>
                <c:pt idx="4239">
                  <c:v>19798.930618224153</c:v>
                </c:pt>
                <c:pt idx="4240">
                  <c:v>21259.01779227045</c:v>
                </c:pt>
                <c:pt idx="4241">
                  <c:v>21685.708709457667</c:v>
                </c:pt>
                <c:pt idx="4242">
                  <c:v>21833.13195553987</c:v>
                </c:pt>
                <c:pt idx="4243">
                  <c:v>20840.255001547488</c:v>
                </c:pt>
                <c:pt idx="4244">
                  <c:v>20596.890299968363</c:v>
                </c:pt>
                <c:pt idx="4245">
                  <c:v>19062.168823234108</c:v>
                </c:pt>
                <c:pt idx="4246">
                  <c:v>18318.170317942677</c:v>
                </c:pt>
                <c:pt idx="4247">
                  <c:v>17699.04523731066</c:v>
                </c:pt>
                <c:pt idx="4248">
                  <c:v>17616.261799393349</c:v>
                </c:pt>
                <c:pt idx="4249">
                  <c:v>16717.846308121429</c:v>
                </c:pt>
                <c:pt idx="4250">
                  <c:v>16577.507624476479</c:v>
                </c:pt>
                <c:pt idx="4251">
                  <c:v>16271.335098387108</c:v>
                </c:pt>
                <c:pt idx="4252">
                  <c:v>17447.309572692633</c:v>
                </c:pt>
                <c:pt idx="4253">
                  <c:v>17935.106187748541</c:v>
                </c:pt>
                <c:pt idx="4254">
                  <c:v>18031.487554006413</c:v>
                </c:pt>
                <c:pt idx="4255">
                  <c:v>17603.168427193119</c:v>
                </c:pt>
                <c:pt idx="4256">
                  <c:v>17447.286683006281</c:v>
                </c:pt>
                <c:pt idx="4257">
                  <c:v>19613.364352230681</c:v>
                </c:pt>
                <c:pt idx="4258">
                  <c:v>18953.550417516337</c:v>
                </c:pt>
                <c:pt idx="4259">
                  <c:v>20143.589351564962</c:v>
                </c:pt>
                <c:pt idx="4260">
                  <c:v>18997.39528839917</c:v>
                </c:pt>
                <c:pt idx="4261">
                  <c:v>20273.138883094645</c:v>
                </c:pt>
                <c:pt idx="4262">
                  <c:v>20436.487443761187</c:v>
                </c:pt>
                <c:pt idx="4263">
                  <c:v>21100.079359660755</c:v>
                </c:pt>
                <c:pt idx="4264">
                  <c:v>21262.402538204133</c:v>
                </c:pt>
                <c:pt idx="4265">
                  <c:v>21137.960889481925</c:v>
                </c:pt>
                <c:pt idx="4266">
                  <c:v>19976.323017783048</c:v>
                </c:pt>
                <c:pt idx="4267">
                  <c:v>21670.328128505469</c:v>
                </c:pt>
                <c:pt idx="4268">
                  <c:v>20978.464586427206</c:v>
                </c:pt>
                <c:pt idx="4269">
                  <c:v>19918.386913746082</c:v>
                </c:pt>
                <c:pt idx="4270">
                  <c:v>19459.901754100902</c:v>
                </c:pt>
                <c:pt idx="4271">
                  <c:v>17895.340605076479</c:v>
                </c:pt>
                <c:pt idx="4272">
                  <c:v>17845.99784343988</c:v>
                </c:pt>
                <c:pt idx="4273">
                  <c:v>16857.102601260769</c:v>
                </c:pt>
                <c:pt idx="4274">
                  <c:v>18076.758411278082</c:v>
                </c:pt>
                <c:pt idx="4275">
                  <c:v>17720.090835852679</c:v>
                </c:pt>
                <c:pt idx="4276">
                  <c:v>18013.036939988906</c:v>
                </c:pt>
                <c:pt idx="4277">
                  <c:v>18079.419442294853</c:v>
                </c:pt>
                <c:pt idx="4278">
                  <c:v>18880.723841088904</c:v>
                </c:pt>
                <c:pt idx="4279">
                  <c:v>19374.30584637478</c:v>
                </c:pt>
                <c:pt idx="4280">
                  <c:v>21475.004311957106</c:v>
                </c:pt>
                <c:pt idx="4281">
                  <c:v>21719.495985115049</c:v>
                </c:pt>
                <c:pt idx="4282">
                  <c:v>21845.817110457407</c:v>
                </c:pt>
                <c:pt idx="4283">
                  <c:v>20793.205546175526</c:v>
                </c:pt>
                <c:pt idx="4284">
                  <c:v>21039.025051363438</c:v>
                </c:pt>
                <c:pt idx="4285">
                  <c:v>20537.981910986855</c:v>
                </c:pt>
                <c:pt idx="4286">
                  <c:v>21662.284304458721</c:v>
                </c:pt>
                <c:pt idx="4287">
                  <c:v>21019.73073320862</c:v>
                </c:pt>
                <c:pt idx="4288">
                  <c:v>20914.994939393007</c:v>
                </c:pt>
                <c:pt idx="4289">
                  <c:v>23219.680834099276</c:v>
                </c:pt>
                <c:pt idx="4290">
                  <c:v>22889.130823475378</c:v>
                </c:pt>
                <c:pt idx="4291">
                  <c:v>20826.04140947682</c:v>
                </c:pt>
                <c:pt idx="4292">
                  <c:v>21776.411778604124</c:v>
                </c:pt>
                <c:pt idx="4293">
                  <c:v>19668.058241192775</c:v>
                </c:pt>
                <c:pt idx="4294">
                  <c:v>19325.154215010705</c:v>
                </c:pt>
                <c:pt idx="4295">
                  <c:v>18812.661694009512</c:v>
                </c:pt>
                <c:pt idx="4296">
                  <c:v>18957.008830521925</c:v>
                </c:pt>
                <c:pt idx="4297">
                  <c:v>16921.422593018968</c:v>
                </c:pt>
                <c:pt idx="4298">
                  <c:v>17956.882771164623</c:v>
                </c:pt>
                <c:pt idx="4299">
                  <c:v>17192.852398751955</c:v>
                </c:pt>
                <c:pt idx="4300">
                  <c:v>17691.688702489337</c:v>
                </c:pt>
                <c:pt idx="4301">
                  <c:v>17751.137880437647</c:v>
                </c:pt>
                <c:pt idx="4302">
                  <c:v>19588.119108928218</c:v>
                </c:pt>
                <c:pt idx="4303">
                  <c:v>19799.083289029273</c:v>
                </c:pt>
                <c:pt idx="4304">
                  <c:v>21800.149482396529</c:v>
                </c:pt>
                <c:pt idx="4305">
                  <c:v>21343.617710647468</c:v>
                </c:pt>
                <c:pt idx="4306">
                  <c:v>22078.816901780036</c:v>
                </c:pt>
                <c:pt idx="4307">
                  <c:v>20884.225799212185</c:v>
                </c:pt>
                <c:pt idx="4308">
                  <c:v>22141.404100130116</c:v>
                </c:pt>
                <c:pt idx="4309">
                  <c:v>21504.390500011301</c:v>
                </c:pt>
                <c:pt idx="4310">
                  <c:v>20699.019360101964</c:v>
                </c:pt>
                <c:pt idx="4311">
                  <c:v>21104.702290190718</c:v>
                </c:pt>
                <c:pt idx="4312">
                  <c:v>21902.306455010355</c:v>
                </c:pt>
                <c:pt idx="4313">
                  <c:v>23241.741158327848</c:v>
                </c:pt>
                <c:pt idx="4314">
                  <c:v>20924.400093525954</c:v>
                </c:pt>
                <c:pt idx="4315">
                  <c:v>22468.992862606596</c:v>
                </c:pt>
                <c:pt idx="4316">
                  <c:v>20075.808757462666</c:v>
                </c:pt>
                <c:pt idx="4317">
                  <c:v>20567.66265221385</c:v>
                </c:pt>
                <c:pt idx="4318">
                  <c:v>18575.434037312294</c:v>
                </c:pt>
                <c:pt idx="4319">
                  <c:v>19714.97124831146</c:v>
                </c:pt>
                <c:pt idx="4320">
                  <c:v>17492.474583436244</c:v>
                </c:pt>
                <c:pt idx="4321">
                  <c:v>18513.358113517937</c:v>
                </c:pt>
                <c:pt idx="4322">
                  <c:v>17632.929886014139</c:v>
                </c:pt>
                <c:pt idx="4323">
                  <c:v>16723.09963629437</c:v>
                </c:pt>
                <c:pt idx="4324">
                  <c:v>17648.711074971456</c:v>
                </c:pt>
                <c:pt idx="4325">
                  <c:v>18313.138297045767</c:v>
                </c:pt>
                <c:pt idx="4326">
                  <c:v>19028.606052362335</c:v>
                </c:pt>
                <c:pt idx="4327">
                  <c:v>19817.086651573562</c:v>
                </c:pt>
                <c:pt idx="4328">
                  <c:v>20434.977861356081</c:v>
                </c:pt>
                <c:pt idx="4329">
                  <c:v>21715.234457253864</c:v>
                </c:pt>
                <c:pt idx="4330">
                  <c:v>22479.190191463524</c:v>
                </c:pt>
                <c:pt idx="4331">
                  <c:v>22059.404572239746</c:v>
                </c:pt>
                <c:pt idx="4332">
                  <c:v>21860.626349003189</c:v>
                </c:pt>
                <c:pt idx="4333">
                  <c:v>21489.943904282281</c:v>
                </c:pt>
                <c:pt idx="4334">
                  <c:v>21867.693152698062</c:v>
                </c:pt>
                <c:pt idx="4335">
                  <c:v>21415.869734407323</c:v>
                </c:pt>
                <c:pt idx="4336">
                  <c:v>21597.749883769397</c:v>
                </c:pt>
                <c:pt idx="4337">
                  <c:v>22643.055349570728</c:v>
                </c:pt>
                <c:pt idx="4338">
                  <c:v>21144.539230005954</c:v>
                </c:pt>
                <c:pt idx="4339">
                  <c:v>22068.259978130864</c:v>
                </c:pt>
                <c:pt idx="4340">
                  <c:v>21843.089372676455</c:v>
                </c:pt>
                <c:pt idx="4341">
                  <c:v>20598.987997858163</c:v>
                </c:pt>
                <c:pt idx="4342">
                  <c:v>19143.405445782377</c:v>
                </c:pt>
                <c:pt idx="4343">
                  <c:v>18128.567601050716</c:v>
                </c:pt>
                <c:pt idx="4344">
                  <c:v>18268.999494108382</c:v>
                </c:pt>
                <c:pt idx="4345">
                  <c:v>17730.711520146026</c:v>
                </c:pt>
                <c:pt idx="4346">
                  <c:v>16865.065888762259</c:v>
                </c:pt>
                <c:pt idx="4347">
                  <c:v>18037.940214719041</c:v>
                </c:pt>
                <c:pt idx="4348">
                  <c:v>18200.433174627822</c:v>
                </c:pt>
                <c:pt idx="4349">
                  <c:v>17884.45712457144</c:v>
                </c:pt>
                <c:pt idx="4350">
                  <c:v>19367.407616847388</c:v>
                </c:pt>
                <c:pt idx="4351">
                  <c:v>18874.847058370997</c:v>
                </c:pt>
                <c:pt idx="4352">
                  <c:v>19908.122142352491</c:v>
                </c:pt>
                <c:pt idx="4353">
                  <c:v>21274.674790929195</c:v>
                </c:pt>
                <c:pt idx="4354">
                  <c:v>21861.112491932217</c:v>
                </c:pt>
                <c:pt idx="4355">
                  <c:v>20181.638586907418</c:v>
                </c:pt>
                <c:pt idx="4356">
                  <c:v>21560.864831653762</c:v>
                </c:pt>
                <c:pt idx="4357">
                  <c:v>20653.795815807971</c:v>
                </c:pt>
                <c:pt idx="4358">
                  <c:v>19984.079863659128</c:v>
                </c:pt>
                <c:pt idx="4359">
                  <c:v>21203.274806898786</c:v>
                </c:pt>
                <c:pt idx="4360">
                  <c:v>21726.47614626506</c:v>
                </c:pt>
                <c:pt idx="4361">
                  <c:v>22159.771709401648</c:v>
                </c:pt>
                <c:pt idx="4362">
                  <c:v>21035.268029756302</c:v>
                </c:pt>
                <c:pt idx="4363">
                  <c:v>21290.503081592669</c:v>
                </c:pt>
                <c:pt idx="4364">
                  <c:v>21165.474933334808</c:v>
                </c:pt>
                <c:pt idx="4365">
                  <c:v>20222.50778679601</c:v>
                </c:pt>
                <c:pt idx="4366">
                  <c:v>19610.925531480709</c:v>
                </c:pt>
                <c:pt idx="4367">
                  <c:v>18390.290530963059</c:v>
                </c:pt>
                <c:pt idx="4368">
                  <c:v>18024.085116327362</c:v>
                </c:pt>
                <c:pt idx="4369">
                  <c:v>18047.926366369171</c:v>
                </c:pt>
                <c:pt idx="4370">
                  <c:v>17268.804742600871</c:v>
                </c:pt>
                <c:pt idx="4371">
                  <c:v>17238.211107395196</c:v>
                </c:pt>
                <c:pt idx="4372">
                  <c:v>17130.384735978507</c:v>
                </c:pt>
                <c:pt idx="4373">
                  <c:v>16587.832933551163</c:v>
                </c:pt>
                <c:pt idx="4374">
                  <c:v>17844.380123071543</c:v>
                </c:pt>
                <c:pt idx="4375">
                  <c:v>19496.769788519276</c:v>
                </c:pt>
                <c:pt idx="4376">
                  <c:v>19904.641209900135</c:v>
                </c:pt>
                <c:pt idx="4377">
                  <c:v>20619.670802855195</c:v>
                </c:pt>
                <c:pt idx="4378">
                  <c:v>20104.822624545068</c:v>
                </c:pt>
                <c:pt idx="4379">
                  <c:v>20174.785395440649</c:v>
                </c:pt>
                <c:pt idx="4380">
                  <c:v>20470.33779106892</c:v>
                </c:pt>
                <c:pt idx="4381">
                  <c:v>21658.520438088963</c:v>
                </c:pt>
                <c:pt idx="4382">
                  <c:v>20721.17751127775</c:v>
                </c:pt>
                <c:pt idx="4383">
                  <c:v>20914.39887849566</c:v>
                </c:pt>
                <c:pt idx="4384">
                  <c:v>21711.836900222283</c:v>
                </c:pt>
                <c:pt idx="4385">
                  <c:v>22563.47051469727</c:v>
                </c:pt>
                <c:pt idx="4386">
                  <c:v>20306.986309577333</c:v>
                </c:pt>
                <c:pt idx="4387">
                  <c:v>21812.15534597943</c:v>
                </c:pt>
                <c:pt idx="4388">
                  <c:v>19353.503076520883</c:v>
                </c:pt>
                <c:pt idx="4389">
                  <c:v>20028.92109418194</c:v>
                </c:pt>
                <c:pt idx="4390">
                  <c:v>19362.365507477472</c:v>
                </c:pt>
                <c:pt idx="4391">
                  <c:v>17427.741973171855</c:v>
                </c:pt>
                <c:pt idx="4392">
                  <c:v>16902.260200128843</c:v>
                </c:pt>
                <c:pt idx="4393">
                  <c:v>16908.36976494595</c:v>
                </c:pt>
                <c:pt idx="4394">
                  <c:v>16421.601541029773</c:v>
                </c:pt>
                <c:pt idx="4395">
                  <c:v>16803.514944052997</c:v>
                </c:pt>
                <c:pt idx="4396">
                  <c:v>17061.797929931316</c:v>
                </c:pt>
                <c:pt idx="4397">
                  <c:v>16681.96352402302</c:v>
                </c:pt>
                <c:pt idx="4398">
                  <c:v>17534.26935111079</c:v>
                </c:pt>
                <c:pt idx="4399">
                  <c:v>17480.142988010619</c:v>
                </c:pt>
                <c:pt idx="4400">
                  <c:v>18621.294051695309</c:v>
                </c:pt>
                <c:pt idx="4401">
                  <c:v>18901.398242914853</c:v>
                </c:pt>
                <c:pt idx="4402">
                  <c:v>20562.901987993075</c:v>
                </c:pt>
                <c:pt idx="4403">
                  <c:v>20109.898278284476</c:v>
                </c:pt>
                <c:pt idx="4404">
                  <c:v>18804.053797389402</c:v>
                </c:pt>
                <c:pt idx="4405">
                  <c:v>20408.305738988569</c:v>
                </c:pt>
                <c:pt idx="4406">
                  <c:v>20103.551336531524</c:v>
                </c:pt>
                <c:pt idx="4407">
                  <c:v>19768.144766425725</c:v>
                </c:pt>
                <c:pt idx="4408">
                  <c:v>20381.559405074942</c:v>
                </c:pt>
                <c:pt idx="4409">
                  <c:v>20077.333920921592</c:v>
                </c:pt>
                <c:pt idx="4410">
                  <c:v>19746.806548644352</c:v>
                </c:pt>
                <c:pt idx="4411">
                  <c:v>20139.563963679466</c:v>
                </c:pt>
                <c:pt idx="4412">
                  <c:v>18714.375898631828</c:v>
                </c:pt>
                <c:pt idx="4413">
                  <c:v>18846.232466012341</c:v>
                </c:pt>
                <c:pt idx="4414">
                  <c:v>17193.784151274074</c:v>
                </c:pt>
                <c:pt idx="4415">
                  <c:v>16705.350506240429</c:v>
                </c:pt>
                <c:pt idx="4416">
                  <c:v>16382.919756216261</c:v>
                </c:pt>
                <c:pt idx="4417">
                  <c:v>16920.127477735117</c:v>
                </c:pt>
                <c:pt idx="4418">
                  <c:v>15528.197254349852</c:v>
                </c:pt>
                <c:pt idx="4419">
                  <c:v>17036.310019553257</c:v>
                </c:pt>
                <c:pt idx="4420">
                  <c:v>16195.166707552236</c:v>
                </c:pt>
                <c:pt idx="4421">
                  <c:v>17124.343571999016</c:v>
                </c:pt>
                <c:pt idx="4422">
                  <c:v>16566.305224679203</c:v>
                </c:pt>
                <c:pt idx="4423">
                  <c:v>17610.401637122322</c:v>
                </c:pt>
                <c:pt idx="4424">
                  <c:v>17729.424324732685</c:v>
                </c:pt>
                <c:pt idx="4425">
                  <c:v>18437.710565468769</c:v>
                </c:pt>
                <c:pt idx="4426">
                  <c:v>19667.622110567838</c:v>
                </c:pt>
                <c:pt idx="4427">
                  <c:v>18913.638796422147</c:v>
                </c:pt>
                <c:pt idx="4428">
                  <c:v>19539.479970305783</c:v>
                </c:pt>
                <c:pt idx="4429">
                  <c:v>19324.941845941987</c:v>
                </c:pt>
                <c:pt idx="4430">
                  <c:v>18162.312743907583</c:v>
                </c:pt>
                <c:pt idx="4431">
                  <c:v>18770.897688534293</c:v>
                </c:pt>
                <c:pt idx="4432">
                  <c:v>19394.524807446935</c:v>
                </c:pt>
                <c:pt idx="4433">
                  <c:v>20061.96879287716</c:v>
                </c:pt>
                <c:pt idx="4434">
                  <c:v>20397.313818567512</c:v>
                </c:pt>
                <c:pt idx="4435">
                  <c:v>20778.51000267476</c:v>
                </c:pt>
                <c:pt idx="4436">
                  <c:v>19172.265737295751</c:v>
                </c:pt>
                <c:pt idx="4437">
                  <c:v>18456.5591124907</c:v>
                </c:pt>
                <c:pt idx="4438">
                  <c:v>17191.09388596905</c:v>
                </c:pt>
                <c:pt idx="4439">
                  <c:v>16834.285826209783</c:v>
                </c:pt>
                <c:pt idx="4440">
                  <c:v>16429.350135977216</c:v>
                </c:pt>
                <c:pt idx="4441">
                  <c:v>16051.754683681182</c:v>
                </c:pt>
                <c:pt idx="4442">
                  <c:v>16508.770339354804</c:v>
                </c:pt>
                <c:pt idx="4443">
                  <c:v>16468.374982491358</c:v>
                </c:pt>
                <c:pt idx="4444">
                  <c:v>15952.119016090353</c:v>
                </c:pt>
                <c:pt idx="4445">
                  <c:v>16883.843075351455</c:v>
                </c:pt>
                <c:pt idx="4446">
                  <c:v>18321.772549255824</c:v>
                </c:pt>
                <c:pt idx="4447">
                  <c:v>18197.782331823495</c:v>
                </c:pt>
                <c:pt idx="4448">
                  <c:v>19432.953536031047</c:v>
                </c:pt>
                <c:pt idx="4449">
                  <c:v>19543.199280536468</c:v>
                </c:pt>
                <c:pt idx="4450">
                  <c:v>20619.164756309485</c:v>
                </c:pt>
                <c:pt idx="4451">
                  <c:v>20108.490168134696</c:v>
                </c:pt>
                <c:pt idx="4452">
                  <c:v>19752.225043494651</c:v>
                </c:pt>
                <c:pt idx="4453">
                  <c:v>19973.4006960759</c:v>
                </c:pt>
                <c:pt idx="4454">
                  <c:v>20765.774540993527</c:v>
                </c:pt>
                <c:pt idx="4455">
                  <c:v>20289.81097397448</c:v>
                </c:pt>
                <c:pt idx="4456">
                  <c:v>21435.799141544874</c:v>
                </c:pt>
                <c:pt idx="4457">
                  <c:v>21061.959687965769</c:v>
                </c:pt>
                <c:pt idx="4458">
                  <c:v>22063.704500166456</c:v>
                </c:pt>
                <c:pt idx="4459">
                  <c:v>20005.714871509463</c:v>
                </c:pt>
                <c:pt idx="4460">
                  <c:v>21133.351726295798</c:v>
                </c:pt>
                <c:pt idx="4461">
                  <c:v>19662.998337570814</c:v>
                </c:pt>
                <c:pt idx="4462">
                  <c:v>17624.019359358303</c:v>
                </c:pt>
                <c:pt idx="4463">
                  <c:v>18814.667491572873</c:v>
                </c:pt>
                <c:pt idx="4464">
                  <c:v>17592.814051542133</c:v>
                </c:pt>
                <c:pt idx="4465">
                  <c:v>16902.498387038337</c:v>
                </c:pt>
                <c:pt idx="4466">
                  <c:v>16933.833954170444</c:v>
                </c:pt>
                <c:pt idx="4467">
                  <c:v>17074.47001468312</c:v>
                </c:pt>
                <c:pt idx="4468">
                  <c:v>16380.145249910267</c:v>
                </c:pt>
                <c:pt idx="4469">
                  <c:v>17735.168471686557</c:v>
                </c:pt>
                <c:pt idx="4470">
                  <c:v>17463.985592190296</c:v>
                </c:pt>
                <c:pt idx="4471">
                  <c:v>19477.806664507876</c:v>
                </c:pt>
                <c:pt idx="4472">
                  <c:v>19399.050937923501</c:v>
                </c:pt>
                <c:pt idx="4473">
                  <c:v>20187.249894286968</c:v>
                </c:pt>
                <c:pt idx="4474">
                  <c:v>19874.728030310656</c:v>
                </c:pt>
                <c:pt idx="4475">
                  <c:v>20338.984629869145</c:v>
                </c:pt>
                <c:pt idx="4476">
                  <c:v>20911.246041841372</c:v>
                </c:pt>
                <c:pt idx="4477">
                  <c:v>21273.108715667506</c:v>
                </c:pt>
                <c:pt idx="4478">
                  <c:v>19644.860153881669</c:v>
                </c:pt>
                <c:pt idx="4479">
                  <c:v>20712.604843327008</c:v>
                </c:pt>
                <c:pt idx="4480">
                  <c:v>19989.169273797314</c:v>
                </c:pt>
                <c:pt idx="4481">
                  <c:v>20347.03054425853</c:v>
                </c:pt>
                <c:pt idx="4482">
                  <c:v>20446.601328320819</c:v>
                </c:pt>
                <c:pt idx="4483">
                  <c:v>21626.974494881782</c:v>
                </c:pt>
                <c:pt idx="4484">
                  <c:v>21270.590082119295</c:v>
                </c:pt>
                <c:pt idx="4485">
                  <c:v>20267.965240787089</c:v>
                </c:pt>
                <c:pt idx="4486">
                  <c:v>18820.839806280685</c:v>
                </c:pt>
                <c:pt idx="4487">
                  <c:v>19035.145115709307</c:v>
                </c:pt>
                <c:pt idx="4488">
                  <c:v>18002.726961788787</c:v>
                </c:pt>
                <c:pt idx="4489">
                  <c:v>16878.103640131321</c:v>
                </c:pt>
                <c:pt idx="4490">
                  <c:v>16854.958203289651</c:v>
                </c:pt>
                <c:pt idx="4491">
                  <c:v>16968.075215871915</c:v>
                </c:pt>
                <c:pt idx="4492">
                  <c:v>16312.243419945722</c:v>
                </c:pt>
                <c:pt idx="4493">
                  <c:v>16963.388669994329</c:v>
                </c:pt>
                <c:pt idx="4494">
                  <c:v>17579.142479411883</c:v>
                </c:pt>
                <c:pt idx="4495">
                  <c:v>18747.02695081132</c:v>
                </c:pt>
                <c:pt idx="4496">
                  <c:v>19939.390892944139</c:v>
                </c:pt>
                <c:pt idx="4497">
                  <c:v>19545.522149508804</c:v>
                </c:pt>
                <c:pt idx="4498">
                  <c:v>20504.121274868528</c:v>
                </c:pt>
                <c:pt idx="4499">
                  <c:v>19268.527578728212</c:v>
                </c:pt>
                <c:pt idx="4500">
                  <c:v>20134.160498051158</c:v>
                </c:pt>
                <c:pt idx="4501">
                  <c:v>19510.59327400642</c:v>
                </c:pt>
                <c:pt idx="4502">
                  <c:v>20418.365305576277</c:v>
                </c:pt>
                <c:pt idx="4503">
                  <c:v>19430.769555353821</c:v>
                </c:pt>
                <c:pt idx="4504">
                  <c:v>21202.270425997594</c:v>
                </c:pt>
                <c:pt idx="4505">
                  <c:v>20869.946711270135</c:v>
                </c:pt>
                <c:pt idx="4506">
                  <c:v>21713.998878859362</c:v>
                </c:pt>
                <c:pt idx="4507">
                  <c:v>20490.096504370438</c:v>
                </c:pt>
                <c:pt idx="4508">
                  <c:v>20478.724710021794</c:v>
                </c:pt>
                <c:pt idx="4509">
                  <c:v>20218.424065560532</c:v>
                </c:pt>
                <c:pt idx="4510">
                  <c:v>17889.999485428587</c:v>
                </c:pt>
                <c:pt idx="4511">
                  <c:v>19400.396601159999</c:v>
                </c:pt>
                <c:pt idx="4512">
                  <c:v>17848.825549119058</c:v>
                </c:pt>
                <c:pt idx="4513">
                  <c:v>18344.32289578539</c:v>
                </c:pt>
                <c:pt idx="4514">
                  <c:v>17182.154038773791</c:v>
                </c:pt>
                <c:pt idx="4515">
                  <c:v>16947.935130158392</c:v>
                </c:pt>
                <c:pt idx="4516">
                  <c:v>17928.402046774674</c:v>
                </c:pt>
                <c:pt idx="4517">
                  <c:v>17246.968324786067</c:v>
                </c:pt>
                <c:pt idx="4518">
                  <c:v>17782.408446213569</c:v>
                </c:pt>
                <c:pt idx="4519">
                  <c:v>18937.914669983184</c:v>
                </c:pt>
                <c:pt idx="4520">
                  <c:v>20985.993719846552</c:v>
                </c:pt>
                <c:pt idx="4521">
                  <c:v>20900.768606113372</c:v>
                </c:pt>
                <c:pt idx="4522">
                  <c:v>21233.330176797503</c:v>
                </c:pt>
                <c:pt idx="4523">
                  <c:v>21460.055588114825</c:v>
                </c:pt>
                <c:pt idx="4524">
                  <c:v>20705.656049355959</c:v>
                </c:pt>
                <c:pt idx="4525">
                  <c:v>21370.469499019895</c:v>
                </c:pt>
                <c:pt idx="4526">
                  <c:v>19612.273666729165</c:v>
                </c:pt>
                <c:pt idx="4527">
                  <c:v>21699.279303402931</c:v>
                </c:pt>
                <c:pt idx="4528">
                  <c:v>20728.030858590897</c:v>
                </c:pt>
                <c:pt idx="4529">
                  <c:v>20984.775299714416</c:v>
                </c:pt>
                <c:pt idx="4530">
                  <c:v>21936.414039934258</c:v>
                </c:pt>
                <c:pt idx="4531">
                  <c:v>20845.416320447635</c:v>
                </c:pt>
                <c:pt idx="4532">
                  <c:v>19972.303981261586</c:v>
                </c:pt>
                <c:pt idx="4533">
                  <c:v>19415.988127125212</c:v>
                </c:pt>
                <c:pt idx="4534">
                  <c:v>17875.762463765575</c:v>
                </c:pt>
                <c:pt idx="4535">
                  <c:v>18650.024600492801</c:v>
                </c:pt>
                <c:pt idx="4536">
                  <c:v>18822.630572131129</c:v>
                </c:pt>
                <c:pt idx="4537">
                  <c:v>17652.403353069865</c:v>
                </c:pt>
                <c:pt idx="4538">
                  <c:v>16585.768949589892</c:v>
                </c:pt>
                <c:pt idx="4539">
                  <c:v>17043.689992711588</c:v>
                </c:pt>
                <c:pt idx="4540">
                  <c:v>16643.383315831132</c:v>
                </c:pt>
                <c:pt idx="4541">
                  <c:v>17096.699898005863</c:v>
                </c:pt>
                <c:pt idx="4542">
                  <c:v>18210.290493836128</c:v>
                </c:pt>
                <c:pt idx="4543">
                  <c:v>18377.370920172631</c:v>
                </c:pt>
                <c:pt idx="4544">
                  <c:v>19194.398290487316</c:v>
                </c:pt>
                <c:pt idx="4545">
                  <c:v>20175.855002290566</c:v>
                </c:pt>
                <c:pt idx="4546">
                  <c:v>21427.494611824673</c:v>
                </c:pt>
                <c:pt idx="4547">
                  <c:v>19821.935026473475</c:v>
                </c:pt>
                <c:pt idx="4548">
                  <c:v>20406.848921658446</c:v>
                </c:pt>
                <c:pt idx="4549">
                  <c:v>20838.903132143834</c:v>
                </c:pt>
                <c:pt idx="4550">
                  <c:v>20350.929792373281</c:v>
                </c:pt>
                <c:pt idx="4551">
                  <c:v>19629.037532364051</c:v>
                </c:pt>
                <c:pt idx="4552">
                  <c:v>20108.647467627838</c:v>
                </c:pt>
                <c:pt idx="4553">
                  <c:v>21230.550957693351</c:v>
                </c:pt>
                <c:pt idx="4554">
                  <c:v>21203.900349887757</c:v>
                </c:pt>
                <c:pt idx="4555">
                  <c:v>21822.62744310519</c:v>
                </c:pt>
                <c:pt idx="4556">
                  <c:v>21480.658799807334</c:v>
                </c:pt>
                <c:pt idx="4557">
                  <c:v>20705.604681426688</c:v>
                </c:pt>
                <c:pt idx="4558">
                  <c:v>18537.182482157834</c:v>
                </c:pt>
                <c:pt idx="4559">
                  <c:v>18525.708611088645</c:v>
                </c:pt>
                <c:pt idx="4560">
                  <c:v>18279.872380972844</c:v>
                </c:pt>
                <c:pt idx="4561">
                  <c:v>16943.73754493822</c:v>
                </c:pt>
                <c:pt idx="4562">
                  <c:v>16617.529675351008</c:v>
                </c:pt>
                <c:pt idx="4563">
                  <c:v>18012.567550748598</c:v>
                </c:pt>
                <c:pt idx="4564">
                  <c:v>17522.114085362089</c:v>
                </c:pt>
                <c:pt idx="4565">
                  <c:v>17862.304676243646</c:v>
                </c:pt>
                <c:pt idx="4566">
                  <c:v>16855.60053673308</c:v>
                </c:pt>
                <c:pt idx="4567">
                  <c:v>18805.466096480592</c:v>
                </c:pt>
                <c:pt idx="4568">
                  <c:v>18466.655305033688</c:v>
                </c:pt>
                <c:pt idx="4569">
                  <c:v>20270.576578621316</c:v>
                </c:pt>
                <c:pt idx="4570">
                  <c:v>20361.574480575215</c:v>
                </c:pt>
                <c:pt idx="4571">
                  <c:v>19891.780340632973</c:v>
                </c:pt>
                <c:pt idx="4572">
                  <c:v>20986.181696374806</c:v>
                </c:pt>
                <c:pt idx="4573">
                  <c:v>19906.71638279027</c:v>
                </c:pt>
                <c:pt idx="4574">
                  <c:v>19317.643147475948</c:v>
                </c:pt>
                <c:pt idx="4575">
                  <c:v>21207.586184756765</c:v>
                </c:pt>
                <c:pt idx="4576">
                  <c:v>19717.285922731851</c:v>
                </c:pt>
                <c:pt idx="4577">
                  <c:v>20898.795405888679</c:v>
                </c:pt>
                <c:pt idx="4578">
                  <c:v>20305.111712964619</c:v>
                </c:pt>
                <c:pt idx="4579">
                  <c:v>21284.642721852681</c:v>
                </c:pt>
                <c:pt idx="4580">
                  <c:v>19530.392722176781</c:v>
                </c:pt>
                <c:pt idx="4581">
                  <c:v>19580.052578118972</c:v>
                </c:pt>
                <c:pt idx="4582">
                  <c:v>18794.824003863956</c:v>
                </c:pt>
                <c:pt idx="4583">
                  <c:v>18545.945434652578</c:v>
                </c:pt>
                <c:pt idx="4584">
                  <c:v>16916.209947504103</c:v>
                </c:pt>
                <c:pt idx="4585">
                  <c:v>16731.279089388663</c:v>
                </c:pt>
                <c:pt idx="4586">
                  <c:v>17203.972305973704</c:v>
                </c:pt>
                <c:pt idx="4587">
                  <c:v>17002.823729616252</c:v>
                </c:pt>
                <c:pt idx="4588">
                  <c:v>16325.629326923943</c:v>
                </c:pt>
                <c:pt idx="4589">
                  <c:v>17559.677875407433</c:v>
                </c:pt>
                <c:pt idx="4590">
                  <c:v>17572.370134446544</c:v>
                </c:pt>
                <c:pt idx="4591">
                  <c:v>17562.210455374428</c:v>
                </c:pt>
                <c:pt idx="4592">
                  <c:v>17477.578464635622</c:v>
                </c:pt>
                <c:pt idx="4593">
                  <c:v>18332.241496859409</c:v>
                </c:pt>
                <c:pt idx="4594">
                  <c:v>20156.963172454201</c:v>
                </c:pt>
                <c:pt idx="4595">
                  <c:v>18598.144039672658</c:v>
                </c:pt>
                <c:pt idx="4596">
                  <c:v>19939.708896955763</c:v>
                </c:pt>
                <c:pt idx="4597">
                  <c:v>18428.14277948223</c:v>
                </c:pt>
                <c:pt idx="4598">
                  <c:v>18173.199200875584</c:v>
                </c:pt>
                <c:pt idx="4599">
                  <c:v>18485.737325444279</c:v>
                </c:pt>
                <c:pt idx="4600">
                  <c:v>20779.638167503261</c:v>
                </c:pt>
                <c:pt idx="4601">
                  <c:v>21208.01527811716</c:v>
                </c:pt>
                <c:pt idx="4602">
                  <c:v>21983.288170119886</c:v>
                </c:pt>
                <c:pt idx="4603">
                  <c:v>21729.501204627235</c:v>
                </c:pt>
                <c:pt idx="4604">
                  <c:v>19507.198692785681</c:v>
                </c:pt>
                <c:pt idx="4605">
                  <c:v>20212.358354677806</c:v>
                </c:pt>
                <c:pt idx="4606">
                  <c:v>17984.554470587689</c:v>
                </c:pt>
                <c:pt idx="4607">
                  <c:v>17719.055512885596</c:v>
                </c:pt>
                <c:pt idx="4608">
                  <c:v>16604.832216385545</c:v>
                </c:pt>
                <c:pt idx="4609">
                  <c:v>17557.585587661626</c:v>
                </c:pt>
                <c:pt idx="4610">
                  <c:v>16923.394936389948</c:v>
                </c:pt>
                <c:pt idx="4611">
                  <c:v>17244.619241367895</c:v>
                </c:pt>
                <c:pt idx="4612">
                  <c:v>17230.406069872388</c:v>
                </c:pt>
                <c:pt idx="4613">
                  <c:v>17883.648014132257</c:v>
                </c:pt>
                <c:pt idx="4614">
                  <c:v>18324.580368311475</c:v>
                </c:pt>
                <c:pt idx="4615">
                  <c:v>20301.170703287095</c:v>
                </c:pt>
                <c:pt idx="4616">
                  <c:v>20181.60053514241</c:v>
                </c:pt>
                <c:pt idx="4617">
                  <c:v>21156.543289691799</c:v>
                </c:pt>
                <c:pt idx="4618">
                  <c:v>21360.971790147833</c:v>
                </c:pt>
                <c:pt idx="4619">
                  <c:v>21129.429478190006</c:v>
                </c:pt>
                <c:pt idx="4620">
                  <c:v>21787.58873184436</c:v>
                </c:pt>
                <c:pt idx="4621">
                  <c:v>20512.291357136914</c:v>
                </c:pt>
                <c:pt idx="4622">
                  <c:v>19943.394518397792</c:v>
                </c:pt>
                <c:pt idx="4623">
                  <c:v>20920.460547529648</c:v>
                </c:pt>
                <c:pt idx="4624">
                  <c:v>21173.753875278715</c:v>
                </c:pt>
                <c:pt idx="4625">
                  <c:v>22612.821605742924</c:v>
                </c:pt>
                <c:pt idx="4626">
                  <c:v>22473.740444966224</c:v>
                </c:pt>
                <c:pt idx="4627">
                  <c:v>21066.031718881324</c:v>
                </c:pt>
                <c:pt idx="4628">
                  <c:v>21076.927678369229</c:v>
                </c:pt>
                <c:pt idx="4629">
                  <c:v>20179.756126036416</c:v>
                </c:pt>
                <c:pt idx="4630">
                  <c:v>18879.183601648248</c:v>
                </c:pt>
                <c:pt idx="4631">
                  <c:v>18169.761385769754</c:v>
                </c:pt>
                <c:pt idx="4632">
                  <c:v>18431.225189626683</c:v>
                </c:pt>
                <c:pt idx="4633">
                  <c:v>17219.705880307596</c:v>
                </c:pt>
                <c:pt idx="4634">
                  <c:v>17694.754428083615</c:v>
                </c:pt>
                <c:pt idx="4635">
                  <c:v>18400.823651844781</c:v>
                </c:pt>
                <c:pt idx="4636">
                  <c:v>18226.485390692804</c:v>
                </c:pt>
                <c:pt idx="4637">
                  <c:v>17881.14839527513</c:v>
                </c:pt>
                <c:pt idx="4638">
                  <c:v>19880.542156689327</c:v>
                </c:pt>
                <c:pt idx="4639">
                  <c:v>19086.846780891443</c:v>
                </c:pt>
                <c:pt idx="4640">
                  <c:v>20936.292993151055</c:v>
                </c:pt>
                <c:pt idx="4641">
                  <c:v>20199.766425576683</c:v>
                </c:pt>
                <c:pt idx="4642">
                  <c:v>21121.913961031245</c:v>
                </c:pt>
                <c:pt idx="4643">
                  <c:v>20502.124481872015</c:v>
                </c:pt>
                <c:pt idx="4644">
                  <c:v>20534.065652603997</c:v>
                </c:pt>
                <c:pt idx="4645">
                  <c:v>20270.55015850627</c:v>
                </c:pt>
                <c:pt idx="4646">
                  <c:v>20426.455835348333</c:v>
                </c:pt>
                <c:pt idx="4647">
                  <c:v>20608.691197784272</c:v>
                </c:pt>
                <c:pt idx="4648">
                  <c:v>22031.499005991689</c:v>
                </c:pt>
                <c:pt idx="4649">
                  <c:v>21563.40334600164</c:v>
                </c:pt>
                <c:pt idx="4650">
                  <c:v>21110.47131737231</c:v>
                </c:pt>
                <c:pt idx="4651">
                  <c:v>22637.451083454984</c:v>
                </c:pt>
                <c:pt idx="4652">
                  <c:v>21313.494651295554</c:v>
                </c:pt>
                <c:pt idx="4653">
                  <c:v>20380.801450259456</c:v>
                </c:pt>
                <c:pt idx="4654">
                  <c:v>19145.858364219253</c:v>
                </c:pt>
                <c:pt idx="4655">
                  <c:v>19372.524182809906</c:v>
                </c:pt>
                <c:pt idx="4656">
                  <c:v>18110.701690522539</c:v>
                </c:pt>
                <c:pt idx="4657">
                  <c:v>17287.228768440746</c:v>
                </c:pt>
                <c:pt idx="4658">
                  <c:v>18482.22981828179</c:v>
                </c:pt>
                <c:pt idx="4659">
                  <c:v>17622.154646540173</c:v>
                </c:pt>
                <c:pt idx="4660">
                  <c:v>18314.149779407322</c:v>
                </c:pt>
                <c:pt idx="4661">
                  <c:v>16987.240347812192</c:v>
                </c:pt>
                <c:pt idx="4662">
                  <c:v>18803.830812411172</c:v>
                </c:pt>
                <c:pt idx="4663">
                  <c:v>20131.483162215176</c:v>
                </c:pt>
                <c:pt idx="4664">
                  <c:v>20568.158953961487</c:v>
                </c:pt>
                <c:pt idx="4665">
                  <c:v>21540.959976893904</c:v>
                </c:pt>
                <c:pt idx="4666">
                  <c:v>21798.570723229757</c:v>
                </c:pt>
                <c:pt idx="4667">
                  <c:v>21739.85151479617</c:v>
                </c:pt>
                <c:pt idx="4668">
                  <c:v>21196.12005919257</c:v>
                </c:pt>
                <c:pt idx="4669">
                  <c:v>20294.224768510066</c:v>
                </c:pt>
                <c:pt idx="4670">
                  <c:v>21952.065752197901</c:v>
                </c:pt>
                <c:pt idx="4671">
                  <c:v>21372.488817511559</c:v>
                </c:pt>
                <c:pt idx="4672">
                  <c:v>20758.718013639897</c:v>
                </c:pt>
                <c:pt idx="4673">
                  <c:v>22785.85062408563</c:v>
                </c:pt>
                <c:pt idx="4674">
                  <c:v>22845.040384975546</c:v>
                </c:pt>
                <c:pt idx="4675">
                  <c:v>21559.519369796522</c:v>
                </c:pt>
                <c:pt idx="4676">
                  <c:v>20925.930329195551</c:v>
                </c:pt>
                <c:pt idx="4677">
                  <c:v>21501.031249298754</c:v>
                </c:pt>
                <c:pt idx="4678">
                  <c:v>19824.51496619546</c:v>
                </c:pt>
                <c:pt idx="4679">
                  <c:v>18665.233838334843</c:v>
                </c:pt>
                <c:pt idx="4680">
                  <c:v>19034.742661786964</c:v>
                </c:pt>
                <c:pt idx="4681">
                  <c:v>17390.685260866343</c:v>
                </c:pt>
                <c:pt idx="4682">
                  <c:v>17971.954174259539</c:v>
                </c:pt>
                <c:pt idx="4683">
                  <c:v>18090.415985284475</c:v>
                </c:pt>
                <c:pt idx="4684">
                  <c:v>17657.43807054163</c:v>
                </c:pt>
                <c:pt idx="4685">
                  <c:v>17492.844019704506</c:v>
                </c:pt>
                <c:pt idx="4686">
                  <c:v>19387.466248442695</c:v>
                </c:pt>
                <c:pt idx="4687">
                  <c:v>20764.119475049745</c:v>
                </c:pt>
                <c:pt idx="4688">
                  <c:v>21365.375602212818</c:v>
                </c:pt>
                <c:pt idx="4689">
                  <c:v>22157.285821147281</c:v>
                </c:pt>
                <c:pt idx="4690">
                  <c:v>21600.051799265257</c:v>
                </c:pt>
                <c:pt idx="4691">
                  <c:v>21756.635778935204</c:v>
                </c:pt>
                <c:pt idx="4692">
                  <c:v>20335.045049787823</c:v>
                </c:pt>
                <c:pt idx="4693">
                  <c:v>20046.207634241673</c:v>
                </c:pt>
                <c:pt idx="4694">
                  <c:v>20789.08091381222</c:v>
                </c:pt>
                <c:pt idx="4695">
                  <c:v>20681.413184657187</c:v>
                </c:pt>
                <c:pt idx="4696">
                  <c:v>21619.41188338221</c:v>
                </c:pt>
                <c:pt idx="4697">
                  <c:v>21530.631523063214</c:v>
                </c:pt>
                <c:pt idx="4698">
                  <c:v>21890.926050990798</c:v>
                </c:pt>
                <c:pt idx="4699">
                  <c:v>20812.034297214668</c:v>
                </c:pt>
                <c:pt idx="4700">
                  <c:v>19974.862313322748</c:v>
                </c:pt>
                <c:pt idx="4701">
                  <c:v>21173.690524821279</c:v>
                </c:pt>
                <c:pt idx="4702">
                  <c:v>19785.870212142232</c:v>
                </c:pt>
                <c:pt idx="4703">
                  <c:v>18634.011494458086</c:v>
                </c:pt>
                <c:pt idx="4704">
                  <c:v>18984.2436894149</c:v>
                </c:pt>
                <c:pt idx="4705">
                  <c:v>18240.820242613729</c:v>
                </c:pt>
                <c:pt idx="4706">
                  <c:v>17661.091257552263</c:v>
                </c:pt>
                <c:pt idx="4707">
                  <c:v>17407.627909116432</c:v>
                </c:pt>
                <c:pt idx="4708">
                  <c:v>18306.876302657118</c:v>
                </c:pt>
                <c:pt idx="4709">
                  <c:v>18612.108929189868</c:v>
                </c:pt>
                <c:pt idx="4710">
                  <c:v>18582.644104742049</c:v>
                </c:pt>
                <c:pt idx="4711">
                  <c:v>20453.479465231663</c:v>
                </c:pt>
                <c:pt idx="4712">
                  <c:v>21596.413060139272</c:v>
                </c:pt>
                <c:pt idx="4713">
                  <c:v>21276.619429479113</c:v>
                </c:pt>
                <c:pt idx="4714">
                  <c:v>21531.816944458104</c:v>
                </c:pt>
                <c:pt idx="4715">
                  <c:v>19909.986627813923</c:v>
                </c:pt>
                <c:pt idx="4716">
                  <c:v>19646.834053178878</c:v>
                </c:pt>
                <c:pt idx="4717">
                  <c:v>19572.39449095793</c:v>
                </c:pt>
                <c:pt idx="4718">
                  <c:v>21014.73121695545</c:v>
                </c:pt>
                <c:pt idx="4719">
                  <c:v>21510.781940273228</c:v>
                </c:pt>
                <c:pt idx="4720">
                  <c:v>19574.579997483015</c:v>
                </c:pt>
                <c:pt idx="4721">
                  <c:v>20584.565650675686</c:v>
                </c:pt>
                <c:pt idx="4722">
                  <c:v>22528.345852030499</c:v>
                </c:pt>
                <c:pt idx="4723">
                  <c:v>20953.06656799146</c:v>
                </c:pt>
                <c:pt idx="4724">
                  <c:v>21491.860483571607</c:v>
                </c:pt>
                <c:pt idx="4725">
                  <c:v>20711.586452941909</c:v>
                </c:pt>
                <c:pt idx="4726">
                  <c:v>18086.059377264166</c:v>
                </c:pt>
                <c:pt idx="4727">
                  <c:v>18792.981236822761</c:v>
                </c:pt>
                <c:pt idx="4728">
                  <c:v>18210.288396965592</c:v>
                </c:pt>
                <c:pt idx="4729">
                  <c:v>17647.004094254808</c:v>
                </c:pt>
                <c:pt idx="4730">
                  <c:v>17224.154928568147</c:v>
                </c:pt>
                <c:pt idx="4731">
                  <c:v>17484.004271417933</c:v>
                </c:pt>
                <c:pt idx="4732">
                  <c:v>18113.169661819171</c:v>
                </c:pt>
                <c:pt idx="4733">
                  <c:v>17010.451895988765</c:v>
                </c:pt>
                <c:pt idx="4734">
                  <c:v>17312.094116243865</c:v>
                </c:pt>
                <c:pt idx="4735">
                  <c:v>18034.9134380305</c:v>
                </c:pt>
                <c:pt idx="4736">
                  <c:v>18894.338156056729</c:v>
                </c:pt>
                <c:pt idx="4737">
                  <c:v>19899.845624846817</c:v>
                </c:pt>
                <c:pt idx="4738">
                  <c:v>21303.647909156702</c:v>
                </c:pt>
                <c:pt idx="4739">
                  <c:v>20291.214172676107</c:v>
                </c:pt>
                <c:pt idx="4740">
                  <c:v>19988.617323420774</c:v>
                </c:pt>
                <c:pt idx="4741">
                  <c:v>19088.194588279177</c:v>
                </c:pt>
                <c:pt idx="4742">
                  <c:v>20587.199733870391</c:v>
                </c:pt>
                <c:pt idx="4743">
                  <c:v>19230.607928783105</c:v>
                </c:pt>
                <c:pt idx="4744">
                  <c:v>20708.97556550031</c:v>
                </c:pt>
                <c:pt idx="4745">
                  <c:v>21999.633677597474</c:v>
                </c:pt>
                <c:pt idx="4746">
                  <c:v>20627.429972044683</c:v>
                </c:pt>
                <c:pt idx="4747">
                  <c:v>20140.271778296647</c:v>
                </c:pt>
                <c:pt idx="4748">
                  <c:v>19876.56793971964</c:v>
                </c:pt>
                <c:pt idx="4749">
                  <c:v>19366.030509376931</c:v>
                </c:pt>
                <c:pt idx="4750">
                  <c:v>18978.894863224981</c:v>
                </c:pt>
                <c:pt idx="4751">
                  <c:v>17922.67376069571</c:v>
                </c:pt>
                <c:pt idx="4752">
                  <c:v>18041.720609297074</c:v>
                </c:pt>
                <c:pt idx="4753">
                  <c:v>18365.686089818715</c:v>
                </c:pt>
                <c:pt idx="4754">
                  <c:v>17361.561143897066</c:v>
                </c:pt>
                <c:pt idx="4755">
                  <c:v>18367.83892320457</c:v>
                </c:pt>
                <c:pt idx="4756">
                  <c:v>17547.714689686931</c:v>
                </c:pt>
                <c:pt idx="4757">
                  <c:v>17769.361524595504</c:v>
                </c:pt>
                <c:pt idx="4758">
                  <c:v>17604.209295740759</c:v>
                </c:pt>
                <c:pt idx="4759">
                  <c:v>18269.59164403929</c:v>
                </c:pt>
                <c:pt idx="4760">
                  <c:v>17794.436361649976</c:v>
                </c:pt>
                <c:pt idx="4761">
                  <c:v>18696.258614907256</c:v>
                </c:pt>
                <c:pt idx="4762">
                  <c:v>19926.851033876734</c:v>
                </c:pt>
                <c:pt idx="4763">
                  <c:v>19650.030098065046</c:v>
                </c:pt>
                <c:pt idx="4764">
                  <c:v>20250.240844230641</c:v>
                </c:pt>
                <c:pt idx="4765">
                  <c:v>19207.836465510878</c:v>
                </c:pt>
                <c:pt idx="4766">
                  <c:v>19519.393755907888</c:v>
                </c:pt>
                <c:pt idx="4767">
                  <c:v>20152.070237870681</c:v>
                </c:pt>
                <c:pt idx="4768">
                  <c:v>20223.044174796145</c:v>
                </c:pt>
                <c:pt idx="4769">
                  <c:v>20755.798029125897</c:v>
                </c:pt>
                <c:pt idx="4770">
                  <c:v>20377.624406622908</c:v>
                </c:pt>
                <c:pt idx="4771">
                  <c:v>20619.634295997064</c:v>
                </c:pt>
                <c:pt idx="4772">
                  <c:v>21166.343962615072</c:v>
                </c:pt>
                <c:pt idx="4773">
                  <c:v>18994.945785938071</c:v>
                </c:pt>
                <c:pt idx="4774">
                  <c:v>18875.409919843092</c:v>
                </c:pt>
                <c:pt idx="4775">
                  <c:v>17995.365776497121</c:v>
                </c:pt>
                <c:pt idx="4776">
                  <c:v>18631.39145091506</c:v>
                </c:pt>
                <c:pt idx="4777">
                  <c:v>18155.21657755546</c:v>
                </c:pt>
                <c:pt idx="4778">
                  <c:v>18214.673248740113</c:v>
                </c:pt>
                <c:pt idx="4779">
                  <c:v>16592.933839029436</c:v>
                </c:pt>
                <c:pt idx="4780">
                  <c:v>17460.850266255566</c:v>
                </c:pt>
                <c:pt idx="4781">
                  <c:v>17941.816581388484</c:v>
                </c:pt>
                <c:pt idx="4782">
                  <c:v>19644.14289749958</c:v>
                </c:pt>
                <c:pt idx="4783">
                  <c:v>19858.107461083833</c:v>
                </c:pt>
                <c:pt idx="4784">
                  <c:v>21172.654874382919</c:v>
                </c:pt>
                <c:pt idx="4785">
                  <c:v>21931.658639926871</c:v>
                </c:pt>
                <c:pt idx="4786">
                  <c:v>21161.84070694456</c:v>
                </c:pt>
                <c:pt idx="4787">
                  <c:v>21430.379257052824</c:v>
                </c:pt>
                <c:pt idx="4788">
                  <c:v>22004.455028925357</c:v>
                </c:pt>
                <c:pt idx="4789">
                  <c:v>21415.44749650258</c:v>
                </c:pt>
                <c:pt idx="4790">
                  <c:v>20876.705514226873</c:v>
                </c:pt>
                <c:pt idx="4791">
                  <c:v>21007.96578276427</c:v>
                </c:pt>
                <c:pt idx="4792">
                  <c:v>19773.699172879307</c:v>
                </c:pt>
                <c:pt idx="4793">
                  <c:v>21775.714073842399</c:v>
                </c:pt>
                <c:pt idx="4794">
                  <c:v>21962.21133894597</c:v>
                </c:pt>
                <c:pt idx="4795">
                  <c:v>21731.537402553673</c:v>
                </c:pt>
                <c:pt idx="4796">
                  <c:v>21627.088966283605</c:v>
                </c:pt>
                <c:pt idx="4797">
                  <c:v>20699.062288618403</c:v>
                </c:pt>
                <c:pt idx="4798">
                  <c:v>18786.170473886436</c:v>
                </c:pt>
                <c:pt idx="4799">
                  <c:v>18345.206303448358</c:v>
                </c:pt>
                <c:pt idx="4800">
                  <c:v>18210.069553674377</c:v>
                </c:pt>
                <c:pt idx="4801">
                  <c:v>18344.844904553047</c:v>
                </c:pt>
                <c:pt idx="4802">
                  <c:v>18490.137088958531</c:v>
                </c:pt>
                <c:pt idx="4803">
                  <c:v>18563.258823669352</c:v>
                </c:pt>
                <c:pt idx="4804">
                  <c:v>18706.55674726687</c:v>
                </c:pt>
                <c:pt idx="4805">
                  <c:v>17331.867734988446</c:v>
                </c:pt>
                <c:pt idx="4806">
                  <c:v>18791.748368928453</c:v>
                </c:pt>
                <c:pt idx="4807">
                  <c:v>20956.004172227571</c:v>
                </c:pt>
                <c:pt idx="4808">
                  <c:v>20602.903243689387</c:v>
                </c:pt>
                <c:pt idx="4809">
                  <c:v>21430.768829918085</c:v>
                </c:pt>
                <c:pt idx="4810">
                  <c:v>21135.195561410295</c:v>
                </c:pt>
                <c:pt idx="4811">
                  <c:v>20899.151968144892</c:v>
                </c:pt>
                <c:pt idx="4812">
                  <c:v>21040.423877880439</c:v>
                </c:pt>
                <c:pt idx="4813">
                  <c:v>20879.196672252852</c:v>
                </c:pt>
                <c:pt idx="4814">
                  <c:v>21650.900438203142</c:v>
                </c:pt>
                <c:pt idx="4815">
                  <c:v>20015.999590725005</c:v>
                </c:pt>
                <c:pt idx="4816">
                  <c:v>20677.533378053926</c:v>
                </c:pt>
                <c:pt idx="4817">
                  <c:v>22922.499197350349</c:v>
                </c:pt>
                <c:pt idx="4818">
                  <c:v>21903.584836538495</c:v>
                </c:pt>
                <c:pt idx="4819">
                  <c:v>21806.226157098088</c:v>
                </c:pt>
                <c:pt idx="4820">
                  <c:v>21011.480051909301</c:v>
                </c:pt>
                <c:pt idx="4821">
                  <c:v>19940.691733541149</c:v>
                </c:pt>
                <c:pt idx="4822">
                  <c:v>20282.214540901867</c:v>
                </c:pt>
                <c:pt idx="4823">
                  <c:v>18659.621217335873</c:v>
                </c:pt>
                <c:pt idx="4824">
                  <c:v>17968.307759697742</c:v>
                </c:pt>
                <c:pt idx="4825">
                  <c:v>17844.03773246162</c:v>
                </c:pt>
                <c:pt idx="4826">
                  <c:v>17617.655240132863</c:v>
                </c:pt>
                <c:pt idx="4827">
                  <c:v>18717.865989168953</c:v>
                </c:pt>
                <c:pt idx="4828">
                  <c:v>17424.026408782782</c:v>
                </c:pt>
                <c:pt idx="4829">
                  <c:v>17829.872226227384</c:v>
                </c:pt>
                <c:pt idx="4830">
                  <c:v>20472.382923898582</c:v>
                </c:pt>
                <c:pt idx="4831">
                  <c:v>20826.068185062642</c:v>
                </c:pt>
                <c:pt idx="4832">
                  <c:v>20930.675384619237</c:v>
                </c:pt>
                <c:pt idx="4833">
                  <c:v>21882.457011550188</c:v>
                </c:pt>
                <c:pt idx="4834">
                  <c:v>21907.825946141824</c:v>
                </c:pt>
                <c:pt idx="4835">
                  <c:v>21057.275048629326</c:v>
                </c:pt>
                <c:pt idx="4836">
                  <c:v>20455.834819483971</c:v>
                </c:pt>
                <c:pt idx="4837">
                  <c:v>20169.629437337313</c:v>
                </c:pt>
                <c:pt idx="4838">
                  <c:v>21362.022854959097</c:v>
                </c:pt>
                <c:pt idx="4839">
                  <c:v>21157.671476921481</c:v>
                </c:pt>
                <c:pt idx="4840">
                  <c:v>20027.00533690524</c:v>
                </c:pt>
                <c:pt idx="4841">
                  <c:v>22348.44344440804</c:v>
                </c:pt>
                <c:pt idx="4842">
                  <c:v>21480.588750916919</c:v>
                </c:pt>
                <c:pt idx="4843">
                  <c:v>22635.112135850708</c:v>
                </c:pt>
                <c:pt idx="4844">
                  <c:v>21077.727184317515</c:v>
                </c:pt>
                <c:pt idx="4845">
                  <c:v>21428.564283691139</c:v>
                </c:pt>
                <c:pt idx="4846">
                  <c:v>20215.893379538968</c:v>
                </c:pt>
                <c:pt idx="4847">
                  <c:v>18429.958155084034</c:v>
                </c:pt>
                <c:pt idx="4848">
                  <c:v>18668.97815412682</c:v>
                </c:pt>
                <c:pt idx="4849">
                  <c:v>17696.980965427978</c:v>
                </c:pt>
                <c:pt idx="4850">
                  <c:v>18174.804873313864</c:v>
                </c:pt>
                <c:pt idx="4851">
                  <c:v>18066.732112972641</c:v>
                </c:pt>
                <c:pt idx="4852">
                  <c:v>17742.301675040522</c:v>
                </c:pt>
                <c:pt idx="4853">
                  <c:v>17088.229417831906</c:v>
                </c:pt>
                <c:pt idx="4854">
                  <c:v>19754.782927702472</c:v>
                </c:pt>
                <c:pt idx="4855">
                  <c:v>20164.210897362438</c:v>
                </c:pt>
                <c:pt idx="4856">
                  <c:v>21964.457479966735</c:v>
                </c:pt>
                <c:pt idx="4857">
                  <c:v>22258.517844697675</c:v>
                </c:pt>
                <c:pt idx="4858">
                  <c:v>21213.971564992378</c:v>
                </c:pt>
                <c:pt idx="4859">
                  <c:v>21068.296054269787</c:v>
                </c:pt>
                <c:pt idx="4860">
                  <c:v>22227.343460479107</c:v>
                </c:pt>
                <c:pt idx="4861">
                  <c:v>21679.329283396335</c:v>
                </c:pt>
                <c:pt idx="4862">
                  <c:v>21882.544372166012</c:v>
                </c:pt>
                <c:pt idx="4863">
                  <c:v>22268.51027968563</c:v>
                </c:pt>
                <c:pt idx="4864">
                  <c:v>22159.610043930599</c:v>
                </c:pt>
                <c:pt idx="4865">
                  <c:v>23239.759227480172</c:v>
                </c:pt>
                <c:pt idx="4866">
                  <c:v>21794.378741185847</c:v>
                </c:pt>
                <c:pt idx="4867">
                  <c:v>22218.467073064588</c:v>
                </c:pt>
                <c:pt idx="4868">
                  <c:v>21229.178826316576</c:v>
                </c:pt>
                <c:pt idx="4869">
                  <c:v>20313.640806516745</c:v>
                </c:pt>
                <c:pt idx="4870">
                  <c:v>19059.638425414734</c:v>
                </c:pt>
                <c:pt idx="4871">
                  <c:v>19116.724525500835</c:v>
                </c:pt>
                <c:pt idx="4872">
                  <c:v>17537.127383566694</c:v>
                </c:pt>
                <c:pt idx="4873">
                  <c:v>18358.327482321762</c:v>
                </c:pt>
                <c:pt idx="4874">
                  <c:v>18645.603782042406</c:v>
                </c:pt>
                <c:pt idx="4875">
                  <c:v>18482.809648246279</c:v>
                </c:pt>
                <c:pt idx="4876">
                  <c:v>17208.822011568252</c:v>
                </c:pt>
                <c:pt idx="4877">
                  <c:v>17619.341753287867</c:v>
                </c:pt>
                <c:pt idx="4878">
                  <c:v>18260.872725296449</c:v>
                </c:pt>
                <c:pt idx="4879">
                  <c:v>20436.488220201452</c:v>
                </c:pt>
                <c:pt idx="4880">
                  <c:v>19763.521346559522</c:v>
                </c:pt>
                <c:pt idx="4881">
                  <c:v>19800.069900958701</c:v>
                </c:pt>
                <c:pt idx="4882">
                  <c:v>20251.654308654877</c:v>
                </c:pt>
                <c:pt idx="4883">
                  <c:v>20892.590776039997</c:v>
                </c:pt>
                <c:pt idx="4884">
                  <c:v>21426.145234380965</c:v>
                </c:pt>
                <c:pt idx="4885">
                  <c:v>20285.055396839361</c:v>
                </c:pt>
                <c:pt idx="4886">
                  <c:v>21063.041085652498</c:v>
                </c:pt>
                <c:pt idx="4887">
                  <c:v>20650.081794308648</c:v>
                </c:pt>
                <c:pt idx="4888">
                  <c:v>20822.746390455311</c:v>
                </c:pt>
                <c:pt idx="4889">
                  <c:v>22288.88996687705</c:v>
                </c:pt>
                <c:pt idx="4890">
                  <c:v>21350.609571107412</c:v>
                </c:pt>
                <c:pt idx="4891">
                  <c:v>21521.888006108635</c:v>
                </c:pt>
                <c:pt idx="4892">
                  <c:v>20031.387881552339</c:v>
                </c:pt>
                <c:pt idx="4893">
                  <c:v>20554.32416757727</c:v>
                </c:pt>
                <c:pt idx="4894">
                  <c:v>19011.671025073771</c:v>
                </c:pt>
                <c:pt idx="4895">
                  <c:v>19044.627513276682</c:v>
                </c:pt>
                <c:pt idx="4896">
                  <c:v>17165.892271476718</c:v>
                </c:pt>
                <c:pt idx="4897">
                  <c:v>17543.28559655225</c:v>
                </c:pt>
                <c:pt idx="4898">
                  <c:v>16952.169047758507</c:v>
                </c:pt>
                <c:pt idx="4899">
                  <c:v>17665.53745337361</c:v>
                </c:pt>
                <c:pt idx="4900">
                  <c:v>16624.498401882924</c:v>
                </c:pt>
                <c:pt idx="4901">
                  <c:v>17871.919650605367</c:v>
                </c:pt>
                <c:pt idx="4902">
                  <c:v>16634.876392592992</c:v>
                </c:pt>
                <c:pt idx="4903">
                  <c:v>17632.740783088637</c:v>
                </c:pt>
                <c:pt idx="4904">
                  <c:v>18217.693751366729</c:v>
                </c:pt>
                <c:pt idx="4905">
                  <c:v>20268.351591784045</c:v>
                </c:pt>
                <c:pt idx="4906">
                  <c:v>19891.921710033341</c:v>
                </c:pt>
                <c:pt idx="4907">
                  <c:v>18803.197982216636</c:v>
                </c:pt>
                <c:pt idx="4908">
                  <c:v>19151.617599601239</c:v>
                </c:pt>
                <c:pt idx="4909">
                  <c:v>19682.166609640728</c:v>
                </c:pt>
                <c:pt idx="4910">
                  <c:v>18587.374397914398</c:v>
                </c:pt>
                <c:pt idx="4911">
                  <c:v>18588.668500710988</c:v>
                </c:pt>
                <c:pt idx="4912">
                  <c:v>18642.51892463064</c:v>
                </c:pt>
                <c:pt idx="4913">
                  <c:v>19875.501726160506</c:v>
                </c:pt>
                <c:pt idx="4914">
                  <c:v>21017.746909330224</c:v>
                </c:pt>
                <c:pt idx="4915">
                  <c:v>21694.656155453577</c:v>
                </c:pt>
                <c:pt idx="4916">
                  <c:v>19532.415809193131</c:v>
                </c:pt>
                <c:pt idx="4917">
                  <c:v>20152.492907437696</c:v>
                </c:pt>
                <c:pt idx="4918">
                  <c:v>18555.527390069838</c:v>
                </c:pt>
                <c:pt idx="4919">
                  <c:v>18103.446298117135</c:v>
                </c:pt>
                <c:pt idx="4920">
                  <c:v>16306.994842060652</c:v>
                </c:pt>
                <c:pt idx="4921">
                  <c:v>17290.580282199287</c:v>
                </c:pt>
                <c:pt idx="4922">
                  <c:v>16916.024627245315</c:v>
                </c:pt>
                <c:pt idx="4923">
                  <c:v>17405.714011889984</c:v>
                </c:pt>
                <c:pt idx="4924">
                  <c:v>16772.244679189975</c:v>
                </c:pt>
                <c:pt idx="4925">
                  <c:v>17336.05544836539</c:v>
                </c:pt>
                <c:pt idx="4926">
                  <c:v>17157.041916535763</c:v>
                </c:pt>
                <c:pt idx="4927">
                  <c:v>17227.647955186843</c:v>
                </c:pt>
                <c:pt idx="4928">
                  <c:v>17673.174151724401</c:v>
                </c:pt>
                <c:pt idx="4929">
                  <c:v>19062.816076797139</c:v>
                </c:pt>
                <c:pt idx="4930">
                  <c:v>19092.147204587323</c:v>
                </c:pt>
                <c:pt idx="4931">
                  <c:v>19207.934560758025</c:v>
                </c:pt>
                <c:pt idx="4932">
                  <c:v>18425.655091838671</c:v>
                </c:pt>
                <c:pt idx="4933">
                  <c:v>18832.607600941279</c:v>
                </c:pt>
                <c:pt idx="4934">
                  <c:v>17889.940465545562</c:v>
                </c:pt>
                <c:pt idx="4935">
                  <c:v>18699.656030519593</c:v>
                </c:pt>
                <c:pt idx="4936">
                  <c:v>18225.607022344757</c:v>
                </c:pt>
                <c:pt idx="4937">
                  <c:v>19285.531102618399</c:v>
                </c:pt>
                <c:pt idx="4938">
                  <c:v>20396.240452120524</c:v>
                </c:pt>
                <c:pt idx="4939">
                  <c:v>20454.68419987466</c:v>
                </c:pt>
                <c:pt idx="4940">
                  <c:v>19568.994425686651</c:v>
                </c:pt>
                <c:pt idx="4941">
                  <c:v>18433.748304720793</c:v>
                </c:pt>
                <c:pt idx="4942">
                  <c:v>17749.986782509204</c:v>
                </c:pt>
                <c:pt idx="4943">
                  <c:v>17851.96276589523</c:v>
                </c:pt>
                <c:pt idx="4944">
                  <c:v>16507.657957936648</c:v>
                </c:pt>
                <c:pt idx="4945">
                  <c:v>16308.075213412725</c:v>
                </c:pt>
                <c:pt idx="4946">
                  <c:v>16748.984805880173</c:v>
                </c:pt>
                <c:pt idx="4947">
                  <c:v>16537.47170302262</c:v>
                </c:pt>
                <c:pt idx="4948">
                  <c:v>17428.226580783263</c:v>
                </c:pt>
                <c:pt idx="4949">
                  <c:v>16061.058726222205</c:v>
                </c:pt>
                <c:pt idx="4950">
                  <c:v>18751.473941005446</c:v>
                </c:pt>
                <c:pt idx="4951">
                  <c:v>18367.459468872894</c:v>
                </c:pt>
                <c:pt idx="4952">
                  <c:v>19260.055338949525</c:v>
                </c:pt>
                <c:pt idx="4953">
                  <c:v>21101.682112558323</c:v>
                </c:pt>
                <c:pt idx="4954">
                  <c:v>19477.363471695207</c:v>
                </c:pt>
                <c:pt idx="4955">
                  <c:v>20221.34301944889</c:v>
                </c:pt>
                <c:pt idx="4956">
                  <c:v>19861.938301859325</c:v>
                </c:pt>
                <c:pt idx="4957">
                  <c:v>20168.433408917896</c:v>
                </c:pt>
                <c:pt idx="4958">
                  <c:v>20348.837029560946</c:v>
                </c:pt>
                <c:pt idx="4959">
                  <c:v>19190.033211860973</c:v>
                </c:pt>
                <c:pt idx="4960">
                  <c:v>19862.883497027244</c:v>
                </c:pt>
                <c:pt idx="4961">
                  <c:v>20867.240744070252</c:v>
                </c:pt>
                <c:pt idx="4962">
                  <c:v>21108.1923057358</c:v>
                </c:pt>
                <c:pt idx="4963">
                  <c:v>21545.115163157679</c:v>
                </c:pt>
                <c:pt idx="4964">
                  <c:v>20512.219258139186</c:v>
                </c:pt>
                <c:pt idx="4965">
                  <c:v>19628.622489330857</c:v>
                </c:pt>
                <c:pt idx="4966">
                  <c:v>18967.576064818142</c:v>
                </c:pt>
                <c:pt idx="4967">
                  <c:v>18651.220392746025</c:v>
                </c:pt>
                <c:pt idx="4968">
                  <c:v>17903.342317543447</c:v>
                </c:pt>
                <c:pt idx="4969">
                  <c:v>16483.265187173594</c:v>
                </c:pt>
                <c:pt idx="4970">
                  <c:v>17033.153721149494</c:v>
                </c:pt>
                <c:pt idx="4971">
                  <c:v>17223.14477097159</c:v>
                </c:pt>
                <c:pt idx="4972">
                  <c:v>16473.729880122195</c:v>
                </c:pt>
                <c:pt idx="4973">
                  <c:v>16636.914185997746</c:v>
                </c:pt>
                <c:pt idx="4974">
                  <c:v>17948.839757955</c:v>
                </c:pt>
                <c:pt idx="4975">
                  <c:v>19239.436010573987</c:v>
                </c:pt>
                <c:pt idx="4976">
                  <c:v>19704.837157042355</c:v>
                </c:pt>
                <c:pt idx="4977">
                  <c:v>19242.854286519956</c:v>
                </c:pt>
                <c:pt idx="4978">
                  <c:v>18934.861851821403</c:v>
                </c:pt>
                <c:pt idx="4979">
                  <c:v>20133.865328147578</c:v>
                </c:pt>
                <c:pt idx="4980">
                  <c:v>19139.824185102236</c:v>
                </c:pt>
                <c:pt idx="4981">
                  <c:v>18906.619570571384</c:v>
                </c:pt>
                <c:pt idx="4982">
                  <c:v>19809.401359588806</c:v>
                </c:pt>
                <c:pt idx="4983">
                  <c:v>18784.860176716982</c:v>
                </c:pt>
                <c:pt idx="4984">
                  <c:v>20207.298508617318</c:v>
                </c:pt>
                <c:pt idx="4985">
                  <c:v>20614.351204758033</c:v>
                </c:pt>
                <c:pt idx="4986">
                  <c:v>20968.163502856016</c:v>
                </c:pt>
                <c:pt idx="4987">
                  <c:v>20907.348484867805</c:v>
                </c:pt>
                <c:pt idx="4988">
                  <c:v>20674.945412934099</c:v>
                </c:pt>
                <c:pt idx="4989">
                  <c:v>20015.036511301903</c:v>
                </c:pt>
                <c:pt idx="4990">
                  <c:v>18406.420250133273</c:v>
                </c:pt>
                <c:pt idx="4991">
                  <c:v>18558.766758947524</c:v>
                </c:pt>
                <c:pt idx="4992">
                  <c:v>17700.63449260611</c:v>
                </c:pt>
                <c:pt idx="4993">
                  <c:v>16220.824538772542</c:v>
                </c:pt>
                <c:pt idx="4994">
                  <c:v>17069.771432408448</c:v>
                </c:pt>
                <c:pt idx="4995">
                  <c:v>15918.03762935548</c:v>
                </c:pt>
                <c:pt idx="4996">
                  <c:v>16771.993879193171</c:v>
                </c:pt>
                <c:pt idx="4997">
                  <c:v>16981.287921661995</c:v>
                </c:pt>
                <c:pt idx="4998">
                  <c:v>18669.724296755303</c:v>
                </c:pt>
                <c:pt idx="4999">
                  <c:v>19154.504316073235</c:v>
                </c:pt>
                <c:pt idx="5000">
                  <c:v>19052.487041137218</c:v>
                </c:pt>
                <c:pt idx="5001">
                  <c:v>19761.696692357771</c:v>
                </c:pt>
                <c:pt idx="5002">
                  <c:v>19456.111111673679</c:v>
                </c:pt>
                <c:pt idx="5003">
                  <c:v>19042.698091351511</c:v>
                </c:pt>
                <c:pt idx="5004">
                  <c:v>18326.660258567834</c:v>
                </c:pt>
                <c:pt idx="5005">
                  <c:v>18675.850289556201</c:v>
                </c:pt>
                <c:pt idx="5006">
                  <c:v>18636.48947325374</c:v>
                </c:pt>
                <c:pt idx="5007">
                  <c:v>18348.245297856964</c:v>
                </c:pt>
                <c:pt idx="5008">
                  <c:v>19413.043076298323</c:v>
                </c:pt>
                <c:pt idx="5009">
                  <c:v>21119.346466322797</c:v>
                </c:pt>
                <c:pt idx="5010">
                  <c:v>21783.676711516549</c:v>
                </c:pt>
                <c:pt idx="5011">
                  <c:v>20313.7068305719</c:v>
                </c:pt>
                <c:pt idx="5012">
                  <c:v>20488.031180531623</c:v>
                </c:pt>
                <c:pt idx="5013">
                  <c:v>19935.779448216239</c:v>
                </c:pt>
                <c:pt idx="5014">
                  <c:v>17246.984157180592</c:v>
                </c:pt>
                <c:pt idx="5015">
                  <c:v>18881.924293440443</c:v>
                </c:pt>
                <c:pt idx="5016">
                  <c:v>16641.268813202529</c:v>
                </c:pt>
                <c:pt idx="5017">
                  <c:v>17096.885938707401</c:v>
                </c:pt>
                <c:pt idx="5018">
                  <c:v>17236.561182970381</c:v>
                </c:pt>
                <c:pt idx="5019">
                  <c:v>16588.774217798167</c:v>
                </c:pt>
                <c:pt idx="5020">
                  <c:v>17004.77355321221</c:v>
                </c:pt>
                <c:pt idx="5021">
                  <c:v>17257.61730268845</c:v>
                </c:pt>
                <c:pt idx="5022">
                  <c:v>18508.689454349496</c:v>
                </c:pt>
                <c:pt idx="5023">
                  <c:v>18306.786249618523</c:v>
                </c:pt>
                <c:pt idx="5024">
                  <c:v>19141.229630649505</c:v>
                </c:pt>
                <c:pt idx="5025">
                  <c:v>19850.846837166751</c:v>
                </c:pt>
                <c:pt idx="5026">
                  <c:v>20057.914478937539</c:v>
                </c:pt>
                <c:pt idx="5027">
                  <c:v>19606.132108718484</c:v>
                </c:pt>
                <c:pt idx="5028">
                  <c:v>19526.112384439428</c:v>
                </c:pt>
                <c:pt idx="5029">
                  <c:v>19362.288699389923</c:v>
                </c:pt>
                <c:pt idx="5030">
                  <c:v>20650.266385696072</c:v>
                </c:pt>
                <c:pt idx="5031">
                  <c:v>19580.047203504433</c:v>
                </c:pt>
                <c:pt idx="5032">
                  <c:v>19583.429807411092</c:v>
                </c:pt>
                <c:pt idx="5033">
                  <c:v>20338.575744679983</c:v>
                </c:pt>
                <c:pt idx="5034">
                  <c:v>21853.597906672912</c:v>
                </c:pt>
                <c:pt idx="5035">
                  <c:v>20579.760362178335</c:v>
                </c:pt>
                <c:pt idx="5036">
                  <c:v>19509.888405275484</c:v>
                </c:pt>
                <c:pt idx="5037">
                  <c:v>20404.279669220432</c:v>
                </c:pt>
                <c:pt idx="5038">
                  <c:v>17753.519724346388</c:v>
                </c:pt>
                <c:pt idx="5039">
                  <c:v>18196.832469441739</c:v>
                </c:pt>
                <c:pt idx="5040">
                  <c:v>17023.828031012032</c:v>
                </c:pt>
                <c:pt idx="5041">
                  <c:v>16885.135642619487</c:v>
                </c:pt>
                <c:pt idx="5042">
                  <c:v>16257.658395179746</c:v>
                </c:pt>
                <c:pt idx="5043">
                  <c:v>17102.784467725181</c:v>
                </c:pt>
                <c:pt idx="5044">
                  <c:v>16834.03244885449</c:v>
                </c:pt>
                <c:pt idx="5045">
                  <c:v>16205.593741414914</c:v>
                </c:pt>
                <c:pt idx="5046">
                  <c:v>17956.904164478328</c:v>
                </c:pt>
                <c:pt idx="5047">
                  <c:v>19316.409045887969</c:v>
                </c:pt>
                <c:pt idx="5048">
                  <c:v>19959.585285177502</c:v>
                </c:pt>
                <c:pt idx="5049">
                  <c:v>20331.688019036828</c:v>
                </c:pt>
                <c:pt idx="5050">
                  <c:v>19539.282539273452</c:v>
                </c:pt>
                <c:pt idx="5051">
                  <c:v>18833.088405998609</c:v>
                </c:pt>
                <c:pt idx="5052">
                  <c:v>18503.691433154287</c:v>
                </c:pt>
                <c:pt idx="5053">
                  <c:v>18617.789637907434</c:v>
                </c:pt>
                <c:pt idx="5054">
                  <c:v>19527.535560929406</c:v>
                </c:pt>
                <c:pt idx="5055">
                  <c:v>19629.38644091141</c:v>
                </c:pt>
                <c:pt idx="5056">
                  <c:v>19749.611084991404</c:v>
                </c:pt>
                <c:pt idx="5057">
                  <c:v>21164.540304004367</c:v>
                </c:pt>
                <c:pt idx="5058">
                  <c:v>20659.617547722351</c:v>
                </c:pt>
                <c:pt idx="5059">
                  <c:v>20233.398969632246</c:v>
                </c:pt>
                <c:pt idx="5060">
                  <c:v>19817.385027414748</c:v>
                </c:pt>
                <c:pt idx="5061">
                  <c:v>17953.087212965002</c:v>
                </c:pt>
                <c:pt idx="5062">
                  <c:v>17485.889373363396</c:v>
                </c:pt>
                <c:pt idx="5063">
                  <c:v>17092.762624972671</c:v>
                </c:pt>
                <c:pt idx="5064">
                  <c:v>15985.926671705285</c:v>
                </c:pt>
                <c:pt idx="5065">
                  <c:v>16938.597426529752</c:v>
                </c:pt>
                <c:pt idx="5066">
                  <c:v>16055.094750065689</c:v>
                </c:pt>
                <c:pt idx="5067">
                  <c:v>16515.319335253225</c:v>
                </c:pt>
                <c:pt idx="5068">
                  <c:v>17083.781940894169</c:v>
                </c:pt>
                <c:pt idx="5069">
                  <c:v>16482.269511126236</c:v>
                </c:pt>
                <c:pt idx="5070">
                  <c:v>15838.342988400014</c:v>
                </c:pt>
                <c:pt idx="5071">
                  <c:v>17037.615056218256</c:v>
                </c:pt>
                <c:pt idx="5072">
                  <c:v>16945.61142182921</c:v>
                </c:pt>
                <c:pt idx="5073">
                  <c:v>17909.229088075157</c:v>
                </c:pt>
                <c:pt idx="5074">
                  <c:v>18191.235704595249</c:v>
                </c:pt>
                <c:pt idx="5075">
                  <c:v>18013.530042480259</c:v>
                </c:pt>
                <c:pt idx="5076">
                  <c:v>19335.05223296658</c:v>
                </c:pt>
                <c:pt idx="5077">
                  <c:v>17688.421938692849</c:v>
                </c:pt>
                <c:pt idx="5078">
                  <c:v>19058.744865760134</c:v>
                </c:pt>
                <c:pt idx="5079">
                  <c:v>17991.62147535917</c:v>
                </c:pt>
                <c:pt idx="5080">
                  <c:v>19209.440458432491</c:v>
                </c:pt>
                <c:pt idx="5081">
                  <c:v>19284.314169667257</c:v>
                </c:pt>
                <c:pt idx="5082">
                  <c:v>20130.966112276226</c:v>
                </c:pt>
                <c:pt idx="5083">
                  <c:v>19593.981362259103</c:v>
                </c:pt>
                <c:pt idx="5084">
                  <c:v>20127.81678869015</c:v>
                </c:pt>
                <c:pt idx="5085">
                  <c:v>18294.707745387255</c:v>
                </c:pt>
                <c:pt idx="5086">
                  <c:v>16713.144588327501</c:v>
                </c:pt>
                <c:pt idx="5087">
                  <c:v>17022.93016281466</c:v>
                </c:pt>
                <c:pt idx="5088">
                  <c:v>15162.921392765324</c:v>
                </c:pt>
                <c:pt idx="5089">
                  <c:v>15574.272473086539</c:v>
                </c:pt>
                <c:pt idx="5090">
                  <c:v>15667.120244297024</c:v>
                </c:pt>
                <c:pt idx="5091">
                  <c:v>16496.791981726419</c:v>
                </c:pt>
                <c:pt idx="5092">
                  <c:v>15415.085997588018</c:v>
                </c:pt>
                <c:pt idx="5093">
                  <c:v>16794.169750183268</c:v>
                </c:pt>
                <c:pt idx="5094">
                  <c:v>15286.047335647629</c:v>
                </c:pt>
                <c:pt idx="5095">
                  <c:v>16137.437244843662</c:v>
                </c:pt>
                <c:pt idx="5096">
                  <c:v>16657.555272834994</c:v>
                </c:pt>
                <c:pt idx="5097">
                  <c:v>17068.735000466808</c:v>
                </c:pt>
                <c:pt idx="5098">
                  <c:v>17320.28914475577</c:v>
                </c:pt>
                <c:pt idx="5099">
                  <c:v>18907.648450254466</c:v>
                </c:pt>
                <c:pt idx="5100">
                  <c:v>18221.687105682693</c:v>
                </c:pt>
                <c:pt idx="5101">
                  <c:v>17750.770599850566</c:v>
                </c:pt>
                <c:pt idx="5102">
                  <c:v>18631.376731095133</c:v>
                </c:pt>
                <c:pt idx="5103">
                  <c:v>18611.036616236026</c:v>
                </c:pt>
                <c:pt idx="5104">
                  <c:v>17564.516730886389</c:v>
                </c:pt>
                <c:pt idx="5105">
                  <c:v>19251.532022450687</c:v>
                </c:pt>
                <c:pt idx="5106">
                  <c:v>20592.262081765319</c:v>
                </c:pt>
                <c:pt idx="5107">
                  <c:v>20162.132401061746</c:v>
                </c:pt>
                <c:pt idx="5108">
                  <c:v>20114.26395988671</c:v>
                </c:pt>
                <c:pt idx="5109">
                  <c:v>18041.288596683105</c:v>
                </c:pt>
                <c:pt idx="5110">
                  <c:v>17219.834680527212</c:v>
                </c:pt>
                <c:pt idx="5111">
                  <c:v>16034.572415366594</c:v>
                </c:pt>
                <c:pt idx="5112">
                  <c:v>17036.014114130649</c:v>
                </c:pt>
                <c:pt idx="5113">
                  <c:v>15678.372127457947</c:v>
                </c:pt>
                <c:pt idx="5114">
                  <c:v>15991.919176871388</c:v>
                </c:pt>
                <c:pt idx="5115">
                  <c:v>15971.604021345234</c:v>
                </c:pt>
                <c:pt idx="5116">
                  <c:v>16661.110935122917</c:v>
                </c:pt>
                <c:pt idx="5117">
                  <c:v>15549.652689207489</c:v>
                </c:pt>
                <c:pt idx="5118">
                  <c:v>18239.211841448279</c:v>
                </c:pt>
                <c:pt idx="5119">
                  <c:v>19457.630337203605</c:v>
                </c:pt>
                <c:pt idx="5120">
                  <c:v>19522.580513547076</c:v>
                </c:pt>
                <c:pt idx="5121">
                  <c:v>18950.850474119696</c:v>
                </c:pt>
                <c:pt idx="5122">
                  <c:v>19640.503565298422</c:v>
                </c:pt>
                <c:pt idx="5123">
                  <c:v>19847.472960925839</c:v>
                </c:pt>
                <c:pt idx="5124">
                  <c:v>20199.459136988844</c:v>
                </c:pt>
                <c:pt idx="5125">
                  <c:v>20385.677175559649</c:v>
                </c:pt>
                <c:pt idx="5126">
                  <c:v>20030.808091782379</c:v>
                </c:pt>
                <c:pt idx="5127">
                  <c:v>18969.136752615141</c:v>
                </c:pt>
                <c:pt idx="5128">
                  <c:v>19848.463472892119</c:v>
                </c:pt>
                <c:pt idx="5129">
                  <c:v>20504.968861832556</c:v>
                </c:pt>
                <c:pt idx="5130">
                  <c:v>20346.099430538921</c:v>
                </c:pt>
                <c:pt idx="5131">
                  <c:v>19871.779261296448</c:v>
                </c:pt>
                <c:pt idx="5132">
                  <c:v>19709.767228655885</c:v>
                </c:pt>
                <c:pt idx="5133">
                  <c:v>19702.929986573028</c:v>
                </c:pt>
                <c:pt idx="5134">
                  <c:v>17565.104789227895</c:v>
                </c:pt>
                <c:pt idx="5135">
                  <c:v>18025.318522727081</c:v>
                </c:pt>
                <c:pt idx="5136">
                  <c:v>16492.366577752106</c:v>
                </c:pt>
                <c:pt idx="5137">
                  <c:v>16416.971613504349</c:v>
                </c:pt>
                <c:pt idx="5138">
                  <c:v>16621.695317333746</c:v>
                </c:pt>
                <c:pt idx="5139">
                  <c:v>17095.664593977468</c:v>
                </c:pt>
                <c:pt idx="5140">
                  <c:v>17418.648128438948</c:v>
                </c:pt>
                <c:pt idx="5141">
                  <c:v>16523.838313579126</c:v>
                </c:pt>
                <c:pt idx="5142">
                  <c:v>18599.473500756092</c:v>
                </c:pt>
                <c:pt idx="5143">
                  <c:v>18753.701232894138</c:v>
                </c:pt>
                <c:pt idx="5144">
                  <c:v>19527.031307423425</c:v>
                </c:pt>
                <c:pt idx="5145">
                  <c:v>19614.496028867405</c:v>
                </c:pt>
                <c:pt idx="5146">
                  <c:v>20712.492910250556</c:v>
                </c:pt>
                <c:pt idx="5147">
                  <c:v>20430.86173883923</c:v>
                </c:pt>
                <c:pt idx="5148">
                  <c:v>19335.156012500367</c:v>
                </c:pt>
                <c:pt idx="5149">
                  <c:v>19691.067595756678</c:v>
                </c:pt>
                <c:pt idx="5150">
                  <c:v>19172.630525768836</c:v>
                </c:pt>
                <c:pt idx="5151">
                  <c:v>20041.306473937559</c:v>
                </c:pt>
                <c:pt idx="5152">
                  <c:v>19308.18769719484</c:v>
                </c:pt>
                <c:pt idx="5153">
                  <c:v>20893.700765970771</c:v>
                </c:pt>
                <c:pt idx="5154">
                  <c:v>20552.328455094277</c:v>
                </c:pt>
                <c:pt idx="5155">
                  <c:v>21132.858991584846</c:v>
                </c:pt>
                <c:pt idx="5156">
                  <c:v>20038.326444438157</c:v>
                </c:pt>
                <c:pt idx="5157">
                  <c:v>18948.876666034401</c:v>
                </c:pt>
                <c:pt idx="5158">
                  <c:v>17185.869335776191</c:v>
                </c:pt>
                <c:pt idx="5159">
                  <c:v>17947.592198806371</c:v>
                </c:pt>
                <c:pt idx="5160">
                  <c:v>17136.898887658299</c:v>
                </c:pt>
                <c:pt idx="5161">
                  <c:v>16613.025731978014</c:v>
                </c:pt>
                <c:pt idx="5162">
                  <c:v>16189.462071979739</c:v>
                </c:pt>
                <c:pt idx="5163">
                  <c:v>17171.478906961493</c:v>
                </c:pt>
                <c:pt idx="5164">
                  <c:v>16206.486118527464</c:v>
                </c:pt>
                <c:pt idx="5165">
                  <c:v>16882.919580231603</c:v>
                </c:pt>
                <c:pt idx="5166">
                  <c:v>17621.554325217145</c:v>
                </c:pt>
                <c:pt idx="5167">
                  <c:v>18477.546994645723</c:v>
                </c:pt>
                <c:pt idx="5168">
                  <c:v>18765.12847786428</c:v>
                </c:pt>
                <c:pt idx="5169">
                  <c:v>20093.523572282156</c:v>
                </c:pt>
                <c:pt idx="5170">
                  <c:v>19552.489649864532</c:v>
                </c:pt>
                <c:pt idx="5171">
                  <c:v>19451.845206714544</c:v>
                </c:pt>
                <c:pt idx="5172">
                  <c:v>20333.889252403995</c:v>
                </c:pt>
                <c:pt idx="5173">
                  <c:v>20137.998416811097</c:v>
                </c:pt>
                <c:pt idx="5174">
                  <c:v>19948.065726912417</c:v>
                </c:pt>
                <c:pt idx="5175">
                  <c:v>18627.53928530982</c:v>
                </c:pt>
                <c:pt idx="5176">
                  <c:v>20124.328885798797</c:v>
                </c:pt>
                <c:pt idx="5177">
                  <c:v>19456.628050197109</c:v>
                </c:pt>
                <c:pt idx="5178">
                  <c:v>20142.155597851259</c:v>
                </c:pt>
                <c:pt idx="5179">
                  <c:v>20555.488354970847</c:v>
                </c:pt>
                <c:pt idx="5180">
                  <c:v>19827.869167975463</c:v>
                </c:pt>
                <c:pt idx="5181">
                  <c:v>19345.780819284319</c:v>
                </c:pt>
                <c:pt idx="5182">
                  <c:v>17543.783361063521</c:v>
                </c:pt>
                <c:pt idx="5183">
                  <c:v>16656.225356501694</c:v>
                </c:pt>
                <c:pt idx="5184">
                  <c:v>17020.401519306815</c:v>
                </c:pt>
                <c:pt idx="5185">
                  <c:v>17138.593447652256</c:v>
                </c:pt>
                <c:pt idx="5186">
                  <c:v>17246.579413410789</c:v>
                </c:pt>
                <c:pt idx="5187">
                  <c:v>16740.668786068243</c:v>
                </c:pt>
                <c:pt idx="5188">
                  <c:v>16103.274651394773</c:v>
                </c:pt>
                <c:pt idx="5189">
                  <c:v>16954.259191711884</c:v>
                </c:pt>
                <c:pt idx="5190">
                  <c:v>18456.871444046526</c:v>
                </c:pt>
                <c:pt idx="5191">
                  <c:v>18486.754188289255</c:v>
                </c:pt>
                <c:pt idx="5192">
                  <c:v>19535.241099654166</c:v>
                </c:pt>
                <c:pt idx="5193">
                  <c:v>19155.210429797295</c:v>
                </c:pt>
                <c:pt idx="5194">
                  <c:v>19051.399790223964</c:v>
                </c:pt>
                <c:pt idx="5195">
                  <c:v>19889.773654575496</c:v>
                </c:pt>
                <c:pt idx="5196">
                  <c:v>19158.751893785455</c:v>
                </c:pt>
                <c:pt idx="5197">
                  <c:v>18595.100533965426</c:v>
                </c:pt>
                <c:pt idx="5198">
                  <c:v>18532.091404380339</c:v>
                </c:pt>
                <c:pt idx="5199">
                  <c:v>18689.382046493101</c:v>
                </c:pt>
                <c:pt idx="5200">
                  <c:v>18813.605458714763</c:v>
                </c:pt>
                <c:pt idx="5201">
                  <c:v>20352.009655886428</c:v>
                </c:pt>
                <c:pt idx="5202">
                  <c:v>20510.286445556165</c:v>
                </c:pt>
                <c:pt idx="5203">
                  <c:v>20544.136101758901</c:v>
                </c:pt>
                <c:pt idx="5204">
                  <c:v>19944.145989794688</c:v>
                </c:pt>
                <c:pt idx="5205">
                  <c:v>18337.509700149232</c:v>
                </c:pt>
                <c:pt idx="5206">
                  <c:v>18084.699689434805</c:v>
                </c:pt>
                <c:pt idx="5207">
                  <c:v>18529.057418662389</c:v>
                </c:pt>
                <c:pt idx="5208">
                  <c:v>17143.676425697297</c:v>
                </c:pt>
                <c:pt idx="5209">
                  <c:v>17196.63422553656</c:v>
                </c:pt>
                <c:pt idx="5210">
                  <c:v>17476.445021223317</c:v>
                </c:pt>
                <c:pt idx="5211">
                  <c:v>17306.945748048518</c:v>
                </c:pt>
                <c:pt idx="5212">
                  <c:v>17354.005801165564</c:v>
                </c:pt>
                <c:pt idx="5213">
                  <c:v>16961.400824087639</c:v>
                </c:pt>
                <c:pt idx="5214">
                  <c:v>18078.128338898514</c:v>
                </c:pt>
                <c:pt idx="5215">
                  <c:v>18319.347189936507</c:v>
                </c:pt>
                <c:pt idx="5216">
                  <c:v>19858.127394180588</c:v>
                </c:pt>
                <c:pt idx="5217">
                  <c:v>18995.613883186226</c:v>
                </c:pt>
                <c:pt idx="5218">
                  <c:v>19696.782032391435</c:v>
                </c:pt>
                <c:pt idx="5219">
                  <c:v>19815.083845966514</c:v>
                </c:pt>
                <c:pt idx="5220">
                  <c:v>19076.190376707498</c:v>
                </c:pt>
                <c:pt idx="5221">
                  <c:v>19465.986015629031</c:v>
                </c:pt>
                <c:pt idx="5222">
                  <c:v>19118.753731365465</c:v>
                </c:pt>
                <c:pt idx="5223">
                  <c:v>18693.032357607332</c:v>
                </c:pt>
                <c:pt idx="5224">
                  <c:v>19089.275832405066</c:v>
                </c:pt>
                <c:pt idx="5225">
                  <c:v>19921.466519845821</c:v>
                </c:pt>
                <c:pt idx="5226">
                  <c:v>20112.71960760251</c:v>
                </c:pt>
                <c:pt idx="5227">
                  <c:v>21294.609208832044</c:v>
                </c:pt>
                <c:pt idx="5228">
                  <c:v>20792.510780229721</c:v>
                </c:pt>
                <c:pt idx="5229">
                  <c:v>18772.847564942014</c:v>
                </c:pt>
                <c:pt idx="5230">
                  <c:v>17031.780013398984</c:v>
                </c:pt>
                <c:pt idx="5231">
                  <c:v>17400.885350422068</c:v>
                </c:pt>
                <c:pt idx="5232">
                  <c:v>17182.31522573053</c:v>
                </c:pt>
                <c:pt idx="5233">
                  <c:v>17121.217057180784</c:v>
                </c:pt>
                <c:pt idx="5234">
                  <c:v>17541.225979839139</c:v>
                </c:pt>
                <c:pt idx="5235">
                  <c:v>16524.885217912313</c:v>
                </c:pt>
                <c:pt idx="5236">
                  <c:v>17215.753201399391</c:v>
                </c:pt>
                <c:pt idx="5237">
                  <c:v>16550.429227355984</c:v>
                </c:pt>
                <c:pt idx="5238">
                  <c:v>17465.613470902488</c:v>
                </c:pt>
                <c:pt idx="5239">
                  <c:v>16303.65800203875</c:v>
                </c:pt>
                <c:pt idx="5240">
                  <c:v>18208.203057720315</c:v>
                </c:pt>
                <c:pt idx="5241">
                  <c:v>18108.703902408968</c:v>
                </c:pt>
                <c:pt idx="5242">
                  <c:v>19193.197940046735</c:v>
                </c:pt>
                <c:pt idx="5243">
                  <c:v>19400.066016751302</c:v>
                </c:pt>
                <c:pt idx="5244">
                  <c:v>18155.967232239549</c:v>
                </c:pt>
                <c:pt idx="5245">
                  <c:v>18264.121516120103</c:v>
                </c:pt>
                <c:pt idx="5246">
                  <c:v>18747.616154390846</c:v>
                </c:pt>
                <c:pt idx="5247">
                  <c:v>19069.45262364524</c:v>
                </c:pt>
                <c:pt idx="5248">
                  <c:v>18904.727018469668</c:v>
                </c:pt>
                <c:pt idx="5249">
                  <c:v>18631.260132922849</c:v>
                </c:pt>
                <c:pt idx="5250">
                  <c:v>20120.81851700235</c:v>
                </c:pt>
                <c:pt idx="5251">
                  <c:v>20512.053853189267</c:v>
                </c:pt>
                <c:pt idx="5252">
                  <c:v>19736.64208680025</c:v>
                </c:pt>
                <c:pt idx="5253">
                  <c:v>17954.301497818647</c:v>
                </c:pt>
                <c:pt idx="5254">
                  <c:v>17560.871005299858</c:v>
                </c:pt>
                <c:pt idx="5255">
                  <c:v>16466.622367732129</c:v>
                </c:pt>
                <c:pt idx="5256">
                  <c:v>15760.57552889295</c:v>
                </c:pt>
                <c:pt idx="5257">
                  <c:v>17462.44958224921</c:v>
                </c:pt>
                <c:pt idx="5258">
                  <c:v>16817.354210766047</c:v>
                </c:pt>
                <c:pt idx="5259">
                  <c:v>16652.927147670733</c:v>
                </c:pt>
                <c:pt idx="5260">
                  <c:v>16217.442787609358</c:v>
                </c:pt>
                <c:pt idx="5261">
                  <c:v>17358.123914914006</c:v>
                </c:pt>
                <c:pt idx="5262">
                  <c:v>17217.084686407543</c:v>
                </c:pt>
                <c:pt idx="5263">
                  <c:v>15961.699053302633</c:v>
                </c:pt>
                <c:pt idx="5264">
                  <c:v>17088.164779217241</c:v>
                </c:pt>
                <c:pt idx="5265">
                  <c:v>16811.280507590338</c:v>
                </c:pt>
                <c:pt idx="5266">
                  <c:v>18240.141083269002</c:v>
                </c:pt>
                <c:pt idx="5267">
                  <c:v>16553.539836198659</c:v>
                </c:pt>
                <c:pt idx="5268">
                  <c:v>17310.863214547295</c:v>
                </c:pt>
                <c:pt idx="5269">
                  <c:v>16365.645376568224</c:v>
                </c:pt>
                <c:pt idx="5270">
                  <c:v>16318.636121502443</c:v>
                </c:pt>
                <c:pt idx="5271">
                  <c:v>17199.290213013359</c:v>
                </c:pt>
                <c:pt idx="5272">
                  <c:v>17293.775199003881</c:v>
                </c:pt>
                <c:pt idx="5273">
                  <c:v>17276.26025714866</c:v>
                </c:pt>
                <c:pt idx="5274">
                  <c:v>19329.131533837375</c:v>
                </c:pt>
                <c:pt idx="5275">
                  <c:v>17873.703675388762</c:v>
                </c:pt>
                <c:pt idx="5276">
                  <c:v>17614.080801480057</c:v>
                </c:pt>
                <c:pt idx="5277">
                  <c:v>17723.788776505131</c:v>
                </c:pt>
                <c:pt idx="5278">
                  <c:v>17003.922495920709</c:v>
                </c:pt>
                <c:pt idx="5279">
                  <c:v>16673.513441176612</c:v>
                </c:pt>
                <c:pt idx="5280">
                  <c:v>16179.672731649987</c:v>
                </c:pt>
                <c:pt idx="5281">
                  <c:v>16629.723494131827</c:v>
                </c:pt>
                <c:pt idx="5282">
                  <c:v>16079.348139588192</c:v>
                </c:pt>
                <c:pt idx="5283">
                  <c:v>15263.797378214847</c:v>
                </c:pt>
                <c:pt idx="5284">
                  <c:v>16220.845057577939</c:v>
                </c:pt>
                <c:pt idx="5285">
                  <c:v>16188.536176609225</c:v>
                </c:pt>
                <c:pt idx="5286">
                  <c:v>15339.999114909859</c:v>
                </c:pt>
                <c:pt idx="5287">
                  <c:v>16471.918894453003</c:v>
                </c:pt>
                <c:pt idx="5288">
                  <c:v>16596.792675186865</c:v>
                </c:pt>
                <c:pt idx="5289">
                  <c:v>18669.717184571924</c:v>
                </c:pt>
                <c:pt idx="5290">
                  <c:v>17200.264600166225</c:v>
                </c:pt>
                <c:pt idx="5291">
                  <c:v>18097.652221562257</c:v>
                </c:pt>
                <c:pt idx="5292">
                  <c:v>18294.831669846502</c:v>
                </c:pt>
                <c:pt idx="5293">
                  <c:v>17754.795224786456</c:v>
                </c:pt>
                <c:pt idx="5294">
                  <c:v>16475.177415322829</c:v>
                </c:pt>
                <c:pt idx="5295">
                  <c:v>16560.396379697679</c:v>
                </c:pt>
                <c:pt idx="5296">
                  <c:v>18116.345011596506</c:v>
                </c:pt>
                <c:pt idx="5297">
                  <c:v>18684.775798255941</c:v>
                </c:pt>
                <c:pt idx="5298">
                  <c:v>18909.437556245233</c:v>
                </c:pt>
                <c:pt idx="5299">
                  <c:v>18990.436428563986</c:v>
                </c:pt>
                <c:pt idx="5300">
                  <c:v>18255.34223105865</c:v>
                </c:pt>
                <c:pt idx="5301">
                  <c:v>18918.589523327097</c:v>
                </c:pt>
                <c:pt idx="5302">
                  <c:v>16647.687262997875</c:v>
                </c:pt>
                <c:pt idx="5303">
                  <c:v>15914.822005982223</c:v>
                </c:pt>
                <c:pt idx="5304">
                  <c:v>16531.981923408286</c:v>
                </c:pt>
                <c:pt idx="5305">
                  <c:v>15437.581072570541</c:v>
                </c:pt>
                <c:pt idx="5306">
                  <c:v>15413.11924843823</c:v>
                </c:pt>
                <c:pt idx="5307">
                  <c:v>15279.298052836715</c:v>
                </c:pt>
                <c:pt idx="5308">
                  <c:v>16021.660684877466</c:v>
                </c:pt>
                <c:pt idx="5309">
                  <c:v>16805.143047145772</c:v>
                </c:pt>
                <c:pt idx="5310">
                  <c:v>17243.10973226167</c:v>
                </c:pt>
                <c:pt idx="5311">
                  <c:v>17854.189922584548</c:v>
                </c:pt>
                <c:pt idx="5312">
                  <c:v>17871.899501444816</c:v>
                </c:pt>
                <c:pt idx="5313">
                  <c:v>19359.900745811432</c:v>
                </c:pt>
                <c:pt idx="5314">
                  <c:v>19348.88905235158</c:v>
                </c:pt>
                <c:pt idx="5315">
                  <c:v>18852.100042917056</c:v>
                </c:pt>
                <c:pt idx="5316">
                  <c:v>18258.093853069346</c:v>
                </c:pt>
                <c:pt idx="5317">
                  <c:v>18949.183119005022</c:v>
                </c:pt>
                <c:pt idx="5318">
                  <c:v>18232.439859557388</c:v>
                </c:pt>
                <c:pt idx="5319">
                  <c:v>17681.672928098687</c:v>
                </c:pt>
                <c:pt idx="5320">
                  <c:v>18767.690953986024</c:v>
                </c:pt>
                <c:pt idx="5321">
                  <c:v>19281.238365238045</c:v>
                </c:pt>
                <c:pt idx="5322">
                  <c:v>20545.092201478859</c:v>
                </c:pt>
                <c:pt idx="5323">
                  <c:v>19309.038614565627</c:v>
                </c:pt>
                <c:pt idx="5324">
                  <c:v>19994.181603847421</c:v>
                </c:pt>
                <c:pt idx="5325">
                  <c:v>17511.047512770736</c:v>
                </c:pt>
                <c:pt idx="5326">
                  <c:v>17323.794308542463</c:v>
                </c:pt>
                <c:pt idx="5327">
                  <c:v>17400.269076473076</c:v>
                </c:pt>
                <c:pt idx="5328">
                  <c:v>16099.849334349046</c:v>
                </c:pt>
                <c:pt idx="5329">
                  <c:v>16208.667736100226</c:v>
                </c:pt>
                <c:pt idx="5330">
                  <c:v>16841.318981432316</c:v>
                </c:pt>
                <c:pt idx="5331">
                  <c:v>16057.368966351294</c:v>
                </c:pt>
                <c:pt idx="5332">
                  <c:v>16252.972514674828</c:v>
                </c:pt>
                <c:pt idx="5333">
                  <c:v>16063.602935651204</c:v>
                </c:pt>
                <c:pt idx="5334">
                  <c:v>18131.806985818981</c:v>
                </c:pt>
                <c:pt idx="5335">
                  <c:v>18039.245415738453</c:v>
                </c:pt>
                <c:pt idx="5336">
                  <c:v>18477.840599380692</c:v>
                </c:pt>
                <c:pt idx="5337">
                  <c:v>18093.639057260672</c:v>
                </c:pt>
                <c:pt idx="5338">
                  <c:v>18128.0072682682</c:v>
                </c:pt>
                <c:pt idx="5339">
                  <c:v>19073.410720862528</c:v>
                </c:pt>
                <c:pt idx="5340">
                  <c:v>18962.018532256378</c:v>
                </c:pt>
                <c:pt idx="5341">
                  <c:v>18226.495291888121</c:v>
                </c:pt>
                <c:pt idx="5342">
                  <c:v>18794.891264420952</c:v>
                </c:pt>
                <c:pt idx="5343">
                  <c:v>17426.606869078561</c:v>
                </c:pt>
                <c:pt idx="5344">
                  <c:v>17629.178055288947</c:v>
                </c:pt>
                <c:pt idx="5345">
                  <c:v>19162.664169896056</c:v>
                </c:pt>
                <c:pt idx="5346">
                  <c:v>20859.043240018334</c:v>
                </c:pt>
                <c:pt idx="5347">
                  <c:v>19486.642263033013</c:v>
                </c:pt>
                <c:pt idx="5348">
                  <c:v>19761.502805016695</c:v>
                </c:pt>
                <c:pt idx="5349">
                  <c:v>18842.053550761397</c:v>
                </c:pt>
                <c:pt idx="5350">
                  <c:v>16348.625412302987</c:v>
                </c:pt>
                <c:pt idx="5351">
                  <c:v>17248.097999219888</c:v>
                </c:pt>
                <c:pt idx="5352">
                  <c:v>15651.856212630624</c:v>
                </c:pt>
                <c:pt idx="5353">
                  <c:v>15347.380828033734</c:v>
                </c:pt>
                <c:pt idx="5354">
                  <c:v>15929.831402503269</c:v>
                </c:pt>
                <c:pt idx="5355">
                  <c:v>16135.700886922075</c:v>
                </c:pt>
                <c:pt idx="5356">
                  <c:v>15727.920054412112</c:v>
                </c:pt>
                <c:pt idx="5357">
                  <c:v>15601.329168978833</c:v>
                </c:pt>
                <c:pt idx="5358">
                  <c:v>18085.740302763621</c:v>
                </c:pt>
                <c:pt idx="5359">
                  <c:v>17561.368009408365</c:v>
                </c:pt>
                <c:pt idx="5360">
                  <c:v>19121.708628674714</c:v>
                </c:pt>
                <c:pt idx="5361">
                  <c:v>19123.824579472373</c:v>
                </c:pt>
                <c:pt idx="5362">
                  <c:v>19722.746914905427</c:v>
                </c:pt>
                <c:pt idx="5363">
                  <c:v>19652.87693763784</c:v>
                </c:pt>
                <c:pt idx="5364">
                  <c:v>19875.320281608048</c:v>
                </c:pt>
                <c:pt idx="5365">
                  <c:v>19321.164115137952</c:v>
                </c:pt>
                <c:pt idx="5366">
                  <c:v>19473.675302832104</c:v>
                </c:pt>
                <c:pt idx="5367">
                  <c:v>18830.735626459231</c:v>
                </c:pt>
                <c:pt idx="5368">
                  <c:v>20189.780458130175</c:v>
                </c:pt>
                <c:pt idx="5369">
                  <c:v>20557.625882087868</c:v>
                </c:pt>
                <c:pt idx="5370">
                  <c:v>20448.382440764948</c:v>
                </c:pt>
                <c:pt idx="5371">
                  <c:v>19740.199058101985</c:v>
                </c:pt>
                <c:pt idx="5372">
                  <c:v>18778.185582399085</c:v>
                </c:pt>
                <c:pt idx="5373">
                  <c:v>18095.079076210957</c:v>
                </c:pt>
                <c:pt idx="5374">
                  <c:v>17613.693603595235</c:v>
                </c:pt>
                <c:pt idx="5375">
                  <c:v>16580.921425651206</c:v>
                </c:pt>
                <c:pt idx="5376">
                  <c:v>17243.77395384647</c:v>
                </c:pt>
                <c:pt idx="5377">
                  <c:v>17055.823862525594</c:v>
                </c:pt>
                <c:pt idx="5378">
                  <c:v>15563.199888080295</c:v>
                </c:pt>
                <c:pt idx="5379">
                  <c:v>16083.487138281936</c:v>
                </c:pt>
                <c:pt idx="5380">
                  <c:v>15921.572952771556</c:v>
                </c:pt>
                <c:pt idx="5381">
                  <c:v>16180.979207475086</c:v>
                </c:pt>
                <c:pt idx="5382">
                  <c:v>17709.264740243452</c:v>
                </c:pt>
                <c:pt idx="5383">
                  <c:v>18265.663290759454</c:v>
                </c:pt>
                <c:pt idx="5384">
                  <c:v>20234.980563255311</c:v>
                </c:pt>
                <c:pt idx="5385">
                  <c:v>20214.469024732512</c:v>
                </c:pt>
                <c:pt idx="5386">
                  <c:v>20307.064942947429</c:v>
                </c:pt>
                <c:pt idx="5387">
                  <c:v>19482.2038295415</c:v>
                </c:pt>
                <c:pt idx="5388">
                  <c:v>20626.544905495117</c:v>
                </c:pt>
                <c:pt idx="5389">
                  <c:v>19669.569502589282</c:v>
                </c:pt>
                <c:pt idx="5390">
                  <c:v>18957.220145427964</c:v>
                </c:pt>
                <c:pt idx="5391">
                  <c:v>18888.143338645983</c:v>
                </c:pt>
                <c:pt idx="5392">
                  <c:v>19607.133976353194</c:v>
                </c:pt>
                <c:pt idx="5393">
                  <c:v>19751.904871877941</c:v>
                </c:pt>
                <c:pt idx="5394">
                  <c:v>20353.120371349436</c:v>
                </c:pt>
                <c:pt idx="5395">
                  <c:v>20924.532769019403</c:v>
                </c:pt>
                <c:pt idx="5396">
                  <c:v>20305.352603457432</c:v>
                </c:pt>
                <c:pt idx="5397">
                  <c:v>18204.629370398485</c:v>
                </c:pt>
                <c:pt idx="5398">
                  <c:v>16899.180375613632</c:v>
                </c:pt>
                <c:pt idx="5399">
                  <c:v>18219.375750762581</c:v>
                </c:pt>
                <c:pt idx="5400">
                  <c:v>17183.643490925944</c:v>
                </c:pt>
                <c:pt idx="5401">
                  <c:v>16419.697834193608</c:v>
                </c:pt>
                <c:pt idx="5402">
                  <c:v>16955.897786408354</c:v>
                </c:pt>
                <c:pt idx="5403">
                  <c:v>16709.108831779773</c:v>
                </c:pt>
                <c:pt idx="5404">
                  <c:v>17353.578771882312</c:v>
                </c:pt>
                <c:pt idx="5405">
                  <c:v>16506.758232938777</c:v>
                </c:pt>
                <c:pt idx="5406">
                  <c:v>15780.923360487091</c:v>
                </c:pt>
                <c:pt idx="5407">
                  <c:v>16310.69296907317</c:v>
                </c:pt>
                <c:pt idx="5408">
                  <c:v>17331.990561463605</c:v>
                </c:pt>
                <c:pt idx="5409">
                  <c:v>18939.863566945176</c:v>
                </c:pt>
                <c:pt idx="5410">
                  <c:v>19397.380966369965</c:v>
                </c:pt>
                <c:pt idx="5411">
                  <c:v>18390.091221719282</c:v>
                </c:pt>
                <c:pt idx="5412">
                  <c:v>18884.33151647156</c:v>
                </c:pt>
                <c:pt idx="5413">
                  <c:v>18807.811471049648</c:v>
                </c:pt>
                <c:pt idx="5414">
                  <c:v>19160.615346561899</c:v>
                </c:pt>
                <c:pt idx="5415">
                  <c:v>19280.232026106496</c:v>
                </c:pt>
                <c:pt idx="5416">
                  <c:v>18949.419771579462</c:v>
                </c:pt>
                <c:pt idx="5417">
                  <c:v>18613.182587706928</c:v>
                </c:pt>
                <c:pt idx="5418">
                  <c:v>19796.308746034501</c:v>
                </c:pt>
                <c:pt idx="5419">
                  <c:v>18711.013883218096</c:v>
                </c:pt>
                <c:pt idx="5420">
                  <c:v>19811.566443526408</c:v>
                </c:pt>
                <c:pt idx="5421">
                  <c:v>17993.457535866892</c:v>
                </c:pt>
                <c:pt idx="5422">
                  <c:v>17129.913605380789</c:v>
                </c:pt>
                <c:pt idx="5423">
                  <c:v>17250.897610183845</c:v>
                </c:pt>
                <c:pt idx="5424">
                  <c:v>15646.670508294748</c:v>
                </c:pt>
                <c:pt idx="5425">
                  <c:v>15852.277276822708</c:v>
                </c:pt>
                <c:pt idx="5426">
                  <c:v>15869.490716512984</c:v>
                </c:pt>
                <c:pt idx="5427">
                  <c:v>15995.690139270826</c:v>
                </c:pt>
                <c:pt idx="5428">
                  <c:v>16858.109581171953</c:v>
                </c:pt>
                <c:pt idx="5429">
                  <c:v>16196.475287705514</c:v>
                </c:pt>
                <c:pt idx="5430">
                  <c:v>16371.868918092654</c:v>
                </c:pt>
                <c:pt idx="5431">
                  <c:v>16514.565929492215</c:v>
                </c:pt>
                <c:pt idx="5432">
                  <c:v>16220.168890133455</c:v>
                </c:pt>
                <c:pt idx="5433">
                  <c:v>16779.52795153351</c:v>
                </c:pt>
                <c:pt idx="5434">
                  <c:v>18311.817817443276</c:v>
                </c:pt>
                <c:pt idx="5435">
                  <c:v>17518.158949866574</c:v>
                </c:pt>
                <c:pt idx="5436">
                  <c:v>18253.50224340464</c:v>
                </c:pt>
                <c:pt idx="5437">
                  <c:v>16872.539047858751</c:v>
                </c:pt>
                <c:pt idx="5438">
                  <c:v>16594.030867061796</c:v>
                </c:pt>
                <c:pt idx="5439">
                  <c:v>16669.857270239427</c:v>
                </c:pt>
                <c:pt idx="5440">
                  <c:v>17989.602769537407</c:v>
                </c:pt>
                <c:pt idx="5441">
                  <c:v>17920.185995133419</c:v>
                </c:pt>
                <c:pt idx="5442">
                  <c:v>19701.261856085654</c:v>
                </c:pt>
                <c:pt idx="5443">
                  <c:v>20167.691212168993</c:v>
                </c:pt>
                <c:pt idx="5444">
                  <c:v>18780.552409422311</c:v>
                </c:pt>
                <c:pt idx="5445">
                  <c:v>18958.416469323252</c:v>
                </c:pt>
                <c:pt idx="5446">
                  <c:v>17401.696877174156</c:v>
                </c:pt>
                <c:pt idx="5447">
                  <c:v>15879.084527621435</c:v>
                </c:pt>
                <c:pt idx="5448">
                  <c:v>15446.634510459697</c:v>
                </c:pt>
                <c:pt idx="5449">
                  <c:v>15765.304645317125</c:v>
                </c:pt>
                <c:pt idx="5450">
                  <c:v>16659.981631362436</c:v>
                </c:pt>
                <c:pt idx="5451">
                  <c:v>16573.070894487959</c:v>
                </c:pt>
                <c:pt idx="5452">
                  <c:v>16846.129447627631</c:v>
                </c:pt>
                <c:pt idx="5453">
                  <c:v>16442.152347069372</c:v>
                </c:pt>
                <c:pt idx="5454">
                  <c:v>16655.247906225559</c:v>
                </c:pt>
                <c:pt idx="5455">
                  <c:v>18638.299509372311</c:v>
                </c:pt>
                <c:pt idx="5456">
                  <c:v>18018.525087381127</c:v>
                </c:pt>
                <c:pt idx="5457">
                  <c:v>19563.651354503607</c:v>
                </c:pt>
                <c:pt idx="5458">
                  <c:v>19088.316750199632</c:v>
                </c:pt>
                <c:pt idx="5459">
                  <c:v>19524.411260082172</c:v>
                </c:pt>
                <c:pt idx="5460">
                  <c:v>19047.301645147949</c:v>
                </c:pt>
                <c:pt idx="5461">
                  <c:v>18667.601100069023</c:v>
                </c:pt>
                <c:pt idx="5462">
                  <c:v>18433.751337414335</c:v>
                </c:pt>
                <c:pt idx="5463">
                  <c:v>19025.406227884476</c:v>
                </c:pt>
                <c:pt idx="5464">
                  <c:v>18982.485581521752</c:v>
                </c:pt>
                <c:pt idx="5465">
                  <c:v>19303.578769569234</c:v>
                </c:pt>
                <c:pt idx="5466">
                  <c:v>20745.792745428775</c:v>
                </c:pt>
                <c:pt idx="5467">
                  <c:v>20656.492578862199</c:v>
                </c:pt>
                <c:pt idx="5468">
                  <c:v>19305.689704279681</c:v>
                </c:pt>
                <c:pt idx="5469">
                  <c:v>19207.690258825281</c:v>
                </c:pt>
                <c:pt idx="5470">
                  <c:v>16930.890990900825</c:v>
                </c:pt>
                <c:pt idx="5471">
                  <c:v>17426.684518189602</c:v>
                </c:pt>
                <c:pt idx="5472">
                  <c:v>16882.552293916382</c:v>
                </c:pt>
                <c:pt idx="5473">
                  <c:v>16037.837632098108</c:v>
                </c:pt>
                <c:pt idx="5474">
                  <c:v>16482.604279805459</c:v>
                </c:pt>
                <c:pt idx="5475">
                  <c:v>16195.918947399114</c:v>
                </c:pt>
                <c:pt idx="5476">
                  <c:v>17416.584735550281</c:v>
                </c:pt>
                <c:pt idx="5477">
                  <c:v>15793.140428938066</c:v>
                </c:pt>
                <c:pt idx="5478">
                  <c:v>17670.334299751565</c:v>
                </c:pt>
                <c:pt idx="5479">
                  <c:v>18257.998807792144</c:v>
                </c:pt>
                <c:pt idx="5480">
                  <c:v>19281.526530710249</c:v>
                </c:pt>
                <c:pt idx="5481">
                  <c:v>18541.222743000799</c:v>
                </c:pt>
                <c:pt idx="5482">
                  <c:v>18618.075122258786</c:v>
                </c:pt>
                <c:pt idx="5483">
                  <c:v>19971.977181873335</c:v>
                </c:pt>
                <c:pt idx="5484">
                  <c:v>18581.664385511063</c:v>
                </c:pt>
                <c:pt idx="5485">
                  <c:v>18175.109522653391</c:v>
                </c:pt>
                <c:pt idx="5486">
                  <c:v>18053.841174566031</c:v>
                </c:pt>
                <c:pt idx="5487">
                  <c:v>18184.75836549732</c:v>
                </c:pt>
                <c:pt idx="5488">
                  <c:v>18042.774763731424</c:v>
                </c:pt>
                <c:pt idx="5489">
                  <c:v>20255.305572222955</c:v>
                </c:pt>
                <c:pt idx="5490">
                  <c:v>21317.689650392738</c:v>
                </c:pt>
                <c:pt idx="5491">
                  <c:v>20494.651224432597</c:v>
                </c:pt>
                <c:pt idx="5492">
                  <c:v>19729.758183525148</c:v>
                </c:pt>
                <c:pt idx="5493">
                  <c:v>18797.280294187247</c:v>
                </c:pt>
                <c:pt idx="5494">
                  <c:v>17870.802267042614</c:v>
                </c:pt>
                <c:pt idx="5495">
                  <c:v>18273.056833439481</c:v>
                </c:pt>
                <c:pt idx="5496">
                  <c:v>16499.147510074923</c:v>
                </c:pt>
                <c:pt idx="5497">
                  <c:v>16286.466797606428</c:v>
                </c:pt>
                <c:pt idx="5498">
                  <c:v>16002.496299218556</c:v>
                </c:pt>
                <c:pt idx="5499">
                  <c:v>16516.235907121019</c:v>
                </c:pt>
                <c:pt idx="5500">
                  <c:v>16710.403727213001</c:v>
                </c:pt>
                <c:pt idx="5501">
                  <c:v>16908.193327261204</c:v>
                </c:pt>
                <c:pt idx="5502">
                  <c:v>16972.378956166813</c:v>
                </c:pt>
                <c:pt idx="5503">
                  <c:v>18398.017453895893</c:v>
                </c:pt>
                <c:pt idx="5504">
                  <c:v>19560.074268159951</c:v>
                </c:pt>
                <c:pt idx="5505">
                  <c:v>19340.182411840429</c:v>
                </c:pt>
                <c:pt idx="5506">
                  <c:v>19296.63353739903</c:v>
                </c:pt>
                <c:pt idx="5507">
                  <c:v>19417.339896150505</c:v>
                </c:pt>
                <c:pt idx="5508">
                  <c:v>19717.948977865697</c:v>
                </c:pt>
                <c:pt idx="5509">
                  <c:v>19184.346743867492</c:v>
                </c:pt>
                <c:pt idx="5510">
                  <c:v>19761.520622353211</c:v>
                </c:pt>
                <c:pt idx="5511">
                  <c:v>18599.987238114372</c:v>
                </c:pt>
                <c:pt idx="5512">
                  <c:v>18757.545546744117</c:v>
                </c:pt>
                <c:pt idx="5513">
                  <c:v>19664.239122451956</c:v>
                </c:pt>
                <c:pt idx="5514">
                  <c:v>19995.126762965956</c:v>
                </c:pt>
                <c:pt idx="5515">
                  <c:v>20390.400385249515</c:v>
                </c:pt>
                <c:pt idx="5516">
                  <c:v>19396.058918076273</c:v>
                </c:pt>
                <c:pt idx="5517">
                  <c:v>18495.563581357903</c:v>
                </c:pt>
                <c:pt idx="5518">
                  <c:v>17219.23304180826</c:v>
                </c:pt>
                <c:pt idx="5519">
                  <c:v>18262.595946085567</c:v>
                </c:pt>
                <c:pt idx="5520">
                  <c:v>17079.729587715581</c:v>
                </c:pt>
                <c:pt idx="5521">
                  <c:v>17023.790375660039</c:v>
                </c:pt>
                <c:pt idx="5522">
                  <c:v>16635.17768661688</c:v>
                </c:pt>
                <c:pt idx="5523">
                  <c:v>16131.063918750828</c:v>
                </c:pt>
                <c:pt idx="5524">
                  <c:v>16153.399930760725</c:v>
                </c:pt>
                <c:pt idx="5525">
                  <c:v>17012.28985408026</c:v>
                </c:pt>
                <c:pt idx="5526">
                  <c:v>17053.430629598239</c:v>
                </c:pt>
                <c:pt idx="5527">
                  <c:v>17750.664082476975</c:v>
                </c:pt>
                <c:pt idx="5528">
                  <c:v>18359.463420023843</c:v>
                </c:pt>
                <c:pt idx="5529">
                  <c:v>20054.100170120706</c:v>
                </c:pt>
                <c:pt idx="5530">
                  <c:v>20451.730825294257</c:v>
                </c:pt>
                <c:pt idx="5531">
                  <c:v>19209.818031437717</c:v>
                </c:pt>
                <c:pt idx="5532">
                  <c:v>19472.691834683115</c:v>
                </c:pt>
                <c:pt idx="5533">
                  <c:v>18528.747757645448</c:v>
                </c:pt>
                <c:pt idx="5534">
                  <c:v>18386.850142925432</c:v>
                </c:pt>
                <c:pt idx="5535">
                  <c:v>18742.864133697487</c:v>
                </c:pt>
                <c:pt idx="5536">
                  <c:v>18624.139721068219</c:v>
                </c:pt>
                <c:pt idx="5537">
                  <c:v>19789.149410127528</c:v>
                </c:pt>
                <c:pt idx="5538">
                  <c:v>20849.904613101047</c:v>
                </c:pt>
                <c:pt idx="5539">
                  <c:v>20843.536660024263</c:v>
                </c:pt>
                <c:pt idx="5540">
                  <c:v>20227.915085856053</c:v>
                </c:pt>
                <c:pt idx="5541">
                  <c:v>18143.486106308123</c:v>
                </c:pt>
                <c:pt idx="5542">
                  <c:v>17583.283181922241</c:v>
                </c:pt>
                <c:pt idx="5543">
                  <c:v>17549.5866604289</c:v>
                </c:pt>
                <c:pt idx="5544">
                  <c:v>17549.070726150396</c:v>
                </c:pt>
                <c:pt idx="5545">
                  <c:v>16194.543189354223</c:v>
                </c:pt>
                <c:pt idx="5546">
                  <c:v>15706.74068258395</c:v>
                </c:pt>
                <c:pt idx="5547">
                  <c:v>16794.914768010807</c:v>
                </c:pt>
                <c:pt idx="5548">
                  <c:v>16399.597666180056</c:v>
                </c:pt>
                <c:pt idx="5549">
                  <c:v>16720.970720189598</c:v>
                </c:pt>
                <c:pt idx="5550">
                  <c:v>18388.862765719019</c:v>
                </c:pt>
                <c:pt idx="5551">
                  <c:v>17982.110882176741</c:v>
                </c:pt>
                <c:pt idx="5552">
                  <c:v>18255.840780737988</c:v>
                </c:pt>
                <c:pt idx="5553">
                  <c:v>19413.654945765273</c:v>
                </c:pt>
                <c:pt idx="5554">
                  <c:v>18637.3683704699</c:v>
                </c:pt>
                <c:pt idx="5555">
                  <c:v>18576.317000993342</c:v>
                </c:pt>
                <c:pt idx="5556">
                  <c:v>18494.544996588818</c:v>
                </c:pt>
                <c:pt idx="5557">
                  <c:v>17860.68586129442</c:v>
                </c:pt>
                <c:pt idx="5558">
                  <c:v>17912.083129511469</c:v>
                </c:pt>
                <c:pt idx="5559">
                  <c:v>17396.527168189987</c:v>
                </c:pt>
                <c:pt idx="5560">
                  <c:v>18851.78693063217</c:v>
                </c:pt>
                <c:pt idx="5561">
                  <c:v>19564.11264704771</c:v>
                </c:pt>
                <c:pt idx="5562">
                  <c:v>19118.897039316384</c:v>
                </c:pt>
                <c:pt idx="5563">
                  <c:v>20294.712237925753</c:v>
                </c:pt>
                <c:pt idx="5564">
                  <c:v>20103.282331998598</c:v>
                </c:pt>
                <c:pt idx="5565">
                  <c:v>18281.737817733916</c:v>
                </c:pt>
                <c:pt idx="5566">
                  <c:v>18102.782015264282</c:v>
                </c:pt>
                <c:pt idx="5567">
                  <c:v>17980.664349930696</c:v>
                </c:pt>
                <c:pt idx="5568">
                  <c:v>16783.96271546909</c:v>
                </c:pt>
                <c:pt idx="5569">
                  <c:v>15586.431598332592</c:v>
                </c:pt>
                <c:pt idx="5570">
                  <c:v>15758.441162493296</c:v>
                </c:pt>
                <c:pt idx="5571">
                  <c:v>15384.139886294706</c:v>
                </c:pt>
                <c:pt idx="5572">
                  <c:v>16687.305296048689</c:v>
                </c:pt>
                <c:pt idx="5573">
                  <c:v>16828.58128204364</c:v>
                </c:pt>
                <c:pt idx="5574">
                  <c:v>16565.105595192956</c:v>
                </c:pt>
                <c:pt idx="5575">
                  <c:v>16636.329467739779</c:v>
                </c:pt>
                <c:pt idx="5576">
                  <c:v>18019.688601589653</c:v>
                </c:pt>
                <c:pt idx="5577">
                  <c:v>16837.775014962535</c:v>
                </c:pt>
                <c:pt idx="5578">
                  <c:v>17136.646718543001</c:v>
                </c:pt>
                <c:pt idx="5579">
                  <c:v>17678.299249313579</c:v>
                </c:pt>
                <c:pt idx="5580">
                  <c:v>17636.331895564796</c:v>
                </c:pt>
                <c:pt idx="5581">
                  <c:v>16542.093829225771</c:v>
                </c:pt>
                <c:pt idx="5582">
                  <c:v>16988.614765694976</c:v>
                </c:pt>
                <c:pt idx="5583">
                  <c:v>17789.138555732356</c:v>
                </c:pt>
                <c:pt idx="5584">
                  <c:v>16694.62720151967</c:v>
                </c:pt>
                <c:pt idx="5585">
                  <c:v>18380.208650680532</c:v>
                </c:pt>
                <c:pt idx="5586">
                  <c:v>19056.788569312703</c:v>
                </c:pt>
                <c:pt idx="5587">
                  <c:v>19526.996029948332</c:v>
                </c:pt>
                <c:pt idx="5588">
                  <c:v>18895.507964945169</c:v>
                </c:pt>
                <c:pt idx="5589">
                  <c:v>17559.551912928226</c:v>
                </c:pt>
                <c:pt idx="5590">
                  <c:v>17600.435819656195</c:v>
                </c:pt>
                <c:pt idx="5591">
                  <c:v>15756.801275369136</c:v>
                </c:pt>
                <c:pt idx="5592">
                  <c:v>16402.73654093239</c:v>
                </c:pt>
                <c:pt idx="5593">
                  <c:v>15654.521985660849</c:v>
                </c:pt>
                <c:pt idx="5594">
                  <c:v>15473.026091912696</c:v>
                </c:pt>
                <c:pt idx="5595">
                  <c:v>16554.959285454064</c:v>
                </c:pt>
                <c:pt idx="5596">
                  <c:v>15663.842248867735</c:v>
                </c:pt>
                <c:pt idx="5597">
                  <c:v>16871.149882001482</c:v>
                </c:pt>
                <c:pt idx="5598">
                  <c:v>16119.940003960995</c:v>
                </c:pt>
                <c:pt idx="5599">
                  <c:v>15422.689913455155</c:v>
                </c:pt>
                <c:pt idx="5600">
                  <c:v>16903.293060354496</c:v>
                </c:pt>
                <c:pt idx="5601">
                  <c:v>16863.337109677617</c:v>
                </c:pt>
                <c:pt idx="5602">
                  <c:v>17489.735780695617</c:v>
                </c:pt>
                <c:pt idx="5603">
                  <c:v>17302.659460199691</c:v>
                </c:pt>
                <c:pt idx="5604">
                  <c:v>17323.15407516115</c:v>
                </c:pt>
                <c:pt idx="5605">
                  <c:v>16548.787412670503</c:v>
                </c:pt>
                <c:pt idx="5606">
                  <c:v>17609.935165204883</c:v>
                </c:pt>
                <c:pt idx="5607">
                  <c:v>16492.537815413689</c:v>
                </c:pt>
                <c:pt idx="5608">
                  <c:v>18179.235100986542</c:v>
                </c:pt>
                <c:pt idx="5609">
                  <c:v>19020.697788238802</c:v>
                </c:pt>
                <c:pt idx="5610">
                  <c:v>20128.800328902478</c:v>
                </c:pt>
                <c:pt idx="5611">
                  <c:v>18648.435275193289</c:v>
                </c:pt>
                <c:pt idx="5612">
                  <c:v>19052.843699565641</c:v>
                </c:pt>
                <c:pt idx="5613">
                  <c:v>17684.258764154005</c:v>
                </c:pt>
                <c:pt idx="5614">
                  <c:v>16488.96401987171</c:v>
                </c:pt>
                <c:pt idx="5615">
                  <c:v>16598.044698582926</c:v>
                </c:pt>
                <c:pt idx="5616">
                  <c:v>15989.051285113454</c:v>
                </c:pt>
                <c:pt idx="5617">
                  <c:v>15503.096834653543</c:v>
                </c:pt>
                <c:pt idx="5618">
                  <c:v>15346.231184648532</c:v>
                </c:pt>
                <c:pt idx="5619">
                  <c:v>15387.804355920125</c:v>
                </c:pt>
                <c:pt idx="5620">
                  <c:v>16593.218771931108</c:v>
                </c:pt>
                <c:pt idx="5621">
                  <c:v>15092.796364293048</c:v>
                </c:pt>
                <c:pt idx="5622">
                  <c:v>16622.125259697154</c:v>
                </c:pt>
                <c:pt idx="5623">
                  <c:v>17436.959206524556</c:v>
                </c:pt>
                <c:pt idx="5624">
                  <c:v>19305.761156302142</c:v>
                </c:pt>
                <c:pt idx="5625">
                  <c:v>19921.578111947198</c:v>
                </c:pt>
                <c:pt idx="5626">
                  <c:v>18833.532977059785</c:v>
                </c:pt>
                <c:pt idx="5627">
                  <c:v>19906.619811369845</c:v>
                </c:pt>
                <c:pt idx="5628">
                  <c:v>19078.08848997442</c:v>
                </c:pt>
                <c:pt idx="5629">
                  <c:v>19130.943990119293</c:v>
                </c:pt>
                <c:pt idx="5630">
                  <c:v>19290.722809563329</c:v>
                </c:pt>
                <c:pt idx="5631">
                  <c:v>19312.609023399393</c:v>
                </c:pt>
                <c:pt idx="5632">
                  <c:v>17567.27746889057</c:v>
                </c:pt>
                <c:pt idx="5633">
                  <c:v>19634.88547029682</c:v>
                </c:pt>
                <c:pt idx="5634">
                  <c:v>19622.045892649541</c:v>
                </c:pt>
                <c:pt idx="5635">
                  <c:v>20944.943429350507</c:v>
                </c:pt>
                <c:pt idx="5636">
                  <c:v>20167.784736483576</c:v>
                </c:pt>
                <c:pt idx="5637">
                  <c:v>18160.759550873885</c:v>
                </c:pt>
                <c:pt idx="5638">
                  <c:v>17521.872845247133</c:v>
                </c:pt>
                <c:pt idx="5639">
                  <c:v>17760.114662486147</c:v>
                </c:pt>
                <c:pt idx="5640">
                  <c:v>17006.780112132059</c:v>
                </c:pt>
                <c:pt idx="5641">
                  <c:v>16135.835751424838</c:v>
                </c:pt>
                <c:pt idx="5642">
                  <c:v>16735.877257182248</c:v>
                </c:pt>
                <c:pt idx="5643">
                  <c:v>17508.586087911746</c:v>
                </c:pt>
                <c:pt idx="5644">
                  <c:v>16885.995065530569</c:v>
                </c:pt>
                <c:pt idx="5645">
                  <c:v>16006.660398767468</c:v>
                </c:pt>
                <c:pt idx="5646">
                  <c:v>17728.566129075632</c:v>
                </c:pt>
                <c:pt idx="5647">
                  <c:v>17524.373385750034</c:v>
                </c:pt>
                <c:pt idx="5648">
                  <c:v>18867.989803157016</c:v>
                </c:pt>
                <c:pt idx="5649">
                  <c:v>19848.901446823747</c:v>
                </c:pt>
                <c:pt idx="5650">
                  <c:v>18172.572462598349</c:v>
                </c:pt>
                <c:pt idx="5651">
                  <c:v>19159.257503904191</c:v>
                </c:pt>
                <c:pt idx="5652">
                  <c:v>19375.037898689316</c:v>
                </c:pt>
                <c:pt idx="5653">
                  <c:v>18680.468701671987</c:v>
                </c:pt>
                <c:pt idx="5654">
                  <c:v>19133.625604140605</c:v>
                </c:pt>
                <c:pt idx="5655">
                  <c:v>19175.917989271213</c:v>
                </c:pt>
                <c:pt idx="5656">
                  <c:v>17469.291543331401</c:v>
                </c:pt>
                <c:pt idx="5657">
                  <c:v>18576.970847598841</c:v>
                </c:pt>
                <c:pt idx="5658">
                  <c:v>20201.35115376949</c:v>
                </c:pt>
                <c:pt idx="5659">
                  <c:v>21584.464686005318</c:v>
                </c:pt>
                <c:pt idx="5660">
                  <c:v>20823.633598425666</c:v>
                </c:pt>
                <c:pt idx="5661">
                  <c:v>18459.030233313919</c:v>
                </c:pt>
                <c:pt idx="5662">
                  <c:v>17578.727336015534</c:v>
                </c:pt>
                <c:pt idx="5663">
                  <c:v>18024.701336794707</c:v>
                </c:pt>
                <c:pt idx="5664">
                  <c:v>16351.22656140909</c:v>
                </c:pt>
                <c:pt idx="5665">
                  <c:v>16339.422049356892</c:v>
                </c:pt>
                <c:pt idx="5666">
                  <c:v>16328.278684748737</c:v>
                </c:pt>
                <c:pt idx="5667">
                  <c:v>16041.770130496485</c:v>
                </c:pt>
                <c:pt idx="5668">
                  <c:v>16354.450642100937</c:v>
                </c:pt>
                <c:pt idx="5669">
                  <c:v>16577.575866049672</c:v>
                </c:pt>
                <c:pt idx="5670">
                  <c:v>16972.777818740004</c:v>
                </c:pt>
                <c:pt idx="5671">
                  <c:v>18175.34244587212</c:v>
                </c:pt>
                <c:pt idx="5672">
                  <c:v>17675.859495768764</c:v>
                </c:pt>
                <c:pt idx="5673">
                  <c:v>19105.772588970725</c:v>
                </c:pt>
                <c:pt idx="5674">
                  <c:v>17954.921054056744</c:v>
                </c:pt>
                <c:pt idx="5675">
                  <c:v>17470.34867511021</c:v>
                </c:pt>
                <c:pt idx="5676">
                  <c:v>19137.024353946865</c:v>
                </c:pt>
                <c:pt idx="5677">
                  <c:v>17369.103828832736</c:v>
                </c:pt>
                <c:pt idx="5678">
                  <c:v>17214.442583602497</c:v>
                </c:pt>
                <c:pt idx="5679">
                  <c:v>17995.369953139718</c:v>
                </c:pt>
                <c:pt idx="5680">
                  <c:v>17115.793580646729</c:v>
                </c:pt>
                <c:pt idx="5681">
                  <c:v>17791.421016319731</c:v>
                </c:pt>
                <c:pt idx="5682">
                  <c:v>18853.789535365551</c:v>
                </c:pt>
                <c:pt idx="5683">
                  <c:v>19747.836938354951</c:v>
                </c:pt>
                <c:pt idx="5684">
                  <c:v>18546.928660140686</c:v>
                </c:pt>
                <c:pt idx="5685">
                  <c:v>17640.26281359763</c:v>
                </c:pt>
                <c:pt idx="5686">
                  <c:v>17920.241549688217</c:v>
                </c:pt>
                <c:pt idx="5687">
                  <c:v>17453.890321750412</c:v>
                </c:pt>
                <c:pt idx="5688">
                  <c:v>16035.956023105198</c:v>
                </c:pt>
                <c:pt idx="5689">
                  <c:v>15797.166280725769</c:v>
                </c:pt>
                <c:pt idx="5690">
                  <c:v>16700.770491398282</c:v>
                </c:pt>
                <c:pt idx="5691">
                  <c:v>16193.047659494319</c:v>
                </c:pt>
                <c:pt idx="5692">
                  <c:v>16832.650978614474</c:v>
                </c:pt>
                <c:pt idx="5693">
                  <c:v>16385.692811965044</c:v>
                </c:pt>
                <c:pt idx="5694">
                  <c:v>16820.624990929104</c:v>
                </c:pt>
                <c:pt idx="5695">
                  <c:v>18534.110556809352</c:v>
                </c:pt>
                <c:pt idx="5696">
                  <c:v>18641.306483075201</c:v>
                </c:pt>
                <c:pt idx="5697">
                  <c:v>18976.183373414457</c:v>
                </c:pt>
                <c:pt idx="5698">
                  <c:v>18247.363476834158</c:v>
                </c:pt>
                <c:pt idx="5699">
                  <c:v>18794.024815176628</c:v>
                </c:pt>
                <c:pt idx="5700">
                  <c:v>17247.647336868107</c:v>
                </c:pt>
                <c:pt idx="5701">
                  <c:v>18631.245225438055</c:v>
                </c:pt>
                <c:pt idx="5702">
                  <c:v>18645.427332558324</c:v>
                </c:pt>
                <c:pt idx="5703">
                  <c:v>17015.467147882908</c:v>
                </c:pt>
                <c:pt idx="5704">
                  <c:v>16986.896048260205</c:v>
                </c:pt>
                <c:pt idx="5705">
                  <c:v>18291.537369280308</c:v>
                </c:pt>
                <c:pt idx="5706">
                  <c:v>19098.375432064709</c:v>
                </c:pt>
                <c:pt idx="5707">
                  <c:v>19985.875179931634</c:v>
                </c:pt>
                <c:pt idx="5708">
                  <c:v>19868.248549492881</c:v>
                </c:pt>
                <c:pt idx="5709">
                  <c:v>17270.317460689123</c:v>
                </c:pt>
                <c:pt idx="5710">
                  <c:v>17796.338677395055</c:v>
                </c:pt>
                <c:pt idx="5711">
                  <c:v>16903.09801998585</c:v>
                </c:pt>
                <c:pt idx="5712">
                  <c:v>15294.259851021759</c:v>
                </c:pt>
                <c:pt idx="5713">
                  <c:v>16509.353201189533</c:v>
                </c:pt>
                <c:pt idx="5714">
                  <c:v>15299.812840484366</c:v>
                </c:pt>
                <c:pt idx="5715">
                  <c:v>16296.663403519344</c:v>
                </c:pt>
                <c:pt idx="5716">
                  <c:v>16287.233742364824</c:v>
                </c:pt>
                <c:pt idx="5717">
                  <c:v>15809.913892336263</c:v>
                </c:pt>
                <c:pt idx="5718">
                  <c:v>16246.95359681767</c:v>
                </c:pt>
                <c:pt idx="5719">
                  <c:v>17685.878612199125</c:v>
                </c:pt>
                <c:pt idx="5720">
                  <c:v>17380.017839602551</c:v>
                </c:pt>
                <c:pt idx="5721">
                  <c:v>17160.949891260923</c:v>
                </c:pt>
                <c:pt idx="5722">
                  <c:v>18614.819960412744</c:v>
                </c:pt>
                <c:pt idx="5723">
                  <c:v>17837.101803714049</c:v>
                </c:pt>
                <c:pt idx="5724">
                  <c:v>17988.201166109469</c:v>
                </c:pt>
                <c:pt idx="5725">
                  <c:v>18167.740497220442</c:v>
                </c:pt>
                <c:pt idx="5726">
                  <c:v>17857.927189542181</c:v>
                </c:pt>
                <c:pt idx="5727">
                  <c:v>17569.573937550264</c:v>
                </c:pt>
                <c:pt idx="5728">
                  <c:v>18133.525299882156</c:v>
                </c:pt>
                <c:pt idx="5729">
                  <c:v>18555.164608402167</c:v>
                </c:pt>
                <c:pt idx="5730">
                  <c:v>19589.248256033647</c:v>
                </c:pt>
                <c:pt idx="5731">
                  <c:v>19907.003702174323</c:v>
                </c:pt>
                <c:pt idx="5732">
                  <c:v>19562.019842343925</c:v>
                </c:pt>
                <c:pt idx="5733">
                  <c:v>18446.497339946869</c:v>
                </c:pt>
                <c:pt idx="5734">
                  <c:v>17198.365559252536</c:v>
                </c:pt>
                <c:pt idx="5735">
                  <c:v>16477.819483188432</c:v>
                </c:pt>
                <c:pt idx="5736">
                  <c:v>16030.554404493818</c:v>
                </c:pt>
                <c:pt idx="5737">
                  <c:v>15730.782541756955</c:v>
                </c:pt>
                <c:pt idx="5738">
                  <c:v>15495.285469242897</c:v>
                </c:pt>
                <c:pt idx="5739">
                  <c:v>15284.601324790206</c:v>
                </c:pt>
                <c:pt idx="5740">
                  <c:v>16197.650471394763</c:v>
                </c:pt>
                <c:pt idx="5741">
                  <c:v>15072.23784360062</c:v>
                </c:pt>
                <c:pt idx="5742">
                  <c:v>16310.740359560892</c:v>
                </c:pt>
                <c:pt idx="5743">
                  <c:v>15724.075580942144</c:v>
                </c:pt>
                <c:pt idx="5744">
                  <c:v>16843.76306067748</c:v>
                </c:pt>
                <c:pt idx="5745">
                  <c:v>17630.031398038136</c:v>
                </c:pt>
                <c:pt idx="5746">
                  <c:v>17388.326496545906</c:v>
                </c:pt>
                <c:pt idx="5747">
                  <c:v>16705.855607273676</c:v>
                </c:pt>
                <c:pt idx="5748">
                  <c:v>16644.977198357945</c:v>
                </c:pt>
                <c:pt idx="5749">
                  <c:v>16749.690994488097</c:v>
                </c:pt>
                <c:pt idx="5750">
                  <c:v>17318.728453194602</c:v>
                </c:pt>
                <c:pt idx="5751">
                  <c:v>18486.044900207689</c:v>
                </c:pt>
                <c:pt idx="5752">
                  <c:v>17495.859926887395</c:v>
                </c:pt>
                <c:pt idx="5753">
                  <c:v>17758.599688649196</c:v>
                </c:pt>
                <c:pt idx="5754">
                  <c:v>18857.363392100706</c:v>
                </c:pt>
                <c:pt idx="5755">
                  <c:v>18936.535801075268</c:v>
                </c:pt>
                <c:pt idx="5756">
                  <c:v>18909.094304764996</c:v>
                </c:pt>
                <c:pt idx="5757">
                  <c:v>17078.416294603307</c:v>
                </c:pt>
                <c:pt idx="5758">
                  <c:v>16684.198783881515</c:v>
                </c:pt>
                <c:pt idx="5759">
                  <c:v>15848.212921538821</c:v>
                </c:pt>
                <c:pt idx="5760">
                  <c:v>15148.621579552821</c:v>
                </c:pt>
                <c:pt idx="5761">
                  <c:v>16114.561551328357</c:v>
                </c:pt>
                <c:pt idx="5762">
                  <c:v>15228.576611114833</c:v>
                </c:pt>
                <c:pt idx="5763">
                  <c:v>14530.606798614934</c:v>
                </c:pt>
                <c:pt idx="5764">
                  <c:v>14934.192968702286</c:v>
                </c:pt>
                <c:pt idx="5765">
                  <c:v>15138.299426996851</c:v>
                </c:pt>
                <c:pt idx="5766">
                  <c:v>16248.411162378612</c:v>
                </c:pt>
                <c:pt idx="5767">
                  <c:v>16284.376045750745</c:v>
                </c:pt>
                <c:pt idx="5768">
                  <c:v>15023.620861272582</c:v>
                </c:pt>
                <c:pt idx="5769">
                  <c:v>17265.093283187725</c:v>
                </c:pt>
                <c:pt idx="5770">
                  <c:v>17164.014860144736</c:v>
                </c:pt>
                <c:pt idx="5771">
                  <c:v>18031.30350336614</c:v>
                </c:pt>
                <c:pt idx="5772">
                  <c:v>18325.517628633239</c:v>
                </c:pt>
                <c:pt idx="5773">
                  <c:v>16696.297892187868</c:v>
                </c:pt>
                <c:pt idx="5774">
                  <c:v>17913.725124542634</c:v>
                </c:pt>
                <c:pt idx="5775">
                  <c:v>17422.90620717045</c:v>
                </c:pt>
                <c:pt idx="5776">
                  <c:v>16896.761510620385</c:v>
                </c:pt>
                <c:pt idx="5777">
                  <c:v>17161.570690587196</c:v>
                </c:pt>
                <c:pt idx="5778">
                  <c:v>17975.29495644991</c:v>
                </c:pt>
                <c:pt idx="5779">
                  <c:v>18602.731093153459</c:v>
                </c:pt>
                <c:pt idx="5780">
                  <c:v>19085.070405418574</c:v>
                </c:pt>
                <c:pt idx="5781">
                  <c:v>18712.733512879415</c:v>
                </c:pt>
                <c:pt idx="5782">
                  <c:v>17293.305918974169</c:v>
                </c:pt>
                <c:pt idx="5783">
                  <c:v>16253.853726431518</c:v>
                </c:pt>
                <c:pt idx="5784">
                  <c:v>16206.191310353293</c:v>
                </c:pt>
                <c:pt idx="5785">
                  <c:v>16130.228462092335</c:v>
                </c:pt>
                <c:pt idx="5786">
                  <c:v>16558.554762824831</c:v>
                </c:pt>
                <c:pt idx="5787">
                  <c:v>15584.938875866415</c:v>
                </c:pt>
                <c:pt idx="5788">
                  <c:v>14820.725468850153</c:v>
                </c:pt>
                <c:pt idx="5789">
                  <c:v>16432.996604543365</c:v>
                </c:pt>
                <c:pt idx="5790">
                  <c:v>16484.185837903849</c:v>
                </c:pt>
                <c:pt idx="5791">
                  <c:v>17761.668837961235</c:v>
                </c:pt>
                <c:pt idx="5792">
                  <c:v>19310.982653804698</c:v>
                </c:pt>
                <c:pt idx="5793">
                  <c:v>19338.341806169454</c:v>
                </c:pt>
                <c:pt idx="5794">
                  <c:v>18708.425473325631</c:v>
                </c:pt>
                <c:pt idx="5795">
                  <c:v>18897.081645709008</c:v>
                </c:pt>
                <c:pt idx="5796">
                  <c:v>18468.823901994107</c:v>
                </c:pt>
                <c:pt idx="5797">
                  <c:v>20021.563703848118</c:v>
                </c:pt>
                <c:pt idx="5798">
                  <c:v>19913.721947278344</c:v>
                </c:pt>
                <c:pt idx="5799">
                  <c:v>18909.1076902489</c:v>
                </c:pt>
                <c:pt idx="5800">
                  <c:v>17897.942587659487</c:v>
                </c:pt>
                <c:pt idx="5801">
                  <c:v>18175.169645695005</c:v>
                </c:pt>
                <c:pt idx="5802">
                  <c:v>17851.897646027675</c:v>
                </c:pt>
                <c:pt idx="5803">
                  <c:v>18878.598411883377</c:v>
                </c:pt>
                <c:pt idx="5804">
                  <c:v>19490.987007873944</c:v>
                </c:pt>
                <c:pt idx="5805">
                  <c:v>19061.278064016766</c:v>
                </c:pt>
                <c:pt idx="5806">
                  <c:v>17929.850337793861</c:v>
                </c:pt>
                <c:pt idx="5807">
                  <c:v>17949.969649182516</c:v>
                </c:pt>
                <c:pt idx="5808">
                  <c:v>17326.647613577898</c:v>
                </c:pt>
                <c:pt idx="5809">
                  <c:v>16538.999867816998</c:v>
                </c:pt>
                <c:pt idx="5810">
                  <c:v>16564.212964744973</c:v>
                </c:pt>
                <c:pt idx="5811">
                  <c:v>16277.461441901742</c:v>
                </c:pt>
                <c:pt idx="5812">
                  <c:v>16639.186416974</c:v>
                </c:pt>
                <c:pt idx="5813">
                  <c:v>15265.602458136966</c:v>
                </c:pt>
                <c:pt idx="5814">
                  <c:v>16940.455458640376</c:v>
                </c:pt>
                <c:pt idx="5815">
                  <c:v>18015.992528950159</c:v>
                </c:pt>
                <c:pt idx="5816">
                  <c:v>18538.58620621097</c:v>
                </c:pt>
                <c:pt idx="5817">
                  <c:v>19762.302584904279</c:v>
                </c:pt>
                <c:pt idx="5818">
                  <c:v>19350.11716026477</c:v>
                </c:pt>
                <c:pt idx="5819">
                  <c:v>19492.332776305699</c:v>
                </c:pt>
                <c:pt idx="5820">
                  <c:v>20240.405545219932</c:v>
                </c:pt>
                <c:pt idx="5821">
                  <c:v>20081.999763259224</c:v>
                </c:pt>
                <c:pt idx="5822">
                  <c:v>20059.382753184174</c:v>
                </c:pt>
                <c:pt idx="5823">
                  <c:v>18864.573443010897</c:v>
                </c:pt>
                <c:pt idx="5824">
                  <c:v>18114.297069429587</c:v>
                </c:pt>
                <c:pt idx="5825">
                  <c:v>18810.692813572427</c:v>
                </c:pt>
                <c:pt idx="5826">
                  <c:v>18369.304744903933</c:v>
                </c:pt>
                <c:pt idx="5827">
                  <c:v>20826.40020641921</c:v>
                </c:pt>
                <c:pt idx="5828">
                  <c:v>20896.181529942871</c:v>
                </c:pt>
                <c:pt idx="5829">
                  <c:v>18199.93486238741</c:v>
                </c:pt>
                <c:pt idx="5830">
                  <c:v>18162.735388380988</c:v>
                </c:pt>
                <c:pt idx="5831">
                  <c:v>18241.204839531572</c:v>
                </c:pt>
                <c:pt idx="5832">
                  <c:v>16030.612997524668</c:v>
                </c:pt>
                <c:pt idx="5833">
                  <c:v>16369.913769962264</c:v>
                </c:pt>
                <c:pt idx="5834">
                  <c:v>16349.323982779129</c:v>
                </c:pt>
                <c:pt idx="5835">
                  <c:v>15948.296778963599</c:v>
                </c:pt>
                <c:pt idx="5836">
                  <c:v>16933.342949526126</c:v>
                </c:pt>
                <c:pt idx="5837">
                  <c:v>15402.691717603697</c:v>
                </c:pt>
                <c:pt idx="5838">
                  <c:v>17715.846591627203</c:v>
                </c:pt>
                <c:pt idx="5839">
                  <c:v>17891.67193739452</c:v>
                </c:pt>
                <c:pt idx="5840">
                  <c:v>18300.079067517727</c:v>
                </c:pt>
                <c:pt idx="5841">
                  <c:v>18501.229858409759</c:v>
                </c:pt>
                <c:pt idx="5842">
                  <c:v>18614.028771139761</c:v>
                </c:pt>
                <c:pt idx="5843">
                  <c:v>18763.695391590703</c:v>
                </c:pt>
                <c:pt idx="5844">
                  <c:v>19305.323618858616</c:v>
                </c:pt>
                <c:pt idx="5845">
                  <c:v>19956.378382478109</c:v>
                </c:pt>
                <c:pt idx="5846">
                  <c:v>18659.108661452352</c:v>
                </c:pt>
                <c:pt idx="5847">
                  <c:v>19014.247942008606</c:v>
                </c:pt>
                <c:pt idx="5848">
                  <c:v>19440.105898985599</c:v>
                </c:pt>
                <c:pt idx="5849">
                  <c:v>19137.674149780767</c:v>
                </c:pt>
                <c:pt idx="5850">
                  <c:v>18828.887463539126</c:v>
                </c:pt>
                <c:pt idx="5851">
                  <c:v>19449.85472575952</c:v>
                </c:pt>
                <c:pt idx="5852">
                  <c:v>20171.40379882084</c:v>
                </c:pt>
                <c:pt idx="5853">
                  <c:v>18326.732097194927</c:v>
                </c:pt>
                <c:pt idx="5854">
                  <c:v>18022.136834421279</c:v>
                </c:pt>
                <c:pt idx="5855">
                  <c:v>18660.734871140499</c:v>
                </c:pt>
                <c:pt idx="5856">
                  <c:v>16699.483995551105</c:v>
                </c:pt>
                <c:pt idx="5857">
                  <c:v>15620.070742880745</c:v>
                </c:pt>
                <c:pt idx="5858">
                  <c:v>16188.944318396238</c:v>
                </c:pt>
                <c:pt idx="5859">
                  <c:v>17003.904510711236</c:v>
                </c:pt>
                <c:pt idx="5860">
                  <c:v>15824.986425058532</c:v>
                </c:pt>
                <c:pt idx="5861">
                  <c:v>15791.271970545111</c:v>
                </c:pt>
                <c:pt idx="5862">
                  <c:v>17204.529711430478</c:v>
                </c:pt>
                <c:pt idx="5863">
                  <c:v>16825.270095466873</c:v>
                </c:pt>
                <c:pt idx="5864">
                  <c:v>18975.790931879874</c:v>
                </c:pt>
                <c:pt idx="5865">
                  <c:v>18635.694605957979</c:v>
                </c:pt>
                <c:pt idx="5866">
                  <c:v>18908.248983400819</c:v>
                </c:pt>
                <c:pt idx="5867">
                  <c:v>18757.747243888869</c:v>
                </c:pt>
                <c:pt idx="5868">
                  <c:v>18689.405263314668</c:v>
                </c:pt>
                <c:pt idx="5869">
                  <c:v>18545.87422177289</c:v>
                </c:pt>
                <c:pt idx="5870">
                  <c:v>18336.293989736121</c:v>
                </c:pt>
                <c:pt idx="5871">
                  <c:v>19307.517152963163</c:v>
                </c:pt>
                <c:pt idx="5872">
                  <c:v>17860.465745826223</c:v>
                </c:pt>
                <c:pt idx="5873">
                  <c:v>17418.684460201865</c:v>
                </c:pt>
                <c:pt idx="5874">
                  <c:v>18531.116775915085</c:v>
                </c:pt>
                <c:pt idx="5875">
                  <c:v>20609.051906987232</c:v>
                </c:pt>
                <c:pt idx="5876">
                  <c:v>21019.06281129862</c:v>
                </c:pt>
                <c:pt idx="5877">
                  <c:v>19574.831572280662</c:v>
                </c:pt>
                <c:pt idx="5878">
                  <c:v>17650.419452913229</c:v>
                </c:pt>
                <c:pt idx="5879">
                  <c:v>17932.196723525056</c:v>
                </c:pt>
                <c:pt idx="5880">
                  <c:v>17201.509608593842</c:v>
                </c:pt>
                <c:pt idx="5881">
                  <c:v>17089.952543974865</c:v>
                </c:pt>
                <c:pt idx="5882">
                  <c:v>15604.906378354062</c:v>
                </c:pt>
                <c:pt idx="5883">
                  <c:v>16070.077028355301</c:v>
                </c:pt>
                <c:pt idx="5884">
                  <c:v>16389.712582836029</c:v>
                </c:pt>
                <c:pt idx="5885">
                  <c:v>15934.812401315774</c:v>
                </c:pt>
                <c:pt idx="5886">
                  <c:v>16674.413423974878</c:v>
                </c:pt>
                <c:pt idx="5887">
                  <c:v>18793.193367754997</c:v>
                </c:pt>
                <c:pt idx="5888">
                  <c:v>18173.225137978839</c:v>
                </c:pt>
                <c:pt idx="5889">
                  <c:v>19533.338570458509</c:v>
                </c:pt>
                <c:pt idx="5890">
                  <c:v>18897.143327167654</c:v>
                </c:pt>
                <c:pt idx="5891">
                  <c:v>18488.515817084677</c:v>
                </c:pt>
                <c:pt idx="5892">
                  <c:v>18592.243261451938</c:v>
                </c:pt>
                <c:pt idx="5893">
                  <c:v>18520.364304128296</c:v>
                </c:pt>
                <c:pt idx="5894">
                  <c:v>19472.454788257208</c:v>
                </c:pt>
                <c:pt idx="5895">
                  <c:v>17726.710866586149</c:v>
                </c:pt>
                <c:pt idx="5896">
                  <c:v>18127.942352605423</c:v>
                </c:pt>
                <c:pt idx="5897">
                  <c:v>19384.543544837088</c:v>
                </c:pt>
                <c:pt idx="5898">
                  <c:v>19230.129988429984</c:v>
                </c:pt>
                <c:pt idx="5899">
                  <c:v>19726.670991760009</c:v>
                </c:pt>
                <c:pt idx="5900">
                  <c:v>19909.006153761704</c:v>
                </c:pt>
                <c:pt idx="5901">
                  <c:v>19254.891874307912</c:v>
                </c:pt>
                <c:pt idx="5902">
                  <c:v>17939.04337017754</c:v>
                </c:pt>
                <c:pt idx="5903">
                  <c:v>18011.557070118375</c:v>
                </c:pt>
                <c:pt idx="5904">
                  <c:v>17563.739110516424</c:v>
                </c:pt>
                <c:pt idx="5905">
                  <c:v>15873.218973275094</c:v>
                </c:pt>
                <c:pt idx="5906">
                  <c:v>15454.35010491319</c:v>
                </c:pt>
                <c:pt idx="5907">
                  <c:v>16350.593223069614</c:v>
                </c:pt>
                <c:pt idx="5908">
                  <c:v>16325.188851901819</c:v>
                </c:pt>
                <c:pt idx="5909">
                  <c:v>17101.06555131367</c:v>
                </c:pt>
                <c:pt idx="5910">
                  <c:v>15738.628491057707</c:v>
                </c:pt>
                <c:pt idx="5911">
                  <c:v>16942.39519757497</c:v>
                </c:pt>
                <c:pt idx="5912">
                  <c:v>17479.673288251586</c:v>
                </c:pt>
                <c:pt idx="5913">
                  <c:v>17649.958374977406</c:v>
                </c:pt>
                <c:pt idx="5914">
                  <c:v>19480.676572421828</c:v>
                </c:pt>
                <c:pt idx="5915">
                  <c:v>18556.636728773716</c:v>
                </c:pt>
                <c:pt idx="5916">
                  <c:v>18732.521113598137</c:v>
                </c:pt>
                <c:pt idx="5917">
                  <c:v>18333.499451259002</c:v>
                </c:pt>
                <c:pt idx="5918">
                  <c:v>17540.968447120795</c:v>
                </c:pt>
                <c:pt idx="5919">
                  <c:v>19060.304138531908</c:v>
                </c:pt>
                <c:pt idx="5920">
                  <c:v>17523.043858933976</c:v>
                </c:pt>
                <c:pt idx="5921">
                  <c:v>18432.194333764692</c:v>
                </c:pt>
                <c:pt idx="5922">
                  <c:v>17897.087288719347</c:v>
                </c:pt>
                <c:pt idx="5923">
                  <c:v>18376.442677699146</c:v>
                </c:pt>
                <c:pt idx="5924">
                  <c:v>20085.958508062431</c:v>
                </c:pt>
                <c:pt idx="5925">
                  <c:v>18905.964902038177</c:v>
                </c:pt>
                <c:pt idx="5926">
                  <c:v>17815.888094518719</c:v>
                </c:pt>
                <c:pt idx="5927">
                  <c:v>17647.328410463793</c:v>
                </c:pt>
                <c:pt idx="5928">
                  <c:v>15605.965313795294</c:v>
                </c:pt>
                <c:pt idx="5929">
                  <c:v>16641.82971337876</c:v>
                </c:pt>
                <c:pt idx="5930">
                  <c:v>16494.532957736792</c:v>
                </c:pt>
                <c:pt idx="5931">
                  <c:v>15501.817403852216</c:v>
                </c:pt>
                <c:pt idx="5932">
                  <c:v>16778.586480488579</c:v>
                </c:pt>
                <c:pt idx="5933">
                  <c:v>16646.345965835681</c:v>
                </c:pt>
                <c:pt idx="5934">
                  <c:v>15345.225539009525</c:v>
                </c:pt>
                <c:pt idx="5935">
                  <c:v>15853.3042214781</c:v>
                </c:pt>
                <c:pt idx="5936">
                  <c:v>16855.735897932933</c:v>
                </c:pt>
                <c:pt idx="5937">
                  <c:v>17225.714881348093</c:v>
                </c:pt>
                <c:pt idx="5938">
                  <c:v>17379.139590592447</c:v>
                </c:pt>
                <c:pt idx="5939">
                  <c:v>17740.666686263961</c:v>
                </c:pt>
                <c:pt idx="5940">
                  <c:v>16800.166162843972</c:v>
                </c:pt>
                <c:pt idx="5941">
                  <c:v>16556.213482877709</c:v>
                </c:pt>
                <c:pt idx="5942">
                  <c:v>17526.210048758312</c:v>
                </c:pt>
                <c:pt idx="5943">
                  <c:v>16491.518619012037</c:v>
                </c:pt>
                <c:pt idx="5944">
                  <c:v>17838.356700632881</c:v>
                </c:pt>
                <c:pt idx="5945">
                  <c:v>16685.716068409103</c:v>
                </c:pt>
                <c:pt idx="5946">
                  <c:v>17630.318506530573</c:v>
                </c:pt>
                <c:pt idx="5947">
                  <c:v>19162.938436981844</c:v>
                </c:pt>
                <c:pt idx="5948">
                  <c:v>19299.596880365643</c:v>
                </c:pt>
                <c:pt idx="5949">
                  <c:v>17538.664045607431</c:v>
                </c:pt>
                <c:pt idx="5950">
                  <c:v>17029.592770107483</c:v>
                </c:pt>
                <c:pt idx="5951">
                  <c:v>15988.288323617298</c:v>
                </c:pt>
                <c:pt idx="5952">
                  <c:v>16084.409909197042</c:v>
                </c:pt>
                <c:pt idx="5953">
                  <c:v>15408.25953951571</c:v>
                </c:pt>
                <c:pt idx="5954">
                  <c:v>16304.169615479008</c:v>
                </c:pt>
                <c:pt idx="5955">
                  <c:v>15400.42238437444</c:v>
                </c:pt>
                <c:pt idx="5956">
                  <c:v>16375.371511128256</c:v>
                </c:pt>
                <c:pt idx="5957">
                  <c:v>16254.249306230058</c:v>
                </c:pt>
                <c:pt idx="5958">
                  <c:v>17020.972409016926</c:v>
                </c:pt>
                <c:pt idx="5959">
                  <c:v>18806.7985021764</c:v>
                </c:pt>
                <c:pt idx="5960">
                  <c:v>19027.946723226058</c:v>
                </c:pt>
                <c:pt idx="5961">
                  <c:v>18648.836704026795</c:v>
                </c:pt>
                <c:pt idx="5962">
                  <c:v>18400.664418050746</c:v>
                </c:pt>
                <c:pt idx="5963">
                  <c:v>18512.359648266771</c:v>
                </c:pt>
                <c:pt idx="5964">
                  <c:v>19614.634820846255</c:v>
                </c:pt>
                <c:pt idx="5965">
                  <c:v>18161.125323241387</c:v>
                </c:pt>
                <c:pt idx="5966">
                  <c:v>19177.786965002113</c:v>
                </c:pt>
                <c:pt idx="5967">
                  <c:v>18726.229724040477</c:v>
                </c:pt>
                <c:pt idx="5968">
                  <c:v>18652.879103676092</c:v>
                </c:pt>
                <c:pt idx="5969">
                  <c:v>19089.412625769386</c:v>
                </c:pt>
                <c:pt idx="5970">
                  <c:v>19075.651753473114</c:v>
                </c:pt>
                <c:pt idx="5971">
                  <c:v>19601.685675510977</c:v>
                </c:pt>
                <c:pt idx="5972">
                  <c:v>20763.587921129278</c:v>
                </c:pt>
                <c:pt idx="5973">
                  <c:v>19055.28582744794</c:v>
                </c:pt>
                <c:pt idx="5974">
                  <c:v>18461.529397111648</c:v>
                </c:pt>
                <c:pt idx="5975">
                  <c:v>16860.882456137122</c:v>
                </c:pt>
                <c:pt idx="5976">
                  <c:v>16132.137820549568</c:v>
                </c:pt>
                <c:pt idx="5977">
                  <c:v>16704.886854475666</c:v>
                </c:pt>
                <c:pt idx="5978">
                  <c:v>15700.84787080093</c:v>
                </c:pt>
                <c:pt idx="5979">
                  <c:v>16328.942170431761</c:v>
                </c:pt>
                <c:pt idx="5980">
                  <c:v>15617.080248761727</c:v>
                </c:pt>
                <c:pt idx="5981">
                  <c:v>16779.068934095703</c:v>
                </c:pt>
                <c:pt idx="5982">
                  <c:v>16404.137782122874</c:v>
                </c:pt>
                <c:pt idx="5983">
                  <c:v>17604.088483271604</c:v>
                </c:pt>
                <c:pt idx="5984">
                  <c:v>18458.624261278179</c:v>
                </c:pt>
                <c:pt idx="5985">
                  <c:v>18913.74605526192</c:v>
                </c:pt>
                <c:pt idx="5986">
                  <c:v>18630.986923108765</c:v>
                </c:pt>
                <c:pt idx="5987">
                  <c:v>20201.105461930711</c:v>
                </c:pt>
                <c:pt idx="5988">
                  <c:v>18687.201412166836</c:v>
                </c:pt>
                <c:pt idx="5989">
                  <c:v>20045.959501600857</c:v>
                </c:pt>
                <c:pt idx="5990">
                  <c:v>19786.444449055496</c:v>
                </c:pt>
                <c:pt idx="5991">
                  <c:v>18756.335786938376</c:v>
                </c:pt>
                <c:pt idx="5992">
                  <c:v>19181.998073392457</c:v>
                </c:pt>
                <c:pt idx="5993">
                  <c:v>19362.435990237169</c:v>
                </c:pt>
                <c:pt idx="5994">
                  <c:v>19156.118900620299</c:v>
                </c:pt>
                <c:pt idx="5995">
                  <c:v>19228.048921973121</c:v>
                </c:pt>
                <c:pt idx="5996">
                  <c:v>19277.932646758007</c:v>
                </c:pt>
                <c:pt idx="5997">
                  <c:v>18216.230559917847</c:v>
                </c:pt>
                <c:pt idx="5998">
                  <c:v>17351.750692041613</c:v>
                </c:pt>
                <c:pt idx="5999">
                  <c:v>16883.911411731598</c:v>
                </c:pt>
                <c:pt idx="6000">
                  <c:v>16490.437722918181</c:v>
                </c:pt>
                <c:pt idx="6001">
                  <c:v>17260.248820737255</c:v>
                </c:pt>
                <c:pt idx="6002">
                  <c:v>17078.935705382031</c:v>
                </c:pt>
                <c:pt idx="6003">
                  <c:v>16075.738014773369</c:v>
                </c:pt>
                <c:pt idx="6004">
                  <c:v>16630.484833471339</c:v>
                </c:pt>
                <c:pt idx="6005">
                  <c:v>15854.621502997574</c:v>
                </c:pt>
                <c:pt idx="6006">
                  <c:v>16912.346966255645</c:v>
                </c:pt>
                <c:pt idx="6007">
                  <c:v>18895.791377509482</c:v>
                </c:pt>
                <c:pt idx="6008">
                  <c:v>19124.195384493534</c:v>
                </c:pt>
                <c:pt idx="6009">
                  <c:v>19258.603447625821</c:v>
                </c:pt>
                <c:pt idx="6010">
                  <c:v>20247.617051896967</c:v>
                </c:pt>
                <c:pt idx="6011">
                  <c:v>19940.328434541916</c:v>
                </c:pt>
                <c:pt idx="6012">
                  <c:v>18958.556313418492</c:v>
                </c:pt>
                <c:pt idx="6013">
                  <c:v>20117.793848421708</c:v>
                </c:pt>
                <c:pt idx="6014">
                  <c:v>18490.924219873486</c:v>
                </c:pt>
                <c:pt idx="6015">
                  <c:v>19007.862678276553</c:v>
                </c:pt>
                <c:pt idx="6016">
                  <c:v>19422.817138620379</c:v>
                </c:pt>
                <c:pt idx="6017">
                  <c:v>18027.01624112792</c:v>
                </c:pt>
                <c:pt idx="6018">
                  <c:v>18913.636611104856</c:v>
                </c:pt>
                <c:pt idx="6019">
                  <c:v>20006.946462132444</c:v>
                </c:pt>
                <c:pt idx="6020">
                  <c:v>20227.213402239042</c:v>
                </c:pt>
                <c:pt idx="6021">
                  <c:v>20359.166750048873</c:v>
                </c:pt>
                <c:pt idx="6022">
                  <c:v>17667.371546289021</c:v>
                </c:pt>
                <c:pt idx="6023">
                  <c:v>17385.28181377759</c:v>
                </c:pt>
                <c:pt idx="6024">
                  <c:v>16842.093170141023</c:v>
                </c:pt>
                <c:pt idx="6025">
                  <c:v>16827.892789918624</c:v>
                </c:pt>
                <c:pt idx="6026">
                  <c:v>16209.236923781255</c:v>
                </c:pt>
                <c:pt idx="6027">
                  <c:v>17080.71059127435</c:v>
                </c:pt>
                <c:pt idx="6028">
                  <c:v>16695.952964499513</c:v>
                </c:pt>
                <c:pt idx="6029">
                  <c:v>16755.093160795062</c:v>
                </c:pt>
                <c:pt idx="6030">
                  <c:v>17876.283478590998</c:v>
                </c:pt>
                <c:pt idx="6031">
                  <c:v>19213.010608347391</c:v>
                </c:pt>
                <c:pt idx="6032">
                  <c:v>19388.195465445329</c:v>
                </c:pt>
                <c:pt idx="6033">
                  <c:v>19985.943216617638</c:v>
                </c:pt>
                <c:pt idx="6034">
                  <c:v>20446.228313369738</c:v>
                </c:pt>
                <c:pt idx="6035">
                  <c:v>19108.940531151151</c:v>
                </c:pt>
                <c:pt idx="6036">
                  <c:v>18819.583589998441</c:v>
                </c:pt>
                <c:pt idx="6037">
                  <c:v>19215.551464953049</c:v>
                </c:pt>
                <c:pt idx="6038">
                  <c:v>19054.009582398226</c:v>
                </c:pt>
                <c:pt idx="6039">
                  <c:v>18031.562957690629</c:v>
                </c:pt>
                <c:pt idx="6040">
                  <c:v>19044.010697178994</c:v>
                </c:pt>
                <c:pt idx="6041">
                  <c:v>17939.487640540152</c:v>
                </c:pt>
                <c:pt idx="6042">
                  <c:v>17920.839598435672</c:v>
                </c:pt>
                <c:pt idx="6043">
                  <c:v>19259.745079955468</c:v>
                </c:pt>
                <c:pt idx="6044">
                  <c:v>19625.85412269384</c:v>
                </c:pt>
                <c:pt idx="6045">
                  <c:v>20458.263968723502</c:v>
                </c:pt>
                <c:pt idx="6046">
                  <c:v>19342.052289940522</c:v>
                </c:pt>
                <c:pt idx="6047">
                  <c:v>18479.417991296221</c:v>
                </c:pt>
                <c:pt idx="6048">
                  <c:v>16201.148207161574</c:v>
                </c:pt>
                <c:pt idx="6049">
                  <c:v>17187.484955786502</c:v>
                </c:pt>
                <c:pt idx="6050">
                  <c:v>15783.885329511377</c:v>
                </c:pt>
                <c:pt idx="6051">
                  <c:v>16274.597238503737</c:v>
                </c:pt>
                <c:pt idx="6052">
                  <c:v>17176.691901162023</c:v>
                </c:pt>
                <c:pt idx="6053">
                  <c:v>16345.595441141299</c:v>
                </c:pt>
                <c:pt idx="6054">
                  <c:v>17642.541650400559</c:v>
                </c:pt>
                <c:pt idx="6055">
                  <c:v>17053.405054310268</c:v>
                </c:pt>
                <c:pt idx="6056">
                  <c:v>18490.548016676978</c:v>
                </c:pt>
                <c:pt idx="6057">
                  <c:v>18643.264185685908</c:v>
                </c:pt>
                <c:pt idx="6058">
                  <c:v>18541.913936279623</c:v>
                </c:pt>
                <c:pt idx="6059">
                  <c:v>18841.19681976131</c:v>
                </c:pt>
                <c:pt idx="6060">
                  <c:v>18041.432000177905</c:v>
                </c:pt>
                <c:pt idx="6061">
                  <c:v>18645.146103450163</c:v>
                </c:pt>
                <c:pt idx="6062">
                  <c:v>18263.075458448558</c:v>
                </c:pt>
                <c:pt idx="6063">
                  <c:v>18297.547121164414</c:v>
                </c:pt>
                <c:pt idx="6064">
                  <c:v>16741.31617982993</c:v>
                </c:pt>
                <c:pt idx="6065">
                  <c:v>17515.891647201817</c:v>
                </c:pt>
                <c:pt idx="6066">
                  <c:v>16929.730747262911</c:v>
                </c:pt>
                <c:pt idx="6067">
                  <c:v>19330.908219092024</c:v>
                </c:pt>
                <c:pt idx="6068">
                  <c:v>19858.281973416186</c:v>
                </c:pt>
                <c:pt idx="6069">
                  <c:v>18751.016789268229</c:v>
                </c:pt>
                <c:pt idx="6070">
                  <c:v>16906.204745701703</c:v>
                </c:pt>
                <c:pt idx="6071">
                  <c:v>17476.491681682895</c:v>
                </c:pt>
                <c:pt idx="6072">
                  <c:v>17104.621060259356</c:v>
                </c:pt>
                <c:pt idx="6073">
                  <c:v>15558.560250444054</c:v>
                </c:pt>
                <c:pt idx="6074">
                  <c:v>15665.004090294322</c:v>
                </c:pt>
                <c:pt idx="6075">
                  <c:v>15163.037463021145</c:v>
                </c:pt>
                <c:pt idx="6076">
                  <c:v>15996.144268338783</c:v>
                </c:pt>
                <c:pt idx="6077">
                  <c:v>16607.064240327942</c:v>
                </c:pt>
                <c:pt idx="6078">
                  <c:v>15575.814560908124</c:v>
                </c:pt>
                <c:pt idx="6079">
                  <c:v>16219.262847392591</c:v>
                </c:pt>
                <c:pt idx="6080">
                  <c:v>16995.319728560593</c:v>
                </c:pt>
                <c:pt idx="6081">
                  <c:v>17379.152458227607</c:v>
                </c:pt>
                <c:pt idx="6082">
                  <c:v>17587.065664057674</c:v>
                </c:pt>
                <c:pt idx="6083">
                  <c:v>17669.281740984523</c:v>
                </c:pt>
                <c:pt idx="6084">
                  <c:v>17779.12064574095</c:v>
                </c:pt>
                <c:pt idx="6085">
                  <c:v>17212.622629716803</c:v>
                </c:pt>
                <c:pt idx="6086">
                  <c:v>16666.853776106174</c:v>
                </c:pt>
                <c:pt idx="6087">
                  <c:v>17700.783474085634</c:v>
                </c:pt>
                <c:pt idx="6088">
                  <c:v>17042.022412188162</c:v>
                </c:pt>
                <c:pt idx="6089">
                  <c:v>16903.707651460085</c:v>
                </c:pt>
                <c:pt idx="6090">
                  <c:v>15881.846362875734</c:v>
                </c:pt>
                <c:pt idx="6091">
                  <c:v>17634.985448437383</c:v>
                </c:pt>
                <c:pt idx="6092">
                  <c:v>19719.72904683285</c:v>
                </c:pt>
                <c:pt idx="6093">
                  <c:v>18994.463811111498</c:v>
                </c:pt>
                <c:pt idx="6094">
                  <c:v>17618.733631213261</c:v>
                </c:pt>
                <c:pt idx="6095">
                  <c:v>16015.285482790236</c:v>
                </c:pt>
                <c:pt idx="6096">
                  <c:v>14597.59810727862</c:v>
                </c:pt>
                <c:pt idx="6097">
                  <c:v>15009.530345361907</c:v>
                </c:pt>
                <c:pt idx="6098">
                  <c:v>14396.402494777056</c:v>
                </c:pt>
                <c:pt idx="6099">
                  <c:v>13994.428029761411</c:v>
                </c:pt>
                <c:pt idx="6100">
                  <c:v>13933.515700561133</c:v>
                </c:pt>
                <c:pt idx="6101">
                  <c:v>14005.898951631854</c:v>
                </c:pt>
                <c:pt idx="6102">
                  <c:v>14440.474112443195</c:v>
                </c:pt>
                <c:pt idx="6103">
                  <c:v>14265.757586603217</c:v>
                </c:pt>
                <c:pt idx="6104">
                  <c:v>14344.334410456049</c:v>
                </c:pt>
                <c:pt idx="6105">
                  <c:v>13948.322631658186</c:v>
                </c:pt>
                <c:pt idx="6106">
                  <c:v>13459.762314060823</c:v>
                </c:pt>
                <c:pt idx="6107">
                  <c:v>13671.384917675739</c:v>
                </c:pt>
                <c:pt idx="6108">
                  <c:v>13244.535946810007</c:v>
                </c:pt>
                <c:pt idx="6109">
                  <c:v>14249.050681143441</c:v>
                </c:pt>
                <c:pt idx="6110">
                  <c:v>14740.20622499051</c:v>
                </c:pt>
                <c:pt idx="6111">
                  <c:v>13735.274648094937</c:v>
                </c:pt>
                <c:pt idx="6112">
                  <c:v>13483.787426120278</c:v>
                </c:pt>
                <c:pt idx="6113">
                  <c:v>14278.670338887585</c:v>
                </c:pt>
                <c:pt idx="6114">
                  <c:v>14949.869277627056</c:v>
                </c:pt>
                <c:pt idx="6115">
                  <c:v>14642.934010162378</c:v>
                </c:pt>
                <c:pt idx="6116">
                  <c:v>16220.054788876567</c:v>
                </c:pt>
                <c:pt idx="6117">
                  <c:v>15026.156580109282</c:v>
                </c:pt>
                <c:pt idx="6118">
                  <c:v>15062.113936009535</c:v>
                </c:pt>
                <c:pt idx="6119">
                  <c:v>14346.23268109614</c:v>
                </c:pt>
                <c:pt idx="6120">
                  <c:v>13003.873487883049</c:v>
                </c:pt>
                <c:pt idx="6121">
                  <c:v>14165.619359998989</c:v>
                </c:pt>
                <c:pt idx="6122">
                  <c:v>14088.604244003334</c:v>
                </c:pt>
                <c:pt idx="6123">
                  <c:v>14416.978062579188</c:v>
                </c:pt>
                <c:pt idx="6124">
                  <c:v>13948.835931873526</c:v>
                </c:pt>
                <c:pt idx="6125">
                  <c:v>14342.581772827654</c:v>
                </c:pt>
                <c:pt idx="6126">
                  <c:v>14225.542653649944</c:v>
                </c:pt>
                <c:pt idx="6127">
                  <c:v>13600.532373980153</c:v>
                </c:pt>
                <c:pt idx="6128">
                  <c:v>15084.449708013623</c:v>
                </c:pt>
                <c:pt idx="6129">
                  <c:v>15252.88460603288</c:v>
                </c:pt>
                <c:pt idx="6130">
                  <c:v>14650.621177905612</c:v>
                </c:pt>
                <c:pt idx="6131">
                  <c:v>15054.102348693721</c:v>
                </c:pt>
                <c:pt idx="6132">
                  <c:v>14371.398686113032</c:v>
                </c:pt>
                <c:pt idx="6133">
                  <c:v>15003.45586845053</c:v>
                </c:pt>
                <c:pt idx="6134">
                  <c:v>14953.541149601237</c:v>
                </c:pt>
                <c:pt idx="6135">
                  <c:v>14824.933933444243</c:v>
                </c:pt>
                <c:pt idx="6136">
                  <c:v>14614.953501907588</c:v>
                </c:pt>
                <c:pt idx="6137">
                  <c:v>14279.763111265011</c:v>
                </c:pt>
                <c:pt idx="6138">
                  <c:v>15401.481289919086</c:v>
                </c:pt>
                <c:pt idx="6139">
                  <c:v>16252.047305053096</c:v>
                </c:pt>
                <c:pt idx="6140">
                  <c:v>16704.084021878229</c:v>
                </c:pt>
                <c:pt idx="6141">
                  <c:v>17036.073305745544</c:v>
                </c:pt>
                <c:pt idx="6142">
                  <c:v>15429.5407396965</c:v>
                </c:pt>
                <c:pt idx="6143">
                  <c:v>13853.843542334875</c:v>
                </c:pt>
                <c:pt idx="6144">
                  <c:v>13853.960868809349</c:v>
                </c:pt>
                <c:pt idx="6145">
                  <c:v>13565.066514623213</c:v>
                </c:pt>
                <c:pt idx="6146">
                  <c:v>14115.080450621885</c:v>
                </c:pt>
                <c:pt idx="6147">
                  <c:v>14231.603522610396</c:v>
                </c:pt>
                <c:pt idx="6148">
                  <c:v>14391.932142293552</c:v>
                </c:pt>
                <c:pt idx="6149">
                  <c:v>14672.640029450355</c:v>
                </c:pt>
                <c:pt idx="6150">
                  <c:v>15612.545347141442</c:v>
                </c:pt>
                <c:pt idx="6151">
                  <c:v>16227.472011099229</c:v>
                </c:pt>
                <c:pt idx="6152">
                  <c:v>16319.686896583618</c:v>
                </c:pt>
                <c:pt idx="6153">
                  <c:v>16731.686232528078</c:v>
                </c:pt>
                <c:pt idx="6154">
                  <c:v>17552.517102784153</c:v>
                </c:pt>
                <c:pt idx="6155">
                  <c:v>17379.946407684372</c:v>
                </c:pt>
                <c:pt idx="6156">
                  <c:v>17742.66506513911</c:v>
                </c:pt>
                <c:pt idx="6157">
                  <c:v>17867.970155597381</c:v>
                </c:pt>
                <c:pt idx="6158">
                  <c:v>17623.630924202891</c:v>
                </c:pt>
                <c:pt idx="6159">
                  <c:v>16591.653373500179</c:v>
                </c:pt>
                <c:pt idx="6160">
                  <c:v>17398.895795013643</c:v>
                </c:pt>
                <c:pt idx="6161">
                  <c:v>15707.758736890582</c:v>
                </c:pt>
                <c:pt idx="6162">
                  <c:v>16871.595912915524</c:v>
                </c:pt>
                <c:pt idx="6163">
                  <c:v>17348.422208733002</c:v>
                </c:pt>
                <c:pt idx="6164">
                  <c:v>18571.648991174457</c:v>
                </c:pt>
                <c:pt idx="6165">
                  <c:v>17790.649484213292</c:v>
                </c:pt>
                <c:pt idx="6166">
                  <c:v>16582.177998266485</c:v>
                </c:pt>
                <c:pt idx="6167">
                  <c:v>16520.295437434226</c:v>
                </c:pt>
                <c:pt idx="6168">
                  <c:v>15778.441323776531</c:v>
                </c:pt>
                <c:pt idx="6169">
                  <c:v>15050.05108475312</c:v>
                </c:pt>
                <c:pt idx="6170">
                  <c:v>15216.063951766746</c:v>
                </c:pt>
                <c:pt idx="6171">
                  <c:v>15626.190721183333</c:v>
                </c:pt>
                <c:pt idx="6172">
                  <c:v>14549.133927233346</c:v>
                </c:pt>
                <c:pt idx="6173">
                  <c:v>14759.454230484782</c:v>
                </c:pt>
                <c:pt idx="6174">
                  <c:v>15367.785532445992</c:v>
                </c:pt>
                <c:pt idx="6175">
                  <c:v>17290.442609931644</c:v>
                </c:pt>
                <c:pt idx="6176">
                  <c:v>17628.552222255708</c:v>
                </c:pt>
                <c:pt idx="6177">
                  <c:v>17883.159408279527</c:v>
                </c:pt>
                <c:pt idx="6178">
                  <c:v>17095.539127647873</c:v>
                </c:pt>
                <c:pt idx="6179">
                  <c:v>17584.382707057412</c:v>
                </c:pt>
                <c:pt idx="6180">
                  <c:v>18314.335396327431</c:v>
                </c:pt>
                <c:pt idx="6181">
                  <c:v>18577.81610283285</c:v>
                </c:pt>
                <c:pt idx="6182">
                  <c:v>17414.146123707371</c:v>
                </c:pt>
                <c:pt idx="6183">
                  <c:v>16751.414906767634</c:v>
                </c:pt>
                <c:pt idx="6184">
                  <c:v>17511.445943862342</c:v>
                </c:pt>
                <c:pt idx="6185">
                  <c:v>18208.067151592455</c:v>
                </c:pt>
                <c:pt idx="6186">
                  <c:v>16952.416316649393</c:v>
                </c:pt>
                <c:pt idx="6187">
                  <c:v>18930.257161179597</c:v>
                </c:pt>
                <c:pt idx="6188">
                  <c:v>18239.476902074475</c:v>
                </c:pt>
                <c:pt idx="6189">
                  <c:v>18540.710197793822</c:v>
                </c:pt>
                <c:pt idx="6190">
                  <c:v>16501.070400228047</c:v>
                </c:pt>
                <c:pt idx="6191">
                  <c:v>14922.174263802654</c:v>
                </c:pt>
                <c:pt idx="6192">
                  <c:v>14792.35680190427</c:v>
                </c:pt>
                <c:pt idx="6193">
                  <c:v>15180.246642338931</c:v>
                </c:pt>
                <c:pt idx="6194">
                  <c:v>14890.945053453208</c:v>
                </c:pt>
                <c:pt idx="6195">
                  <c:v>15319.429951307382</c:v>
                </c:pt>
                <c:pt idx="6196">
                  <c:v>14709.77670661877</c:v>
                </c:pt>
                <c:pt idx="6197">
                  <c:v>15377.250925240964</c:v>
                </c:pt>
                <c:pt idx="6198">
                  <c:v>16314.914715704861</c:v>
                </c:pt>
                <c:pt idx="6199">
                  <c:v>15775.26513743077</c:v>
                </c:pt>
                <c:pt idx="6200">
                  <c:v>16701.34432195214</c:v>
                </c:pt>
                <c:pt idx="6201">
                  <c:v>16723.169100512885</c:v>
                </c:pt>
                <c:pt idx="6202">
                  <c:v>16210.272613571338</c:v>
                </c:pt>
                <c:pt idx="6203">
                  <c:v>15813.95820723788</c:v>
                </c:pt>
                <c:pt idx="6204">
                  <c:v>16962.441531681474</c:v>
                </c:pt>
                <c:pt idx="6205">
                  <c:v>16257.230366420299</c:v>
                </c:pt>
                <c:pt idx="6206">
                  <c:v>16788.637217602267</c:v>
                </c:pt>
                <c:pt idx="6207">
                  <c:v>15872.817633991312</c:v>
                </c:pt>
                <c:pt idx="6208">
                  <c:v>15774.8210667521</c:v>
                </c:pt>
                <c:pt idx="6209">
                  <c:v>15118.405082551306</c:v>
                </c:pt>
                <c:pt idx="6210">
                  <c:v>16802.267792106893</c:v>
                </c:pt>
                <c:pt idx="6211">
                  <c:v>17789.200844542305</c:v>
                </c:pt>
                <c:pt idx="6212">
                  <c:v>17629.233573574777</c:v>
                </c:pt>
                <c:pt idx="6213">
                  <c:v>17354.423050517536</c:v>
                </c:pt>
                <c:pt idx="6214">
                  <c:v>15680.745505708883</c:v>
                </c:pt>
                <c:pt idx="6215">
                  <c:v>15504.090485462366</c:v>
                </c:pt>
                <c:pt idx="6216">
                  <c:v>15305.475373183508</c:v>
                </c:pt>
                <c:pt idx="6217">
                  <c:v>14736.448432860265</c:v>
                </c:pt>
                <c:pt idx="6218">
                  <c:v>14196.599960288233</c:v>
                </c:pt>
                <c:pt idx="6219">
                  <c:v>15277.744411795045</c:v>
                </c:pt>
                <c:pt idx="6220">
                  <c:v>14018.425194816326</c:v>
                </c:pt>
                <c:pt idx="6221">
                  <c:v>13786.015906414208</c:v>
                </c:pt>
                <c:pt idx="6222">
                  <c:v>15479.972229257326</c:v>
                </c:pt>
                <c:pt idx="6223">
                  <c:v>16053.761810832806</c:v>
                </c:pt>
                <c:pt idx="6224">
                  <c:v>17190.679725693444</c:v>
                </c:pt>
                <c:pt idx="6225">
                  <c:v>16114.360617840828</c:v>
                </c:pt>
                <c:pt idx="6226">
                  <c:v>17160.997844330072</c:v>
                </c:pt>
                <c:pt idx="6227">
                  <c:v>15676.08618647533</c:v>
                </c:pt>
                <c:pt idx="6228">
                  <c:v>16841.244145445904</c:v>
                </c:pt>
                <c:pt idx="6229">
                  <c:v>15619.640990613272</c:v>
                </c:pt>
                <c:pt idx="6230">
                  <c:v>16173.113104431322</c:v>
                </c:pt>
                <c:pt idx="6231">
                  <c:v>16550.490381374089</c:v>
                </c:pt>
                <c:pt idx="6232">
                  <c:v>15895.697797876604</c:v>
                </c:pt>
                <c:pt idx="6233">
                  <c:v>15214.623727608316</c:v>
                </c:pt>
                <c:pt idx="6234">
                  <c:v>16558.938111180047</c:v>
                </c:pt>
                <c:pt idx="6235">
                  <c:v>17460.785546203653</c:v>
                </c:pt>
                <c:pt idx="6236">
                  <c:v>18467.434869965768</c:v>
                </c:pt>
                <c:pt idx="6237">
                  <c:v>17395.140866935617</c:v>
                </c:pt>
                <c:pt idx="6238">
                  <c:v>16970.287353587901</c:v>
                </c:pt>
                <c:pt idx="6239">
                  <c:v>15156.017429193837</c:v>
                </c:pt>
                <c:pt idx="6240">
                  <c:v>14876.578343099563</c:v>
                </c:pt>
                <c:pt idx="6241">
                  <c:v>14864.14148870612</c:v>
                </c:pt>
                <c:pt idx="6242">
                  <c:v>13896.807338522705</c:v>
                </c:pt>
                <c:pt idx="6243">
                  <c:v>14804.24362080416</c:v>
                </c:pt>
                <c:pt idx="6244">
                  <c:v>13958.399235937019</c:v>
                </c:pt>
                <c:pt idx="6245">
                  <c:v>15433.320676049043</c:v>
                </c:pt>
                <c:pt idx="6246">
                  <c:v>13858.245992425362</c:v>
                </c:pt>
                <c:pt idx="6247">
                  <c:v>15109.932420483532</c:v>
                </c:pt>
                <c:pt idx="6248">
                  <c:v>15592.6192726642</c:v>
                </c:pt>
                <c:pt idx="6249">
                  <c:v>15413.303282831965</c:v>
                </c:pt>
                <c:pt idx="6250">
                  <c:v>15654.52605472769</c:v>
                </c:pt>
                <c:pt idx="6251">
                  <c:v>15941.685697169876</c:v>
                </c:pt>
                <c:pt idx="6252">
                  <c:v>15649.294105585283</c:v>
                </c:pt>
                <c:pt idx="6253">
                  <c:v>15431.444410697397</c:v>
                </c:pt>
                <c:pt idx="6254">
                  <c:v>15661.779044730847</c:v>
                </c:pt>
                <c:pt idx="6255">
                  <c:v>15690.949768764032</c:v>
                </c:pt>
                <c:pt idx="6256">
                  <c:v>16680.917584158058</c:v>
                </c:pt>
                <c:pt idx="6257">
                  <c:v>16425.931071331615</c:v>
                </c:pt>
                <c:pt idx="6258">
                  <c:v>16828.221557093872</c:v>
                </c:pt>
                <c:pt idx="6259">
                  <c:v>17276.257398371683</c:v>
                </c:pt>
                <c:pt idx="6260">
                  <c:v>18117.009200403198</c:v>
                </c:pt>
                <c:pt idx="6261">
                  <c:v>17766.181950233287</c:v>
                </c:pt>
                <c:pt idx="6262">
                  <c:v>16850.394636936111</c:v>
                </c:pt>
                <c:pt idx="6263">
                  <c:v>15226.909588487066</c:v>
                </c:pt>
                <c:pt idx="6264">
                  <c:v>14465.390188632056</c:v>
                </c:pt>
                <c:pt idx="6265">
                  <c:v>14588.85179654392</c:v>
                </c:pt>
                <c:pt idx="6266">
                  <c:v>14225.485846238123</c:v>
                </c:pt>
                <c:pt idx="6267">
                  <c:v>14508.096308465341</c:v>
                </c:pt>
                <c:pt idx="6268">
                  <c:v>14626.702096288529</c:v>
                </c:pt>
                <c:pt idx="6269">
                  <c:v>14271.589598014874</c:v>
                </c:pt>
                <c:pt idx="6270">
                  <c:v>15411.012906594224</c:v>
                </c:pt>
                <c:pt idx="6271">
                  <c:v>14317.959126449816</c:v>
                </c:pt>
                <c:pt idx="6272">
                  <c:v>15112.579063045372</c:v>
                </c:pt>
                <c:pt idx="6273">
                  <c:v>15712.02943734974</c:v>
                </c:pt>
                <c:pt idx="6274">
                  <c:v>15981.607653905417</c:v>
                </c:pt>
                <c:pt idx="6275">
                  <c:v>15640.478666081513</c:v>
                </c:pt>
                <c:pt idx="6276">
                  <c:v>14920.091979316065</c:v>
                </c:pt>
                <c:pt idx="6277">
                  <c:v>15437.646373517216</c:v>
                </c:pt>
                <c:pt idx="6278">
                  <c:v>15880.056083031042</c:v>
                </c:pt>
                <c:pt idx="6279">
                  <c:v>14676.261533633849</c:v>
                </c:pt>
                <c:pt idx="6280">
                  <c:v>15982.900129937239</c:v>
                </c:pt>
                <c:pt idx="6281">
                  <c:v>16227.015834454969</c:v>
                </c:pt>
                <c:pt idx="6282">
                  <c:v>16187.651680936895</c:v>
                </c:pt>
                <c:pt idx="6283">
                  <c:v>16042.289697652459</c:v>
                </c:pt>
                <c:pt idx="6284">
                  <c:v>17012.548201128768</c:v>
                </c:pt>
                <c:pt idx="6285">
                  <c:v>17731.696036765181</c:v>
                </c:pt>
                <c:pt idx="6286">
                  <c:v>16443.274396408538</c:v>
                </c:pt>
                <c:pt idx="6287">
                  <c:v>14349.79202422985</c:v>
                </c:pt>
                <c:pt idx="6288">
                  <c:v>15012.039249841713</c:v>
                </c:pt>
                <c:pt idx="6289">
                  <c:v>14813.704226161355</c:v>
                </c:pt>
                <c:pt idx="6290">
                  <c:v>13623.350345435052</c:v>
                </c:pt>
                <c:pt idx="6291">
                  <c:v>14699.969681401997</c:v>
                </c:pt>
                <c:pt idx="6292">
                  <c:v>14184.225284492191</c:v>
                </c:pt>
                <c:pt idx="6293">
                  <c:v>13714.840717359959</c:v>
                </c:pt>
                <c:pt idx="6294">
                  <c:v>15043.637813652775</c:v>
                </c:pt>
                <c:pt idx="6295">
                  <c:v>16897.837240612189</c:v>
                </c:pt>
                <c:pt idx="6296">
                  <c:v>17535.368764755807</c:v>
                </c:pt>
                <c:pt idx="6297">
                  <c:v>18400.934654260411</c:v>
                </c:pt>
                <c:pt idx="6298">
                  <c:v>18251.954421193121</c:v>
                </c:pt>
                <c:pt idx="6299">
                  <c:v>17588.194989088297</c:v>
                </c:pt>
                <c:pt idx="6300">
                  <c:v>18039.188346021729</c:v>
                </c:pt>
                <c:pt idx="6301">
                  <c:v>17455.351517493218</c:v>
                </c:pt>
                <c:pt idx="6302">
                  <c:v>17439.200479243671</c:v>
                </c:pt>
                <c:pt idx="6303">
                  <c:v>17823.151224613677</c:v>
                </c:pt>
                <c:pt idx="6304">
                  <c:v>17250.074385745942</c:v>
                </c:pt>
                <c:pt idx="6305">
                  <c:v>16632.169654076322</c:v>
                </c:pt>
                <c:pt idx="6306">
                  <c:v>17870.316033491934</c:v>
                </c:pt>
                <c:pt idx="6307">
                  <c:v>17783.793242571213</c:v>
                </c:pt>
                <c:pt idx="6308">
                  <c:v>18121.118101845379</c:v>
                </c:pt>
                <c:pt idx="6309">
                  <c:v>18624.950624448549</c:v>
                </c:pt>
                <c:pt idx="6310">
                  <c:v>17473.797294455588</c:v>
                </c:pt>
                <c:pt idx="6311">
                  <c:v>16396.513222221845</c:v>
                </c:pt>
                <c:pt idx="6312">
                  <c:v>14677.046666980576</c:v>
                </c:pt>
                <c:pt idx="6313">
                  <c:v>15119.252360762728</c:v>
                </c:pt>
                <c:pt idx="6314">
                  <c:v>14170.272462399938</c:v>
                </c:pt>
                <c:pt idx="6315">
                  <c:v>14914.802500747122</c:v>
                </c:pt>
                <c:pt idx="6316">
                  <c:v>14516.588823934018</c:v>
                </c:pt>
                <c:pt idx="6317">
                  <c:v>14295.288492809819</c:v>
                </c:pt>
                <c:pt idx="6318">
                  <c:v>16984.140635956606</c:v>
                </c:pt>
                <c:pt idx="6319">
                  <c:v>17444.308361414198</c:v>
                </c:pt>
                <c:pt idx="6320">
                  <c:v>18650.985288677482</c:v>
                </c:pt>
                <c:pt idx="6321">
                  <c:v>18034.838773756386</c:v>
                </c:pt>
                <c:pt idx="6322">
                  <c:v>18944.256100958835</c:v>
                </c:pt>
                <c:pt idx="6323">
                  <c:v>17612.482484960932</c:v>
                </c:pt>
                <c:pt idx="6324">
                  <c:v>17405.791790677482</c:v>
                </c:pt>
                <c:pt idx="6325">
                  <c:v>17401.65460726625</c:v>
                </c:pt>
                <c:pt idx="6326">
                  <c:v>17202.710935438226</c:v>
                </c:pt>
                <c:pt idx="6327">
                  <c:v>16965.608614824014</c:v>
                </c:pt>
                <c:pt idx="6328">
                  <c:v>17430.82961213321</c:v>
                </c:pt>
                <c:pt idx="6329">
                  <c:v>16986.089879498028</c:v>
                </c:pt>
                <c:pt idx="6330">
                  <c:v>17509.317429142346</c:v>
                </c:pt>
                <c:pt idx="6331">
                  <c:v>18318.24278865489</c:v>
                </c:pt>
                <c:pt idx="6332">
                  <c:v>19583.066061426682</c:v>
                </c:pt>
                <c:pt idx="6333">
                  <c:v>19129.3312566694</c:v>
                </c:pt>
                <c:pt idx="6334">
                  <c:v>17218.398721285572</c:v>
                </c:pt>
                <c:pt idx="6335">
                  <c:v>16410.471961009272</c:v>
                </c:pt>
                <c:pt idx="6336">
                  <c:v>15773.147041648115</c:v>
                </c:pt>
                <c:pt idx="6337">
                  <c:v>15288.16168119639</c:v>
                </c:pt>
                <c:pt idx="6338">
                  <c:v>14735.853849676787</c:v>
                </c:pt>
                <c:pt idx="6339">
                  <c:v>15307.215925977216</c:v>
                </c:pt>
                <c:pt idx="6340">
                  <c:v>14925.079692488545</c:v>
                </c:pt>
                <c:pt idx="6341">
                  <c:v>15296.221009311052</c:v>
                </c:pt>
                <c:pt idx="6342">
                  <c:v>16583.130435791816</c:v>
                </c:pt>
                <c:pt idx="6343">
                  <c:v>17387.798815799466</c:v>
                </c:pt>
                <c:pt idx="6344">
                  <c:v>17938.516928177327</c:v>
                </c:pt>
                <c:pt idx="6345">
                  <c:v>17275.962304677592</c:v>
                </c:pt>
                <c:pt idx="6346">
                  <c:v>18034.35333254846</c:v>
                </c:pt>
                <c:pt idx="6347">
                  <c:v>18704.271117515673</c:v>
                </c:pt>
                <c:pt idx="6348">
                  <c:v>17840.638056788135</c:v>
                </c:pt>
                <c:pt idx="6349">
                  <c:v>18602.786087844586</c:v>
                </c:pt>
                <c:pt idx="6350">
                  <c:v>18336.412401545909</c:v>
                </c:pt>
                <c:pt idx="6351">
                  <c:v>16865.717296939798</c:v>
                </c:pt>
                <c:pt idx="6352">
                  <c:v>18013.18005734426</c:v>
                </c:pt>
                <c:pt idx="6353">
                  <c:v>17540.25985565898</c:v>
                </c:pt>
                <c:pt idx="6354">
                  <c:v>16556.923406750582</c:v>
                </c:pt>
                <c:pt idx="6355">
                  <c:v>18606.057102498682</c:v>
                </c:pt>
                <c:pt idx="6356">
                  <c:v>20111.471680382238</c:v>
                </c:pt>
                <c:pt idx="6357">
                  <c:v>19387.779928476019</c:v>
                </c:pt>
                <c:pt idx="6358">
                  <c:v>17706.025490566997</c:v>
                </c:pt>
                <c:pt idx="6359">
                  <c:v>15549.378025407361</c:v>
                </c:pt>
                <c:pt idx="6360">
                  <c:v>15144.204959795936</c:v>
                </c:pt>
                <c:pt idx="6361">
                  <c:v>14771.232399225788</c:v>
                </c:pt>
                <c:pt idx="6362">
                  <c:v>14489.681780762025</c:v>
                </c:pt>
                <c:pt idx="6363">
                  <c:v>15163.63952431641</c:v>
                </c:pt>
                <c:pt idx="6364">
                  <c:v>14976.574881852302</c:v>
                </c:pt>
                <c:pt idx="6365">
                  <c:v>15647.59392450115</c:v>
                </c:pt>
                <c:pt idx="6366">
                  <c:v>16335.544104854051</c:v>
                </c:pt>
                <c:pt idx="6367">
                  <c:v>16585.420032371861</c:v>
                </c:pt>
                <c:pt idx="6368">
                  <c:v>16917.992463689254</c:v>
                </c:pt>
                <c:pt idx="6369">
                  <c:v>18333.793891745478</c:v>
                </c:pt>
                <c:pt idx="6370">
                  <c:v>17551.385445909367</c:v>
                </c:pt>
                <c:pt idx="6371">
                  <c:v>17067.176216003525</c:v>
                </c:pt>
                <c:pt idx="6372">
                  <c:v>17613.341604035013</c:v>
                </c:pt>
                <c:pt idx="6373">
                  <c:v>17075.112580747271</c:v>
                </c:pt>
                <c:pt idx="6374">
                  <c:v>17490.123139811149</c:v>
                </c:pt>
                <c:pt idx="6375">
                  <c:v>16368.25458672045</c:v>
                </c:pt>
                <c:pt idx="6376">
                  <c:v>16393.80719164214</c:v>
                </c:pt>
                <c:pt idx="6377">
                  <c:v>16716.268903759254</c:v>
                </c:pt>
                <c:pt idx="6378">
                  <c:v>16950.084856015441</c:v>
                </c:pt>
                <c:pt idx="6379">
                  <c:v>17963.218322965473</c:v>
                </c:pt>
                <c:pt idx="6380">
                  <c:v>19491.090244061288</c:v>
                </c:pt>
                <c:pt idx="6381">
                  <c:v>18277.159206924058</c:v>
                </c:pt>
                <c:pt idx="6382">
                  <c:v>17405.567027870336</c:v>
                </c:pt>
                <c:pt idx="6383">
                  <c:v>16404.59213645109</c:v>
                </c:pt>
                <c:pt idx="6384">
                  <c:v>14862.387151192506</c:v>
                </c:pt>
                <c:pt idx="6385">
                  <c:v>14746.236032874924</c:v>
                </c:pt>
                <c:pt idx="6386">
                  <c:v>15699.510582830761</c:v>
                </c:pt>
                <c:pt idx="6387">
                  <c:v>14577.961734588236</c:v>
                </c:pt>
                <c:pt idx="6388">
                  <c:v>15818.892475083359</c:v>
                </c:pt>
                <c:pt idx="6389">
                  <c:v>15377.831791348792</c:v>
                </c:pt>
                <c:pt idx="6390">
                  <c:v>15111.961344031904</c:v>
                </c:pt>
                <c:pt idx="6391">
                  <c:v>15784.645510608363</c:v>
                </c:pt>
                <c:pt idx="6392">
                  <c:v>16956.535978757733</c:v>
                </c:pt>
                <c:pt idx="6393">
                  <c:v>16893.222021253314</c:v>
                </c:pt>
                <c:pt idx="6394">
                  <c:v>17548.458793691294</c:v>
                </c:pt>
                <c:pt idx="6395">
                  <c:v>16837.063730396672</c:v>
                </c:pt>
                <c:pt idx="6396">
                  <c:v>16743.831898385841</c:v>
                </c:pt>
                <c:pt idx="6397">
                  <c:v>17272.159443836288</c:v>
                </c:pt>
                <c:pt idx="6398">
                  <c:v>15715.405524310729</c:v>
                </c:pt>
                <c:pt idx="6399">
                  <c:v>16249.876692484755</c:v>
                </c:pt>
                <c:pt idx="6400">
                  <c:v>16547.64055240577</c:v>
                </c:pt>
                <c:pt idx="6401">
                  <c:v>16110.498628992988</c:v>
                </c:pt>
                <c:pt idx="6402">
                  <c:v>16223.136157613548</c:v>
                </c:pt>
                <c:pt idx="6403">
                  <c:v>15829.638729463899</c:v>
                </c:pt>
                <c:pt idx="6404">
                  <c:v>17490.979447907383</c:v>
                </c:pt>
                <c:pt idx="6405">
                  <c:v>16942.521940275452</c:v>
                </c:pt>
                <c:pt idx="6406">
                  <c:v>15812.220573914061</c:v>
                </c:pt>
                <c:pt idx="6407">
                  <c:v>15060.279747431252</c:v>
                </c:pt>
                <c:pt idx="6408">
                  <c:v>15127.015415165497</c:v>
                </c:pt>
                <c:pt idx="6409">
                  <c:v>15176.448855662675</c:v>
                </c:pt>
                <c:pt idx="6410">
                  <c:v>14529.418572361777</c:v>
                </c:pt>
                <c:pt idx="6411">
                  <c:v>15075.966785810104</c:v>
                </c:pt>
                <c:pt idx="6412">
                  <c:v>14675.199129614432</c:v>
                </c:pt>
                <c:pt idx="6413">
                  <c:v>15074.261873820738</c:v>
                </c:pt>
                <c:pt idx="6414">
                  <c:v>13862.725906317788</c:v>
                </c:pt>
                <c:pt idx="6415">
                  <c:v>14824.829706243489</c:v>
                </c:pt>
                <c:pt idx="6416">
                  <c:v>14889.314961220871</c:v>
                </c:pt>
                <c:pt idx="6417">
                  <c:v>15729.362165974897</c:v>
                </c:pt>
                <c:pt idx="6418">
                  <c:v>15295.81441242893</c:v>
                </c:pt>
                <c:pt idx="6419">
                  <c:v>15573.935110851484</c:v>
                </c:pt>
                <c:pt idx="6420">
                  <c:v>15958.792764675087</c:v>
                </c:pt>
                <c:pt idx="6421">
                  <c:v>15042.254058981094</c:v>
                </c:pt>
                <c:pt idx="6422">
                  <c:v>15722.781354529121</c:v>
                </c:pt>
                <c:pt idx="6423">
                  <c:v>14436.435033851367</c:v>
                </c:pt>
                <c:pt idx="6424">
                  <c:v>14471.535524670144</c:v>
                </c:pt>
                <c:pt idx="6425">
                  <c:v>15417.794970655488</c:v>
                </c:pt>
                <c:pt idx="6426">
                  <c:v>15518.919125120816</c:v>
                </c:pt>
                <c:pt idx="6427">
                  <c:v>15865.832915082934</c:v>
                </c:pt>
                <c:pt idx="6428">
                  <c:v>17408.839094184179</c:v>
                </c:pt>
                <c:pt idx="6429">
                  <c:v>17346.354132084969</c:v>
                </c:pt>
                <c:pt idx="6430">
                  <c:v>15329.037115666077</c:v>
                </c:pt>
                <c:pt idx="6431">
                  <c:v>15393.195955614017</c:v>
                </c:pt>
                <c:pt idx="6432">
                  <c:v>14220.06003582598</c:v>
                </c:pt>
                <c:pt idx="6433">
                  <c:v>14161.352921055126</c:v>
                </c:pt>
                <c:pt idx="6434">
                  <c:v>13850.403636564422</c:v>
                </c:pt>
                <c:pt idx="6435">
                  <c:v>14653.43668202707</c:v>
                </c:pt>
                <c:pt idx="6436">
                  <c:v>13786.308883711255</c:v>
                </c:pt>
                <c:pt idx="6437">
                  <c:v>13725.279920186069</c:v>
                </c:pt>
                <c:pt idx="6438">
                  <c:v>13685.24221896868</c:v>
                </c:pt>
                <c:pt idx="6439">
                  <c:v>14190.925902289362</c:v>
                </c:pt>
                <c:pt idx="6440">
                  <c:v>14345.032419200194</c:v>
                </c:pt>
                <c:pt idx="6441">
                  <c:v>14169.730064810088</c:v>
                </c:pt>
                <c:pt idx="6442">
                  <c:v>15655.738050772261</c:v>
                </c:pt>
                <c:pt idx="6443">
                  <c:v>15313.684720805686</c:v>
                </c:pt>
                <c:pt idx="6444">
                  <c:v>14665.850874285257</c:v>
                </c:pt>
                <c:pt idx="6445">
                  <c:v>14336.580904851373</c:v>
                </c:pt>
                <c:pt idx="6446">
                  <c:v>14427.107048839278</c:v>
                </c:pt>
                <c:pt idx="6447">
                  <c:v>14496.070982377874</c:v>
                </c:pt>
                <c:pt idx="6448">
                  <c:v>14614.681749854661</c:v>
                </c:pt>
                <c:pt idx="6449">
                  <c:v>14902.190268417458</c:v>
                </c:pt>
                <c:pt idx="6450">
                  <c:v>13859.079569647947</c:v>
                </c:pt>
                <c:pt idx="6451">
                  <c:v>16193.030807193172</c:v>
                </c:pt>
                <c:pt idx="6452">
                  <c:v>16986.521432056394</c:v>
                </c:pt>
                <c:pt idx="6453">
                  <c:v>16069.78556661362</c:v>
                </c:pt>
                <c:pt idx="6454">
                  <c:v>15903.599470106852</c:v>
                </c:pt>
                <c:pt idx="6455">
                  <c:v>13548.611758359468</c:v>
                </c:pt>
                <c:pt idx="6456">
                  <c:v>13016.226419077673</c:v>
                </c:pt>
                <c:pt idx="6457">
                  <c:v>14161.562483664025</c:v>
                </c:pt>
                <c:pt idx="6458">
                  <c:v>13538.465272184849</c:v>
                </c:pt>
                <c:pt idx="6459">
                  <c:v>13326.545466833526</c:v>
                </c:pt>
                <c:pt idx="6460">
                  <c:v>13710.975732409604</c:v>
                </c:pt>
                <c:pt idx="6461">
                  <c:v>13289.263188944551</c:v>
                </c:pt>
                <c:pt idx="6462">
                  <c:v>14785.240475933158</c:v>
                </c:pt>
                <c:pt idx="6463">
                  <c:v>16150.894929295404</c:v>
                </c:pt>
                <c:pt idx="6464">
                  <c:v>15966.92427039826</c:v>
                </c:pt>
                <c:pt idx="6465">
                  <c:v>16771.761414057026</c:v>
                </c:pt>
                <c:pt idx="6466">
                  <c:v>16611.487625015619</c:v>
                </c:pt>
                <c:pt idx="6467">
                  <c:v>15650.235844741363</c:v>
                </c:pt>
                <c:pt idx="6468">
                  <c:v>16616.984023791094</c:v>
                </c:pt>
                <c:pt idx="6469">
                  <c:v>15161.093393446296</c:v>
                </c:pt>
                <c:pt idx="6470">
                  <c:v>16396.392698503634</c:v>
                </c:pt>
                <c:pt idx="6471">
                  <c:v>16231.139159769382</c:v>
                </c:pt>
                <c:pt idx="6472">
                  <c:v>15717.33897316508</c:v>
                </c:pt>
                <c:pt idx="6473">
                  <c:v>14840.086608422256</c:v>
                </c:pt>
                <c:pt idx="6474">
                  <c:v>14631.195454289091</c:v>
                </c:pt>
                <c:pt idx="6475">
                  <c:v>15642.617418991462</c:v>
                </c:pt>
                <c:pt idx="6476">
                  <c:v>17050.731155008474</c:v>
                </c:pt>
                <c:pt idx="6477">
                  <c:v>16411.26228919065</c:v>
                </c:pt>
                <c:pt idx="6478">
                  <c:v>15179.418624607539</c:v>
                </c:pt>
                <c:pt idx="6479">
                  <c:v>14131.635874750358</c:v>
                </c:pt>
                <c:pt idx="6480">
                  <c:v>13740.619179397878</c:v>
                </c:pt>
                <c:pt idx="6481">
                  <c:v>13373.231671050522</c:v>
                </c:pt>
                <c:pt idx="6482">
                  <c:v>14510.095914815536</c:v>
                </c:pt>
                <c:pt idx="6483">
                  <c:v>14163.058092655061</c:v>
                </c:pt>
                <c:pt idx="6484">
                  <c:v>13267.907685745866</c:v>
                </c:pt>
                <c:pt idx="6485">
                  <c:v>14559.801356511838</c:v>
                </c:pt>
                <c:pt idx="6486">
                  <c:v>14832.003047694776</c:v>
                </c:pt>
                <c:pt idx="6487">
                  <c:v>15777.868674276984</c:v>
                </c:pt>
                <c:pt idx="6488">
                  <c:v>16550.969589757191</c:v>
                </c:pt>
                <c:pt idx="6489">
                  <c:v>15329.888355893523</c:v>
                </c:pt>
                <c:pt idx="6490">
                  <c:v>15937.032855707273</c:v>
                </c:pt>
                <c:pt idx="6491">
                  <c:v>15476.684721361176</c:v>
                </c:pt>
                <c:pt idx="6492">
                  <c:v>16212.755779156638</c:v>
                </c:pt>
                <c:pt idx="6493">
                  <c:v>15470.805601846088</c:v>
                </c:pt>
                <c:pt idx="6494">
                  <c:v>15825.103567184575</c:v>
                </c:pt>
                <c:pt idx="6495">
                  <c:v>16134.930650890914</c:v>
                </c:pt>
                <c:pt idx="6496">
                  <c:v>15573.279207764104</c:v>
                </c:pt>
                <c:pt idx="6497">
                  <c:v>14537.342878696381</c:v>
                </c:pt>
                <c:pt idx="6498">
                  <c:v>15952.364339445887</c:v>
                </c:pt>
                <c:pt idx="6499">
                  <c:v>15937.96207957954</c:v>
                </c:pt>
                <c:pt idx="6500">
                  <c:v>17126.315587859306</c:v>
                </c:pt>
                <c:pt idx="6501">
                  <c:v>17233.855655530329</c:v>
                </c:pt>
                <c:pt idx="6502">
                  <c:v>15275.98717840996</c:v>
                </c:pt>
                <c:pt idx="6503">
                  <c:v>14681.589311798816</c:v>
                </c:pt>
                <c:pt idx="6504">
                  <c:v>13825.864902496534</c:v>
                </c:pt>
                <c:pt idx="6505">
                  <c:v>13521.330725702475</c:v>
                </c:pt>
                <c:pt idx="6506">
                  <c:v>13659.48529352084</c:v>
                </c:pt>
                <c:pt idx="6507">
                  <c:v>13552.832422805628</c:v>
                </c:pt>
                <c:pt idx="6508">
                  <c:v>13735.798362849764</c:v>
                </c:pt>
                <c:pt idx="6509">
                  <c:v>14287.071113914264</c:v>
                </c:pt>
                <c:pt idx="6510">
                  <c:v>14016.028480167579</c:v>
                </c:pt>
                <c:pt idx="6511">
                  <c:v>15847.338549669234</c:v>
                </c:pt>
                <c:pt idx="6512">
                  <c:v>15924.559683800151</c:v>
                </c:pt>
                <c:pt idx="6513">
                  <c:v>15355.578993285455</c:v>
                </c:pt>
                <c:pt idx="6514">
                  <c:v>17142.200955069235</c:v>
                </c:pt>
                <c:pt idx="6515">
                  <c:v>16808.951787229787</c:v>
                </c:pt>
                <c:pt idx="6516">
                  <c:v>16320.833338393813</c:v>
                </c:pt>
                <c:pt idx="6517">
                  <c:v>16596.833698385588</c:v>
                </c:pt>
                <c:pt idx="6518">
                  <c:v>16426.528282720068</c:v>
                </c:pt>
                <c:pt idx="6519">
                  <c:v>16593.578426061486</c:v>
                </c:pt>
                <c:pt idx="6520">
                  <c:v>15053.586436420803</c:v>
                </c:pt>
                <c:pt idx="6521">
                  <c:v>15563.757894490627</c:v>
                </c:pt>
                <c:pt idx="6522">
                  <c:v>15082.537156608485</c:v>
                </c:pt>
                <c:pt idx="6523">
                  <c:v>16350.115966084612</c:v>
                </c:pt>
                <c:pt idx="6524">
                  <c:v>16669.726494559414</c:v>
                </c:pt>
                <c:pt idx="6525">
                  <c:v>17297.409742385389</c:v>
                </c:pt>
                <c:pt idx="6526">
                  <c:v>14886.998985997749</c:v>
                </c:pt>
                <c:pt idx="6527">
                  <c:v>14649.867521695114</c:v>
                </c:pt>
                <c:pt idx="6528">
                  <c:v>14283.344708755734</c:v>
                </c:pt>
                <c:pt idx="6529">
                  <c:v>13536.957664924768</c:v>
                </c:pt>
                <c:pt idx="6530">
                  <c:v>14391.437851975548</c:v>
                </c:pt>
                <c:pt idx="6531">
                  <c:v>13737.843667881141</c:v>
                </c:pt>
                <c:pt idx="6532">
                  <c:v>13787.909177066333</c:v>
                </c:pt>
                <c:pt idx="6533">
                  <c:v>14213.111638546432</c:v>
                </c:pt>
                <c:pt idx="6534">
                  <c:v>14981.756311121637</c:v>
                </c:pt>
                <c:pt idx="6535">
                  <c:v>14750.761207645566</c:v>
                </c:pt>
                <c:pt idx="6536">
                  <c:v>16671.998263760997</c:v>
                </c:pt>
                <c:pt idx="6537">
                  <c:v>16238.30224236407</c:v>
                </c:pt>
                <c:pt idx="6538">
                  <c:v>16880.747110311084</c:v>
                </c:pt>
                <c:pt idx="6539">
                  <c:v>16039.947688947155</c:v>
                </c:pt>
                <c:pt idx="6540">
                  <c:v>15499.8268517739</c:v>
                </c:pt>
                <c:pt idx="6541">
                  <c:v>14922.088781524461</c:v>
                </c:pt>
                <c:pt idx="6542">
                  <c:v>16072.280261096943</c:v>
                </c:pt>
                <c:pt idx="6543">
                  <c:v>14610.362955105264</c:v>
                </c:pt>
                <c:pt idx="6544">
                  <c:v>14897.977409267485</c:v>
                </c:pt>
                <c:pt idx="6545">
                  <c:v>14499.174577262522</c:v>
                </c:pt>
                <c:pt idx="6546">
                  <c:v>14809.62062248688</c:v>
                </c:pt>
                <c:pt idx="6547">
                  <c:v>16122.668407487952</c:v>
                </c:pt>
                <c:pt idx="6548">
                  <c:v>16775.289315379774</c:v>
                </c:pt>
                <c:pt idx="6549">
                  <c:v>16558.529030940364</c:v>
                </c:pt>
                <c:pt idx="6550">
                  <c:v>15083.343190057856</c:v>
                </c:pt>
                <c:pt idx="6551">
                  <c:v>14100.109147096535</c:v>
                </c:pt>
                <c:pt idx="6552">
                  <c:v>13668.550177292873</c:v>
                </c:pt>
                <c:pt idx="6553">
                  <c:v>13200.080559403097</c:v>
                </c:pt>
                <c:pt idx="6554">
                  <c:v>13125.44336811725</c:v>
                </c:pt>
                <c:pt idx="6555">
                  <c:v>13742.322092909701</c:v>
                </c:pt>
                <c:pt idx="6556">
                  <c:v>12909.55816516451</c:v>
                </c:pt>
                <c:pt idx="6557">
                  <c:v>13509.80873521719</c:v>
                </c:pt>
                <c:pt idx="6558">
                  <c:v>12824.925848201283</c:v>
                </c:pt>
                <c:pt idx="6559">
                  <c:v>13060.841079914637</c:v>
                </c:pt>
                <c:pt idx="6560">
                  <c:v>14988.83142675103</c:v>
                </c:pt>
                <c:pt idx="6561">
                  <c:v>14945.799221204587</c:v>
                </c:pt>
                <c:pt idx="6562">
                  <c:v>14503.151462363103</c:v>
                </c:pt>
                <c:pt idx="6563">
                  <c:v>15217.740224738984</c:v>
                </c:pt>
                <c:pt idx="6564">
                  <c:v>14846.810367146159</c:v>
                </c:pt>
                <c:pt idx="6565">
                  <c:v>14784.969699372934</c:v>
                </c:pt>
                <c:pt idx="6566">
                  <c:v>13843.647818405181</c:v>
                </c:pt>
                <c:pt idx="6567">
                  <c:v>14164.180330152683</c:v>
                </c:pt>
                <c:pt idx="6568">
                  <c:v>13336.105198965051</c:v>
                </c:pt>
                <c:pt idx="6569">
                  <c:v>14069.230526599504</c:v>
                </c:pt>
                <c:pt idx="6570">
                  <c:v>14330.21481420123</c:v>
                </c:pt>
                <c:pt idx="6571">
                  <c:v>14697.59357985237</c:v>
                </c:pt>
                <c:pt idx="6572">
                  <c:v>15111.258192439869</c:v>
                </c:pt>
                <c:pt idx="6573">
                  <c:v>15791.11683575895</c:v>
                </c:pt>
                <c:pt idx="6574">
                  <c:v>13381.420896144564</c:v>
                </c:pt>
                <c:pt idx="6575">
                  <c:v>12931.304598143633</c:v>
                </c:pt>
                <c:pt idx="6576">
                  <c:v>12621.752353316759</c:v>
                </c:pt>
                <c:pt idx="6577">
                  <c:v>13031.693223303619</c:v>
                </c:pt>
                <c:pt idx="6578">
                  <c:v>13293.251374762136</c:v>
                </c:pt>
                <c:pt idx="6579">
                  <c:v>13623.440180548219</c:v>
                </c:pt>
                <c:pt idx="6580">
                  <c:v>13434.184947911817</c:v>
                </c:pt>
                <c:pt idx="6581">
                  <c:v>13185.430232620965</c:v>
                </c:pt>
                <c:pt idx="6582">
                  <c:v>13750.964859365697</c:v>
                </c:pt>
                <c:pt idx="6583">
                  <c:v>13674.352176943672</c:v>
                </c:pt>
                <c:pt idx="6584">
                  <c:v>14042.972023872904</c:v>
                </c:pt>
                <c:pt idx="6585">
                  <c:v>14404.111055543412</c:v>
                </c:pt>
                <c:pt idx="6586">
                  <c:v>14054.685687563568</c:v>
                </c:pt>
                <c:pt idx="6587">
                  <c:v>15168.460067906319</c:v>
                </c:pt>
                <c:pt idx="6588">
                  <c:v>14231.157990357458</c:v>
                </c:pt>
                <c:pt idx="6589">
                  <c:v>14191.111851114749</c:v>
                </c:pt>
                <c:pt idx="6590">
                  <c:v>14262.642655840031</c:v>
                </c:pt>
                <c:pt idx="6591">
                  <c:v>14426.96162925615</c:v>
                </c:pt>
                <c:pt idx="6592">
                  <c:v>14260.801492606117</c:v>
                </c:pt>
                <c:pt idx="6593">
                  <c:v>13931.369911353981</c:v>
                </c:pt>
                <c:pt idx="6594">
                  <c:v>15085.264174529997</c:v>
                </c:pt>
                <c:pt idx="6595">
                  <c:v>15321.589924379939</c:v>
                </c:pt>
                <c:pt idx="6596">
                  <c:v>15718.631373086006</c:v>
                </c:pt>
                <c:pt idx="6597">
                  <c:v>15738.814627634147</c:v>
                </c:pt>
                <c:pt idx="6598">
                  <c:v>14223.856636550219</c:v>
                </c:pt>
                <c:pt idx="6599">
                  <c:v>13919.918611105362</c:v>
                </c:pt>
                <c:pt idx="6600">
                  <c:v>12769.906912504463</c:v>
                </c:pt>
                <c:pt idx="6601">
                  <c:v>13440.076471059736</c:v>
                </c:pt>
                <c:pt idx="6602">
                  <c:v>12586.709457452787</c:v>
                </c:pt>
                <c:pt idx="6603">
                  <c:v>13129.591452593602</c:v>
                </c:pt>
                <c:pt idx="6604">
                  <c:v>13198.105177628095</c:v>
                </c:pt>
                <c:pt idx="6605">
                  <c:v>13634.706546105448</c:v>
                </c:pt>
                <c:pt idx="6606">
                  <c:v>12991.917202444673</c:v>
                </c:pt>
                <c:pt idx="6607">
                  <c:v>13197.653795027429</c:v>
                </c:pt>
                <c:pt idx="6608">
                  <c:v>13546.096606286794</c:v>
                </c:pt>
                <c:pt idx="6609">
                  <c:v>14184.291965689577</c:v>
                </c:pt>
                <c:pt idx="6610">
                  <c:v>14673.675426506365</c:v>
                </c:pt>
                <c:pt idx="6611">
                  <c:v>14267.020643237311</c:v>
                </c:pt>
                <c:pt idx="6612">
                  <c:v>15259.402917241596</c:v>
                </c:pt>
                <c:pt idx="6613">
                  <c:v>14275.819455775134</c:v>
                </c:pt>
                <c:pt idx="6614">
                  <c:v>15152.323737569775</c:v>
                </c:pt>
                <c:pt idx="6615">
                  <c:v>14844.641650121726</c:v>
                </c:pt>
                <c:pt idx="6616">
                  <c:v>14304.053860187392</c:v>
                </c:pt>
                <c:pt idx="6617">
                  <c:v>14407.582879124959</c:v>
                </c:pt>
                <c:pt idx="6618">
                  <c:v>14403.560701621693</c:v>
                </c:pt>
                <c:pt idx="6619">
                  <c:v>14683.619352266507</c:v>
                </c:pt>
                <c:pt idx="6620">
                  <c:v>16417.197642982144</c:v>
                </c:pt>
                <c:pt idx="6621">
                  <c:v>15315.486089981447</c:v>
                </c:pt>
                <c:pt idx="6622">
                  <c:v>14830.813043335253</c:v>
                </c:pt>
                <c:pt idx="6623">
                  <c:v>13816.571291183493</c:v>
                </c:pt>
                <c:pt idx="6624">
                  <c:v>12333.960759033907</c:v>
                </c:pt>
                <c:pt idx="6625">
                  <c:v>12800.399815437258</c:v>
                </c:pt>
                <c:pt idx="6626">
                  <c:v>12761.539785616154</c:v>
                </c:pt>
                <c:pt idx="6627">
                  <c:v>13417.012652381374</c:v>
                </c:pt>
                <c:pt idx="6628">
                  <c:v>13511.680897295986</c:v>
                </c:pt>
                <c:pt idx="6629">
                  <c:v>13439.123889598945</c:v>
                </c:pt>
                <c:pt idx="6630">
                  <c:v>13952.462050744547</c:v>
                </c:pt>
                <c:pt idx="6631">
                  <c:v>13354.46396914067</c:v>
                </c:pt>
                <c:pt idx="6632">
                  <c:v>15251.057141207164</c:v>
                </c:pt>
                <c:pt idx="6633">
                  <c:v>15588.745287775102</c:v>
                </c:pt>
                <c:pt idx="6634">
                  <c:v>16163.617310406975</c:v>
                </c:pt>
                <c:pt idx="6635">
                  <c:v>16156.642063149902</c:v>
                </c:pt>
                <c:pt idx="6636">
                  <c:v>15156.310661292002</c:v>
                </c:pt>
                <c:pt idx="6637">
                  <c:v>15074.825676921419</c:v>
                </c:pt>
                <c:pt idx="6638">
                  <c:v>15350.70679714831</c:v>
                </c:pt>
                <c:pt idx="6639">
                  <c:v>15802.819825082846</c:v>
                </c:pt>
                <c:pt idx="6640">
                  <c:v>15266.022297983787</c:v>
                </c:pt>
                <c:pt idx="6641">
                  <c:v>15660.103207211796</c:v>
                </c:pt>
                <c:pt idx="6642">
                  <c:v>15203.884639407675</c:v>
                </c:pt>
                <c:pt idx="6643">
                  <c:v>15616.670251811896</c:v>
                </c:pt>
                <c:pt idx="6644">
                  <c:v>16597.29659362834</c:v>
                </c:pt>
                <c:pt idx="6645">
                  <c:v>16915.281711287051</c:v>
                </c:pt>
                <c:pt idx="6646">
                  <c:v>14750.497585038505</c:v>
                </c:pt>
                <c:pt idx="6647">
                  <c:v>14224.096080180892</c:v>
                </c:pt>
                <c:pt idx="6648">
                  <c:v>14098.73904219951</c:v>
                </c:pt>
                <c:pt idx="6649">
                  <c:v>13143.485957269915</c:v>
                </c:pt>
                <c:pt idx="6650">
                  <c:v>13358.745299776314</c:v>
                </c:pt>
                <c:pt idx="6651">
                  <c:v>12978.254700708078</c:v>
                </c:pt>
                <c:pt idx="6652">
                  <c:v>12965.572338127347</c:v>
                </c:pt>
                <c:pt idx="6653">
                  <c:v>13381.232234580661</c:v>
                </c:pt>
                <c:pt idx="6654">
                  <c:v>14887.683349876033</c:v>
                </c:pt>
                <c:pt idx="6655">
                  <c:v>14259.660546350371</c:v>
                </c:pt>
                <c:pt idx="6656">
                  <c:v>15850.698955193266</c:v>
                </c:pt>
                <c:pt idx="6657">
                  <c:v>15322.011217919255</c:v>
                </c:pt>
                <c:pt idx="6658">
                  <c:v>15152.339249778877</c:v>
                </c:pt>
                <c:pt idx="6659">
                  <c:v>15922.657830174583</c:v>
                </c:pt>
                <c:pt idx="6660">
                  <c:v>15626.072442300623</c:v>
                </c:pt>
                <c:pt idx="6661">
                  <c:v>16148.262832045901</c:v>
                </c:pt>
                <c:pt idx="6662">
                  <c:v>15045.862126012669</c:v>
                </c:pt>
                <c:pt idx="6663">
                  <c:v>15210.721728620925</c:v>
                </c:pt>
                <c:pt idx="6664">
                  <c:v>15276.13432750124</c:v>
                </c:pt>
                <c:pt idx="6665">
                  <c:v>15658.803782533141</c:v>
                </c:pt>
                <c:pt idx="6666">
                  <c:v>15349.0844367317</c:v>
                </c:pt>
                <c:pt idx="6667">
                  <c:v>15582.303413822216</c:v>
                </c:pt>
                <c:pt idx="6668">
                  <c:v>17633.472565630796</c:v>
                </c:pt>
                <c:pt idx="6669">
                  <c:v>16121.97424621053</c:v>
                </c:pt>
                <c:pt idx="6670">
                  <c:v>15226.846167433305</c:v>
                </c:pt>
                <c:pt idx="6671">
                  <c:v>13817.023736332245</c:v>
                </c:pt>
                <c:pt idx="6672">
                  <c:v>13178.313166084314</c:v>
                </c:pt>
                <c:pt idx="6673">
                  <c:v>13771.563443862296</c:v>
                </c:pt>
                <c:pt idx="6674">
                  <c:v>13988.276477920228</c:v>
                </c:pt>
                <c:pt idx="6675">
                  <c:v>13363.35049433773</c:v>
                </c:pt>
                <c:pt idx="6676">
                  <c:v>13019.067998657905</c:v>
                </c:pt>
                <c:pt idx="6677">
                  <c:v>13174.737252277053</c:v>
                </c:pt>
                <c:pt idx="6678">
                  <c:v>14814.993104082023</c:v>
                </c:pt>
                <c:pt idx="6679">
                  <c:v>15153.236464067582</c:v>
                </c:pt>
                <c:pt idx="6680">
                  <c:v>14633.1584768758</c:v>
                </c:pt>
                <c:pt idx="6681">
                  <c:v>15544.354542478823</c:v>
                </c:pt>
                <c:pt idx="6682">
                  <c:v>15348.608161015602</c:v>
                </c:pt>
                <c:pt idx="6683">
                  <c:v>15431.800333293011</c:v>
                </c:pt>
                <c:pt idx="6684">
                  <c:v>14620.996559317939</c:v>
                </c:pt>
                <c:pt idx="6685">
                  <c:v>16067.641649811816</c:v>
                </c:pt>
                <c:pt idx="6686">
                  <c:v>15601.071314435783</c:v>
                </c:pt>
                <c:pt idx="6687">
                  <c:v>15672.455850775388</c:v>
                </c:pt>
                <c:pt idx="6688">
                  <c:v>15688.434795263225</c:v>
                </c:pt>
                <c:pt idx="6689">
                  <c:v>15314.800481426504</c:v>
                </c:pt>
                <c:pt idx="6690">
                  <c:v>15420.399913093504</c:v>
                </c:pt>
                <c:pt idx="6691">
                  <c:v>15282.552017784166</c:v>
                </c:pt>
                <c:pt idx="6692">
                  <c:v>16781.846687687976</c:v>
                </c:pt>
                <c:pt idx="6693">
                  <c:v>15785.343537611187</c:v>
                </c:pt>
                <c:pt idx="6694">
                  <c:v>14422.67103718989</c:v>
                </c:pt>
                <c:pt idx="6695">
                  <c:v>14739.801954387425</c:v>
                </c:pt>
                <c:pt idx="6696">
                  <c:v>13702.712679262306</c:v>
                </c:pt>
                <c:pt idx="6697">
                  <c:v>13763.995836838578</c:v>
                </c:pt>
                <c:pt idx="6698">
                  <c:v>14160.95624221817</c:v>
                </c:pt>
                <c:pt idx="6699">
                  <c:v>13515.696146893966</c:v>
                </c:pt>
                <c:pt idx="6700">
                  <c:v>14201.81036012577</c:v>
                </c:pt>
                <c:pt idx="6701">
                  <c:v>13170.563879499576</c:v>
                </c:pt>
                <c:pt idx="6702">
                  <c:v>14607.482093398408</c:v>
                </c:pt>
                <c:pt idx="6703">
                  <c:v>15345.993162345143</c:v>
                </c:pt>
                <c:pt idx="6704">
                  <c:v>15324.695028773913</c:v>
                </c:pt>
                <c:pt idx="6705">
                  <c:v>16212.438772365758</c:v>
                </c:pt>
                <c:pt idx="6706">
                  <c:v>15837.76210933376</c:v>
                </c:pt>
                <c:pt idx="6707">
                  <c:v>16119.311347547442</c:v>
                </c:pt>
                <c:pt idx="6708">
                  <c:v>15835.735922549555</c:v>
                </c:pt>
                <c:pt idx="6709">
                  <c:v>16437.241470224511</c:v>
                </c:pt>
                <c:pt idx="6710">
                  <c:v>15652.788079086224</c:v>
                </c:pt>
                <c:pt idx="6711">
                  <c:v>14929.651519315879</c:v>
                </c:pt>
                <c:pt idx="6712">
                  <c:v>15263.446223026234</c:v>
                </c:pt>
                <c:pt idx="6713">
                  <c:v>15268.875742313772</c:v>
                </c:pt>
                <c:pt idx="6714">
                  <c:v>15159.560489686195</c:v>
                </c:pt>
                <c:pt idx="6715">
                  <c:v>16901.425513403483</c:v>
                </c:pt>
                <c:pt idx="6716">
                  <c:v>17624.71320782819</c:v>
                </c:pt>
                <c:pt idx="6717">
                  <c:v>16012.668546668883</c:v>
                </c:pt>
                <c:pt idx="6718">
                  <c:v>15654.187133871994</c:v>
                </c:pt>
                <c:pt idx="6719">
                  <c:v>15334.19120889626</c:v>
                </c:pt>
                <c:pt idx="6720">
                  <c:v>14629.994547288534</c:v>
                </c:pt>
                <c:pt idx="6721">
                  <c:v>13140.382008389221</c:v>
                </c:pt>
                <c:pt idx="6722">
                  <c:v>13522.327371900994</c:v>
                </c:pt>
                <c:pt idx="6723">
                  <c:v>14073.206916818854</c:v>
                </c:pt>
                <c:pt idx="6724">
                  <c:v>13798.054471139196</c:v>
                </c:pt>
                <c:pt idx="6725">
                  <c:v>13877.450939605087</c:v>
                </c:pt>
                <c:pt idx="6726">
                  <c:v>14810.64259128814</c:v>
                </c:pt>
                <c:pt idx="6727">
                  <c:v>14727.485807092395</c:v>
                </c:pt>
                <c:pt idx="6728">
                  <c:v>16497.713899487881</c:v>
                </c:pt>
                <c:pt idx="6729">
                  <c:v>15711.952093794953</c:v>
                </c:pt>
                <c:pt idx="6730">
                  <c:v>16406.629816342702</c:v>
                </c:pt>
                <c:pt idx="6731">
                  <c:v>15173.238988365616</c:v>
                </c:pt>
                <c:pt idx="6732">
                  <c:v>16566.535669157041</c:v>
                </c:pt>
                <c:pt idx="6733">
                  <c:v>15564.574855372943</c:v>
                </c:pt>
                <c:pt idx="6734">
                  <c:v>16150.96190397122</c:v>
                </c:pt>
                <c:pt idx="6735">
                  <c:v>16304.403830656989</c:v>
                </c:pt>
                <c:pt idx="6736">
                  <c:v>15365.921302104411</c:v>
                </c:pt>
                <c:pt idx="6737">
                  <c:v>15904.749661684253</c:v>
                </c:pt>
                <c:pt idx="6738">
                  <c:v>14992.021973525818</c:v>
                </c:pt>
                <c:pt idx="6739">
                  <c:v>16200.594078450278</c:v>
                </c:pt>
                <c:pt idx="6740">
                  <c:v>16184.460879165208</c:v>
                </c:pt>
                <c:pt idx="6741">
                  <c:v>16746.086089309309</c:v>
                </c:pt>
                <c:pt idx="6742">
                  <c:v>14434.628183407502</c:v>
                </c:pt>
                <c:pt idx="6743">
                  <c:v>14429.563107887681</c:v>
                </c:pt>
                <c:pt idx="6744">
                  <c:v>14074.470398071373</c:v>
                </c:pt>
                <c:pt idx="6745">
                  <c:v>13151.200166897301</c:v>
                </c:pt>
                <c:pt idx="6746">
                  <c:v>13661.427376617856</c:v>
                </c:pt>
                <c:pt idx="6747">
                  <c:v>13640.146855594765</c:v>
                </c:pt>
                <c:pt idx="6748">
                  <c:v>12989.214113725333</c:v>
                </c:pt>
                <c:pt idx="6749">
                  <c:v>13669.135114533183</c:v>
                </c:pt>
                <c:pt idx="6750">
                  <c:v>13886.75208748226</c:v>
                </c:pt>
                <c:pt idx="6751">
                  <c:v>13186.683422672493</c:v>
                </c:pt>
                <c:pt idx="6752">
                  <c:v>15066.686630302662</c:v>
                </c:pt>
                <c:pt idx="6753">
                  <c:v>14649.526979234317</c:v>
                </c:pt>
                <c:pt idx="6754">
                  <c:v>13806.792555529164</c:v>
                </c:pt>
                <c:pt idx="6755">
                  <c:v>15191.668704274622</c:v>
                </c:pt>
                <c:pt idx="6756">
                  <c:v>15272.963642795832</c:v>
                </c:pt>
                <c:pt idx="6757">
                  <c:v>15143.550978744917</c:v>
                </c:pt>
                <c:pt idx="6758">
                  <c:v>14376.392792946153</c:v>
                </c:pt>
                <c:pt idx="6759">
                  <c:v>14176.481357734327</c:v>
                </c:pt>
                <c:pt idx="6760">
                  <c:v>14841.372316949293</c:v>
                </c:pt>
                <c:pt idx="6761">
                  <c:v>14691.16730381388</c:v>
                </c:pt>
                <c:pt idx="6762">
                  <c:v>14775.114607889278</c:v>
                </c:pt>
                <c:pt idx="6763">
                  <c:v>14957.17612485473</c:v>
                </c:pt>
                <c:pt idx="6764">
                  <c:v>15691.18885719026</c:v>
                </c:pt>
                <c:pt idx="6765">
                  <c:v>15314.242847026693</c:v>
                </c:pt>
                <c:pt idx="6766">
                  <c:v>14973.351585190396</c:v>
                </c:pt>
                <c:pt idx="6767">
                  <c:v>13767.499439225256</c:v>
                </c:pt>
                <c:pt idx="6768">
                  <c:v>13254.894498598636</c:v>
                </c:pt>
                <c:pt idx="6769">
                  <c:v>13176.315764788556</c:v>
                </c:pt>
                <c:pt idx="6770">
                  <c:v>13484.393483707592</c:v>
                </c:pt>
                <c:pt idx="6771">
                  <c:v>12363.289388021529</c:v>
                </c:pt>
                <c:pt idx="6772">
                  <c:v>12914.239547881885</c:v>
                </c:pt>
                <c:pt idx="6773">
                  <c:v>12996.815875401113</c:v>
                </c:pt>
                <c:pt idx="6774">
                  <c:v>13663.831797634333</c:v>
                </c:pt>
                <c:pt idx="6775">
                  <c:v>12976.540701756747</c:v>
                </c:pt>
                <c:pt idx="6776">
                  <c:v>13595.060058184044</c:v>
                </c:pt>
                <c:pt idx="6777">
                  <c:v>13897.005884149366</c:v>
                </c:pt>
                <c:pt idx="6778">
                  <c:v>14536.291070542324</c:v>
                </c:pt>
                <c:pt idx="6779">
                  <c:v>14534.155559359266</c:v>
                </c:pt>
                <c:pt idx="6780">
                  <c:v>14521.608117178268</c:v>
                </c:pt>
                <c:pt idx="6781">
                  <c:v>13595.724151027132</c:v>
                </c:pt>
                <c:pt idx="6782">
                  <c:v>13807.243179885603</c:v>
                </c:pt>
                <c:pt idx="6783">
                  <c:v>14187.485453520485</c:v>
                </c:pt>
                <c:pt idx="6784">
                  <c:v>14553.171637203819</c:v>
                </c:pt>
                <c:pt idx="6785">
                  <c:v>13637.052652806418</c:v>
                </c:pt>
                <c:pt idx="6786">
                  <c:v>14393.743256687942</c:v>
                </c:pt>
                <c:pt idx="6787">
                  <c:v>14892.124851256378</c:v>
                </c:pt>
                <c:pt idx="6788">
                  <c:v>15301.325950125794</c:v>
                </c:pt>
                <c:pt idx="6789">
                  <c:v>15637.411505253387</c:v>
                </c:pt>
                <c:pt idx="6790">
                  <c:v>14428.748709948302</c:v>
                </c:pt>
                <c:pt idx="6791">
                  <c:v>13591.414341592526</c:v>
                </c:pt>
                <c:pt idx="6792">
                  <c:v>13012.224748358751</c:v>
                </c:pt>
                <c:pt idx="6793">
                  <c:v>12315.9316012698</c:v>
                </c:pt>
                <c:pt idx="6794">
                  <c:v>12447.722344840444</c:v>
                </c:pt>
                <c:pt idx="6795">
                  <c:v>13222.170162325232</c:v>
                </c:pt>
                <c:pt idx="6796">
                  <c:v>12927.695390568724</c:v>
                </c:pt>
                <c:pt idx="6797">
                  <c:v>12735.367188436572</c:v>
                </c:pt>
                <c:pt idx="6798">
                  <c:v>14280.38842935998</c:v>
                </c:pt>
                <c:pt idx="6799">
                  <c:v>13626.676194134401</c:v>
                </c:pt>
                <c:pt idx="6800">
                  <c:v>13820.236875969351</c:v>
                </c:pt>
                <c:pt idx="6801">
                  <c:v>14804.433672274663</c:v>
                </c:pt>
                <c:pt idx="6802">
                  <c:v>14747.831914417919</c:v>
                </c:pt>
                <c:pt idx="6803">
                  <c:v>15029.690450270391</c:v>
                </c:pt>
                <c:pt idx="6804">
                  <c:v>15798.238272925004</c:v>
                </c:pt>
                <c:pt idx="6805">
                  <c:v>14956.088821988023</c:v>
                </c:pt>
                <c:pt idx="6806">
                  <c:v>15182.874499722848</c:v>
                </c:pt>
                <c:pt idx="6807">
                  <c:v>15631.071357843943</c:v>
                </c:pt>
                <c:pt idx="6808">
                  <c:v>15133.088224940053</c:v>
                </c:pt>
                <c:pt idx="6809">
                  <c:v>15445.588430894557</c:v>
                </c:pt>
                <c:pt idx="6810">
                  <c:v>15264.747208789126</c:v>
                </c:pt>
                <c:pt idx="6811">
                  <c:v>14995.044640484492</c:v>
                </c:pt>
                <c:pt idx="6812">
                  <c:v>17432.110329515912</c:v>
                </c:pt>
                <c:pt idx="6813">
                  <c:v>16612.809115711134</c:v>
                </c:pt>
                <c:pt idx="6814">
                  <c:v>14356.012072746116</c:v>
                </c:pt>
                <c:pt idx="6815">
                  <c:v>13801.899316371484</c:v>
                </c:pt>
                <c:pt idx="6816">
                  <c:v>14405.467444920861</c:v>
                </c:pt>
                <c:pt idx="6817">
                  <c:v>13291.232026114132</c:v>
                </c:pt>
                <c:pt idx="6818">
                  <c:v>13527.758929022677</c:v>
                </c:pt>
                <c:pt idx="6819">
                  <c:v>13815.528042468333</c:v>
                </c:pt>
                <c:pt idx="6820">
                  <c:v>14113.38074762297</c:v>
                </c:pt>
                <c:pt idx="6821">
                  <c:v>13142.90385893995</c:v>
                </c:pt>
                <c:pt idx="6822">
                  <c:v>13923.694767053879</c:v>
                </c:pt>
                <c:pt idx="6823">
                  <c:v>15537.822816145765</c:v>
                </c:pt>
                <c:pt idx="6824">
                  <c:v>15103.365392823189</c:v>
                </c:pt>
                <c:pt idx="6825">
                  <c:v>16230.16847365606</c:v>
                </c:pt>
                <c:pt idx="6826">
                  <c:v>15015.688944293097</c:v>
                </c:pt>
                <c:pt idx="6827">
                  <c:v>15707.36757622814</c:v>
                </c:pt>
                <c:pt idx="6828">
                  <c:v>15328.896470219848</c:v>
                </c:pt>
                <c:pt idx="6829">
                  <c:v>15670.25887961994</c:v>
                </c:pt>
                <c:pt idx="6830">
                  <c:v>15110.103288194257</c:v>
                </c:pt>
                <c:pt idx="6831">
                  <c:v>15760.79972403256</c:v>
                </c:pt>
                <c:pt idx="6832">
                  <c:v>14553.151437731076</c:v>
                </c:pt>
                <c:pt idx="6833">
                  <c:v>15331.00470067652</c:v>
                </c:pt>
                <c:pt idx="6834">
                  <c:v>15843.417348023704</c:v>
                </c:pt>
                <c:pt idx="6835">
                  <c:v>15104.047476538944</c:v>
                </c:pt>
                <c:pt idx="6836">
                  <c:v>16007.381241179351</c:v>
                </c:pt>
                <c:pt idx="6837">
                  <c:v>16271.473565875145</c:v>
                </c:pt>
                <c:pt idx="6838">
                  <c:v>14357.881386828967</c:v>
                </c:pt>
                <c:pt idx="6839">
                  <c:v>14564.398103417518</c:v>
                </c:pt>
                <c:pt idx="6840">
                  <c:v>13334.187324392709</c:v>
                </c:pt>
                <c:pt idx="6841">
                  <c:v>13064.841823160294</c:v>
                </c:pt>
                <c:pt idx="6842">
                  <c:v>13325.904341362173</c:v>
                </c:pt>
                <c:pt idx="6843">
                  <c:v>13007.542096182537</c:v>
                </c:pt>
                <c:pt idx="6844">
                  <c:v>13047.702052155528</c:v>
                </c:pt>
                <c:pt idx="6845">
                  <c:v>13011.470492126147</c:v>
                </c:pt>
                <c:pt idx="6846">
                  <c:v>14381.957739330956</c:v>
                </c:pt>
                <c:pt idx="6847">
                  <c:v>14751.773778063462</c:v>
                </c:pt>
                <c:pt idx="6848">
                  <c:v>16030.318615043387</c:v>
                </c:pt>
                <c:pt idx="6849">
                  <c:v>15590.068761885988</c:v>
                </c:pt>
                <c:pt idx="6850">
                  <c:v>16080.805442653167</c:v>
                </c:pt>
                <c:pt idx="6851">
                  <c:v>15392.73560228659</c:v>
                </c:pt>
                <c:pt idx="6852">
                  <c:v>15708.462031158315</c:v>
                </c:pt>
                <c:pt idx="6853">
                  <c:v>15912.908107605988</c:v>
                </c:pt>
                <c:pt idx="6854">
                  <c:v>15613.886084687781</c:v>
                </c:pt>
                <c:pt idx="6855">
                  <c:v>15290.36488661781</c:v>
                </c:pt>
                <c:pt idx="6856">
                  <c:v>15684.731859111773</c:v>
                </c:pt>
                <c:pt idx="6857">
                  <c:v>15011.013296695091</c:v>
                </c:pt>
                <c:pt idx="6858">
                  <c:v>15163.304235994063</c:v>
                </c:pt>
                <c:pt idx="6859">
                  <c:v>15684.699474977355</c:v>
                </c:pt>
                <c:pt idx="6860">
                  <c:v>16854.232717493862</c:v>
                </c:pt>
                <c:pt idx="6861">
                  <c:v>15970.741839041255</c:v>
                </c:pt>
                <c:pt idx="6862">
                  <c:v>15366.162667314557</c:v>
                </c:pt>
                <c:pt idx="6863">
                  <c:v>14088.432436063762</c:v>
                </c:pt>
                <c:pt idx="6864">
                  <c:v>13742.336839460968</c:v>
                </c:pt>
                <c:pt idx="6865">
                  <c:v>13445.298791044188</c:v>
                </c:pt>
                <c:pt idx="6866">
                  <c:v>13414.287316591339</c:v>
                </c:pt>
                <c:pt idx="6867">
                  <c:v>13436.565226276123</c:v>
                </c:pt>
                <c:pt idx="6868">
                  <c:v>13420.008229761916</c:v>
                </c:pt>
                <c:pt idx="6869">
                  <c:v>14312.956668324046</c:v>
                </c:pt>
                <c:pt idx="6870">
                  <c:v>14588.724901366028</c:v>
                </c:pt>
                <c:pt idx="6871">
                  <c:v>14485.480188390149</c:v>
                </c:pt>
                <c:pt idx="6872">
                  <c:v>16088.211295599818</c:v>
                </c:pt>
                <c:pt idx="6873">
                  <c:v>16028.042170675222</c:v>
                </c:pt>
                <c:pt idx="6874">
                  <c:v>15955.207998267148</c:v>
                </c:pt>
                <c:pt idx="6875">
                  <c:v>16354.213190052204</c:v>
                </c:pt>
                <c:pt idx="6876">
                  <c:v>16189.886885136901</c:v>
                </c:pt>
                <c:pt idx="6877">
                  <c:v>15523.921044594375</c:v>
                </c:pt>
                <c:pt idx="6878">
                  <c:v>16237.362612388777</c:v>
                </c:pt>
                <c:pt idx="6879">
                  <c:v>16300.890584530598</c:v>
                </c:pt>
                <c:pt idx="6880">
                  <c:v>16391.87104045595</c:v>
                </c:pt>
                <c:pt idx="6881">
                  <c:v>15897.975884916832</c:v>
                </c:pt>
                <c:pt idx="6882">
                  <c:v>16116.24793875563</c:v>
                </c:pt>
                <c:pt idx="6883">
                  <c:v>16195.941017303005</c:v>
                </c:pt>
                <c:pt idx="6884">
                  <c:v>17220.465183528304</c:v>
                </c:pt>
                <c:pt idx="6885">
                  <c:v>16889.321246239684</c:v>
                </c:pt>
                <c:pt idx="6886">
                  <c:v>14656.200956542531</c:v>
                </c:pt>
                <c:pt idx="6887">
                  <c:v>14645.805894680185</c:v>
                </c:pt>
                <c:pt idx="6888">
                  <c:v>14044.625716391309</c:v>
                </c:pt>
                <c:pt idx="6889">
                  <c:v>13071.6684480982</c:v>
                </c:pt>
                <c:pt idx="6890">
                  <c:v>13555.822384928797</c:v>
                </c:pt>
                <c:pt idx="6891">
                  <c:v>13176.608366115375</c:v>
                </c:pt>
                <c:pt idx="6892">
                  <c:v>14254.239692532017</c:v>
                </c:pt>
                <c:pt idx="6893">
                  <c:v>13420.202970438504</c:v>
                </c:pt>
                <c:pt idx="6894">
                  <c:v>14519.041341689393</c:v>
                </c:pt>
                <c:pt idx="6895">
                  <c:v>15138.965564791692</c:v>
                </c:pt>
                <c:pt idx="6896">
                  <c:v>15588.018800932497</c:v>
                </c:pt>
                <c:pt idx="6897">
                  <c:v>15038.759502502131</c:v>
                </c:pt>
                <c:pt idx="6898">
                  <c:v>16549.914778492239</c:v>
                </c:pt>
                <c:pt idx="6899">
                  <c:v>15655.061491471863</c:v>
                </c:pt>
                <c:pt idx="6900">
                  <c:v>15340.345604217773</c:v>
                </c:pt>
                <c:pt idx="6901">
                  <c:v>15765.238895934463</c:v>
                </c:pt>
                <c:pt idx="6902">
                  <c:v>15680.543754514742</c:v>
                </c:pt>
                <c:pt idx="6903">
                  <c:v>16014.243938932752</c:v>
                </c:pt>
                <c:pt idx="6904">
                  <c:v>15667.818013465068</c:v>
                </c:pt>
                <c:pt idx="6905">
                  <c:v>15712.93576826041</c:v>
                </c:pt>
                <c:pt idx="6906">
                  <c:v>15901.35045368118</c:v>
                </c:pt>
                <c:pt idx="6907">
                  <c:v>15713.834045761079</c:v>
                </c:pt>
                <c:pt idx="6908">
                  <c:v>16359.421216810846</c:v>
                </c:pt>
                <c:pt idx="6909">
                  <c:v>16379.378874813643</c:v>
                </c:pt>
                <c:pt idx="6910">
                  <c:v>15327.001359950244</c:v>
                </c:pt>
                <c:pt idx="6911">
                  <c:v>13980.403224056943</c:v>
                </c:pt>
                <c:pt idx="6912">
                  <c:v>13768.249566020824</c:v>
                </c:pt>
                <c:pt idx="6913">
                  <c:v>13548.113535682463</c:v>
                </c:pt>
                <c:pt idx="6914">
                  <c:v>13884.567718882414</c:v>
                </c:pt>
                <c:pt idx="6915">
                  <c:v>13073.157475404263</c:v>
                </c:pt>
                <c:pt idx="6916">
                  <c:v>13614.989827751771</c:v>
                </c:pt>
                <c:pt idx="6917">
                  <c:v>13670.254653650703</c:v>
                </c:pt>
                <c:pt idx="6918">
                  <c:v>13595.222465041803</c:v>
                </c:pt>
                <c:pt idx="6919">
                  <c:v>13692.22271780827</c:v>
                </c:pt>
                <c:pt idx="6920">
                  <c:v>14918.742236662578</c:v>
                </c:pt>
                <c:pt idx="6921">
                  <c:v>15174.84871308119</c:v>
                </c:pt>
                <c:pt idx="6922">
                  <c:v>14825.490827995316</c:v>
                </c:pt>
                <c:pt idx="6923">
                  <c:v>15310.155260502826</c:v>
                </c:pt>
                <c:pt idx="6924">
                  <c:v>14771.561203387695</c:v>
                </c:pt>
                <c:pt idx="6925">
                  <c:v>14664.960356880774</c:v>
                </c:pt>
                <c:pt idx="6926">
                  <c:v>14871.070883647855</c:v>
                </c:pt>
                <c:pt idx="6927">
                  <c:v>15624.055887335966</c:v>
                </c:pt>
                <c:pt idx="6928">
                  <c:v>14583.175976630006</c:v>
                </c:pt>
                <c:pt idx="6929">
                  <c:v>14740.571955857817</c:v>
                </c:pt>
                <c:pt idx="6930">
                  <c:v>15030.620771979644</c:v>
                </c:pt>
                <c:pt idx="6931">
                  <c:v>15288.934113473744</c:v>
                </c:pt>
                <c:pt idx="6932">
                  <c:v>16924.794698343736</c:v>
                </c:pt>
                <c:pt idx="6933">
                  <c:v>16421.886134374494</c:v>
                </c:pt>
                <c:pt idx="6934">
                  <c:v>15736.818455442968</c:v>
                </c:pt>
                <c:pt idx="6935">
                  <c:v>14224.281585865687</c:v>
                </c:pt>
                <c:pt idx="6936">
                  <c:v>13325.449662593106</c:v>
                </c:pt>
                <c:pt idx="6937">
                  <c:v>12694.966559400682</c:v>
                </c:pt>
                <c:pt idx="6938">
                  <c:v>13310.795710087108</c:v>
                </c:pt>
                <c:pt idx="6939">
                  <c:v>12736.845064536337</c:v>
                </c:pt>
                <c:pt idx="6940">
                  <c:v>12915.354212688448</c:v>
                </c:pt>
                <c:pt idx="6941">
                  <c:v>13146.074932185229</c:v>
                </c:pt>
                <c:pt idx="6942">
                  <c:v>13883.698150187513</c:v>
                </c:pt>
                <c:pt idx="6943">
                  <c:v>12681.036397342672</c:v>
                </c:pt>
                <c:pt idx="6944">
                  <c:v>13267.243369156296</c:v>
                </c:pt>
                <c:pt idx="6945">
                  <c:v>15123.148237512816</c:v>
                </c:pt>
                <c:pt idx="6946">
                  <c:v>14111.790039067295</c:v>
                </c:pt>
                <c:pt idx="6947">
                  <c:v>14268.916858134464</c:v>
                </c:pt>
                <c:pt idx="6948">
                  <c:v>14714.890241683685</c:v>
                </c:pt>
                <c:pt idx="6949">
                  <c:v>14882.332184357652</c:v>
                </c:pt>
                <c:pt idx="6950">
                  <c:v>15212.711394531387</c:v>
                </c:pt>
                <c:pt idx="6951">
                  <c:v>15020.455035490169</c:v>
                </c:pt>
                <c:pt idx="6952">
                  <c:v>13904.790370985569</c:v>
                </c:pt>
                <c:pt idx="6953">
                  <c:v>14713.15496809306</c:v>
                </c:pt>
                <c:pt idx="6954">
                  <c:v>15529.947370397545</c:v>
                </c:pt>
                <c:pt idx="6955">
                  <c:v>15651.044410649674</c:v>
                </c:pt>
                <c:pt idx="6956">
                  <c:v>16386.272752425248</c:v>
                </c:pt>
                <c:pt idx="6957">
                  <c:v>16276.169786239272</c:v>
                </c:pt>
                <c:pt idx="6958">
                  <c:v>14025.351920339173</c:v>
                </c:pt>
                <c:pt idx="6959">
                  <c:v>13656.061538260143</c:v>
                </c:pt>
                <c:pt idx="6960">
                  <c:v>12943.708577763049</c:v>
                </c:pt>
                <c:pt idx="6961">
                  <c:v>12568.125632541412</c:v>
                </c:pt>
                <c:pt idx="6962">
                  <c:v>12757.304002432404</c:v>
                </c:pt>
                <c:pt idx="6963">
                  <c:v>13494.78657183374</c:v>
                </c:pt>
                <c:pt idx="6964">
                  <c:v>13294.050024868378</c:v>
                </c:pt>
                <c:pt idx="6965">
                  <c:v>12686.539610295122</c:v>
                </c:pt>
                <c:pt idx="6966">
                  <c:v>13669.159448182167</c:v>
                </c:pt>
                <c:pt idx="6967">
                  <c:v>15167.662467837717</c:v>
                </c:pt>
                <c:pt idx="6968">
                  <c:v>15481.687370061951</c:v>
                </c:pt>
                <c:pt idx="6969">
                  <c:v>15306.522198039977</c:v>
                </c:pt>
                <c:pt idx="6970">
                  <c:v>15794.946097150034</c:v>
                </c:pt>
                <c:pt idx="6971">
                  <c:v>15540.067089860444</c:v>
                </c:pt>
                <c:pt idx="6972">
                  <c:v>16025.177938048879</c:v>
                </c:pt>
                <c:pt idx="6973">
                  <c:v>15241.368298235147</c:v>
                </c:pt>
                <c:pt idx="6974">
                  <c:v>15770.292688844891</c:v>
                </c:pt>
                <c:pt idx="6975">
                  <c:v>16216.362821827674</c:v>
                </c:pt>
                <c:pt idx="6976">
                  <c:v>14980.065942613945</c:v>
                </c:pt>
                <c:pt idx="6977">
                  <c:v>15470.387746989729</c:v>
                </c:pt>
                <c:pt idx="6978">
                  <c:v>15312.726830446443</c:v>
                </c:pt>
                <c:pt idx="6979">
                  <c:v>14896.047519920165</c:v>
                </c:pt>
                <c:pt idx="6980">
                  <c:v>16861.480342713305</c:v>
                </c:pt>
                <c:pt idx="6981">
                  <c:v>16513.183953407282</c:v>
                </c:pt>
                <c:pt idx="6982">
                  <c:v>14714.581734449694</c:v>
                </c:pt>
                <c:pt idx="6983">
                  <c:v>14059.246953945833</c:v>
                </c:pt>
                <c:pt idx="6984">
                  <c:v>13824.728890756909</c:v>
                </c:pt>
                <c:pt idx="6985">
                  <c:v>13007.999562359033</c:v>
                </c:pt>
                <c:pt idx="6986">
                  <c:v>13214.131576825626</c:v>
                </c:pt>
                <c:pt idx="6987">
                  <c:v>13441.195600606337</c:v>
                </c:pt>
                <c:pt idx="6988">
                  <c:v>14088.799793170983</c:v>
                </c:pt>
                <c:pt idx="6989">
                  <c:v>14141.469972582503</c:v>
                </c:pt>
                <c:pt idx="6990">
                  <c:v>15014.273559075871</c:v>
                </c:pt>
                <c:pt idx="6991">
                  <c:v>14979.853316944133</c:v>
                </c:pt>
                <c:pt idx="6992">
                  <c:v>15131.07587527967</c:v>
                </c:pt>
                <c:pt idx="6993">
                  <c:v>16054.108660499642</c:v>
                </c:pt>
                <c:pt idx="6994">
                  <c:v>14997.639736974028</c:v>
                </c:pt>
                <c:pt idx="6995">
                  <c:v>16385.502208176022</c:v>
                </c:pt>
                <c:pt idx="6996">
                  <c:v>15604.270488605178</c:v>
                </c:pt>
                <c:pt idx="6997">
                  <c:v>16034.828091128746</c:v>
                </c:pt>
                <c:pt idx="6998">
                  <c:v>15691.346696005527</c:v>
                </c:pt>
                <c:pt idx="6999">
                  <c:v>15411.908334213582</c:v>
                </c:pt>
                <c:pt idx="7000">
                  <c:v>15442.278734685251</c:v>
                </c:pt>
                <c:pt idx="7001">
                  <c:v>15015.889363234517</c:v>
                </c:pt>
                <c:pt idx="7002">
                  <c:v>14725.014312294932</c:v>
                </c:pt>
                <c:pt idx="7003">
                  <c:v>14564.933187688255</c:v>
                </c:pt>
                <c:pt idx="7004">
                  <c:v>16645.150761031506</c:v>
                </c:pt>
                <c:pt idx="7005">
                  <c:v>17192.945353293486</c:v>
                </c:pt>
                <c:pt idx="7006">
                  <c:v>15598.017545134966</c:v>
                </c:pt>
                <c:pt idx="7007">
                  <c:v>13961.584016817309</c:v>
                </c:pt>
                <c:pt idx="7008">
                  <c:v>14431.632485699258</c:v>
                </c:pt>
                <c:pt idx="7009">
                  <c:v>14198.312599818037</c:v>
                </c:pt>
                <c:pt idx="7010">
                  <c:v>13740.376187850741</c:v>
                </c:pt>
                <c:pt idx="7011">
                  <c:v>13374.356015824291</c:v>
                </c:pt>
                <c:pt idx="7012">
                  <c:v>13778.339878945366</c:v>
                </c:pt>
                <c:pt idx="7013">
                  <c:v>13547.631861941092</c:v>
                </c:pt>
                <c:pt idx="7014">
                  <c:v>14501.194964260965</c:v>
                </c:pt>
                <c:pt idx="7015">
                  <c:v>14424.96668324486</c:v>
                </c:pt>
                <c:pt idx="7016">
                  <c:v>15673.131424892033</c:v>
                </c:pt>
                <c:pt idx="7017">
                  <c:v>15261.793629859427</c:v>
                </c:pt>
                <c:pt idx="7018">
                  <c:v>15486.02943377418</c:v>
                </c:pt>
                <c:pt idx="7019">
                  <c:v>16019.46939247115</c:v>
                </c:pt>
                <c:pt idx="7020">
                  <c:v>16524.576478843912</c:v>
                </c:pt>
                <c:pt idx="7021">
                  <c:v>15806.67526801352</c:v>
                </c:pt>
                <c:pt idx="7022">
                  <c:v>15408.128828088269</c:v>
                </c:pt>
                <c:pt idx="7023">
                  <c:v>15707.872928449333</c:v>
                </c:pt>
                <c:pt idx="7024">
                  <c:v>16505.199481846175</c:v>
                </c:pt>
                <c:pt idx="7025">
                  <c:v>16175.492760565678</c:v>
                </c:pt>
                <c:pt idx="7026">
                  <c:v>15591.907558129886</c:v>
                </c:pt>
                <c:pt idx="7027">
                  <c:v>16567.983243043986</c:v>
                </c:pt>
                <c:pt idx="7028">
                  <c:v>16194.781113657549</c:v>
                </c:pt>
                <c:pt idx="7029">
                  <c:v>16678.37674757557</c:v>
                </c:pt>
                <c:pt idx="7030">
                  <c:v>15002.42548230906</c:v>
                </c:pt>
                <c:pt idx="7031">
                  <c:v>13943.47366931463</c:v>
                </c:pt>
                <c:pt idx="7032">
                  <c:v>13491.51268872585</c:v>
                </c:pt>
                <c:pt idx="7033">
                  <c:v>13416.179422186977</c:v>
                </c:pt>
                <c:pt idx="7034">
                  <c:v>14408.326143062945</c:v>
                </c:pt>
                <c:pt idx="7035">
                  <c:v>13087.751234443498</c:v>
                </c:pt>
                <c:pt idx="7036">
                  <c:v>13219.84741132556</c:v>
                </c:pt>
                <c:pt idx="7037">
                  <c:v>13800.072748498131</c:v>
                </c:pt>
                <c:pt idx="7038">
                  <c:v>14404.971856413558</c:v>
                </c:pt>
                <c:pt idx="7039">
                  <c:v>15082.076378811887</c:v>
                </c:pt>
                <c:pt idx="7040">
                  <c:v>15290.933632437822</c:v>
                </c:pt>
                <c:pt idx="7041">
                  <c:v>15390.398822820496</c:v>
                </c:pt>
                <c:pt idx="7042">
                  <c:v>15294.708611184673</c:v>
                </c:pt>
                <c:pt idx="7043">
                  <c:v>14843.072253303137</c:v>
                </c:pt>
                <c:pt idx="7044">
                  <c:v>15764.598653896745</c:v>
                </c:pt>
                <c:pt idx="7045">
                  <c:v>16001.323742362667</c:v>
                </c:pt>
                <c:pt idx="7046">
                  <c:v>15262.701439555824</c:v>
                </c:pt>
                <c:pt idx="7047">
                  <c:v>15939.939301868118</c:v>
                </c:pt>
                <c:pt idx="7048">
                  <c:v>15550.322883017765</c:v>
                </c:pt>
                <c:pt idx="7049">
                  <c:v>15852.207269745093</c:v>
                </c:pt>
                <c:pt idx="7050">
                  <c:v>15053.857471983212</c:v>
                </c:pt>
                <c:pt idx="7051">
                  <c:v>15937.916195914888</c:v>
                </c:pt>
                <c:pt idx="7052">
                  <c:v>15934.320796175216</c:v>
                </c:pt>
                <c:pt idx="7053">
                  <c:v>16222.478761026776</c:v>
                </c:pt>
                <c:pt idx="7054">
                  <c:v>14719.601132626074</c:v>
                </c:pt>
                <c:pt idx="7055">
                  <c:v>13796.171320199661</c:v>
                </c:pt>
                <c:pt idx="7056">
                  <c:v>12692.212199935915</c:v>
                </c:pt>
                <c:pt idx="7057">
                  <c:v>12548.831253154671</c:v>
                </c:pt>
                <c:pt idx="7058">
                  <c:v>12426.245076140758</c:v>
                </c:pt>
                <c:pt idx="7059">
                  <c:v>12370.559649035182</c:v>
                </c:pt>
                <c:pt idx="7060">
                  <c:v>12614.369881718503</c:v>
                </c:pt>
                <c:pt idx="7061">
                  <c:v>13768.936908527536</c:v>
                </c:pt>
                <c:pt idx="7062">
                  <c:v>13980.315479584899</c:v>
                </c:pt>
                <c:pt idx="7063">
                  <c:v>14825.257583487495</c:v>
                </c:pt>
                <c:pt idx="7064">
                  <c:v>15851.463990629727</c:v>
                </c:pt>
                <c:pt idx="7065">
                  <c:v>16195.48077040582</c:v>
                </c:pt>
                <c:pt idx="7066">
                  <c:v>15918.723782208453</c:v>
                </c:pt>
                <c:pt idx="7067">
                  <c:v>16140.208081967356</c:v>
                </c:pt>
                <c:pt idx="7068">
                  <c:v>15334.538309692382</c:v>
                </c:pt>
                <c:pt idx="7069">
                  <c:v>16260.136291028681</c:v>
                </c:pt>
                <c:pt idx="7070">
                  <c:v>16095.680946257544</c:v>
                </c:pt>
                <c:pt idx="7071">
                  <c:v>15693.295330390538</c:v>
                </c:pt>
                <c:pt idx="7072">
                  <c:v>15022.143806722443</c:v>
                </c:pt>
                <c:pt idx="7073">
                  <c:v>15192.76615826383</c:v>
                </c:pt>
                <c:pt idx="7074">
                  <c:v>16486.617707101886</c:v>
                </c:pt>
                <c:pt idx="7075">
                  <c:v>15170.712933111336</c:v>
                </c:pt>
                <c:pt idx="7076">
                  <c:v>15804.521620417068</c:v>
                </c:pt>
                <c:pt idx="7077">
                  <c:v>17325.0161579331</c:v>
                </c:pt>
                <c:pt idx="7078">
                  <c:v>15608.038839128269</c:v>
                </c:pt>
                <c:pt idx="7079">
                  <c:v>13404.774301957787</c:v>
                </c:pt>
                <c:pt idx="7080">
                  <c:v>12776.677014132461</c:v>
                </c:pt>
                <c:pt idx="7081">
                  <c:v>12821.996303105452</c:v>
                </c:pt>
                <c:pt idx="7082">
                  <c:v>12370.613441041822</c:v>
                </c:pt>
                <c:pt idx="7083">
                  <c:v>13174.720488643881</c:v>
                </c:pt>
                <c:pt idx="7084">
                  <c:v>13166.82739847316</c:v>
                </c:pt>
                <c:pt idx="7085">
                  <c:v>13000.26566447496</c:v>
                </c:pt>
                <c:pt idx="7086">
                  <c:v>14086.560138298066</c:v>
                </c:pt>
                <c:pt idx="7087">
                  <c:v>13747.955811271231</c:v>
                </c:pt>
                <c:pt idx="7088">
                  <c:v>14007.514788786917</c:v>
                </c:pt>
                <c:pt idx="7089">
                  <c:v>14821.139410260192</c:v>
                </c:pt>
                <c:pt idx="7090">
                  <c:v>15313.002756878665</c:v>
                </c:pt>
                <c:pt idx="7091">
                  <c:v>15704.220662672658</c:v>
                </c:pt>
                <c:pt idx="7092">
                  <c:v>14737.851690950223</c:v>
                </c:pt>
                <c:pt idx="7093">
                  <c:v>15572.796594356792</c:v>
                </c:pt>
                <c:pt idx="7094">
                  <c:v>15805.278052483822</c:v>
                </c:pt>
                <c:pt idx="7095">
                  <c:v>14745.116750924686</c:v>
                </c:pt>
                <c:pt idx="7096">
                  <c:v>14773.791309494281</c:v>
                </c:pt>
                <c:pt idx="7097">
                  <c:v>14912.538697203205</c:v>
                </c:pt>
                <c:pt idx="7098">
                  <c:v>14836.121783979897</c:v>
                </c:pt>
                <c:pt idx="7099">
                  <c:v>15262.529754009</c:v>
                </c:pt>
                <c:pt idx="7100">
                  <c:v>16446.992022261482</c:v>
                </c:pt>
                <c:pt idx="7101">
                  <c:v>15791.828007685956</c:v>
                </c:pt>
                <c:pt idx="7102">
                  <c:v>15269.164956885917</c:v>
                </c:pt>
                <c:pt idx="7103">
                  <c:v>14535.619380402899</c:v>
                </c:pt>
                <c:pt idx="7104">
                  <c:v>12741.227205103365</c:v>
                </c:pt>
                <c:pt idx="7105">
                  <c:v>13688.299014337432</c:v>
                </c:pt>
                <c:pt idx="7106">
                  <c:v>12570.816217337464</c:v>
                </c:pt>
                <c:pt idx="7107">
                  <c:v>12521.359285062916</c:v>
                </c:pt>
                <c:pt idx="7108">
                  <c:v>12851.362243721625</c:v>
                </c:pt>
                <c:pt idx="7109">
                  <c:v>12800.808718910335</c:v>
                </c:pt>
                <c:pt idx="7110">
                  <c:v>12959.313626888121</c:v>
                </c:pt>
                <c:pt idx="7111">
                  <c:v>13433.690348110727</c:v>
                </c:pt>
                <c:pt idx="7112">
                  <c:v>13896.617855106775</c:v>
                </c:pt>
                <c:pt idx="7113">
                  <c:v>14307.245945391605</c:v>
                </c:pt>
                <c:pt idx="7114">
                  <c:v>15013.352617821673</c:v>
                </c:pt>
                <c:pt idx="7115">
                  <c:v>14329.383424758709</c:v>
                </c:pt>
                <c:pt idx="7116">
                  <c:v>14314.319440331101</c:v>
                </c:pt>
                <c:pt idx="7117">
                  <c:v>15208.950686030539</c:v>
                </c:pt>
                <c:pt idx="7118">
                  <c:v>15259.572942937248</c:v>
                </c:pt>
                <c:pt idx="7119">
                  <c:v>14002.728634197611</c:v>
                </c:pt>
                <c:pt idx="7120">
                  <c:v>14662.624019828922</c:v>
                </c:pt>
                <c:pt idx="7121">
                  <c:v>15330.09139974613</c:v>
                </c:pt>
                <c:pt idx="7122">
                  <c:v>15135.852114977224</c:v>
                </c:pt>
                <c:pt idx="7123">
                  <c:v>15301.341429494412</c:v>
                </c:pt>
                <c:pt idx="7124">
                  <c:v>16814.083075581813</c:v>
                </c:pt>
                <c:pt idx="7125">
                  <c:v>16449.623112412595</c:v>
                </c:pt>
                <c:pt idx="7126">
                  <c:v>15468.682662850426</c:v>
                </c:pt>
                <c:pt idx="7127">
                  <c:v>13411.263401663609</c:v>
                </c:pt>
                <c:pt idx="7128">
                  <c:v>12785.343124742098</c:v>
                </c:pt>
                <c:pt idx="7129">
                  <c:v>13355.678761878064</c:v>
                </c:pt>
                <c:pt idx="7130">
                  <c:v>13753.658437044627</c:v>
                </c:pt>
                <c:pt idx="7131">
                  <c:v>13543.888959619222</c:v>
                </c:pt>
                <c:pt idx="7132">
                  <c:v>13073.052806559232</c:v>
                </c:pt>
                <c:pt idx="7133">
                  <c:v>13048.607679878745</c:v>
                </c:pt>
                <c:pt idx="7134">
                  <c:v>14326.819447487413</c:v>
                </c:pt>
                <c:pt idx="7135">
                  <c:v>14192.055573623595</c:v>
                </c:pt>
                <c:pt idx="7136">
                  <c:v>15309.310154324134</c:v>
                </c:pt>
                <c:pt idx="7137">
                  <c:v>15262.072543139855</c:v>
                </c:pt>
                <c:pt idx="7138">
                  <c:v>14917.678482420888</c:v>
                </c:pt>
                <c:pt idx="7139">
                  <c:v>15962.071348446205</c:v>
                </c:pt>
                <c:pt idx="7140">
                  <c:v>15187.331702027308</c:v>
                </c:pt>
                <c:pt idx="7141">
                  <c:v>15597.899515119578</c:v>
                </c:pt>
                <c:pt idx="7142">
                  <c:v>15386.7003667714</c:v>
                </c:pt>
                <c:pt idx="7143">
                  <c:v>15586.267600504339</c:v>
                </c:pt>
                <c:pt idx="7144">
                  <c:v>15714.201625997079</c:v>
                </c:pt>
                <c:pt idx="7145">
                  <c:v>15556.40582032189</c:v>
                </c:pt>
                <c:pt idx="7146">
                  <c:v>15236.289729985683</c:v>
                </c:pt>
                <c:pt idx="7147">
                  <c:v>15062.364475440661</c:v>
                </c:pt>
                <c:pt idx="7148">
                  <c:v>17461.819007364174</c:v>
                </c:pt>
                <c:pt idx="7149">
                  <c:v>17546.227814244805</c:v>
                </c:pt>
                <c:pt idx="7150">
                  <c:v>15268.289199715036</c:v>
                </c:pt>
                <c:pt idx="7151">
                  <c:v>13780.718493558197</c:v>
                </c:pt>
                <c:pt idx="7152">
                  <c:v>13833.665326355233</c:v>
                </c:pt>
                <c:pt idx="7153">
                  <c:v>12867.194142202843</c:v>
                </c:pt>
                <c:pt idx="7154">
                  <c:v>12876.573000751741</c:v>
                </c:pt>
                <c:pt idx="7155">
                  <c:v>13285.907596719635</c:v>
                </c:pt>
                <c:pt idx="7156">
                  <c:v>12083.926317788239</c:v>
                </c:pt>
                <c:pt idx="7157">
                  <c:v>13230.210316856654</c:v>
                </c:pt>
                <c:pt idx="7158">
                  <c:v>14684.055765963885</c:v>
                </c:pt>
                <c:pt idx="7159">
                  <c:v>14291.915618224959</c:v>
                </c:pt>
                <c:pt idx="7160">
                  <c:v>15399.689149830647</c:v>
                </c:pt>
                <c:pt idx="7161">
                  <c:v>15419.417148732231</c:v>
                </c:pt>
                <c:pt idx="7162">
                  <c:v>16047.591597982449</c:v>
                </c:pt>
                <c:pt idx="7163">
                  <c:v>15439.825102132152</c:v>
                </c:pt>
                <c:pt idx="7164">
                  <c:v>16378.906945319604</c:v>
                </c:pt>
                <c:pt idx="7165">
                  <c:v>16687.356853887242</c:v>
                </c:pt>
                <c:pt idx="7166">
                  <c:v>16824.012649718428</c:v>
                </c:pt>
                <c:pt idx="7167">
                  <c:v>16723.192003271011</c:v>
                </c:pt>
                <c:pt idx="7168">
                  <c:v>16617.838719904164</c:v>
                </c:pt>
                <c:pt idx="7169">
                  <c:v>15384.368281011075</c:v>
                </c:pt>
                <c:pt idx="7170">
                  <c:v>16049.660975594154</c:v>
                </c:pt>
                <c:pt idx="7171">
                  <c:v>15375.79217196131</c:v>
                </c:pt>
                <c:pt idx="7172">
                  <c:v>15995.16116554349</c:v>
                </c:pt>
                <c:pt idx="7173">
                  <c:v>16625.354110624514</c:v>
                </c:pt>
                <c:pt idx="7174">
                  <c:v>15344.162929498381</c:v>
                </c:pt>
                <c:pt idx="7175">
                  <c:v>14413.649653723238</c:v>
                </c:pt>
                <c:pt idx="7176">
                  <c:v>12616.604630917072</c:v>
                </c:pt>
                <c:pt idx="7177">
                  <c:v>12577.557684623071</c:v>
                </c:pt>
                <c:pt idx="7178">
                  <c:v>12164.337991622677</c:v>
                </c:pt>
                <c:pt idx="7179">
                  <c:v>12665.04081858395</c:v>
                </c:pt>
                <c:pt idx="7180">
                  <c:v>13372.577070079657</c:v>
                </c:pt>
                <c:pt idx="7181">
                  <c:v>13806.677133463461</c:v>
                </c:pt>
                <c:pt idx="7182">
                  <c:v>14701.724352164858</c:v>
                </c:pt>
                <c:pt idx="7183">
                  <c:v>14640.071179775188</c:v>
                </c:pt>
                <c:pt idx="7184">
                  <c:v>15095.554482879343</c:v>
                </c:pt>
                <c:pt idx="7185">
                  <c:v>15970.53529776536</c:v>
                </c:pt>
                <c:pt idx="7186">
                  <c:v>15481.090478260456</c:v>
                </c:pt>
                <c:pt idx="7187">
                  <c:v>16177.44195282211</c:v>
                </c:pt>
                <c:pt idx="7188">
                  <c:v>16521.141474893771</c:v>
                </c:pt>
                <c:pt idx="7189">
                  <c:v>16470.974138554073</c:v>
                </c:pt>
                <c:pt idx="7190">
                  <c:v>16726.175283544624</c:v>
                </c:pt>
                <c:pt idx="7191">
                  <c:v>15413.042421504313</c:v>
                </c:pt>
                <c:pt idx="7192">
                  <c:v>15586.761753432289</c:v>
                </c:pt>
                <c:pt idx="7193">
                  <c:v>15454.59928068636</c:v>
                </c:pt>
                <c:pt idx="7194">
                  <c:v>16184.490377711221</c:v>
                </c:pt>
                <c:pt idx="7195">
                  <c:v>15675.855486276723</c:v>
                </c:pt>
                <c:pt idx="7196">
                  <c:v>17113.216483348864</c:v>
                </c:pt>
                <c:pt idx="7197">
                  <c:v>15732.61571670543</c:v>
                </c:pt>
                <c:pt idx="7198">
                  <c:v>14785.59780615473</c:v>
                </c:pt>
                <c:pt idx="7199">
                  <c:v>14710.381986490383</c:v>
                </c:pt>
                <c:pt idx="7200">
                  <c:v>13986.049422479988</c:v>
                </c:pt>
                <c:pt idx="7201">
                  <c:v>13679.744736938863</c:v>
                </c:pt>
                <c:pt idx="7202">
                  <c:v>13014.296549075389</c:v>
                </c:pt>
                <c:pt idx="7203">
                  <c:v>13848.799230933295</c:v>
                </c:pt>
                <c:pt idx="7204">
                  <c:v>12808.021594559727</c:v>
                </c:pt>
                <c:pt idx="7205">
                  <c:v>14129.126607177366</c:v>
                </c:pt>
                <c:pt idx="7206">
                  <c:v>13404.425147636992</c:v>
                </c:pt>
                <c:pt idx="7207">
                  <c:v>15319.779344950062</c:v>
                </c:pt>
                <c:pt idx="7208">
                  <c:v>16017.055708231077</c:v>
                </c:pt>
                <c:pt idx="7209">
                  <c:v>15049.547345515015</c:v>
                </c:pt>
                <c:pt idx="7210">
                  <c:v>15628.478894864604</c:v>
                </c:pt>
                <c:pt idx="7211">
                  <c:v>16780.750688347398</c:v>
                </c:pt>
                <c:pt idx="7212">
                  <c:v>15782.818193539781</c:v>
                </c:pt>
                <c:pt idx="7213">
                  <c:v>16039.353392218691</c:v>
                </c:pt>
                <c:pt idx="7214">
                  <c:v>15544.593195382606</c:v>
                </c:pt>
                <c:pt idx="7215">
                  <c:v>15946.770081750437</c:v>
                </c:pt>
                <c:pt idx="7216">
                  <c:v>16343.237802675667</c:v>
                </c:pt>
                <c:pt idx="7217">
                  <c:v>16085.767173865568</c:v>
                </c:pt>
                <c:pt idx="7218">
                  <c:v>16239.443200302765</c:v>
                </c:pt>
                <c:pt idx="7219">
                  <c:v>16194.228876991867</c:v>
                </c:pt>
                <c:pt idx="7220">
                  <c:v>16556.318620748581</c:v>
                </c:pt>
                <c:pt idx="7221">
                  <c:v>15766.731036869756</c:v>
                </c:pt>
                <c:pt idx="7222">
                  <c:v>14132.639975581127</c:v>
                </c:pt>
                <c:pt idx="7223">
                  <c:v>14239.691523537595</c:v>
                </c:pt>
                <c:pt idx="7224">
                  <c:v>14462.631785770685</c:v>
                </c:pt>
                <c:pt idx="7225">
                  <c:v>13540.550954579965</c:v>
                </c:pt>
                <c:pt idx="7226">
                  <c:v>13473.392061749862</c:v>
                </c:pt>
                <c:pt idx="7227">
                  <c:v>12815.855095784538</c:v>
                </c:pt>
                <c:pt idx="7228">
                  <c:v>13744.320147842918</c:v>
                </c:pt>
                <c:pt idx="7229">
                  <c:v>12920.69467181409</c:v>
                </c:pt>
                <c:pt idx="7230">
                  <c:v>13584.328850784686</c:v>
                </c:pt>
                <c:pt idx="7231">
                  <c:v>14960.073791271587</c:v>
                </c:pt>
                <c:pt idx="7232">
                  <c:v>15835.705425779108</c:v>
                </c:pt>
                <c:pt idx="7233">
                  <c:v>14984.340647367804</c:v>
                </c:pt>
                <c:pt idx="7234">
                  <c:v>15505.148058520157</c:v>
                </c:pt>
                <c:pt idx="7235">
                  <c:v>15687.615546906767</c:v>
                </c:pt>
                <c:pt idx="7236">
                  <c:v>14772.780420562704</c:v>
                </c:pt>
                <c:pt idx="7237">
                  <c:v>16392.930893045788</c:v>
                </c:pt>
                <c:pt idx="7238">
                  <c:v>15715.374406495097</c:v>
                </c:pt>
                <c:pt idx="7239">
                  <c:v>15966.554691440293</c:v>
                </c:pt>
                <c:pt idx="7240">
                  <c:v>15319.442463284133</c:v>
                </c:pt>
                <c:pt idx="7241">
                  <c:v>14800.06525614997</c:v>
                </c:pt>
                <c:pt idx="7242">
                  <c:v>15011.403156031402</c:v>
                </c:pt>
                <c:pt idx="7243">
                  <c:v>14621.561963459431</c:v>
                </c:pt>
                <c:pt idx="7244">
                  <c:v>16445.749988463231</c:v>
                </c:pt>
                <c:pt idx="7245">
                  <c:v>15947.344124246491</c:v>
                </c:pt>
                <c:pt idx="7246">
                  <c:v>14237.574613726218</c:v>
                </c:pt>
                <c:pt idx="7247">
                  <c:v>13776.221403272626</c:v>
                </c:pt>
                <c:pt idx="7248">
                  <c:v>13337.868798641861</c:v>
                </c:pt>
                <c:pt idx="7249">
                  <c:v>13733.470660767611</c:v>
                </c:pt>
                <c:pt idx="7250">
                  <c:v>13373.861749192143</c:v>
                </c:pt>
                <c:pt idx="7251">
                  <c:v>13486.626691172689</c:v>
                </c:pt>
                <c:pt idx="7252">
                  <c:v>12985.1043184551</c:v>
                </c:pt>
                <c:pt idx="7253">
                  <c:v>13319.466779193775</c:v>
                </c:pt>
                <c:pt idx="7254">
                  <c:v>13782.518255119228</c:v>
                </c:pt>
                <c:pt idx="7255">
                  <c:v>12843.376566035267</c:v>
                </c:pt>
                <c:pt idx="7256">
                  <c:v>14407.420602992202</c:v>
                </c:pt>
                <c:pt idx="7257">
                  <c:v>14506.784108708953</c:v>
                </c:pt>
                <c:pt idx="7258">
                  <c:v>14422.151179249011</c:v>
                </c:pt>
                <c:pt idx="7259">
                  <c:v>15696.539401479091</c:v>
                </c:pt>
                <c:pt idx="7260">
                  <c:v>15300.939566538671</c:v>
                </c:pt>
                <c:pt idx="7261">
                  <c:v>15405.950161430515</c:v>
                </c:pt>
                <c:pt idx="7262">
                  <c:v>14357.847007627081</c:v>
                </c:pt>
                <c:pt idx="7263">
                  <c:v>14698.998932243081</c:v>
                </c:pt>
                <c:pt idx="7264">
                  <c:v>14294.452893402062</c:v>
                </c:pt>
                <c:pt idx="7265">
                  <c:v>13983.260182724012</c:v>
                </c:pt>
                <c:pt idx="7266">
                  <c:v>14052.292073052342</c:v>
                </c:pt>
                <c:pt idx="7267">
                  <c:v>14955.780035839796</c:v>
                </c:pt>
                <c:pt idx="7268">
                  <c:v>15256.638436838946</c:v>
                </c:pt>
                <c:pt idx="7269">
                  <c:v>16578.127595397433</c:v>
                </c:pt>
                <c:pt idx="7270">
                  <c:v>14317.268326413208</c:v>
                </c:pt>
                <c:pt idx="7271">
                  <c:v>13214.204743207023</c:v>
                </c:pt>
                <c:pt idx="7272">
                  <c:v>12617.152947662989</c:v>
                </c:pt>
                <c:pt idx="7273">
                  <c:v>11995.085085592389</c:v>
                </c:pt>
                <c:pt idx="7274">
                  <c:v>12764.945127687693</c:v>
                </c:pt>
                <c:pt idx="7275">
                  <c:v>12821.580343647844</c:v>
                </c:pt>
                <c:pt idx="7276">
                  <c:v>12974.969064860672</c:v>
                </c:pt>
                <c:pt idx="7277">
                  <c:v>12684.856133063655</c:v>
                </c:pt>
                <c:pt idx="7278">
                  <c:v>12968.846079497129</c:v>
                </c:pt>
                <c:pt idx="7279">
                  <c:v>12448.112931365366</c:v>
                </c:pt>
                <c:pt idx="7280">
                  <c:v>13576.45497129728</c:v>
                </c:pt>
                <c:pt idx="7281">
                  <c:v>12969.784464322496</c:v>
                </c:pt>
                <c:pt idx="7282">
                  <c:v>13203.787433701702</c:v>
                </c:pt>
                <c:pt idx="7283">
                  <c:v>13538.16855720596</c:v>
                </c:pt>
                <c:pt idx="7284">
                  <c:v>13430.373596615784</c:v>
                </c:pt>
                <c:pt idx="7285">
                  <c:v>12870.550239870492</c:v>
                </c:pt>
                <c:pt idx="7286">
                  <c:v>13822.654360803153</c:v>
                </c:pt>
                <c:pt idx="7287">
                  <c:v>13071.789052311538</c:v>
                </c:pt>
                <c:pt idx="7288">
                  <c:v>13091.446621307445</c:v>
                </c:pt>
                <c:pt idx="7289">
                  <c:v>12723.674522210833</c:v>
                </c:pt>
                <c:pt idx="7290">
                  <c:v>13527.108288358979</c:v>
                </c:pt>
                <c:pt idx="7291">
                  <c:v>12624.340220569244</c:v>
                </c:pt>
                <c:pt idx="7292">
                  <c:v>14571.169275268972</c:v>
                </c:pt>
                <c:pt idx="7293">
                  <c:v>14635.673076781279</c:v>
                </c:pt>
                <c:pt idx="7294">
                  <c:v>14152.35108465369</c:v>
                </c:pt>
                <c:pt idx="7295">
                  <c:v>13267.451166636341</c:v>
                </c:pt>
                <c:pt idx="7296">
                  <c:v>11922.618210834276</c:v>
                </c:pt>
                <c:pt idx="7297">
                  <c:v>11800.616962578997</c:v>
                </c:pt>
                <c:pt idx="7298">
                  <c:v>12795.309619068334</c:v>
                </c:pt>
                <c:pt idx="7299">
                  <c:v>13113.030443616177</c:v>
                </c:pt>
                <c:pt idx="7300">
                  <c:v>12938.761194040728</c:v>
                </c:pt>
                <c:pt idx="7301">
                  <c:v>13001.240005028938</c:v>
                </c:pt>
                <c:pt idx="7302">
                  <c:v>12612.316479892166</c:v>
                </c:pt>
                <c:pt idx="7303">
                  <c:v>12599.248584864303</c:v>
                </c:pt>
                <c:pt idx="7304">
                  <c:v>14256.979546615523</c:v>
                </c:pt>
                <c:pt idx="7305">
                  <c:v>14443.174172940999</c:v>
                </c:pt>
                <c:pt idx="7306">
                  <c:v>14434.064334683859</c:v>
                </c:pt>
                <c:pt idx="7307">
                  <c:v>14265.446535698622</c:v>
                </c:pt>
                <c:pt idx="7308">
                  <c:v>13666.034027124582</c:v>
                </c:pt>
                <c:pt idx="7309">
                  <c:v>15012.073657251623</c:v>
                </c:pt>
                <c:pt idx="7310">
                  <c:v>14622.186371352625</c:v>
                </c:pt>
                <c:pt idx="7311">
                  <c:v>14202.960742995579</c:v>
                </c:pt>
                <c:pt idx="7312">
                  <c:v>14333.176649540945</c:v>
                </c:pt>
                <c:pt idx="7313">
                  <c:v>13734.765751725099</c:v>
                </c:pt>
                <c:pt idx="7314">
                  <c:v>13556.545716128363</c:v>
                </c:pt>
                <c:pt idx="7315">
                  <c:v>14908.825583285892</c:v>
                </c:pt>
                <c:pt idx="7316">
                  <c:v>15556.542719881174</c:v>
                </c:pt>
                <c:pt idx="7317">
                  <c:v>15373.600332151475</c:v>
                </c:pt>
                <c:pt idx="7318">
                  <c:v>14344.480974251283</c:v>
                </c:pt>
                <c:pt idx="7319">
                  <c:v>12479.686992939918</c:v>
                </c:pt>
                <c:pt idx="7320">
                  <c:v>13377.744923159387</c:v>
                </c:pt>
                <c:pt idx="7321">
                  <c:v>12583.493339434615</c:v>
                </c:pt>
                <c:pt idx="7322">
                  <c:v>12906.209897590054</c:v>
                </c:pt>
                <c:pt idx="7323">
                  <c:v>12793.12444832477</c:v>
                </c:pt>
                <c:pt idx="7324">
                  <c:v>12955.616528461389</c:v>
                </c:pt>
                <c:pt idx="7325">
                  <c:v>12682.650130156699</c:v>
                </c:pt>
                <c:pt idx="7326">
                  <c:v>13474.356716443792</c:v>
                </c:pt>
                <c:pt idx="7327">
                  <c:v>13772.779610531166</c:v>
                </c:pt>
                <c:pt idx="7328">
                  <c:v>15433.778074918984</c:v>
                </c:pt>
                <c:pt idx="7329">
                  <c:v>15797.207750975704</c:v>
                </c:pt>
                <c:pt idx="7330">
                  <c:v>15885.666564080973</c:v>
                </c:pt>
                <c:pt idx="7331">
                  <c:v>15347.818462144474</c:v>
                </c:pt>
                <c:pt idx="7332">
                  <c:v>14800.496202732929</c:v>
                </c:pt>
                <c:pt idx="7333">
                  <c:v>16106.328050300235</c:v>
                </c:pt>
                <c:pt idx="7334">
                  <c:v>16086.061481210209</c:v>
                </c:pt>
                <c:pt idx="7335">
                  <c:v>14754.639950758412</c:v>
                </c:pt>
                <c:pt idx="7336">
                  <c:v>15499.9549525935</c:v>
                </c:pt>
                <c:pt idx="7337">
                  <c:v>15347.973000387099</c:v>
                </c:pt>
                <c:pt idx="7338">
                  <c:v>14351.346364350411</c:v>
                </c:pt>
                <c:pt idx="7339">
                  <c:v>14461.01470811557</c:v>
                </c:pt>
                <c:pt idx="7340">
                  <c:v>16132.781122596432</c:v>
                </c:pt>
                <c:pt idx="7341">
                  <c:v>15622.303917000407</c:v>
                </c:pt>
                <c:pt idx="7342">
                  <c:v>15453.127206056846</c:v>
                </c:pt>
                <c:pt idx="7343">
                  <c:v>14253.28872515936</c:v>
                </c:pt>
                <c:pt idx="7344">
                  <c:v>13918.196490439581</c:v>
                </c:pt>
                <c:pt idx="7345">
                  <c:v>13750.20571946617</c:v>
                </c:pt>
                <c:pt idx="7346">
                  <c:v>13212.628693280047</c:v>
                </c:pt>
                <c:pt idx="7347">
                  <c:v>13292.919409681261</c:v>
                </c:pt>
                <c:pt idx="7348">
                  <c:v>13576.402550336821</c:v>
                </c:pt>
                <c:pt idx="7349">
                  <c:v>13620.041909622511</c:v>
                </c:pt>
                <c:pt idx="7350">
                  <c:v>13834.845689238235</c:v>
                </c:pt>
                <c:pt idx="7351">
                  <c:v>13889.023025714629</c:v>
                </c:pt>
                <c:pt idx="7352">
                  <c:v>14795.406495974745</c:v>
                </c:pt>
                <c:pt idx="7353">
                  <c:v>15834.171188847018</c:v>
                </c:pt>
                <c:pt idx="7354">
                  <c:v>15596.134824532108</c:v>
                </c:pt>
                <c:pt idx="7355">
                  <c:v>15563.900732984495</c:v>
                </c:pt>
                <c:pt idx="7356">
                  <c:v>15706.291025710456</c:v>
                </c:pt>
                <c:pt idx="7357">
                  <c:v>15750.760383622785</c:v>
                </c:pt>
                <c:pt idx="7358">
                  <c:v>16117.173078977336</c:v>
                </c:pt>
                <c:pt idx="7359">
                  <c:v>15369.508381662197</c:v>
                </c:pt>
                <c:pt idx="7360">
                  <c:v>15881.695193922968</c:v>
                </c:pt>
                <c:pt idx="7361">
                  <c:v>15127.341741939174</c:v>
                </c:pt>
                <c:pt idx="7362">
                  <c:v>14894.632481099296</c:v>
                </c:pt>
                <c:pt idx="7363">
                  <c:v>15468.384536712221</c:v>
                </c:pt>
                <c:pt idx="7364">
                  <c:v>15632.497752501942</c:v>
                </c:pt>
                <c:pt idx="7365">
                  <c:v>16388.112793625991</c:v>
                </c:pt>
                <c:pt idx="7366">
                  <c:v>15682.249806681744</c:v>
                </c:pt>
                <c:pt idx="7367">
                  <c:v>14061.567491818751</c:v>
                </c:pt>
                <c:pt idx="7368">
                  <c:v>14499.780547581271</c:v>
                </c:pt>
                <c:pt idx="7369">
                  <c:v>13942.364686875957</c:v>
                </c:pt>
                <c:pt idx="7370">
                  <c:v>13806.772155545903</c:v>
                </c:pt>
                <c:pt idx="7371">
                  <c:v>13911.233107847742</c:v>
                </c:pt>
                <c:pt idx="7372">
                  <c:v>12991.703714990745</c:v>
                </c:pt>
                <c:pt idx="7373">
                  <c:v>13585.590579639127</c:v>
                </c:pt>
                <c:pt idx="7374">
                  <c:v>13881.210682670198</c:v>
                </c:pt>
                <c:pt idx="7375">
                  <c:v>14885.308555325571</c:v>
                </c:pt>
                <c:pt idx="7376">
                  <c:v>15625.39780731624</c:v>
                </c:pt>
                <c:pt idx="7377">
                  <c:v>16426.152935635109</c:v>
                </c:pt>
                <c:pt idx="7378">
                  <c:v>15440.634586755103</c:v>
                </c:pt>
                <c:pt idx="7379">
                  <c:v>15847.579832288535</c:v>
                </c:pt>
                <c:pt idx="7380">
                  <c:v>16234.676869486228</c:v>
                </c:pt>
                <c:pt idx="7381">
                  <c:v>16506.909418669344</c:v>
                </c:pt>
                <c:pt idx="7382">
                  <c:v>15720.715028232195</c:v>
                </c:pt>
                <c:pt idx="7383">
                  <c:v>16172.66727833169</c:v>
                </c:pt>
                <c:pt idx="7384">
                  <c:v>15556.650667101911</c:v>
                </c:pt>
                <c:pt idx="7385">
                  <c:v>14940.34934192131</c:v>
                </c:pt>
                <c:pt idx="7386">
                  <c:v>16155.712981448321</c:v>
                </c:pt>
                <c:pt idx="7387">
                  <c:v>15166.038642307802</c:v>
                </c:pt>
                <c:pt idx="7388">
                  <c:v>15917.123702051827</c:v>
                </c:pt>
                <c:pt idx="7389">
                  <c:v>16561.05317184173</c:v>
                </c:pt>
                <c:pt idx="7390">
                  <c:v>16134.473020164431</c:v>
                </c:pt>
                <c:pt idx="7391">
                  <c:v>15625.133974804157</c:v>
                </c:pt>
                <c:pt idx="7392">
                  <c:v>13533.479811256448</c:v>
                </c:pt>
                <c:pt idx="7393">
                  <c:v>13748.061848064266</c:v>
                </c:pt>
                <c:pt idx="7394">
                  <c:v>12859.184582835127</c:v>
                </c:pt>
                <c:pt idx="7395">
                  <c:v>13017.508224587133</c:v>
                </c:pt>
                <c:pt idx="7396">
                  <c:v>13116.612262700426</c:v>
                </c:pt>
                <c:pt idx="7397">
                  <c:v>13686.02026684579</c:v>
                </c:pt>
                <c:pt idx="7398">
                  <c:v>13914.484745516145</c:v>
                </c:pt>
                <c:pt idx="7399">
                  <c:v>14443.80368245108</c:v>
                </c:pt>
                <c:pt idx="7400">
                  <c:v>16104.515733159726</c:v>
                </c:pt>
                <c:pt idx="7401">
                  <c:v>15887.318653872164</c:v>
                </c:pt>
                <c:pt idx="7402">
                  <c:v>15982.426146171412</c:v>
                </c:pt>
                <c:pt idx="7403">
                  <c:v>15944.571617795176</c:v>
                </c:pt>
                <c:pt idx="7404">
                  <c:v>15762.633592842623</c:v>
                </c:pt>
                <c:pt idx="7405">
                  <c:v>15871.121957564024</c:v>
                </c:pt>
                <c:pt idx="7406">
                  <c:v>15278.594958232014</c:v>
                </c:pt>
                <c:pt idx="7407">
                  <c:v>15675.996610188076</c:v>
                </c:pt>
                <c:pt idx="7408">
                  <c:v>15829.852106679564</c:v>
                </c:pt>
                <c:pt idx="7409">
                  <c:v>15808.633561148921</c:v>
                </c:pt>
                <c:pt idx="7410">
                  <c:v>15555.130698390745</c:v>
                </c:pt>
                <c:pt idx="7411">
                  <c:v>14457.841140082359</c:v>
                </c:pt>
                <c:pt idx="7412">
                  <c:v>15368.041583222006</c:v>
                </c:pt>
                <c:pt idx="7413">
                  <c:v>16864.829017980053</c:v>
                </c:pt>
                <c:pt idx="7414">
                  <c:v>15098.797568685426</c:v>
                </c:pt>
                <c:pt idx="7415">
                  <c:v>15534.132237049376</c:v>
                </c:pt>
                <c:pt idx="7416">
                  <c:v>13718.840641112898</c:v>
                </c:pt>
                <c:pt idx="7417">
                  <c:v>13514.463704406917</c:v>
                </c:pt>
                <c:pt idx="7418">
                  <c:v>14205.75878876533</c:v>
                </c:pt>
                <c:pt idx="7419">
                  <c:v>13807.107441777684</c:v>
                </c:pt>
                <c:pt idx="7420">
                  <c:v>13358.90075614866</c:v>
                </c:pt>
                <c:pt idx="7421">
                  <c:v>13962.543843873098</c:v>
                </c:pt>
                <c:pt idx="7422">
                  <c:v>12877.954285491194</c:v>
                </c:pt>
                <c:pt idx="7423">
                  <c:v>13949.864498863275</c:v>
                </c:pt>
                <c:pt idx="7424">
                  <c:v>14042.154109529964</c:v>
                </c:pt>
                <c:pt idx="7425">
                  <c:v>14148.721671562165</c:v>
                </c:pt>
                <c:pt idx="7426">
                  <c:v>14062.815104397096</c:v>
                </c:pt>
                <c:pt idx="7427">
                  <c:v>14808.882876467005</c:v>
                </c:pt>
                <c:pt idx="7428">
                  <c:v>15348.736064478577</c:v>
                </c:pt>
                <c:pt idx="7429">
                  <c:v>14732.465847794978</c:v>
                </c:pt>
                <c:pt idx="7430">
                  <c:v>15545.911399073429</c:v>
                </c:pt>
                <c:pt idx="7431">
                  <c:v>14286.318490979724</c:v>
                </c:pt>
                <c:pt idx="7432">
                  <c:v>15185.605138069721</c:v>
                </c:pt>
                <c:pt idx="7433">
                  <c:v>15095.383203704012</c:v>
                </c:pt>
                <c:pt idx="7434">
                  <c:v>14950.655707936827</c:v>
                </c:pt>
                <c:pt idx="7435">
                  <c:v>14580.290892219093</c:v>
                </c:pt>
                <c:pt idx="7436">
                  <c:v>15599.647658248961</c:v>
                </c:pt>
                <c:pt idx="7437">
                  <c:v>15718.237682721039</c:v>
                </c:pt>
                <c:pt idx="7438">
                  <c:v>13968.565576624571</c:v>
                </c:pt>
                <c:pt idx="7439">
                  <c:v>14344.697978503404</c:v>
                </c:pt>
                <c:pt idx="7440">
                  <c:v>12747.341771572468</c:v>
                </c:pt>
                <c:pt idx="7441">
                  <c:v>12812.235943779489</c:v>
                </c:pt>
                <c:pt idx="7442">
                  <c:v>12919.797913331638</c:v>
                </c:pt>
                <c:pt idx="7443">
                  <c:v>13207.137497386397</c:v>
                </c:pt>
                <c:pt idx="7444">
                  <c:v>12826.435061908769</c:v>
                </c:pt>
                <c:pt idx="7445">
                  <c:v>12664.722137512039</c:v>
                </c:pt>
                <c:pt idx="7446">
                  <c:v>12517.996797109705</c:v>
                </c:pt>
                <c:pt idx="7447">
                  <c:v>13789.871227050831</c:v>
                </c:pt>
                <c:pt idx="7448">
                  <c:v>13922.615260345632</c:v>
                </c:pt>
                <c:pt idx="7449">
                  <c:v>13651.685488700385</c:v>
                </c:pt>
                <c:pt idx="7450">
                  <c:v>13840.012708821603</c:v>
                </c:pt>
                <c:pt idx="7451">
                  <c:v>14468.130664232162</c:v>
                </c:pt>
                <c:pt idx="7452">
                  <c:v>14840.213391819856</c:v>
                </c:pt>
                <c:pt idx="7453">
                  <c:v>14142.792302487915</c:v>
                </c:pt>
                <c:pt idx="7454">
                  <c:v>14213.774881393425</c:v>
                </c:pt>
                <c:pt idx="7455">
                  <c:v>14962.41575815935</c:v>
                </c:pt>
                <c:pt idx="7456">
                  <c:v>14048.850987539738</c:v>
                </c:pt>
                <c:pt idx="7457">
                  <c:v>14153.767293215496</c:v>
                </c:pt>
                <c:pt idx="7458">
                  <c:v>14329.917847181523</c:v>
                </c:pt>
                <c:pt idx="7459">
                  <c:v>14813.222298863682</c:v>
                </c:pt>
                <c:pt idx="7460">
                  <c:v>15382.606631480516</c:v>
                </c:pt>
                <c:pt idx="7461">
                  <c:v>16511.570123626399</c:v>
                </c:pt>
                <c:pt idx="7462">
                  <c:v>15474.759079714806</c:v>
                </c:pt>
                <c:pt idx="7463">
                  <c:v>14144.870049247542</c:v>
                </c:pt>
                <c:pt idx="7464">
                  <c:v>14102.829248358981</c:v>
                </c:pt>
                <c:pt idx="7465">
                  <c:v>13356.060625416814</c:v>
                </c:pt>
                <c:pt idx="7466">
                  <c:v>13492.810964106073</c:v>
                </c:pt>
                <c:pt idx="7467">
                  <c:v>12720.272872791367</c:v>
                </c:pt>
                <c:pt idx="7468">
                  <c:v>12762.523260459122</c:v>
                </c:pt>
                <c:pt idx="7469">
                  <c:v>13692.961921511685</c:v>
                </c:pt>
                <c:pt idx="7470">
                  <c:v>13285.461177688463</c:v>
                </c:pt>
                <c:pt idx="7471">
                  <c:v>13990.922379496278</c:v>
                </c:pt>
                <c:pt idx="7472">
                  <c:v>15044.38782896578</c:v>
                </c:pt>
                <c:pt idx="7473">
                  <c:v>15757.68885254108</c:v>
                </c:pt>
                <c:pt idx="7474">
                  <c:v>16439.213725049998</c:v>
                </c:pt>
                <c:pt idx="7475">
                  <c:v>15412.440626895741</c:v>
                </c:pt>
                <c:pt idx="7476">
                  <c:v>15916.122259961319</c:v>
                </c:pt>
                <c:pt idx="7477">
                  <c:v>15936.013627375985</c:v>
                </c:pt>
                <c:pt idx="7478">
                  <c:v>16057.902732225128</c:v>
                </c:pt>
                <c:pt idx="7479">
                  <c:v>15746.304874299101</c:v>
                </c:pt>
                <c:pt idx="7480">
                  <c:v>15453.827557836812</c:v>
                </c:pt>
                <c:pt idx="7481">
                  <c:v>15714.153247371993</c:v>
                </c:pt>
                <c:pt idx="7482">
                  <c:v>16055.350280464623</c:v>
                </c:pt>
                <c:pt idx="7483">
                  <c:v>14830.118368804389</c:v>
                </c:pt>
                <c:pt idx="7484">
                  <c:v>16281.166467401768</c:v>
                </c:pt>
                <c:pt idx="7485">
                  <c:v>16794.804412444701</c:v>
                </c:pt>
                <c:pt idx="7486">
                  <c:v>15665.758410741299</c:v>
                </c:pt>
                <c:pt idx="7487">
                  <c:v>14986.120108685285</c:v>
                </c:pt>
                <c:pt idx="7488">
                  <c:v>14033.777548216285</c:v>
                </c:pt>
                <c:pt idx="7489">
                  <c:v>13031.474609545528</c:v>
                </c:pt>
                <c:pt idx="7490">
                  <c:v>13182.782317080848</c:v>
                </c:pt>
                <c:pt idx="7491">
                  <c:v>13430.559455196144</c:v>
                </c:pt>
                <c:pt idx="7492">
                  <c:v>13469.585781476975</c:v>
                </c:pt>
                <c:pt idx="7493">
                  <c:v>14047.557198812878</c:v>
                </c:pt>
                <c:pt idx="7494">
                  <c:v>13602.078246932166</c:v>
                </c:pt>
                <c:pt idx="7495">
                  <c:v>14578.326712910844</c:v>
                </c:pt>
                <c:pt idx="7496">
                  <c:v>16079.701360418183</c:v>
                </c:pt>
                <c:pt idx="7497">
                  <c:v>15825.32238893373</c:v>
                </c:pt>
                <c:pt idx="7498">
                  <c:v>15981.109793743542</c:v>
                </c:pt>
                <c:pt idx="7499">
                  <c:v>16252.806938128735</c:v>
                </c:pt>
                <c:pt idx="7500">
                  <c:v>15808.865519159786</c:v>
                </c:pt>
                <c:pt idx="7501">
                  <c:v>16251.229622566812</c:v>
                </c:pt>
                <c:pt idx="7502">
                  <c:v>16752.88363974716</c:v>
                </c:pt>
                <c:pt idx="7503">
                  <c:v>15860.860775961151</c:v>
                </c:pt>
                <c:pt idx="7504">
                  <c:v>15702.464541340445</c:v>
                </c:pt>
                <c:pt idx="7505">
                  <c:v>16424.571235033203</c:v>
                </c:pt>
                <c:pt idx="7506">
                  <c:v>15130.534802350865</c:v>
                </c:pt>
                <c:pt idx="7507">
                  <c:v>15914.746294439421</c:v>
                </c:pt>
                <c:pt idx="7508">
                  <c:v>16386.657838373951</c:v>
                </c:pt>
                <c:pt idx="7509">
                  <c:v>17450.462348565554</c:v>
                </c:pt>
                <c:pt idx="7510">
                  <c:v>15112.654321637627</c:v>
                </c:pt>
                <c:pt idx="7511">
                  <c:v>15024.082591557099</c:v>
                </c:pt>
                <c:pt idx="7512">
                  <c:v>14273.03615842026</c:v>
                </c:pt>
                <c:pt idx="7513">
                  <c:v>13318.557333498942</c:v>
                </c:pt>
                <c:pt idx="7514">
                  <c:v>12889.798691155307</c:v>
                </c:pt>
                <c:pt idx="7515">
                  <c:v>13914.925901181206</c:v>
                </c:pt>
                <c:pt idx="7516">
                  <c:v>12913.81556296208</c:v>
                </c:pt>
                <c:pt idx="7517">
                  <c:v>13661.597543370644</c:v>
                </c:pt>
                <c:pt idx="7518">
                  <c:v>13305.911739374294</c:v>
                </c:pt>
                <c:pt idx="7519">
                  <c:v>14832.742648036565</c:v>
                </c:pt>
                <c:pt idx="7520">
                  <c:v>15481.022604332984</c:v>
                </c:pt>
                <c:pt idx="7521">
                  <c:v>15272.378978700159</c:v>
                </c:pt>
                <c:pt idx="7522">
                  <c:v>16601.877494121221</c:v>
                </c:pt>
                <c:pt idx="7523">
                  <c:v>15811.163389739784</c:v>
                </c:pt>
                <c:pt idx="7524">
                  <c:v>15666.887745714785</c:v>
                </c:pt>
                <c:pt idx="7525">
                  <c:v>15836.147692892848</c:v>
                </c:pt>
                <c:pt idx="7526">
                  <c:v>16629.077552545521</c:v>
                </c:pt>
                <c:pt idx="7527">
                  <c:v>16471.107701147779</c:v>
                </c:pt>
                <c:pt idx="7528">
                  <c:v>16021.639174979955</c:v>
                </c:pt>
                <c:pt idx="7529">
                  <c:v>15471.669306574307</c:v>
                </c:pt>
                <c:pt idx="7530">
                  <c:v>16278.675107713929</c:v>
                </c:pt>
                <c:pt idx="7531">
                  <c:v>15159.020714143309</c:v>
                </c:pt>
                <c:pt idx="7532">
                  <c:v>16462.839185537399</c:v>
                </c:pt>
                <c:pt idx="7533">
                  <c:v>16888.808186611408</c:v>
                </c:pt>
                <c:pt idx="7534">
                  <c:v>15998.900676606356</c:v>
                </c:pt>
                <c:pt idx="7535">
                  <c:v>14947.378531484514</c:v>
                </c:pt>
                <c:pt idx="7536">
                  <c:v>14364.461489762489</c:v>
                </c:pt>
                <c:pt idx="7537">
                  <c:v>12921.226246890754</c:v>
                </c:pt>
                <c:pt idx="7538">
                  <c:v>13461.624383071312</c:v>
                </c:pt>
                <c:pt idx="7539">
                  <c:v>13466.022979843694</c:v>
                </c:pt>
                <c:pt idx="7540">
                  <c:v>12743.808626571554</c:v>
                </c:pt>
                <c:pt idx="7541">
                  <c:v>12857.395687852058</c:v>
                </c:pt>
                <c:pt idx="7542">
                  <c:v>13780.407072124302</c:v>
                </c:pt>
                <c:pt idx="7543">
                  <c:v>14206.141974854077</c:v>
                </c:pt>
                <c:pt idx="7544">
                  <c:v>15365.397281255478</c:v>
                </c:pt>
                <c:pt idx="7545">
                  <c:v>16491.436093315235</c:v>
                </c:pt>
                <c:pt idx="7546">
                  <c:v>15750.706852724394</c:v>
                </c:pt>
                <c:pt idx="7547">
                  <c:v>16617.01964719651</c:v>
                </c:pt>
                <c:pt idx="7548">
                  <c:v>15882.402224758856</c:v>
                </c:pt>
                <c:pt idx="7549">
                  <c:v>17091.793825170524</c:v>
                </c:pt>
                <c:pt idx="7550">
                  <c:v>17004.745502171241</c:v>
                </c:pt>
                <c:pt idx="7551">
                  <c:v>16881.9969628117</c:v>
                </c:pt>
                <c:pt idx="7552">
                  <c:v>16292.869773902929</c:v>
                </c:pt>
                <c:pt idx="7553">
                  <c:v>16042.057157126681</c:v>
                </c:pt>
                <c:pt idx="7554">
                  <c:v>15666.984839118479</c:v>
                </c:pt>
                <c:pt idx="7555">
                  <c:v>14900.25283692156</c:v>
                </c:pt>
                <c:pt idx="7556">
                  <c:v>16406.830769152002</c:v>
                </c:pt>
                <c:pt idx="7557">
                  <c:v>16032.666731047088</c:v>
                </c:pt>
                <c:pt idx="7558">
                  <c:v>15373.851700500938</c:v>
                </c:pt>
                <c:pt idx="7559">
                  <c:v>14202.224082507944</c:v>
                </c:pt>
                <c:pt idx="7560">
                  <c:v>14444.139189772071</c:v>
                </c:pt>
                <c:pt idx="7561">
                  <c:v>14383.067731401221</c:v>
                </c:pt>
                <c:pt idx="7562">
                  <c:v>13703.157345772152</c:v>
                </c:pt>
                <c:pt idx="7563">
                  <c:v>13056.186217240438</c:v>
                </c:pt>
                <c:pt idx="7564">
                  <c:v>13785.353297831674</c:v>
                </c:pt>
                <c:pt idx="7565">
                  <c:v>13689.650219997202</c:v>
                </c:pt>
                <c:pt idx="7566">
                  <c:v>14459.248303983852</c:v>
                </c:pt>
                <c:pt idx="7567">
                  <c:v>14111.425801965708</c:v>
                </c:pt>
                <c:pt idx="7568">
                  <c:v>16014.212181602581</c:v>
                </c:pt>
                <c:pt idx="7569">
                  <c:v>16182.654786186235</c:v>
                </c:pt>
                <c:pt idx="7570">
                  <c:v>15399.278867473859</c:v>
                </c:pt>
                <c:pt idx="7571">
                  <c:v>16302.319934849964</c:v>
                </c:pt>
                <c:pt idx="7572">
                  <c:v>16284.425235564046</c:v>
                </c:pt>
                <c:pt idx="7573">
                  <c:v>16648.5628636859</c:v>
                </c:pt>
                <c:pt idx="7574">
                  <c:v>15134.794479705579</c:v>
                </c:pt>
                <c:pt idx="7575">
                  <c:v>15268.769646361803</c:v>
                </c:pt>
                <c:pt idx="7576">
                  <c:v>16219.392882609194</c:v>
                </c:pt>
                <c:pt idx="7577">
                  <c:v>15947.933332478488</c:v>
                </c:pt>
                <c:pt idx="7578">
                  <c:v>14659.627327352702</c:v>
                </c:pt>
                <c:pt idx="7579">
                  <c:v>14684.629337654658</c:v>
                </c:pt>
                <c:pt idx="7580">
                  <c:v>16097.224763848917</c:v>
                </c:pt>
                <c:pt idx="7581">
                  <c:v>16392.07326572793</c:v>
                </c:pt>
                <c:pt idx="7582">
                  <c:v>16211.685373178627</c:v>
                </c:pt>
                <c:pt idx="7583">
                  <c:v>14943.456365074057</c:v>
                </c:pt>
                <c:pt idx="7584">
                  <c:v>13980.580564955751</c:v>
                </c:pt>
                <c:pt idx="7585">
                  <c:v>13904.865565083959</c:v>
                </c:pt>
                <c:pt idx="7586">
                  <c:v>13907.624544139253</c:v>
                </c:pt>
                <c:pt idx="7587">
                  <c:v>12877.79394926824</c:v>
                </c:pt>
                <c:pt idx="7588">
                  <c:v>13218.046158001676</c:v>
                </c:pt>
                <c:pt idx="7589">
                  <c:v>12626.793792864801</c:v>
                </c:pt>
                <c:pt idx="7590">
                  <c:v>13511.073989900115</c:v>
                </c:pt>
                <c:pt idx="7591">
                  <c:v>13848.266924212186</c:v>
                </c:pt>
                <c:pt idx="7592">
                  <c:v>13622.635627616435</c:v>
                </c:pt>
                <c:pt idx="7593">
                  <c:v>14928.946441117892</c:v>
                </c:pt>
                <c:pt idx="7594">
                  <c:v>15606.858543180591</c:v>
                </c:pt>
                <c:pt idx="7595">
                  <c:v>15794.515029199056</c:v>
                </c:pt>
                <c:pt idx="7596">
                  <c:v>15864.698983120721</c:v>
                </c:pt>
                <c:pt idx="7597">
                  <c:v>14697.368537039576</c:v>
                </c:pt>
                <c:pt idx="7598">
                  <c:v>14851.752768325574</c:v>
                </c:pt>
                <c:pt idx="7599">
                  <c:v>15191.710203122597</c:v>
                </c:pt>
                <c:pt idx="7600">
                  <c:v>14872.477592966385</c:v>
                </c:pt>
                <c:pt idx="7601">
                  <c:v>14637.468274920197</c:v>
                </c:pt>
                <c:pt idx="7602">
                  <c:v>14980.83947661337</c:v>
                </c:pt>
                <c:pt idx="7603">
                  <c:v>14301.598225436088</c:v>
                </c:pt>
                <c:pt idx="7604">
                  <c:v>15934.857632300045</c:v>
                </c:pt>
                <c:pt idx="7605">
                  <c:v>16462.336139636045</c:v>
                </c:pt>
                <c:pt idx="7606">
                  <c:v>14400.486171962788</c:v>
                </c:pt>
                <c:pt idx="7607">
                  <c:v>14415.717226670111</c:v>
                </c:pt>
                <c:pt idx="7608">
                  <c:v>12871.638097983461</c:v>
                </c:pt>
                <c:pt idx="7609">
                  <c:v>13386.188448553561</c:v>
                </c:pt>
                <c:pt idx="7610">
                  <c:v>12601.787863962898</c:v>
                </c:pt>
                <c:pt idx="7611">
                  <c:v>13036.709145739858</c:v>
                </c:pt>
                <c:pt idx="7612">
                  <c:v>12589.92687958528</c:v>
                </c:pt>
                <c:pt idx="7613">
                  <c:v>13771.602348460698</c:v>
                </c:pt>
                <c:pt idx="7614">
                  <c:v>13617.950265002995</c:v>
                </c:pt>
                <c:pt idx="7615">
                  <c:v>12736.976154263419</c:v>
                </c:pt>
                <c:pt idx="7616">
                  <c:v>14368.685596772126</c:v>
                </c:pt>
                <c:pt idx="7617">
                  <c:v>14569.314988367942</c:v>
                </c:pt>
                <c:pt idx="7618">
                  <c:v>15001.019900572228</c:v>
                </c:pt>
                <c:pt idx="7619">
                  <c:v>14528.480794132356</c:v>
                </c:pt>
                <c:pt idx="7620">
                  <c:v>15438.824903375395</c:v>
                </c:pt>
                <c:pt idx="7621">
                  <c:v>15145.785847124276</c:v>
                </c:pt>
                <c:pt idx="7622">
                  <c:v>15000.565337838605</c:v>
                </c:pt>
                <c:pt idx="7623">
                  <c:v>14671.405733429783</c:v>
                </c:pt>
                <c:pt idx="7624">
                  <c:v>14855.134814700617</c:v>
                </c:pt>
                <c:pt idx="7625">
                  <c:v>14409.758092706768</c:v>
                </c:pt>
                <c:pt idx="7626">
                  <c:v>14309.228011084027</c:v>
                </c:pt>
                <c:pt idx="7627">
                  <c:v>14450.920973361694</c:v>
                </c:pt>
                <c:pt idx="7628">
                  <c:v>15185.634509952397</c:v>
                </c:pt>
                <c:pt idx="7629">
                  <c:v>16486.936803653793</c:v>
                </c:pt>
                <c:pt idx="7630">
                  <c:v>14653.294161935037</c:v>
                </c:pt>
                <c:pt idx="7631">
                  <c:v>13004.658857347857</c:v>
                </c:pt>
                <c:pt idx="7632">
                  <c:v>13445.06401593643</c:v>
                </c:pt>
                <c:pt idx="7633">
                  <c:v>13485.507063010309</c:v>
                </c:pt>
                <c:pt idx="7634">
                  <c:v>12686.457559092383</c:v>
                </c:pt>
                <c:pt idx="7635">
                  <c:v>13000.49486936486</c:v>
                </c:pt>
                <c:pt idx="7636">
                  <c:v>12572.949698120152</c:v>
                </c:pt>
                <c:pt idx="7637">
                  <c:v>12801.246903778798</c:v>
                </c:pt>
                <c:pt idx="7638">
                  <c:v>13341.143983634436</c:v>
                </c:pt>
                <c:pt idx="7639">
                  <c:v>14018.176300721656</c:v>
                </c:pt>
                <c:pt idx="7640">
                  <c:v>16011.118494779177</c:v>
                </c:pt>
                <c:pt idx="7641">
                  <c:v>15925.595203800269</c:v>
                </c:pt>
                <c:pt idx="7642">
                  <c:v>16197.43421911447</c:v>
                </c:pt>
                <c:pt idx="7643">
                  <c:v>16649.835331201932</c:v>
                </c:pt>
                <c:pt idx="7644">
                  <c:v>16966.721832085281</c:v>
                </c:pt>
                <c:pt idx="7645">
                  <c:v>16035.702696437322</c:v>
                </c:pt>
                <c:pt idx="7646">
                  <c:v>16148.072106554931</c:v>
                </c:pt>
                <c:pt idx="7647">
                  <c:v>16831.842765073077</c:v>
                </c:pt>
                <c:pt idx="7648">
                  <c:v>15855.369028223893</c:v>
                </c:pt>
                <c:pt idx="7649">
                  <c:v>17089.386658883417</c:v>
                </c:pt>
                <c:pt idx="7650">
                  <c:v>15501.806947574551</c:v>
                </c:pt>
                <c:pt idx="7651">
                  <c:v>15957.441042588853</c:v>
                </c:pt>
                <c:pt idx="7652">
                  <c:v>16722.072593138768</c:v>
                </c:pt>
                <c:pt idx="7653">
                  <c:v>16943.291312026737</c:v>
                </c:pt>
                <c:pt idx="7654">
                  <c:v>15449.539071356479</c:v>
                </c:pt>
                <c:pt idx="7655">
                  <c:v>14998.047110790289</c:v>
                </c:pt>
                <c:pt idx="7656">
                  <c:v>14904.801284317915</c:v>
                </c:pt>
                <c:pt idx="7657">
                  <c:v>13366.936386138952</c:v>
                </c:pt>
                <c:pt idx="7658">
                  <c:v>13887.118262394504</c:v>
                </c:pt>
                <c:pt idx="7659">
                  <c:v>14166.652786229013</c:v>
                </c:pt>
                <c:pt idx="7660">
                  <c:v>13356.085465586959</c:v>
                </c:pt>
                <c:pt idx="7661">
                  <c:v>13181.358690921115</c:v>
                </c:pt>
                <c:pt idx="7662">
                  <c:v>13720.492199251034</c:v>
                </c:pt>
                <c:pt idx="7663">
                  <c:v>14447.759241081505</c:v>
                </c:pt>
                <c:pt idx="7664">
                  <c:v>15547.882483529193</c:v>
                </c:pt>
                <c:pt idx="7665">
                  <c:v>15838.346622410645</c:v>
                </c:pt>
                <c:pt idx="7666">
                  <c:v>16791.351762120408</c:v>
                </c:pt>
                <c:pt idx="7667">
                  <c:v>16043.464367227705</c:v>
                </c:pt>
                <c:pt idx="7668">
                  <c:v>16236.084785981069</c:v>
                </c:pt>
                <c:pt idx="7669">
                  <c:v>16686.873995758069</c:v>
                </c:pt>
                <c:pt idx="7670">
                  <c:v>16329.098671172096</c:v>
                </c:pt>
                <c:pt idx="7671">
                  <c:v>16014.149958338097</c:v>
                </c:pt>
                <c:pt idx="7672">
                  <c:v>15599.769417129473</c:v>
                </c:pt>
                <c:pt idx="7673">
                  <c:v>15532.878032813611</c:v>
                </c:pt>
                <c:pt idx="7674">
                  <c:v>15561.268518925603</c:v>
                </c:pt>
                <c:pt idx="7675">
                  <c:v>14795.830522703138</c:v>
                </c:pt>
                <c:pt idx="7676">
                  <c:v>16259.902129012182</c:v>
                </c:pt>
                <c:pt idx="7677">
                  <c:v>16536.358623437227</c:v>
                </c:pt>
                <c:pt idx="7678">
                  <c:v>14662.01465634231</c:v>
                </c:pt>
                <c:pt idx="7679">
                  <c:v>14374.274221414078</c:v>
                </c:pt>
                <c:pt idx="7680">
                  <c:v>14384.32936535859</c:v>
                </c:pt>
                <c:pt idx="7681">
                  <c:v>14255.301467569767</c:v>
                </c:pt>
                <c:pt idx="7682">
                  <c:v>13280.411648639869</c:v>
                </c:pt>
                <c:pt idx="7683">
                  <c:v>13889.138518788526</c:v>
                </c:pt>
                <c:pt idx="7684">
                  <c:v>13099.93775541687</c:v>
                </c:pt>
                <c:pt idx="7685">
                  <c:v>14002.7249766274</c:v>
                </c:pt>
                <c:pt idx="7686">
                  <c:v>14979.738964713277</c:v>
                </c:pt>
                <c:pt idx="7687">
                  <c:v>15580.773351528172</c:v>
                </c:pt>
                <c:pt idx="7688">
                  <c:v>15648.00377598277</c:v>
                </c:pt>
                <c:pt idx="7689">
                  <c:v>15857.095930287272</c:v>
                </c:pt>
                <c:pt idx="7690">
                  <c:v>16324.235694094064</c:v>
                </c:pt>
                <c:pt idx="7691">
                  <c:v>16993.541614771697</c:v>
                </c:pt>
                <c:pt idx="7692">
                  <c:v>16320.113926202492</c:v>
                </c:pt>
                <c:pt idx="7693">
                  <c:v>15627.129685367752</c:v>
                </c:pt>
                <c:pt idx="7694">
                  <c:v>16566.61133611307</c:v>
                </c:pt>
                <c:pt idx="7695">
                  <c:v>15898.698489346041</c:v>
                </c:pt>
                <c:pt idx="7696">
                  <c:v>15928.016209718808</c:v>
                </c:pt>
                <c:pt idx="7697">
                  <c:v>16200.738401963608</c:v>
                </c:pt>
                <c:pt idx="7698">
                  <c:v>15735.023272052935</c:v>
                </c:pt>
                <c:pt idx="7699">
                  <c:v>15630.210354795525</c:v>
                </c:pt>
                <c:pt idx="7700">
                  <c:v>15660.558427190464</c:v>
                </c:pt>
                <c:pt idx="7701">
                  <c:v>16455.427338875943</c:v>
                </c:pt>
                <c:pt idx="7702">
                  <c:v>15161.637703915434</c:v>
                </c:pt>
                <c:pt idx="7703">
                  <c:v>15261.930032923581</c:v>
                </c:pt>
                <c:pt idx="7704">
                  <c:v>13461.069691839073</c:v>
                </c:pt>
                <c:pt idx="7705">
                  <c:v>14152.47668585748</c:v>
                </c:pt>
                <c:pt idx="7706">
                  <c:v>13602.794339554697</c:v>
                </c:pt>
                <c:pt idx="7707">
                  <c:v>13641.972925590293</c:v>
                </c:pt>
                <c:pt idx="7708">
                  <c:v>12961.692076665262</c:v>
                </c:pt>
                <c:pt idx="7709">
                  <c:v>13310.279510873581</c:v>
                </c:pt>
                <c:pt idx="7710">
                  <c:v>14265.290869732138</c:v>
                </c:pt>
                <c:pt idx="7711">
                  <c:v>14314.521915798021</c:v>
                </c:pt>
                <c:pt idx="7712">
                  <c:v>14959.850124287492</c:v>
                </c:pt>
                <c:pt idx="7713">
                  <c:v>14761.942477637323</c:v>
                </c:pt>
                <c:pt idx="7714">
                  <c:v>14955.509971689962</c:v>
                </c:pt>
                <c:pt idx="7715">
                  <c:v>16125.191959717213</c:v>
                </c:pt>
                <c:pt idx="7716">
                  <c:v>15262.525196685816</c:v>
                </c:pt>
                <c:pt idx="7717">
                  <c:v>15127.761444113039</c:v>
                </c:pt>
                <c:pt idx="7718">
                  <c:v>15764.991937487202</c:v>
                </c:pt>
                <c:pt idx="7719">
                  <c:v>16016.368560092047</c:v>
                </c:pt>
                <c:pt idx="7720">
                  <c:v>15790.571419731066</c:v>
                </c:pt>
                <c:pt idx="7721">
                  <c:v>15100.764660557643</c:v>
                </c:pt>
                <c:pt idx="7722">
                  <c:v>15181.682409761828</c:v>
                </c:pt>
                <c:pt idx="7723">
                  <c:v>15412.756137428261</c:v>
                </c:pt>
                <c:pt idx="7724">
                  <c:v>16026.535564835242</c:v>
                </c:pt>
                <c:pt idx="7725">
                  <c:v>16801.537385670654</c:v>
                </c:pt>
                <c:pt idx="7726">
                  <c:v>15148.455078710585</c:v>
                </c:pt>
                <c:pt idx="7727">
                  <c:v>14969.31312800562</c:v>
                </c:pt>
                <c:pt idx="7728">
                  <c:v>13938.492612593685</c:v>
                </c:pt>
                <c:pt idx="7729">
                  <c:v>13870.222285006854</c:v>
                </c:pt>
                <c:pt idx="7730">
                  <c:v>13628.615625358188</c:v>
                </c:pt>
                <c:pt idx="7731">
                  <c:v>13308.5483600507</c:v>
                </c:pt>
                <c:pt idx="7732">
                  <c:v>13995.641125191827</c:v>
                </c:pt>
                <c:pt idx="7733">
                  <c:v>13224.376848969507</c:v>
                </c:pt>
                <c:pt idx="7734">
                  <c:v>13388.937991094479</c:v>
                </c:pt>
                <c:pt idx="7735">
                  <c:v>14490.313606379466</c:v>
                </c:pt>
                <c:pt idx="7736">
                  <c:v>15745.764251807428</c:v>
                </c:pt>
                <c:pt idx="7737">
                  <c:v>15179.579128465226</c:v>
                </c:pt>
                <c:pt idx="7738">
                  <c:v>15640.53966295013</c:v>
                </c:pt>
                <c:pt idx="7739">
                  <c:v>15300.248544503891</c:v>
                </c:pt>
                <c:pt idx="7740">
                  <c:v>16242.265727758288</c:v>
                </c:pt>
                <c:pt idx="7741">
                  <c:v>16503.416857364984</c:v>
                </c:pt>
                <c:pt idx="7742">
                  <c:v>15018.985488431314</c:v>
                </c:pt>
                <c:pt idx="7743">
                  <c:v>15965.639157821368</c:v>
                </c:pt>
                <c:pt idx="7744">
                  <c:v>16217.367221890096</c:v>
                </c:pt>
                <c:pt idx="7745">
                  <c:v>15902.273318882188</c:v>
                </c:pt>
                <c:pt idx="7746">
                  <c:v>14595.251051258292</c:v>
                </c:pt>
                <c:pt idx="7747">
                  <c:v>15459.754075671624</c:v>
                </c:pt>
                <c:pt idx="7748">
                  <c:v>15800.386108356795</c:v>
                </c:pt>
                <c:pt idx="7749">
                  <c:v>15639.330573247711</c:v>
                </c:pt>
                <c:pt idx="7750">
                  <c:v>14978.694825089286</c:v>
                </c:pt>
                <c:pt idx="7751">
                  <c:v>14390.554775475781</c:v>
                </c:pt>
                <c:pt idx="7752">
                  <c:v>14107.712495937914</c:v>
                </c:pt>
                <c:pt idx="7753">
                  <c:v>13960.526447826765</c:v>
                </c:pt>
                <c:pt idx="7754">
                  <c:v>13944.601736402441</c:v>
                </c:pt>
                <c:pt idx="7755">
                  <c:v>13156.330006151557</c:v>
                </c:pt>
                <c:pt idx="7756">
                  <c:v>12843.71576388464</c:v>
                </c:pt>
                <c:pt idx="7757">
                  <c:v>13133.854985573407</c:v>
                </c:pt>
                <c:pt idx="7758">
                  <c:v>13387.862403498737</c:v>
                </c:pt>
                <c:pt idx="7759">
                  <c:v>13795.357448027309</c:v>
                </c:pt>
                <c:pt idx="7760">
                  <c:v>13758.05880572555</c:v>
                </c:pt>
                <c:pt idx="7761">
                  <c:v>14051.509066564051</c:v>
                </c:pt>
                <c:pt idx="7762">
                  <c:v>15283.230830288519</c:v>
                </c:pt>
                <c:pt idx="7763">
                  <c:v>14864.371245664261</c:v>
                </c:pt>
                <c:pt idx="7764">
                  <c:v>14482.467413540446</c:v>
                </c:pt>
                <c:pt idx="7765">
                  <c:v>15068.120351518366</c:v>
                </c:pt>
                <c:pt idx="7766">
                  <c:v>14854.985039030198</c:v>
                </c:pt>
                <c:pt idx="7767">
                  <c:v>15637.454974608938</c:v>
                </c:pt>
                <c:pt idx="7768">
                  <c:v>14621.917103326809</c:v>
                </c:pt>
                <c:pt idx="7769">
                  <c:v>15101.9260504018</c:v>
                </c:pt>
                <c:pt idx="7770">
                  <c:v>14564.620025267259</c:v>
                </c:pt>
                <c:pt idx="7771">
                  <c:v>14192.909815848363</c:v>
                </c:pt>
                <c:pt idx="7772">
                  <c:v>15438.056898234019</c:v>
                </c:pt>
                <c:pt idx="7773">
                  <c:v>16293.995469763711</c:v>
                </c:pt>
                <c:pt idx="7774">
                  <c:v>14042.331832104373</c:v>
                </c:pt>
                <c:pt idx="7775">
                  <c:v>13762.966891863945</c:v>
                </c:pt>
                <c:pt idx="7776">
                  <c:v>12303.802264745922</c:v>
                </c:pt>
                <c:pt idx="7777">
                  <c:v>13901.704142866995</c:v>
                </c:pt>
                <c:pt idx="7778">
                  <c:v>12794.232942465722</c:v>
                </c:pt>
                <c:pt idx="7779">
                  <c:v>13233.824630356197</c:v>
                </c:pt>
                <c:pt idx="7780">
                  <c:v>13274.431507359894</c:v>
                </c:pt>
                <c:pt idx="7781">
                  <c:v>13489.006096678781</c:v>
                </c:pt>
                <c:pt idx="7782">
                  <c:v>13871.787570305227</c:v>
                </c:pt>
                <c:pt idx="7783">
                  <c:v>12538.090036159216</c:v>
                </c:pt>
                <c:pt idx="7784">
                  <c:v>13775.303005599651</c:v>
                </c:pt>
                <c:pt idx="7785">
                  <c:v>13292.239361721602</c:v>
                </c:pt>
                <c:pt idx="7786">
                  <c:v>13604.733524387017</c:v>
                </c:pt>
                <c:pt idx="7787">
                  <c:v>14800.760186924999</c:v>
                </c:pt>
                <c:pt idx="7788">
                  <c:v>14779.751382312279</c:v>
                </c:pt>
                <c:pt idx="7789">
                  <c:v>14312.241221902435</c:v>
                </c:pt>
                <c:pt idx="7790">
                  <c:v>14391.05580919354</c:v>
                </c:pt>
                <c:pt idx="7791">
                  <c:v>13801.129395773707</c:v>
                </c:pt>
                <c:pt idx="7792">
                  <c:v>14770.477974276715</c:v>
                </c:pt>
                <c:pt idx="7793">
                  <c:v>14677.664920540055</c:v>
                </c:pt>
                <c:pt idx="7794">
                  <c:v>14820.558481511103</c:v>
                </c:pt>
                <c:pt idx="7795">
                  <c:v>14217.86849734621</c:v>
                </c:pt>
                <c:pt idx="7796">
                  <c:v>15210.115254771474</c:v>
                </c:pt>
                <c:pt idx="7797">
                  <c:v>15840.623181836048</c:v>
                </c:pt>
                <c:pt idx="7798">
                  <c:v>14716.151531555093</c:v>
                </c:pt>
                <c:pt idx="7799">
                  <c:v>12814.300308862688</c:v>
                </c:pt>
                <c:pt idx="7800">
                  <c:v>13877.28857690634</c:v>
                </c:pt>
                <c:pt idx="7801">
                  <c:v>13583.625478503263</c:v>
                </c:pt>
                <c:pt idx="7802">
                  <c:v>13258.002967656555</c:v>
                </c:pt>
                <c:pt idx="7803">
                  <c:v>12646.621788111301</c:v>
                </c:pt>
                <c:pt idx="7804">
                  <c:v>12377.502595391486</c:v>
                </c:pt>
                <c:pt idx="7805">
                  <c:v>13396.02679521734</c:v>
                </c:pt>
                <c:pt idx="7806">
                  <c:v>13623.550345362226</c:v>
                </c:pt>
                <c:pt idx="7807">
                  <c:v>13778.677212257027</c:v>
                </c:pt>
                <c:pt idx="7808">
                  <c:v>15447.145866727318</c:v>
                </c:pt>
                <c:pt idx="7809">
                  <c:v>14967.869458484734</c:v>
                </c:pt>
                <c:pt idx="7810">
                  <c:v>16531.25677146958</c:v>
                </c:pt>
                <c:pt idx="7811">
                  <c:v>15967.319925420603</c:v>
                </c:pt>
                <c:pt idx="7812">
                  <c:v>15939.495588896792</c:v>
                </c:pt>
                <c:pt idx="7813">
                  <c:v>16592.327350241398</c:v>
                </c:pt>
                <c:pt idx="7814">
                  <c:v>15577.134601141113</c:v>
                </c:pt>
                <c:pt idx="7815">
                  <c:v>16445.386993644966</c:v>
                </c:pt>
                <c:pt idx="7816">
                  <c:v>15441.898763887959</c:v>
                </c:pt>
                <c:pt idx="7817">
                  <c:v>15198.346952812217</c:v>
                </c:pt>
                <c:pt idx="7818">
                  <c:v>15504.07717698908</c:v>
                </c:pt>
                <c:pt idx="7819">
                  <c:v>14610.535064975647</c:v>
                </c:pt>
                <c:pt idx="7820">
                  <c:v>15092.193740870147</c:v>
                </c:pt>
                <c:pt idx="7821">
                  <c:v>16576.66192070426</c:v>
                </c:pt>
                <c:pt idx="7822">
                  <c:v>15117.315960136082</c:v>
                </c:pt>
                <c:pt idx="7823">
                  <c:v>14304.950244697568</c:v>
                </c:pt>
                <c:pt idx="7824">
                  <c:v>12992.392924175894</c:v>
                </c:pt>
                <c:pt idx="7825">
                  <c:v>12404.10892362415</c:v>
                </c:pt>
                <c:pt idx="7826">
                  <c:v>13055.348976746389</c:v>
                </c:pt>
                <c:pt idx="7827">
                  <c:v>12216.351357006544</c:v>
                </c:pt>
                <c:pt idx="7828">
                  <c:v>12873.61928889453</c:v>
                </c:pt>
                <c:pt idx="7829">
                  <c:v>13242.836751286182</c:v>
                </c:pt>
                <c:pt idx="7830">
                  <c:v>13567.445665389367</c:v>
                </c:pt>
                <c:pt idx="7831">
                  <c:v>13105.242885713798</c:v>
                </c:pt>
                <c:pt idx="7832">
                  <c:v>13956.122165157603</c:v>
                </c:pt>
                <c:pt idx="7833">
                  <c:v>15240.874396776999</c:v>
                </c:pt>
                <c:pt idx="7834">
                  <c:v>15197.705973238075</c:v>
                </c:pt>
                <c:pt idx="7835">
                  <c:v>15079.608317642016</c:v>
                </c:pt>
                <c:pt idx="7836">
                  <c:v>14892.48579471723</c:v>
                </c:pt>
                <c:pt idx="7837">
                  <c:v>14672.562931291443</c:v>
                </c:pt>
                <c:pt idx="7838">
                  <c:v>14718.836362521766</c:v>
                </c:pt>
                <c:pt idx="7839">
                  <c:v>14657.47431853833</c:v>
                </c:pt>
                <c:pt idx="7840">
                  <c:v>15475.06292302518</c:v>
                </c:pt>
                <c:pt idx="7841">
                  <c:v>15104.748863990457</c:v>
                </c:pt>
                <c:pt idx="7842">
                  <c:v>14453.57737690847</c:v>
                </c:pt>
                <c:pt idx="7843">
                  <c:v>14737.174801621208</c:v>
                </c:pt>
                <c:pt idx="7844">
                  <c:v>14808.848395219193</c:v>
                </c:pt>
                <c:pt idx="7845">
                  <c:v>15970.030807044599</c:v>
                </c:pt>
                <c:pt idx="7846">
                  <c:v>14070.042930970414</c:v>
                </c:pt>
                <c:pt idx="7847">
                  <c:v>14437.798213447542</c:v>
                </c:pt>
                <c:pt idx="7848">
                  <c:v>13267.267725238522</c:v>
                </c:pt>
                <c:pt idx="7849">
                  <c:v>12384.0671127921</c:v>
                </c:pt>
                <c:pt idx="7850">
                  <c:v>12700.111168778678</c:v>
                </c:pt>
                <c:pt idx="7851">
                  <c:v>13000.109445488215</c:v>
                </c:pt>
                <c:pt idx="7852">
                  <c:v>12646.853553424342</c:v>
                </c:pt>
                <c:pt idx="7853">
                  <c:v>13200.368019260226</c:v>
                </c:pt>
                <c:pt idx="7854">
                  <c:v>12519.03338482226</c:v>
                </c:pt>
                <c:pt idx="7855">
                  <c:v>14100.141752891532</c:v>
                </c:pt>
                <c:pt idx="7856">
                  <c:v>14894.932395637239</c:v>
                </c:pt>
                <c:pt idx="7857">
                  <c:v>15324.966171496766</c:v>
                </c:pt>
                <c:pt idx="7858">
                  <c:v>14595.294975223578</c:v>
                </c:pt>
                <c:pt idx="7859">
                  <c:v>15678.038128430388</c:v>
                </c:pt>
                <c:pt idx="7860">
                  <c:v>15433.523553044093</c:v>
                </c:pt>
                <c:pt idx="7861">
                  <c:v>15702.635759833887</c:v>
                </c:pt>
                <c:pt idx="7862">
                  <c:v>15634.647105474758</c:v>
                </c:pt>
                <c:pt idx="7863">
                  <c:v>16082.896257894827</c:v>
                </c:pt>
                <c:pt idx="7864">
                  <c:v>15315.038890403037</c:v>
                </c:pt>
                <c:pt idx="7865">
                  <c:v>15449.193934307841</c:v>
                </c:pt>
                <c:pt idx="7866">
                  <c:v>14786.689998783299</c:v>
                </c:pt>
                <c:pt idx="7867">
                  <c:v>15111.65028189485</c:v>
                </c:pt>
                <c:pt idx="7868">
                  <c:v>15622.906854753579</c:v>
                </c:pt>
                <c:pt idx="7869">
                  <c:v>15352.902350876837</c:v>
                </c:pt>
                <c:pt idx="7870">
                  <c:v>14942.806941478308</c:v>
                </c:pt>
                <c:pt idx="7871">
                  <c:v>13999.225051307491</c:v>
                </c:pt>
                <c:pt idx="7872">
                  <c:v>14087.432966146323</c:v>
                </c:pt>
                <c:pt idx="7873">
                  <c:v>13206.956030545589</c:v>
                </c:pt>
                <c:pt idx="7874">
                  <c:v>13464.877311319589</c:v>
                </c:pt>
                <c:pt idx="7875">
                  <c:v>12951.103587855821</c:v>
                </c:pt>
                <c:pt idx="7876">
                  <c:v>12280.152928295522</c:v>
                </c:pt>
                <c:pt idx="7877">
                  <c:v>12678.307913316141</c:v>
                </c:pt>
                <c:pt idx="7878">
                  <c:v>13209.431899345353</c:v>
                </c:pt>
                <c:pt idx="7879">
                  <c:v>13801.470648482036</c:v>
                </c:pt>
                <c:pt idx="7880">
                  <c:v>14753.976833971277</c:v>
                </c:pt>
                <c:pt idx="7881">
                  <c:v>14646.415657504936</c:v>
                </c:pt>
                <c:pt idx="7882">
                  <c:v>15936.058999207131</c:v>
                </c:pt>
                <c:pt idx="7883">
                  <c:v>15530.420863333149</c:v>
                </c:pt>
                <c:pt idx="7884">
                  <c:v>15308.152504300519</c:v>
                </c:pt>
                <c:pt idx="7885">
                  <c:v>15866.654252539553</c:v>
                </c:pt>
                <c:pt idx="7886">
                  <c:v>15893.993002456313</c:v>
                </c:pt>
                <c:pt idx="7887">
                  <c:v>16196.184003577138</c:v>
                </c:pt>
                <c:pt idx="7888">
                  <c:v>15253.20105308484</c:v>
                </c:pt>
                <c:pt idx="7889">
                  <c:v>15665.527318778846</c:v>
                </c:pt>
                <c:pt idx="7890">
                  <c:v>15484.427097193096</c:v>
                </c:pt>
                <c:pt idx="7891">
                  <c:v>14361.681923024924</c:v>
                </c:pt>
                <c:pt idx="7892">
                  <c:v>15723.821400369598</c:v>
                </c:pt>
                <c:pt idx="7893">
                  <c:v>15511.116073974576</c:v>
                </c:pt>
                <c:pt idx="7894">
                  <c:v>15022.783966699515</c:v>
                </c:pt>
                <c:pt idx="7895">
                  <c:v>13674.560979901436</c:v>
                </c:pt>
                <c:pt idx="7896">
                  <c:v>13446.4517563672</c:v>
                </c:pt>
                <c:pt idx="7897">
                  <c:v>13322.301298867955</c:v>
                </c:pt>
                <c:pt idx="7898">
                  <c:v>12460.534868764018</c:v>
                </c:pt>
                <c:pt idx="7899">
                  <c:v>13415.202073104583</c:v>
                </c:pt>
                <c:pt idx="7900">
                  <c:v>12947.378552469034</c:v>
                </c:pt>
                <c:pt idx="7901">
                  <c:v>12306.410281762439</c:v>
                </c:pt>
                <c:pt idx="7902">
                  <c:v>12522.908648303921</c:v>
                </c:pt>
                <c:pt idx="7903">
                  <c:v>13654.308281944972</c:v>
                </c:pt>
                <c:pt idx="7904">
                  <c:v>15327.427048040116</c:v>
                </c:pt>
                <c:pt idx="7905">
                  <c:v>14179.878422906797</c:v>
                </c:pt>
                <c:pt idx="7906">
                  <c:v>14575.13373277022</c:v>
                </c:pt>
                <c:pt idx="7907">
                  <c:v>15037.390048461029</c:v>
                </c:pt>
                <c:pt idx="7908">
                  <c:v>15662.514613142204</c:v>
                </c:pt>
                <c:pt idx="7909">
                  <c:v>15480.255702893159</c:v>
                </c:pt>
                <c:pt idx="7910">
                  <c:v>15375.108022001756</c:v>
                </c:pt>
                <c:pt idx="7911">
                  <c:v>15452.814993455986</c:v>
                </c:pt>
                <c:pt idx="7912">
                  <c:v>14219.202051838409</c:v>
                </c:pt>
                <c:pt idx="7913">
                  <c:v>14620.154423869943</c:v>
                </c:pt>
                <c:pt idx="7914">
                  <c:v>15008.863883692457</c:v>
                </c:pt>
                <c:pt idx="7915">
                  <c:v>14962.028621055575</c:v>
                </c:pt>
                <c:pt idx="7916">
                  <c:v>14390.24966709758</c:v>
                </c:pt>
                <c:pt idx="7917">
                  <c:v>14734.348906495834</c:v>
                </c:pt>
                <c:pt idx="7918">
                  <c:v>14361.066359718354</c:v>
                </c:pt>
                <c:pt idx="7919">
                  <c:v>14140.289984700003</c:v>
                </c:pt>
                <c:pt idx="7920">
                  <c:v>13404.215224636109</c:v>
                </c:pt>
                <c:pt idx="7921">
                  <c:v>12987.607400793022</c:v>
                </c:pt>
                <c:pt idx="7922">
                  <c:v>12794.051859047904</c:v>
                </c:pt>
                <c:pt idx="7923">
                  <c:v>12034.783674256591</c:v>
                </c:pt>
                <c:pt idx="7924">
                  <c:v>12549.544412063071</c:v>
                </c:pt>
                <c:pt idx="7925">
                  <c:v>12831.733209000078</c:v>
                </c:pt>
                <c:pt idx="7926">
                  <c:v>12033.783075822868</c:v>
                </c:pt>
                <c:pt idx="7927">
                  <c:v>12183.605950328383</c:v>
                </c:pt>
                <c:pt idx="7928">
                  <c:v>13126.383730682386</c:v>
                </c:pt>
                <c:pt idx="7929">
                  <c:v>14228.73047228169</c:v>
                </c:pt>
                <c:pt idx="7930">
                  <c:v>13717.45242818219</c:v>
                </c:pt>
                <c:pt idx="7931">
                  <c:v>14993.658466886371</c:v>
                </c:pt>
                <c:pt idx="7932">
                  <c:v>14802.618410189756</c:v>
                </c:pt>
                <c:pt idx="7933">
                  <c:v>13752.091155719889</c:v>
                </c:pt>
                <c:pt idx="7934">
                  <c:v>14319.348109009748</c:v>
                </c:pt>
                <c:pt idx="7935">
                  <c:v>13980.359780887156</c:v>
                </c:pt>
                <c:pt idx="7936">
                  <c:v>13607.432803699845</c:v>
                </c:pt>
                <c:pt idx="7937">
                  <c:v>14155.364856630347</c:v>
                </c:pt>
                <c:pt idx="7938">
                  <c:v>13546.406216343212</c:v>
                </c:pt>
                <c:pt idx="7939">
                  <c:v>14112.740571318791</c:v>
                </c:pt>
                <c:pt idx="7940">
                  <c:v>14081.278014715977</c:v>
                </c:pt>
                <c:pt idx="7941">
                  <c:v>14940.258064427275</c:v>
                </c:pt>
                <c:pt idx="7942">
                  <c:v>13673.020942292214</c:v>
                </c:pt>
                <c:pt idx="7943">
                  <c:v>12157.32194006568</c:v>
                </c:pt>
                <c:pt idx="7944">
                  <c:v>13024.310669690127</c:v>
                </c:pt>
                <c:pt idx="7945">
                  <c:v>13096.444979003942</c:v>
                </c:pt>
                <c:pt idx="7946">
                  <c:v>12571.631782280614</c:v>
                </c:pt>
                <c:pt idx="7947">
                  <c:v>11843.71344476756</c:v>
                </c:pt>
                <c:pt idx="7948">
                  <c:v>11729.723084777965</c:v>
                </c:pt>
                <c:pt idx="7949">
                  <c:v>12315.823088423323</c:v>
                </c:pt>
                <c:pt idx="7950">
                  <c:v>11834.977178605086</c:v>
                </c:pt>
                <c:pt idx="7951">
                  <c:v>12791.324241871311</c:v>
                </c:pt>
                <c:pt idx="7952">
                  <c:v>12390.151950948233</c:v>
                </c:pt>
                <c:pt idx="7953">
                  <c:v>13419.98121551115</c:v>
                </c:pt>
                <c:pt idx="7954">
                  <c:v>13062.423918332297</c:v>
                </c:pt>
                <c:pt idx="7955">
                  <c:v>14064.887883980367</c:v>
                </c:pt>
                <c:pt idx="7956">
                  <c:v>13778.484649567043</c:v>
                </c:pt>
                <c:pt idx="7957">
                  <c:v>12798.10062229966</c:v>
                </c:pt>
                <c:pt idx="7958">
                  <c:v>12784.056301283998</c:v>
                </c:pt>
                <c:pt idx="7959">
                  <c:v>12631.474604856556</c:v>
                </c:pt>
                <c:pt idx="7960">
                  <c:v>12998.093726593188</c:v>
                </c:pt>
                <c:pt idx="7961">
                  <c:v>13808.710734795299</c:v>
                </c:pt>
                <c:pt idx="7962">
                  <c:v>13457.853620207496</c:v>
                </c:pt>
                <c:pt idx="7963">
                  <c:v>13023.418511969383</c:v>
                </c:pt>
                <c:pt idx="7964">
                  <c:v>13999.171715578499</c:v>
                </c:pt>
                <c:pt idx="7965">
                  <c:v>13548.752549172019</c:v>
                </c:pt>
                <c:pt idx="7966">
                  <c:v>12568.073582827019</c:v>
                </c:pt>
                <c:pt idx="7967">
                  <c:v>12226.170057677586</c:v>
                </c:pt>
                <c:pt idx="7968">
                  <c:v>12309.681402541692</c:v>
                </c:pt>
                <c:pt idx="7969">
                  <c:v>12282.187380379764</c:v>
                </c:pt>
                <c:pt idx="7970">
                  <c:v>12081.808903031671</c:v>
                </c:pt>
                <c:pt idx="7971">
                  <c:v>12649.747024353706</c:v>
                </c:pt>
                <c:pt idx="7972">
                  <c:v>11354.518911799414</c:v>
                </c:pt>
                <c:pt idx="7973">
                  <c:v>11974.093104081978</c:v>
                </c:pt>
                <c:pt idx="7974">
                  <c:v>12027.135991600628</c:v>
                </c:pt>
                <c:pt idx="7975">
                  <c:v>12523.192678347037</c:v>
                </c:pt>
                <c:pt idx="7976">
                  <c:v>13456.239795780053</c:v>
                </c:pt>
                <c:pt idx="7977">
                  <c:v>13439.350785373768</c:v>
                </c:pt>
                <c:pt idx="7978">
                  <c:v>14463.984577972276</c:v>
                </c:pt>
                <c:pt idx="7979">
                  <c:v>14502.207572264027</c:v>
                </c:pt>
                <c:pt idx="7980">
                  <c:v>14449.016671988897</c:v>
                </c:pt>
                <c:pt idx="7981">
                  <c:v>14421.21516269896</c:v>
                </c:pt>
                <c:pt idx="7982">
                  <c:v>14299.97544371221</c:v>
                </c:pt>
                <c:pt idx="7983">
                  <c:v>13788.501747132059</c:v>
                </c:pt>
                <c:pt idx="7984">
                  <c:v>14401.95233376256</c:v>
                </c:pt>
                <c:pt idx="7985">
                  <c:v>13283.759726503707</c:v>
                </c:pt>
                <c:pt idx="7986">
                  <c:v>14488.676275538151</c:v>
                </c:pt>
                <c:pt idx="7987">
                  <c:v>13532.343905208165</c:v>
                </c:pt>
                <c:pt idx="7988">
                  <c:v>14141.790023187414</c:v>
                </c:pt>
                <c:pt idx="7989">
                  <c:v>14989.519288965574</c:v>
                </c:pt>
                <c:pt idx="7990">
                  <c:v>13931.661619034287</c:v>
                </c:pt>
                <c:pt idx="7991">
                  <c:v>12828.926949577361</c:v>
                </c:pt>
                <c:pt idx="7992">
                  <c:v>12361.588500240325</c:v>
                </c:pt>
                <c:pt idx="7993">
                  <c:v>12227.638520638553</c:v>
                </c:pt>
                <c:pt idx="7994">
                  <c:v>12790.360459897984</c:v>
                </c:pt>
                <c:pt idx="7995">
                  <c:v>12175.342422593989</c:v>
                </c:pt>
                <c:pt idx="7996">
                  <c:v>11796.793474073718</c:v>
                </c:pt>
                <c:pt idx="7997">
                  <c:v>12296.604918072644</c:v>
                </c:pt>
                <c:pt idx="7998">
                  <c:v>12890.025924803596</c:v>
                </c:pt>
                <c:pt idx="7999">
                  <c:v>13430.734072335355</c:v>
                </c:pt>
                <c:pt idx="8000">
                  <c:v>14440.400929545904</c:v>
                </c:pt>
                <c:pt idx="8001">
                  <c:v>13907.753280108374</c:v>
                </c:pt>
                <c:pt idx="8002">
                  <c:v>13949.154475183925</c:v>
                </c:pt>
                <c:pt idx="8003">
                  <c:v>15451.230551093337</c:v>
                </c:pt>
                <c:pt idx="8004">
                  <c:v>15318.538537750401</c:v>
                </c:pt>
                <c:pt idx="8005">
                  <c:v>15300.265761643574</c:v>
                </c:pt>
                <c:pt idx="8006">
                  <c:v>14213.137764122506</c:v>
                </c:pt>
                <c:pt idx="8007">
                  <c:v>13879.426031652243</c:v>
                </c:pt>
                <c:pt idx="8008">
                  <c:v>15175.398241288764</c:v>
                </c:pt>
                <c:pt idx="8009">
                  <c:v>14684.23594759228</c:v>
                </c:pt>
                <c:pt idx="8010">
                  <c:v>13863.608094563522</c:v>
                </c:pt>
                <c:pt idx="8011">
                  <c:v>14426.648698633473</c:v>
                </c:pt>
                <c:pt idx="8012">
                  <c:v>15150.750551890931</c:v>
                </c:pt>
                <c:pt idx="8013">
                  <c:v>15194.103673555061</c:v>
                </c:pt>
                <c:pt idx="8014">
                  <c:v>14027.172762601507</c:v>
                </c:pt>
                <c:pt idx="8015">
                  <c:v>13612.179546688889</c:v>
                </c:pt>
                <c:pt idx="8016">
                  <c:v>12613.874796533708</c:v>
                </c:pt>
                <c:pt idx="8017">
                  <c:v>12955.917006951577</c:v>
                </c:pt>
                <c:pt idx="8018">
                  <c:v>11937.711065623313</c:v>
                </c:pt>
                <c:pt idx="8019">
                  <c:v>11797.824641399777</c:v>
                </c:pt>
                <c:pt idx="8020">
                  <c:v>11808.445539167345</c:v>
                </c:pt>
                <c:pt idx="8021">
                  <c:v>12980.543839029322</c:v>
                </c:pt>
                <c:pt idx="8022">
                  <c:v>13017.628557506798</c:v>
                </c:pt>
                <c:pt idx="8023">
                  <c:v>13422.395279544984</c:v>
                </c:pt>
                <c:pt idx="8024">
                  <c:v>13403.483643333702</c:v>
                </c:pt>
                <c:pt idx="8025">
                  <c:v>14152.51160741688</c:v>
                </c:pt>
                <c:pt idx="8026">
                  <c:v>15011.447212977158</c:v>
                </c:pt>
                <c:pt idx="8027">
                  <c:v>14604.046149979422</c:v>
                </c:pt>
                <c:pt idx="8028">
                  <c:v>15548.234717257723</c:v>
                </c:pt>
                <c:pt idx="8029">
                  <c:v>15225.060443542348</c:v>
                </c:pt>
                <c:pt idx="8030">
                  <c:v>15175.807950549532</c:v>
                </c:pt>
                <c:pt idx="8031">
                  <c:v>15040.232474031009</c:v>
                </c:pt>
                <c:pt idx="8032">
                  <c:v>14021.625582365632</c:v>
                </c:pt>
                <c:pt idx="8033">
                  <c:v>14763.443858157982</c:v>
                </c:pt>
                <c:pt idx="8034">
                  <c:v>14158.82374780174</c:v>
                </c:pt>
                <c:pt idx="8035">
                  <c:v>14974.955996045786</c:v>
                </c:pt>
                <c:pt idx="8036">
                  <c:v>14255.351772388543</c:v>
                </c:pt>
                <c:pt idx="8037">
                  <c:v>16001.129692898905</c:v>
                </c:pt>
                <c:pt idx="8038">
                  <c:v>14257.568324564832</c:v>
                </c:pt>
                <c:pt idx="8039">
                  <c:v>13508.734126660378</c:v>
                </c:pt>
                <c:pt idx="8040">
                  <c:v>12626.450735037819</c:v>
                </c:pt>
                <c:pt idx="8041">
                  <c:v>12400.942921367368</c:v>
                </c:pt>
                <c:pt idx="8042">
                  <c:v>12771.519314168929</c:v>
                </c:pt>
                <c:pt idx="8043">
                  <c:v>12059.081779291841</c:v>
                </c:pt>
                <c:pt idx="8044">
                  <c:v>12038.111669750684</c:v>
                </c:pt>
                <c:pt idx="8045">
                  <c:v>13083.908083955192</c:v>
                </c:pt>
                <c:pt idx="8046">
                  <c:v>13077.519413532211</c:v>
                </c:pt>
                <c:pt idx="8047">
                  <c:v>13652.998660202276</c:v>
                </c:pt>
                <c:pt idx="8048">
                  <c:v>14748.592050368083</c:v>
                </c:pt>
                <c:pt idx="8049">
                  <c:v>14799.04455521819</c:v>
                </c:pt>
                <c:pt idx="8050">
                  <c:v>14748.076023573376</c:v>
                </c:pt>
                <c:pt idx="8051">
                  <c:v>14933.489274078824</c:v>
                </c:pt>
                <c:pt idx="8052">
                  <c:v>15396.549270254201</c:v>
                </c:pt>
                <c:pt idx="8053">
                  <c:v>14560.513146049883</c:v>
                </c:pt>
                <c:pt idx="8054">
                  <c:v>14421.842503937241</c:v>
                </c:pt>
                <c:pt idx="8055">
                  <c:v>14568.330621535875</c:v>
                </c:pt>
                <c:pt idx="8056">
                  <c:v>13836.490849210817</c:v>
                </c:pt>
                <c:pt idx="8057">
                  <c:v>14580.64476366585</c:v>
                </c:pt>
                <c:pt idx="8058">
                  <c:v>14924.277982394098</c:v>
                </c:pt>
                <c:pt idx="8059">
                  <c:v>14369.773177133156</c:v>
                </c:pt>
                <c:pt idx="8060">
                  <c:v>14135.316489309062</c:v>
                </c:pt>
                <c:pt idx="8061">
                  <c:v>14555.023309992981</c:v>
                </c:pt>
                <c:pt idx="8062">
                  <c:v>13474.829195225122</c:v>
                </c:pt>
                <c:pt idx="8063">
                  <c:v>13600.877316592607</c:v>
                </c:pt>
                <c:pt idx="8064">
                  <c:v>13546.366506238546</c:v>
                </c:pt>
                <c:pt idx="8065">
                  <c:v>13277.520329692634</c:v>
                </c:pt>
                <c:pt idx="8066">
                  <c:v>12657.253623307306</c:v>
                </c:pt>
                <c:pt idx="8067">
                  <c:v>12016.265151914482</c:v>
                </c:pt>
                <c:pt idx="8068">
                  <c:v>12771.825815270387</c:v>
                </c:pt>
                <c:pt idx="8069">
                  <c:v>13200.782751614965</c:v>
                </c:pt>
                <c:pt idx="8070">
                  <c:v>12331.509738467628</c:v>
                </c:pt>
                <c:pt idx="8071">
                  <c:v>13208.618399729019</c:v>
                </c:pt>
                <c:pt idx="8072">
                  <c:v>14787.00668274662</c:v>
                </c:pt>
                <c:pt idx="8073">
                  <c:v>14486.064950845046</c:v>
                </c:pt>
                <c:pt idx="8074">
                  <c:v>14689.737368490205</c:v>
                </c:pt>
                <c:pt idx="8075">
                  <c:v>15027.018290289143</c:v>
                </c:pt>
                <c:pt idx="8076">
                  <c:v>14406.621437109556</c:v>
                </c:pt>
                <c:pt idx="8077">
                  <c:v>15203.735816546365</c:v>
                </c:pt>
                <c:pt idx="8078">
                  <c:v>14543.469110396047</c:v>
                </c:pt>
                <c:pt idx="8079">
                  <c:v>14965.178415155673</c:v>
                </c:pt>
                <c:pt idx="8080">
                  <c:v>15326.920559043972</c:v>
                </c:pt>
                <c:pt idx="8081">
                  <c:v>14187.43696305728</c:v>
                </c:pt>
                <c:pt idx="8082">
                  <c:v>14937.839891626949</c:v>
                </c:pt>
                <c:pt idx="8083">
                  <c:v>14483.804804479596</c:v>
                </c:pt>
                <c:pt idx="8084">
                  <c:v>15007.047777459718</c:v>
                </c:pt>
                <c:pt idx="8085">
                  <c:v>15163.150868598475</c:v>
                </c:pt>
                <c:pt idx="8086">
                  <c:v>13919.159669137489</c:v>
                </c:pt>
                <c:pt idx="8087">
                  <c:v>14038.365987834581</c:v>
                </c:pt>
                <c:pt idx="8088">
                  <c:v>13288.016443838749</c:v>
                </c:pt>
                <c:pt idx="8089">
                  <c:v>12677.176131360979</c:v>
                </c:pt>
                <c:pt idx="8090">
                  <c:v>12086.737568219973</c:v>
                </c:pt>
                <c:pt idx="8091">
                  <c:v>12785.976339954599</c:v>
                </c:pt>
                <c:pt idx="8092">
                  <c:v>12009.92159679716</c:v>
                </c:pt>
                <c:pt idx="8093">
                  <c:v>12031.771874740192</c:v>
                </c:pt>
                <c:pt idx="8094">
                  <c:v>12665.291182320667</c:v>
                </c:pt>
                <c:pt idx="8095">
                  <c:v>12526.25766865355</c:v>
                </c:pt>
                <c:pt idx="8096">
                  <c:v>13800.33698381276</c:v>
                </c:pt>
                <c:pt idx="8097">
                  <c:v>14072.938727339</c:v>
                </c:pt>
                <c:pt idx="8098">
                  <c:v>13572.814125216115</c:v>
                </c:pt>
                <c:pt idx="8099">
                  <c:v>14805.652091540314</c:v>
                </c:pt>
                <c:pt idx="8100">
                  <c:v>13708.5855424439</c:v>
                </c:pt>
                <c:pt idx="8101">
                  <c:v>13688.563146677445</c:v>
                </c:pt>
                <c:pt idx="8102">
                  <c:v>14070.354905684475</c:v>
                </c:pt>
                <c:pt idx="8103">
                  <c:v>14704.101851668403</c:v>
                </c:pt>
                <c:pt idx="8104">
                  <c:v>14055.565449513162</c:v>
                </c:pt>
                <c:pt idx="8105">
                  <c:v>14031.939449336591</c:v>
                </c:pt>
                <c:pt idx="8106">
                  <c:v>13499.997624521095</c:v>
                </c:pt>
                <c:pt idx="8107">
                  <c:v>13768.992006717943</c:v>
                </c:pt>
                <c:pt idx="8108">
                  <c:v>13569.321884184606</c:v>
                </c:pt>
                <c:pt idx="8109">
                  <c:v>14079.663600730391</c:v>
                </c:pt>
                <c:pt idx="8110">
                  <c:v>14170.019327100534</c:v>
                </c:pt>
                <c:pt idx="8111">
                  <c:v>13363.837722477552</c:v>
                </c:pt>
                <c:pt idx="8112">
                  <c:v>12426.793079083463</c:v>
                </c:pt>
                <c:pt idx="8113">
                  <c:v>11876.923772858623</c:v>
                </c:pt>
                <c:pt idx="8114">
                  <c:v>12084.830579909267</c:v>
                </c:pt>
                <c:pt idx="8115">
                  <c:v>11827.820460165487</c:v>
                </c:pt>
                <c:pt idx="8116">
                  <c:v>12511.933921658667</c:v>
                </c:pt>
                <c:pt idx="8117">
                  <c:v>12342.536831261434</c:v>
                </c:pt>
                <c:pt idx="8118">
                  <c:v>12820.11014836229</c:v>
                </c:pt>
                <c:pt idx="8119">
                  <c:v>11636.353655939265</c:v>
                </c:pt>
                <c:pt idx="8120">
                  <c:v>12814.127699229828</c:v>
                </c:pt>
                <c:pt idx="8121">
                  <c:v>12766.330038441813</c:v>
                </c:pt>
                <c:pt idx="8122">
                  <c:v>13289.79192620229</c:v>
                </c:pt>
                <c:pt idx="8123">
                  <c:v>14147.384510967773</c:v>
                </c:pt>
                <c:pt idx="8124">
                  <c:v>13730.334405881431</c:v>
                </c:pt>
                <c:pt idx="8125">
                  <c:v>14064.247005012807</c:v>
                </c:pt>
                <c:pt idx="8126">
                  <c:v>13865.172609573629</c:v>
                </c:pt>
                <c:pt idx="8127">
                  <c:v>13078.294913288131</c:v>
                </c:pt>
                <c:pt idx="8128">
                  <c:v>12952.609519336265</c:v>
                </c:pt>
                <c:pt idx="8129">
                  <c:v>13246.723541530453</c:v>
                </c:pt>
                <c:pt idx="8130">
                  <c:v>13271.20608967416</c:v>
                </c:pt>
                <c:pt idx="8131">
                  <c:v>13638.859188588976</c:v>
                </c:pt>
                <c:pt idx="8132">
                  <c:v>13782.007422235385</c:v>
                </c:pt>
                <c:pt idx="8133">
                  <c:v>15206.795711191031</c:v>
                </c:pt>
                <c:pt idx="8134">
                  <c:v>14215.741620061905</c:v>
                </c:pt>
                <c:pt idx="8135">
                  <c:v>12934.598498105997</c:v>
                </c:pt>
                <c:pt idx="8136">
                  <c:v>13396.372404053849</c:v>
                </c:pt>
                <c:pt idx="8137">
                  <c:v>12819.113425608622</c:v>
                </c:pt>
                <c:pt idx="8138">
                  <c:v>12601.204051409868</c:v>
                </c:pt>
                <c:pt idx="8139">
                  <c:v>12435.641515388439</c:v>
                </c:pt>
                <c:pt idx="8140">
                  <c:v>12421.040450287181</c:v>
                </c:pt>
                <c:pt idx="8141">
                  <c:v>12298.924056331061</c:v>
                </c:pt>
                <c:pt idx="8142">
                  <c:v>12013.814372807788</c:v>
                </c:pt>
                <c:pt idx="8143">
                  <c:v>12918.213954229379</c:v>
                </c:pt>
                <c:pt idx="8144">
                  <c:v>14545.294000845379</c:v>
                </c:pt>
                <c:pt idx="8145">
                  <c:v>14681.124596557122</c:v>
                </c:pt>
                <c:pt idx="8146">
                  <c:v>14761.560042796587</c:v>
                </c:pt>
                <c:pt idx="8147">
                  <c:v>14902.285806483849</c:v>
                </c:pt>
                <c:pt idx="8148">
                  <c:v>14825.719137367185</c:v>
                </c:pt>
                <c:pt idx="8149">
                  <c:v>16109.107233997549</c:v>
                </c:pt>
                <c:pt idx="8150">
                  <c:v>15636.708928132593</c:v>
                </c:pt>
                <c:pt idx="8151">
                  <c:v>15209.306465799413</c:v>
                </c:pt>
                <c:pt idx="8152">
                  <c:v>14897.061583935052</c:v>
                </c:pt>
                <c:pt idx="8153">
                  <c:v>15908.203683649572</c:v>
                </c:pt>
                <c:pt idx="8154">
                  <c:v>15342.310106425282</c:v>
                </c:pt>
                <c:pt idx="8155">
                  <c:v>14464.666961626523</c:v>
                </c:pt>
                <c:pt idx="8156">
                  <c:v>14381.573247252823</c:v>
                </c:pt>
                <c:pt idx="8157">
                  <c:v>15389.400370154301</c:v>
                </c:pt>
                <c:pt idx="8158">
                  <c:v>15190.141851385177</c:v>
                </c:pt>
                <c:pt idx="8159">
                  <c:v>13886.078649453204</c:v>
                </c:pt>
                <c:pt idx="8160">
                  <c:v>13288.483491927394</c:v>
                </c:pt>
                <c:pt idx="8161">
                  <c:v>12933.785350822189</c:v>
                </c:pt>
                <c:pt idx="8162">
                  <c:v>12509.544754472032</c:v>
                </c:pt>
                <c:pt idx="8163">
                  <c:v>12859.01063685235</c:v>
                </c:pt>
                <c:pt idx="8164">
                  <c:v>12834.223919245105</c:v>
                </c:pt>
                <c:pt idx="8165">
                  <c:v>11978.013676281998</c:v>
                </c:pt>
                <c:pt idx="8166">
                  <c:v>13201.16424852891</c:v>
                </c:pt>
                <c:pt idx="8167">
                  <c:v>13826.951522377172</c:v>
                </c:pt>
                <c:pt idx="8168">
                  <c:v>13972.386575690676</c:v>
                </c:pt>
                <c:pt idx="8169">
                  <c:v>15121.281268452016</c:v>
                </c:pt>
                <c:pt idx="8170">
                  <c:v>14446.601914458424</c:v>
                </c:pt>
                <c:pt idx="8171">
                  <c:v>15433.565375437684</c:v>
                </c:pt>
                <c:pt idx="8172">
                  <c:v>15306.979289393475</c:v>
                </c:pt>
                <c:pt idx="8173">
                  <c:v>15800.162277819201</c:v>
                </c:pt>
                <c:pt idx="8174">
                  <c:v>15585.514910429039</c:v>
                </c:pt>
                <c:pt idx="8175">
                  <c:v>14847.375958765715</c:v>
                </c:pt>
                <c:pt idx="8176">
                  <c:v>15903.094243127407</c:v>
                </c:pt>
                <c:pt idx="8177">
                  <c:v>15689.167868992134</c:v>
                </c:pt>
                <c:pt idx="8178">
                  <c:v>15364.122117320523</c:v>
                </c:pt>
                <c:pt idx="8179">
                  <c:v>14151.799982220955</c:v>
                </c:pt>
                <c:pt idx="8180">
                  <c:v>14807.667005510748</c:v>
                </c:pt>
                <c:pt idx="8181">
                  <c:v>15916.796048370416</c:v>
                </c:pt>
                <c:pt idx="8182">
                  <c:v>14447.692281598307</c:v>
                </c:pt>
                <c:pt idx="8183">
                  <c:v>13982.087218022767</c:v>
                </c:pt>
                <c:pt idx="8184">
                  <c:v>12940.501420125403</c:v>
                </c:pt>
                <c:pt idx="8185">
                  <c:v>12596.001173995288</c:v>
                </c:pt>
                <c:pt idx="8186">
                  <c:v>13237.67376259481</c:v>
                </c:pt>
                <c:pt idx="8187">
                  <c:v>12625.659727947226</c:v>
                </c:pt>
                <c:pt idx="8188">
                  <c:v>12607.420623558944</c:v>
                </c:pt>
                <c:pt idx="8189">
                  <c:v>12783.433588198106</c:v>
                </c:pt>
                <c:pt idx="8190">
                  <c:v>13551.093882998459</c:v>
                </c:pt>
                <c:pt idx="8191">
                  <c:v>13237.638667491481</c:v>
                </c:pt>
                <c:pt idx="8192">
                  <c:v>14632.989946131916</c:v>
                </c:pt>
                <c:pt idx="8193">
                  <c:v>14654.060773389068</c:v>
                </c:pt>
                <c:pt idx="8194">
                  <c:v>16099.378742334124</c:v>
                </c:pt>
                <c:pt idx="8195">
                  <c:v>15893.829344063752</c:v>
                </c:pt>
                <c:pt idx="8196">
                  <c:v>16517.175191511331</c:v>
                </c:pt>
                <c:pt idx="8197">
                  <c:v>16684.163761095144</c:v>
                </c:pt>
                <c:pt idx="8198">
                  <c:v>16223.671951194574</c:v>
                </c:pt>
                <c:pt idx="8199">
                  <c:v>15366.575024593143</c:v>
                </c:pt>
                <c:pt idx="8200">
                  <c:v>15627.425786223514</c:v>
                </c:pt>
                <c:pt idx="8201">
                  <c:v>15699.982903767012</c:v>
                </c:pt>
                <c:pt idx="8202">
                  <c:v>15230.63502366373</c:v>
                </c:pt>
                <c:pt idx="8203">
                  <c:v>15488.996933004817</c:v>
                </c:pt>
                <c:pt idx="8204">
                  <c:v>15151.640591065205</c:v>
                </c:pt>
                <c:pt idx="8205">
                  <c:v>16809.951486048878</c:v>
                </c:pt>
                <c:pt idx="8206">
                  <c:v>14581.251629479808</c:v>
                </c:pt>
                <c:pt idx="8207">
                  <c:v>13734.616680047167</c:v>
                </c:pt>
                <c:pt idx="8208">
                  <c:v>13418.921675352871</c:v>
                </c:pt>
                <c:pt idx="8209">
                  <c:v>12586.070022277385</c:v>
                </c:pt>
                <c:pt idx="8210">
                  <c:v>13431.265888216143</c:v>
                </c:pt>
                <c:pt idx="8211">
                  <c:v>13510.502414424705</c:v>
                </c:pt>
                <c:pt idx="8212">
                  <c:v>13362.856868109984</c:v>
                </c:pt>
                <c:pt idx="8213">
                  <c:v>13321.686141701635</c:v>
                </c:pt>
                <c:pt idx="8214">
                  <c:v>13381.144727235918</c:v>
                </c:pt>
                <c:pt idx="8215">
                  <c:v>13476.564209179574</c:v>
                </c:pt>
                <c:pt idx="8216">
                  <c:v>15707.500210663224</c:v>
                </c:pt>
                <c:pt idx="8217">
                  <c:v>15111.217641055367</c:v>
                </c:pt>
                <c:pt idx="8218">
                  <c:v>15031.634276170767</c:v>
                </c:pt>
                <c:pt idx="8219">
                  <c:v>16620.190678348168</c:v>
                </c:pt>
                <c:pt idx="8220">
                  <c:v>16348.330645027259</c:v>
                </c:pt>
                <c:pt idx="8221">
                  <c:v>15829.320339285176</c:v>
                </c:pt>
                <c:pt idx="8222">
                  <c:v>16969.574314178451</c:v>
                </c:pt>
                <c:pt idx="8223">
                  <c:v>15562.106108693455</c:v>
                </c:pt>
                <c:pt idx="8224">
                  <c:v>16224.933858922323</c:v>
                </c:pt>
                <c:pt idx="8225">
                  <c:v>15470.292097378378</c:v>
                </c:pt>
                <c:pt idx="8226">
                  <c:v>16238.06676156189</c:v>
                </c:pt>
                <c:pt idx="8227">
                  <c:v>15218.770635408333</c:v>
                </c:pt>
                <c:pt idx="8228">
                  <c:v>16043.854795516339</c:v>
                </c:pt>
                <c:pt idx="8229">
                  <c:v>16257.677751924415</c:v>
                </c:pt>
                <c:pt idx="8230">
                  <c:v>14626.614147476581</c:v>
                </c:pt>
                <c:pt idx="8231">
                  <c:v>13843.118981941905</c:v>
                </c:pt>
                <c:pt idx="8232">
                  <c:v>13659.828570971902</c:v>
                </c:pt>
                <c:pt idx="8233">
                  <c:v>12615.426945925279</c:v>
                </c:pt>
                <c:pt idx="8234">
                  <c:v>12587.957369409334</c:v>
                </c:pt>
                <c:pt idx="8235">
                  <c:v>13207.034879230321</c:v>
                </c:pt>
                <c:pt idx="8236">
                  <c:v>12845.919972316313</c:v>
                </c:pt>
                <c:pt idx="8237">
                  <c:v>12646.514817835936</c:v>
                </c:pt>
                <c:pt idx="8238">
                  <c:v>12833.58926310099</c:v>
                </c:pt>
                <c:pt idx="8239">
                  <c:v>13756.498522839127</c:v>
                </c:pt>
                <c:pt idx="8240">
                  <c:v>14772.62582085203</c:v>
                </c:pt>
                <c:pt idx="8241">
                  <c:v>14831.040050573865</c:v>
                </c:pt>
                <c:pt idx="8242">
                  <c:v>14455.273304096227</c:v>
                </c:pt>
                <c:pt idx="8243">
                  <c:v>15441.992890046002</c:v>
                </c:pt>
                <c:pt idx="8244">
                  <c:v>16252.57349558782</c:v>
                </c:pt>
                <c:pt idx="8245">
                  <c:v>15888.097896886702</c:v>
                </c:pt>
                <c:pt idx="8246">
                  <c:v>15192.659683916647</c:v>
                </c:pt>
                <c:pt idx="8247">
                  <c:v>15779.979955143821</c:v>
                </c:pt>
                <c:pt idx="8248">
                  <c:v>14846.561264928339</c:v>
                </c:pt>
                <c:pt idx="8249">
                  <c:v>14895.060148119481</c:v>
                </c:pt>
                <c:pt idx="8250">
                  <c:v>15360.185067350463</c:v>
                </c:pt>
                <c:pt idx="8251">
                  <c:v>13879.910550238896</c:v>
                </c:pt>
                <c:pt idx="8252">
                  <c:v>15870.198268972919</c:v>
                </c:pt>
                <c:pt idx="8253">
                  <c:v>16192.668349975096</c:v>
                </c:pt>
                <c:pt idx="8254">
                  <c:v>14601.352217971249</c:v>
                </c:pt>
                <c:pt idx="8255">
                  <c:v>13627.642827259217</c:v>
                </c:pt>
                <c:pt idx="8256">
                  <c:v>13320.87294464713</c:v>
                </c:pt>
                <c:pt idx="8257">
                  <c:v>13534.908435647312</c:v>
                </c:pt>
                <c:pt idx="8258">
                  <c:v>12176.843098178138</c:v>
                </c:pt>
                <c:pt idx="8259">
                  <c:v>12634.010786594996</c:v>
                </c:pt>
                <c:pt idx="8260">
                  <c:v>12280.695601431396</c:v>
                </c:pt>
                <c:pt idx="8261">
                  <c:v>13108.627142591855</c:v>
                </c:pt>
                <c:pt idx="8262">
                  <c:v>12678.982782960162</c:v>
                </c:pt>
                <c:pt idx="8263">
                  <c:v>12999.580013720921</c:v>
                </c:pt>
                <c:pt idx="8264">
                  <c:v>13414.50119079188</c:v>
                </c:pt>
                <c:pt idx="8265">
                  <c:v>13385.039916057933</c:v>
                </c:pt>
                <c:pt idx="8266">
                  <c:v>14641.902752895501</c:v>
                </c:pt>
                <c:pt idx="8267">
                  <c:v>14340.616470387038</c:v>
                </c:pt>
                <c:pt idx="8268">
                  <c:v>14005.917731796408</c:v>
                </c:pt>
                <c:pt idx="8269">
                  <c:v>13472.065308850202</c:v>
                </c:pt>
                <c:pt idx="8270">
                  <c:v>13989.156903728124</c:v>
                </c:pt>
                <c:pt idx="8271">
                  <c:v>13998.875493340889</c:v>
                </c:pt>
                <c:pt idx="8272">
                  <c:v>14017.315000379671</c:v>
                </c:pt>
                <c:pt idx="8273">
                  <c:v>14334.294538696517</c:v>
                </c:pt>
                <c:pt idx="8274">
                  <c:v>13417.61413586605</c:v>
                </c:pt>
                <c:pt idx="8275">
                  <c:v>14253.461356276608</c:v>
                </c:pt>
                <c:pt idx="8276">
                  <c:v>15139.895587469764</c:v>
                </c:pt>
                <c:pt idx="8277">
                  <c:v>14732.527628957263</c:v>
                </c:pt>
                <c:pt idx="8278">
                  <c:v>13273.827492948412</c:v>
                </c:pt>
                <c:pt idx="8279">
                  <c:v>12917.671351822986</c:v>
                </c:pt>
                <c:pt idx="8280">
                  <c:v>11465.759003270558</c:v>
                </c:pt>
                <c:pt idx="8281">
                  <c:v>12724.722410564753</c:v>
                </c:pt>
                <c:pt idx="8282">
                  <c:v>12579.622404741247</c:v>
                </c:pt>
                <c:pt idx="8283">
                  <c:v>11365.788621121963</c:v>
                </c:pt>
                <c:pt idx="8284">
                  <c:v>11691.755658563994</c:v>
                </c:pt>
                <c:pt idx="8285">
                  <c:v>12064.007202395685</c:v>
                </c:pt>
                <c:pt idx="8286">
                  <c:v>11647.475197518292</c:v>
                </c:pt>
                <c:pt idx="8287">
                  <c:v>12756.637603174888</c:v>
                </c:pt>
                <c:pt idx="8288">
                  <c:v>12566.785857426605</c:v>
                </c:pt>
                <c:pt idx="8289">
                  <c:v>12652.016042166162</c:v>
                </c:pt>
                <c:pt idx="8290">
                  <c:v>13845.392398287826</c:v>
                </c:pt>
                <c:pt idx="8291">
                  <c:v>12996.178435891334</c:v>
                </c:pt>
                <c:pt idx="8292">
                  <c:v>13562.52024450994</c:v>
                </c:pt>
                <c:pt idx="8293">
                  <c:v>13392.384043600976</c:v>
                </c:pt>
                <c:pt idx="8294">
                  <c:v>13776.933036472667</c:v>
                </c:pt>
                <c:pt idx="8295">
                  <c:v>12747.247275907728</c:v>
                </c:pt>
                <c:pt idx="8296">
                  <c:v>13656.07871506704</c:v>
                </c:pt>
                <c:pt idx="8297">
                  <c:v>13179.562481713596</c:v>
                </c:pt>
                <c:pt idx="8298">
                  <c:v>13286.46463870902</c:v>
                </c:pt>
                <c:pt idx="8299">
                  <c:v>13035.906751742925</c:v>
                </c:pt>
                <c:pt idx="8300">
                  <c:v>14025.389306301418</c:v>
                </c:pt>
                <c:pt idx="8301">
                  <c:v>14785.334688559347</c:v>
                </c:pt>
                <c:pt idx="8302">
                  <c:v>13998.972842087582</c:v>
                </c:pt>
                <c:pt idx="8303">
                  <c:v>12931.428189332642</c:v>
                </c:pt>
                <c:pt idx="8304">
                  <c:v>12767.940199355518</c:v>
                </c:pt>
                <c:pt idx="8305">
                  <c:v>12876.532275892541</c:v>
                </c:pt>
                <c:pt idx="8306">
                  <c:v>12202.813471749194</c:v>
                </c:pt>
                <c:pt idx="8307">
                  <c:v>12195.479243734122</c:v>
                </c:pt>
                <c:pt idx="8308">
                  <c:v>11860.348868280505</c:v>
                </c:pt>
                <c:pt idx="8309">
                  <c:v>12192.272078530337</c:v>
                </c:pt>
                <c:pt idx="8310">
                  <c:v>13022.701828819136</c:v>
                </c:pt>
                <c:pt idx="8311">
                  <c:v>12695.882428473005</c:v>
                </c:pt>
                <c:pt idx="8312">
                  <c:v>13686.521738680536</c:v>
                </c:pt>
                <c:pt idx="8313">
                  <c:v>14112.076141054917</c:v>
                </c:pt>
                <c:pt idx="8314">
                  <c:v>14990.906821341663</c:v>
                </c:pt>
                <c:pt idx="8315">
                  <c:v>14573.071508365045</c:v>
                </c:pt>
                <c:pt idx="8316">
                  <c:v>15344.563408582508</c:v>
                </c:pt>
                <c:pt idx="8317">
                  <c:v>14866.205318275475</c:v>
                </c:pt>
                <c:pt idx="8318">
                  <c:v>15003.932754569543</c:v>
                </c:pt>
                <c:pt idx="8319">
                  <c:v>14872.690793649166</c:v>
                </c:pt>
                <c:pt idx="8320">
                  <c:v>14690.629382950783</c:v>
                </c:pt>
                <c:pt idx="8321">
                  <c:v>15374.445331495543</c:v>
                </c:pt>
                <c:pt idx="8322">
                  <c:v>14525.821212273895</c:v>
                </c:pt>
                <c:pt idx="8323">
                  <c:v>14498.426601514313</c:v>
                </c:pt>
                <c:pt idx="8324">
                  <c:v>15043.499624984821</c:v>
                </c:pt>
                <c:pt idx="8325">
                  <c:v>16092.836432818824</c:v>
                </c:pt>
                <c:pt idx="8326">
                  <c:v>14717.987659699618</c:v>
                </c:pt>
                <c:pt idx="8327">
                  <c:v>13187.66939838643</c:v>
                </c:pt>
                <c:pt idx="8328">
                  <c:v>12549.555344217191</c:v>
                </c:pt>
                <c:pt idx="8329">
                  <c:v>12921.14046922622</c:v>
                </c:pt>
                <c:pt idx="8330">
                  <c:v>12073.213244407474</c:v>
                </c:pt>
                <c:pt idx="8331">
                  <c:v>12286.41886591354</c:v>
                </c:pt>
                <c:pt idx="8332">
                  <c:v>12936.051935648151</c:v>
                </c:pt>
                <c:pt idx="8333">
                  <c:v>13105.703437964887</c:v>
                </c:pt>
                <c:pt idx="8334">
                  <c:v>12585.293002667735</c:v>
                </c:pt>
                <c:pt idx="8335">
                  <c:v>13869.311617674261</c:v>
                </c:pt>
                <c:pt idx="8336">
                  <c:v>14738.348223927482</c:v>
                </c:pt>
                <c:pt idx="8337">
                  <c:v>14744.401646584007</c:v>
                </c:pt>
                <c:pt idx="8338">
                  <c:v>14023.542208133744</c:v>
                </c:pt>
                <c:pt idx="8339">
                  <c:v>14543.68317144397</c:v>
                </c:pt>
                <c:pt idx="8340">
                  <c:v>14911.567523397567</c:v>
                </c:pt>
                <c:pt idx="8341">
                  <c:v>15427.807283344984</c:v>
                </c:pt>
                <c:pt idx="8342">
                  <c:v>15419.147116728245</c:v>
                </c:pt>
                <c:pt idx="8343">
                  <c:v>14517.684802585103</c:v>
                </c:pt>
                <c:pt idx="8344">
                  <c:v>14584.421558032303</c:v>
                </c:pt>
                <c:pt idx="8345">
                  <c:v>14863.09118077227</c:v>
                </c:pt>
                <c:pt idx="8346">
                  <c:v>14790.752718389085</c:v>
                </c:pt>
                <c:pt idx="8347">
                  <c:v>14870.077353894831</c:v>
                </c:pt>
                <c:pt idx="8348">
                  <c:v>15041.226091649689</c:v>
                </c:pt>
                <c:pt idx="8349">
                  <c:v>15558.792751151024</c:v>
                </c:pt>
                <c:pt idx="8350">
                  <c:v>14174.062226487231</c:v>
                </c:pt>
                <c:pt idx="8351">
                  <c:v>13383.929077863961</c:v>
                </c:pt>
                <c:pt idx="8352">
                  <c:v>13439.338199106136</c:v>
                </c:pt>
                <c:pt idx="8353">
                  <c:v>12630.992158357978</c:v>
                </c:pt>
                <c:pt idx="8354">
                  <c:v>13062.949857101385</c:v>
                </c:pt>
                <c:pt idx="8355">
                  <c:v>12194.272372408914</c:v>
                </c:pt>
                <c:pt idx="8356">
                  <c:v>12147.592251782915</c:v>
                </c:pt>
                <c:pt idx="8357">
                  <c:v>13148.691704499472</c:v>
                </c:pt>
                <c:pt idx="8358">
                  <c:v>13057.458155786207</c:v>
                </c:pt>
                <c:pt idx="8359">
                  <c:v>13505.931867304742</c:v>
                </c:pt>
                <c:pt idx="8360">
                  <c:v>13980.691386133447</c:v>
                </c:pt>
                <c:pt idx="8361">
                  <c:v>15482.815045563337</c:v>
                </c:pt>
                <c:pt idx="8362">
                  <c:v>14632.136906990765</c:v>
                </c:pt>
                <c:pt idx="8363">
                  <c:v>15164.973589281142</c:v>
                </c:pt>
                <c:pt idx="8364">
                  <c:v>15805.957944460117</c:v>
                </c:pt>
                <c:pt idx="8365">
                  <c:v>15705.253532006864</c:v>
                </c:pt>
                <c:pt idx="8366">
                  <c:v>14524.016817325561</c:v>
                </c:pt>
                <c:pt idx="8367">
                  <c:v>15708.880962539824</c:v>
                </c:pt>
                <c:pt idx="8368">
                  <c:v>14518.073931157876</c:v>
                </c:pt>
                <c:pt idx="8369">
                  <c:v>14266.997277937719</c:v>
                </c:pt>
                <c:pt idx="8370">
                  <c:v>14785.013513712443</c:v>
                </c:pt>
                <c:pt idx="8371">
                  <c:v>15109.205454354835</c:v>
                </c:pt>
                <c:pt idx="8372">
                  <c:v>14609.773198754734</c:v>
                </c:pt>
                <c:pt idx="8373">
                  <c:v>15723.058252902223</c:v>
                </c:pt>
                <c:pt idx="8374">
                  <c:v>14369.889463988507</c:v>
                </c:pt>
                <c:pt idx="8375">
                  <c:v>13991.689953407733</c:v>
                </c:pt>
                <c:pt idx="8376">
                  <c:v>13058.865864280093</c:v>
                </c:pt>
                <c:pt idx="8377">
                  <c:v>12725.353320390645</c:v>
                </c:pt>
                <c:pt idx="8378">
                  <c:v>12699.697678710934</c:v>
                </c:pt>
                <c:pt idx="8379">
                  <c:v>12870.46825559699</c:v>
                </c:pt>
                <c:pt idx="8380">
                  <c:v>11927.433021128505</c:v>
                </c:pt>
                <c:pt idx="8381">
                  <c:v>12002.056700392595</c:v>
                </c:pt>
                <c:pt idx="8382">
                  <c:v>13171.870705831476</c:v>
                </c:pt>
                <c:pt idx="8383">
                  <c:v>13283.524163420838</c:v>
                </c:pt>
                <c:pt idx="8384">
                  <c:v>14782.55308285367</c:v>
                </c:pt>
                <c:pt idx="8385">
                  <c:v>14753.689313255489</c:v>
                </c:pt>
                <c:pt idx="8386">
                  <c:v>15308.692714608576</c:v>
                </c:pt>
                <c:pt idx="8387">
                  <c:v>14796.477097834812</c:v>
                </c:pt>
                <c:pt idx="8388">
                  <c:v>15335.355079205367</c:v>
                </c:pt>
                <c:pt idx="8389">
                  <c:v>15257.954417710076</c:v>
                </c:pt>
                <c:pt idx="8390">
                  <c:v>15483.718971049793</c:v>
                </c:pt>
                <c:pt idx="8391">
                  <c:v>15052.294205609627</c:v>
                </c:pt>
                <c:pt idx="8392">
                  <c:v>15095.057874422124</c:v>
                </c:pt>
                <c:pt idx="8393">
                  <c:v>14174.535300547584</c:v>
                </c:pt>
                <c:pt idx="8394">
                  <c:v>14316.679432203187</c:v>
                </c:pt>
                <c:pt idx="8395">
                  <c:v>13852.834830328547</c:v>
                </c:pt>
                <c:pt idx="8396">
                  <c:v>15285.035145896838</c:v>
                </c:pt>
                <c:pt idx="8397">
                  <c:v>14742.981380821971</c:v>
                </c:pt>
                <c:pt idx="8398">
                  <c:v>13788.852609475554</c:v>
                </c:pt>
                <c:pt idx="8399">
                  <c:v>13588.036933110447</c:v>
                </c:pt>
                <c:pt idx="8400">
                  <c:v>12872.184543254145</c:v>
                </c:pt>
                <c:pt idx="8401">
                  <c:v>13061.980797909078</c:v>
                </c:pt>
                <c:pt idx="8402">
                  <c:v>12502.37175746637</c:v>
                </c:pt>
                <c:pt idx="8403">
                  <c:v>12183.623271211014</c:v>
                </c:pt>
                <c:pt idx="8404">
                  <c:v>12693.532788345017</c:v>
                </c:pt>
                <c:pt idx="8405">
                  <c:v>12321.948138721807</c:v>
                </c:pt>
                <c:pt idx="8406">
                  <c:v>12785.080738525046</c:v>
                </c:pt>
                <c:pt idx="8407">
                  <c:v>13613.835878144981</c:v>
                </c:pt>
                <c:pt idx="8408">
                  <c:v>14543.368428759422</c:v>
                </c:pt>
                <c:pt idx="8409">
                  <c:v>14867.855551626679</c:v>
                </c:pt>
                <c:pt idx="8410">
                  <c:v>14510.133671690641</c:v>
                </c:pt>
                <c:pt idx="8411">
                  <c:v>15237.117678797289</c:v>
                </c:pt>
                <c:pt idx="8412">
                  <c:v>14660.769453117915</c:v>
                </c:pt>
                <c:pt idx="8413">
                  <c:v>16024.312496545854</c:v>
                </c:pt>
                <c:pt idx="8414">
                  <c:v>15778.238040361968</c:v>
                </c:pt>
                <c:pt idx="8415">
                  <c:v>15024.150760439774</c:v>
                </c:pt>
                <c:pt idx="8416">
                  <c:v>14522.181270536041</c:v>
                </c:pt>
                <c:pt idx="8417">
                  <c:v>14396.674215475156</c:v>
                </c:pt>
                <c:pt idx="8418">
                  <c:v>14262.51033649173</c:v>
                </c:pt>
                <c:pt idx="8419">
                  <c:v>14832.90347117226</c:v>
                </c:pt>
                <c:pt idx="8420">
                  <c:v>15087.116172617129</c:v>
                </c:pt>
                <c:pt idx="8421">
                  <c:v>14960.961343170617</c:v>
                </c:pt>
                <c:pt idx="8422">
                  <c:v>14631.113745077104</c:v>
                </c:pt>
                <c:pt idx="8423">
                  <c:v>13537.798203181505</c:v>
                </c:pt>
                <c:pt idx="8424">
                  <c:v>12425.609749744455</c:v>
                </c:pt>
                <c:pt idx="8425">
                  <c:v>12641.674108027613</c:v>
                </c:pt>
                <c:pt idx="8426">
                  <c:v>12765.220658743116</c:v>
                </c:pt>
                <c:pt idx="8427">
                  <c:v>12763.452915558142</c:v>
                </c:pt>
                <c:pt idx="8428">
                  <c:v>12101.072019374838</c:v>
                </c:pt>
                <c:pt idx="8429">
                  <c:v>12617.011414010045</c:v>
                </c:pt>
                <c:pt idx="8430">
                  <c:v>12303.773693332925</c:v>
                </c:pt>
                <c:pt idx="8431">
                  <c:v>12466.081493382209</c:v>
                </c:pt>
                <c:pt idx="8432">
                  <c:v>13943.838654334244</c:v>
                </c:pt>
                <c:pt idx="8433">
                  <c:v>14561.351261447484</c:v>
                </c:pt>
                <c:pt idx="8434">
                  <c:v>14253.157905753864</c:v>
                </c:pt>
                <c:pt idx="8435">
                  <c:v>14838.900010674832</c:v>
                </c:pt>
                <c:pt idx="8436">
                  <c:v>14370.913497953485</c:v>
                </c:pt>
                <c:pt idx="8437">
                  <c:v>15016.475149469097</c:v>
                </c:pt>
                <c:pt idx="8438">
                  <c:v>13541.697608186414</c:v>
                </c:pt>
                <c:pt idx="8439">
                  <c:v>13781.173266428959</c:v>
                </c:pt>
                <c:pt idx="8440">
                  <c:v>13701.164672560053</c:v>
                </c:pt>
                <c:pt idx="8441">
                  <c:v>14442.436781349797</c:v>
                </c:pt>
                <c:pt idx="8442">
                  <c:v>14583.105861763532</c:v>
                </c:pt>
                <c:pt idx="8443">
                  <c:v>13999.505668474039</c:v>
                </c:pt>
                <c:pt idx="8444">
                  <c:v>14804.894066178011</c:v>
                </c:pt>
                <c:pt idx="8445">
                  <c:v>15431.908271975237</c:v>
                </c:pt>
                <c:pt idx="8446">
                  <c:v>13703.121721915059</c:v>
                </c:pt>
                <c:pt idx="8447">
                  <c:v>12924.149507646101</c:v>
                </c:pt>
                <c:pt idx="8448">
                  <c:v>11842.869088879394</c:v>
                </c:pt>
                <c:pt idx="8449">
                  <c:v>11965.079303600663</c:v>
                </c:pt>
                <c:pt idx="8450">
                  <c:v>12380.951744305148</c:v>
                </c:pt>
                <c:pt idx="8451">
                  <c:v>12204.695169336614</c:v>
                </c:pt>
                <c:pt idx="8452">
                  <c:v>11778.068698580104</c:v>
                </c:pt>
                <c:pt idx="8453">
                  <c:v>11620.791444875957</c:v>
                </c:pt>
                <c:pt idx="8454">
                  <c:v>11617.825601876664</c:v>
                </c:pt>
                <c:pt idx="8455">
                  <c:v>11816.641130128099</c:v>
                </c:pt>
                <c:pt idx="8456">
                  <c:v>12592.587862020237</c:v>
                </c:pt>
                <c:pt idx="8457">
                  <c:v>13655.701411356362</c:v>
                </c:pt>
                <c:pt idx="8458">
                  <c:v>13290.457970855365</c:v>
                </c:pt>
                <c:pt idx="8459">
                  <c:v>14203.272175426018</c:v>
                </c:pt>
                <c:pt idx="8460">
                  <c:v>14219.638934668277</c:v>
                </c:pt>
                <c:pt idx="8461">
                  <c:v>13274.972889389539</c:v>
                </c:pt>
                <c:pt idx="8462">
                  <c:v>13652.07032063475</c:v>
                </c:pt>
                <c:pt idx="8463">
                  <c:v>13980.234842305317</c:v>
                </c:pt>
                <c:pt idx="8464">
                  <c:v>13649.394887857881</c:v>
                </c:pt>
                <c:pt idx="8465">
                  <c:v>14050.698906071515</c:v>
                </c:pt>
                <c:pt idx="8466">
                  <c:v>13446.979504563165</c:v>
                </c:pt>
                <c:pt idx="8467">
                  <c:v>13432.343826848817</c:v>
                </c:pt>
                <c:pt idx="8468">
                  <c:v>14954.980079488047</c:v>
                </c:pt>
                <c:pt idx="8469">
                  <c:v>15150.995946852141</c:v>
                </c:pt>
                <c:pt idx="8470">
                  <c:v>14086.241773370955</c:v>
                </c:pt>
                <c:pt idx="8471">
                  <c:v>13380.717006662335</c:v>
                </c:pt>
                <c:pt idx="8472">
                  <c:v>13093.187816347187</c:v>
                </c:pt>
                <c:pt idx="8473">
                  <c:v>11931.294080840618</c:v>
                </c:pt>
                <c:pt idx="8474">
                  <c:v>12668.682560578325</c:v>
                </c:pt>
                <c:pt idx="8475">
                  <c:v>12552.466500988317</c:v>
                </c:pt>
                <c:pt idx="8476">
                  <c:v>11468.606162483551</c:v>
                </c:pt>
                <c:pt idx="8477">
                  <c:v>12887.644760883824</c:v>
                </c:pt>
                <c:pt idx="8478">
                  <c:v>12356.401937880455</c:v>
                </c:pt>
                <c:pt idx="8479">
                  <c:v>13453.419674461258</c:v>
                </c:pt>
                <c:pt idx="8480">
                  <c:v>14933.863466866584</c:v>
                </c:pt>
                <c:pt idx="8481">
                  <c:v>15750.632530114548</c:v>
                </c:pt>
                <c:pt idx="8482">
                  <c:v>15742.840794579917</c:v>
                </c:pt>
                <c:pt idx="8483">
                  <c:v>14911.450420011543</c:v>
                </c:pt>
                <c:pt idx="8484">
                  <c:v>15916.652820831054</c:v>
                </c:pt>
                <c:pt idx="8485">
                  <c:v>15946.348231208978</c:v>
                </c:pt>
                <c:pt idx="8486">
                  <c:v>14850.012878044525</c:v>
                </c:pt>
                <c:pt idx="8487">
                  <c:v>15080.378854973933</c:v>
                </c:pt>
                <c:pt idx="8488">
                  <c:v>15265.330871908731</c:v>
                </c:pt>
                <c:pt idx="8489">
                  <c:v>14667.555166767284</c:v>
                </c:pt>
                <c:pt idx="8490">
                  <c:v>14249.063968538714</c:v>
                </c:pt>
                <c:pt idx="8491">
                  <c:v>14486.1547244226</c:v>
                </c:pt>
                <c:pt idx="8492">
                  <c:v>15509.792051728076</c:v>
                </c:pt>
                <c:pt idx="8493">
                  <c:v>15442.811724090769</c:v>
                </c:pt>
                <c:pt idx="8494">
                  <c:v>14408.11587861296</c:v>
                </c:pt>
                <c:pt idx="8495">
                  <c:v>13279.219451579695</c:v>
                </c:pt>
                <c:pt idx="8496">
                  <c:v>12529.692632974846</c:v>
                </c:pt>
                <c:pt idx="8497">
                  <c:v>12920.641510410156</c:v>
                </c:pt>
                <c:pt idx="8498">
                  <c:v>12300.138298420221</c:v>
                </c:pt>
                <c:pt idx="8499">
                  <c:v>13026.262284976545</c:v>
                </c:pt>
                <c:pt idx="8500">
                  <c:v>12681.666716385776</c:v>
                </c:pt>
                <c:pt idx="8501">
                  <c:v>12357.81671033786</c:v>
                </c:pt>
                <c:pt idx="8502">
                  <c:v>12784.359474825716</c:v>
                </c:pt>
                <c:pt idx="8503">
                  <c:v>13083.016845145683</c:v>
                </c:pt>
                <c:pt idx="8504">
                  <c:v>14218.980603705912</c:v>
                </c:pt>
                <c:pt idx="8505">
                  <c:v>15647.125831427802</c:v>
                </c:pt>
                <c:pt idx="8506">
                  <c:v>14831.477259790861</c:v>
                </c:pt>
                <c:pt idx="8507">
                  <c:v>14698.048380773831</c:v>
                </c:pt>
                <c:pt idx="8508">
                  <c:v>14466.572346417464</c:v>
                </c:pt>
                <c:pt idx="8509">
                  <c:v>15635.843070076364</c:v>
                </c:pt>
                <c:pt idx="8510">
                  <c:v>15466.678084103167</c:v>
                </c:pt>
                <c:pt idx="8511">
                  <c:v>15539.639072327232</c:v>
                </c:pt>
                <c:pt idx="8512">
                  <c:v>15365.078305604708</c:v>
                </c:pt>
                <c:pt idx="8513">
                  <c:v>15290.865552927018</c:v>
                </c:pt>
                <c:pt idx="8514">
                  <c:v>14055.503608872972</c:v>
                </c:pt>
                <c:pt idx="8515">
                  <c:v>15124.650756529367</c:v>
                </c:pt>
                <c:pt idx="8516">
                  <c:v>15112.383123601016</c:v>
                </c:pt>
                <c:pt idx="8517">
                  <c:v>15097.855439779827</c:v>
                </c:pt>
                <c:pt idx="8518">
                  <c:v>14163.918251766177</c:v>
                </c:pt>
                <c:pt idx="8519">
                  <c:v>13896.447631345929</c:v>
                </c:pt>
                <c:pt idx="8520">
                  <c:v>12943.895580815837</c:v>
                </c:pt>
                <c:pt idx="8521">
                  <c:v>12931.4123095451</c:v>
                </c:pt>
                <c:pt idx="8522">
                  <c:v>12202.814576660936</c:v>
                </c:pt>
                <c:pt idx="8523">
                  <c:v>12132.415398241952</c:v>
                </c:pt>
                <c:pt idx="8524">
                  <c:v>12524.526769872571</c:v>
                </c:pt>
                <c:pt idx="8525">
                  <c:v>13398.836589897779</c:v>
                </c:pt>
                <c:pt idx="8526">
                  <c:v>13311.956001689539</c:v>
                </c:pt>
                <c:pt idx="8527">
                  <c:v>14218.881072369144</c:v>
                </c:pt>
                <c:pt idx="8528">
                  <c:v>15102.873209527257</c:v>
                </c:pt>
                <c:pt idx="8529">
                  <c:v>15489.259858170301</c:v>
                </c:pt>
                <c:pt idx="8530">
                  <c:v>15247.333324312896</c:v>
                </c:pt>
                <c:pt idx="8531">
                  <c:v>14748.174631153441</c:v>
                </c:pt>
                <c:pt idx="8532">
                  <c:v>15028.741161926329</c:v>
                </c:pt>
                <c:pt idx="8533">
                  <c:v>15298.422707169138</c:v>
                </c:pt>
                <c:pt idx="8534">
                  <c:v>15377.175618591493</c:v>
                </c:pt>
                <c:pt idx="8535">
                  <c:v>15740.776722242825</c:v>
                </c:pt>
                <c:pt idx="8536">
                  <c:v>16253.593113349081</c:v>
                </c:pt>
                <c:pt idx="8537">
                  <c:v>15216.326293939428</c:v>
                </c:pt>
                <c:pt idx="8538">
                  <c:v>14964.922557426085</c:v>
                </c:pt>
                <c:pt idx="8539">
                  <c:v>15575.521134710038</c:v>
                </c:pt>
                <c:pt idx="8540">
                  <c:v>15879.68606229213</c:v>
                </c:pt>
                <c:pt idx="8541">
                  <c:v>16623.742525585585</c:v>
                </c:pt>
                <c:pt idx="8542">
                  <c:v>14644.624968150776</c:v>
                </c:pt>
                <c:pt idx="8543">
                  <c:v>13609.827341936525</c:v>
                </c:pt>
                <c:pt idx="8544">
                  <c:v>13864.00544633869</c:v>
                </c:pt>
                <c:pt idx="8545">
                  <c:v>13115.94798972685</c:v>
                </c:pt>
                <c:pt idx="8546">
                  <c:v>12595.44856655096</c:v>
                </c:pt>
                <c:pt idx="8547">
                  <c:v>12850.973226651389</c:v>
                </c:pt>
                <c:pt idx="8548">
                  <c:v>13079.801215649992</c:v>
                </c:pt>
                <c:pt idx="8549">
                  <c:v>12409.646459945925</c:v>
                </c:pt>
                <c:pt idx="8550">
                  <c:v>12782.092211743018</c:v>
                </c:pt>
                <c:pt idx="8551">
                  <c:v>14690.59253012467</c:v>
                </c:pt>
                <c:pt idx="8552">
                  <c:v>14345.359921831574</c:v>
                </c:pt>
                <c:pt idx="8553">
                  <c:v>15859.45896936499</c:v>
                </c:pt>
                <c:pt idx="8554">
                  <c:v>15589.750657493882</c:v>
                </c:pt>
                <c:pt idx="8555">
                  <c:v>15813.574537499102</c:v>
                </c:pt>
                <c:pt idx="8556">
                  <c:v>16262.281291128847</c:v>
                </c:pt>
                <c:pt idx="8557">
                  <c:v>16512.016600884588</c:v>
                </c:pt>
                <c:pt idx="8558">
                  <c:v>15209.006179578526</c:v>
                </c:pt>
                <c:pt idx="8559">
                  <c:v>15744.690141040423</c:v>
                </c:pt>
                <c:pt idx="8560">
                  <c:v>16094.485679022553</c:v>
                </c:pt>
                <c:pt idx="8561">
                  <c:v>16475.137330363501</c:v>
                </c:pt>
                <c:pt idx="8562">
                  <c:v>15377.083035375608</c:v>
                </c:pt>
                <c:pt idx="8563">
                  <c:v>15752.92667181495</c:v>
                </c:pt>
                <c:pt idx="8564">
                  <c:v>15256.322581278006</c:v>
                </c:pt>
                <c:pt idx="8565">
                  <c:v>15678.005375367211</c:v>
                </c:pt>
                <c:pt idx="8566">
                  <c:v>15605.552878020369</c:v>
                </c:pt>
                <c:pt idx="8567">
                  <c:v>14400.104645213338</c:v>
                </c:pt>
                <c:pt idx="8568">
                  <c:v>13542.898526118457</c:v>
                </c:pt>
                <c:pt idx="8569">
                  <c:v>12974.471247019612</c:v>
                </c:pt>
                <c:pt idx="8570">
                  <c:v>12293.852887617013</c:v>
                </c:pt>
                <c:pt idx="8571">
                  <c:v>12791.711358265229</c:v>
                </c:pt>
                <c:pt idx="8572">
                  <c:v>12773.132484650121</c:v>
                </c:pt>
                <c:pt idx="8573">
                  <c:v>12988.92775794093</c:v>
                </c:pt>
                <c:pt idx="8574">
                  <c:v>12984.789123986253</c:v>
                </c:pt>
                <c:pt idx="8575">
                  <c:v>13421.739659692405</c:v>
                </c:pt>
                <c:pt idx="8576">
                  <c:v>14753.869501215382</c:v>
                </c:pt>
                <c:pt idx="8577">
                  <c:v>15582.814676689597</c:v>
                </c:pt>
                <c:pt idx="8578">
                  <c:v>15108.846611409856</c:v>
                </c:pt>
                <c:pt idx="8579">
                  <c:v>16504.141185522913</c:v>
                </c:pt>
                <c:pt idx="8580">
                  <c:v>15478.49528362915</c:v>
                </c:pt>
                <c:pt idx="8581">
                  <c:v>15885.965965108699</c:v>
                </c:pt>
                <c:pt idx="8582">
                  <c:v>15658.771165704626</c:v>
                </c:pt>
                <c:pt idx="8583">
                  <c:v>15793.501519253139</c:v>
                </c:pt>
                <c:pt idx="8584">
                  <c:v>16507.277863109746</c:v>
                </c:pt>
                <c:pt idx="8585">
                  <c:v>15824.263825695767</c:v>
                </c:pt>
                <c:pt idx="8586">
                  <c:v>15763.576235926193</c:v>
                </c:pt>
                <c:pt idx="8587">
                  <c:v>14819.640742601841</c:v>
                </c:pt>
                <c:pt idx="8588">
                  <c:v>15897.433551729269</c:v>
                </c:pt>
                <c:pt idx="8589">
                  <c:v>16479.322411199581</c:v>
                </c:pt>
                <c:pt idx="8590">
                  <c:v>14423.468918356521</c:v>
                </c:pt>
                <c:pt idx="8591">
                  <c:v>14232.720126474907</c:v>
                </c:pt>
                <c:pt idx="8592">
                  <c:v>13911.75642180252</c:v>
                </c:pt>
                <c:pt idx="8593">
                  <c:v>13215.812967500668</c:v>
                </c:pt>
                <c:pt idx="8594">
                  <c:v>13459.250845305189</c:v>
                </c:pt>
                <c:pt idx="8595">
                  <c:v>12928.849616201283</c:v>
                </c:pt>
                <c:pt idx="8596">
                  <c:v>12237.982777372605</c:v>
                </c:pt>
                <c:pt idx="8597">
                  <c:v>13071.758007623581</c:v>
                </c:pt>
                <c:pt idx="8598">
                  <c:v>13231.851871107829</c:v>
                </c:pt>
                <c:pt idx="8599">
                  <c:v>12629.693719657686</c:v>
                </c:pt>
                <c:pt idx="8600">
                  <c:v>13813.779959510217</c:v>
                </c:pt>
                <c:pt idx="8601">
                  <c:v>15390.29429519133</c:v>
                </c:pt>
                <c:pt idx="8602">
                  <c:v>14518.575897872013</c:v>
                </c:pt>
                <c:pt idx="8603">
                  <c:v>14822.283371805046</c:v>
                </c:pt>
                <c:pt idx="8604">
                  <c:v>15035.979695233675</c:v>
                </c:pt>
                <c:pt idx="8605">
                  <c:v>15533.476026499129</c:v>
                </c:pt>
                <c:pt idx="8606">
                  <c:v>16128.345053297015</c:v>
                </c:pt>
                <c:pt idx="8607">
                  <c:v>16129.255620053988</c:v>
                </c:pt>
                <c:pt idx="8608">
                  <c:v>14886.055618810451</c:v>
                </c:pt>
                <c:pt idx="8609">
                  <c:v>15454.899582715816</c:v>
                </c:pt>
                <c:pt idx="8610">
                  <c:v>15440.820020795794</c:v>
                </c:pt>
                <c:pt idx="8611">
                  <c:v>15025.840126975592</c:v>
                </c:pt>
                <c:pt idx="8612">
                  <c:v>16094.574264490157</c:v>
                </c:pt>
                <c:pt idx="8613">
                  <c:v>16671.361367470003</c:v>
                </c:pt>
                <c:pt idx="8614">
                  <c:v>15580.210385675979</c:v>
                </c:pt>
                <c:pt idx="8615">
                  <c:v>14209.239137939363</c:v>
                </c:pt>
                <c:pt idx="8616">
                  <c:v>12635.576269240219</c:v>
                </c:pt>
                <c:pt idx="8617">
                  <c:v>12763.15762885573</c:v>
                </c:pt>
                <c:pt idx="8618">
                  <c:v>13371.348835463021</c:v>
                </c:pt>
                <c:pt idx="8619">
                  <c:v>13271.710635608402</c:v>
                </c:pt>
                <c:pt idx="8620">
                  <c:v>12289.07369776783</c:v>
                </c:pt>
                <c:pt idx="8621">
                  <c:v>13033.462183046615</c:v>
                </c:pt>
                <c:pt idx="8622">
                  <c:v>12388.094753604788</c:v>
                </c:pt>
                <c:pt idx="8623">
                  <c:v>12454.084758895857</c:v>
                </c:pt>
                <c:pt idx="8624">
                  <c:v>13181.377126421099</c:v>
                </c:pt>
                <c:pt idx="8625">
                  <c:v>14401.853311897812</c:v>
                </c:pt>
                <c:pt idx="8626">
                  <c:v>14787.906745185588</c:v>
                </c:pt>
                <c:pt idx="8627">
                  <c:v>14554.483791995535</c:v>
                </c:pt>
                <c:pt idx="8628">
                  <c:v>14249.293092910917</c:v>
                </c:pt>
                <c:pt idx="8629">
                  <c:v>14631.870535063308</c:v>
                </c:pt>
                <c:pt idx="8630">
                  <c:v>15185.385877373779</c:v>
                </c:pt>
                <c:pt idx="8631">
                  <c:v>14343.094726579087</c:v>
                </c:pt>
                <c:pt idx="8632">
                  <c:v>14742.786598908084</c:v>
                </c:pt>
                <c:pt idx="8633">
                  <c:v>15325.373567280125</c:v>
                </c:pt>
                <c:pt idx="8634">
                  <c:v>15490.053362037264</c:v>
                </c:pt>
                <c:pt idx="8635">
                  <c:v>14331.226482838383</c:v>
                </c:pt>
                <c:pt idx="8636">
                  <c:v>15004.909827577963</c:v>
                </c:pt>
                <c:pt idx="8637">
                  <c:v>16353.980212283237</c:v>
                </c:pt>
                <c:pt idx="8638">
                  <c:v>14157.444172941725</c:v>
                </c:pt>
                <c:pt idx="8639">
                  <c:v>13098.279866205006</c:v>
                </c:pt>
                <c:pt idx="8640">
                  <c:v>12316.956384068226</c:v>
                </c:pt>
                <c:pt idx="8641">
                  <c:v>12858.058045529018</c:v>
                </c:pt>
                <c:pt idx="8642">
                  <c:v>12142.847496037053</c:v>
                </c:pt>
                <c:pt idx="8643">
                  <c:v>13165.147277863402</c:v>
                </c:pt>
                <c:pt idx="8644">
                  <c:v>12745.064858515159</c:v>
                </c:pt>
                <c:pt idx="8645">
                  <c:v>12137.00279208446</c:v>
                </c:pt>
                <c:pt idx="8646">
                  <c:v>12958.172839387067</c:v>
                </c:pt>
                <c:pt idx="8647">
                  <c:v>14462.948812036935</c:v>
                </c:pt>
                <c:pt idx="8648">
                  <c:v>15752.803182052796</c:v>
                </c:pt>
                <c:pt idx="8649">
                  <c:v>14906.125193363752</c:v>
                </c:pt>
                <c:pt idx="8650">
                  <c:v>15057.346791131788</c:v>
                </c:pt>
                <c:pt idx="8651">
                  <c:v>16188.476997200889</c:v>
                </c:pt>
                <c:pt idx="8652">
                  <c:v>15447.246594121945</c:v>
                </c:pt>
                <c:pt idx="8653">
                  <c:v>15716.798876370724</c:v>
                </c:pt>
                <c:pt idx="8654">
                  <c:v>16794.418656464841</c:v>
                </c:pt>
                <c:pt idx="8655">
                  <c:v>15903.060905212697</c:v>
                </c:pt>
                <c:pt idx="8656">
                  <c:v>16248.942917564771</c:v>
                </c:pt>
                <c:pt idx="8657">
                  <c:v>15184.224932224339</c:v>
                </c:pt>
                <c:pt idx="8658">
                  <c:v>15028.183257445507</c:v>
                </c:pt>
                <c:pt idx="8659">
                  <c:v>15666.029848057775</c:v>
                </c:pt>
                <c:pt idx="8660">
                  <c:v>15755.799084146593</c:v>
                </c:pt>
                <c:pt idx="8661">
                  <c:v>15298.364626455475</c:v>
                </c:pt>
                <c:pt idx="8662">
                  <c:v>14542.49909481561</c:v>
                </c:pt>
                <c:pt idx="8663">
                  <c:v>13448.741325738771</c:v>
                </c:pt>
                <c:pt idx="8664">
                  <c:v>13195.431312998438</c:v>
                </c:pt>
                <c:pt idx="8665">
                  <c:v>13046.958239586233</c:v>
                </c:pt>
                <c:pt idx="8666">
                  <c:v>13108.940885665714</c:v>
                </c:pt>
                <c:pt idx="8667">
                  <c:v>12521.411858754125</c:v>
                </c:pt>
                <c:pt idx="8668">
                  <c:v>12573.652316992973</c:v>
                </c:pt>
                <c:pt idx="8669">
                  <c:v>12596.884401617181</c:v>
                </c:pt>
                <c:pt idx="8670">
                  <c:v>13760.074725940327</c:v>
                </c:pt>
                <c:pt idx="8671">
                  <c:v>13538.626556832785</c:v>
                </c:pt>
                <c:pt idx="8672">
                  <c:v>15587.833892974362</c:v>
                </c:pt>
                <c:pt idx="8673">
                  <c:v>14656.441436928164</c:v>
                </c:pt>
                <c:pt idx="8674">
                  <c:v>14860.77384937958</c:v>
                </c:pt>
                <c:pt idx="8675">
                  <c:v>15634.941403913808</c:v>
                </c:pt>
                <c:pt idx="8676">
                  <c:v>15750.30158785684</c:v>
                </c:pt>
                <c:pt idx="8677">
                  <c:v>15379.059138400406</c:v>
                </c:pt>
                <c:pt idx="8678">
                  <c:v>15942.029401645781</c:v>
                </c:pt>
                <c:pt idx="8679">
                  <c:v>15104.449348624199</c:v>
                </c:pt>
                <c:pt idx="8680">
                  <c:v>15245.59194786857</c:v>
                </c:pt>
                <c:pt idx="8681">
                  <c:v>15493.988689596457</c:v>
                </c:pt>
                <c:pt idx="8682">
                  <c:v>15256.521390395867</c:v>
                </c:pt>
                <c:pt idx="8683">
                  <c:v>15484.197066067072</c:v>
                </c:pt>
                <c:pt idx="8684">
                  <c:v>15024.045509001126</c:v>
                </c:pt>
                <c:pt idx="8685">
                  <c:v>16517.461895351422</c:v>
                </c:pt>
                <c:pt idx="8686">
                  <c:v>14269.787529594607</c:v>
                </c:pt>
                <c:pt idx="8687">
                  <c:v>13762.12271491148</c:v>
                </c:pt>
                <c:pt idx="8688">
                  <c:v>13082.962884422283</c:v>
                </c:pt>
                <c:pt idx="8689">
                  <c:v>12562.412335361876</c:v>
                </c:pt>
                <c:pt idx="8690">
                  <c:v>13083.121888141017</c:v>
                </c:pt>
                <c:pt idx="8691">
                  <c:v>12769.636890018304</c:v>
                </c:pt>
                <c:pt idx="8692">
                  <c:v>12998.554353102621</c:v>
                </c:pt>
                <c:pt idx="8693">
                  <c:v>13630.115517669674</c:v>
                </c:pt>
                <c:pt idx="8694">
                  <c:v>12893.874767145368</c:v>
                </c:pt>
                <c:pt idx="8695">
                  <c:v>14190.504132397038</c:v>
                </c:pt>
                <c:pt idx="8696">
                  <c:v>15091.457790033886</c:v>
                </c:pt>
                <c:pt idx="8697">
                  <c:v>15921.276090306272</c:v>
                </c:pt>
                <c:pt idx="8698">
                  <c:v>14857.342648308952</c:v>
                </c:pt>
                <c:pt idx="8699">
                  <c:v>15310.267505204492</c:v>
                </c:pt>
                <c:pt idx="8700">
                  <c:v>15789.327755029259</c:v>
                </c:pt>
                <c:pt idx="8701">
                  <c:v>15983.080169034247</c:v>
                </c:pt>
                <c:pt idx="8702">
                  <c:v>15403.942191156861</c:v>
                </c:pt>
                <c:pt idx="8703">
                  <c:v>16006.644192892369</c:v>
                </c:pt>
                <c:pt idx="8704">
                  <c:v>14976.494036581051</c:v>
                </c:pt>
                <c:pt idx="8705">
                  <c:v>15880.396311161354</c:v>
                </c:pt>
                <c:pt idx="8706">
                  <c:v>14737.155218540749</c:v>
                </c:pt>
                <c:pt idx="8707">
                  <c:v>15212.187225194582</c:v>
                </c:pt>
                <c:pt idx="8708">
                  <c:v>15044.579319734823</c:v>
                </c:pt>
                <c:pt idx="8709">
                  <c:v>15458.675196026217</c:v>
                </c:pt>
                <c:pt idx="8710">
                  <c:v>15139.381650594549</c:v>
                </c:pt>
                <c:pt idx="8711">
                  <c:v>13456.770465035914</c:v>
                </c:pt>
                <c:pt idx="8712">
                  <c:v>12216.910621588737</c:v>
                </c:pt>
                <c:pt idx="8713">
                  <c:v>12504.160087636898</c:v>
                </c:pt>
                <c:pt idx="8714">
                  <c:v>13343.828617360934</c:v>
                </c:pt>
                <c:pt idx="8715">
                  <c:v>12418.625329519633</c:v>
                </c:pt>
                <c:pt idx="8716">
                  <c:v>12449.201811296518</c:v>
                </c:pt>
                <c:pt idx="8717">
                  <c:v>12372.856710563081</c:v>
                </c:pt>
                <c:pt idx="8718">
                  <c:v>12752.915270562766</c:v>
                </c:pt>
                <c:pt idx="8719">
                  <c:v>13496.479520397088</c:v>
                </c:pt>
                <c:pt idx="8720">
                  <c:v>14292.902384056988</c:v>
                </c:pt>
                <c:pt idx="8721">
                  <c:v>15538.433781534262</c:v>
                </c:pt>
                <c:pt idx="8722">
                  <c:v>16020.194507758097</c:v>
                </c:pt>
                <c:pt idx="8723">
                  <c:v>16109.122010643865</c:v>
                </c:pt>
                <c:pt idx="8724">
                  <c:v>15503.191870522845</c:v>
                </c:pt>
                <c:pt idx="8725">
                  <c:v>16003.086306520103</c:v>
                </c:pt>
                <c:pt idx="8726">
                  <c:v>15206.463086035135</c:v>
                </c:pt>
                <c:pt idx="8727">
                  <c:v>16271.951829855179</c:v>
                </c:pt>
                <c:pt idx="8728">
                  <c:v>16281.031282266453</c:v>
                </c:pt>
                <c:pt idx="8729">
                  <c:v>14827.488677110265</c:v>
                </c:pt>
                <c:pt idx="8730">
                  <c:v>15860.823799144495</c:v>
                </c:pt>
                <c:pt idx="8731">
                  <c:v>14629.620993588092</c:v>
                </c:pt>
                <c:pt idx="8732">
                  <c:v>16284.155163391377</c:v>
                </c:pt>
                <c:pt idx="8733">
                  <c:v>15865.074365930193</c:v>
                </c:pt>
                <c:pt idx="8734">
                  <c:v>14625.480899100878</c:v>
                </c:pt>
                <c:pt idx="8735">
                  <c:v>13807.646475555885</c:v>
                </c:pt>
                <c:pt idx="8736">
                  <c:v>13486.018039895904</c:v>
                </c:pt>
                <c:pt idx="8737">
                  <c:v>12580.233988224709</c:v>
                </c:pt>
                <c:pt idx="8738">
                  <c:v>12488.639539477324</c:v>
                </c:pt>
                <c:pt idx="8739">
                  <c:v>12717.426029309578</c:v>
                </c:pt>
                <c:pt idx="8740">
                  <c:v>13107.672860443814</c:v>
                </c:pt>
                <c:pt idx="8741">
                  <c:v>13623.525498398214</c:v>
                </c:pt>
                <c:pt idx="8742">
                  <c:v>13450.123906398998</c:v>
                </c:pt>
                <c:pt idx="8743">
                  <c:v>13722.204551513332</c:v>
                </c:pt>
                <c:pt idx="8744">
                  <c:v>14277.683695902966</c:v>
                </c:pt>
                <c:pt idx="8745">
                  <c:v>14948.36564190165</c:v>
                </c:pt>
                <c:pt idx="8746">
                  <c:v>14871.574416994346</c:v>
                </c:pt>
                <c:pt idx="8747">
                  <c:v>16150.970564384375</c:v>
                </c:pt>
                <c:pt idx="8748">
                  <c:v>15586.634717029488</c:v>
                </c:pt>
                <c:pt idx="8749">
                  <c:v>16011.916696756685</c:v>
                </c:pt>
                <c:pt idx="8750">
                  <c:v>15025.979295591385</c:v>
                </c:pt>
                <c:pt idx="8751">
                  <c:v>16144.668643928011</c:v>
                </c:pt>
                <c:pt idx="8752">
                  <c:v>15227.224393935558</c:v>
                </c:pt>
                <c:pt idx="8753">
                  <c:v>15067.2711781749</c:v>
                </c:pt>
                <c:pt idx="8754">
                  <c:v>14901.793963048809</c:v>
                </c:pt>
                <c:pt idx="8755">
                  <c:v>14548.441465315793</c:v>
                </c:pt>
                <c:pt idx="8756">
                  <c:v>16276.671011003367</c:v>
                </c:pt>
                <c:pt idx="8757">
                  <c:v>15794.926755442608</c:v>
                </c:pt>
                <c:pt idx="8758">
                  <c:v>13398.297416221476</c:v>
                </c:pt>
                <c:pt idx="8759">
                  <c:v>13953.482098953245</c:v>
                </c:pt>
              </c:numCache>
            </c:numRef>
          </c:yVal>
          <c:smooth val="0"/>
          <c:extLst xmlns:c16r2="http://schemas.microsoft.com/office/drawing/2015/06/chart">
            <c:ext xmlns:c16="http://schemas.microsoft.com/office/drawing/2014/chart" uri="{C3380CC4-5D6E-409C-BE32-E72D297353CC}">
              <c16:uniqueId val="{00000000-4294-4D97-BC45-B8E9EF8E0287}"/>
            </c:ext>
          </c:extLst>
        </c:ser>
        <c:ser>
          <c:idx val="3"/>
          <c:order val="1"/>
          <c:tx>
            <c:strRef>
              <c:f>'Block Approximation'!$G$4</c:f>
              <c:strCache>
                <c:ptCount val="1"/>
                <c:pt idx="0">
                  <c:v>2017/18-Block Approximation</c:v>
                </c:pt>
              </c:strCache>
            </c:strRef>
          </c:tx>
          <c:spPr>
            <a:ln w="19050" cap="rnd">
              <a:noFill/>
              <a:round/>
            </a:ln>
            <a:effectLst/>
          </c:spPr>
          <c:marker>
            <c:symbol val="dot"/>
            <c:size val="3"/>
            <c:spPr>
              <a:solidFill>
                <a:schemeClr val="accent4"/>
              </a:solidFill>
              <a:ln w="9525">
                <a:solidFill>
                  <a:schemeClr val="tx1"/>
                </a:solidFill>
              </a:ln>
              <a:effectLst/>
            </c:spPr>
          </c:marker>
          <c:errBars>
            <c:errDir val="y"/>
            <c:errBarType val="minus"/>
            <c:errValType val="cust"/>
            <c:noEndCap val="1"/>
            <c:plus>
              <c:numRef>
                <c:f>'Block Approximation'!$H$5:$H$8764</c:f>
                <c:numCache>
                  <c:formatCode>General</c:formatCode>
                  <c:ptCount val="8760"/>
                  <c:pt idx="6">
                    <c:v>1652.3100430580871</c:v>
                  </c:pt>
                  <c:pt idx="8">
                    <c:v>1757.3852519404281</c:v>
                  </c:pt>
                  <c:pt idx="11">
                    <c:v>746.54260786511804</c:v>
                  </c:pt>
                  <c:pt idx="13">
                    <c:v>1315.3153315156997</c:v>
                  </c:pt>
                  <c:pt idx="16">
                    <c:v>-866.80275512218941</c:v>
                  </c:pt>
                  <c:pt idx="18">
                    <c:v>-631.04791351153835</c:v>
                  </c:pt>
                  <c:pt idx="20">
                    <c:v>485.39710323276086</c:v>
                  </c:pt>
                  <c:pt idx="22">
                    <c:v>-1886.8869894554336</c:v>
                  </c:pt>
                  <c:pt idx="24">
                    <c:v>-2285.0067928357257</c:v>
                  </c:pt>
                  <c:pt idx="30">
                    <c:v>30.925121613163356</c:v>
                  </c:pt>
                  <c:pt idx="32">
                    <c:v>2198.5515223818893</c:v>
                  </c:pt>
                  <c:pt idx="35">
                    <c:v>993.11491734418451</c:v>
                  </c:pt>
                  <c:pt idx="37">
                    <c:v>-48.522539806290297</c:v>
                  </c:pt>
                  <c:pt idx="40">
                    <c:v>169.76769817102104</c:v>
                  </c:pt>
                  <c:pt idx="42">
                    <c:v>-841.53043379418523</c:v>
                  </c:pt>
                  <c:pt idx="44">
                    <c:v>1018.2841207443453</c:v>
                  </c:pt>
                  <c:pt idx="46">
                    <c:v>-1739.9430273879298</c:v>
                  </c:pt>
                  <c:pt idx="48">
                    <c:v>-2275.0394089480633</c:v>
                  </c:pt>
                  <c:pt idx="54">
                    <c:v>172.60535391475787</c:v>
                  </c:pt>
                  <c:pt idx="56">
                    <c:v>1765.5692706273876</c:v>
                  </c:pt>
                  <c:pt idx="59">
                    <c:v>1499.476651589519</c:v>
                  </c:pt>
                  <c:pt idx="61">
                    <c:v>-548.64974359863481</c:v>
                  </c:pt>
                  <c:pt idx="64">
                    <c:v>771.59833800529668</c:v>
                  </c:pt>
                  <c:pt idx="66">
                    <c:v>-90.32253862957441</c:v>
                  </c:pt>
                  <c:pt idx="68">
                    <c:v>972.18323289348336</c:v>
                  </c:pt>
                  <c:pt idx="70">
                    <c:v>-2497.6413222864012</c:v>
                  </c:pt>
                  <c:pt idx="72">
                    <c:v>-1603.6550237043539</c:v>
                  </c:pt>
                  <c:pt idx="78">
                    <c:v>1342.6389574395726</c:v>
                  </c:pt>
                  <c:pt idx="80">
                    <c:v>2487.5960738911199</c:v>
                  </c:pt>
                  <c:pt idx="83">
                    <c:v>1224.8404777544347</c:v>
                  </c:pt>
                  <c:pt idx="85">
                    <c:v>158.79408742601299</c:v>
                  </c:pt>
                  <c:pt idx="88">
                    <c:v>-1461.3228723037646</c:v>
                  </c:pt>
                  <c:pt idx="90">
                    <c:v>324.93066912199356</c:v>
                  </c:pt>
                  <c:pt idx="92">
                    <c:v>531.42552801651618</c:v>
                  </c:pt>
                  <c:pt idx="94">
                    <c:v>-2270.637328737248</c:v>
                  </c:pt>
                  <c:pt idx="96">
                    <c:v>-2421.8399210197385</c:v>
                  </c:pt>
                  <c:pt idx="102">
                    <c:v>955.20060458343141</c:v>
                  </c:pt>
                  <c:pt idx="104">
                    <c:v>2968.7204240022729</c:v>
                  </c:pt>
                  <c:pt idx="107">
                    <c:v>757.33887356609193</c:v>
                  </c:pt>
                  <c:pt idx="109">
                    <c:v>187.66646987118656</c:v>
                  </c:pt>
                  <c:pt idx="112">
                    <c:v>-799.38288071401985</c:v>
                  </c:pt>
                  <c:pt idx="114">
                    <c:v>146.27229487144359</c:v>
                  </c:pt>
                  <c:pt idx="116">
                    <c:v>733.13323058770038</c:v>
                  </c:pt>
                  <c:pt idx="118">
                    <c:v>-2864.7785456834245</c:v>
                  </c:pt>
                  <c:pt idx="120">
                    <c:v>-2130.2370074100454</c:v>
                  </c:pt>
                  <c:pt idx="126">
                    <c:v>991.88467127336298</c:v>
                  </c:pt>
                  <c:pt idx="128">
                    <c:v>2719.6550926175005</c:v>
                  </c:pt>
                  <c:pt idx="131">
                    <c:v>1262.6382095716363</c:v>
                  </c:pt>
                  <c:pt idx="133">
                    <c:v>-225.15385869543024</c:v>
                  </c:pt>
                  <c:pt idx="136">
                    <c:v>184.83880097523434</c:v>
                  </c:pt>
                  <c:pt idx="138">
                    <c:v>-1262.3929663269519</c:v>
                  </c:pt>
                  <c:pt idx="140">
                    <c:v>1162.9578231489213</c:v>
                  </c:pt>
                  <c:pt idx="142">
                    <c:v>-2840.8616380885469</c:v>
                  </c:pt>
                  <c:pt idx="144">
                    <c:v>-1887.4507394939392</c:v>
                  </c:pt>
                  <c:pt idx="150">
                    <c:v>1198.2909143764846</c:v>
                  </c:pt>
                  <c:pt idx="152">
                    <c:v>2545.3452270353191</c:v>
                  </c:pt>
                  <c:pt idx="155">
                    <c:v>1136.5085988096507</c:v>
                  </c:pt>
                  <c:pt idx="157">
                    <c:v>-562.04980063241965</c:v>
                  </c:pt>
                  <c:pt idx="160">
                    <c:v>-403.18939195162966</c:v>
                  </c:pt>
                  <c:pt idx="162">
                    <c:v>-155.78363019066819</c:v>
                  </c:pt>
                  <c:pt idx="164">
                    <c:v>394.50192414269259</c:v>
                  </c:pt>
                  <c:pt idx="166">
                    <c:v>-2695.6902908446536</c:v>
                  </c:pt>
                  <c:pt idx="168">
                    <c:v>-1303.2884592756454</c:v>
                  </c:pt>
                  <c:pt idx="174">
                    <c:v>1581.8215828587981</c:v>
                  </c:pt>
                  <c:pt idx="176">
                    <c:v>1697.5178419956628</c:v>
                  </c:pt>
                  <c:pt idx="179">
                    <c:v>806.73553264577276</c:v>
                  </c:pt>
                  <c:pt idx="181">
                    <c:v>223.8318508459015</c:v>
                  </c:pt>
                  <c:pt idx="184">
                    <c:v>-375.68986983359719</c:v>
                  </c:pt>
                  <c:pt idx="186">
                    <c:v>-501.0246984954756</c:v>
                  </c:pt>
                  <c:pt idx="188">
                    <c:v>863.32297296883553</c:v>
                  </c:pt>
                  <c:pt idx="190">
                    <c:v>-1710.5231203718031</c:v>
                  </c:pt>
                  <c:pt idx="192">
                    <c:v>-2360.3023770174314</c:v>
                  </c:pt>
                  <c:pt idx="198">
                    <c:v>643.94964224267278</c:v>
                  </c:pt>
                  <c:pt idx="200">
                    <c:v>1768.7787190409108</c:v>
                  </c:pt>
                  <c:pt idx="203">
                    <c:v>240.83872565022466</c:v>
                  </c:pt>
                  <c:pt idx="205">
                    <c:v>619.75697308322924</c:v>
                  </c:pt>
                  <c:pt idx="208">
                    <c:v>-675.66145107242846</c:v>
                  </c:pt>
                  <c:pt idx="210">
                    <c:v>214.20851495880561</c:v>
                  </c:pt>
                  <c:pt idx="212">
                    <c:v>442.63748639645564</c:v>
                  </c:pt>
                  <c:pt idx="214">
                    <c:v>-2126.4908459396938</c:v>
                  </c:pt>
                  <c:pt idx="216">
                    <c:v>-1845.767524103192</c:v>
                  </c:pt>
                  <c:pt idx="222">
                    <c:v>486.5148386876408</c:v>
                  </c:pt>
                  <c:pt idx="224">
                    <c:v>1259.398040802882</c:v>
                  </c:pt>
                  <c:pt idx="227">
                    <c:v>637.26621450423954</c:v>
                  </c:pt>
                  <c:pt idx="229">
                    <c:v>607.53461460447579</c:v>
                  </c:pt>
                  <c:pt idx="232">
                    <c:v>-305.25349851959982</c:v>
                  </c:pt>
                  <c:pt idx="234">
                    <c:v>-261.42860250539525</c:v>
                  </c:pt>
                  <c:pt idx="236">
                    <c:v>776.52885633929327</c:v>
                  </c:pt>
                  <c:pt idx="238">
                    <c:v>-2550.1217106541026</c:v>
                  </c:pt>
                  <c:pt idx="240">
                    <c:v>-511.8771741174096</c:v>
                  </c:pt>
                  <c:pt idx="246">
                    <c:v>1237.0430490322087</c:v>
                  </c:pt>
                  <c:pt idx="248">
                    <c:v>2725.8181426087795</c:v>
                  </c:pt>
                  <c:pt idx="251">
                    <c:v>844.17971327780833</c:v>
                  </c:pt>
                  <c:pt idx="253">
                    <c:v>-174.46256876590633</c:v>
                  </c:pt>
                  <c:pt idx="256">
                    <c:v>-581.21010521219432</c:v>
                  </c:pt>
                  <c:pt idx="258">
                    <c:v>-782.7302665364623</c:v>
                  </c:pt>
                  <c:pt idx="260">
                    <c:v>1871.5224177622658</c:v>
                  </c:pt>
                  <c:pt idx="262">
                    <c:v>-2918.0700144086186</c:v>
                  </c:pt>
                  <c:pt idx="264">
                    <c:v>-2234.1000813039736</c:v>
                  </c:pt>
                  <c:pt idx="270">
                    <c:v>1879.2269770149232</c:v>
                  </c:pt>
                  <c:pt idx="272">
                    <c:v>1787.8143422042995</c:v>
                  </c:pt>
                  <c:pt idx="275">
                    <c:v>601.49644433536378</c:v>
                  </c:pt>
                  <c:pt idx="277">
                    <c:v>861.60507089568637</c:v>
                  </c:pt>
                  <c:pt idx="280">
                    <c:v>-687.39582628074641</c:v>
                  </c:pt>
                  <c:pt idx="282">
                    <c:v>-165.80728536134484</c:v>
                  </c:pt>
                  <c:pt idx="284">
                    <c:v>419.25784424294034</c:v>
                  </c:pt>
                  <c:pt idx="286">
                    <c:v>-2757.302874673489</c:v>
                  </c:pt>
                  <c:pt idx="288">
                    <c:v>-1725.2266252473892</c:v>
                  </c:pt>
                  <c:pt idx="294">
                    <c:v>2044.4382826735819</c:v>
                  </c:pt>
                  <c:pt idx="296">
                    <c:v>839.60855246332358</c:v>
                  </c:pt>
                  <c:pt idx="299">
                    <c:v>1129.3774227741269</c:v>
                  </c:pt>
                  <c:pt idx="301">
                    <c:v>446.76252906629452</c:v>
                  </c:pt>
                  <c:pt idx="304">
                    <c:v>-642.36748139440169</c:v>
                  </c:pt>
                  <c:pt idx="306">
                    <c:v>-4.5605553480345407</c:v>
                  </c:pt>
                  <c:pt idx="308">
                    <c:v>1366.0437554860109</c:v>
                  </c:pt>
                  <c:pt idx="310">
                    <c:v>-3369.3452776812264</c:v>
                  </c:pt>
                  <c:pt idx="312">
                    <c:v>-1624.9971769178901</c:v>
                  </c:pt>
                  <c:pt idx="318">
                    <c:v>1739.0557506015812</c:v>
                  </c:pt>
                  <c:pt idx="320">
                    <c:v>1643.3140080910161</c:v>
                  </c:pt>
                  <c:pt idx="323">
                    <c:v>946.52521991645335</c:v>
                  </c:pt>
                  <c:pt idx="325">
                    <c:v>641.26293534594879</c:v>
                  </c:pt>
                  <c:pt idx="328">
                    <c:v>-1758.8136620729892</c:v>
                  </c:pt>
                  <c:pt idx="330">
                    <c:v>332.56899072304077</c:v>
                  </c:pt>
                  <c:pt idx="332">
                    <c:v>856.76366231604334</c:v>
                  </c:pt>
                  <c:pt idx="334">
                    <c:v>-2647.3479249410739</c:v>
                  </c:pt>
                  <c:pt idx="336">
                    <c:v>-1827.2257160386816</c:v>
                  </c:pt>
                  <c:pt idx="342">
                    <c:v>1593.8102471348466</c:v>
                  </c:pt>
                  <c:pt idx="344">
                    <c:v>1710.3340921079453</c:v>
                  </c:pt>
                  <c:pt idx="347">
                    <c:v>909.53758949877374</c:v>
                  </c:pt>
                  <c:pt idx="349">
                    <c:v>-57.373355303709104</c:v>
                  </c:pt>
                  <c:pt idx="352">
                    <c:v>-328.30384201525158</c:v>
                  </c:pt>
                  <c:pt idx="354">
                    <c:v>-825.40003588928448</c:v>
                  </c:pt>
                  <c:pt idx="356">
                    <c:v>604.42686320260691</c:v>
                  </c:pt>
                  <c:pt idx="358">
                    <c:v>-1958.4433070667947</c:v>
                  </c:pt>
                  <c:pt idx="360">
                    <c:v>-1690.1751213457665</c:v>
                  </c:pt>
                  <c:pt idx="366">
                    <c:v>251.36772775332611</c:v>
                  </c:pt>
                  <c:pt idx="368">
                    <c:v>2311.6868560024632</c:v>
                  </c:pt>
                  <c:pt idx="371">
                    <c:v>619.54979834122787</c:v>
                  </c:pt>
                  <c:pt idx="373">
                    <c:v>-387.10945634987729</c:v>
                  </c:pt>
                  <c:pt idx="376">
                    <c:v>117.10882646376194</c:v>
                  </c:pt>
                  <c:pt idx="378">
                    <c:v>-321.49373383281272</c:v>
                  </c:pt>
                  <c:pt idx="380">
                    <c:v>638.68018239858065</c:v>
                  </c:pt>
                  <c:pt idx="382">
                    <c:v>-2152.4714921800733</c:v>
                  </c:pt>
                  <c:pt idx="384">
                    <c:v>-1543.923843302875</c:v>
                  </c:pt>
                  <c:pt idx="390">
                    <c:v>724.94461359600791</c:v>
                  </c:pt>
                  <c:pt idx="392">
                    <c:v>863.17514749838483</c:v>
                  </c:pt>
                  <c:pt idx="395">
                    <c:v>198.60252662361927</c:v>
                  </c:pt>
                  <c:pt idx="397">
                    <c:v>177.79640729578568</c:v>
                  </c:pt>
                  <c:pt idx="400">
                    <c:v>-7.7984671206304483</c:v>
                  </c:pt>
                  <c:pt idx="402">
                    <c:v>433.18228072372222</c:v>
                  </c:pt>
                  <c:pt idx="404">
                    <c:v>1129.1968075471414</c:v>
                  </c:pt>
                  <c:pt idx="406">
                    <c:v>-2593.2112375206088</c:v>
                  </c:pt>
                  <c:pt idx="408">
                    <c:v>-1628.4178393777675</c:v>
                  </c:pt>
                  <c:pt idx="414">
                    <c:v>1553.6822932145242</c:v>
                  </c:pt>
                  <c:pt idx="416">
                    <c:v>1810.7059889983648</c:v>
                  </c:pt>
                  <c:pt idx="419">
                    <c:v>117.88902330912606</c:v>
                  </c:pt>
                  <c:pt idx="421">
                    <c:v>-95.106033946467505</c:v>
                  </c:pt>
                  <c:pt idx="424">
                    <c:v>506.63500428892439</c:v>
                  </c:pt>
                  <c:pt idx="426">
                    <c:v>-777.20035591410124</c:v>
                  </c:pt>
                  <c:pt idx="428">
                    <c:v>1545.8180461874144</c:v>
                  </c:pt>
                  <c:pt idx="430">
                    <c:v>-2927.2709929105185</c:v>
                  </c:pt>
                  <c:pt idx="432">
                    <c:v>-1358.0323727311243</c:v>
                  </c:pt>
                  <c:pt idx="438">
                    <c:v>970.73826874470797</c:v>
                  </c:pt>
                  <c:pt idx="440">
                    <c:v>1809.2134959097748</c:v>
                  </c:pt>
                  <c:pt idx="443">
                    <c:v>162.80509290751797</c:v>
                  </c:pt>
                  <c:pt idx="445">
                    <c:v>-412.55311871808226</c:v>
                  </c:pt>
                  <c:pt idx="448">
                    <c:v>328.04408413839337</c:v>
                  </c:pt>
                  <c:pt idx="450">
                    <c:v>-801.46760564661599</c:v>
                  </c:pt>
                  <c:pt idx="452">
                    <c:v>932.45803841728411</c:v>
                  </c:pt>
                  <c:pt idx="454">
                    <c:v>-1988.6774769440999</c:v>
                  </c:pt>
                  <c:pt idx="456">
                    <c:v>-993.42798132635471</c:v>
                  </c:pt>
                  <c:pt idx="462">
                    <c:v>1285.0940076906463</c:v>
                  </c:pt>
                  <c:pt idx="464">
                    <c:v>1907.7105343511939</c:v>
                  </c:pt>
                  <c:pt idx="467">
                    <c:v>48.596314185313531</c:v>
                  </c:pt>
                  <c:pt idx="469">
                    <c:v>42.433639340164518</c:v>
                  </c:pt>
                  <c:pt idx="472">
                    <c:v>71.946623381121753</c:v>
                  </c:pt>
                  <c:pt idx="474">
                    <c:v>285.75489382275555</c:v>
                  </c:pt>
                  <c:pt idx="476">
                    <c:v>-376.64730740097002</c:v>
                  </c:pt>
                  <c:pt idx="478">
                    <c:v>-1555.6036635003511</c:v>
                  </c:pt>
                  <c:pt idx="480">
                    <c:v>-1683.8502304976537</c:v>
                  </c:pt>
                  <c:pt idx="486">
                    <c:v>1555.4481976349143</c:v>
                  </c:pt>
                  <c:pt idx="488">
                    <c:v>1303.3020107072171</c:v>
                  </c:pt>
                  <c:pt idx="491">
                    <c:v>1381.6560034744361</c:v>
                  </c:pt>
                  <c:pt idx="493">
                    <c:v>-499.80427907457124</c:v>
                  </c:pt>
                  <c:pt idx="496">
                    <c:v>-110.43059645855101</c:v>
                  </c:pt>
                  <c:pt idx="498">
                    <c:v>-435.54130759137115</c:v>
                  </c:pt>
                  <c:pt idx="500">
                    <c:v>1067.546821204869</c:v>
                  </c:pt>
                  <c:pt idx="502">
                    <c:v>-2857.1750301718239</c:v>
                  </c:pt>
                  <c:pt idx="504">
                    <c:v>-1460.5523092738167</c:v>
                  </c:pt>
                  <c:pt idx="510">
                    <c:v>1395.7050894901968</c:v>
                  </c:pt>
                  <c:pt idx="512">
                    <c:v>1505.0260750249108</c:v>
                  </c:pt>
                  <c:pt idx="515">
                    <c:v>864.02121979793446</c:v>
                  </c:pt>
                  <c:pt idx="517">
                    <c:v>-470.52055375275813</c:v>
                  </c:pt>
                  <c:pt idx="520">
                    <c:v>-944.61093628569506</c:v>
                  </c:pt>
                  <c:pt idx="522">
                    <c:v>232.37239090008006</c:v>
                  </c:pt>
                  <c:pt idx="524">
                    <c:v>319.4377071193303</c:v>
                  </c:pt>
                  <c:pt idx="526">
                    <c:v>-2052.0253023439145</c:v>
                  </c:pt>
                  <c:pt idx="528">
                    <c:v>-1376.9420208736101</c:v>
                  </c:pt>
                  <c:pt idx="534">
                    <c:v>919.8422655703871</c:v>
                  </c:pt>
                  <c:pt idx="536">
                    <c:v>1861.111109563235</c:v>
                  </c:pt>
                  <c:pt idx="539">
                    <c:v>-477.19565272745967</c:v>
                  </c:pt>
                  <c:pt idx="541">
                    <c:v>73.964115153336024</c:v>
                  </c:pt>
                  <c:pt idx="544">
                    <c:v>16.554497913306477</c:v>
                  </c:pt>
                  <c:pt idx="546">
                    <c:v>495.81191257894716</c:v>
                  </c:pt>
                  <c:pt idx="548">
                    <c:v>1001.9826163396465</c:v>
                  </c:pt>
                  <c:pt idx="550">
                    <c:v>-2624.7132437371583</c:v>
                  </c:pt>
                  <c:pt idx="552">
                    <c:v>-1437.6020910355528</c:v>
                  </c:pt>
                  <c:pt idx="558">
                    <c:v>95.81966563761307</c:v>
                  </c:pt>
                  <c:pt idx="560">
                    <c:v>2059.2138589892584</c:v>
                  </c:pt>
                  <c:pt idx="563">
                    <c:v>124.78736085058699</c:v>
                  </c:pt>
                  <c:pt idx="565">
                    <c:v>87.474964337756319</c:v>
                  </c:pt>
                  <c:pt idx="568">
                    <c:v>-23.036025280451213</c:v>
                  </c:pt>
                  <c:pt idx="570">
                    <c:v>458.04027104233683</c:v>
                  </c:pt>
                  <c:pt idx="572">
                    <c:v>604.50008339137639</c:v>
                  </c:pt>
                  <c:pt idx="574">
                    <c:v>-2061.7644978877834</c:v>
                  </c:pt>
                  <c:pt idx="576">
                    <c:v>-1118.8277683636461</c:v>
                  </c:pt>
                  <c:pt idx="582">
                    <c:v>757.44751168763833</c:v>
                  </c:pt>
                  <c:pt idx="584">
                    <c:v>1505.6497856364185</c:v>
                  </c:pt>
                  <c:pt idx="587">
                    <c:v>332.17699521319446</c:v>
                  </c:pt>
                  <c:pt idx="589">
                    <c:v>153.65986171087934</c:v>
                  </c:pt>
                  <c:pt idx="592">
                    <c:v>11.858787121676869</c:v>
                  </c:pt>
                  <c:pt idx="594">
                    <c:v>50.444050381642228</c:v>
                  </c:pt>
                  <c:pt idx="596">
                    <c:v>638.16379880016393</c:v>
                  </c:pt>
                  <c:pt idx="598">
                    <c:v>-2487.8781629640434</c:v>
                  </c:pt>
                  <c:pt idx="600">
                    <c:v>-1300.269949955984</c:v>
                  </c:pt>
                  <c:pt idx="606">
                    <c:v>1709.5925952771777</c:v>
                  </c:pt>
                  <c:pt idx="608">
                    <c:v>2161.7181881576653</c:v>
                  </c:pt>
                  <c:pt idx="611">
                    <c:v>-603.35005203817491</c:v>
                  </c:pt>
                  <c:pt idx="613">
                    <c:v>795.90524769750118</c:v>
                  </c:pt>
                  <c:pt idx="616">
                    <c:v>-716.75536984100836</c:v>
                  </c:pt>
                  <c:pt idx="618">
                    <c:v>1045.8693695997536</c:v>
                  </c:pt>
                  <c:pt idx="620">
                    <c:v>-434.333653974958</c:v>
                  </c:pt>
                  <c:pt idx="622">
                    <c:v>-1869.5262687233007</c:v>
                  </c:pt>
                  <c:pt idx="624">
                    <c:v>-1419.1585870638282</c:v>
                  </c:pt>
                  <c:pt idx="630">
                    <c:v>1178.6491171568359</c:v>
                  </c:pt>
                  <c:pt idx="632">
                    <c:v>1679.7721743667207</c:v>
                  </c:pt>
                  <c:pt idx="635">
                    <c:v>473.79229196382948</c:v>
                  </c:pt>
                  <c:pt idx="637">
                    <c:v>379.45353306189281</c:v>
                  </c:pt>
                  <c:pt idx="640">
                    <c:v>-230.54411412018453</c:v>
                  </c:pt>
                  <c:pt idx="642">
                    <c:v>12.777961024359684</c:v>
                  </c:pt>
                  <c:pt idx="644">
                    <c:v>786.97783760310631</c:v>
                  </c:pt>
                  <c:pt idx="646">
                    <c:v>-2215.7396615348116</c:v>
                  </c:pt>
                  <c:pt idx="648">
                    <c:v>-2027.4565844166191</c:v>
                  </c:pt>
                  <c:pt idx="654">
                    <c:v>1305.3832194865154</c:v>
                  </c:pt>
                  <c:pt idx="656">
                    <c:v>1663.4925677183637</c:v>
                  </c:pt>
                  <c:pt idx="659">
                    <c:v>671.8786630996583</c:v>
                  </c:pt>
                  <c:pt idx="661">
                    <c:v>-517.68514536584553</c:v>
                  </c:pt>
                  <c:pt idx="664">
                    <c:v>-613.92408911433085</c:v>
                  </c:pt>
                  <c:pt idx="666">
                    <c:v>283.34816899095313</c:v>
                  </c:pt>
                  <c:pt idx="668">
                    <c:v>1364.2977554070421</c:v>
                  </c:pt>
                  <c:pt idx="670">
                    <c:v>-2775.6991639414427</c:v>
                  </c:pt>
                  <c:pt idx="672">
                    <c:v>-1664.1794765134582</c:v>
                  </c:pt>
                  <c:pt idx="678">
                    <c:v>1195.3632671168616</c:v>
                  </c:pt>
                  <c:pt idx="680">
                    <c:v>1387.6869822391473</c:v>
                  </c:pt>
                  <c:pt idx="683">
                    <c:v>871.03220569154109</c:v>
                  </c:pt>
                  <c:pt idx="685">
                    <c:v>-312.78281436238831</c:v>
                  </c:pt>
                  <c:pt idx="688">
                    <c:v>-185.70335407440507</c:v>
                  </c:pt>
                  <c:pt idx="690">
                    <c:v>104.05211112194229</c:v>
                  </c:pt>
                  <c:pt idx="692">
                    <c:v>976.28082298277877</c:v>
                  </c:pt>
                  <c:pt idx="694">
                    <c:v>-2487.2435918012052</c:v>
                  </c:pt>
                  <c:pt idx="696">
                    <c:v>-1592.0831180200621</c:v>
                  </c:pt>
                  <c:pt idx="702">
                    <c:v>327.20874080220892</c:v>
                  </c:pt>
                  <c:pt idx="704">
                    <c:v>1902.8689584238364</c:v>
                  </c:pt>
                  <c:pt idx="707">
                    <c:v>721.77550173804229</c:v>
                  </c:pt>
                  <c:pt idx="709">
                    <c:v>-27.061263188788871</c:v>
                  </c:pt>
                  <c:pt idx="712">
                    <c:v>-595.62160783773288</c:v>
                  </c:pt>
                  <c:pt idx="714">
                    <c:v>930.13381079028477</c:v>
                  </c:pt>
                  <c:pt idx="716">
                    <c:v>384.15167544217547</c:v>
                  </c:pt>
                  <c:pt idx="718">
                    <c:v>-2452.9486730955668</c:v>
                  </c:pt>
                  <c:pt idx="720">
                    <c:v>-1669.3866775571587</c:v>
                  </c:pt>
                  <c:pt idx="726">
                    <c:v>550.73126052283442</c:v>
                  </c:pt>
                  <c:pt idx="728">
                    <c:v>1466.6286769257786</c:v>
                  </c:pt>
                  <c:pt idx="731">
                    <c:v>310.97658962699279</c:v>
                  </c:pt>
                  <c:pt idx="733">
                    <c:v>420.08323888456107</c:v>
                  </c:pt>
                  <c:pt idx="736">
                    <c:v>-262.10188359219137</c:v>
                  </c:pt>
                  <c:pt idx="738">
                    <c:v>1214.5384907108673</c:v>
                  </c:pt>
                  <c:pt idx="740">
                    <c:v>439.6101782043479</c:v>
                  </c:pt>
                  <c:pt idx="742">
                    <c:v>-3005.2317183921587</c:v>
                  </c:pt>
                  <c:pt idx="744">
                    <c:v>-979.33033673691352</c:v>
                  </c:pt>
                  <c:pt idx="750">
                    <c:v>1794.862208233526</c:v>
                  </c:pt>
                  <c:pt idx="752">
                    <c:v>1313.3088193211352</c:v>
                  </c:pt>
                  <c:pt idx="755">
                    <c:v>320.25702867350446</c:v>
                  </c:pt>
                  <c:pt idx="757">
                    <c:v>253.10259913198024</c:v>
                  </c:pt>
                  <c:pt idx="760">
                    <c:v>278.58458109595449</c:v>
                  </c:pt>
                  <c:pt idx="762">
                    <c:v>28.08517937887882</c:v>
                  </c:pt>
                  <c:pt idx="764">
                    <c:v>118.8756009402714</c:v>
                  </c:pt>
                  <c:pt idx="766">
                    <c:v>-2597.9822819013298</c:v>
                  </c:pt>
                  <c:pt idx="768">
                    <c:v>-1197.0119360941972</c:v>
                  </c:pt>
                  <c:pt idx="774">
                    <c:v>2141.9891763566775</c:v>
                  </c:pt>
                  <c:pt idx="776">
                    <c:v>1335.9792071821048</c:v>
                  </c:pt>
                  <c:pt idx="779">
                    <c:v>524.75505221828644</c:v>
                  </c:pt>
                  <c:pt idx="781">
                    <c:v>38.94807657385536</c:v>
                  </c:pt>
                  <c:pt idx="784">
                    <c:v>-321.2771236460103</c:v>
                  </c:pt>
                  <c:pt idx="786">
                    <c:v>-148.94726765246014</c:v>
                  </c:pt>
                  <c:pt idx="788">
                    <c:v>550.64629255942418</c:v>
                  </c:pt>
                  <c:pt idx="790">
                    <c:v>-2390.6729952094847</c:v>
                  </c:pt>
                  <c:pt idx="792">
                    <c:v>-1667.3951994051513</c:v>
                  </c:pt>
                  <c:pt idx="798">
                    <c:v>2280.406823452704</c:v>
                  </c:pt>
                  <c:pt idx="800">
                    <c:v>915.18212390700501</c:v>
                  </c:pt>
                  <c:pt idx="803">
                    <c:v>675.17202494996673</c:v>
                  </c:pt>
                  <c:pt idx="805">
                    <c:v>217.02934235567227</c:v>
                  </c:pt>
                  <c:pt idx="808">
                    <c:v>-1365.9541070407995</c:v>
                  </c:pt>
                  <c:pt idx="810">
                    <c:v>1447.148071357884</c:v>
                  </c:pt>
                  <c:pt idx="812">
                    <c:v>440.75976500473917</c:v>
                  </c:pt>
                  <c:pt idx="814">
                    <c:v>-2527.2079866699532</c:v>
                  </c:pt>
                  <c:pt idx="816">
                    <c:v>-1939.2932986588094</c:v>
                  </c:pt>
                  <c:pt idx="822">
                    <c:v>1757.4109485945228</c:v>
                  </c:pt>
                  <c:pt idx="824">
                    <c:v>1156.5789843323655</c:v>
                  </c:pt>
                  <c:pt idx="827">
                    <c:v>-353.27803455364119</c:v>
                  </c:pt>
                  <c:pt idx="829">
                    <c:v>759.40786587823459</c:v>
                  </c:pt>
                  <c:pt idx="832">
                    <c:v>166.48453925960348</c:v>
                  </c:pt>
                  <c:pt idx="834">
                    <c:v>-267.41847536391288</c:v>
                  </c:pt>
                  <c:pt idx="836">
                    <c:v>1347.7284945927313</c:v>
                  </c:pt>
                  <c:pt idx="838">
                    <c:v>-3031.6108458197268</c:v>
                  </c:pt>
                  <c:pt idx="840">
                    <c:v>-1384.884661430051</c:v>
                  </c:pt>
                  <c:pt idx="846">
                    <c:v>1574.3926153964258</c:v>
                  </c:pt>
                  <c:pt idx="848">
                    <c:v>999.27903297577905</c:v>
                  </c:pt>
                  <c:pt idx="851">
                    <c:v>123.07955246908568</c:v>
                  </c:pt>
                  <c:pt idx="853">
                    <c:v>333.31740443788658</c:v>
                  </c:pt>
                  <c:pt idx="856">
                    <c:v>-792.28490582444283</c:v>
                  </c:pt>
                  <c:pt idx="858">
                    <c:v>494.47966207982245</c:v>
                  </c:pt>
                  <c:pt idx="860">
                    <c:v>459.34187471358382</c:v>
                  </c:pt>
                  <c:pt idx="862">
                    <c:v>-1431.5592890003609</c:v>
                  </c:pt>
                  <c:pt idx="864">
                    <c:v>-1709.2767152641081</c:v>
                  </c:pt>
                  <c:pt idx="870">
                    <c:v>-101.52971799511397</c:v>
                  </c:pt>
                  <c:pt idx="872">
                    <c:v>2082.9487161983561</c:v>
                  </c:pt>
                  <c:pt idx="875">
                    <c:v>496.7124971635676</c:v>
                  </c:pt>
                  <c:pt idx="877">
                    <c:v>-279.41701426542386</c:v>
                  </c:pt>
                  <c:pt idx="880">
                    <c:v>-358.45690846216712</c:v>
                  </c:pt>
                  <c:pt idx="882">
                    <c:v>1033.8470709588946</c:v>
                  </c:pt>
                  <c:pt idx="884">
                    <c:v>127.42686127677734</c:v>
                  </c:pt>
                  <c:pt idx="886">
                    <c:v>-1896.3217743997884</c:v>
                  </c:pt>
                  <c:pt idx="888">
                    <c:v>-1860.0479975046674</c:v>
                  </c:pt>
                  <c:pt idx="894">
                    <c:v>104.47227034107163</c:v>
                  </c:pt>
                  <c:pt idx="896">
                    <c:v>2317.548661365021</c:v>
                  </c:pt>
                  <c:pt idx="899">
                    <c:v>761.24945504341667</c:v>
                  </c:pt>
                  <c:pt idx="901">
                    <c:v>-775.73881660227016</c:v>
                  </c:pt>
                  <c:pt idx="904">
                    <c:v>697.4796997570611</c:v>
                  </c:pt>
                  <c:pt idx="906">
                    <c:v>928.32847850370672</c:v>
                  </c:pt>
                  <c:pt idx="908">
                    <c:v>164.6305516757202</c:v>
                  </c:pt>
                  <c:pt idx="910">
                    <c:v>-2807.5060707531156</c:v>
                  </c:pt>
                  <c:pt idx="912">
                    <c:v>-1298.0595096982906</c:v>
                  </c:pt>
                  <c:pt idx="918">
                    <c:v>2743.1537268988395</c:v>
                  </c:pt>
                  <c:pt idx="920">
                    <c:v>508.05533022852978</c:v>
                  </c:pt>
                  <c:pt idx="923">
                    <c:v>976.4311575120264</c:v>
                  </c:pt>
                  <c:pt idx="925">
                    <c:v>-426.90848601728794</c:v>
                  </c:pt>
                  <c:pt idx="928">
                    <c:v>-225.06186685502689</c:v>
                  </c:pt>
                  <c:pt idx="930">
                    <c:v>57.673522741355555</c:v>
                  </c:pt>
                  <c:pt idx="932">
                    <c:v>1562.8620968194155</c:v>
                  </c:pt>
                  <c:pt idx="934">
                    <c:v>-3642.7135137264086</c:v>
                  </c:pt>
                  <c:pt idx="936">
                    <c:v>-1570.4965407240925</c:v>
                  </c:pt>
                  <c:pt idx="942">
                    <c:v>2568.8495864620618</c:v>
                  </c:pt>
                  <c:pt idx="944">
                    <c:v>782.89773171626621</c:v>
                  </c:pt>
                  <c:pt idx="947">
                    <c:v>270.34464622000087</c:v>
                  </c:pt>
                  <c:pt idx="949">
                    <c:v>68.105298470094567</c:v>
                  </c:pt>
                  <c:pt idx="952">
                    <c:v>103.46026192512727</c:v>
                  </c:pt>
                  <c:pt idx="954">
                    <c:v>626.14372025151533</c:v>
                  </c:pt>
                  <c:pt idx="956">
                    <c:v>100.49026822189626</c:v>
                  </c:pt>
                  <c:pt idx="958">
                    <c:v>-2199.1853359958059</c:v>
                  </c:pt>
                  <c:pt idx="960">
                    <c:v>-1747.081810636264</c:v>
                  </c:pt>
                  <c:pt idx="966">
                    <c:v>2123.4442744723729</c:v>
                  </c:pt>
                  <c:pt idx="968">
                    <c:v>917.83354849721218</c:v>
                  </c:pt>
                  <c:pt idx="971">
                    <c:v>488.58078244025819</c:v>
                  </c:pt>
                  <c:pt idx="973">
                    <c:v>-283.01852042725295</c:v>
                  </c:pt>
                  <c:pt idx="976">
                    <c:v>300.91682918882725</c:v>
                  </c:pt>
                  <c:pt idx="978">
                    <c:v>751.60032558485182</c:v>
                  </c:pt>
                  <c:pt idx="980">
                    <c:v>-280.27701213749606</c:v>
                  </c:pt>
                  <c:pt idx="982">
                    <c:v>-2813.6578701888047</c:v>
                  </c:pt>
                  <c:pt idx="984">
                    <c:v>-1206.6134254136341</c:v>
                  </c:pt>
                  <c:pt idx="990">
                    <c:v>2074.920364770167</c:v>
                  </c:pt>
                  <c:pt idx="992">
                    <c:v>1236.5249657872409</c:v>
                  </c:pt>
                  <c:pt idx="995">
                    <c:v>-495.51588360588721</c:v>
                  </c:pt>
                  <c:pt idx="997">
                    <c:v>337.91773775395632</c:v>
                  </c:pt>
                  <c:pt idx="1000">
                    <c:v>-73.972522378837311</c:v>
                  </c:pt>
                  <c:pt idx="1002">
                    <c:v>659.36314732031678</c:v>
                  </c:pt>
                  <c:pt idx="1004">
                    <c:v>-49.69166239725746</c:v>
                  </c:pt>
                  <c:pt idx="1006">
                    <c:v>-2435.1321996063562</c:v>
                  </c:pt>
                  <c:pt idx="1008">
                    <c:v>-1379.8332777451633</c:v>
                  </c:pt>
                  <c:pt idx="1014">
                    <c:v>2015.6428242050006</c:v>
                  </c:pt>
                  <c:pt idx="1016">
                    <c:v>1661.8764442365136</c:v>
                  </c:pt>
                  <c:pt idx="1019">
                    <c:v>-210.9373915741271</c:v>
                  </c:pt>
                  <c:pt idx="1021">
                    <c:v>-173.65553345820808</c:v>
                  </c:pt>
                  <c:pt idx="1024">
                    <c:v>-146.86081553053373</c:v>
                  </c:pt>
                  <c:pt idx="1026">
                    <c:v>1473.3072027329144</c:v>
                  </c:pt>
                  <c:pt idx="1028">
                    <c:v>-356.48178893306249</c:v>
                  </c:pt>
                  <c:pt idx="1030">
                    <c:v>-2032.1491181932506</c:v>
                  </c:pt>
                  <c:pt idx="1032">
                    <c:v>-2258.7797278324051</c:v>
                  </c:pt>
                  <c:pt idx="1038">
                    <c:v>824.55645725801332</c:v>
                  </c:pt>
                  <c:pt idx="1040">
                    <c:v>2115.7376568211548</c:v>
                  </c:pt>
                  <c:pt idx="1043">
                    <c:v>-275.30202747657677</c:v>
                  </c:pt>
                  <c:pt idx="1045">
                    <c:v>212.60551388610838</c:v>
                  </c:pt>
                  <c:pt idx="1048">
                    <c:v>-227.0769962189479</c:v>
                  </c:pt>
                  <c:pt idx="1050">
                    <c:v>1161.8961533540896</c:v>
                  </c:pt>
                  <c:pt idx="1052">
                    <c:v>-504.85702647801372</c:v>
                  </c:pt>
                  <c:pt idx="1054">
                    <c:v>-1968.9711001649248</c:v>
                  </c:pt>
                  <c:pt idx="1056">
                    <c:v>-1286.3835131704291</c:v>
                  </c:pt>
                  <c:pt idx="1062">
                    <c:v>319.1206294419444</c:v>
                  </c:pt>
                  <c:pt idx="1064">
                    <c:v>1068.284680181212</c:v>
                  </c:pt>
                  <c:pt idx="1067">
                    <c:v>645.24585743994248</c:v>
                  </c:pt>
                  <c:pt idx="1069">
                    <c:v>-212.687350897746</c:v>
                  </c:pt>
                  <c:pt idx="1072">
                    <c:v>195.58279637883425</c:v>
                  </c:pt>
                  <c:pt idx="1074">
                    <c:v>1873.4331972262953</c:v>
                  </c:pt>
                  <c:pt idx="1076">
                    <c:v>-428.6886997370566</c:v>
                  </c:pt>
                  <c:pt idx="1078">
                    <c:v>-2562.3960291543626</c:v>
                  </c:pt>
                  <c:pt idx="1080">
                    <c:v>-777.67964188219412</c:v>
                  </c:pt>
                  <c:pt idx="1086">
                    <c:v>2051.3776102957963</c:v>
                  </c:pt>
                  <c:pt idx="1088">
                    <c:v>1066.3371932718292</c:v>
                  </c:pt>
                  <c:pt idx="1091">
                    <c:v>-437.85611972202605</c:v>
                  </c:pt>
                  <c:pt idx="1093">
                    <c:v>509.4062940540316</c:v>
                  </c:pt>
                  <c:pt idx="1096">
                    <c:v>-380.09030675529721</c:v>
                  </c:pt>
                  <c:pt idx="1098">
                    <c:v>1306.3542741681631</c:v>
                  </c:pt>
                  <c:pt idx="1100">
                    <c:v>-849.6771646523157</c:v>
                  </c:pt>
                  <c:pt idx="1102">
                    <c:v>-1898.2222289267775</c:v>
                  </c:pt>
                  <c:pt idx="1104">
                    <c:v>-1258.9670086931692</c:v>
                  </c:pt>
                  <c:pt idx="1110">
                    <c:v>1473.8230234766233</c:v>
                  </c:pt>
                  <c:pt idx="1112">
                    <c:v>1189.3855744505345</c:v>
                  </c:pt>
                  <c:pt idx="1115">
                    <c:v>-151.54343509627142</c:v>
                  </c:pt>
                  <c:pt idx="1117">
                    <c:v>522.19911409950873</c:v>
                  </c:pt>
                  <c:pt idx="1120">
                    <c:v>-646.18184181009565</c:v>
                  </c:pt>
                  <c:pt idx="1122">
                    <c:v>1555.3506140721474</c:v>
                  </c:pt>
                  <c:pt idx="1124">
                    <c:v>342.90100766688556</c:v>
                  </c:pt>
                  <c:pt idx="1126">
                    <c:v>-2650.3750128707252</c:v>
                  </c:pt>
                  <c:pt idx="1128">
                    <c:v>-1753.6079836365116</c:v>
                  </c:pt>
                  <c:pt idx="1134">
                    <c:v>1980.0772438930271</c:v>
                  </c:pt>
                  <c:pt idx="1136">
                    <c:v>1475.4418155566491</c:v>
                  </c:pt>
                  <c:pt idx="1139">
                    <c:v>-351.17506314220373</c:v>
                  </c:pt>
                  <c:pt idx="1141">
                    <c:v>41.46022954007276</c:v>
                  </c:pt>
                  <c:pt idx="1144">
                    <c:v>-838.77154337692627</c:v>
                  </c:pt>
                  <c:pt idx="1146">
                    <c:v>2015.3000404230152</c:v>
                  </c:pt>
                  <c:pt idx="1148">
                    <c:v>-787.78837996388029</c:v>
                  </c:pt>
                  <c:pt idx="1150">
                    <c:v>-2581.3554577997602</c:v>
                  </c:pt>
                  <c:pt idx="1152">
                    <c:v>-909.14325604668375</c:v>
                  </c:pt>
                  <c:pt idx="1158">
                    <c:v>1710.532656909194</c:v>
                  </c:pt>
                  <c:pt idx="1160">
                    <c:v>1403.7967095022323</c:v>
                  </c:pt>
                  <c:pt idx="1163">
                    <c:v>429.96616387426184</c:v>
                  </c:pt>
                  <c:pt idx="1165">
                    <c:v>-877.47914776452308</c:v>
                  </c:pt>
                  <c:pt idx="1168">
                    <c:v>647.51491766121035</c:v>
                  </c:pt>
                  <c:pt idx="1170">
                    <c:v>1095.2364014670566</c:v>
                  </c:pt>
                  <c:pt idx="1172">
                    <c:v>-30.355975001621118</c:v>
                  </c:pt>
                  <c:pt idx="1174">
                    <c:v>-2456.6430822929124</c:v>
                  </c:pt>
                  <c:pt idx="1176">
                    <c:v>-1677.3230819087294</c:v>
                  </c:pt>
                  <c:pt idx="1182">
                    <c:v>2073.2348068546398</c:v>
                  </c:pt>
                  <c:pt idx="1184">
                    <c:v>1108.9855545561149</c:v>
                  </c:pt>
                  <c:pt idx="1187">
                    <c:v>319.28091149788816</c:v>
                  </c:pt>
                  <c:pt idx="1189">
                    <c:v>-600.47706307693079</c:v>
                  </c:pt>
                  <c:pt idx="1192">
                    <c:v>-25.714790864843962</c:v>
                  </c:pt>
                  <c:pt idx="1194">
                    <c:v>1096.4082990098541</c:v>
                  </c:pt>
                  <c:pt idx="1196">
                    <c:v>-659.52459554099551</c:v>
                  </c:pt>
                  <c:pt idx="1198">
                    <c:v>-1831.0604629481513</c:v>
                  </c:pt>
                  <c:pt idx="1200">
                    <c:v>-1441.523284198378</c:v>
                  </c:pt>
                  <c:pt idx="1206">
                    <c:v>759.78112180079916</c:v>
                  </c:pt>
                  <c:pt idx="1208">
                    <c:v>1649.2501102974038</c:v>
                  </c:pt>
                  <c:pt idx="1211">
                    <c:v>344.36999107681913</c:v>
                  </c:pt>
                  <c:pt idx="1213">
                    <c:v>85.048350801691413</c:v>
                  </c:pt>
                  <c:pt idx="1216">
                    <c:v>147.65408200048114</c:v>
                  </c:pt>
                  <c:pt idx="1218">
                    <c:v>555.0030172284678</c:v>
                  </c:pt>
                  <c:pt idx="1220">
                    <c:v>90.458255050594744</c:v>
                  </c:pt>
                  <c:pt idx="1222">
                    <c:v>-2293.6870218988279</c:v>
                  </c:pt>
                  <c:pt idx="1224">
                    <c:v>-1587.3723631442372</c:v>
                  </c:pt>
                  <c:pt idx="1230">
                    <c:v>499.32819967026626</c:v>
                  </c:pt>
                  <c:pt idx="1232">
                    <c:v>1169.2193842750094</c:v>
                  </c:pt>
                  <c:pt idx="1235">
                    <c:v>466.69456614552837</c:v>
                  </c:pt>
                  <c:pt idx="1237">
                    <c:v>-144.46229655871502</c:v>
                  </c:pt>
                  <c:pt idx="1240">
                    <c:v>792.17121072109876</c:v>
                  </c:pt>
                  <c:pt idx="1242">
                    <c:v>1308.3038950702685</c:v>
                  </c:pt>
                  <c:pt idx="1244">
                    <c:v>-342.79501085823358</c:v>
                  </c:pt>
                  <c:pt idx="1246">
                    <c:v>-2643.3236945759418</c:v>
                  </c:pt>
                  <c:pt idx="1248">
                    <c:v>-1081.8131881279787</c:v>
                  </c:pt>
                  <c:pt idx="1254">
                    <c:v>2456.4115704641918</c:v>
                  </c:pt>
                  <c:pt idx="1256">
                    <c:v>1376.2407487917317</c:v>
                  </c:pt>
                  <c:pt idx="1259">
                    <c:v>-491.4264225161678</c:v>
                  </c:pt>
                  <c:pt idx="1261">
                    <c:v>701.06221025092236</c:v>
                  </c:pt>
                  <c:pt idx="1264">
                    <c:v>63.367628958352725</c:v>
                  </c:pt>
                  <c:pt idx="1266">
                    <c:v>1462.5563992596362</c:v>
                  </c:pt>
                  <c:pt idx="1268">
                    <c:v>-1541.498490944221</c:v>
                  </c:pt>
                  <c:pt idx="1270">
                    <c:v>-2674.7737889750333</c:v>
                  </c:pt>
                  <c:pt idx="1272">
                    <c:v>-1130.627420988636</c:v>
                  </c:pt>
                  <c:pt idx="1278">
                    <c:v>1719.7400839727579</c:v>
                  </c:pt>
                  <c:pt idx="1280">
                    <c:v>1708.6789515775854</c:v>
                  </c:pt>
                  <c:pt idx="1283">
                    <c:v>601.56385253284679</c:v>
                  </c:pt>
                  <c:pt idx="1285">
                    <c:v>-448.23070010190713</c:v>
                  </c:pt>
                  <c:pt idx="1288">
                    <c:v>-171.27950296859126</c:v>
                  </c:pt>
                  <c:pt idx="1290">
                    <c:v>1386.0651101612821</c:v>
                  </c:pt>
                  <c:pt idx="1292">
                    <c:v>-659.14312145009535</c:v>
                  </c:pt>
                  <c:pt idx="1294">
                    <c:v>-2686.3376913111351</c:v>
                  </c:pt>
                  <c:pt idx="1296">
                    <c:v>-1068.7282761965125</c:v>
                  </c:pt>
                  <c:pt idx="1302">
                    <c:v>1343.9041602076522</c:v>
                  </c:pt>
                  <c:pt idx="1304">
                    <c:v>1603.9861364898861</c:v>
                  </c:pt>
                  <c:pt idx="1307">
                    <c:v>398.08443722618904</c:v>
                  </c:pt>
                  <c:pt idx="1309">
                    <c:v>-89.70607034810746</c:v>
                  </c:pt>
                  <c:pt idx="1312">
                    <c:v>-556.99126698372856</c:v>
                  </c:pt>
                  <c:pt idx="1314">
                    <c:v>2013.5980035752946</c:v>
                  </c:pt>
                  <c:pt idx="1316">
                    <c:v>-1321.3519621003106</c:v>
                  </c:pt>
                  <c:pt idx="1318">
                    <c:v>-1656.7100920639859</c:v>
                  </c:pt>
                  <c:pt idx="1320">
                    <c:v>-2110.5340441023018</c:v>
                  </c:pt>
                  <c:pt idx="1326">
                    <c:v>2937.2456175535062</c:v>
                  </c:pt>
                  <c:pt idx="1328">
                    <c:v>665.28624732263052</c:v>
                  </c:pt>
                  <c:pt idx="1331">
                    <c:v>-547.46092234958269</c:v>
                  </c:pt>
                  <c:pt idx="1333">
                    <c:v>567.00437246839647</c:v>
                  </c:pt>
                  <c:pt idx="1336">
                    <c:v>275.23289140176348</c:v>
                  </c:pt>
                  <c:pt idx="1338">
                    <c:v>1547.1339588132796</c:v>
                  </c:pt>
                  <c:pt idx="1340">
                    <c:v>-719.20174594310083</c:v>
                  </c:pt>
                  <c:pt idx="1342">
                    <c:v>-2584.691379849377</c:v>
                  </c:pt>
                  <c:pt idx="1344">
                    <c:v>-1519.0576629751158</c:v>
                  </c:pt>
                  <c:pt idx="1350">
                    <c:v>2281.6940008277561</c:v>
                  </c:pt>
                  <c:pt idx="1352">
                    <c:v>893.18639535264811</c:v>
                  </c:pt>
                  <c:pt idx="1355">
                    <c:v>-83.733406975563412</c:v>
                  </c:pt>
                  <c:pt idx="1357">
                    <c:v>339.06654220408018</c:v>
                  </c:pt>
                  <c:pt idx="1360">
                    <c:v>219.6307018608386</c:v>
                  </c:pt>
                  <c:pt idx="1362">
                    <c:v>1541.5040537051609</c:v>
                  </c:pt>
                  <c:pt idx="1364">
                    <c:v>-1569.6635170122972</c:v>
                  </c:pt>
                  <c:pt idx="1366">
                    <c:v>-1748.9485352778865</c:v>
                  </c:pt>
                  <c:pt idx="1368">
                    <c:v>-1834.8746530271255</c:v>
                  </c:pt>
                  <c:pt idx="1374">
                    <c:v>419.31827441250971</c:v>
                  </c:pt>
                  <c:pt idx="1376">
                    <c:v>1070.5960935282728</c:v>
                  </c:pt>
                  <c:pt idx="1379">
                    <c:v>216.97968457000206</c:v>
                  </c:pt>
                  <c:pt idx="1381">
                    <c:v>87.639895592325047</c:v>
                  </c:pt>
                  <c:pt idx="1384">
                    <c:v>-360.14402612252525</c:v>
                  </c:pt>
                  <c:pt idx="1386">
                    <c:v>2350.1832719829654</c:v>
                  </c:pt>
                  <c:pt idx="1388">
                    <c:v>-820.0224950646043</c:v>
                  </c:pt>
                  <c:pt idx="1390">
                    <c:v>-2190.0826343732006</c:v>
                  </c:pt>
                  <c:pt idx="1392">
                    <c:v>-1013.5832572841427</c:v>
                  </c:pt>
                  <c:pt idx="1398">
                    <c:v>587.3945373827537</c:v>
                  </c:pt>
                  <c:pt idx="1400">
                    <c:v>862.00710924099258</c:v>
                  </c:pt>
                  <c:pt idx="1403">
                    <c:v>543.70757967686041</c:v>
                  </c:pt>
                  <c:pt idx="1405">
                    <c:v>-298.40299666985266</c:v>
                  </c:pt>
                  <c:pt idx="1408">
                    <c:v>-245.12085655853298</c:v>
                  </c:pt>
                  <c:pt idx="1410">
                    <c:v>1976.8857233851249</c:v>
                  </c:pt>
                  <c:pt idx="1412">
                    <c:v>-465.83865759177934</c:v>
                  </c:pt>
                  <c:pt idx="1414">
                    <c:v>-1650.5696921644449</c:v>
                  </c:pt>
                  <c:pt idx="1416">
                    <c:v>-1472.4019269937344</c:v>
                  </c:pt>
                  <c:pt idx="1422">
                    <c:v>2414.5305380588252</c:v>
                  </c:pt>
                  <c:pt idx="1424">
                    <c:v>1344.0992085850339</c:v>
                  </c:pt>
                  <c:pt idx="1427">
                    <c:v>-128.9934892760466</c:v>
                  </c:pt>
                  <c:pt idx="1429">
                    <c:v>-178.0198266436928</c:v>
                  </c:pt>
                  <c:pt idx="1432">
                    <c:v>-58.154743958231848</c:v>
                  </c:pt>
                  <c:pt idx="1434">
                    <c:v>1040.6142651402733</c:v>
                  </c:pt>
                  <c:pt idx="1436">
                    <c:v>-597.94700409040888</c:v>
                  </c:pt>
                  <c:pt idx="1438">
                    <c:v>-2169.0247675472165</c:v>
                  </c:pt>
                  <c:pt idx="1440">
                    <c:v>-1514.3417382955504</c:v>
                  </c:pt>
                  <c:pt idx="1446">
                    <c:v>2291.7970675403139</c:v>
                  </c:pt>
                  <c:pt idx="1448">
                    <c:v>965.92898068715294</c:v>
                  </c:pt>
                  <c:pt idx="1451">
                    <c:v>-612.3237836495864</c:v>
                  </c:pt>
                  <c:pt idx="1453">
                    <c:v>267.23229493075996</c:v>
                  </c:pt>
                  <c:pt idx="1456">
                    <c:v>-239.07228201210819</c:v>
                  </c:pt>
                  <c:pt idx="1458">
                    <c:v>2008.0087922910134</c:v>
                  </c:pt>
                  <c:pt idx="1460">
                    <c:v>-768.87590637095491</c:v>
                  </c:pt>
                  <c:pt idx="1462">
                    <c:v>-3244.1889595660723</c:v>
                  </c:pt>
                  <c:pt idx="1464">
                    <c:v>-968.77020461075881</c:v>
                  </c:pt>
                  <c:pt idx="1470">
                    <c:v>1752.2161421573419</c:v>
                  </c:pt>
                  <c:pt idx="1472">
                    <c:v>1817.6967011349716</c:v>
                  </c:pt>
                  <c:pt idx="1475">
                    <c:v>-647.72246564616944</c:v>
                  </c:pt>
                  <c:pt idx="1477">
                    <c:v>-103.32415910107738</c:v>
                  </c:pt>
                  <c:pt idx="1480">
                    <c:v>78.324638712885644</c:v>
                  </c:pt>
                  <c:pt idx="1482">
                    <c:v>1746.0629719047793</c:v>
                  </c:pt>
                  <c:pt idx="1484">
                    <c:v>110.02277926339957</c:v>
                  </c:pt>
                  <c:pt idx="1486">
                    <c:v>-3463.1314062876045</c:v>
                  </c:pt>
                  <c:pt idx="1488">
                    <c:v>-947.22861848131106</c:v>
                  </c:pt>
                  <c:pt idx="1494">
                    <c:v>2471.932135040026</c:v>
                  </c:pt>
                  <c:pt idx="1496">
                    <c:v>1313.7015131041917</c:v>
                  </c:pt>
                  <c:pt idx="1499">
                    <c:v>-851.75629673554067</c:v>
                  </c:pt>
                  <c:pt idx="1501">
                    <c:v>91.447125985108869</c:v>
                  </c:pt>
                  <c:pt idx="1504">
                    <c:v>-130.98235343098713</c:v>
                  </c:pt>
                  <c:pt idx="1506">
                    <c:v>2605.8651216635335</c:v>
                  </c:pt>
                  <c:pt idx="1508">
                    <c:v>-407.88259997231216</c:v>
                  </c:pt>
                  <c:pt idx="1510">
                    <c:v>-2812.1853226848107</c:v>
                  </c:pt>
                  <c:pt idx="1512">
                    <c:v>-2083.4582257562233</c:v>
                  </c:pt>
                  <c:pt idx="1518">
                    <c:v>2647.7707500381093</c:v>
                  </c:pt>
                  <c:pt idx="1520">
                    <c:v>1034.2780596962948</c:v>
                  </c:pt>
                  <c:pt idx="1523">
                    <c:v>70.822433957146131</c:v>
                  </c:pt>
                  <c:pt idx="1525">
                    <c:v>-435.91461036480905</c:v>
                  </c:pt>
                  <c:pt idx="1528">
                    <c:v>-24.112872433277516</c:v>
                  </c:pt>
                  <c:pt idx="1530">
                    <c:v>1593.4916659361406</c:v>
                  </c:pt>
                  <c:pt idx="1532">
                    <c:v>-198.89738145847878</c:v>
                  </c:pt>
                  <c:pt idx="1534">
                    <c:v>-2694.349338596101</c:v>
                  </c:pt>
                  <c:pt idx="1536">
                    <c:v>-1827.9645291592606</c:v>
                  </c:pt>
                  <c:pt idx="1542">
                    <c:v>1483.7022776248341</c:v>
                  </c:pt>
                  <c:pt idx="1544">
                    <c:v>515.88419409854396</c:v>
                  </c:pt>
                  <c:pt idx="1547">
                    <c:v>929.53906597122841</c:v>
                  </c:pt>
                  <c:pt idx="1549">
                    <c:v>-883.40748840025117</c:v>
                  </c:pt>
                  <c:pt idx="1552">
                    <c:v>1095.4226801948062</c:v>
                  </c:pt>
                  <c:pt idx="1554">
                    <c:v>1651.657336866243</c:v>
                  </c:pt>
                  <c:pt idx="1556">
                    <c:v>-804.71309657619713</c:v>
                  </c:pt>
                  <c:pt idx="1558">
                    <c:v>-2157.4077138249631</c:v>
                  </c:pt>
                  <c:pt idx="1560">
                    <c:v>-1719.3437172414851</c:v>
                  </c:pt>
                  <c:pt idx="1566">
                    <c:v>110.24581232991659</c:v>
                  </c:pt>
                  <c:pt idx="1568">
                    <c:v>1904.3483301491087</c:v>
                  </c:pt>
                  <c:pt idx="1571">
                    <c:v>-379.81969657452646</c:v>
                  </c:pt>
                  <c:pt idx="1573">
                    <c:v>39.000598702565185</c:v>
                  </c:pt>
                  <c:pt idx="1576">
                    <c:v>778.03031176203876</c:v>
                  </c:pt>
                  <c:pt idx="1578">
                    <c:v>1421.8949468851315</c:v>
                  </c:pt>
                  <c:pt idx="1580">
                    <c:v>-129.55001768809598</c:v>
                  </c:pt>
                  <c:pt idx="1582">
                    <c:v>-2677.2455958062055</c:v>
                  </c:pt>
                  <c:pt idx="1584">
                    <c:v>-1005.068981767412</c:v>
                  </c:pt>
                  <c:pt idx="1590">
                    <c:v>2493.6545337759835</c:v>
                  </c:pt>
                  <c:pt idx="1592">
                    <c:v>1430.4011260917578</c:v>
                  </c:pt>
                  <c:pt idx="1595">
                    <c:v>-216.4871928518769</c:v>
                  </c:pt>
                  <c:pt idx="1597">
                    <c:v>-204.69553839577929</c:v>
                  </c:pt>
                  <c:pt idx="1600">
                    <c:v>567.00349834122972</c:v>
                  </c:pt>
                  <c:pt idx="1602">
                    <c:v>1183.2915266364289</c:v>
                  </c:pt>
                  <c:pt idx="1604">
                    <c:v>-592.80749285424099</c:v>
                  </c:pt>
                  <c:pt idx="1606">
                    <c:v>-3026.5123664089115</c:v>
                  </c:pt>
                  <c:pt idx="1608">
                    <c:v>-1174.8771877903255</c:v>
                  </c:pt>
                  <c:pt idx="1614">
                    <c:v>2551.2832191257967</c:v>
                  </c:pt>
                  <c:pt idx="1616">
                    <c:v>908.82555768951715</c:v>
                  </c:pt>
                  <c:pt idx="1619">
                    <c:v>759.49962941572448</c:v>
                  </c:pt>
                  <c:pt idx="1621">
                    <c:v>-836.73543693262764</c:v>
                  </c:pt>
                  <c:pt idx="1624">
                    <c:v>-647.98124259649921</c:v>
                  </c:pt>
                  <c:pt idx="1626">
                    <c:v>2708.2074209006096</c:v>
                  </c:pt>
                  <c:pt idx="1628">
                    <c:v>-1661.4269102767503</c:v>
                  </c:pt>
                  <c:pt idx="1630">
                    <c:v>-2625.9370639237532</c:v>
                  </c:pt>
                  <c:pt idx="1632">
                    <c:v>-643.44284647241147</c:v>
                  </c:pt>
                  <c:pt idx="1638">
                    <c:v>1864.0251025061661</c:v>
                  </c:pt>
                  <c:pt idx="1640">
                    <c:v>830.07170850374314</c:v>
                  </c:pt>
                  <c:pt idx="1643">
                    <c:v>328.1049185188931</c:v>
                  </c:pt>
                  <c:pt idx="1645">
                    <c:v>-717.76697329308445</c:v>
                  </c:pt>
                  <c:pt idx="1648">
                    <c:v>452.46060855190444</c:v>
                  </c:pt>
                  <c:pt idx="1650">
                    <c:v>2338.8081565041357</c:v>
                  </c:pt>
                  <c:pt idx="1652">
                    <c:v>-1502.2011187164644</c:v>
                  </c:pt>
                  <c:pt idx="1654">
                    <c:v>-2206.3496508827011</c:v>
                  </c:pt>
                  <c:pt idx="1656">
                    <c:v>-1399.3326975830714</c:v>
                  </c:pt>
                  <c:pt idx="1662">
                    <c:v>2481.2058900209231</c:v>
                  </c:pt>
                  <c:pt idx="1664">
                    <c:v>1268.9410884046119</c:v>
                  </c:pt>
                  <c:pt idx="1667">
                    <c:v>-447.34874512368697</c:v>
                  </c:pt>
                  <c:pt idx="1669">
                    <c:v>-1460.9768559944387</c:v>
                  </c:pt>
                  <c:pt idx="1672">
                    <c:v>512.20952129515354</c:v>
                  </c:pt>
                  <c:pt idx="1674">
                    <c:v>2245.3732894624372</c:v>
                  </c:pt>
                  <c:pt idx="1676">
                    <c:v>-152.90866151610317</c:v>
                  </c:pt>
                  <c:pt idx="1678">
                    <c:v>-2729.4749663826842</c:v>
                  </c:pt>
                  <c:pt idx="1680">
                    <c:v>-2086.4122586741832</c:v>
                  </c:pt>
                  <c:pt idx="1686">
                    <c:v>1943.0658055863096</c:v>
                  </c:pt>
                  <c:pt idx="1688">
                    <c:v>777.30096944597972</c:v>
                  </c:pt>
                  <c:pt idx="1691">
                    <c:v>703.49993403315602</c:v>
                  </c:pt>
                  <c:pt idx="1693">
                    <c:v>-1263.9905808735712</c:v>
                  </c:pt>
                  <c:pt idx="1696">
                    <c:v>955.73102656733317</c:v>
                  </c:pt>
                  <c:pt idx="1698">
                    <c:v>1653.3491543160162</c:v>
                  </c:pt>
                  <c:pt idx="1700">
                    <c:v>-1564.7992031753238</c:v>
                  </c:pt>
                  <c:pt idx="1702">
                    <c:v>-1747.374815388026</c:v>
                  </c:pt>
                  <c:pt idx="1704">
                    <c:v>-1428.4887816409755</c:v>
                  </c:pt>
                  <c:pt idx="1710">
                    <c:v>920.75160874999347</c:v>
                  </c:pt>
                  <c:pt idx="1712">
                    <c:v>889.37998677221913</c:v>
                  </c:pt>
                  <c:pt idx="1715">
                    <c:v>-136.91873148987725</c:v>
                  </c:pt>
                  <c:pt idx="1717">
                    <c:v>-251.20062656505252</c:v>
                  </c:pt>
                  <c:pt idx="1720">
                    <c:v>542.52787834046103</c:v>
                  </c:pt>
                  <c:pt idx="1722">
                    <c:v>1727.3751561556928</c:v>
                  </c:pt>
                  <c:pt idx="1724">
                    <c:v>-784.42346557568817</c:v>
                  </c:pt>
                  <c:pt idx="1726">
                    <c:v>-1562.5451815194101</c:v>
                  </c:pt>
                  <c:pt idx="1728">
                    <c:v>-1962.6603057552256</c:v>
                  </c:pt>
                  <c:pt idx="1734">
                    <c:v>221.60367031787973</c:v>
                  </c:pt>
                  <c:pt idx="1736">
                    <c:v>981.57276189605545</c:v>
                  </c:pt>
                  <c:pt idx="1739">
                    <c:v>509.80120095618076</c:v>
                  </c:pt>
                  <c:pt idx="1741">
                    <c:v>-519.74369436409688</c:v>
                  </c:pt>
                  <c:pt idx="1744">
                    <c:v>103.59641757144345</c:v>
                  </c:pt>
                  <c:pt idx="1746">
                    <c:v>2703.3542024960625</c:v>
                  </c:pt>
                  <c:pt idx="1748">
                    <c:v>-888.26847306363561</c:v>
                  </c:pt>
                  <c:pt idx="1750">
                    <c:v>-2111.6452929088664</c:v>
                  </c:pt>
                  <c:pt idx="1752">
                    <c:v>-996.26060237694401</c:v>
                  </c:pt>
                  <c:pt idx="1758">
                    <c:v>2151.7260022167902</c:v>
                  </c:pt>
                  <c:pt idx="1760">
                    <c:v>860.12565607224315</c:v>
                  </c:pt>
                  <c:pt idx="1763">
                    <c:v>947.82952425375697</c:v>
                  </c:pt>
                  <c:pt idx="1765">
                    <c:v>-1387.8844458088861</c:v>
                  </c:pt>
                  <c:pt idx="1768">
                    <c:v>102.83014941334477</c:v>
                  </c:pt>
                  <c:pt idx="1770">
                    <c:v>2079.863578935121</c:v>
                  </c:pt>
                  <c:pt idx="1772">
                    <c:v>-626.33605916544548</c:v>
                  </c:pt>
                  <c:pt idx="1774">
                    <c:v>-1848.2895401628921</c:v>
                  </c:pt>
                  <c:pt idx="1776">
                    <c:v>-2005.1842483235869</c:v>
                  </c:pt>
                  <c:pt idx="1782">
                    <c:v>1482.7404726148834</c:v>
                  </c:pt>
                  <c:pt idx="1784">
                    <c:v>1012.2593092708812</c:v>
                  </c:pt>
                  <c:pt idx="1787">
                    <c:v>306.92445408031926</c:v>
                  </c:pt>
                  <c:pt idx="1789">
                    <c:v>-518.61078797176742</c:v>
                  </c:pt>
                  <c:pt idx="1792">
                    <c:v>-281.8739538670452</c:v>
                  </c:pt>
                  <c:pt idx="1794">
                    <c:v>2467.6334431098694</c:v>
                  </c:pt>
                  <c:pt idx="1796">
                    <c:v>-1601.6867543820554</c:v>
                  </c:pt>
                  <c:pt idx="1798">
                    <c:v>-1470.2686585276606</c:v>
                  </c:pt>
                  <c:pt idx="1800">
                    <c:v>-1498.1601702223979</c:v>
                  </c:pt>
                  <c:pt idx="1806">
                    <c:v>2279.2498262760619</c:v>
                  </c:pt>
                  <c:pt idx="1808">
                    <c:v>763.58047773173894</c:v>
                  </c:pt>
                  <c:pt idx="1811">
                    <c:v>-83.596019698503369</c:v>
                  </c:pt>
                  <c:pt idx="1813">
                    <c:v>-385.60646098628422</c:v>
                  </c:pt>
                  <c:pt idx="1816">
                    <c:v>331.57266431455719</c:v>
                  </c:pt>
                  <c:pt idx="1818">
                    <c:v>2321.623021410338</c:v>
                  </c:pt>
                  <c:pt idx="1820">
                    <c:v>-1926.3694890066945</c:v>
                  </c:pt>
                  <c:pt idx="1822">
                    <c:v>-1584.8202716395172</c:v>
                  </c:pt>
                  <c:pt idx="1824">
                    <c:v>-1845.2706723760421</c:v>
                  </c:pt>
                  <c:pt idx="1830">
                    <c:v>1957.0436373093398</c:v>
                  </c:pt>
                  <c:pt idx="1832">
                    <c:v>1327.0540906231072</c:v>
                  </c:pt>
                  <c:pt idx="1835">
                    <c:v>73.10406074364073</c:v>
                  </c:pt>
                  <c:pt idx="1837">
                    <c:v>-235.65241128703929</c:v>
                  </c:pt>
                  <c:pt idx="1840">
                    <c:v>1171.8788072037569</c:v>
                  </c:pt>
                  <c:pt idx="1842">
                    <c:v>214.05164525777582</c:v>
                  </c:pt>
                  <c:pt idx="1844">
                    <c:v>-1162.1809239412687</c:v>
                  </c:pt>
                  <c:pt idx="1846">
                    <c:v>-2346.5352122351433</c:v>
                  </c:pt>
                  <c:pt idx="1848">
                    <c:v>-1086.7964339570553</c:v>
                  </c:pt>
                  <c:pt idx="1854">
                    <c:v>2549.8512463279494</c:v>
                  </c:pt>
                  <c:pt idx="1856">
                    <c:v>627.38798250025502</c:v>
                  </c:pt>
                  <c:pt idx="1859">
                    <c:v>117.90609288232008</c:v>
                  </c:pt>
                  <c:pt idx="1861">
                    <c:v>-171.21195123794678</c:v>
                  </c:pt>
                  <c:pt idx="1864">
                    <c:v>1045.4122080836351</c:v>
                  </c:pt>
                  <c:pt idx="1866">
                    <c:v>1331.5935347300765</c:v>
                  </c:pt>
                  <c:pt idx="1868">
                    <c:v>-1912.2378223165288</c:v>
                  </c:pt>
                  <c:pt idx="1870">
                    <c:v>-2558.3670241976142</c:v>
                  </c:pt>
                  <c:pt idx="1872">
                    <c:v>-882.79548187192449</c:v>
                  </c:pt>
                  <c:pt idx="1878">
                    <c:v>574.09076724689839</c:v>
                  </c:pt>
                  <c:pt idx="1880">
                    <c:v>2160.0560306246407</c:v>
                  </c:pt>
                  <c:pt idx="1883">
                    <c:v>1154.6283828844389</c:v>
                  </c:pt>
                  <c:pt idx="1885">
                    <c:v>-57.842936214088695</c:v>
                  </c:pt>
                  <c:pt idx="1888">
                    <c:v>795.9677912719053</c:v>
                  </c:pt>
                  <c:pt idx="1890">
                    <c:v>-159.31432135963405</c:v>
                  </c:pt>
                  <c:pt idx="1892">
                    <c:v>-1106.9016883046497</c:v>
                  </c:pt>
                  <c:pt idx="1894">
                    <c:v>-1013.8814731607927</c:v>
                  </c:pt>
                  <c:pt idx="1896">
                    <c:v>-2329.9164789794904</c:v>
                  </c:pt>
                  <c:pt idx="1902">
                    <c:v>1173.8320362027644</c:v>
                  </c:pt>
                  <c:pt idx="1904">
                    <c:v>1504.2308204750443</c:v>
                  </c:pt>
                  <c:pt idx="1907">
                    <c:v>87.927881984207488</c:v>
                  </c:pt>
                  <c:pt idx="1909">
                    <c:v>-322.16835849068229</c:v>
                  </c:pt>
                  <c:pt idx="1912">
                    <c:v>203.58753722188703</c:v>
                  </c:pt>
                  <c:pt idx="1914">
                    <c:v>2308.7176178787959</c:v>
                  </c:pt>
                  <c:pt idx="1916">
                    <c:v>-337.08037827168664</c:v>
                  </c:pt>
                  <c:pt idx="1918">
                    <c:v>-2986.0145893984263</c:v>
                  </c:pt>
                  <c:pt idx="1920">
                    <c:v>-726.5593852033544</c:v>
                  </c:pt>
                  <c:pt idx="1926">
                    <c:v>2756.6142420295491</c:v>
                  </c:pt>
                  <c:pt idx="1928">
                    <c:v>1314.3035519488003</c:v>
                  </c:pt>
                  <c:pt idx="1931">
                    <c:v>-337.73900145637162</c:v>
                  </c:pt>
                  <c:pt idx="1933">
                    <c:v>204.044604105904</c:v>
                  </c:pt>
                  <c:pt idx="1936">
                    <c:v>90.80139865775709</c:v>
                  </c:pt>
                  <c:pt idx="1938">
                    <c:v>1363.9710243975787</c:v>
                  </c:pt>
                  <c:pt idx="1940">
                    <c:v>-1264.1961221133679</c:v>
                  </c:pt>
                  <c:pt idx="1942">
                    <c:v>-2118.4979887119989</c:v>
                  </c:pt>
                  <c:pt idx="1944">
                    <c:v>-1675.8981475294786</c:v>
                  </c:pt>
                  <c:pt idx="1950">
                    <c:v>2328.2497292243861</c:v>
                  </c:pt>
                  <c:pt idx="1952">
                    <c:v>843.33190990144431</c:v>
                  </c:pt>
                  <c:pt idx="1955">
                    <c:v>-433.97517072401752</c:v>
                  </c:pt>
                  <c:pt idx="1957">
                    <c:v>198.35066166317483</c:v>
                  </c:pt>
                  <c:pt idx="1960">
                    <c:v>1366.4691214729428</c:v>
                  </c:pt>
                  <c:pt idx="1962">
                    <c:v>137.09480323065509</c:v>
                  </c:pt>
                  <c:pt idx="1964">
                    <c:v>-476.98026861745166</c:v>
                  </c:pt>
                  <c:pt idx="1966">
                    <c:v>-2167.6010789952488</c:v>
                  </c:pt>
                  <c:pt idx="1968">
                    <c:v>-2072.4435357982493</c:v>
                  </c:pt>
                  <c:pt idx="1974">
                    <c:v>2626.6287836145293</c:v>
                  </c:pt>
                  <c:pt idx="1976">
                    <c:v>1009.1662839532801</c:v>
                  </c:pt>
                  <c:pt idx="1979">
                    <c:v>-328.20109988057811</c:v>
                  </c:pt>
                  <c:pt idx="1981">
                    <c:v>248.69453295275162</c:v>
                  </c:pt>
                  <c:pt idx="1984">
                    <c:v>56.436564184521558</c:v>
                  </c:pt>
                  <c:pt idx="1986">
                    <c:v>1724.6311524162265</c:v>
                  </c:pt>
                  <c:pt idx="1988">
                    <c:v>-1440.8984229547568</c:v>
                  </c:pt>
                  <c:pt idx="1990">
                    <c:v>-1722.6393473013668</c:v>
                  </c:pt>
                  <c:pt idx="1992">
                    <c:v>-1970.4885047183652</c:v>
                  </c:pt>
                  <c:pt idx="1998">
                    <c:v>2905.4049300550996</c:v>
                  </c:pt>
                  <c:pt idx="2000">
                    <c:v>1504.6563024344832</c:v>
                  </c:pt>
                  <c:pt idx="2003">
                    <c:v>842.98291670393155</c:v>
                  </c:pt>
                  <c:pt idx="2005">
                    <c:v>-1359.5723077908769</c:v>
                  </c:pt>
                  <c:pt idx="2008">
                    <c:v>981.7908078633991</c:v>
                  </c:pt>
                  <c:pt idx="2010">
                    <c:v>1151.5287236585609</c:v>
                  </c:pt>
                  <c:pt idx="2012">
                    <c:v>-1623.7814256407328</c:v>
                  </c:pt>
                  <c:pt idx="2014">
                    <c:v>-1868.3260139081831</c:v>
                  </c:pt>
                  <c:pt idx="2016">
                    <c:v>-2148.084046450509</c:v>
                  </c:pt>
                  <c:pt idx="2022">
                    <c:v>2867.831098024828</c:v>
                  </c:pt>
                  <c:pt idx="2024">
                    <c:v>1443.5915122180813</c:v>
                  </c:pt>
                  <c:pt idx="2027">
                    <c:v>488.25569965858813</c:v>
                  </c:pt>
                  <c:pt idx="2029">
                    <c:v>171.57289399375804</c:v>
                  </c:pt>
                  <c:pt idx="2032">
                    <c:v>281.94202461622626</c:v>
                  </c:pt>
                  <c:pt idx="2034">
                    <c:v>1144.9420226043439</c:v>
                  </c:pt>
                  <c:pt idx="2036">
                    <c:v>-2002.7082211195411</c:v>
                  </c:pt>
                  <c:pt idx="2038">
                    <c:v>-2188.5233044871238</c:v>
                  </c:pt>
                  <c:pt idx="2040">
                    <c:v>-1452.4474288977908</c:v>
                  </c:pt>
                  <c:pt idx="2046">
                    <c:v>854.34025311904043</c:v>
                  </c:pt>
                  <c:pt idx="2048">
                    <c:v>1710.3494977913833</c:v>
                  </c:pt>
                  <c:pt idx="2051">
                    <c:v>1123.9168774031859</c:v>
                  </c:pt>
                  <c:pt idx="2053">
                    <c:v>-369.73890887715606</c:v>
                  </c:pt>
                  <c:pt idx="2056">
                    <c:v>-142.46378079874557</c:v>
                  </c:pt>
                  <c:pt idx="2058">
                    <c:v>2067.1392923262829</c:v>
                  </c:pt>
                  <c:pt idx="2060">
                    <c:v>-1715.5156950598284</c:v>
                  </c:pt>
                  <c:pt idx="2062">
                    <c:v>-1086.3153682004668</c:v>
                  </c:pt>
                  <c:pt idx="2064">
                    <c:v>-2204.4564355467046</c:v>
                  </c:pt>
                  <c:pt idx="2070">
                    <c:v>861.22168133749801</c:v>
                  </c:pt>
                  <c:pt idx="2072">
                    <c:v>1299.107541243131</c:v>
                  </c:pt>
                  <c:pt idx="2075">
                    <c:v>-709.38599896431697</c:v>
                  </c:pt>
                  <c:pt idx="2077">
                    <c:v>308.22655890519673</c:v>
                  </c:pt>
                  <c:pt idx="2080">
                    <c:v>1809.1836630854341</c:v>
                  </c:pt>
                  <c:pt idx="2082">
                    <c:v>879.60333286645982</c:v>
                  </c:pt>
                  <c:pt idx="2084">
                    <c:v>-2191.427974940776</c:v>
                  </c:pt>
                  <c:pt idx="2086">
                    <c:v>-1108.3445707543069</c:v>
                  </c:pt>
                  <c:pt idx="2088">
                    <c:v>-1305.295336096231</c:v>
                  </c:pt>
                  <c:pt idx="2094">
                    <c:v>2829.066690394513</c:v>
                  </c:pt>
                  <c:pt idx="2096">
                    <c:v>1478.6546065851544</c:v>
                  </c:pt>
                  <c:pt idx="2099">
                    <c:v>85.643121841840184</c:v>
                  </c:pt>
                  <c:pt idx="2101">
                    <c:v>-432.09715835660245</c:v>
                  </c:pt>
                  <c:pt idx="2104">
                    <c:v>2149.1335953718299</c:v>
                  </c:pt>
                  <c:pt idx="2106">
                    <c:v>-885.03729563395609</c:v>
                  </c:pt>
                  <c:pt idx="2108">
                    <c:v>-1986.9453591308302</c:v>
                  </c:pt>
                  <c:pt idx="2110">
                    <c:v>-1035.1393508618276</c:v>
                  </c:pt>
                  <c:pt idx="2112">
                    <c:v>-2014.6236681577611</c:v>
                  </c:pt>
                  <c:pt idx="2118">
                    <c:v>2779.0102458388428</c:v>
                  </c:pt>
                  <c:pt idx="2120">
                    <c:v>1023.6351544657955</c:v>
                  </c:pt>
                  <c:pt idx="2123">
                    <c:v>-297.31331638986376</c:v>
                  </c:pt>
                  <c:pt idx="2125">
                    <c:v>174.87807899239124</c:v>
                  </c:pt>
                  <c:pt idx="2128">
                    <c:v>2176.9992647015315</c:v>
                  </c:pt>
                  <c:pt idx="2130">
                    <c:v>-873.04430055656849</c:v>
                  </c:pt>
                  <c:pt idx="2132">
                    <c:v>-1274.6066712585271</c:v>
                  </c:pt>
                  <c:pt idx="2134">
                    <c:v>-2697.0877590544223</c:v>
                  </c:pt>
                  <c:pt idx="2136">
                    <c:v>-991.78422098471856</c:v>
                  </c:pt>
                  <c:pt idx="2142">
                    <c:v>2020.9698190372474</c:v>
                  </c:pt>
                  <c:pt idx="2144">
                    <c:v>1380.0569182681975</c:v>
                  </c:pt>
                  <c:pt idx="2147">
                    <c:v>556.2889057912289</c:v>
                  </c:pt>
                  <c:pt idx="2149">
                    <c:v>-702.9449990510002</c:v>
                  </c:pt>
                  <c:pt idx="2152">
                    <c:v>2198.1511998993992</c:v>
                  </c:pt>
                  <c:pt idx="2154">
                    <c:v>-292.37348123740594</c:v>
                  </c:pt>
                  <c:pt idx="2156">
                    <c:v>-1915.1513508472744</c:v>
                  </c:pt>
                  <c:pt idx="2158">
                    <c:v>-1657.8980313441352</c:v>
                  </c:pt>
                  <c:pt idx="2160">
                    <c:v>-1531.1906133516713</c:v>
                  </c:pt>
                  <c:pt idx="2166">
                    <c:v>2637.1364918143699</c:v>
                  </c:pt>
                  <c:pt idx="2168">
                    <c:v>902.19200958011425</c:v>
                  </c:pt>
                  <c:pt idx="2171">
                    <c:v>509.78631139420395</c:v>
                  </c:pt>
                  <c:pt idx="2173">
                    <c:v>-588.65276031404937</c:v>
                  </c:pt>
                  <c:pt idx="2176">
                    <c:v>863.52642336816643</c:v>
                  </c:pt>
                  <c:pt idx="2178">
                    <c:v>243.7255623894489</c:v>
                  </c:pt>
                  <c:pt idx="2180">
                    <c:v>-1626.8573438861022</c:v>
                  </c:pt>
                  <c:pt idx="2182">
                    <c:v>-1726.2090801726445</c:v>
                  </c:pt>
                  <c:pt idx="2184">
                    <c:v>-1121.001071522649</c:v>
                  </c:pt>
                  <c:pt idx="2190">
                    <c:v>1132.3074750993146</c:v>
                  </c:pt>
                  <c:pt idx="2192">
                    <c:v>2097.381068538376</c:v>
                  </c:pt>
                  <c:pt idx="2195">
                    <c:v>-614.70432835909378</c:v>
                  </c:pt>
                  <c:pt idx="2197">
                    <c:v>-29.356607760335464</c:v>
                  </c:pt>
                  <c:pt idx="2200">
                    <c:v>2371.4789132401529</c:v>
                  </c:pt>
                  <c:pt idx="2202">
                    <c:v>-586.15906502708822</c:v>
                  </c:pt>
                  <c:pt idx="2204">
                    <c:v>-1968.3961394211001</c:v>
                  </c:pt>
                  <c:pt idx="2206">
                    <c:v>-1109.7979836154373</c:v>
                  </c:pt>
                  <c:pt idx="2208">
                    <c:v>-2503.0663594386897</c:v>
                  </c:pt>
                  <c:pt idx="2214">
                    <c:v>1195.151611599329</c:v>
                  </c:pt>
                  <c:pt idx="2216">
                    <c:v>1663.3116681945066</c:v>
                  </c:pt>
                  <c:pt idx="2219">
                    <c:v>490.31274892605506</c:v>
                  </c:pt>
                  <c:pt idx="2221">
                    <c:v>1033.606576129172</c:v>
                  </c:pt>
                  <c:pt idx="2224">
                    <c:v>347.94841603674649</c:v>
                  </c:pt>
                  <c:pt idx="2226">
                    <c:v>-570.05291329145257</c:v>
                  </c:pt>
                  <c:pt idx="2228">
                    <c:v>-567.35417012617108</c:v>
                  </c:pt>
                  <c:pt idx="2230">
                    <c:v>-2426.1007516281461</c:v>
                  </c:pt>
                  <c:pt idx="2232">
                    <c:v>-1193.3770197924787</c:v>
                  </c:pt>
                  <c:pt idx="2238">
                    <c:v>892.55240962182143</c:v>
                  </c:pt>
                  <c:pt idx="2240">
                    <c:v>1473.2477475031119</c:v>
                  </c:pt>
                  <c:pt idx="2243">
                    <c:v>300.05658825045612</c:v>
                  </c:pt>
                  <c:pt idx="2245">
                    <c:v>357.0899220437459</c:v>
                  </c:pt>
                  <c:pt idx="2248">
                    <c:v>1761.280971807897</c:v>
                  </c:pt>
                  <c:pt idx="2250">
                    <c:v>42.832420220751374</c:v>
                  </c:pt>
                  <c:pt idx="2252">
                    <c:v>-1228.8914158294938</c:v>
                  </c:pt>
                  <c:pt idx="2254">
                    <c:v>-2504.3730890372135</c:v>
                  </c:pt>
                  <c:pt idx="2256">
                    <c:v>-222.31195236937492</c:v>
                  </c:pt>
                  <c:pt idx="2262">
                    <c:v>2081.8640673167865</c:v>
                  </c:pt>
                  <c:pt idx="2264">
                    <c:v>2223.8243564056866</c:v>
                  </c:pt>
                  <c:pt idx="2267">
                    <c:v>-543.27884129321683</c:v>
                  </c:pt>
                  <c:pt idx="2269">
                    <c:v>101.98618414598968</c:v>
                  </c:pt>
                  <c:pt idx="2272">
                    <c:v>1839.6348471657511</c:v>
                  </c:pt>
                  <c:pt idx="2274">
                    <c:v>-1712.1316785197923</c:v>
                  </c:pt>
                  <c:pt idx="2276">
                    <c:v>-381.24672834247758</c:v>
                  </c:pt>
                  <c:pt idx="2278">
                    <c:v>-2720.5128312097222</c:v>
                  </c:pt>
                  <c:pt idx="2280">
                    <c:v>-349.98546819524563</c:v>
                  </c:pt>
                  <c:pt idx="2286">
                    <c:v>2091.8545644315709</c:v>
                  </c:pt>
                  <c:pt idx="2288">
                    <c:v>406.62047554027231</c:v>
                  </c:pt>
                  <c:pt idx="2291">
                    <c:v>-466.81169877998764</c:v>
                  </c:pt>
                  <c:pt idx="2293">
                    <c:v>915.78070209674479</c:v>
                  </c:pt>
                  <c:pt idx="2296">
                    <c:v>2140.4541338794661</c:v>
                  </c:pt>
                  <c:pt idx="2298">
                    <c:v>-588.03488736822328</c:v>
                  </c:pt>
                  <c:pt idx="2300">
                    <c:v>-1101.4571065532728</c:v>
                  </c:pt>
                  <c:pt idx="2302">
                    <c:v>-3260.9312661498043</c:v>
                  </c:pt>
                  <c:pt idx="2304">
                    <c:v>-244.07108649460861</c:v>
                  </c:pt>
                  <c:pt idx="2310">
                    <c:v>1830.5272867608728</c:v>
                  </c:pt>
                  <c:pt idx="2312">
                    <c:v>1148.0760520433396</c:v>
                  </c:pt>
                  <c:pt idx="2315">
                    <c:v>-600.23376098169683</c:v>
                  </c:pt>
                  <c:pt idx="2317">
                    <c:v>52.03458815320846</c:v>
                  </c:pt>
                  <c:pt idx="2320">
                    <c:v>2005.5558289019573</c:v>
                  </c:pt>
                  <c:pt idx="2322">
                    <c:v>283.75398962891632</c:v>
                  </c:pt>
                  <c:pt idx="2324">
                    <c:v>-1763.2555135874936</c:v>
                  </c:pt>
                  <c:pt idx="2326">
                    <c:v>-1729.7694334073894</c:v>
                  </c:pt>
                  <c:pt idx="2328">
                    <c:v>-1477.6305891932752</c:v>
                  </c:pt>
                  <c:pt idx="2334">
                    <c:v>2028.7352041461745</c:v>
                  </c:pt>
                  <c:pt idx="2336">
                    <c:v>1012.1131218209302</c:v>
                  </c:pt>
                  <c:pt idx="2339">
                    <c:v>-1107.7578188504958</c:v>
                  </c:pt>
                  <c:pt idx="2341">
                    <c:v>1184.5753669853293</c:v>
                  </c:pt>
                  <c:pt idx="2344">
                    <c:v>1057.1648420872916</c:v>
                  </c:pt>
                  <c:pt idx="2346">
                    <c:v>-631.48810299298202</c:v>
                  </c:pt>
                  <c:pt idx="2348">
                    <c:v>-23.047195656876283</c:v>
                  </c:pt>
                  <c:pt idx="2350">
                    <c:v>-2815.8185167851261</c:v>
                  </c:pt>
                  <c:pt idx="2352">
                    <c:v>-739.7683338573006</c:v>
                  </c:pt>
                  <c:pt idx="2358">
                    <c:v>1732.4275993689698</c:v>
                  </c:pt>
                  <c:pt idx="2360">
                    <c:v>916.90114623565751</c:v>
                  </c:pt>
                  <c:pt idx="2363">
                    <c:v>597.078045397182</c:v>
                  </c:pt>
                  <c:pt idx="2365">
                    <c:v>-687.6273671865456</c:v>
                  </c:pt>
                  <c:pt idx="2368">
                    <c:v>2705.1483626852387</c:v>
                  </c:pt>
                  <c:pt idx="2370">
                    <c:v>-902.47371172370185</c:v>
                  </c:pt>
                  <c:pt idx="2372">
                    <c:v>-1752.4274009658038</c:v>
                  </c:pt>
                  <c:pt idx="2374">
                    <c:v>-2111.0458718942537</c:v>
                  </c:pt>
                  <c:pt idx="2376">
                    <c:v>-1251.3256021329507</c:v>
                  </c:pt>
                  <c:pt idx="2382">
                    <c:v>735.26208607074659</c:v>
                  </c:pt>
                  <c:pt idx="2384">
                    <c:v>397.60464597001192</c:v>
                  </c:pt>
                  <c:pt idx="2387">
                    <c:v>416.53647765104688</c:v>
                  </c:pt>
                  <c:pt idx="2389">
                    <c:v>524.64912879433541</c:v>
                  </c:pt>
                  <c:pt idx="2392">
                    <c:v>2215.2937853592448</c:v>
                  </c:pt>
                  <c:pt idx="2394">
                    <c:v>-1144.3279230160151</c:v>
                  </c:pt>
                  <c:pt idx="2396">
                    <c:v>-516.06599292910323</c:v>
                  </c:pt>
                  <c:pt idx="2398">
                    <c:v>-1790.1059068046598</c:v>
                  </c:pt>
                  <c:pt idx="2400">
                    <c:v>-1377.4374484901909</c:v>
                  </c:pt>
                  <c:pt idx="2406">
                    <c:v>1097.0323269027413</c:v>
                  </c:pt>
                  <c:pt idx="2408">
                    <c:v>147.15997385302035</c:v>
                  </c:pt>
                  <c:pt idx="2411">
                    <c:v>998.81762602573508</c:v>
                  </c:pt>
                  <c:pt idx="2413">
                    <c:v>-233.34134872229333</c:v>
                  </c:pt>
                  <c:pt idx="2416">
                    <c:v>2794.7409085427935</c:v>
                  </c:pt>
                  <c:pt idx="2418">
                    <c:v>-452.86947848109412</c:v>
                  </c:pt>
                  <c:pt idx="2420">
                    <c:v>-520.68904825421851</c:v>
                  </c:pt>
                  <c:pt idx="2422">
                    <c:v>-2552.6827130872625</c:v>
                  </c:pt>
                  <c:pt idx="2424">
                    <c:v>-1096.8015348865883</c:v>
                  </c:pt>
                  <c:pt idx="2430">
                    <c:v>2233.371410249998</c:v>
                  </c:pt>
                  <c:pt idx="2432">
                    <c:v>1191.5983139570926</c:v>
                  </c:pt>
                  <c:pt idx="2435">
                    <c:v>1004.1198524500251</c:v>
                  </c:pt>
                  <c:pt idx="2437">
                    <c:v>-1245.6647524929831</c:v>
                  </c:pt>
                  <c:pt idx="2440">
                    <c:v>2592.4503049567502</c:v>
                  </c:pt>
                  <c:pt idx="2442">
                    <c:v>-837.41200474625657</c:v>
                  </c:pt>
                  <c:pt idx="2444">
                    <c:v>-960.80361101889503</c:v>
                  </c:pt>
                  <c:pt idx="2446">
                    <c:v>-2449.7562404012715</c:v>
                  </c:pt>
                  <c:pt idx="2448">
                    <c:v>-1466.6466970091569</c:v>
                  </c:pt>
                  <c:pt idx="2454">
                    <c:v>2491.9428705889513</c:v>
                  </c:pt>
                  <c:pt idx="2456">
                    <c:v>1635.0074380298574</c:v>
                  </c:pt>
                  <c:pt idx="2459">
                    <c:v>-457.34598192976046</c:v>
                  </c:pt>
                  <c:pt idx="2461">
                    <c:v>818.2757869896559</c:v>
                  </c:pt>
                  <c:pt idx="2464">
                    <c:v>1449.3670615399606</c:v>
                  </c:pt>
                  <c:pt idx="2466">
                    <c:v>-445.11800630524522</c:v>
                  </c:pt>
                  <c:pt idx="2468">
                    <c:v>-841.72223050248067</c:v>
                  </c:pt>
                  <c:pt idx="2470">
                    <c:v>-2965.6123903716725</c:v>
                  </c:pt>
                  <c:pt idx="2472">
                    <c:v>-1364.1299700437921</c:v>
                  </c:pt>
                  <c:pt idx="2478">
                    <c:v>1853.1680569666823</c:v>
                  </c:pt>
                  <c:pt idx="2480">
                    <c:v>2218.2566894253287</c:v>
                  </c:pt>
                  <c:pt idx="2483">
                    <c:v>538.23082030795558</c:v>
                  </c:pt>
                  <c:pt idx="2485">
                    <c:v>-270.04849482782811</c:v>
                  </c:pt>
                  <c:pt idx="2488">
                    <c:v>1709.4242204822331</c:v>
                  </c:pt>
                  <c:pt idx="2490">
                    <c:v>-1583.1256896864907</c:v>
                  </c:pt>
                  <c:pt idx="2492">
                    <c:v>-910.45213769405746</c:v>
                  </c:pt>
                  <c:pt idx="2494">
                    <c:v>-2329.0713825630919</c:v>
                  </c:pt>
                  <c:pt idx="2496">
                    <c:v>-1267.1206255216748</c:v>
                  </c:pt>
                  <c:pt idx="2502">
                    <c:v>2799.97069268618</c:v>
                  </c:pt>
                  <c:pt idx="2504">
                    <c:v>1224.9139181666105</c:v>
                  </c:pt>
                  <c:pt idx="2507">
                    <c:v>782.13534943968989</c:v>
                  </c:pt>
                  <c:pt idx="2509">
                    <c:v>-684.27686650325995</c:v>
                  </c:pt>
                  <c:pt idx="2512">
                    <c:v>1439.8413088349589</c:v>
                  </c:pt>
                  <c:pt idx="2514">
                    <c:v>273.99716014642036</c:v>
                  </c:pt>
                  <c:pt idx="2516">
                    <c:v>-2383.6427893383152</c:v>
                  </c:pt>
                  <c:pt idx="2518">
                    <c:v>-1001.9822930455775</c:v>
                  </c:pt>
                  <c:pt idx="2520">
                    <c:v>-1792.0349181479542</c:v>
                  </c:pt>
                  <c:pt idx="2526">
                    <c:v>1634.612748298674</c:v>
                  </c:pt>
                  <c:pt idx="2528">
                    <c:v>1471.2638988066465</c:v>
                  </c:pt>
                  <c:pt idx="2531">
                    <c:v>324.34697877844519</c:v>
                  </c:pt>
                  <c:pt idx="2533">
                    <c:v>-53.789209913400555</c:v>
                  </c:pt>
                  <c:pt idx="2536">
                    <c:v>1939.2050280172007</c:v>
                  </c:pt>
                  <c:pt idx="2538">
                    <c:v>-682.49102646151368</c:v>
                  </c:pt>
                  <c:pt idx="2540">
                    <c:v>-1825.8871181829127</c:v>
                  </c:pt>
                  <c:pt idx="2542">
                    <c:v>-1398.3210572503085</c:v>
                  </c:pt>
                  <c:pt idx="2544">
                    <c:v>-1678.1046973927296</c:v>
                  </c:pt>
                  <c:pt idx="2550">
                    <c:v>601.81292224382196</c:v>
                  </c:pt>
                  <c:pt idx="2552">
                    <c:v>2362.4124056512192</c:v>
                  </c:pt>
                  <c:pt idx="2555">
                    <c:v>-435.30903382481847</c:v>
                  </c:pt>
                  <c:pt idx="2557">
                    <c:v>572.41578947315429</c:v>
                  </c:pt>
                  <c:pt idx="2560">
                    <c:v>1633.1550205113163</c:v>
                  </c:pt>
                  <c:pt idx="2562">
                    <c:v>-643.33713857620023</c:v>
                  </c:pt>
                  <c:pt idx="2564">
                    <c:v>-1192.8517306398935</c:v>
                  </c:pt>
                  <c:pt idx="2566">
                    <c:v>-2176.8099122964413</c:v>
                  </c:pt>
                  <c:pt idx="2568">
                    <c:v>-683.34116579877809</c:v>
                  </c:pt>
                  <c:pt idx="2574">
                    <c:v>-271.8832354310689</c:v>
                  </c:pt>
                  <c:pt idx="2576">
                    <c:v>2481.7148612228011</c:v>
                  </c:pt>
                  <c:pt idx="2579">
                    <c:v>-564.37661187352569</c:v>
                  </c:pt>
                  <c:pt idx="2581">
                    <c:v>513.50555839789376</c:v>
                  </c:pt>
                  <c:pt idx="2584">
                    <c:v>1785.3460639262448</c:v>
                  </c:pt>
                  <c:pt idx="2586">
                    <c:v>568.18613396585351</c:v>
                  </c:pt>
                  <c:pt idx="2588">
                    <c:v>-1700.3634771330144</c:v>
                  </c:pt>
                  <c:pt idx="2590">
                    <c:v>-2244.5753538385834</c:v>
                  </c:pt>
                  <c:pt idx="2592">
                    <c:v>-327.31590377728571</c:v>
                  </c:pt>
                  <c:pt idx="2598">
                    <c:v>2471.559802633612</c:v>
                  </c:pt>
                  <c:pt idx="2600">
                    <c:v>1917.7661639872858</c:v>
                  </c:pt>
                  <c:pt idx="2603">
                    <c:v>-376.54291698589805</c:v>
                  </c:pt>
                  <c:pt idx="2605">
                    <c:v>1268.5292387441477</c:v>
                  </c:pt>
                  <c:pt idx="2608">
                    <c:v>1556.8720572270868</c:v>
                  </c:pt>
                  <c:pt idx="2610">
                    <c:v>-1867.6654747229259</c:v>
                  </c:pt>
                  <c:pt idx="2612">
                    <c:v>-1469.5034123105434</c:v>
                  </c:pt>
                  <c:pt idx="2614">
                    <c:v>-1843.8773243718169</c:v>
                  </c:pt>
                  <c:pt idx="2616">
                    <c:v>-1173.2113451426158</c:v>
                  </c:pt>
                  <c:pt idx="2622">
                    <c:v>2978.7826642107721</c:v>
                  </c:pt>
                  <c:pt idx="2624">
                    <c:v>1369.0560101885167</c:v>
                  </c:pt>
                  <c:pt idx="2627">
                    <c:v>206.13627873223959</c:v>
                  </c:pt>
                  <c:pt idx="2629">
                    <c:v>154.62938294942069</c:v>
                  </c:pt>
                  <c:pt idx="2632">
                    <c:v>393.21246389465159</c:v>
                  </c:pt>
                  <c:pt idx="2634">
                    <c:v>-379.79541822658211</c:v>
                  </c:pt>
                  <c:pt idx="2636">
                    <c:v>-208.67280446478253</c:v>
                  </c:pt>
                  <c:pt idx="2638">
                    <c:v>-3377.5647206019894</c:v>
                  </c:pt>
                  <c:pt idx="2640">
                    <c:v>-848.01400440611906</c:v>
                  </c:pt>
                  <c:pt idx="2646">
                    <c:v>2611.6975961947282</c:v>
                  </c:pt>
                  <c:pt idx="2648">
                    <c:v>1440.0056139296648</c:v>
                  </c:pt>
                  <c:pt idx="2651">
                    <c:v>856.77424281816639</c:v>
                  </c:pt>
                  <c:pt idx="2653">
                    <c:v>-81.196075757430663</c:v>
                  </c:pt>
                  <c:pt idx="2656">
                    <c:v>922.88437468748816</c:v>
                  </c:pt>
                  <c:pt idx="2658">
                    <c:v>-678.77447429984022</c:v>
                  </c:pt>
                  <c:pt idx="2660">
                    <c:v>-616.34323321596094</c:v>
                  </c:pt>
                  <c:pt idx="2662">
                    <c:v>-3308.1166301317935</c:v>
                  </c:pt>
                  <c:pt idx="2664">
                    <c:v>-981.4006383835258</c:v>
                  </c:pt>
                  <c:pt idx="2670">
                    <c:v>2064.1761105645055</c:v>
                  </c:pt>
                  <c:pt idx="2672">
                    <c:v>1333.7018687373893</c:v>
                  </c:pt>
                  <c:pt idx="2675">
                    <c:v>892.90209981995577</c:v>
                  </c:pt>
                  <c:pt idx="2677">
                    <c:v>79.843348353952024</c:v>
                  </c:pt>
                  <c:pt idx="2680">
                    <c:v>1587.207834162582</c:v>
                  </c:pt>
                  <c:pt idx="2682">
                    <c:v>-525.24359197949525</c:v>
                  </c:pt>
                  <c:pt idx="2684">
                    <c:v>-2271.356638415793</c:v>
                  </c:pt>
                  <c:pt idx="2686">
                    <c:v>-2178.4303712769142</c:v>
                  </c:pt>
                  <c:pt idx="2688">
                    <c:v>-1395.9139046545351</c:v>
                  </c:pt>
                  <c:pt idx="2694">
                    <c:v>2543.0917746032101</c:v>
                  </c:pt>
                  <c:pt idx="2696">
                    <c:v>1710.9272834369003</c:v>
                  </c:pt>
                  <c:pt idx="2699">
                    <c:v>162.56575266013533</c:v>
                  </c:pt>
                  <c:pt idx="2701">
                    <c:v>-404.4299503571674</c:v>
                  </c:pt>
                  <c:pt idx="2704">
                    <c:v>990.14732679057852</c:v>
                  </c:pt>
                  <c:pt idx="2706">
                    <c:v>-156.27804756103433</c:v>
                  </c:pt>
                  <c:pt idx="2708">
                    <c:v>-1573.5975481113492</c:v>
                  </c:pt>
                  <c:pt idx="2710">
                    <c:v>-1731.6002296932929</c:v>
                  </c:pt>
                  <c:pt idx="2712">
                    <c:v>-1408.0216614152523</c:v>
                  </c:pt>
                  <c:pt idx="2718">
                    <c:v>212.18165017690626</c:v>
                  </c:pt>
                  <c:pt idx="2720">
                    <c:v>2543.1054255238123</c:v>
                  </c:pt>
                  <c:pt idx="2723">
                    <c:v>549.42526374053705</c:v>
                  </c:pt>
                  <c:pt idx="2725">
                    <c:v>324.52359105093274</c:v>
                  </c:pt>
                  <c:pt idx="2728">
                    <c:v>2221.3240606976069</c:v>
                  </c:pt>
                  <c:pt idx="2730">
                    <c:v>-1944.778826722486</c:v>
                  </c:pt>
                  <c:pt idx="2732">
                    <c:v>-1394.6095002186921</c:v>
                  </c:pt>
                  <c:pt idx="2734">
                    <c:v>-900.71516033727676</c:v>
                  </c:pt>
                  <c:pt idx="2736">
                    <c:v>-1778.5442147810354</c:v>
                  </c:pt>
                  <c:pt idx="2742">
                    <c:v>245.93486217961254</c:v>
                  </c:pt>
                  <c:pt idx="2744">
                    <c:v>2267.2179112620979</c:v>
                  </c:pt>
                  <c:pt idx="2747">
                    <c:v>235.43586419416533</c:v>
                  </c:pt>
                  <c:pt idx="2749">
                    <c:v>-98.237996903244493</c:v>
                  </c:pt>
                  <c:pt idx="2752">
                    <c:v>1740.963264568436</c:v>
                  </c:pt>
                  <c:pt idx="2754">
                    <c:v>-25.408338773184369</c:v>
                  </c:pt>
                  <c:pt idx="2756">
                    <c:v>-1860.0010657508828</c:v>
                  </c:pt>
                  <c:pt idx="2758">
                    <c:v>-1329.7800296584646</c:v>
                  </c:pt>
                  <c:pt idx="2760">
                    <c:v>-1221.1699180783544</c:v>
                  </c:pt>
                  <c:pt idx="2766">
                    <c:v>3794.7739010506702</c:v>
                  </c:pt>
                  <c:pt idx="2768">
                    <c:v>1801.2638034144802</c:v>
                  </c:pt>
                  <c:pt idx="2771">
                    <c:v>-383.87014021729556</c:v>
                  </c:pt>
                  <c:pt idx="2773">
                    <c:v>136.45342284306025</c:v>
                  </c:pt>
                  <c:pt idx="2776">
                    <c:v>1231.7518562102923</c:v>
                  </c:pt>
                  <c:pt idx="2778">
                    <c:v>171.71627482271651</c:v>
                  </c:pt>
                  <c:pt idx="2780">
                    <c:v>-2382.6052545508319</c:v>
                  </c:pt>
                  <c:pt idx="2782">
                    <c:v>-3014.2005552719202</c:v>
                  </c:pt>
                  <c:pt idx="2784">
                    <c:v>-851.37960189626028</c:v>
                  </c:pt>
                  <c:pt idx="2790">
                    <c:v>4103.4255390555991</c:v>
                  </c:pt>
                  <c:pt idx="2792">
                    <c:v>648.5916580113153</c:v>
                  </c:pt>
                  <c:pt idx="2795">
                    <c:v>575.23546369924952</c:v>
                  </c:pt>
                  <c:pt idx="2797">
                    <c:v>-745.7091301441651</c:v>
                  </c:pt>
                  <c:pt idx="2800">
                    <c:v>1581.6345814191845</c:v>
                  </c:pt>
                  <c:pt idx="2802">
                    <c:v>199.13462912252362</c:v>
                  </c:pt>
                  <c:pt idx="2804">
                    <c:v>-1337.0235521884715</c:v>
                  </c:pt>
                  <c:pt idx="2806">
                    <c:v>-3057.6514746350185</c:v>
                  </c:pt>
                  <c:pt idx="2808">
                    <c:v>-1501.3304815436604</c:v>
                  </c:pt>
                  <c:pt idx="2814">
                    <c:v>3139.0700481059539</c:v>
                  </c:pt>
                  <c:pt idx="2816">
                    <c:v>2032.955229153773</c:v>
                  </c:pt>
                  <c:pt idx="2819">
                    <c:v>-427.49162494465781</c:v>
                  </c:pt>
                  <c:pt idx="2821">
                    <c:v>46.164077780082152</c:v>
                  </c:pt>
                  <c:pt idx="2824">
                    <c:v>1898.0394996448558</c:v>
                  </c:pt>
                  <c:pt idx="2826">
                    <c:v>-1843.7636526892966</c:v>
                  </c:pt>
                  <c:pt idx="2828">
                    <c:v>-442.88229236656844</c:v>
                  </c:pt>
                  <c:pt idx="2830">
                    <c:v>-3051.5417031224642</c:v>
                  </c:pt>
                  <c:pt idx="2832">
                    <c:v>-1088.3803581593602</c:v>
                  </c:pt>
                  <c:pt idx="2838">
                    <c:v>2192.8411578163323</c:v>
                  </c:pt>
                  <c:pt idx="2840">
                    <c:v>2195.2589707577863</c:v>
                  </c:pt>
                  <c:pt idx="2843">
                    <c:v>-73.445272892837238</c:v>
                  </c:pt>
                  <c:pt idx="2845">
                    <c:v>1160.7554956945205</c:v>
                  </c:pt>
                  <c:pt idx="2848">
                    <c:v>813.97969555511008</c:v>
                  </c:pt>
                  <c:pt idx="2850">
                    <c:v>-713.12835006840032</c:v>
                  </c:pt>
                  <c:pt idx="2852">
                    <c:v>-2206.3174678499527</c:v>
                  </c:pt>
                  <c:pt idx="2854">
                    <c:v>-1975.1738599356358</c:v>
                  </c:pt>
                  <c:pt idx="2856">
                    <c:v>-1909.5552130430879</c:v>
                  </c:pt>
                  <c:pt idx="2862">
                    <c:v>2014.8411228711266</c:v>
                  </c:pt>
                  <c:pt idx="2864">
                    <c:v>3286.7571966337164</c:v>
                  </c:pt>
                  <c:pt idx="2867">
                    <c:v>-400.06880678918606</c:v>
                  </c:pt>
                  <c:pt idx="2869">
                    <c:v>90.985085155709385</c:v>
                  </c:pt>
                  <c:pt idx="2872">
                    <c:v>813.67068826215836</c:v>
                  </c:pt>
                  <c:pt idx="2874">
                    <c:v>-1370.6979504903611</c:v>
                  </c:pt>
                  <c:pt idx="2876">
                    <c:v>-249.72529608037075</c:v>
                  </c:pt>
                  <c:pt idx="2878">
                    <c:v>-1768.7514900838833</c:v>
                  </c:pt>
                  <c:pt idx="2880">
                    <c:v>-2410.5571661117028</c:v>
                  </c:pt>
                  <c:pt idx="2886">
                    <c:v>739.85331283666892</c:v>
                  </c:pt>
                  <c:pt idx="2888">
                    <c:v>2328.5017534165672</c:v>
                  </c:pt>
                  <c:pt idx="2891">
                    <c:v>1143.0112020991728</c:v>
                  </c:pt>
                  <c:pt idx="2893">
                    <c:v>-319.48725920452125</c:v>
                  </c:pt>
                  <c:pt idx="2896">
                    <c:v>2161.223918881089</c:v>
                  </c:pt>
                  <c:pt idx="2898">
                    <c:v>-1335.5514836797665</c:v>
                  </c:pt>
                  <c:pt idx="2900">
                    <c:v>-1317.7931455654907</c:v>
                  </c:pt>
                  <c:pt idx="2902">
                    <c:v>-1527.4391965203613</c:v>
                  </c:pt>
                  <c:pt idx="2904">
                    <c:v>-1967.8254284870054</c:v>
                  </c:pt>
                  <c:pt idx="2910">
                    <c:v>1048.7247134585923</c:v>
                  </c:pt>
                  <c:pt idx="2912">
                    <c:v>631.39560631858694</c:v>
                  </c:pt>
                  <c:pt idx="2915">
                    <c:v>1185.5781025676115</c:v>
                  </c:pt>
                  <c:pt idx="2917">
                    <c:v>472.67272866368512</c:v>
                  </c:pt>
                  <c:pt idx="2920">
                    <c:v>1918.8350562056658</c:v>
                  </c:pt>
                  <c:pt idx="2922">
                    <c:v>-491.25144553766586</c:v>
                  </c:pt>
                  <c:pt idx="2924">
                    <c:v>-781.36917050347256</c:v>
                  </c:pt>
                  <c:pt idx="2926">
                    <c:v>-2235.7227874169439</c:v>
                  </c:pt>
                  <c:pt idx="2928">
                    <c:v>-1612.8106968227657</c:v>
                  </c:pt>
                  <c:pt idx="2934">
                    <c:v>2859.9932982704559</c:v>
                  </c:pt>
                  <c:pt idx="2936">
                    <c:v>1561.6663987482134</c:v>
                  </c:pt>
                  <c:pt idx="2939">
                    <c:v>66.198420265991444</c:v>
                  </c:pt>
                  <c:pt idx="2941">
                    <c:v>-1496.493790148088</c:v>
                  </c:pt>
                  <c:pt idx="2944">
                    <c:v>3136.7888161872215</c:v>
                  </c:pt>
                  <c:pt idx="2946">
                    <c:v>-1662.8958818261017</c:v>
                  </c:pt>
                  <c:pt idx="2948">
                    <c:v>-27.405260231138527</c:v>
                  </c:pt>
                  <c:pt idx="2950">
                    <c:v>-2746.2077746960822</c:v>
                  </c:pt>
                  <c:pt idx="2952">
                    <c:v>-0.56269775417240453</c:v>
                  </c:pt>
                  <c:pt idx="2958">
                    <c:v>1547.8277178548014</c:v>
                  </c:pt>
                  <c:pt idx="2960">
                    <c:v>1383.6901406189172</c:v>
                  </c:pt>
                  <c:pt idx="2963">
                    <c:v>-1494.4651014532683</c:v>
                  </c:pt>
                  <c:pt idx="2965">
                    <c:v>561.20660058519206</c:v>
                  </c:pt>
                  <c:pt idx="2968">
                    <c:v>1244.4287501698855</c:v>
                  </c:pt>
                  <c:pt idx="2970">
                    <c:v>-246.3949737053772</c:v>
                  </c:pt>
                  <c:pt idx="2972">
                    <c:v>-1010.3205959986226</c:v>
                  </c:pt>
                  <c:pt idx="2974">
                    <c:v>-1297.8265645063002</c:v>
                  </c:pt>
                  <c:pt idx="2976">
                    <c:v>-1136.5560330428052</c:v>
                  </c:pt>
                  <c:pt idx="2982">
                    <c:v>2468.7301324770669</c:v>
                  </c:pt>
                  <c:pt idx="2984">
                    <c:v>755.28715337486574</c:v>
                  </c:pt>
                  <c:pt idx="2987">
                    <c:v>-668.38908730209005</c:v>
                  </c:pt>
                  <c:pt idx="2989">
                    <c:v>805.24387034664323</c:v>
                  </c:pt>
                  <c:pt idx="2992">
                    <c:v>-379.8011178858651</c:v>
                  </c:pt>
                  <c:pt idx="2994">
                    <c:v>1280.9535103010639</c:v>
                  </c:pt>
                  <c:pt idx="2996">
                    <c:v>-1160.8044156232827</c:v>
                  </c:pt>
                  <c:pt idx="2998">
                    <c:v>-2376.4827549563415</c:v>
                  </c:pt>
                  <c:pt idx="3000">
                    <c:v>-341.45982976831147</c:v>
                  </c:pt>
                  <c:pt idx="3006">
                    <c:v>3044.9789246902874</c:v>
                  </c:pt>
                  <c:pt idx="3008">
                    <c:v>-134.56567665744296</c:v>
                  </c:pt>
                  <c:pt idx="3011">
                    <c:v>-381.04171443777523</c:v>
                  </c:pt>
                  <c:pt idx="3013">
                    <c:v>-740.73665547456039</c:v>
                  </c:pt>
                  <c:pt idx="3016">
                    <c:v>1481.8403880523038</c:v>
                  </c:pt>
                  <c:pt idx="3018">
                    <c:v>359.51357191025818</c:v>
                  </c:pt>
                  <c:pt idx="3020">
                    <c:v>-2230.8138833304693</c:v>
                  </c:pt>
                  <c:pt idx="3022">
                    <c:v>-763.48268685635048</c:v>
                  </c:pt>
                  <c:pt idx="3024">
                    <c:v>-579.95762701447165</c:v>
                  </c:pt>
                  <c:pt idx="3030">
                    <c:v>1527.9469363810458</c:v>
                  </c:pt>
                  <c:pt idx="3032">
                    <c:v>919.00422672761488</c:v>
                  </c:pt>
                  <c:pt idx="3035">
                    <c:v>-654.31844206776441</c:v>
                  </c:pt>
                  <c:pt idx="3037">
                    <c:v>256.50540426125008</c:v>
                  </c:pt>
                  <c:pt idx="3040">
                    <c:v>1379.6086640694375</c:v>
                  </c:pt>
                  <c:pt idx="3042">
                    <c:v>-308.96601017177454</c:v>
                  </c:pt>
                  <c:pt idx="3044">
                    <c:v>-2142.4197970348687</c:v>
                  </c:pt>
                  <c:pt idx="3046">
                    <c:v>922.92429255161551</c:v>
                  </c:pt>
                  <c:pt idx="3048">
                    <c:v>-1574.7965248786168</c:v>
                  </c:pt>
                  <c:pt idx="3054">
                    <c:v>-591.3462848547606</c:v>
                  </c:pt>
                  <c:pt idx="3056">
                    <c:v>3736.9085403497083</c:v>
                  </c:pt>
                  <c:pt idx="3059">
                    <c:v>-921.58978668992859</c:v>
                  </c:pt>
                  <c:pt idx="3061">
                    <c:v>778.0482523963874</c:v>
                  </c:pt>
                  <c:pt idx="3064">
                    <c:v>-271.52389908708938</c:v>
                  </c:pt>
                  <c:pt idx="3066">
                    <c:v>-580.42201315128477</c:v>
                  </c:pt>
                  <c:pt idx="3068">
                    <c:v>358.54593037571976</c:v>
                  </c:pt>
                  <c:pt idx="3070">
                    <c:v>-2681.2548341333932</c:v>
                  </c:pt>
                  <c:pt idx="3072">
                    <c:v>-1167.2050839271069</c:v>
                  </c:pt>
                  <c:pt idx="3078">
                    <c:v>905.35850735873828</c:v>
                  </c:pt>
                  <c:pt idx="3080">
                    <c:v>791.26219758134539</c:v>
                  </c:pt>
                  <c:pt idx="3083">
                    <c:v>1111.3159956021955</c:v>
                  </c:pt>
                  <c:pt idx="3085">
                    <c:v>-59.647660138656647</c:v>
                  </c:pt>
                  <c:pt idx="3088">
                    <c:v>1604.1899139878587</c:v>
                  </c:pt>
                  <c:pt idx="3090">
                    <c:v>-1231.1736851739879</c:v>
                  </c:pt>
                  <c:pt idx="3092">
                    <c:v>-460.56571651214472</c:v>
                  </c:pt>
                  <c:pt idx="3094">
                    <c:v>-1756.6321430833668</c:v>
                  </c:pt>
                  <c:pt idx="3096">
                    <c:v>-1069.9674330179805</c:v>
                  </c:pt>
                  <c:pt idx="3102">
                    <c:v>2446.5708583276646</c:v>
                  </c:pt>
                  <c:pt idx="3104">
                    <c:v>1679.6128165488408</c:v>
                  </c:pt>
                  <c:pt idx="3107">
                    <c:v>-1435.0894620626277</c:v>
                  </c:pt>
                  <c:pt idx="3109">
                    <c:v>1377.5267674531242</c:v>
                  </c:pt>
                  <c:pt idx="3112">
                    <c:v>-891.93582805876576</c:v>
                  </c:pt>
                  <c:pt idx="3114">
                    <c:v>972.13124693875579</c:v>
                  </c:pt>
                  <c:pt idx="3116">
                    <c:v>-1038.5995246197235</c:v>
                  </c:pt>
                  <c:pt idx="3118">
                    <c:v>-2110.3442561949596</c:v>
                  </c:pt>
                  <c:pt idx="3120">
                    <c:v>-750.91343667863839</c:v>
                  </c:pt>
                  <c:pt idx="3126">
                    <c:v>2286.1070550508666</c:v>
                  </c:pt>
                  <c:pt idx="3128">
                    <c:v>888.92653137963862</c:v>
                  </c:pt>
                  <c:pt idx="3131">
                    <c:v>-1148.4548554124958</c:v>
                  </c:pt>
                  <c:pt idx="3133">
                    <c:v>239.30039919737465</c:v>
                  </c:pt>
                  <c:pt idx="3136">
                    <c:v>1524.3958722325733</c:v>
                  </c:pt>
                  <c:pt idx="3138">
                    <c:v>-765.57224591524209</c:v>
                  </c:pt>
                  <c:pt idx="3140">
                    <c:v>226.63293211102791</c:v>
                  </c:pt>
                  <c:pt idx="3142">
                    <c:v>-2039.4037510979942</c:v>
                  </c:pt>
                  <c:pt idx="3144">
                    <c:v>-1155.7820032732452</c:v>
                  </c:pt>
                  <c:pt idx="3150">
                    <c:v>2099.4892827145486</c:v>
                  </c:pt>
                  <c:pt idx="3152">
                    <c:v>227.83564100630974</c:v>
                  </c:pt>
                  <c:pt idx="3155">
                    <c:v>654.48997624420736</c:v>
                  </c:pt>
                  <c:pt idx="3157">
                    <c:v>-715.55448235026415</c:v>
                  </c:pt>
                  <c:pt idx="3160">
                    <c:v>515.2929787994326</c:v>
                  </c:pt>
                  <c:pt idx="3162">
                    <c:v>229.61008907391806</c:v>
                  </c:pt>
                  <c:pt idx="3164">
                    <c:v>-285.14974965903457</c:v>
                  </c:pt>
                  <c:pt idx="3166">
                    <c:v>-1666.6587102676312</c:v>
                  </c:pt>
                  <c:pt idx="3168">
                    <c:v>-929.39167312965219</c:v>
                  </c:pt>
                  <c:pt idx="3174">
                    <c:v>890.28950390359023</c:v>
                  </c:pt>
                  <c:pt idx="3176">
                    <c:v>1387.6628339289709</c:v>
                  </c:pt>
                  <c:pt idx="3179">
                    <c:v>-1176.401969339513</c:v>
                  </c:pt>
                  <c:pt idx="3181">
                    <c:v>1525.5943982180434</c:v>
                  </c:pt>
                  <c:pt idx="3184">
                    <c:v>-171.11462446319274</c:v>
                  </c:pt>
                  <c:pt idx="3186">
                    <c:v>16.129605264894053</c:v>
                  </c:pt>
                  <c:pt idx="3188">
                    <c:v>-1216.6578664615408</c:v>
                  </c:pt>
                  <c:pt idx="3190">
                    <c:v>-1425.5896426945365</c:v>
                  </c:pt>
                  <c:pt idx="3192">
                    <c:v>-336.65569495538875</c:v>
                  </c:pt>
                  <c:pt idx="3198">
                    <c:v>1919.0868438780526</c:v>
                  </c:pt>
                  <c:pt idx="3200">
                    <c:v>424.38415697939126</c:v>
                  </c:pt>
                  <c:pt idx="3203">
                    <c:v>-91.73038966338936</c:v>
                  </c:pt>
                  <c:pt idx="3205">
                    <c:v>-141.83936361933593</c:v>
                  </c:pt>
                  <c:pt idx="3208">
                    <c:v>49.657212910304224</c:v>
                  </c:pt>
                  <c:pt idx="3210">
                    <c:v>606.2930168067287</c:v>
                  </c:pt>
                  <c:pt idx="3212">
                    <c:v>-971.09047269083385</c:v>
                  </c:pt>
                  <c:pt idx="3214">
                    <c:v>-275.43124215089119</c:v>
                  </c:pt>
                  <c:pt idx="3216">
                    <c:v>-1868.7490638883573</c:v>
                  </c:pt>
                  <c:pt idx="3222">
                    <c:v>766.51382535886296</c:v>
                  </c:pt>
                  <c:pt idx="3224">
                    <c:v>440.09286844228336</c:v>
                  </c:pt>
                  <c:pt idx="3227">
                    <c:v>437.35583318590943</c:v>
                  </c:pt>
                  <c:pt idx="3229">
                    <c:v>107.87495527828651</c:v>
                  </c:pt>
                  <c:pt idx="3232">
                    <c:v>2332.9227078150616</c:v>
                  </c:pt>
                  <c:pt idx="3234">
                    <c:v>-1704.2789842433776</c:v>
                  </c:pt>
                  <c:pt idx="3236">
                    <c:v>-806.89249338996888</c:v>
                  </c:pt>
                  <c:pt idx="3238">
                    <c:v>-904.31694642222283</c:v>
                  </c:pt>
                  <c:pt idx="3240">
                    <c:v>-721.51657909695859</c:v>
                  </c:pt>
                  <c:pt idx="3246">
                    <c:v>732.25604172706517</c:v>
                  </c:pt>
                  <c:pt idx="3248">
                    <c:v>949.3977834763682</c:v>
                  </c:pt>
                  <c:pt idx="3251">
                    <c:v>548.06102578755235</c:v>
                  </c:pt>
                  <c:pt idx="3253">
                    <c:v>181.97726598968075</c:v>
                  </c:pt>
                  <c:pt idx="3256">
                    <c:v>1419.4908994819307</c:v>
                  </c:pt>
                  <c:pt idx="3258">
                    <c:v>-781.39610931456991</c:v>
                  </c:pt>
                  <c:pt idx="3260">
                    <c:v>-1402.7389818321608</c:v>
                  </c:pt>
                  <c:pt idx="3262">
                    <c:v>39.020362091738207</c:v>
                  </c:pt>
                  <c:pt idx="3264">
                    <c:v>-2106.9274928583836</c:v>
                  </c:pt>
                  <c:pt idx="3270">
                    <c:v>1959.8992664356338</c:v>
                  </c:pt>
                  <c:pt idx="3272">
                    <c:v>2054.8680397651915</c:v>
                  </c:pt>
                  <c:pt idx="3275">
                    <c:v>-706.11197006489965</c:v>
                  </c:pt>
                  <c:pt idx="3277">
                    <c:v>4.0314846926485188</c:v>
                  </c:pt>
                  <c:pt idx="3280">
                    <c:v>555.99606240898356</c:v>
                  </c:pt>
                  <c:pt idx="3282">
                    <c:v>47.94922998934635</c:v>
                  </c:pt>
                  <c:pt idx="3284">
                    <c:v>-1727.2991763839127</c:v>
                  </c:pt>
                  <c:pt idx="3286">
                    <c:v>-1335.8714034087534</c:v>
                  </c:pt>
                  <c:pt idx="3288">
                    <c:v>57.702709096316539</c:v>
                  </c:pt>
                  <c:pt idx="3294">
                    <c:v>2033.6847398106547</c:v>
                  </c:pt>
                  <c:pt idx="3296">
                    <c:v>-535.55875658503282</c:v>
                  </c:pt>
                  <c:pt idx="3299">
                    <c:v>482.69146897276732</c:v>
                  </c:pt>
                  <c:pt idx="3301">
                    <c:v>781.22065383830704</c:v>
                  </c:pt>
                  <c:pt idx="3304">
                    <c:v>-348.92610132188202</c:v>
                  </c:pt>
                  <c:pt idx="3306">
                    <c:v>-54.423079023141327</c:v>
                  </c:pt>
                  <c:pt idx="3308">
                    <c:v>-631.26610740250544</c:v>
                  </c:pt>
                  <c:pt idx="3310">
                    <c:v>-1063.148018351807</c:v>
                  </c:pt>
                  <c:pt idx="3312">
                    <c:v>-1090.2999684012575</c:v>
                  </c:pt>
                  <c:pt idx="3318">
                    <c:v>2519.93317961516</c:v>
                  </c:pt>
                  <c:pt idx="3320">
                    <c:v>198.55129509061226</c:v>
                  </c:pt>
                  <c:pt idx="3323">
                    <c:v>-472.95408629572557</c:v>
                  </c:pt>
                  <c:pt idx="3325">
                    <c:v>1331.0143893848617</c:v>
                  </c:pt>
                  <c:pt idx="3328">
                    <c:v>-895.47993561889234</c:v>
                  </c:pt>
                  <c:pt idx="3330">
                    <c:v>543.20488725339965</c:v>
                  </c:pt>
                  <c:pt idx="3332">
                    <c:v>-831.42169980579638</c:v>
                  </c:pt>
                  <c:pt idx="3334">
                    <c:v>-843.22297877001256</c:v>
                  </c:pt>
                  <c:pt idx="3336">
                    <c:v>-1351.253286431318</c:v>
                  </c:pt>
                  <c:pt idx="3342">
                    <c:v>1815.3933767105555</c:v>
                  </c:pt>
                  <c:pt idx="3344">
                    <c:v>26.877521244787204</c:v>
                  </c:pt>
                  <c:pt idx="3347">
                    <c:v>-379.07993142268242</c:v>
                  </c:pt>
                  <c:pt idx="3349">
                    <c:v>731.22344699019959</c:v>
                  </c:pt>
                  <c:pt idx="3352">
                    <c:v>647.96167559347305</c:v>
                  </c:pt>
                  <c:pt idx="3354">
                    <c:v>-201.42063430427515</c:v>
                  </c:pt>
                  <c:pt idx="3356">
                    <c:v>-1282.5709111243486</c:v>
                  </c:pt>
                  <c:pt idx="3358">
                    <c:v>309.95995239762851</c:v>
                  </c:pt>
                  <c:pt idx="3360">
                    <c:v>-1959.6063965775938</c:v>
                  </c:pt>
                  <c:pt idx="3366">
                    <c:v>2648.0606433558387</c:v>
                  </c:pt>
                  <c:pt idx="3368">
                    <c:v>-799.61621132955042</c:v>
                  </c:pt>
                  <c:pt idx="3371">
                    <c:v>320.2666107786863</c:v>
                  </c:pt>
                  <c:pt idx="3373">
                    <c:v>257.00967297445823</c:v>
                  </c:pt>
                  <c:pt idx="3376">
                    <c:v>482.95712377621021</c:v>
                  </c:pt>
                  <c:pt idx="3378">
                    <c:v>-892.27446571060136</c:v>
                  </c:pt>
                  <c:pt idx="3380">
                    <c:v>-495.78464248852833</c:v>
                  </c:pt>
                  <c:pt idx="3382">
                    <c:v>-693.55782713538065</c:v>
                  </c:pt>
                  <c:pt idx="3384">
                    <c:v>-1270.6137651680474</c:v>
                  </c:pt>
                  <c:pt idx="3390">
                    <c:v>294.34264346353302</c:v>
                  </c:pt>
                  <c:pt idx="3392">
                    <c:v>1737.067804565213</c:v>
                  </c:pt>
                  <c:pt idx="3395">
                    <c:v>371.54978191227565</c:v>
                  </c:pt>
                  <c:pt idx="3397">
                    <c:v>551.49185229111026</c:v>
                  </c:pt>
                  <c:pt idx="3400">
                    <c:v>830.74104944647115</c:v>
                  </c:pt>
                  <c:pt idx="3402">
                    <c:v>-773.1657171618026</c:v>
                  </c:pt>
                  <c:pt idx="3404">
                    <c:v>-771.03523953436525</c:v>
                  </c:pt>
                  <c:pt idx="3406">
                    <c:v>-1288.8623013508986</c:v>
                  </c:pt>
                  <c:pt idx="3408">
                    <c:v>-1113.8684469523214</c:v>
                  </c:pt>
                  <c:pt idx="3414">
                    <c:v>466.45412584977748</c:v>
                  </c:pt>
                  <c:pt idx="3416">
                    <c:v>1269.4936276128356</c:v>
                  </c:pt>
                  <c:pt idx="3419">
                    <c:v>753.02043842915737</c:v>
                  </c:pt>
                  <c:pt idx="3421">
                    <c:v>263.64783632464969</c:v>
                  </c:pt>
                  <c:pt idx="3424">
                    <c:v>2055.4953123862433</c:v>
                  </c:pt>
                  <c:pt idx="3426">
                    <c:v>-932.89859385287127</c:v>
                  </c:pt>
                  <c:pt idx="3428">
                    <c:v>-1605.3150261505652</c:v>
                  </c:pt>
                  <c:pt idx="3430">
                    <c:v>-1505.5546187555738</c:v>
                  </c:pt>
                  <c:pt idx="3432">
                    <c:v>-681.67649233232441</c:v>
                  </c:pt>
                  <c:pt idx="3438">
                    <c:v>2066.3575539340309</c:v>
                  </c:pt>
                  <c:pt idx="3440">
                    <c:v>433.39952877629548</c:v>
                  </c:pt>
                  <c:pt idx="3443">
                    <c:v>1427.8783307733647</c:v>
                  </c:pt>
                  <c:pt idx="3445">
                    <c:v>-309.06138009241477</c:v>
                  </c:pt>
                  <c:pt idx="3448">
                    <c:v>-190.15539426328542</c:v>
                  </c:pt>
                  <c:pt idx="3450">
                    <c:v>-155.67894803624222</c:v>
                  </c:pt>
                  <c:pt idx="3452">
                    <c:v>-667.8274389405924</c:v>
                  </c:pt>
                  <c:pt idx="3454">
                    <c:v>-1636.0620736435558</c:v>
                  </c:pt>
                  <c:pt idx="3456">
                    <c:v>-908.66797351179412</c:v>
                  </c:pt>
                  <c:pt idx="3462">
                    <c:v>2631.8741820366231</c:v>
                  </c:pt>
                  <c:pt idx="3464">
                    <c:v>238.99355273763649</c:v>
                  </c:pt>
                  <c:pt idx="3467">
                    <c:v>464.90333029206158</c:v>
                  </c:pt>
                  <c:pt idx="3469">
                    <c:v>586.0202713304534</c:v>
                  </c:pt>
                  <c:pt idx="3472">
                    <c:v>831.80791755115933</c:v>
                  </c:pt>
                  <c:pt idx="3474">
                    <c:v>-338.34105022731455</c:v>
                  </c:pt>
                  <c:pt idx="3476">
                    <c:v>-2116.8670914677568</c:v>
                  </c:pt>
                  <c:pt idx="3478">
                    <c:v>-442.26001397504297</c:v>
                  </c:pt>
                  <c:pt idx="3480">
                    <c:v>-1927.2060827466739</c:v>
                  </c:pt>
                  <c:pt idx="3486">
                    <c:v>2038.6255469768403</c:v>
                  </c:pt>
                  <c:pt idx="3488">
                    <c:v>861.82038189900413</c:v>
                  </c:pt>
                  <c:pt idx="3491">
                    <c:v>-374.00645248053843</c:v>
                  </c:pt>
                  <c:pt idx="3493">
                    <c:v>1018.5411824269722</c:v>
                  </c:pt>
                  <c:pt idx="3496">
                    <c:v>737.83252033643294</c:v>
                  </c:pt>
                  <c:pt idx="3498">
                    <c:v>8.5212172501269379</c:v>
                  </c:pt>
                  <c:pt idx="3500">
                    <c:v>-1781.8976405778958</c:v>
                  </c:pt>
                  <c:pt idx="3502">
                    <c:v>-605.06738596023206</c:v>
                  </c:pt>
                  <c:pt idx="3504">
                    <c:v>-2117.6087213048922</c:v>
                  </c:pt>
                  <c:pt idx="3510">
                    <c:v>2204.686317100688</c:v>
                  </c:pt>
                  <c:pt idx="3512">
                    <c:v>354.46675506805695</c:v>
                  </c:pt>
                  <c:pt idx="3515">
                    <c:v>860.32094533541022</c:v>
                  </c:pt>
                  <c:pt idx="3517">
                    <c:v>5.0727496702311328</c:v>
                  </c:pt>
                  <c:pt idx="3520">
                    <c:v>191.73366486477607</c:v>
                  </c:pt>
                  <c:pt idx="3522">
                    <c:v>464.4184662766711</c:v>
                  </c:pt>
                  <c:pt idx="3524">
                    <c:v>-1713.3350390855849</c:v>
                  </c:pt>
                  <c:pt idx="3526">
                    <c:v>-580.15991493275578</c:v>
                  </c:pt>
                  <c:pt idx="3528">
                    <c:v>-2146.6018545751358</c:v>
                  </c:pt>
                  <c:pt idx="3534">
                    <c:v>2723.2062165734569</c:v>
                  </c:pt>
                  <c:pt idx="3536">
                    <c:v>735.98464107258405</c:v>
                  </c:pt>
                  <c:pt idx="3539">
                    <c:v>-728.63143246406617</c:v>
                  </c:pt>
                  <c:pt idx="3541">
                    <c:v>1146.509860335198</c:v>
                  </c:pt>
                  <c:pt idx="3544">
                    <c:v>1019.7443708989413</c:v>
                  </c:pt>
                  <c:pt idx="3546">
                    <c:v>-1319.5042720442761</c:v>
                  </c:pt>
                  <c:pt idx="3548">
                    <c:v>-584.13464393845425</c:v>
                  </c:pt>
                  <c:pt idx="3550">
                    <c:v>-510.66059422346007</c:v>
                  </c:pt>
                  <c:pt idx="3552">
                    <c:v>-1302.1129143638427</c:v>
                  </c:pt>
                  <c:pt idx="3558">
                    <c:v>4.77169020999645</c:v>
                  </c:pt>
                  <c:pt idx="3560">
                    <c:v>2460.7065088124364</c:v>
                  </c:pt>
                  <c:pt idx="3563">
                    <c:v>773.50138072976188</c:v>
                  </c:pt>
                  <c:pt idx="3565">
                    <c:v>194.87558096492285</c:v>
                  </c:pt>
                  <c:pt idx="3568">
                    <c:v>759.11179027945036</c:v>
                  </c:pt>
                  <c:pt idx="3570">
                    <c:v>-777.68480439359337</c:v>
                  </c:pt>
                  <c:pt idx="3572">
                    <c:v>-193.82064096339309</c:v>
                  </c:pt>
                  <c:pt idx="3574">
                    <c:v>-3076.9053687675332</c:v>
                  </c:pt>
                  <c:pt idx="3576">
                    <c:v>-960.29279484807557</c:v>
                  </c:pt>
                  <c:pt idx="3582">
                    <c:v>1098.325685644435</c:v>
                  </c:pt>
                  <c:pt idx="3584">
                    <c:v>1581.7056084095966</c:v>
                  </c:pt>
                  <c:pt idx="3587">
                    <c:v>137.53276459939661</c:v>
                  </c:pt>
                  <c:pt idx="3589">
                    <c:v>729.16606972312366</c:v>
                  </c:pt>
                  <c:pt idx="3592">
                    <c:v>1675.6554264797524</c:v>
                  </c:pt>
                  <c:pt idx="3594">
                    <c:v>-1578.9603763963314</c:v>
                  </c:pt>
                  <c:pt idx="3596">
                    <c:v>-653.50795295120042</c:v>
                  </c:pt>
                  <c:pt idx="3598">
                    <c:v>-1144.5574790773171</c:v>
                  </c:pt>
                  <c:pt idx="3600">
                    <c:v>-1256.8000703957623</c:v>
                  </c:pt>
                  <c:pt idx="3606">
                    <c:v>2364.0687628013293</c:v>
                  </c:pt>
                  <c:pt idx="3608">
                    <c:v>1539.9512292415493</c:v>
                  </c:pt>
                  <c:pt idx="3611">
                    <c:v>752.17311465953753</c:v>
                  </c:pt>
                  <c:pt idx="3613">
                    <c:v>9.8903841188839579</c:v>
                  </c:pt>
                  <c:pt idx="3616">
                    <c:v>1477.6774571383103</c:v>
                  </c:pt>
                  <c:pt idx="3618">
                    <c:v>-2360.6185904244849</c:v>
                  </c:pt>
                  <c:pt idx="3620">
                    <c:v>-442.05740222345776</c:v>
                  </c:pt>
                  <c:pt idx="3622">
                    <c:v>-2290.2975959291471</c:v>
                  </c:pt>
                  <c:pt idx="3624">
                    <c:v>-949.28981885005487</c:v>
                  </c:pt>
                  <c:pt idx="3630">
                    <c:v>1614.7216309477444</c:v>
                  </c:pt>
                  <c:pt idx="3632">
                    <c:v>1775.7215435268845</c:v>
                  </c:pt>
                  <c:pt idx="3635">
                    <c:v>949.09751062381838</c:v>
                  </c:pt>
                  <c:pt idx="3637">
                    <c:v>-714.21262412030774</c:v>
                  </c:pt>
                  <c:pt idx="3640">
                    <c:v>1889.601317442095</c:v>
                  </c:pt>
                  <c:pt idx="3642">
                    <c:v>-119.63689406386402</c:v>
                  </c:pt>
                  <c:pt idx="3644">
                    <c:v>-725.05905005071691</c:v>
                  </c:pt>
                  <c:pt idx="3646">
                    <c:v>-2675.5466391397167</c:v>
                  </c:pt>
                  <c:pt idx="3648">
                    <c:v>-1498.7760168736058</c:v>
                  </c:pt>
                  <c:pt idx="3654">
                    <c:v>1381.9752802341936</c:v>
                  </c:pt>
                  <c:pt idx="3656">
                    <c:v>2775.6277969045514</c:v>
                  </c:pt>
                  <c:pt idx="3659">
                    <c:v>-51.06002589104537</c:v>
                  </c:pt>
                  <c:pt idx="3661">
                    <c:v>-534.84727265774563</c:v>
                  </c:pt>
                  <c:pt idx="3664">
                    <c:v>2367.519924262946</c:v>
                  </c:pt>
                  <c:pt idx="3666">
                    <c:v>-1901.5802571505774</c:v>
                  </c:pt>
                  <c:pt idx="3668">
                    <c:v>414.25117255620717</c:v>
                  </c:pt>
                  <c:pt idx="3670">
                    <c:v>-1550.7696543195234</c:v>
                  </c:pt>
                  <c:pt idx="3672">
                    <c:v>-2920.2812236749596</c:v>
                  </c:pt>
                  <c:pt idx="3678">
                    <c:v>-615.16957923043446</c:v>
                  </c:pt>
                  <c:pt idx="3680">
                    <c:v>937.26029158704841</c:v>
                  </c:pt>
                  <c:pt idx="3683">
                    <c:v>792.57698510200134</c:v>
                  </c:pt>
                  <c:pt idx="3685">
                    <c:v>-223.51601959114123</c:v>
                  </c:pt>
                  <c:pt idx="3688">
                    <c:v>1657.5156954545528</c:v>
                  </c:pt>
                  <c:pt idx="3690">
                    <c:v>-887.34360101903076</c:v>
                  </c:pt>
                  <c:pt idx="3692">
                    <c:v>268.31453733759918</c:v>
                  </c:pt>
                  <c:pt idx="3694">
                    <c:v>-1872.4378122690359</c:v>
                  </c:pt>
                  <c:pt idx="3696">
                    <c:v>-498.20203850570397</c:v>
                  </c:pt>
                  <c:pt idx="3702">
                    <c:v>27.515334538587922</c:v>
                  </c:pt>
                  <c:pt idx="3704">
                    <c:v>1544.6538773644497</c:v>
                  </c:pt>
                  <c:pt idx="3707">
                    <c:v>180.15887889127043</c:v>
                  </c:pt>
                  <c:pt idx="3709">
                    <c:v>636.3537768647293</c:v>
                  </c:pt>
                  <c:pt idx="3712">
                    <c:v>1131.654803484169</c:v>
                  </c:pt>
                  <c:pt idx="3714">
                    <c:v>-753.8238603093705</c:v>
                  </c:pt>
                  <c:pt idx="3716">
                    <c:v>-556.65736145777191</c:v>
                  </c:pt>
                  <c:pt idx="3718">
                    <c:v>-599.0665058345694</c:v>
                  </c:pt>
                  <c:pt idx="3720">
                    <c:v>-2222.0924863612927</c:v>
                  </c:pt>
                  <c:pt idx="3726">
                    <c:v>-343.77289864329578</c:v>
                  </c:pt>
                  <c:pt idx="3728">
                    <c:v>2520.052857011422</c:v>
                  </c:pt>
                  <c:pt idx="3731">
                    <c:v>1274.1617143696385</c:v>
                  </c:pt>
                  <c:pt idx="3733">
                    <c:v>-238.2112517980313</c:v>
                  </c:pt>
                  <c:pt idx="3736">
                    <c:v>1182.3163638781007</c:v>
                  </c:pt>
                  <c:pt idx="3738">
                    <c:v>-368.2958297622281</c:v>
                  </c:pt>
                  <c:pt idx="3740">
                    <c:v>-632.76088364503448</c:v>
                  </c:pt>
                  <c:pt idx="3742">
                    <c:v>-3072.9124254076523</c:v>
                  </c:pt>
                  <c:pt idx="3744">
                    <c:v>-652.73536291563505</c:v>
                  </c:pt>
                  <c:pt idx="3750">
                    <c:v>660.08798271400155</c:v>
                  </c:pt>
                  <c:pt idx="3752">
                    <c:v>1089.8613232570169</c:v>
                  </c:pt>
                  <c:pt idx="3755">
                    <c:v>1049.3764814411225</c:v>
                  </c:pt>
                  <c:pt idx="3757">
                    <c:v>143.36986191912365</c:v>
                  </c:pt>
                  <c:pt idx="3760">
                    <c:v>1267.4778586937937</c:v>
                  </c:pt>
                  <c:pt idx="3762">
                    <c:v>80.394593412616814</c:v>
                  </c:pt>
                  <c:pt idx="3764">
                    <c:v>-1105.091347114776</c:v>
                  </c:pt>
                  <c:pt idx="3766">
                    <c:v>-1891.6991205363629</c:v>
                  </c:pt>
                  <c:pt idx="3768">
                    <c:v>-1063.4343752535387</c:v>
                  </c:pt>
                  <c:pt idx="3774">
                    <c:v>858.57161565305069</c:v>
                  </c:pt>
                  <c:pt idx="3776">
                    <c:v>2514.6523869189077</c:v>
                  </c:pt>
                  <c:pt idx="3779">
                    <c:v>305.63597060065149</c:v>
                  </c:pt>
                  <c:pt idx="3781">
                    <c:v>275.37189590153503</c:v>
                  </c:pt>
                  <c:pt idx="3784">
                    <c:v>1436.9256068250725</c:v>
                  </c:pt>
                  <c:pt idx="3786">
                    <c:v>-745.02712807673379</c:v>
                  </c:pt>
                  <c:pt idx="3788">
                    <c:v>-469.7069533686772</c:v>
                  </c:pt>
                  <c:pt idx="3790">
                    <c:v>-1608.9970981938495</c:v>
                  </c:pt>
                  <c:pt idx="3792">
                    <c:v>-1820.6862111265946</c:v>
                  </c:pt>
                  <c:pt idx="3798">
                    <c:v>1767.1267843127862</c:v>
                  </c:pt>
                  <c:pt idx="3800">
                    <c:v>1434.9874130290227</c:v>
                  </c:pt>
                  <c:pt idx="3803">
                    <c:v>841.14268713157435</c:v>
                  </c:pt>
                  <c:pt idx="3805">
                    <c:v>455.14917179385156</c:v>
                  </c:pt>
                  <c:pt idx="3808">
                    <c:v>1052.4565766131527</c:v>
                  </c:pt>
                  <c:pt idx="3810">
                    <c:v>-2476.8654124370478</c:v>
                  </c:pt>
                  <c:pt idx="3812">
                    <c:v>-866.90178403495156</c:v>
                  </c:pt>
                  <c:pt idx="3814">
                    <c:v>-970.40638979959476</c:v>
                  </c:pt>
                  <c:pt idx="3816">
                    <c:v>-783.77258149168483</c:v>
                  </c:pt>
                  <c:pt idx="3822">
                    <c:v>-106.81670355169626</c:v>
                  </c:pt>
                  <c:pt idx="3824">
                    <c:v>1364.4778854069009</c:v>
                  </c:pt>
                  <c:pt idx="3827">
                    <c:v>-352.07237198534131</c:v>
                  </c:pt>
                  <c:pt idx="3829">
                    <c:v>535.84843274216109</c:v>
                  </c:pt>
                  <c:pt idx="3832">
                    <c:v>1561.1171137664787</c:v>
                  </c:pt>
                  <c:pt idx="3834">
                    <c:v>-315.68955554454806</c:v>
                  </c:pt>
                  <c:pt idx="3836">
                    <c:v>-516.47161568692536</c:v>
                  </c:pt>
                  <c:pt idx="3838">
                    <c:v>-727.0860786021949</c:v>
                  </c:pt>
                  <c:pt idx="3840">
                    <c:v>-734.66652432311093</c:v>
                  </c:pt>
                  <c:pt idx="3846">
                    <c:v>675.5616972779244</c:v>
                  </c:pt>
                  <c:pt idx="3848">
                    <c:v>2725.4465150485012</c:v>
                  </c:pt>
                  <c:pt idx="3851">
                    <c:v>193.96143022327306</c:v>
                  </c:pt>
                  <c:pt idx="3853">
                    <c:v>-660.62936122434257</c:v>
                  </c:pt>
                  <c:pt idx="3856">
                    <c:v>1166.3548882781542</c:v>
                  </c:pt>
                  <c:pt idx="3858">
                    <c:v>-126.63493541759453</c:v>
                  </c:pt>
                  <c:pt idx="3860">
                    <c:v>-1360.2116135570759</c:v>
                  </c:pt>
                  <c:pt idx="3862">
                    <c:v>-599.5883413626434</c:v>
                  </c:pt>
                  <c:pt idx="3864">
                    <c:v>-1848.1951672770119</c:v>
                  </c:pt>
                  <c:pt idx="3870">
                    <c:v>728.63588343827359</c:v>
                  </c:pt>
                  <c:pt idx="3872">
                    <c:v>2471.7490925693237</c:v>
                  </c:pt>
                  <c:pt idx="3875">
                    <c:v>-398.21720966471185</c:v>
                  </c:pt>
                  <c:pt idx="3877">
                    <c:v>488.19978595188149</c:v>
                  </c:pt>
                  <c:pt idx="3880">
                    <c:v>1184.3835829937962</c:v>
                  </c:pt>
                  <c:pt idx="3882">
                    <c:v>-1057.607449387684</c:v>
                  </c:pt>
                  <c:pt idx="3884">
                    <c:v>-1055.311133233794</c:v>
                  </c:pt>
                  <c:pt idx="3886">
                    <c:v>-818.28594854293624</c:v>
                  </c:pt>
                  <c:pt idx="3888">
                    <c:v>-1946.8288005885333</c:v>
                  </c:pt>
                  <c:pt idx="3894">
                    <c:v>-591.33286495286302</c:v>
                  </c:pt>
                  <c:pt idx="3896">
                    <c:v>2435.3973782410721</c:v>
                  </c:pt>
                  <c:pt idx="3899">
                    <c:v>899.76871626284264</c:v>
                  </c:pt>
                  <c:pt idx="3901">
                    <c:v>-104.18401785218884</c:v>
                  </c:pt>
                  <c:pt idx="3904">
                    <c:v>1410.8917198362069</c:v>
                  </c:pt>
                  <c:pt idx="3906">
                    <c:v>-864.88956932278597</c:v>
                  </c:pt>
                  <c:pt idx="3908">
                    <c:v>-695.30056939973292</c:v>
                  </c:pt>
                  <c:pt idx="3910">
                    <c:v>-2521.1157370226538</c:v>
                  </c:pt>
                  <c:pt idx="3912">
                    <c:v>-1360.5130123751587</c:v>
                  </c:pt>
                  <c:pt idx="3918">
                    <c:v>773.61442949065895</c:v>
                  </c:pt>
                  <c:pt idx="3920">
                    <c:v>1373.5211521029996</c:v>
                  </c:pt>
                  <c:pt idx="3923">
                    <c:v>994.54705640258544</c:v>
                  </c:pt>
                  <c:pt idx="3925">
                    <c:v>-618.02684270214013</c:v>
                  </c:pt>
                  <c:pt idx="3928">
                    <c:v>1353.4849333671045</c:v>
                  </c:pt>
                  <c:pt idx="3930">
                    <c:v>-444.26461966583884</c:v>
                  </c:pt>
                  <c:pt idx="3932">
                    <c:v>-1182.2334770412017</c:v>
                  </c:pt>
                  <c:pt idx="3934">
                    <c:v>-1717.2937049560314</c:v>
                  </c:pt>
                  <c:pt idx="3936">
                    <c:v>-89.437673068172444</c:v>
                  </c:pt>
                  <c:pt idx="3942">
                    <c:v>1552.8582333961785</c:v>
                  </c:pt>
                  <c:pt idx="3944">
                    <c:v>2607.8329919016724</c:v>
                  </c:pt>
                  <c:pt idx="3947">
                    <c:v>-301.68344579488621</c:v>
                  </c:pt>
                  <c:pt idx="3949">
                    <c:v>95.83582575708715</c:v>
                  </c:pt>
                  <c:pt idx="3952">
                    <c:v>570.27080342773479</c:v>
                  </c:pt>
                  <c:pt idx="3954">
                    <c:v>219.63408016717221</c:v>
                  </c:pt>
                  <c:pt idx="3956">
                    <c:v>-1273.4762675101047</c:v>
                  </c:pt>
                  <c:pt idx="3958">
                    <c:v>-2089.1162191741278</c:v>
                  </c:pt>
                  <c:pt idx="3960">
                    <c:v>-1541.3121305191744</c:v>
                  </c:pt>
                  <c:pt idx="3966">
                    <c:v>2494.921918810418</c:v>
                  </c:pt>
                  <c:pt idx="3968">
                    <c:v>1220.919166061165</c:v>
                  </c:pt>
                  <c:pt idx="3971">
                    <c:v>632.08537001881632</c:v>
                  </c:pt>
                  <c:pt idx="3973">
                    <c:v>-1422.2370657801293</c:v>
                  </c:pt>
                  <c:pt idx="3976">
                    <c:v>1525.9434241198032</c:v>
                  </c:pt>
                  <c:pt idx="3978">
                    <c:v>-250.49004727875581</c:v>
                  </c:pt>
                  <c:pt idx="3980">
                    <c:v>-1367.7913762561911</c:v>
                  </c:pt>
                  <c:pt idx="3982">
                    <c:v>-1719.8623059606434</c:v>
                  </c:pt>
                  <c:pt idx="3984">
                    <c:v>-1969.7727259289895</c:v>
                  </c:pt>
                  <c:pt idx="3990">
                    <c:v>1802.2710843885798</c:v>
                  </c:pt>
                  <c:pt idx="3992">
                    <c:v>764.78788575165163</c:v>
                  </c:pt>
                  <c:pt idx="3995">
                    <c:v>-770.33100345331695</c:v>
                  </c:pt>
                  <c:pt idx="3997">
                    <c:v>464.62554401209854</c:v>
                  </c:pt>
                  <c:pt idx="4000">
                    <c:v>2249.9817096287916</c:v>
                  </c:pt>
                  <c:pt idx="4002">
                    <c:v>-797.7055200945324</c:v>
                  </c:pt>
                  <c:pt idx="4004">
                    <c:v>-1214.3151510808821</c:v>
                  </c:pt>
                  <c:pt idx="4006">
                    <c:v>-2047.6948162834451</c:v>
                  </c:pt>
                  <c:pt idx="4008">
                    <c:v>-851.64261298154815</c:v>
                  </c:pt>
                  <c:pt idx="4014">
                    <c:v>2198.5892349355818</c:v>
                  </c:pt>
                  <c:pt idx="4016">
                    <c:v>1140.7493989271243</c:v>
                  </c:pt>
                  <c:pt idx="4019">
                    <c:v>80.878473060714896</c:v>
                  </c:pt>
                  <c:pt idx="4021">
                    <c:v>60.123045079595613</c:v>
                  </c:pt>
                  <c:pt idx="4024">
                    <c:v>871.01391978796528</c:v>
                  </c:pt>
                  <c:pt idx="4026">
                    <c:v>39.301616327757074</c:v>
                  </c:pt>
                  <c:pt idx="4028">
                    <c:v>-1406.896963688072</c:v>
                  </c:pt>
                  <c:pt idx="4030">
                    <c:v>-1777.5307930095296</c:v>
                  </c:pt>
                  <c:pt idx="4032">
                    <c:v>-1166.8569750783645</c:v>
                  </c:pt>
                  <c:pt idx="4038">
                    <c:v>2130.3943708258084</c:v>
                  </c:pt>
                  <c:pt idx="4040">
                    <c:v>1441.9065620272268</c:v>
                  </c:pt>
                  <c:pt idx="4043">
                    <c:v>-387.23862164239472</c:v>
                  </c:pt>
                  <c:pt idx="4045">
                    <c:v>366.25141582011929</c:v>
                  </c:pt>
                  <c:pt idx="4048">
                    <c:v>1339.4550246359031</c:v>
                  </c:pt>
                  <c:pt idx="4050">
                    <c:v>-1039.5047963692268</c:v>
                  </c:pt>
                  <c:pt idx="4052">
                    <c:v>-1437.9669971363764</c:v>
                  </c:pt>
                  <c:pt idx="4054">
                    <c:v>-406.42756200816802</c:v>
                  </c:pt>
                  <c:pt idx="4056">
                    <c:v>-1902.1878819745325</c:v>
                  </c:pt>
                  <c:pt idx="4062">
                    <c:v>323.92393820827056</c:v>
                  </c:pt>
                  <c:pt idx="4064">
                    <c:v>2601.6109441329681</c:v>
                  </c:pt>
                  <c:pt idx="4067">
                    <c:v>224.60893191443392</c:v>
                  </c:pt>
                  <c:pt idx="4069">
                    <c:v>-295.37649272598355</c:v>
                  </c:pt>
                  <c:pt idx="4072">
                    <c:v>1396.9549178736524</c:v>
                  </c:pt>
                  <c:pt idx="4074">
                    <c:v>-90.590011036863871</c:v>
                  </c:pt>
                  <c:pt idx="4076">
                    <c:v>-1457.4645226307985</c:v>
                  </c:pt>
                  <c:pt idx="4078">
                    <c:v>-1780.7371066796259</c:v>
                  </c:pt>
                  <c:pt idx="4080">
                    <c:v>-1401.3491466218802</c:v>
                  </c:pt>
                  <c:pt idx="4086">
                    <c:v>580.83870871135514</c:v>
                  </c:pt>
                  <c:pt idx="4088">
                    <c:v>844.09320290292453</c:v>
                  </c:pt>
                  <c:pt idx="4091">
                    <c:v>323.40778761169713</c:v>
                  </c:pt>
                  <c:pt idx="4093">
                    <c:v>483.30074474231151</c:v>
                  </c:pt>
                  <c:pt idx="4096">
                    <c:v>2057.9415691635477</c:v>
                  </c:pt>
                  <c:pt idx="4098">
                    <c:v>-1458.7313083912668</c:v>
                  </c:pt>
                  <c:pt idx="4100">
                    <c:v>181.93603654304752</c:v>
                  </c:pt>
                  <c:pt idx="4102">
                    <c:v>-1542.4616072155914</c:v>
                  </c:pt>
                  <c:pt idx="4104">
                    <c:v>-1228.3360790337392</c:v>
                  </c:pt>
                  <c:pt idx="4110">
                    <c:v>1101.7815031076752</c:v>
                  </c:pt>
                  <c:pt idx="4112">
                    <c:v>2627.3611127571457</c:v>
                  </c:pt>
                  <c:pt idx="4115">
                    <c:v>-218.4299286161804</c:v>
                  </c:pt>
                  <c:pt idx="4117">
                    <c:v>-270.56079537666301</c:v>
                  </c:pt>
                  <c:pt idx="4120">
                    <c:v>1109.252062663556</c:v>
                  </c:pt>
                  <c:pt idx="4122">
                    <c:v>-1353.44921689681</c:v>
                  </c:pt>
                  <c:pt idx="4124">
                    <c:v>91.167571563364618</c:v>
                  </c:pt>
                  <c:pt idx="4126">
                    <c:v>-1974.1789233362688</c:v>
                  </c:pt>
                  <c:pt idx="4128">
                    <c:v>-867.69329352298155</c:v>
                  </c:pt>
                  <c:pt idx="4134">
                    <c:v>1754.5497789242872</c:v>
                  </c:pt>
                  <c:pt idx="4136">
                    <c:v>1235.1251025677702</c:v>
                  </c:pt>
                  <c:pt idx="4139">
                    <c:v>158.45535024828132</c:v>
                  </c:pt>
                  <c:pt idx="4141">
                    <c:v>66.102345067647548</c:v>
                  </c:pt>
                  <c:pt idx="4144">
                    <c:v>1331.50857379015</c:v>
                  </c:pt>
                  <c:pt idx="4146">
                    <c:v>-966.41500903828273</c:v>
                  </c:pt>
                  <c:pt idx="4148">
                    <c:v>-130.21647103116993</c:v>
                  </c:pt>
                  <c:pt idx="4150">
                    <c:v>-2551.3048259500865</c:v>
                  </c:pt>
                  <c:pt idx="4152">
                    <c:v>-925.40233422482925</c:v>
                  </c:pt>
                  <c:pt idx="4158">
                    <c:v>1514.9350232329416</c:v>
                  </c:pt>
                  <c:pt idx="4160">
                    <c:v>1441.8671033352402</c:v>
                  </c:pt>
                  <c:pt idx="4163">
                    <c:v>513.82035816929783</c:v>
                  </c:pt>
                  <c:pt idx="4165">
                    <c:v>-207.3497404999398</c:v>
                  </c:pt>
                  <c:pt idx="4168">
                    <c:v>1496.6717855430506</c:v>
                  </c:pt>
                  <c:pt idx="4170">
                    <c:v>-845.47406571423926</c:v>
                  </c:pt>
                  <c:pt idx="4172">
                    <c:v>-1532.6656324613505</c:v>
                  </c:pt>
                  <c:pt idx="4174">
                    <c:v>-1000.3187110603394</c:v>
                  </c:pt>
                  <c:pt idx="4176">
                    <c:v>-1538.7570163377495</c:v>
                  </c:pt>
                  <c:pt idx="4182">
                    <c:v>1557.2050373585625</c:v>
                  </c:pt>
                  <c:pt idx="4184">
                    <c:v>1187.5889175738375</c:v>
                  </c:pt>
                  <c:pt idx="4187">
                    <c:v>283.07373416656992</c:v>
                  </c:pt>
                  <c:pt idx="4189">
                    <c:v>-24.343367080429744</c:v>
                  </c:pt>
                  <c:pt idx="4192">
                    <c:v>1246.3185935353504</c:v>
                  </c:pt>
                  <c:pt idx="4194">
                    <c:v>313.56664394605468</c:v>
                  </c:pt>
                  <c:pt idx="4196">
                    <c:v>-1162.1132637688315</c:v>
                  </c:pt>
                  <c:pt idx="4198">
                    <c:v>-2457.1479433956483</c:v>
                  </c:pt>
                  <c:pt idx="4200">
                    <c:v>-819.32796468626111</c:v>
                  </c:pt>
                  <c:pt idx="4206">
                    <c:v>1917.3141138852043</c:v>
                  </c:pt>
                  <c:pt idx="4208">
                    <c:v>1685.2130933937697</c:v>
                  </c:pt>
                  <c:pt idx="4211">
                    <c:v>-219.27087732356813</c:v>
                  </c:pt>
                  <c:pt idx="4213">
                    <c:v>234.92352407592989</c:v>
                  </c:pt>
                  <c:pt idx="4216">
                    <c:v>604.92072083042149</c:v>
                  </c:pt>
                  <c:pt idx="4218">
                    <c:v>-532.40987594975013</c:v>
                  </c:pt>
                  <c:pt idx="4220">
                    <c:v>-1513.1658394617043</c:v>
                  </c:pt>
                  <c:pt idx="4222">
                    <c:v>-1402.8664232914234</c:v>
                  </c:pt>
                  <c:pt idx="4224">
                    <c:v>-911.7401875326068</c:v>
                  </c:pt>
                  <c:pt idx="4230">
                    <c:v>585.37297059618868</c:v>
                  </c:pt>
                  <c:pt idx="4232">
                    <c:v>2152.8234653403815</c:v>
                  </c:pt>
                  <c:pt idx="4235">
                    <c:v>280.73537907098216</c:v>
                  </c:pt>
                  <c:pt idx="4237">
                    <c:v>-219.12164961723101</c:v>
                  </c:pt>
                  <c:pt idx="4240">
                    <c:v>1355.5704265136847</c:v>
                  </c:pt>
                  <c:pt idx="4242">
                    <c:v>-135.66977232037971</c:v>
                  </c:pt>
                  <c:pt idx="4244">
                    <c:v>-1507.1639169424416</c:v>
                  </c:pt>
                  <c:pt idx="4246">
                    <c:v>-1820.9217839745688</c:v>
                  </c:pt>
                  <c:pt idx="4248">
                    <c:v>-914.38001249007721</c:v>
                  </c:pt>
                  <c:pt idx="4254">
                    <c:v>723.10022546317487</c:v>
                  </c:pt>
                  <c:pt idx="4256">
                    <c:v>854.07249365133612</c:v>
                  </c:pt>
                  <c:pt idx="4259">
                    <c:v>899.09183573096379</c:v>
                  </c:pt>
                  <c:pt idx="4261">
                    <c:v>1032.7429088567951</c:v>
                  </c:pt>
                  <c:pt idx="4264">
                    <c:v>596.94648500416588</c:v>
                  </c:pt>
                  <c:pt idx="4266">
                    <c:v>-376.85614069876829</c:v>
                  </c:pt>
                  <c:pt idx="4268">
                    <c:v>-374.89982305761441</c:v>
                  </c:pt>
                  <c:pt idx="4270">
                    <c:v>-1770.8045704979522</c:v>
                  </c:pt>
                  <c:pt idx="4272">
                    <c:v>-912.22016723616616</c:v>
                  </c:pt>
                  <c:pt idx="4278">
                    <c:v>1362.1138313793163</c:v>
                  </c:pt>
                  <c:pt idx="4280">
                    <c:v>2552.5909587780116</c:v>
                  </c:pt>
                  <c:pt idx="4283">
                    <c:v>-763.99050374037324</c:v>
                  </c:pt>
                  <c:pt idx="4285">
                    <c:v>157.21701744858365</c:v>
                  </c:pt>
                  <c:pt idx="4288">
                    <c:v>994.00557052807926</c:v>
                  </c:pt>
                  <c:pt idx="4290">
                    <c:v>-209.75177027004247</c:v>
                  </c:pt>
                  <c:pt idx="4292">
                    <c:v>-1135.3511065776511</c:v>
                  </c:pt>
                  <c:pt idx="4294">
                    <c:v>-1653.3270553883413</c:v>
                  </c:pt>
                  <c:pt idx="4296">
                    <c:v>-1323.7424251127013</c:v>
                  </c:pt>
                  <c:pt idx="4302">
                    <c:v>1948.4356695813367</c:v>
                  </c:pt>
                  <c:pt idx="4304">
                    <c:v>2047.2601659626016</c:v>
                  </c:pt>
                  <c:pt idx="4307">
                    <c:v>-228.04641527019703</c:v>
                  </c:pt>
                  <c:pt idx="4309">
                    <c:v>-410.11089956981959</c:v>
                  </c:pt>
                  <c:pt idx="4312">
                    <c:v>1469.3197565677729</c:v>
                  </c:pt>
                  <c:pt idx="4314">
                    <c:v>-875.32732860282704</c:v>
                  </c:pt>
                  <c:pt idx="4316">
                    <c:v>-1374.9607732280165</c:v>
                  </c:pt>
                  <c:pt idx="4318">
                    <c:v>-1176.5330620263812</c:v>
                  </c:pt>
                  <c:pt idx="4320">
                    <c:v>-1424.5840442652261</c:v>
                  </c:pt>
                  <c:pt idx="4326">
                    <c:v>1702.227753421299</c:v>
                  </c:pt>
                  <c:pt idx="4328">
                    <c:v>2120.2878180565422</c:v>
                  </c:pt>
                  <c:pt idx="4331">
                    <c:v>416.8812905969753</c:v>
                  </c:pt>
                  <c:pt idx="4333">
                    <c:v>-368.84653015891308</c:v>
                  </c:pt>
                  <c:pt idx="4336">
                    <c:v>529.23368620750989</c:v>
                  </c:pt>
                  <c:pt idx="4338">
                    <c:v>-514.00301260165725</c:v>
                  </c:pt>
                  <c:pt idx="4340">
                    <c:v>-385.36091880109598</c:v>
                  </c:pt>
                  <c:pt idx="4342">
                    <c:v>-2585.0521618507628</c:v>
                  </c:pt>
                  <c:pt idx="4344">
                    <c:v>-804.71862059405248</c:v>
                  </c:pt>
                  <c:pt idx="4350">
                    <c:v>1289.8594347866965</c:v>
                  </c:pt>
                  <c:pt idx="4352">
                    <c:v>1893.5091374621079</c:v>
                  </c:pt>
                  <c:pt idx="4355">
                    <c:v>-143.38476579070993</c:v>
                  </c:pt>
                  <c:pt idx="4357">
                    <c:v>-257.53488049196312</c:v>
                  </c:pt>
                  <c:pt idx="4360">
                    <c:v>1329.4070990447253</c:v>
                  </c:pt>
                  <c:pt idx="4362">
                    <c:v>-780.2383721588667</c:v>
                  </c:pt>
                  <c:pt idx="4364">
                    <c:v>-468.89419560907481</c:v>
                  </c:pt>
                  <c:pt idx="4366">
                    <c:v>-1693.3833288435271</c:v>
                  </c:pt>
                  <c:pt idx="4368">
                    <c:v>-1617.7338641848364</c:v>
                  </c:pt>
                  <c:pt idx="4374">
                    <c:v>1287.7007887583641</c:v>
                  </c:pt>
                  <c:pt idx="4376">
                    <c:v>1539.1365899713855</c:v>
                  </c:pt>
                  <c:pt idx="4379">
                    <c:v>112.85004748798747</c:v>
                  </c:pt>
                  <c:pt idx="4381">
                    <c:v>775.47068269934243</c:v>
                  </c:pt>
                  <c:pt idx="4384">
                    <c:v>1039.6214315056495</c:v>
                  </c:pt>
                  <c:pt idx="4386">
                    <c:v>-1078.0828796813948</c:v>
                  </c:pt>
                  <c:pt idx="4388">
                    <c:v>-1368.3587424269681</c:v>
                  </c:pt>
                  <c:pt idx="4390">
                    <c:v>-1296.1583450267499</c:v>
                  </c:pt>
                  <c:pt idx="4392">
                    <c:v>-1598.4690896393477</c:v>
                  </c:pt>
                  <c:pt idx="4398">
                    <c:v>710.62151887538857</c:v>
                  </c:pt>
                  <c:pt idx="4400">
                    <c:v>1854.6585913070412</c:v>
                  </c:pt>
                  <c:pt idx="4403">
                    <c:v>95.111276969193568</c:v>
                  </c:pt>
                  <c:pt idx="4405">
                    <c:v>636.35790947833448</c:v>
                  </c:pt>
                  <c:pt idx="4408">
                    <c:v>136.11271568299344</c:v>
                  </c:pt>
                  <c:pt idx="4410">
                    <c:v>-286.26140683635822</c:v>
                  </c:pt>
                  <c:pt idx="4412">
                    <c:v>-1162.8810738398242</c:v>
                  </c:pt>
                  <c:pt idx="4414">
                    <c:v>-1830.7368535648347</c:v>
                  </c:pt>
                  <c:pt idx="4416">
                    <c:v>-418.38986418962668</c:v>
                  </c:pt>
                  <c:pt idx="4422">
                    <c:v>557.17596633313951</c:v>
                  </c:pt>
                  <c:pt idx="4424">
                    <c:v>1523.232236022337</c:v>
                  </c:pt>
                  <c:pt idx="4427">
                    <c:v>614.97371644086525</c:v>
                  </c:pt>
                  <c:pt idx="4429">
                    <c:v>-473.84195723601078</c:v>
                  </c:pt>
                  <c:pt idx="4432">
                    <c:v>975.52937403409305</c:v>
                  </c:pt>
                  <c:pt idx="4434">
                    <c:v>859.66511045908919</c:v>
                  </c:pt>
                  <c:pt idx="4436">
                    <c:v>-1773.4994857279089</c:v>
                  </c:pt>
                  <c:pt idx="4438">
                    <c:v>-1801.7225688038088</c:v>
                  </c:pt>
                  <c:pt idx="4440">
                    <c:v>-630.32115059835814</c:v>
                  </c:pt>
                  <c:pt idx="4446">
                    <c:v>1877.4087350485988</c:v>
                  </c:pt>
                  <c:pt idx="4448">
                    <c:v>1605.3284170860061</c:v>
                  </c:pt>
                  <c:pt idx="4451">
                    <c:v>65.251748189006321</c:v>
                  </c:pt>
                  <c:pt idx="4453">
                    <c:v>412.63779786663144</c:v>
                  </c:pt>
                  <c:pt idx="4456">
                    <c:v>905.8840110740166</c:v>
                  </c:pt>
                  <c:pt idx="4458">
                    <c:v>-214.16972891736077</c:v>
                  </c:pt>
                  <c:pt idx="4460">
                    <c:v>-636.53465390465135</c:v>
                  </c:pt>
                  <c:pt idx="4462">
                    <c:v>-2178.8316064677201</c:v>
                  </c:pt>
                  <c:pt idx="4464">
                    <c:v>-1116.1884039604447</c:v>
                  </c:pt>
                  <c:pt idx="4470">
                    <c:v>1367.7411068439433</c:v>
                  </c:pt>
                  <c:pt idx="4472">
                    <c:v>1349.4468258246234</c:v>
                  </c:pt>
                  <c:pt idx="4475">
                    <c:v>804.77238168154872</c:v>
                  </c:pt>
                  <c:pt idx="4477">
                    <c:v>-81.590764896529436</c:v>
                  </c:pt>
                  <c:pt idx="4480">
                    <c:v>-375.42466193080691</c:v>
                  </c:pt>
                  <c:pt idx="4482">
                    <c:v>868.68800257337716</c:v>
                  </c:pt>
                  <c:pt idx="4484">
                    <c:v>-267.51025014810875</c:v>
                  </c:pt>
                  <c:pt idx="4486">
                    <c:v>-1841.2852004581946</c:v>
                  </c:pt>
                  <c:pt idx="4488">
                    <c:v>-1931.409775824708</c:v>
                  </c:pt>
                  <c:pt idx="4494">
                    <c:v>1166.5020299413154</c:v>
                  </c:pt>
                  <c:pt idx="4496">
                    <c:v>1833.2600573288873</c:v>
                  </c:pt>
                  <c:pt idx="4499">
                    <c:v>-295.00073405080548</c:v>
                  </c:pt>
                  <c:pt idx="4501">
                    <c:v>85.23200658915448</c:v>
                  </c:pt>
                  <c:pt idx="4504">
                    <c:v>1249.5325236550234</c:v>
                  </c:pt>
                  <c:pt idx="4506">
                    <c:v>65.939122981035325</c:v>
                  </c:pt>
                  <c:pt idx="4508">
                    <c:v>-753.47330382373548</c:v>
                  </c:pt>
                  <c:pt idx="4510">
                    <c:v>-1703.3763444968681</c:v>
                  </c:pt>
                  <c:pt idx="4512">
                    <c:v>-1062.0967123947303</c:v>
                  </c:pt>
                  <c:pt idx="4518">
                    <c:v>777.06022719881366</c:v>
                  </c:pt>
                  <c:pt idx="4520">
                    <c:v>2679.8692761540988</c:v>
                  </c:pt>
                  <c:pt idx="4523">
                    <c:v>42.82498448291517</c:v>
                  </c:pt>
                  <c:pt idx="4525">
                    <c:v>-188.84832901806294</c:v>
                  </c:pt>
                  <c:pt idx="4528">
                    <c:v>-37.604410564672435</c:v>
                  </c:pt>
                  <c:pt idx="4530">
                    <c:v>534.51210103828998</c:v>
                  </c:pt>
                  <c:pt idx="4532">
                    <c:v>-1696.7691259975472</c:v>
                  </c:pt>
                  <c:pt idx="4534">
                    <c:v>-1431.2525220642128</c:v>
                  </c:pt>
                  <c:pt idx="4536">
                    <c:v>-955.46418523927423</c:v>
                  </c:pt>
                  <c:pt idx="4542">
                    <c:v>986.40136011446884</c:v>
                  </c:pt>
                  <c:pt idx="4544">
                    <c:v>1972.0852611964692</c:v>
                  </c:pt>
                  <c:pt idx="4547">
                    <c:v>-151.5239941348882</c:v>
                  </c:pt>
                  <c:pt idx="4549">
                    <c:v>158.56484489442664</c:v>
                  </c:pt>
                  <c:pt idx="4552">
                    <c:v>396.64239370020368</c:v>
                  </c:pt>
                  <c:pt idx="4554">
                    <c:v>843.66468383587926</c:v>
                  </c:pt>
                  <c:pt idx="4556">
                    <c:v>-420.13215587945888</c:v>
                  </c:pt>
                  <c:pt idx="4558">
                    <c:v>-2561.6861939937735</c:v>
                  </c:pt>
                  <c:pt idx="4560">
                    <c:v>-991.75789435383922</c:v>
                  </c:pt>
                  <c:pt idx="4566">
                    <c:v>290.84566433743748</c:v>
                  </c:pt>
                  <c:pt idx="4568">
                    <c:v>1869.0688048032353</c:v>
                  </c:pt>
                  <c:pt idx="4571">
                    <c:v>739.37889709381489</c:v>
                  </c:pt>
                  <c:pt idx="4573">
                    <c:v>-294.99911349622926</c:v>
                  </c:pt>
                  <c:pt idx="4576">
                    <c:v>164.05875930260663</c:v>
                  </c:pt>
                  <c:pt idx="4578">
                    <c:v>486.83655309838286</c:v>
                  </c:pt>
                  <c:pt idx="4580">
                    <c:v>-1239.6545672607717</c:v>
                  </c:pt>
                  <c:pt idx="4582">
                    <c:v>-884.83793088960738</c:v>
                  </c:pt>
                  <c:pt idx="4584">
                    <c:v>-1713.7860067892507</c:v>
                  </c:pt>
                  <c:pt idx="4590">
                    <c:v>610.6915824414682</c:v>
                  </c:pt>
                  <c:pt idx="4592">
                    <c:v>1088.3040830725877</c:v>
                  </c:pt>
                  <c:pt idx="4595">
                    <c:v>613.33209033113599</c:v>
                  </c:pt>
                  <c:pt idx="4597">
                    <c:v>-906.56669971351221</c:v>
                  </c:pt>
                  <c:pt idx="4600">
                    <c:v>2631.4669542095144</c:v>
                  </c:pt>
                  <c:pt idx="4602">
                    <c:v>862.56796456334996</c:v>
                  </c:pt>
                  <c:pt idx="4604">
                    <c:v>-1996.6161636418183</c:v>
                  </c:pt>
                  <c:pt idx="4606">
                    <c:v>-2007.9735319950996</c:v>
                  </c:pt>
                  <c:pt idx="4608">
                    <c:v>-611.05731410170119</c:v>
                  </c:pt>
                  <c:pt idx="4614">
                    <c:v>2072.1278581643419</c:v>
                  </c:pt>
                  <c:pt idx="4616">
                    <c:v>1586.8296691947289</c:v>
                  </c:pt>
                  <c:pt idx="4619">
                    <c:v>558.80390002316926</c:v>
                  </c:pt>
                  <c:pt idx="4621">
                    <c:v>-999.79363066239966</c:v>
                  </c:pt>
                  <c:pt idx="4624">
                    <c:v>1434.5722661560358</c:v>
                  </c:pt>
                  <c:pt idx="4626">
                    <c:v>-123.40165858704495</c:v>
                  </c:pt>
                  <c:pt idx="4628">
                    <c:v>-1141.5441797209496</c:v>
                  </c:pt>
                  <c:pt idx="4630">
                    <c:v>-2103.8694084938252</c:v>
                  </c:pt>
                  <c:pt idx="4632">
                    <c:v>-548.78200440389992</c:v>
                  </c:pt>
                  <c:pt idx="4638">
                    <c:v>1508.0039794852855</c:v>
                  </c:pt>
                  <c:pt idx="4640">
                    <c:v>1268.9633244626093</c:v>
                  </c:pt>
                  <c:pt idx="4643">
                    <c:v>-234.56272601498858</c:v>
                  </c:pt>
                  <c:pt idx="4645">
                    <c:v>-82.862670025049738</c:v>
                  </c:pt>
                  <c:pt idx="4648">
                    <c:v>1362.2187787837065</c:v>
                  </c:pt>
                  <c:pt idx="4650">
                    <c:v>76.510024416984379</c:v>
                  </c:pt>
                  <c:pt idx="4652">
                    <c:v>-1026.813149636142</c:v>
                  </c:pt>
                  <c:pt idx="4654">
                    <c:v>-1587.9567772629234</c:v>
                  </c:pt>
                  <c:pt idx="4656">
                    <c:v>-1458.5737650137853</c:v>
                  </c:pt>
                  <c:pt idx="4662">
                    <c:v>1667.0394788123776</c:v>
                  </c:pt>
                  <c:pt idx="4664">
                    <c:v>1834.9062307152089</c:v>
                  </c:pt>
                  <c:pt idx="4667">
                    <c:v>165.42256896598701</c:v>
                  </c:pt>
                  <c:pt idx="4669">
                    <c:v>-261.72600758786211</c:v>
                  </c:pt>
                  <c:pt idx="4672">
                    <c:v>566.0245394562553</c:v>
                  </c:pt>
                  <c:pt idx="4674">
                    <c:v>429.99555852327103</c:v>
                  </c:pt>
                  <c:pt idx="4676">
                    <c:v>-988.79908813888323</c:v>
                  </c:pt>
                  <c:pt idx="4678">
                    <c:v>-1968.6063869819991</c:v>
                  </c:pt>
                  <c:pt idx="4680">
                    <c:v>-1305.1943735245768</c:v>
                  </c:pt>
                  <c:pt idx="4686">
                    <c:v>2136.1128330056454</c:v>
                  </c:pt>
                  <c:pt idx="4688">
                    <c:v>1631.7782124622317</c:v>
                  </c:pt>
                  <c:pt idx="4691">
                    <c:v>-661.7306598469404</c:v>
                  </c:pt>
                  <c:pt idx="4693">
                    <c:v>-540.27317012448475</c:v>
                  </c:pt>
                  <c:pt idx="4696">
                    <c:v>1069.4544589856851</c:v>
                  </c:pt>
                  <c:pt idx="4698">
                    <c:v>-223.5415291199788</c:v>
                  </c:pt>
                  <c:pt idx="4700">
                    <c:v>-777.20375503072137</c:v>
                  </c:pt>
                  <c:pt idx="4702">
                    <c:v>-1364.335565771853</c:v>
                  </c:pt>
                  <c:pt idx="4704">
                    <c:v>-1007.8127982094411</c:v>
                  </c:pt>
                  <c:pt idx="4710">
                    <c:v>1315.93372989614</c:v>
                  </c:pt>
                  <c:pt idx="4712">
                    <c:v>1950.2213597053051</c:v>
                  </c:pt>
                  <c:pt idx="4715">
                    <c:v>-1689.872804195762</c:v>
                  </c:pt>
                  <c:pt idx="4717">
                    <c:v>920.89220889913486</c:v>
                  </c:pt>
                  <c:pt idx="4720">
                    <c:v>-619.72972531618507</c:v>
                  </c:pt>
                  <c:pt idx="4722">
                    <c:v>1661.1333859316292</c:v>
                  </c:pt>
                  <c:pt idx="4724">
                    <c:v>-638.98274175422193</c:v>
                  </c:pt>
                  <c:pt idx="4726">
                    <c:v>-2662.2031612132923</c:v>
                  </c:pt>
                  <c:pt idx="4728">
                    <c:v>-824.67476554106179</c:v>
                  </c:pt>
                  <c:pt idx="4734">
                    <c:v>58.658235634778976</c:v>
                  </c:pt>
                  <c:pt idx="4736">
                    <c:v>2359.1067862162345</c:v>
                  </c:pt>
                  <c:pt idx="4739">
                    <c:v>107.30518469502567</c:v>
                  </c:pt>
                  <c:pt idx="4741">
                    <c:v>-504.58166440421701</c:v>
                  </c:pt>
                  <c:pt idx="4744">
                    <c:v>1718.9705379046682</c:v>
                  </c:pt>
                  <c:pt idx="4746">
                    <c:v>-970.45374637822897</c:v>
                  </c:pt>
                  <c:pt idx="4748">
                    <c:v>-762.55165062237938</c:v>
                  </c:pt>
                  <c:pt idx="4750">
                    <c:v>-1170.5149125879398</c:v>
                  </c:pt>
                  <c:pt idx="4752">
                    <c:v>-541.80381521036907</c:v>
                  </c:pt>
                  <c:pt idx="4758">
                    <c:v>27.919973140047659</c:v>
                  </c:pt>
                  <c:pt idx="4760">
                    <c:v>868.94820025463196</c:v>
                  </c:pt>
                  <c:pt idx="4763">
                    <c:v>1144.2868010031852</c:v>
                  </c:pt>
                  <c:pt idx="4765">
                    <c:v>-323.70198471802723</c:v>
                  </c:pt>
                  <c:pt idx="4768">
                    <c:v>862.98761553120858</c:v>
                  </c:pt>
                  <c:pt idx="4770">
                    <c:v>9.2082493489651824</c:v>
                  </c:pt>
                  <c:pt idx="4772">
                    <c:v>-417.98447703341662</c:v>
                  </c:pt>
                  <c:pt idx="4774">
                    <c:v>-1645.2570261064648</c:v>
                  </c:pt>
                  <c:pt idx="4776">
                    <c:v>-602.57418752275044</c:v>
                  </c:pt>
                  <c:pt idx="4782">
                    <c:v>1918.3115186443501</c:v>
                  </c:pt>
                  <c:pt idx="4784">
                    <c:v>1670.9262277930757</c:v>
                  </c:pt>
                  <c:pt idx="4787">
                    <c:v>295.36573590430999</c:v>
                  </c:pt>
                  <c:pt idx="4789">
                    <c:v>-617.37754515785127</c:v>
                  </c:pt>
                  <c:pt idx="4792">
                    <c:v>-325.33297447038785</c:v>
                  </c:pt>
                  <c:pt idx="4794">
                    <c:v>1072.1677473889686</c:v>
                  </c:pt>
                  <c:pt idx="4796">
                    <c:v>-683.79874329881568</c:v>
                  </c:pt>
                  <c:pt idx="4798">
                    <c:v>-2597.3872387836091</c:v>
                  </c:pt>
                  <c:pt idx="4800">
                    <c:v>-291.2325798156271</c:v>
                  </c:pt>
                  <c:pt idx="4806">
                    <c:v>1599.4204617262403</c:v>
                  </c:pt>
                  <c:pt idx="4808">
                    <c:v>1182.4129410945789</c:v>
                  </c:pt>
                  <c:pt idx="4811">
                    <c:v>-86.501288659925194</c:v>
                  </c:pt>
                  <c:pt idx="4813">
                    <c:v>-121.08902261899857</c:v>
                  </c:pt>
                  <c:pt idx="4816">
                    <c:v>951.31738730847064</c:v>
                  </c:pt>
                  <c:pt idx="4818">
                    <c:v>54.889209116154234</c:v>
                  </c:pt>
                  <c:pt idx="4820">
                    <c:v>-1378.8196040930634</c:v>
                  </c:pt>
                  <c:pt idx="4822">
                    <c:v>-1005.1680136063587</c:v>
                  </c:pt>
                  <c:pt idx="4824">
                    <c:v>-1570.6236530403112</c:v>
                  </c:pt>
                  <c:pt idx="4830">
                    <c:v>2748.9313284020536</c:v>
                  </c:pt>
                  <c:pt idx="4832">
                    <c:v>924.42722628980482</c:v>
                  </c:pt>
                  <c:pt idx="4835">
                    <c:v>-817.09784671376474</c:v>
                  </c:pt>
                  <c:pt idx="4837">
                    <c:v>139.88632234931356</c:v>
                  </c:pt>
                  <c:pt idx="4840">
                    <c:v>291.28313425067608</c:v>
                  </c:pt>
                  <c:pt idx="4842">
                    <c:v>870.12605272717337</c:v>
                  </c:pt>
                  <c:pt idx="4844">
                    <c:v>-804.7047093794863</c:v>
                  </c:pt>
                  <c:pt idx="4846">
                    <c:v>-1930.2199666928282</c:v>
                  </c:pt>
                  <c:pt idx="4848">
                    <c:v>-1416.5879008592092</c:v>
                  </c:pt>
                  <c:pt idx="4854">
                    <c:v>2053.1590460801672</c:v>
                  </c:pt>
                  <c:pt idx="4856">
                    <c:v>1852.8187173531369</c:v>
                  </c:pt>
                  <c:pt idx="4859">
                    <c:v>-164.49587251114644</c:v>
                  </c:pt>
                  <c:pt idx="4861">
                    <c:v>295.6415543748808</c:v>
                  </c:pt>
                  <c:pt idx="4864">
                    <c:v>756.22332395605918</c:v>
                  </c:pt>
                  <c:pt idx="4866">
                    <c:v>-693.26172858016798</c:v>
                  </c:pt>
                  <c:pt idx="4868">
                    <c:v>-1235.0130907085586</c:v>
                  </c:pt>
                  <c:pt idx="4870">
                    <c:v>-1683.2283409588745</c:v>
                  </c:pt>
                  <c:pt idx="4872">
                    <c:v>-1112.842798618909</c:v>
                  </c:pt>
                  <c:pt idx="4878">
                    <c:v>1373.3417959100734</c:v>
                  </c:pt>
                  <c:pt idx="4880">
                    <c:v>589.73471264208274</c:v>
                  </c:pt>
                  <c:pt idx="4883">
                    <c:v>1220.9528198194494</c:v>
                  </c:pt>
                  <c:pt idx="4885">
                    <c:v>-493.30857961031506</c:v>
                  </c:pt>
                  <c:pt idx="4888">
                    <c:v>889.75875306601301</c:v>
                  </c:pt>
                  <c:pt idx="4890">
                    <c:v>-119.5693900581573</c:v>
                  </c:pt>
                  <c:pt idx="4892">
                    <c:v>-1143.3927640432194</c:v>
                  </c:pt>
                  <c:pt idx="4894">
                    <c:v>-1264.7067553895758</c:v>
                  </c:pt>
                  <c:pt idx="4896">
                    <c:v>-1724.2655322336614</c:v>
                  </c:pt>
                  <c:pt idx="4902">
                    <c:v>-170.07514910075042</c:v>
                  </c:pt>
                  <c:pt idx="4904">
                    <c:v>2325.5137632205551</c:v>
                  </c:pt>
                  <c:pt idx="4907">
                    <c:v>-481.91456015243239</c:v>
                  </c:pt>
                  <c:pt idx="4909">
                    <c:v>-24.67128815356773</c:v>
                  </c:pt>
                  <c:pt idx="4912">
                    <c:v>306.27382264020343</c:v>
                  </c:pt>
                  <c:pt idx="4914">
                    <c:v>2097.1912069963255</c:v>
                  </c:pt>
                  <c:pt idx="4916">
                    <c:v>-1513.747174076485</c:v>
                  </c:pt>
                  <c:pt idx="4918">
                    <c:v>-1512.9675142219276</c:v>
                  </c:pt>
                  <c:pt idx="4920">
                    <c:v>-1324.8845289350538</c:v>
                  </c:pt>
                  <c:pt idx="4926">
                    <c:v>187.74262070286932</c:v>
                  </c:pt>
                  <c:pt idx="4928">
                    <c:v>1417.0342085083175</c:v>
                  </c:pt>
                  <c:pt idx="4931">
                    <c:v>207.41568192872728</c:v>
                  </c:pt>
                  <c:pt idx="4933">
                    <c:v>-342.72679396287276</c:v>
                  </c:pt>
                  <c:pt idx="4936">
                    <c:v>281.50103014610067</c:v>
                  </c:pt>
                  <c:pt idx="4938">
                    <c:v>1669.8932635160163</c:v>
                  </c:pt>
                  <c:pt idx="4940">
                    <c:v>-1424.0909607938702</c:v>
                  </c:pt>
                  <c:pt idx="4942">
                    <c:v>-1200.3965910015067</c:v>
                  </c:pt>
                  <c:pt idx="4944">
                    <c:v>-1202.3956096592774</c:v>
                  </c:pt>
                  <c:pt idx="4950">
                    <c:v>1960.8875403962338</c:v>
                  </c:pt>
                  <c:pt idx="4952">
                    <c:v>1386.9002694618466</c:v>
                  </c:pt>
                  <c:pt idx="4955">
                    <c:v>95.273686253087362</c:v>
                  </c:pt>
                  <c:pt idx="4957">
                    <c:v>-139.20611054083565</c:v>
                  </c:pt>
                  <c:pt idx="4960">
                    <c:v>462.62757043547754</c:v>
                  </c:pt>
                  <c:pt idx="4962">
                    <c:v>961.59161389799192</c:v>
                  </c:pt>
                  <c:pt idx="4964">
                    <c:v>-1256.2328607117197</c:v>
                  </c:pt>
                  <c:pt idx="4966">
                    <c:v>-1261.0226449529364</c:v>
                  </c:pt>
                  <c:pt idx="4968">
                    <c:v>-1850.473218289073</c:v>
                  </c:pt>
                  <c:pt idx="4974">
                    <c:v>1635.2128737714811</c:v>
                  </c:pt>
                  <c:pt idx="4976">
                    <c:v>700.04654753007708</c:v>
                  </c:pt>
                  <c:pt idx="4979">
                    <c:v>342.66032483033996</c:v>
                  </c:pt>
                  <c:pt idx="4981">
                    <c:v>-469.88438766585386</c:v>
                  </c:pt>
                  <c:pt idx="4984">
                    <c:v>1243.8644877286206</c:v>
                  </c:pt>
                  <c:pt idx="4986">
                    <c:v>526.9311371742333</c:v>
                  </c:pt>
                  <c:pt idx="4988">
                    <c:v>-592.76503174390746</c:v>
                  </c:pt>
                  <c:pt idx="4990">
                    <c:v>-1862.3974575776047</c:v>
                  </c:pt>
                  <c:pt idx="4992">
                    <c:v>-1705.5018555407732</c:v>
                  </c:pt>
                  <c:pt idx="4998">
                    <c:v>2135.0226574146436</c:v>
                  </c:pt>
                  <c:pt idx="5000">
                    <c:v>511.31730864195561</c:v>
                  </c:pt>
                  <c:pt idx="5003">
                    <c:v>-738.75244009654853</c:v>
                  </c:pt>
                  <c:pt idx="5005">
                    <c:v>-131.15082140404047</c:v>
                  </c:pt>
                  <c:pt idx="5008">
                    <c:v>1712.6664177549283</c:v>
                  </c:pt>
                  <c:pt idx="5010">
                    <c:v>782.49699973366296</c:v>
                  </c:pt>
                  <c:pt idx="5012">
                    <c:v>-836.78645667029559</c:v>
                  </c:pt>
                  <c:pt idx="5014">
                    <c:v>-2147.4510890634119</c:v>
                  </c:pt>
                  <c:pt idx="5016">
                    <c:v>-1093.4740572139963</c:v>
                  </c:pt>
                  <c:pt idx="5022">
                    <c:v>1436.7576838874884</c:v>
                  </c:pt>
                  <c:pt idx="5024">
                    <c:v>1275.5924636005875</c:v>
                  </c:pt>
                  <c:pt idx="5027">
                    <c:v>-117.20806900564276</c:v>
                  </c:pt>
                  <c:pt idx="5029">
                    <c:v>298.07851628452045</c:v>
                  </c:pt>
                  <c:pt idx="5032">
                    <c:v>96.802013182063092</c:v>
                  </c:pt>
                  <c:pt idx="5034">
                    <c:v>1255.6763583800857</c:v>
                  </c:pt>
                  <c:pt idx="5036">
                    <c:v>-1259.5950971776656</c:v>
                  </c:pt>
                  <c:pt idx="5038">
                    <c:v>-1981.9079403538926</c:v>
                  </c:pt>
                  <c:pt idx="5040">
                    <c:v>-1257.0039757597588</c:v>
                  </c:pt>
                  <c:pt idx="5046">
                    <c:v>1918.4844840488404</c:v>
                  </c:pt>
                  <c:pt idx="5048">
                    <c:v>1306.8620093127793</c:v>
                  </c:pt>
                  <c:pt idx="5051">
                    <c:v>-1275.12869491948</c:v>
                  </c:pt>
                  <c:pt idx="5053">
                    <c:v>589.84729367297041</c:v>
                  </c:pt>
                  <c:pt idx="5056">
                    <c:v>1198.8384812484692</c:v>
                  </c:pt>
                  <c:pt idx="5058">
                    <c:v>-10.567435820586979</c:v>
                  </c:pt>
                  <c:pt idx="5060">
                    <c:v>-1561.2721384874239</c:v>
                  </c:pt>
                  <c:pt idx="5062">
                    <c:v>-1595.9101210218432</c:v>
                  </c:pt>
                  <c:pt idx="5064">
                    <c:v>-779.16105990563665</c:v>
                  </c:pt>
                  <c:pt idx="5070">
                    <c:v>-72.185916953261767</c:v>
                  </c:pt>
                  <c:pt idx="5072">
                    <c:v>1244.0463825240695</c:v>
                  </c:pt>
                  <c:pt idx="5075">
                    <c:v>992.2657328902169</c:v>
                  </c:pt>
                  <c:pt idx="5077">
                    <c:v>-428.02837778603498</c:v>
                  </c:pt>
                  <c:pt idx="5080">
                    <c:v>1000.6145541124897</c:v>
                  </c:pt>
                  <c:pt idx="5082">
                    <c:v>615.59642321779029</c:v>
                  </c:pt>
                  <c:pt idx="5084">
                    <c:v>-651.21147022896184</c:v>
                  </c:pt>
                  <c:pt idx="5086">
                    <c:v>-2343.2248914676202</c:v>
                  </c:pt>
                  <c:pt idx="5088">
                    <c:v>-1016.3104022966509</c:v>
                  </c:pt>
                  <c:pt idx="5094">
                    <c:v>-139.98468302878609</c:v>
                  </c:pt>
                  <c:pt idx="5096">
                    <c:v>1303.7841824402094</c:v>
                  </c:pt>
                  <c:pt idx="5099">
                    <c:v>1549.1413052827229</c:v>
                  </c:pt>
                  <c:pt idx="5101">
                    <c:v>-233.60646224133598</c:v>
                  </c:pt>
                  <c:pt idx="5104">
                    <c:v>76.963060941296135</c:v>
                  </c:pt>
                  <c:pt idx="5106">
                    <c:v>1969.1728647449927</c:v>
                  </c:pt>
                  <c:pt idx="5108">
                    <c:v>-1299.4209631286212</c:v>
                  </c:pt>
                  <c:pt idx="5110">
                    <c:v>-2450.5727303380045</c:v>
                  </c:pt>
                  <c:pt idx="5112">
                    <c:v>-479.09137059096793</c:v>
                  </c:pt>
                  <c:pt idx="5118">
                    <c:v>2700.3089119700071</c:v>
                  </c:pt>
                  <c:pt idx="5120">
                    <c:v>522.89042832911946</c:v>
                  </c:pt>
                  <c:pt idx="5123">
                    <c:v>652.15453130227979</c:v>
                  </c:pt>
                  <c:pt idx="5125">
                    <c:v>-228.25870897162167</c:v>
                  </c:pt>
                  <c:pt idx="5128">
                    <c:v>381.50882737661595</c:v>
                  </c:pt>
                  <c:pt idx="5130">
                    <c:v>-67.776821444651432</c:v>
                  </c:pt>
                  <c:pt idx="5132">
                    <c:v>-402.59073830323177</c:v>
                  </c:pt>
                  <c:pt idx="5134">
                    <c:v>-1911.1369516369668</c:v>
                  </c:pt>
                  <c:pt idx="5136">
                    <c:v>-1033.6808985465323</c:v>
                  </c:pt>
                  <c:pt idx="5142">
                    <c:v>1915.0566093941598</c:v>
                  </c:pt>
                  <c:pt idx="5144">
                    <c:v>1274.7527153553492</c:v>
                  </c:pt>
                  <c:pt idx="5147">
                    <c:v>-68.331206510665652</c:v>
                  </c:pt>
                  <c:pt idx="5149">
                    <c:v>-248.00734384877433</c:v>
                  </c:pt>
                  <c:pt idx="5152">
                    <c:v>465.94269976178111</c:v>
                  </c:pt>
                  <c:pt idx="5154">
                    <c:v>741.64949175675429</c:v>
                  </c:pt>
                  <c:pt idx="5156">
                    <c:v>-1348.9921681032793</c:v>
                  </c:pt>
                  <c:pt idx="5158">
                    <c:v>-1926.8707879450012</c:v>
                  </c:pt>
                  <c:pt idx="5160">
                    <c:v>-866.68555106850908</c:v>
                  </c:pt>
                  <c:pt idx="5166">
                    <c:v>1349.5054437086619</c:v>
                  </c:pt>
                  <c:pt idx="5168">
                    <c:v>1420.8299067388907</c:v>
                  </c:pt>
                  <c:pt idx="5171">
                    <c:v>422.48666288894674</c:v>
                  </c:pt>
                  <c:pt idx="5173">
                    <c:v>-321.66608654815718</c:v>
                  </c:pt>
                  <c:pt idx="5176">
                    <c:v>219.27732498684054</c:v>
                  </c:pt>
                  <c:pt idx="5178">
                    <c:v>558.34350841310152</c:v>
                  </c:pt>
                  <c:pt idx="5180">
                    <c:v>-761.99698278116557</c:v>
                  </c:pt>
                  <c:pt idx="5182">
                    <c:v>-2486.8206348472813</c:v>
                  </c:pt>
                  <c:pt idx="5184">
                    <c:v>-232.70819052514707</c:v>
                  </c:pt>
                  <c:pt idx="5190">
                    <c:v>1604.51664791043</c:v>
                  </c:pt>
                  <c:pt idx="5192">
                    <c:v>775.4709570572486</c:v>
                  </c:pt>
                  <c:pt idx="5195">
                    <c:v>276.97900095533623</c:v>
                  </c:pt>
                  <c:pt idx="5197">
                    <c:v>-918.73811256752015</c:v>
                  </c:pt>
                  <c:pt idx="5200">
                    <c:v>977.28289568764012</c:v>
                  </c:pt>
                  <c:pt idx="5202">
                    <c:v>944.40371635693737</c:v>
                  </c:pt>
                  <c:pt idx="5204">
                    <c:v>-1386.3834286855745</c:v>
                  </c:pt>
                  <c:pt idx="5206">
                    <c:v>-833.94929092335951</c:v>
                  </c:pt>
                  <c:pt idx="5208">
                    <c:v>-1067.0272130887824</c:v>
                  </c:pt>
                  <c:pt idx="5214">
                    <c:v>958.88642345769404</c:v>
                  </c:pt>
                  <c:pt idx="5216">
                    <c:v>1318.1033388352407</c:v>
                  </c:pt>
                  <c:pt idx="5219">
                    <c:v>-71.203991915746883</c:v>
                  </c:pt>
                  <c:pt idx="5221">
                    <c:v>-353.04640980306067</c:v>
                  </c:pt>
                  <c:pt idx="5224">
                    <c:v>412.78047459150184</c:v>
                  </c:pt>
                  <c:pt idx="5226">
                    <c:v>1198.2932320918335</c:v>
                  </c:pt>
                  <c:pt idx="5228">
                    <c:v>-920.98523563141134</c:v>
                  </c:pt>
                  <c:pt idx="5230">
                    <c:v>-2566.3464906753397</c:v>
                  </c:pt>
                  <c:pt idx="5232">
                    <c:v>-193.69503034083755</c:v>
                  </c:pt>
                  <c:pt idx="5238">
                    <c:v>-138.00191509907017</c:v>
                  </c:pt>
                  <c:pt idx="5240">
                    <c:v>1618.7325635880552</c:v>
                  </c:pt>
                  <c:pt idx="5243">
                    <c:v>274.64832443674823</c:v>
                  </c:pt>
                  <c:pt idx="5245">
                    <c:v>-84.286526443360344</c:v>
                  </c:pt>
                  <c:pt idx="5248">
                    <c:v>74.263477644195518</c:v>
                  </c:pt>
                  <c:pt idx="5250">
                    <c:v>1548.4426093995498</c:v>
                  </c:pt>
                  <c:pt idx="5252">
                    <c:v>-1470.9643927863581</c:v>
                  </c:pt>
                  <c:pt idx="5254">
                    <c:v>-1831.7251057934554</c:v>
                  </c:pt>
                  <c:pt idx="5256">
                    <c:v>-302.26782449894745</c:v>
                  </c:pt>
                  <c:pt idx="5262">
                    <c:v>-122.08699216195964</c:v>
                  </c:pt>
                  <c:pt idx="5264">
                    <c:v>790.47025350377226</c:v>
                  </c:pt>
                  <c:pt idx="5267">
                    <c:v>-447.66059798588321</c:v>
                  </c:pt>
                  <c:pt idx="5269">
                    <c:v>-304.34428834496794</c:v>
                  </c:pt>
                  <c:pt idx="5272">
                    <c:v>657.16049104826379</c:v>
                  </c:pt>
                  <c:pt idx="5274">
                    <c:v>1316.3998765367942</c:v>
                  </c:pt>
                  <c:pt idx="5276">
                    <c:v>-932.48281562047487</c:v>
                  </c:pt>
                  <c:pt idx="5278">
                    <c:v>-830.21682044392946</c:v>
                  </c:pt>
                  <c:pt idx="5280">
                    <c:v>-745.06413891999364</c:v>
                  </c:pt>
                  <c:pt idx="5286">
                    <c:v>-187.69482494723889</c:v>
                  </c:pt>
                  <c:pt idx="5288">
                    <c:v>1582.9658152935735</c:v>
                  </c:pt>
                  <c:pt idx="5291">
                    <c:v>707.31712572937613</c:v>
                  </c:pt>
                  <c:pt idx="5293">
                    <c:v>-1266.1189391020562</c:v>
                  </c:pt>
                  <c:pt idx="5296">
                    <c:v>1470.437398323902</c:v>
                  </c:pt>
                  <c:pt idx="5298">
                    <c:v>549.37658747838577</c:v>
                  </c:pt>
                  <c:pt idx="5300">
                    <c:v>-362.97111521173792</c:v>
                  </c:pt>
                  <c:pt idx="5302">
                    <c:v>-2305.7112427028242</c:v>
                  </c:pt>
                  <c:pt idx="5304">
                    <c:v>-366.45729627721448</c:v>
                  </c:pt>
                  <c:pt idx="5310">
                    <c:v>1633.8524892102741</c:v>
                  </c:pt>
                  <c:pt idx="5312">
                    <c:v>1311.5799391128348</c:v>
                  </c:pt>
                  <c:pt idx="5315">
                    <c:v>-305.13281854274101</c:v>
                  </c:pt>
                  <c:pt idx="5317">
                    <c:v>-267.33164577283969</c:v>
                  </c:pt>
                  <c:pt idx="5320">
                    <c:v>736.6993573916734</c:v>
                  </c:pt>
                  <c:pt idx="5322">
                    <c:v>902.60074841020833</c:v>
                  </c:pt>
                  <c:pt idx="5324">
                    <c:v>-1174.4508497131683</c:v>
                  </c:pt>
                  <c:pt idx="5326">
                    <c:v>-1390.5828658013052</c:v>
                  </c:pt>
                  <c:pt idx="5328">
                    <c:v>-1108.0682810812868</c:v>
                  </c:pt>
                  <c:pt idx="5334">
                    <c:v>1831.5627893522324</c:v>
                  </c:pt>
                  <c:pt idx="5336">
                    <c:v>147.6361075244713</c:v>
                  </c:pt>
                  <c:pt idx="5339">
                    <c:v>784.5523182562647</c:v>
                  </c:pt>
                  <c:pt idx="5341">
                    <c:v>-868.38348476357351</c:v>
                  </c:pt>
                  <c:pt idx="5344">
                    <c:v>246.58997079662004</c:v>
                  </c:pt>
                  <c:pt idx="5346">
                    <c:v>1776.9216389331741</c:v>
                  </c:pt>
                  <c:pt idx="5348">
                    <c:v>-871.06457363662776</c:v>
                  </c:pt>
                  <c:pt idx="5350">
                    <c:v>-2503.4164721276065</c:v>
                  </c:pt>
                  <c:pt idx="5352">
                    <c:v>-1066.0252801813331</c:v>
                  </c:pt>
                  <c:pt idx="5358">
                    <c:v>2091.2177305058867</c:v>
                  </c:pt>
                  <c:pt idx="5360">
                    <c:v>1499.2058849315108</c:v>
                  </c:pt>
                  <c:pt idx="5363">
                    <c:v>441.33856860544256</c:v>
                  </c:pt>
                  <c:pt idx="5365">
                    <c:v>-555.57359481318417</c:v>
                  </c:pt>
                  <c:pt idx="5368">
                    <c:v>1165.1781552992616</c:v>
                  </c:pt>
                  <c:pt idx="5370">
                    <c:v>-279.41242067555868</c:v>
                  </c:pt>
                  <c:pt idx="5372">
                    <c:v>-1657.6584201284422</c:v>
                  </c:pt>
                  <c:pt idx="5374">
                    <c:v>-1339.3248146818005</c:v>
                  </c:pt>
                  <c:pt idx="5376">
                    <c:v>-755.83468079306476</c:v>
                  </c:pt>
                  <c:pt idx="5382">
                    <c:v>1645.9911816712956</c:v>
                  </c:pt>
                  <c:pt idx="5384">
                    <c:v>2264.7074948102963</c:v>
                  </c:pt>
                  <c:pt idx="5387">
                    <c:v>-197.79714279344262</c:v>
                  </c:pt>
                  <c:pt idx="5389">
                    <c:v>-882.73003863056147</c:v>
                  </c:pt>
                  <c:pt idx="5392">
                    <c:v>507.8750952278242</c:v>
                  </c:pt>
                  <c:pt idx="5394">
                    <c:v>959.30714606885158</c:v>
                  </c:pt>
                  <c:pt idx="5396">
                    <c:v>-1383.835583256463</c:v>
                  </c:pt>
                  <c:pt idx="5398">
                    <c:v>-1695.7129237398512</c:v>
                  </c:pt>
                  <c:pt idx="5400">
                    <c:v>-704.49723849997827</c:v>
                  </c:pt>
                  <c:pt idx="5406">
                    <c:v>-808.9726599079986</c:v>
                  </c:pt>
                  <c:pt idx="5408">
                    <c:v>2510.6035334794542</c:v>
                  </c:pt>
                  <c:pt idx="5411">
                    <c:v>80.799670835836878</c:v>
                  </c:pt>
                  <c:pt idx="5413">
                    <c:v>445.6749121439243</c:v>
                  </c:pt>
                  <c:pt idx="5416">
                    <c:v>-301.58510159614889</c:v>
                  </c:pt>
                  <c:pt idx="5418">
                    <c:v>472.36013498310058</c:v>
                  </c:pt>
                  <c:pt idx="5420">
                    <c:v>-351.14932492964726</c:v>
                  </c:pt>
                  <c:pt idx="5422">
                    <c:v>-1712.106381914331</c:v>
                  </c:pt>
                  <c:pt idx="5424">
                    <c:v>-1120.6200228191956</c:v>
                  </c:pt>
                  <c:pt idx="5430">
                    <c:v>373.43183882931044</c:v>
                  </c:pt>
                  <c:pt idx="5432">
                    <c:v>660.6207959109779</c:v>
                  </c:pt>
                  <c:pt idx="5435">
                    <c:v>781.99237693219402</c:v>
                  </c:pt>
                  <c:pt idx="5437">
                    <c:v>-1173.6882015822812</c:v>
                  </c:pt>
                  <c:pt idx="5440">
                    <c:v>1242.7519872820885</c:v>
                  </c:pt>
                  <c:pt idx="5442">
                    <c:v>1979.5821517919103</c:v>
                  </c:pt>
                  <c:pt idx="5444">
                    <c:v>-1064.9920947545397</c:v>
                  </c:pt>
                  <c:pt idx="5446">
                    <c:v>-2229.0937369749881</c:v>
                  </c:pt>
                  <c:pt idx="5448">
                    <c:v>-351.51178967709166</c:v>
                  </c:pt>
                  <c:pt idx="5454">
                    <c:v>1357.8947950782331</c:v>
                  </c:pt>
                  <c:pt idx="5456">
                    <c:v>1243.3906895625187</c:v>
                  </c:pt>
                  <c:pt idx="5459">
                    <c:v>395.69205525360303</c:v>
                  </c:pt>
                  <c:pt idx="5461">
                    <c:v>-576.93689749244732</c:v>
                  </c:pt>
                  <c:pt idx="5464">
                    <c:v>434.11262042288217</c:v>
                  </c:pt>
                  <c:pt idx="5466">
                    <c:v>1558.1104865999951</c:v>
                  </c:pt>
                  <c:pt idx="5468">
                    <c:v>-1444.4526805930072</c:v>
                  </c:pt>
                  <c:pt idx="5470">
                    <c:v>-2077.9022270072674</c:v>
                  </c:pt>
                  <c:pt idx="5472">
                    <c:v>-710.68136826064801</c:v>
                  </c:pt>
                  <c:pt idx="5478">
                    <c:v>1496.0601674872887</c:v>
                  </c:pt>
                  <c:pt idx="5480">
                    <c:v>849.44157821808767</c:v>
                  </c:pt>
                  <c:pt idx="5483">
                    <c:v>463.21265170225888</c:v>
                  </c:pt>
                  <c:pt idx="5485">
                    <c:v>-1138.9177627866193</c:v>
                  </c:pt>
                  <c:pt idx="5488">
                    <c:v>1011.1371470716076</c:v>
                  </c:pt>
                  <c:pt idx="5490">
                    <c:v>1757.1302694354781</c:v>
                  </c:pt>
                  <c:pt idx="5492">
                    <c:v>-1642.6511985564684</c:v>
                  </c:pt>
                  <c:pt idx="5494">
                    <c:v>-1191.5896886151531</c:v>
                  </c:pt>
                  <c:pt idx="5496">
                    <c:v>-1584.7722888251883</c:v>
                  </c:pt>
                  <c:pt idx="5502">
                    <c:v>1198.0409436154951</c:v>
                  </c:pt>
                  <c:pt idx="5504">
                    <c:v>1713.7652007684519</c:v>
                  </c:pt>
                  <c:pt idx="5507">
                    <c:v>168.68103120829619</c:v>
                  </c:pt>
                  <c:pt idx="5509">
                    <c:v>-385.6929022297445</c:v>
                  </c:pt>
                  <c:pt idx="5512">
                    <c:v>28.940799819680251</c:v>
                  </c:pt>
                  <c:pt idx="5514">
                    <c:v>981.87123950969908</c:v>
                  </c:pt>
                  <c:pt idx="5516">
                    <c:v>-1246.9523243906478</c:v>
                  </c:pt>
                  <c:pt idx="5518">
                    <c:v>-1204.8967557701762</c:v>
                  </c:pt>
                  <c:pt idx="5520">
                    <c:v>-1068.3392683495258</c:v>
                  </c:pt>
                  <c:pt idx="5526">
                    <c:v>729.47213044021919</c:v>
                  </c:pt>
                  <c:pt idx="5528">
                    <c:v>2219.7174491086662</c:v>
                  </c:pt>
                  <c:pt idx="5531">
                    <c:v>-280.50987208585502</c:v>
                  </c:pt>
                  <c:pt idx="5533">
                    <c:v>-788.43425497096177</c:v>
                  </c:pt>
                  <c:pt idx="5536">
                    <c:v>653.82388750842074</c:v>
                  </c:pt>
                  <c:pt idx="5538">
                    <c:v>1640.0760709647802</c:v>
                  </c:pt>
                  <c:pt idx="5540">
                    <c:v>-1661.0200404805655</c:v>
                  </c:pt>
                  <c:pt idx="5542">
                    <c:v>-1619.2656749065209</c:v>
                  </c:pt>
                  <c:pt idx="5544">
                    <c:v>-1005.4619624307306</c:v>
                  </c:pt>
                  <c:pt idx="5550">
                    <c:v>1624.5138652030437</c:v>
                  </c:pt>
                  <c:pt idx="5552">
                    <c:v>583.46787504317035</c:v>
                  </c:pt>
                  <c:pt idx="5555">
                    <c:v>-233.52370019997034</c:v>
                  </c:pt>
                  <c:pt idx="5557">
                    <c:v>-812.33227912579241</c:v>
                  </c:pt>
                  <c:pt idx="5560">
                    <c:v>1484.8510691746524</c:v>
                  </c:pt>
                  <c:pt idx="5562">
                    <c:v>498.854849781128</c:v>
                  </c:pt>
                  <c:pt idx="5564">
                    <c:v>-514.29456375481095</c:v>
                  </c:pt>
                  <c:pt idx="5566">
                    <c:v>-1150.7868922687703</c:v>
                  </c:pt>
                  <c:pt idx="5568">
                    <c:v>-1870.2461924838208</c:v>
                  </c:pt>
                  <c:pt idx="5574">
                    <c:v>429.24054135270126</c:v>
                  </c:pt>
                  <c:pt idx="5576">
                    <c:v>730.65258023202841</c:v>
                  </c:pt>
                  <c:pt idx="5579">
                    <c:v>325.94546074078971</c:v>
                  </c:pt>
                  <c:pt idx="5581">
                    <c:v>-550.69985555481981</c:v>
                  </c:pt>
                  <c:pt idx="5584">
                    <c:v>430.80220921573346</c:v>
                  </c:pt>
                  <c:pt idx="5586">
                    <c:v>1754.4743735304182</c:v>
                  </c:pt>
                  <c:pt idx="5588">
                    <c:v>-1064.3623606938199</c:v>
                  </c:pt>
                  <c:pt idx="5590">
                    <c:v>-1548.9113914240334</c:v>
                  </c:pt>
                  <c:pt idx="5592">
                    <c:v>-575.24587504112969</c:v>
                  </c:pt>
                  <c:pt idx="5598">
                    <c:v>-332.05771376346092</c:v>
                  </c:pt>
                  <c:pt idx="5600">
                    <c:v>1314.1403582011681</c:v>
                  </c:pt>
                  <c:pt idx="5603">
                    <c:v>227.45145077117559</c:v>
                  </c:pt>
                  <c:pt idx="5605">
                    <c:v>-429.153303250725</c:v>
                  </c:pt>
                  <c:pt idx="5608">
                    <c:v>1716.212980182976</c:v>
                  </c:pt>
                  <c:pt idx="5610">
                    <c:v>788.65135743521387</c:v>
                  </c:pt>
                  <c:pt idx="5612">
                    <c:v>-1020.0665701880607</c:v>
                  </c:pt>
                  <c:pt idx="5614">
                    <c:v>-1825.0468726325053</c:v>
                  </c:pt>
                  <c:pt idx="5616">
                    <c:v>-891.47122646734715</c:v>
                  </c:pt>
                  <c:pt idx="5622">
                    <c:v>1377.509100350886</c:v>
                  </c:pt>
                  <c:pt idx="5624">
                    <c:v>2324.0818486588541</c:v>
                  </c:pt>
                  <c:pt idx="5627">
                    <c:v>138.73006890241959</c:v>
                  </c:pt>
                  <c:pt idx="5629">
                    <c:v>-247.59554297812429</c:v>
                  </c:pt>
                  <c:pt idx="5632">
                    <c:v>-643.67713810031273</c:v>
                  </c:pt>
                  <c:pt idx="5634">
                    <c:v>1682.4131914063328</c:v>
                  </c:pt>
                  <c:pt idx="5636">
                    <c:v>-1119.2225173212937</c:v>
                  </c:pt>
                  <c:pt idx="5638">
                    <c:v>-1523.2783898120906</c:v>
                  </c:pt>
                  <c:pt idx="5640">
                    <c:v>-927.70464170848936</c:v>
                  </c:pt>
                  <c:pt idx="5646">
                    <c:v>913.18064525468071</c:v>
                  </c:pt>
                  <c:pt idx="5648">
                    <c:v>1336.684813446871</c:v>
                  </c:pt>
                  <c:pt idx="5651">
                    <c:v>303.99313043704751</c:v>
                  </c:pt>
                  <c:pt idx="5653">
                    <c:v>-270.47693626881664</c:v>
                  </c:pt>
                  <c:pt idx="5656">
                    <c:v>-973.53956956281399</c:v>
                  </c:pt>
                  <c:pt idx="5658">
                    <c:v>2869.7767244222814</c:v>
                  </c:pt>
                  <c:pt idx="5660">
                    <c:v>-1251.5760040176101</c:v>
                  </c:pt>
                  <c:pt idx="5662">
                    <c:v>-1839.6175794646697</c:v>
                  </c:pt>
                  <c:pt idx="5664">
                    <c:v>-1469.5936807114849</c:v>
                  </c:pt>
                  <c:pt idx="5670">
                    <c:v>1241.9394766124242</c:v>
                  </c:pt>
                  <c:pt idx="5672">
                    <c:v>671.45758062601453</c:v>
                  </c:pt>
                  <c:pt idx="5675">
                    <c:v>58.16880159646098</c:v>
                  </c:pt>
                  <c:pt idx="5677">
                    <c:v>-777.38105933689076</c:v>
                  </c:pt>
                  <c:pt idx="5680">
                    <c:v>-72.698156708418537</c:v>
                  </c:pt>
                  <c:pt idx="5682">
                    <c:v>1847.2059383770247</c:v>
                  </c:pt>
                  <c:pt idx="5684">
                    <c:v>-1207.2174999910931</c:v>
                  </c:pt>
                  <c:pt idx="5686">
                    <c:v>-406.5298011498453</c:v>
                  </c:pt>
                  <c:pt idx="5688">
                    <c:v>-1362.8518948354686</c:v>
                  </c:pt>
                  <c:pt idx="5694">
                    <c:v>1353.1537329853818</c:v>
                  </c:pt>
                  <c:pt idx="5696">
                    <c:v>944.25000390537753</c:v>
                  </c:pt>
                  <c:pt idx="5699">
                    <c:v>-600.78170175223931</c:v>
                  </c:pt>
                  <c:pt idx="5701">
                    <c:v>76.543825937398651</c:v>
                  </c:pt>
                  <c:pt idx="5704">
                    <c:v>-458.16319318950991</c:v>
                  </c:pt>
                  <c:pt idx="5706">
                    <c:v>1902.9085972279172</c:v>
                  </c:pt>
                  <c:pt idx="5708">
                    <c:v>-972.84230090717028</c:v>
                  </c:pt>
                  <c:pt idx="5710">
                    <c:v>-1219.5646564005474</c:v>
                  </c:pt>
                  <c:pt idx="5712">
                    <c:v>-1433.5121935377738</c:v>
                  </c:pt>
                  <c:pt idx="5718">
                    <c:v>1050.2099493557162</c:v>
                  </c:pt>
                  <c:pt idx="5720">
                    <c:v>752.17979258367632</c:v>
                  </c:pt>
                  <c:pt idx="5723">
                    <c:v>194.05558781968648</c:v>
                  </c:pt>
                  <c:pt idx="5725">
                    <c:v>-47.570943474132946</c:v>
                  </c:pt>
                  <c:pt idx="5728">
                    <c:v>479.26441270453506</c:v>
                  </c:pt>
                  <c:pt idx="5730">
                    <c:v>1403.7810249618233</c:v>
                  </c:pt>
                  <c:pt idx="5732">
                    <c:v>-743.86738795858764</c:v>
                  </c:pt>
                  <c:pt idx="5734">
                    <c:v>-2166.1660699249151</c:v>
                  </c:pt>
                  <c:pt idx="5736">
                    <c:v>-1202.9071786739369</c:v>
                  </c:pt>
                  <c:pt idx="5742">
                    <c:v>382.222627704974</c:v>
                  </c:pt>
                  <c:pt idx="5744">
                    <c:v>1269.9656815023191</c:v>
                  </c:pt>
                  <c:pt idx="5747">
                    <c:v>-611.95724893802617</c:v>
                  </c:pt>
                  <c:pt idx="5749">
                    <c:v>842.73837981431643</c:v>
                  </c:pt>
                  <c:pt idx="5752">
                    <c:v>109.07502513816507</c:v>
                  </c:pt>
                  <c:pt idx="5754">
                    <c:v>1269.7197888196933</c:v>
                  </c:pt>
                  <c:pt idx="5756">
                    <c:v>-903.19429690383549</c:v>
                  </c:pt>
                  <c:pt idx="5758">
                    <c:v>-1727.5494469739824</c:v>
                  </c:pt>
                  <c:pt idx="5760">
                    <c:v>-1083.7293633251556</c:v>
                  </c:pt>
                  <c:pt idx="5766">
                    <c:v>1083.9171146796652</c:v>
                  </c:pt>
                  <c:pt idx="5768">
                    <c:v>217.84939747033604</c:v>
                  </c:pt>
                  <c:pt idx="5771">
                    <c:v>1694.1675644646748</c:v>
                  </c:pt>
                  <c:pt idx="5773">
                    <c:v>-834.10082469937333</c:v>
                  </c:pt>
                  <c:pt idx="5776">
                    <c:v>-315.14364069652584</c:v>
                  </c:pt>
                  <c:pt idx="5778">
                    <c:v>1259.8469241978964</c:v>
                  </c:pt>
                  <c:pt idx="5780">
                    <c:v>609.88893434730562</c:v>
                  </c:pt>
                  <c:pt idx="5782">
                    <c:v>-2125.3221364461497</c:v>
                  </c:pt>
                  <c:pt idx="5784">
                    <c:v>-817.97390861444183</c:v>
                  </c:pt>
                  <c:pt idx="5790">
                    <c:v>1167.3214238441415</c:v>
                  </c:pt>
                  <c:pt idx="5792">
                    <c:v>1996.3226398340521</c:v>
                  </c:pt>
                  <c:pt idx="5795">
                    <c:v>-436.29720391503724</c:v>
                  </c:pt>
                  <c:pt idx="5797">
                    <c:v>931.8450066068981</c:v>
                  </c:pt>
                  <c:pt idx="5800">
                    <c:v>-1578.2416637812094</c:v>
                  </c:pt>
                  <c:pt idx="5802">
                    <c:v>328.69191227827832</c:v>
                  </c:pt>
                  <c:pt idx="5804">
                    <c:v>910.8845069898307</c:v>
                  </c:pt>
                  <c:pt idx="5806">
                    <c:v>-1336.2225424571661</c:v>
                  </c:pt>
                  <c:pt idx="5808">
                    <c:v>-1504.5581996294241</c:v>
                  </c:pt>
                  <c:pt idx="5814">
                    <c:v>1042.8721999365043</c:v>
                  </c:pt>
                  <c:pt idx="5816">
                    <c:v>1738.7779899980706</c:v>
                  </c:pt>
                  <c:pt idx="5819">
                    <c:v>649.3671769694738</c:v>
                  </c:pt>
                  <c:pt idx="5821">
                    <c:v>-197.71717427804833</c:v>
                  </c:pt>
                  <c:pt idx="5824">
                    <c:v>-1206.15704498376</c:v>
                  </c:pt>
                  <c:pt idx="5826">
                    <c:v>1135.3575341605683</c:v>
                  </c:pt>
                  <c:pt idx="5828">
                    <c:v>-49.794279496432864</c:v>
                  </c:pt>
                  <c:pt idx="5830">
                    <c:v>-1346.0880822088584</c:v>
                  </c:pt>
                  <c:pt idx="5832">
                    <c:v>-2029.6064145630353</c:v>
                  </c:pt>
                  <c:pt idx="5838">
                    <c:v>1631.3955651176129</c:v>
                  </c:pt>
                  <c:pt idx="5840">
                    <c:v>668.01996784488801</c:v>
                  </c:pt>
                  <c:pt idx="5843">
                    <c:v>562.73027286891374</c:v>
                  </c:pt>
                  <c:pt idx="5845">
                    <c:v>175.40215675502623</c:v>
                  </c:pt>
                  <c:pt idx="5848">
                    <c:v>78.97836240349352</c:v>
                  </c:pt>
                  <c:pt idx="5850">
                    <c:v>-149.51892973385839</c:v>
                  </c:pt>
                  <c:pt idx="5852">
                    <c:v>109.69685335856047</c:v>
                  </c:pt>
                  <c:pt idx="5854">
                    <c:v>-907.63209522699617</c:v>
                  </c:pt>
                  <c:pt idx="5856">
                    <c:v>-2153.3255255903914</c:v>
                  </c:pt>
                  <c:pt idx="5862">
                    <c:v>826.78957625818111</c:v>
                  </c:pt>
                  <c:pt idx="5864">
                    <c:v>1825.0116036308791</c:v>
                  </c:pt>
                  <c:pt idx="5867">
                    <c:v>-116.33525347778777</c:v>
                  </c:pt>
                  <c:pt idx="5869">
                    <c:v>6.3188678889564471</c:v>
                  </c:pt>
                  <c:pt idx="5872">
                    <c:v>-1090.3200184766793</c:v>
                  </c:pt>
                  <c:pt idx="5874">
                    <c:v>1930.5092384371128</c:v>
                  </c:pt>
                  <c:pt idx="5876">
                    <c:v>726.86285033848253</c:v>
                  </c:pt>
                  <c:pt idx="5878">
                    <c:v>-2505.6391035704983</c:v>
                  </c:pt>
                  <c:pt idx="5880">
                    <c:v>-1409.4796643141617</c:v>
                  </c:pt>
                  <c:pt idx="5886">
                    <c:v>1351.9749719599586</c:v>
                  </c:pt>
                  <c:pt idx="5888">
                    <c:v>1134.0989493367269</c:v>
                  </c:pt>
                  <c:pt idx="5891">
                    <c:v>-327.52280593335672</c:v>
                  </c:pt>
                  <c:pt idx="5893">
                    <c:v>32.797113722237555</c:v>
                  </c:pt>
                  <c:pt idx="5896">
                    <c:v>183.06629573071041</c:v>
                  </c:pt>
                  <c:pt idx="5898">
                    <c:v>722.15754137373733</c:v>
                  </c:pt>
                  <c:pt idx="5900">
                    <c:v>103.54852393981128</c:v>
                  </c:pt>
                  <c:pt idx="5902">
                    <c:v>-1606.6487938868486</c:v>
                  </c:pt>
                  <c:pt idx="5904">
                    <c:v>-1530.6075843163198</c:v>
                  </c:pt>
                  <c:pt idx="5910">
                    <c:v>-104.18079151530037</c:v>
                  </c:pt>
                  <c:pt idx="5912">
                    <c:v>1862.9242342339385</c:v>
                  </c:pt>
                  <c:pt idx="5915">
                    <c:v>441.1428426356506</c:v>
                  </c:pt>
                  <c:pt idx="5917">
                    <c:v>-332.98824221536051</c:v>
                  </c:pt>
                  <c:pt idx="5920">
                    <c:v>-333.97158262123048</c:v>
                  </c:pt>
                  <c:pt idx="5922">
                    <c:v>159.14588685991112</c:v>
                  </c:pt>
                  <c:pt idx="5924">
                    <c:v>1359.1967218410573</c:v>
                  </c:pt>
                  <c:pt idx="5926">
                    <c:v>-1764.3534525590476</c:v>
                  </c:pt>
                  <c:pt idx="5928">
                    <c:v>-1453.4286133100377</c:v>
                  </c:pt>
                  <c:pt idx="5934">
                    <c:v>-678.91475893740608</c:v>
                  </c:pt>
                  <c:pt idx="5936">
                    <c:v>1554.2652430473463</c:v>
                  </c:pt>
                  <c:pt idx="5939">
                    <c:v>116.88630126280623</c:v>
                  </c:pt>
                  <c:pt idx="5941">
                    <c:v>-412.4357076712804</c:v>
                  </c:pt>
                  <c:pt idx="5944">
                    <c:v>404.05566763830939</c:v>
                  </c:pt>
                  <c:pt idx="5946">
                    <c:v>1134.5920872352144</c:v>
                  </c:pt>
                  <c:pt idx="5948">
                    <c:v>22.501991230328713</c:v>
                  </c:pt>
                  <c:pt idx="5950">
                    <c:v>-1910.1899161241454</c:v>
                  </c:pt>
                  <c:pt idx="5952">
                    <c:v>-537.7935025416391</c:v>
                  </c:pt>
                  <c:pt idx="5958">
                    <c:v>1942.7384112759082</c:v>
                  </c:pt>
                  <c:pt idx="5960">
                    <c:v>778.59715950453756</c:v>
                  </c:pt>
                  <c:pt idx="5963">
                    <c:v>371.01461945531264</c:v>
                  </c:pt>
                  <c:pt idx="5965">
                    <c:v>-375.11656379518536</c:v>
                  </c:pt>
                  <c:pt idx="5968">
                    <c:v>182.76519396141521</c:v>
                  </c:pt>
                  <c:pt idx="5970">
                    <c:v>467.52284976930241</c:v>
                  </c:pt>
                  <c:pt idx="5972">
                    <c:v>570.76815979656385</c:v>
                  </c:pt>
                  <c:pt idx="5974">
                    <c:v>-2248.2309476642222</c:v>
                  </c:pt>
                  <c:pt idx="5976">
                    <c:v>-1450.7119434384913</c:v>
                  </c:pt>
                  <c:pt idx="5982">
                    <c:v>793.61914951134531</c:v>
                  </c:pt>
                  <c:pt idx="5984">
                    <c:v>1663.6726138523809</c:v>
                  </c:pt>
                  <c:pt idx="5987">
                    <c:v>776.36769049915165</c:v>
                  </c:pt>
                  <c:pt idx="5989">
                    <c:v>85.426475482807291</c:v>
                  </c:pt>
                  <c:pt idx="5992">
                    <c:v>-257.36288071676609</c:v>
                  </c:pt>
                  <c:pt idx="5994">
                    <c:v>-80.133120518104988</c:v>
                  </c:pt>
                  <c:pt idx="5996">
                    <c:v>-445.00230795878088</c:v>
                  </c:pt>
                  <c:pt idx="5998">
                    <c:v>-1629.2505514513214</c:v>
                  </c:pt>
                  <c:pt idx="6000">
                    <c:v>-552.75328517331582</c:v>
                  </c:pt>
                  <c:pt idx="6006">
                    <c:v>1338.9914051692722</c:v>
                  </c:pt>
                  <c:pt idx="6008">
                    <c:v>1639.4027894562132</c:v>
                  </c:pt>
                  <c:pt idx="6011">
                    <c:v>-94.029587358571007</c:v>
                  </c:pt>
                  <c:pt idx="6013">
                    <c:v>-243.91545845628571</c:v>
                  </c:pt>
                  <c:pt idx="6016">
                    <c:v>-480.61022564976884</c:v>
                  </c:pt>
                  <c:pt idx="6018">
                    <c:v>735.37484674450025</c:v>
                  </c:pt>
                  <c:pt idx="6020">
                    <c:v>832.89853952530757</c:v>
                  </c:pt>
                  <c:pt idx="6022">
                    <c:v>-2766.8633961106498</c:v>
                  </c:pt>
                  <c:pt idx="6024">
                    <c:v>-791.16341329833813</c:v>
                  </c:pt>
                  <c:pt idx="6030">
                    <c:v>1809.4837767342251</c:v>
                  </c:pt>
                  <c:pt idx="6032">
                    <c:v>1395.4752883417059</c:v>
                  </c:pt>
                  <c:pt idx="6035">
                    <c:v>-975.8602712361062</c:v>
                  </c:pt>
                  <c:pt idx="6037">
                    <c:v>-197.22072556082639</c:v>
                  </c:pt>
                  <c:pt idx="6040">
                    <c:v>-275.29216615439509</c:v>
                  </c:pt>
                  <c:pt idx="6042">
                    <c:v>98.543170335997274</c:v>
                  </c:pt>
                  <c:pt idx="6044">
                    <c:v>1451.7667065131027</c:v>
                  </c:pt>
                  <c:pt idx="6046">
                    <c:v>-1131.3239050902994</c:v>
                  </c:pt>
                  <c:pt idx="6048">
                    <c:v>-2415.8346284072868</c:v>
                  </c:pt>
                  <c:pt idx="6054">
                    <c:v>853.07284014432662</c:v>
                  </c:pt>
                  <c:pt idx="6056">
                    <c:v>1210.6020271920897</c:v>
                  </c:pt>
                  <c:pt idx="6059">
                    <c:v>-117.26096957789559</c:v>
                  </c:pt>
                  <c:pt idx="6061">
                    <c:v>-39.391515615225217</c:v>
                  </c:pt>
                  <c:pt idx="6064">
                    <c:v>-1273.3189808385105</c:v>
                  </c:pt>
                  <c:pt idx="6066">
                    <c:v>1001.7155696615955</c:v>
                  </c:pt>
                  <c:pt idx="6068">
                    <c:v>1174.3298981647386</c:v>
                  </c:pt>
                  <c:pt idx="6070">
                    <c:v>-2113.3011676499082</c:v>
                  </c:pt>
                  <c:pt idx="6072">
                    <c:v>-1175.6096515780318</c:v>
                  </c:pt>
                  <c:pt idx="6078">
                    <c:v>-118.19985796390938</c:v>
                  </c:pt>
                  <c:pt idx="6080">
                    <c:v>1422.9739127982721</c:v>
                  </c:pt>
                  <c:pt idx="6083">
                    <c:v>403.68857641410796</c:v>
                  </c:pt>
                  <c:pt idx="6085">
                    <c:v>-530.78123339319791</c:v>
                  </c:pt>
                  <c:pt idx="6088">
                    <c:v>-220.55492814541503</c:v>
                  </c:pt>
                  <c:pt idx="6090">
                    <c:v>-214.44912616756483</c:v>
                  </c:pt>
                  <c:pt idx="6092">
                    <c:v>2598.6805233156156</c:v>
                  </c:pt>
                  <c:pt idx="6094">
                    <c:v>-2540.0868719704267</c:v>
                  </c:pt>
                  <c:pt idx="6096">
                    <c:v>-2494.113952106416</c:v>
                  </c:pt>
                  <c:pt idx="6102">
                    <c:v>30.220244627873399</c:v>
                  </c:pt>
                  <c:pt idx="6104">
                    <c:v>-435.64273079818486</c:v>
                  </c:pt>
                  <c:pt idx="6107">
                    <c:v>-459.51268648214682</c:v>
                  </c:pt>
                  <c:pt idx="6109">
                    <c:v>783.55008583342351</c:v>
                  </c:pt>
                  <c:pt idx="6112">
                    <c:v>-360.28163557236439</c:v>
                  </c:pt>
                  <c:pt idx="6114">
                    <c:v>915.17276139078604</c:v>
                  </c:pt>
                  <c:pt idx="6116">
                    <c:v>826.70404059820612</c:v>
                  </c:pt>
                  <c:pt idx="6118">
                    <c:v>-918.93237594008679</c:v>
                  </c:pt>
                  <c:pt idx="6120">
                    <c:v>-709.75783202521234</c:v>
                  </c:pt>
                  <c:pt idx="6126">
                    <c:v>-81.377962712576846</c:v>
                  </c:pt>
                  <c:pt idx="6128">
                    <c:v>1082.9476501689878</c:v>
                  </c:pt>
                  <c:pt idx="6131">
                    <c:v>-283.23464658066041</c:v>
                  </c:pt>
                  <c:pt idx="6133">
                    <c:v>214.55979976196068</c:v>
                  </c:pt>
                  <c:pt idx="6136">
                    <c:v>-479.95201057903796</c:v>
                  </c:pt>
                  <c:pt idx="6138">
                    <c:v>1379.4059908997915</c:v>
                  </c:pt>
                  <c:pt idx="6140">
                    <c:v>1043.3143663257979</c:v>
                  </c:pt>
                  <c:pt idx="6142">
                    <c:v>-2228.3865227962015</c:v>
                  </c:pt>
                  <c:pt idx="6144">
                    <c:v>-503.31155294756172</c:v>
                  </c:pt>
                  <c:pt idx="6150">
                    <c:v>1781.6280910522109</c:v>
                  </c:pt>
                  <c:pt idx="6152">
                    <c:v>947.95473151161787</c:v>
                  </c:pt>
                  <c:pt idx="6155">
                    <c:v>693.34232577978764</c:v>
                  </c:pt>
                  <c:pt idx="6157">
                    <c:v>-200.2209186449254</c:v>
                  </c:pt>
                  <c:pt idx="6160">
                    <c:v>-807.75755181470231</c:v>
                  </c:pt>
                  <c:pt idx="6162">
                    <c:v>556.68179487214729</c:v>
                  </c:pt>
                  <c:pt idx="6164">
                    <c:v>1071.140176869616</c:v>
                  </c:pt>
                  <c:pt idx="6166">
                    <c:v>-1629.9125198435213</c:v>
                  </c:pt>
                  <c:pt idx="6168">
                    <c:v>-1388.0141779840469</c:v>
                  </c:pt>
                  <c:pt idx="6174">
                    <c:v>1165.8915313225098</c:v>
                  </c:pt>
                  <c:pt idx="6176">
                    <c:v>1206.6361815388882</c:v>
                  </c:pt>
                  <c:pt idx="6179">
                    <c:v>413.6087989647167</c:v>
                  </c:pt>
                  <c:pt idx="6181">
                    <c:v>-368.23334058980618</c:v>
                  </c:pt>
                  <c:pt idx="6184">
                    <c:v>278.63083662477948</c:v>
                  </c:pt>
                  <c:pt idx="6186">
                    <c:v>81.580191187098535</c:v>
                  </c:pt>
                  <c:pt idx="6188">
                    <c:v>448.75681101965529</c:v>
                  </c:pt>
                  <c:pt idx="6190">
                    <c:v>-2678.4712179187991</c:v>
                  </c:pt>
                  <c:pt idx="6192">
                    <c:v>-666.62131853809842</c:v>
                  </c:pt>
                  <c:pt idx="6198">
                    <c:v>1000.0889130905634</c:v>
                  </c:pt>
                  <c:pt idx="6200">
                    <c:v>499.83875211097256</c:v>
                  </c:pt>
                  <c:pt idx="6203">
                    <c:v>-156.72880921911201</c:v>
                  </c:pt>
                  <c:pt idx="6205">
                    <c:v>-81.971463455052799</c:v>
                  </c:pt>
                  <c:pt idx="6208">
                    <c:v>-859.6153313529212</c:v>
                  </c:pt>
                  <c:pt idx="6210">
                    <c:v>1849.1212436728947</c:v>
                  </c:pt>
                  <c:pt idx="6212">
                    <c:v>196.09399372155895</c:v>
                  </c:pt>
                  <c:pt idx="6214">
                    <c:v>-1899.4103164605331</c:v>
                  </c:pt>
                  <c:pt idx="6216">
                    <c:v>-1038.9664490260275</c:v>
                  </c:pt>
                  <c:pt idx="6222">
                    <c:v>1213.4154734854692</c:v>
                  </c:pt>
                  <c:pt idx="6224">
                    <c:v>1055.1457092430501</c:v>
                  </c:pt>
                  <c:pt idx="6227">
                    <c:v>-563.34756332749748</c:v>
                  </c:pt>
                  <c:pt idx="6229">
                    <c:v>-144.25034048772432</c:v>
                  </c:pt>
                  <c:pt idx="6232">
                    <c:v>-559.25406273043336</c:v>
                  </c:pt>
                  <c:pt idx="6234">
                    <c:v>1454.7010659493899</c:v>
                  </c:pt>
                  <c:pt idx="6236">
                    <c:v>921.42603975884413</c:v>
                  </c:pt>
                  <c:pt idx="6238">
                    <c:v>-1868.1354770598264</c:v>
                  </c:pt>
                  <c:pt idx="6240">
                    <c:v>-1424.2372742044317</c:v>
                  </c:pt>
                  <c:pt idx="6246">
                    <c:v>-154.82591073199001</c:v>
                  </c:pt>
                  <c:pt idx="6248">
                    <c:v>1069.3936636201743</c:v>
                  </c:pt>
                  <c:pt idx="6251">
                    <c:v>242.00703130295915</c:v>
                  </c:pt>
                  <c:pt idx="6253">
                    <c:v>-200.76549331348906</c:v>
                  </c:pt>
                  <c:pt idx="6256">
                    <c:v>958.69991968074646</c:v>
                  </c:pt>
                  <c:pt idx="6258">
                    <c:v>498.81514998794228</c:v>
                  </c:pt>
                  <c:pt idx="6260">
                    <c:v>889.35609758546343</c:v>
                  </c:pt>
                  <c:pt idx="6262">
                    <c:v>-1902.9434626066541</c:v>
                  </c:pt>
                  <c:pt idx="6264">
                    <c:v>-1590.9661403477821</c:v>
                  </c:pt>
                  <c:pt idx="6270">
                    <c:v>416.8000441582135</c:v>
                  </c:pt>
                  <c:pt idx="6272">
                    <c:v>737.58603491149006</c:v>
                  </c:pt>
                  <c:pt idx="6275">
                    <c:v>-321.78672873471987</c:v>
                  </c:pt>
                  <c:pt idx="6277">
                    <c:v>51.036007361912198</c:v>
                  </c:pt>
                  <c:pt idx="6280">
                    <c:v>773.63665213540298</c:v>
                  </c:pt>
                  <c:pt idx="6282">
                    <c:v>10.012707098572719</c:v>
                  </c:pt>
                  <c:pt idx="6284">
                    <c:v>1257.1514296522946</c:v>
                  </c:pt>
                  <c:pt idx="6286">
                    <c:v>-1975.5889086277784</c:v>
                  </c:pt>
                  <c:pt idx="6288">
                    <c:v>-1055.1782928704833</c:v>
                  </c:pt>
                  <c:pt idx="6294">
                    <c:v>1629.3826096837711</c:v>
                  </c:pt>
                  <c:pt idx="6296">
                    <c:v>2092.0150862706287</c:v>
                  </c:pt>
                  <c:pt idx="6299">
                    <c:v>-249.06094584809762</c:v>
                  </c:pt>
                  <c:pt idx="6301">
                    <c:v>-241.12392710482527</c:v>
                  </c:pt>
                  <c:pt idx="6304">
                    <c:v>-631.44572053905358</c:v>
                  </c:pt>
                  <c:pt idx="6306">
                    <c:v>885.93261812043784</c:v>
                  </c:pt>
                  <c:pt idx="6308">
                    <c:v>545.9797251153941</c:v>
                  </c:pt>
                  <c:pt idx="6310">
                    <c:v>-1437.8791048082494</c:v>
                  </c:pt>
                  <c:pt idx="6312">
                    <c:v>-2319.6133737330165</c:v>
                  </c:pt>
                  <c:pt idx="6318">
                    <c:v>2598.682614079702</c:v>
                  </c:pt>
                  <c:pt idx="6320">
                    <c:v>1329.1355557788338</c:v>
                  </c:pt>
                  <c:pt idx="6323">
                    <c:v>-1034.2229166450306</c:v>
                  </c:pt>
                  <c:pt idx="6325">
                    <c:v>-319.14575197637532</c:v>
                  </c:pt>
                  <c:pt idx="6328">
                    <c:v>18.468359972790495</c:v>
                  </c:pt>
                  <c:pt idx="6330">
                    <c:v>705.32036308299575</c:v>
                  </c:pt>
                  <c:pt idx="6332">
                    <c:v>1442.4185501494248</c:v>
                  </c:pt>
                  <c:pt idx="6334">
                    <c:v>-2541.7633179006189</c:v>
                  </c:pt>
                  <c:pt idx="6336">
                    <c:v>-1593.4888077644046</c:v>
                  </c:pt>
                  <c:pt idx="6342">
                    <c:v>1764.5180924126234</c:v>
                  </c:pt>
                  <c:pt idx="6344">
                    <c:v>764.14622933882129</c:v>
                  </c:pt>
                  <c:pt idx="6347">
                    <c:v>522.84373201744165</c:v>
                  </c:pt>
                  <c:pt idx="6349">
                    <c:v>-337.48265837513827</c:v>
                  </c:pt>
                  <c:pt idx="6352">
                    <c:v>-158.25197227514582</c:v>
                  </c:pt>
                  <c:pt idx="6354">
                    <c:v>-195.22970187698957</c:v>
                  </c:pt>
                  <c:pt idx="6356">
                    <c:v>2168.1355498044977</c:v>
                  </c:pt>
                  <c:pt idx="6358">
                    <c:v>-3121.924046441949</c:v>
                  </c:pt>
                  <c:pt idx="6360">
                    <c:v>-1595.547179578245</c:v>
                  </c:pt>
                  <c:pt idx="6366">
                    <c:v>1428.327490204023</c:v>
                  </c:pt>
                  <c:pt idx="6368">
                    <c:v>1140.5751985017414</c:v>
                  </c:pt>
                  <c:pt idx="6371">
                    <c:v>-260.79835709542749</c:v>
                  </c:pt>
                  <c:pt idx="6373">
                    <c:v>-362.42880759297987</c:v>
                  </c:pt>
                  <c:pt idx="6376">
                    <c:v>-422.79205472559261</c:v>
                  </c:pt>
                  <c:pt idx="6378">
                    <c:v>901.61354178976035</c:v>
                  </c:pt>
                  <c:pt idx="6380">
                    <c:v>1427.4731360022124</c:v>
                  </c:pt>
                  <c:pt idx="6382">
                    <c:v>-1979.0451433319577</c:v>
                  </c:pt>
                  <c:pt idx="6384">
                    <c:v>-1724.609620840949</c:v>
                  </c:pt>
                  <c:pt idx="6390">
                    <c:v>267.8334660003693</c:v>
                  </c:pt>
                  <c:pt idx="6392">
                    <c:v>1684.4355039139809</c:v>
                  </c:pt>
                  <c:pt idx="6395">
                    <c:v>-342.29111684285817</c:v>
                  </c:pt>
                  <c:pt idx="6397">
                    <c:v>-377.96726084733382</c:v>
                  </c:pt>
                  <c:pt idx="6400">
                    <c:v>-83.410962844543974</c:v>
                  </c:pt>
                  <c:pt idx="6402">
                    <c:v>-302.68214716065631</c:v>
                  </c:pt>
                  <c:pt idx="6404">
                    <c:v>1190.3632505526948</c:v>
                  </c:pt>
                  <c:pt idx="6406">
                    <c:v>-1780.5005334187608</c:v>
                  </c:pt>
                  <c:pt idx="6408">
                    <c:v>-493.19838860012169</c:v>
                  </c:pt>
                  <c:pt idx="6414">
                    <c:v>-599.27396579189553</c:v>
                  </c:pt>
                  <c:pt idx="6416">
                    <c:v>961.05270692759404</c:v>
                  </c:pt>
                  <c:pt idx="6419">
                    <c:v>461.53342455505299</c:v>
                  </c:pt>
                  <c:pt idx="6421">
                    <c:v>-699.207121976091</c:v>
                  </c:pt>
                  <c:pt idx="6424">
                    <c:v>-122.49156812438014</c:v>
                  </c:pt>
                  <c:pt idx="6426">
                    <c:v>747.71077243905893</c:v>
                  </c:pt>
                  <c:pt idx="6428">
                    <c:v>1685.2205930327</c:v>
                  </c:pt>
                  <c:pt idx="6430">
                    <c:v>-2016.480077494527</c:v>
                  </c:pt>
                  <c:pt idx="6432">
                    <c:v>-1294.9761890783921</c:v>
                  </c:pt>
                  <c:pt idx="6438">
                    <c:v>-128.05628593263282</c:v>
                  </c:pt>
                  <c:pt idx="6440">
                    <c:v>785.41611763182482</c:v>
                  </c:pt>
                  <c:pt idx="6443">
                    <c:v>266.26761928462474</c:v>
                  </c:pt>
                  <c:pt idx="6445">
                    <c:v>-569.84815218929725</c:v>
                  </c:pt>
                  <c:pt idx="6448">
                    <c:v>338.51636377988507</c:v>
                  </c:pt>
                  <c:pt idx="6450">
                    <c:v>267.61917928450021</c:v>
                  </c:pt>
                  <c:pt idx="6452">
                    <c:v>1502.0983109144472</c:v>
                  </c:pt>
                  <c:pt idx="6454">
                    <c:v>-1802.047885101847</c:v>
                  </c:pt>
                  <c:pt idx="6456">
                    <c:v>-1218.9325203807912</c:v>
                  </c:pt>
                  <c:pt idx="6462">
                    <c:v>1960.8946087619115</c:v>
                  </c:pt>
                  <c:pt idx="6464">
                    <c:v>981.99006720935358</c:v>
                  </c:pt>
                  <c:pt idx="6467">
                    <c:v>-316.44783555740651</c:v>
                  </c:pt>
                  <c:pt idx="6469">
                    <c:v>-204.0681836931235</c:v>
                  </c:pt>
                  <c:pt idx="6472">
                    <c:v>-650.82895977943554</c:v>
                  </c:pt>
                  <c:pt idx="6474">
                    <c:v>-141.80635415339202</c:v>
                  </c:pt>
                  <c:pt idx="6476">
                    <c:v>1594.0902854592841</c:v>
                  </c:pt>
                  <c:pt idx="6478">
                    <c:v>-2075.4694724206129</c:v>
                  </c:pt>
                  <c:pt idx="6480">
                    <c:v>-719.74159964949831</c:v>
                  </c:pt>
                  <c:pt idx="6486">
                    <c:v>1369.1502109564299</c:v>
                  </c:pt>
                  <c:pt idx="6488">
                    <c:v>634.36107280011674</c:v>
                  </c:pt>
                  <c:pt idx="6491">
                    <c:v>-94.576683527089699</c:v>
                  </c:pt>
                  <c:pt idx="6493">
                    <c:v>-34.440310285048326</c:v>
                  </c:pt>
                  <c:pt idx="6496">
                    <c:v>-754.96889674361591</c:v>
                  </c:pt>
                  <c:pt idx="6498">
                    <c:v>889.85216628247144</c:v>
                  </c:pt>
                  <c:pt idx="6500">
                    <c:v>1234.9224121821026</c:v>
                  </c:pt>
                  <c:pt idx="6502">
                    <c:v>-2201.297376590428</c:v>
                  </c:pt>
                  <c:pt idx="6504">
                    <c:v>-1215.0577748894702</c:v>
                  </c:pt>
                  <c:pt idx="6510">
                    <c:v>1167.9530447034886</c:v>
                  </c:pt>
                  <c:pt idx="6512">
                    <c:v>1209.0963624665383</c:v>
                  </c:pt>
                  <c:pt idx="6515">
                    <c:v>424.11268542685684</c:v>
                  </c:pt>
                  <c:pt idx="6517">
                    <c:v>-25.912427089420817</c:v>
                  </c:pt>
                  <c:pt idx="6520">
                    <c:v>-1230.3079702666655</c:v>
                  </c:pt>
                  <c:pt idx="6522">
                    <c:v>407.65439589083326</c:v>
                  </c:pt>
                  <c:pt idx="6524">
                    <c:v>1267.2415571258534</c:v>
                  </c:pt>
                  <c:pt idx="6526">
                    <c:v>-2215.1348646259703</c:v>
                  </c:pt>
                  <c:pt idx="6528">
                    <c:v>-776.66580232144042</c:v>
                  </c:pt>
                  <c:pt idx="6534">
                    <c:v>874.49130785861053</c:v>
                  </c:pt>
                  <c:pt idx="6536">
                    <c:v>1730.7571127617794</c:v>
                  </c:pt>
                  <c:pt idx="6539">
                    <c:v>-827.12860178485425</c:v>
                  </c:pt>
                  <c:pt idx="6541">
                    <c:v>-568.30993778497032</c:v>
                  </c:pt>
                  <c:pt idx="6544">
                    <c:v>-503.00133931055279</c:v>
                  </c:pt>
                  <c:pt idx="6546">
                    <c:v>767.5685217224127</c:v>
                  </c:pt>
                  <c:pt idx="6548">
                    <c:v>1200.7646581726549</c:v>
                  </c:pt>
                  <c:pt idx="6550">
                    <c:v>-2075.1830045828756</c:v>
                  </c:pt>
                  <c:pt idx="6552">
                    <c:v>-1232.4323188930939</c:v>
                  </c:pt>
                  <c:pt idx="6558">
                    <c:v>-416.41038562614267</c:v>
                  </c:pt>
                  <c:pt idx="6560">
                    <c:v>1869.7105727149465</c:v>
                  </c:pt>
                  <c:pt idx="6563">
                    <c:v>219.68125916966528</c:v>
                  </c:pt>
                  <c:pt idx="6565">
                    <c:v>-768.00934663230328</c:v>
                  </c:pt>
                  <c:pt idx="6568">
                    <c:v>-561.59808652799074</c:v>
                  </c:pt>
                  <c:pt idx="6570">
                    <c:v>811.23633424452419</c:v>
                  </c:pt>
                  <c:pt idx="6572">
                    <c:v>937.28331707260804</c:v>
                  </c:pt>
                  <c:pt idx="6574">
                    <c:v>-2294.8247669553093</c:v>
                  </c:pt>
                  <c:pt idx="6576">
                    <c:v>41.929304933151798</c:v>
                  </c:pt>
                  <c:pt idx="6582">
                    <c:v>514.36646607743205</c:v>
                  </c:pt>
                  <c:pt idx="6584">
                    <c:v>454.59773750527711</c:v>
                  </c:pt>
                  <c:pt idx="6587">
                    <c:v>532.55277347192714</c:v>
                  </c:pt>
                  <c:pt idx="6589">
                    <c:v>-406.23698372824583</c:v>
                  </c:pt>
                  <c:pt idx="6592">
                    <c:v>-197.48634342359219</c:v>
                  </c:pt>
                  <c:pt idx="6594">
                    <c:v>1107.3413474749177</c:v>
                  </c:pt>
                  <c:pt idx="6596">
                    <c:v>525.29595090510884</c:v>
                  </c:pt>
                  <c:pt idx="6598">
                    <c:v>-1656.8353765322845</c:v>
                  </c:pt>
                  <c:pt idx="6600">
                    <c:v>-945.37162093710322</c:v>
                  </c:pt>
                  <c:pt idx="6606">
                    <c:v>-31.730504154636947</c:v>
                  </c:pt>
                  <c:pt idx="6608">
                    <c:v>1039.9025007581931</c:v>
                  </c:pt>
                  <c:pt idx="6611">
                    <c:v>628.52378074520857</c:v>
                  </c:pt>
                  <c:pt idx="6613">
                    <c:v>-5.6168324172413122</c:v>
                  </c:pt>
                  <c:pt idx="6616">
                    <c:v>-401.77657816603642</c:v>
                  </c:pt>
                  <c:pt idx="6618">
                    <c:v>187.77165728792534</c:v>
                  </c:pt>
                  <c:pt idx="6620">
                    <c:v>1322.7518395376937</c:v>
                  </c:pt>
                  <c:pt idx="6622">
                    <c:v>-1542.649699222422</c:v>
                  </c:pt>
                  <c:pt idx="6624">
                    <c:v>-1279.7392006987684</c:v>
                  </c:pt>
                  <c:pt idx="6630">
                    <c:v>609.51004338200437</c:v>
                  </c:pt>
                  <c:pt idx="6632">
                    <c:v>2014.3435698538051</c:v>
                  </c:pt>
                  <c:pt idx="6635">
                    <c:v>-11.330217575461575</c:v>
                  </c:pt>
                  <c:pt idx="6637">
                    <c:v>-247.02559583675975</c:v>
                  </c:pt>
                  <c:pt idx="6640">
                    <c:v>53.611986213598357</c:v>
                  </c:pt>
                  <c:pt idx="6642">
                    <c:v>-52.785306988003867</c:v>
                  </c:pt>
                  <c:pt idx="6644">
                    <c:v>1346.0117068479085</c:v>
                  </c:pt>
                  <c:pt idx="6646">
                    <c:v>-2268.9923198479955</c:v>
                  </c:pt>
                  <c:pt idx="6648">
                    <c:v>-1166.2919038327291</c:v>
                  </c:pt>
                  <c:pt idx="6654">
                    <c:v>1252.6670193362315</c:v>
                  </c:pt>
                  <c:pt idx="6656">
                    <c:v>868.0111928505994</c:v>
                  </c:pt>
                  <c:pt idx="6659">
                    <c:v>332.68199527380239</c:v>
                  </c:pt>
                  <c:pt idx="6661">
                    <c:v>-306.08290734443835</c:v>
                  </c:pt>
                  <c:pt idx="6664">
                    <c:v>-0.81317387597482593</c:v>
                  </c:pt>
                  <c:pt idx="6666">
                    <c:v>-1.7751297402319324</c:v>
                  </c:pt>
                  <c:pt idx="6668">
                    <c:v>1412.029480643705</c:v>
                  </c:pt>
                  <c:pt idx="6670">
                    <c:v>-2355.7884540378891</c:v>
                  </c:pt>
                  <c:pt idx="6672">
                    <c:v>-1106.0501463595228</c:v>
                  </c:pt>
                  <c:pt idx="6678">
                    <c:v>1568.2299785515497</c:v>
                  </c:pt>
                  <c:pt idx="6680">
                    <c:v>191.2589427152725</c:v>
                  </c:pt>
                  <c:pt idx="6683">
                    <c:v>-148.97528048459935</c:v>
                  </c:pt>
                  <c:pt idx="6685">
                    <c:v>753.99115870218884</c:v>
                  </c:pt>
                  <c:pt idx="6688">
                    <c:v>-278.77196666279815</c:v>
                  </c:pt>
                  <c:pt idx="6690">
                    <c:v>-150.14167290602927</c:v>
                  </c:pt>
                  <c:pt idx="6692">
                    <c:v>932.11914721074572</c:v>
                  </c:pt>
                  <c:pt idx="6694">
                    <c:v>-1702.3586168609254</c:v>
                  </c:pt>
                  <c:pt idx="6696">
                    <c:v>-828.61397164892878</c:v>
                  </c:pt>
                  <c:pt idx="6702">
                    <c:v>1224.1151037320469</c:v>
                  </c:pt>
                  <c:pt idx="6704">
                    <c:v>814.89434228603568</c:v>
                  </c:pt>
                  <c:pt idx="6707">
                    <c:v>185.89166489068884</c:v>
                  </c:pt>
                  <c:pt idx="6709">
                    <c:v>-304.29661217296234</c:v>
                  </c:pt>
                  <c:pt idx="6712">
                    <c:v>-407.06604020553277</c:v>
                  </c:pt>
                  <c:pt idx="6714">
                    <c:v>764.33201887483483</c:v>
                  </c:pt>
                  <c:pt idx="6716">
                    <c:v>788.19787570369772</c:v>
                  </c:pt>
                  <c:pt idx="6718">
                    <c:v>-1324.5017058644098</c:v>
                  </c:pt>
                  <c:pt idx="6720">
                    <c:v>-1653.9531288604794</c:v>
                  </c:pt>
                  <c:pt idx="6726">
                    <c:v>928.82815666661918</c:v>
                  </c:pt>
                  <c:pt idx="6728">
                    <c:v>1436.3677373515766</c:v>
                  </c:pt>
                  <c:pt idx="6731">
                    <c:v>-335.54460778051543</c:v>
                  </c:pt>
                  <c:pt idx="6733">
                    <c:v>136.75953457238757</c:v>
                  </c:pt>
                  <c:pt idx="6736">
                    <c:v>-371.31138143938369</c:v>
                  </c:pt>
                  <c:pt idx="6738">
                    <c:v>-39.027455906283649</c:v>
                  </c:pt>
                  <c:pt idx="6740">
                    <c:v>868.96545824921122</c:v>
                  </c:pt>
                  <c:pt idx="6742">
                    <c:v>-2033.1778385896687</c:v>
                  </c:pt>
                  <c:pt idx="6744">
                    <c:v>-901.16330807428858</c:v>
                  </c:pt>
                  <c:pt idx="6750">
                    <c:v>5.7854175040756672</c:v>
                  </c:pt>
                  <c:pt idx="6752">
                    <c:v>970.95096661133721</c:v>
                  </c:pt>
                  <c:pt idx="6755">
                    <c:v>724.6474518465111</c:v>
                  </c:pt>
                  <c:pt idx="6757">
                    <c:v>-666.8411303934281</c:v>
                  </c:pt>
                  <c:pt idx="6760">
                    <c:v>200.79476723978769</c:v>
                  </c:pt>
                  <c:pt idx="6762">
                    <c:v>99.875555990418434</c:v>
                  </c:pt>
                  <c:pt idx="6764">
                    <c:v>636.57048573647262</c:v>
                  </c:pt>
                  <c:pt idx="6766">
                    <c:v>-1132.2903399006518</c:v>
                  </c:pt>
                  <c:pt idx="6768">
                    <c:v>-1338.7674191412734</c:v>
                  </c:pt>
                  <c:pt idx="6774">
                    <c:v>288.52815662898865</c:v>
                  </c:pt>
                  <c:pt idx="6776">
                    <c:v>689.26608792970546</c:v>
                  </c:pt>
                  <c:pt idx="6779">
                    <c:v>518.42950064352226</c:v>
                  </c:pt>
                  <c:pt idx="6781">
                    <c:v>-664.39757679102877</c:v>
                  </c:pt>
                  <c:pt idx="6784">
                    <c:v>231.6278835273788</c:v>
                  </c:pt>
                  <c:pt idx="6786">
                    <c:v>547.82190896704196</c:v>
                  </c:pt>
                  <c:pt idx="6788">
                    <c:v>826.434673717431</c:v>
                  </c:pt>
                  <c:pt idx="6790">
                    <c:v>-1459.2872019191764</c:v>
                  </c:pt>
                  <c:pt idx="6792">
                    <c:v>-1233.2296198038275</c:v>
                  </c:pt>
                  <c:pt idx="6798">
                    <c:v>1176.6804057806039</c:v>
                  </c:pt>
                  <c:pt idx="6800">
                    <c:v>503.96850914012066</c:v>
                  </c:pt>
                  <c:pt idx="6803">
                    <c:v>956.46354071038513</c:v>
                  </c:pt>
                  <c:pt idx="6805">
                    <c:v>-157.28613507942646</c:v>
                  </c:pt>
                  <c:pt idx="6808">
                    <c:v>32.660101399034829</c:v>
                  </c:pt>
                  <c:pt idx="6810">
                    <c:v>-159.44240328049636</c:v>
                  </c:pt>
                  <c:pt idx="6812">
                    <c:v>1892.5637979767143</c:v>
                  </c:pt>
                  <c:pt idx="6814">
                    <c:v>-2943.5040280547219</c:v>
                  </c:pt>
                  <c:pt idx="6816">
                    <c:v>-362.91051971064917</c:v>
                  </c:pt>
                  <c:pt idx="6822">
                    <c:v>1014.713616751671</c:v>
                  </c:pt>
                  <c:pt idx="6824">
                    <c:v>718.98214532429301</c:v>
                  </c:pt>
                  <c:pt idx="6827">
                    <c:v>68.391086299878225</c:v>
                  </c:pt>
                  <c:pt idx="6829">
                    <c:v>-4.4113926084082777</c:v>
                  </c:pt>
                  <c:pt idx="6832">
                    <c:v>-571.64256141178703</c:v>
                  </c:pt>
                  <c:pt idx="6834">
                    <c:v>531.65434307752548</c:v>
                  </c:pt>
                  <c:pt idx="6836">
                    <c:v>665.69499124592403</c:v>
                  </c:pt>
                  <c:pt idx="6838">
                    <c:v>-1678.2876584040059</c:v>
                  </c:pt>
                  <c:pt idx="6840">
                    <c:v>-1329.1983902266766</c:v>
                  </c:pt>
                  <c:pt idx="6846">
                    <c:v>1434.9244038006418</c:v>
                  </c:pt>
                  <c:pt idx="6848">
                    <c:v>1333.531847830307</c:v>
                  </c:pt>
                  <c:pt idx="6851">
                    <c:v>-349.79878980506146</c:v>
                  </c:pt>
                  <c:pt idx="6853">
                    <c:v>55.120876248072818</c:v>
                  </c:pt>
                  <c:pt idx="6856">
                    <c:v>-257.84711506709391</c:v>
                  </c:pt>
                  <c:pt idx="6858">
                    <c:v>76.1292775822767</c:v>
                  </c:pt>
                  <c:pt idx="6860">
                    <c:v>988.4854227818505</c:v>
                  </c:pt>
                  <c:pt idx="6862">
                    <c:v>-1685.1897265783991</c:v>
                  </c:pt>
                  <c:pt idx="6864">
                    <c:v>-1098.722039779399</c:v>
                  </c:pt>
                  <c:pt idx="6870">
                    <c:v>908.52703296832806</c:v>
                  </c:pt>
                  <c:pt idx="6872">
                    <c:v>1486.7179433026413</c:v>
                  </c:pt>
                  <c:pt idx="6875">
                    <c:v>248.22954941382159</c:v>
                  </c:pt>
                  <c:pt idx="6877">
                    <c:v>-251.32529042330316</c:v>
                  </c:pt>
                  <c:pt idx="6880">
                    <c:v>124.19871551514188</c:v>
                  </c:pt>
                  <c:pt idx="6882">
                    <c:v>11.171015342926694</c:v>
                  </c:pt>
                  <c:pt idx="6884">
                    <c:v>898.79873685467828</c:v>
                  </c:pt>
                  <c:pt idx="6886">
                    <c:v>-2403.8897892726382</c:v>
                  </c:pt>
                  <c:pt idx="6888">
                    <c:v>-1063.8088291939912</c:v>
                  </c:pt>
                  <c:pt idx="6894">
                    <c:v>1241.808856823176</c:v>
                  </c:pt>
                  <c:pt idx="6896">
                    <c:v>896.56090740174659</c:v>
                  </c:pt>
                  <c:pt idx="6899">
                    <c:v>-227.86081279747123</c:v>
                  </c:pt>
                  <c:pt idx="6901">
                    <c:v>322.3053152825014</c:v>
                  </c:pt>
                  <c:pt idx="6904">
                    <c:v>-129.63197226458033</c:v>
                  </c:pt>
                  <c:pt idx="6906">
                    <c:v>117.21535885838966</c:v>
                  </c:pt>
                  <c:pt idx="6908">
                    <c:v>561.80779609111596</c:v>
                  </c:pt>
                  <c:pt idx="6910">
                    <c:v>-1715.6977538086521</c:v>
                  </c:pt>
                  <c:pt idx="6912">
                    <c:v>-1060.4801624381889</c:v>
                  </c:pt>
                  <c:pt idx="6918">
                    <c:v>50.500461859634015</c:v>
                  </c:pt>
                  <c:pt idx="6920">
                    <c:v>1329.3046678213232</c:v>
                  </c:pt>
                  <c:pt idx="6923">
                    <c:v>67.83097269890095</c:v>
                  </c:pt>
                  <c:pt idx="6925">
                    <c:v>12.504144009602896</c:v>
                  </c:pt>
                  <c:pt idx="6928">
                    <c:v>-391.48840971095342</c:v>
                  </c:pt>
                  <c:pt idx="6930">
                    <c:v>497.90347648278293</c:v>
                  </c:pt>
                  <c:pt idx="6932">
                    <c:v>1513.5629736324208</c:v>
                  </c:pt>
                  <c:pt idx="6934">
                    <c:v>-1692.7903957047874</c:v>
                  </c:pt>
                  <c:pt idx="6936">
                    <c:v>-1958.9689970725085</c:v>
                  </c:pt>
                  <c:pt idx="6942">
                    <c:v>260.7862501832733</c:v>
                  </c:pt>
                  <c:pt idx="6944">
                    <c:v>885.02660814704177</c:v>
                  </c:pt>
                  <c:pt idx="6947">
                    <c:v>324.50966799694106</c:v>
                  </c:pt>
                  <c:pt idx="6949">
                    <c:v>546.59598821732652</c:v>
                  </c:pt>
                  <c:pt idx="6952">
                    <c:v>-729.52686858708694</c:v>
                  </c:pt>
                  <c:pt idx="6954">
                    <c:v>1281.5232209842943</c:v>
                  </c:pt>
                  <c:pt idx="6956">
                    <c:v>740.72537880865093</c:v>
                  </c:pt>
                  <c:pt idx="6958">
                    <c:v>-2490.5145400326019</c:v>
                  </c:pt>
                  <c:pt idx="6960">
                    <c:v>-883.28765934397234</c:v>
                  </c:pt>
                  <c:pt idx="6966">
                    <c:v>1460.9918880542573</c:v>
                  </c:pt>
                  <c:pt idx="6968">
                    <c:v>1109.3075970740447</c:v>
                  </c:pt>
                  <c:pt idx="6971">
                    <c:v>254.90395887067461</c:v>
                  </c:pt>
                  <c:pt idx="6973">
                    <c:v>-39.947910985425551</c:v>
                  </c:pt>
                  <c:pt idx="6976">
                    <c:v>-517.44775816740002</c:v>
                  </c:pt>
                  <c:pt idx="6978">
                    <c:v>-120.83966961853366</c:v>
                  </c:pt>
                  <c:pt idx="6980">
                    <c:v>1582.9449728769905</c:v>
                  </c:pt>
                  <c:pt idx="6982">
                    <c:v>-2300.4178038625305</c:v>
                  </c:pt>
                  <c:pt idx="6984">
                    <c:v>-767.19344481419648</c:v>
                  </c:pt>
                  <c:pt idx="6990">
                    <c:v>1377.3425386264353</c:v>
                  </c:pt>
                  <c:pt idx="6992">
                    <c:v>397.21131957444595</c:v>
                  </c:pt>
                  <c:pt idx="6995">
                    <c:v>600.61159080615107</c:v>
                  </c:pt>
                  <c:pt idx="6997">
                    <c:v>-282.19197460798205</c:v>
                  </c:pt>
                  <c:pt idx="7000">
                    <c:v>-483.61032482273185</c:v>
                  </c:pt>
                  <c:pt idx="7002">
                    <c:v>-584.11029896829132</c:v>
                  </c:pt>
                  <c:pt idx="7004">
                    <c:v>2274.0743071709003</c:v>
                  </c:pt>
                  <c:pt idx="7006">
                    <c:v>-2139.2472761863573</c:v>
                  </c:pt>
                  <c:pt idx="7008">
                    <c:v>-934.69260929633856</c:v>
                  </c:pt>
                  <c:pt idx="7014">
                    <c:v>617.97265207311466</c:v>
                  </c:pt>
                  <c:pt idx="7016">
                    <c:v>1010.5706724223</c:v>
                  </c:pt>
                  <c:pt idx="7019">
                    <c:v>798.37143948231824</c:v>
                  </c:pt>
                  <c:pt idx="7021">
                    <c:v>-631.13059414048985</c:v>
                  </c:pt>
                  <c:pt idx="7024">
                    <c:v>699.45377968888533</c:v>
                  </c:pt>
                  <c:pt idx="7026">
                    <c:v>-260.40072061899082</c:v>
                  </c:pt>
                  <c:pt idx="7028">
                    <c:v>356.63353002962504</c:v>
                  </c:pt>
                  <c:pt idx="7030">
                    <c:v>-1963.6293548047161</c:v>
                  </c:pt>
                  <c:pt idx="7032">
                    <c:v>-902.3346344380152</c:v>
                  </c:pt>
                  <c:pt idx="7038">
                    <c:v>1172.9091762388944</c:v>
                  </c:pt>
                  <c:pt idx="7040">
                    <c:v>581.8229045349417</c:v>
                  </c:pt>
                  <c:pt idx="7043">
                    <c:v>-21.511568547724892</c:v>
                  </c:pt>
                  <c:pt idx="7045">
                    <c:v>430.81937432892846</c:v>
                  </c:pt>
                  <c:pt idx="7048">
                    <c:v>-33.389751547440028</c:v>
                  </c:pt>
                  <c:pt idx="7050">
                    <c:v>-205.3782424323781</c:v>
                  </c:pt>
                  <c:pt idx="7052">
                    <c:v>582.51294465194587</c:v>
                  </c:pt>
                  <c:pt idx="7054">
                    <c:v>-1820.5135521881293</c:v>
                  </c:pt>
                  <c:pt idx="7056">
                    <c:v>-1521.0270649941067</c:v>
                  </c:pt>
                  <c:pt idx="7062">
                    <c:v>1665.9273701174352</c:v>
                  </c:pt>
                  <c:pt idx="7064">
                    <c:v>1585.7696495451364</c:v>
                  </c:pt>
                  <c:pt idx="7067">
                    <c:v>-251.18298525146383</c:v>
                  </c:pt>
                  <c:pt idx="7069">
                    <c:v>278.99766006238497</c:v>
                  </c:pt>
                  <c:pt idx="7072">
                    <c:v>-908.91587339911712</c:v>
                  </c:pt>
                  <c:pt idx="7074">
                    <c:v>721.21033761347462</c:v>
                  </c:pt>
                  <c:pt idx="7076">
                    <c:v>736.10356906847301</c:v>
                  </c:pt>
                  <c:pt idx="7078">
                    <c:v>-2058.3623186320565</c:v>
                  </c:pt>
                  <c:pt idx="7080">
                    <c:v>-1621.2231855644022</c:v>
                  </c:pt>
                  <c:pt idx="7086">
                    <c:v>1032.0745898060231</c:v>
                  </c:pt>
                  <c:pt idx="7088">
                    <c:v>796.62767719061048</c:v>
                  </c:pt>
                  <c:pt idx="7091">
                    <c:v>507.15052483618274</c:v>
                  </c:pt>
                  <c:pt idx="7093">
                    <c:v>153.36095577699234</c:v>
                  </c:pt>
                  <c:pt idx="7096">
                    <c:v>-531.23212923969186</c:v>
                  </c:pt>
                  <c:pt idx="7098">
                    <c:v>206.1607656457054</c:v>
                  </c:pt>
                  <c:pt idx="7100">
                    <c:v>1070.0842459792711</c:v>
                  </c:pt>
                  <c:pt idx="7102">
                    <c:v>-1217.0178463293105</c:v>
                  </c:pt>
                  <c:pt idx="7104">
                    <c:v>-2040.0800545655511</c:v>
                  </c:pt>
                  <c:pt idx="7110">
                    <c:v>334.18987342056789</c:v>
                  </c:pt>
                  <c:pt idx="7112">
                    <c:v>1209.2368186072581</c:v>
                  </c:pt>
                  <c:pt idx="7115">
                    <c:v>-83.887373561778077</c:v>
                  </c:pt>
                  <c:pt idx="7117">
                    <c:v>501.89932184356076</c:v>
                  </c:pt>
                  <c:pt idx="7120">
                    <c:v>172.6069553990601</c:v>
                  </c:pt>
                  <c:pt idx="7122">
                    <c:v>222.23906244829232</c:v>
                  </c:pt>
                  <c:pt idx="7124">
                    <c:v>1413.2563217613861</c:v>
                  </c:pt>
                  <c:pt idx="7126">
                    <c:v>-2191.8800617401866</c:v>
                  </c:pt>
                  <c:pt idx="7128">
                    <c:v>-1179.9347373033524</c:v>
                  </c:pt>
                  <c:pt idx="7134">
                    <c:v>999.39921560183939</c:v>
                  </c:pt>
                  <c:pt idx="7136">
                    <c:v>903.58288273945436</c:v>
                  </c:pt>
                  <c:pt idx="7139">
                    <c:v>411.6811319417975</c:v>
                  </c:pt>
                  <c:pt idx="7141">
                    <c:v>-51.079031104984097</c:v>
                  </c:pt>
                  <c:pt idx="7144">
                    <c:v>111.68122902771211</c:v>
                  </c:pt>
                  <c:pt idx="7146">
                    <c:v>-485.97662044631215</c:v>
                  </c:pt>
                  <c:pt idx="7148">
                    <c:v>2354.6963080913174</c:v>
                  </c:pt>
                  <c:pt idx="7150">
                    <c:v>-2979.5195641678729</c:v>
                  </c:pt>
                  <c:pt idx="7152">
                    <c:v>-1494.9243965242276</c:v>
                  </c:pt>
                  <c:pt idx="7158">
                    <c:v>1458.406241982033</c:v>
                  </c:pt>
                  <c:pt idx="7160">
                    <c:v>1134.2469400873542</c:v>
                  </c:pt>
                  <c:pt idx="7163">
                    <c:v>287.13339154410096</c:v>
                  </c:pt>
                  <c:pt idx="7165">
                    <c:v>835.48781189968577</c:v>
                  </c:pt>
                  <c:pt idx="7168">
                    <c:v>-743.75033516794429</c:v>
                  </c:pt>
                  <c:pt idx="7170">
                    <c:v>-288.37692667988813</c:v>
                  </c:pt>
                  <c:pt idx="7172">
                    <c:v>597.53106430627122</c:v>
                  </c:pt>
                  <c:pt idx="7174">
                    <c:v>-1431.3513464731932</c:v>
                  </c:pt>
                  <c:pt idx="7176">
                    <c:v>-2011.7737367291611</c:v>
                  </c:pt>
                  <c:pt idx="7182">
                    <c:v>1803.7652110883755</c:v>
                  </c:pt>
                  <c:pt idx="7184">
                    <c:v>844.82898699836369</c:v>
                  </c:pt>
                  <c:pt idx="7187">
                    <c:v>833.56496088955282</c:v>
                  </c:pt>
                  <c:pt idx="7189">
                    <c:v>-145.89443265693626</c:v>
                  </c:pt>
                  <c:pt idx="7192">
                    <c:v>-682.71676414167814</c:v>
                  </c:pt>
                  <c:pt idx="7194">
                    <c:v>409.49241493464797</c:v>
                  </c:pt>
                  <c:pt idx="7196">
                    <c:v>492.74316803317561</c:v>
                  </c:pt>
                  <c:pt idx="7198">
                    <c:v>-1674.9262037045919</c:v>
                  </c:pt>
                  <c:pt idx="7200">
                    <c:v>-1170.3168727951179</c:v>
                  </c:pt>
                  <c:pt idx="7206">
                    <c:v>784.42922276608806</c:v>
                  </c:pt>
                  <c:pt idx="7208">
                    <c:v>1202.9250699100376</c:v>
                  </c:pt>
                  <c:pt idx="7211">
                    <c:v>716.75712474002466</c:v>
                  </c:pt>
                  <c:pt idx="7213">
                    <c:v>-438.21221782634348</c:v>
                  </c:pt>
                  <c:pt idx="7216">
                    <c:v>370.93026515337078</c:v>
                  </c:pt>
                  <c:pt idx="7218">
                    <c:v>2.3335503766993497</c:v>
                  </c:pt>
                  <c:pt idx="7220">
                    <c:v>-55.311209838147988</c:v>
                  </c:pt>
                  <c:pt idx="7222">
                    <c:v>-1975.3590792498071</c:v>
                  </c:pt>
                  <c:pt idx="7224">
                    <c:v>-693.25829663568402</c:v>
                  </c:pt>
                  <c:pt idx="7230">
                    <c:v>779.29386810445976</c:v>
                  </c:pt>
                  <c:pt idx="7232">
                    <c:v>1169.5300561942204</c:v>
                  </c:pt>
                  <c:pt idx="7235">
                    <c:v>-211.53339348762165</c:v>
                  </c:pt>
                  <c:pt idx="7237">
                    <c:v>794.75534659232471</c:v>
                  </c:pt>
                  <c:pt idx="7240">
                    <c:v>-965.19947061000858</c:v>
                  </c:pt>
                  <c:pt idx="7242">
                    <c:v>-243.27129997163502</c:v>
                  </c:pt>
                  <c:pt idx="7244">
                    <c:v>1380.0644966094442</c:v>
                  </c:pt>
                  <c:pt idx="7246">
                    <c:v>-2189.6490478554388</c:v>
                  </c:pt>
                  <c:pt idx="7248">
                    <c:v>-634.16484226222565</c:v>
                  </c:pt>
                  <c:pt idx="7254">
                    <c:v>-59.785755659948336</c:v>
                  </c:pt>
                  <c:pt idx="7256">
                    <c:v>1132.5045530728075</c:v>
                  </c:pt>
                  <c:pt idx="7259">
                    <c:v>1053.2875203588264</c:v>
                  </c:pt>
                  <c:pt idx="7261">
                    <c:v>-677.80745024199132</c:v>
                  </c:pt>
                  <c:pt idx="7264">
                    <c:v>-682.07549570385345</c:v>
                  </c:pt>
                  <c:pt idx="7266">
                    <c:v>365.17951638303202</c:v>
                  </c:pt>
                  <c:pt idx="7268">
                    <c:v>1413.3469616721213</c:v>
                  </c:pt>
                  <c:pt idx="7270">
                    <c:v>-2151.6464813080747</c:v>
                  </c:pt>
                  <c:pt idx="7272">
                    <c:v>-1122.6384177242417</c:v>
                  </c:pt>
                  <c:pt idx="7278">
                    <c:v>65.381388345373125</c:v>
                  </c:pt>
                  <c:pt idx="7280">
                    <c:v>541.52945100924444</c:v>
                  </c:pt>
                  <c:pt idx="7283">
                    <c:v>234.26212047037916</c:v>
                  </c:pt>
                  <c:pt idx="7285">
                    <c:v>-229.27319258247553</c:v>
                  </c:pt>
                  <c:pt idx="7288">
                    <c:v>-347.43731256925639</c:v>
                  </c:pt>
                  <c:pt idx="7290">
                    <c:v>168.16368270497333</c:v>
                  </c:pt>
                  <c:pt idx="7292">
                    <c:v>1527.6969215610134</c:v>
                  </c:pt>
                  <c:pt idx="7294">
                    <c:v>-893.52005038010975</c:v>
                  </c:pt>
                  <c:pt idx="7296">
                    <c:v>-1114.6383864504387</c:v>
                  </c:pt>
                  <c:pt idx="7302">
                    <c:v>10.519793183657384</c:v>
                  </c:pt>
                  <c:pt idx="7304">
                    <c:v>1772.2901523685596</c:v>
                  </c:pt>
                  <c:pt idx="7307">
                    <c:v>-412.33240333519097</c:v>
                  </c:pt>
                  <c:pt idx="7309">
                    <c:v>646.6666424550076</c:v>
                  </c:pt>
                  <c:pt idx="7312">
                    <c:v>-578.43572323358785</c:v>
                  </c:pt>
                  <c:pt idx="7314">
                    <c:v>198.71444907410478</c:v>
                  </c:pt>
                  <c:pt idx="7316">
                    <c:v>1232.3858763091957</c:v>
                  </c:pt>
                  <c:pt idx="7318">
                    <c:v>-2052.9875424207239</c:v>
                  </c:pt>
                  <c:pt idx="7320">
                    <c:v>-528.94410574111498</c:v>
                  </c:pt>
                  <c:pt idx="7326">
                    <c:v>740.42828563299372</c:v>
                  </c:pt>
                  <c:pt idx="7328">
                    <c:v>2081.9826331710738</c:v>
                  </c:pt>
                  <c:pt idx="7331">
                    <c:v>-631.39346421984919</c:v>
                  </c:pt>
                  <c:pt idx="7333">
                    <c:v>574.85249498425037</c:v>
                  </c:pt>
                  <c:pt idx="7336">
                    <c:v>-225.04585093265268</c:v>
                  </c:pt>
                  <c:pt idx="7338">
                    <c:v>-1017.7834402573098</c:v>
                  </c:pt>
                  <c:pt idx="7340">
                    <c:v>1471.3619835654281</c:v>
                  </c:pt>
                  <c:pt idx="7342">
                    <c:v>-1024.3345541903145</c:v>
                  </c:pt>
                  <c:pt idx="7344">
                    <c:v>-1291.4755034703721</c:v>
                  </c:pt>
                  <c:pt idx="7350">
                    <c:v>300.20189533869961</c:v>
                  </c:pt>
                  <c:pt idx="7352">
                    <c:v>1546.6364789748586</c:v>
                  </c:pt>
                  <c:pt idx="7355">
                    <c:v>226.52504289618446</c:v>
                  </c:pt>
                  <c:pt idx="7357">
                    <c:v>110.71806873996502</c:v>
                  </c:pt>
                  <c:pt idx="7360">
                    <c:v>-241.2954801563701</c:v>
                  </c:pt>
                  <c:pt idx="7362">
                    <c:v>-323.00995902531213</c:v>
                  </c:pt>
                  <c:pt idx="7364">
                    <c:v>828.79676415820904</c:v>
                  </c:pt>
                  <c:pt idx="7366">
                    <c:v>-1138.39662381372</c:v>
                  </c:pt>
                  <c:pt idx="7368">
                    <c:v>-1082.3345171701221</c:v>
                  </c:pt>
                  <c:pt idx="7374">
                    <c:v>593.6854869177605</c:v>
                  </c:pt>
                  <c:pt idx="7376">
                    <c:v>1447.4688242375996</c:v>
                  </c:pt>
                  <c:pt idx="7379">
                    <c:v>210.39990765189759</c:v>
                  </c:pt>
                  <c:pt idx="7381">
                    <c:v>92.302224190359993</c:v>
                  </c:pt>
                  <c:pt idx="7384">
                    <c:v>-884.93057056613179</c:v>
                  </c:pt>
                  <c:pt idx="7386">
                    <c:v>412.37580736645032</c:v>
                  </c:pt>
                  <c:pt idx="7388">
                    <c:v>578.2126250687179</c:v>
                  </c:pt>
                  <c:pt idx="7390">
                    <c:v>-359.28493946248454</c:v>
                  </c:pt>
                  <c:pt idx="7392">
                    <c:v>-2552.9923314360967</c:v>
                  </c:pt>
                  <c:pt idx="7398">
                    <c:v>852.33304793541538</c:v>
                  </c:pt>
                  <c:pt idx="7400">
                    <c:v>1812.2759637508207</c:v>
                  </c:pt>
                  <c:pt idx="7403">
                    <c:v>-137.8175724155335</c:v>
                  </c:pt>
                  <c:pt idx="7405">
                    <c:v>-245.03142999086049</c:v>
                  </c:pt>
                  <c:pt idx="7408">
                    <c:v>210.67165858620319</c:v>
                  </c:pt>
                  <c:pt idx="7410">
                    <c:v>-812.75691467769138</c:v>
                  </c:pt>
                  <c:pt idx="7412">
                    <c:v>1109.9493813644785</c:v>
                  </c:pt>
                  <c:pt idx="7414">
                    <c:v>-799.97039773362849</c:v>
                  </c:pt>
                  <c:pt idx="7416">
                    <c:v>-1555.1957068533047</c:v>
                  </c:pt>
                  <c:pt idx="7422">
                    <c:v>-347.35980383686183</c:v>
                  </c:pt>
                  <c:pt idx="7424">
                    <c:v>670.65423631917292</c:v>
                  </c:pt>
                  <c:pt idx="7427">
                    <c:v>994.24584197638433</c:v>
                  </c:pt>
                  <c:pt idx="7429">
                    <c:v>-223.91089119008211</c:v>
                  </c:pt>
                  <c:pt idx="7432">
                    <c:v>285.59559160415665</c:v>
                  </c:pt>
                  <c:pt idx="7434">
                    <c:v>-375.02087080890669</c:v>
                  </c:pt>
                  <c:pt idx="7436">
                    <c:v>893.46937040704142</c:v>
                  </c:pt>
                  <c:pt idx="7438">
                    <c:v>-1502.3108929210139</c:v>
                  </c:pt>
                  <c:pt idx="7440">
                    <c:v>-1293.686723315519</c:v>
                  </c:pt>
                  <c:pt idx="7446">
                    <c:v>290.98895783179978</c:v>
                  </c:pt>
                  <c:pt idx="7448">
                    <c:v>650.8371405422713</c:v>
                  </c:pt>
                  <c:pt idx="7451">
                    <c:v>849.4008754034694</c:v>
                  </c:pt>
                  <c:pt idx="7453">
                    <c:v>-214.51104734577893</c:v>
                  </c:pt>
                  <c:pt idx="7456">
                    <c:v>-338.35184030261371</c:v>
                  </c:pt>
                  <c:pt idx="7458">
                    <c:v>470.26093264498559</c:v>
                  </c:pt>
                  <c:pt idx="7460">
                    <c:v>1375.5183045308549</c:v>
                  </c:pt>
                  <c:pt idx="7462">
                    <c:v>-1137.2738130722828</c:v>
                  </c:pt>
                  <c:pt idx="7464">
                    <c:v>-1455.2380823738349</c:v>
                  </c:pt>
                  <c:pt idx="7470">
                    <c:v>283.61529648503165</c:v>
                  </c:pt>
                  <c:pt idx="7472">
                    <c:v>2108.9050235932482</c:v>
                  </c:pt>
                  <c:pt idx="7475">
                    <c:v>-82.815358757088688</c:v>
                  </c:pt>
                  <c:pt idx="7477">
                    <c:v>249.12563453820803</c:v>
                  </c:pt>
                  <c:pt idx="7480">
                    <c:v>-329.41667536233581</c:v>
                  </c:pt>
                  <c:pt idx="7482">
                    <c:v>-141.25607796989607</c:v>
                  </c:pt>
                  <c:pt idx="7484">
                    <c:v>1095.2511152887291</c:v>
                  </c:pt>
                  <c:pt idx="7486">
                    <c:v>-1212.0461802099435</c:v>
                  </c:pt>
                  <c:pt idx="7488">
                    <c:v>-1793.3164413251834</c:v>
                  </c:pt>
                  <c:pt idx="7494">
                    <c:v>557.57966153339657</c:v>
                  </c:pt>
                  <c:pt idx="7496">
                    <c:v>1871.8420344436472</c:v>
                  </c:pt>
                  <c:pt idx="7499">
                    <c:v>68.791714279108419</c:v>
                  </c:pt>
                  <c:pt idx="7501">
                    <c:v>257.48845078077829</c:v>
                  </c:pt>
                  <c:pt idx="7504">
                    <c:v>-224.80679123821574</c:v>
                  </c:pt>
                  <c:pt idx="7506">
                    <c:v>-540.87733979168115</c:v>
                  </c:pt>
                  <c:pt idx="7508">
                    <c:v>1395.9195450746083</c:v>
                  </c:pt>
                  <c:pt idx="7510">
                    <c:v>-1850.1916368723869</c:v>
                  </c:pt>
                  <c:pt idx="7512">
                    <c:v>-1573.0799248326239</c:v>
                  </c:pt>
                  <c:pt idx="7518">
                    <c:v>574.03866194069087</c:v>
                  </c:pt>
                  <c:pt idx="7520">
                    <c:v>1715.765832012692</c:v>
                  </c:pt>
                  <c:pt idx="7523">
                    <c:v>-46.067457990839102</c:v>
                  </c:pt>
                  <c:pt idx="7525">
                    <c:v>573.08541446809795</c:v>
                  </c:pt>
                  <c:pt idx="7528">
                    <c:v>-565.45674141825111</c:v>
                  </c:pt>
                  <c:pt idx="7530">
                    <c:v>-27.806329848510359</c:v>
                  </c:pt>
                  <c:pt idx="7532">
                    <c:v>956.9757751457837</c:v>
                  </c:pt>
                  <c:pt idx="7534">
                    <c:v>-1202.684082028969</c:v>
                  </c:pt>
                  <c:pt idx="7536">
                    <c:v>-2170.7163683801264</c:v>
                  </c:pt>
                  <c:pt idx="7542">
                    <c:v>690.85128782388165</c:v>
                  </c:pt>
                  <c:pt idx="7544">
                    <c:v>1875.9055522758445</c:v>
                  </c:pt>
                  <c:pt idx="7547">
                    <c:v>380.53086021264971</c:v>
                  </c:pt>
                  <c:pt idx="7549">
                    <c:v>743.13449407347071</c:v>
                  </c:pt>
                  <c:pt idx="7552">
                    <c:v>-825.38196453635101</c:v>
                  </c:pt>
                  <c:pt idx="7554">
                    <c:v>-883.84462749478553</c:v>
                  </c:pt>
                  <c:pt idx="7556">
                    <c:v>936.12991207952655</c:v>
                  </c:pt>
                  <c:pt idx="7558">
                    <c:v>-1431.7108585951028</c:v>
                  </c:pt>
                  <c:pt idx="7560">
                    <c:v>-944.44555783531541</c:v>
                  </c:pt>
                  <c:pt idx="7566">
                    <c:v>441.74471930565414</c:v>
                  </c:pt>
                  <c:pt idx="7568">
                    <c:v>1580.0448921127791</c:v>
                  </c:pt>
                  <c:pt idx="7571">
                    <c:v>427.99064011944574</c:v>
                  </c:pt>
                  <c:pt idx="7573">
                    <c:v>-609.33025528924372</c:v>
                  </c:pt>
                  <c:pt idx="7576">
                    <c:v>399.62077762607987</c:v>
                  </c:pt>
                  <c:pt idx="7578">
                    <c:v>-1411.5347750401615</c:v>
                  </c:pt>
                  <c:pt idx="7580">
                    <c:v>1572.5206822847431</c:v>
                  </c:pt>
                  <c:pt idx="7582">
                    <c:v>-667.07814566208071</c:v>
                  </c:pt>
                  <c:pt idx="7584">
                    <c:v>-2158.2867734073952</c:v>
                  </c:pt>
                  <c:pt idx="7590">
                    <c:v>260.3863613372032</c:v>
                  </c:pt>
                  <c:pt idx="7592">
                    <c:v>1039.8097469154891</c:v>
                  </c:pt>
                  <c:pt idx="7595">
                    <c:v>1110.1268021882479</c:v>
                  </c:pt>
                  <c:pt idx="7597">
                    <c:v>-915.99650333063801</c:v>
                  </c:pt>
                  <c:pt idx="7600">
                    <c:v>-158.6375688859589</c:v>
                  </c:pt>
                  <c:pt idx="7602">
                    <c:v>-113.75408291856183</c:v>
                  </c:pt>
                  <c:pt idx="7604">
                    <c:v>1557.3780349433164</c:v>
                  </c:pt>
                  <c:pt idx="7606">
                    <c:v>-1790.4951866515967</c:v>
                  </c:pt>
                  <c:pt idx="7608">
                    <c:v>-1365.1262352688227</c:v>
                  </c:pt>
                  <c:pt idx="7614">
                    <c:v>134.48774558558034</c:v>
                  </c:pt>
                  <c:pt idx="7616">
                    <c:v>1468.8769522708917</c:v>
                  </c:pt>
                  <c:pt idx="7619">
                    <c:v>337.31268684977658</c:v>
                  </c:pt>
                  <c:pt idx="7621">
                    <c:v>-44.400542622985085</c:v>
                  </c:pt>
                  <c:pt idx="7624">
                    <c:v>-306.80585242719644</c:v>
                  </c:pt>
                  <c:pt idx="7626">
                    <c:v>-252.3719614808324</c:v>
                  </c:pt>
                  <c:pt idx="7628">
                    <c:v>1456.2111645802343</c:v>
                  </c:pt>
                  <c:pt idx="7630">
                    <c:v>-2007.3091471616481</c:v>
                  </c:pt>
                  <c:pt idx="7632">
                    <c:v>-830.35649142428883</c:v>
                  </c:pt>
                  <c:pt idx="7638">
                    <c:v>681.0401239608891</c:v>
                  </c:pt>
                  <c:pt idx="7640">
                    <c:v>2365.0558303865928</c:v>
                  </c:pt>
                  <c:pt idx="7643">
                    <c:v>763.56260907896831</c:v>
                  </c:pt>
                  <c:pt idx="7645">
                    <c:v>-469.73939228850031</c:v>
                  </c:pt>
                  <c:pt idx="7648">
                    <c:v>133.83865419854737</c:v>
                  </c:pt>
                  <c:pt idx="7650">
                    <c:v>-742.75384847195346</c:v>
                  </c:pt>
                  <c:pt idx="7652">
                    <c:v>1103.0579575010506</c:v>
                  </c:pt>
                  <c:pt idx="7654">
                    <c:v>-1608.8888615093674</c:v>
                  </c:pt>
                  <c:pt idx="7656">
                    <c:v>-1413.300945141973</c:v>
                  </c:pt>
                  <c:pt idx="7662">
                    <c:v>273.63357423485832</c:v>
                  </c:pt>
                  <c:pt idx="7664">
                    <c:v>1975.067902520479</c:v>
                  </c:pt>
                  <c:pt idx="7667">
                    <c:v>80.580953917638908</c:v>
                  </c:pt>
                  <c:pt idx="7669">
                    <c:v>203.59963181836793</c:v>
                  </c:pt>
                  <c:pt idx="7672">
                    <c:v>-777.05048345121395</c:v>
                  </c:pt>
                  <c:pt idx="7674">
                    <c:v>-387.77420415717279</c:v>
                  </c:pt>
                  <c:pt idx="7676">
                    <c:v>1219.5808554103351</c:v>
                  </c:pt>
                  <c:pt idx="7678">
                    <c:v>-1879.9859373465115</c:v>
                  </c:pt>
                  <c:pt idx="7680">
                    <c:v>-699.50381681135514</c:v>
                  </c:pt>
                  <c:pt idx="7686">
                    <c:v>1461.6155360538869</c:v>
                  </c:pt>
                  <c:pt idx="7688">
                    <c:v>662.85564200064437</c:v>
                  </c:pt>
                  <c:pt idx="7691">
                    <c:v>713.71597036572348</c:v>
                  </c:pt>
                  <c:pt idx="7693">
                    <c:v>-626.01460021147068</c:v>
                  </c:pt>
                  <c:pt idx="7696">
                    <c:v>33.564135565586184</c:v>
                  </c:pt>
                  <c:pt idx="7698">
                    <c:v>-381.7604924169791</c:v>
                  </c:pt>
                  <c:pt idx="7700">
                    <c:v>375.37606960897392</c:v>
                  </c:pt>
                  <c:pt idx="7702">
                    <c:v>-846.20901461369431</c:v>
                  </c:pt>
                  <c:pt idx="7704">
                    <c:v>-1690.0696633561092</c:v>
                  </c:pt>
                  <c:pt idx="7710">
                    <c:v>768.19218770167936</c:v>
                  </c:pt>
                  <c:pt idx="7712">
                    <c:v>602.52779843984717</c:v>
                  </c:pt>
                  <c:pt idx="7715">
                    <c:v>801.42438699658851</c:v>
                  </c:pt>
                  <c:pt idx="7717">
                    <c:v>-57.484597637419938</c:v>
                  </c:pt>
                  <c:pt idx="7720">
                    <c:v>-190.70594041973891</c:v>
                  </c:pt>
                  <c:pt idx="7722">
                    <c:v>-148.44876654931068</c:v>
                  </c:pt>
                  <c:pt idx="7724">
                    <c:v>1116.8172016579047</c:v>
                  </c:pt>
                  <c:pt idx="7726">
                    <c:v>-1355.1523718948465</c:v>
                  </c:pt>
                  <c:pt idx="7728">
                    <c:v>-1397.9012938296419</c:v>
                  </c:pt>
                  <c:pt idx="7734">
                    <c:v>278.6429892085107</c:v>
                  </c:pt>
                  <c:pt idx="7736">
                    <c:v>1582.3352156706223</c:v>
                  </c:pt>
                  <c:pt idx="7739">
                    <c:v>249.29612172349516</c:v>
                  </c:pt>
                  <c:pt idx="7741">
                    <c:v>58.090031741465282</c:v>
                  </c:pt>
                  <c:pt idx="7744">
                    <c:v>230.47310251358795</c:v>
                  </c:pt>
                  <c:pt idx="7746">
                    <c:v>-1032.3177069211852</c:v>
                  </c:pt>
                  <c:pt idx="7748">
                    <c:v>692.35577733729588</c:v>
                  </c:pt>
                  <c:pt idx="7750">
                    <c:v>-1035.2335405197191</c:v>
                  </c:pt>
                  <c:pt idx="7752">
                    <c:v>-1160.1678943197494</c:v>
                  </c:pt>
                  <c:pt idx="7758">
                    <c:v>67.153019800238326</c:v>
                  </c:pt>
                  <c:pt idx="7760">
                    <c:v>772.65630842968312</c:v>
                  </c:pt>
                  <c:pt idx="7763">
                    <c:v>309.15309540964699</c:v>
                  </c:pt>
                  <c:pt idx="7765">
                    <c:v>513.43412545014689</c:v>
                  </c:pt>
                  <c:pt idx="7768">
                    <c:v>-324.9318781881957</c:v>
                  </c:pt>
                  <c:pt idx="7770">
                    <c:v>-483.15665630649346</c:v>
                  </c:pt>
                  <c:pt idx="7772">
                    <c:v>1487.2612634410543</c:v>
                  </c:pt>
                  <c:pt idx="7774">
                    <c:v>-1963.3768220147049</c:v>
                  </c:pt>
                  <c:pt idx="7776">
                    <c:v>-736.48243123857355</c:v>
                  </c:pt>
                  <c:pt idx="7782">
                    <c:v>38.771872486633583</c:v>
                  </c:pt>
                  <c:pt idx="7784">
                    <c:v>352.48649400386967</c:v>
                  </c:pt>
                  <c:pt idx="7787">
                    <c:v>1232.8304873825491</c:v>
                  </c:pt>
                  <c:pt idx="7789">
                    <c:v>-622.11364232874439</c:v>
                  </c:pt>
                  <c:pt idx="7792">
                    <c:v>555.92930511849045</c:v>
                  </c:pt>
                  <c:pt idx="7794">
                    <c:v>-204.85795797972787</c:v>
                  </c:pt>
                  <c:pt idx="7796">
                    <c:v>1006.1557288751028</c:v>
                  </c:pt>
                  <c:pt idx="7798">
                    <c:v>-1760.1432980948703</c:v>
                  </c:pt>
                  <c:pt idx="7800">
                    <c:v>-575.38121991117623</c:v>
                  </c:pt>
                  <c:pt idx="7806">
                    <c:v>511.2690785119139</c:v>
                  </c:pt>
                  <c:pt idx="7808">
                    <c:v>1947.6435867509153</c:v>
                  </c:pt>
                  <c:pt idx="7811">
                    <c:v>304.65039159815387</c:v>
                  </c:pt>
                  <c:pt idx="7813">
                    <c:v>251.54189118379691</c:v>
                  </c:pt>
                  <c:pt idx="7816">
                    <c:v>-884.82678999240488</c:v>
                  </c:pt>
                  <c:pt idx="7818">
                    <c:v>-262.81673736772427</c:v>
                  </c:pt>
                  <c:pt idx="7820">
                    <c:v>777.12170980484007</c:v>
                  </c:pt>
                  <c:pt idx="7822">
                    <c:v>-1123.2947283703797</c:v>
                  </c:pt>
                  <c:pt idx="7824">
                    <c:v>-1913.6900654612109</c:v>
                  </c:pt>
                  <c:pt idx="7830">
                    <c:v>538.90123859596861</c:v>
                  </c:pt>
                  <c:pt idx="7832">
                    <c:v>1461.8899028393098</c:v>
                  </c:pt>
                  <c:pt idx="7835">
                    <c:v>187.81287778873048</c:v>
                  </c:pt>
                  <c:pt idx="7837">
                    <c:v>-303.08918539577644</c:v>
                  </c:pt>
                  <c:pt idx="7840">
                    <c:v>606.94802272397101</c:v>
                  </c:pt>
                  <c:pt idx="7842">
                    <c:v>-694.52980424297857</c:v>
                  </c:pt>
                  <c:pt idx="7844">
                    <c:v>794.06351186705797</c:v>
                  </c:pt>
                  <c:pt idx="7846">
                    <c:v>-1135.5190289229176</c:v>
                  </c:pt>
                  <c:pt idx="7848">
                    <c:v>-1387.4577347119648</c:v>
                  </c:pt>
                  <c:pt idx="7854">
                    <c:v>443.12473135988148</c:v>
                  </c:pt>
                  <c:pt idx="7856">
                    <c:v>1628.8102785956326</c:v>
                  </c:pt>
                  <c:pt idx="7859">
                    <c:v>617.38299328471112</c:v>
                  </c:pt>
                  <c:pt idx="7861">
                    <c:v>250.94553366391847</c:v>
                  </c:pt>
                  <c:pt idx="7864">
                    <c:v>-424.60996204571893</c:v>
                  </c:pt>
                  <c:pt idx="7866">
                    <c:v>-432.94627201636467</c:v>
                  </c:pt>
                  <c:pt idx="7868">
                    <c:v>538.73446247613356</c:v>
                  </c:pt>
                  <c:pt idx="7870">
                    <c:v>-1016.8886064223079</c:v>
                  </c:pt>
                  <c:pt idx="7872">
                    <c:v>-1359.5442068130706</c:v>
                  </c:pt>
                  <c:pt idx="7878">
                    <c:v>393.97948433386591</c:v>
                  </c:pt>
                  <c:pt idx="7880">
                    <c:v>1606.6992229807529</c:v>
                  </c:pt>
                  <c:pt idx="7883">
                    <c:v>307.1361869223856</c:v>
                  </c:pt>
                  <c:pt idx="7885">
                    <c:v>566.32373570749951</c:v>
                  </c:pt>
                  <c:pt idx="7888">
                    <c:v>-526.24623359249017</c:v>
                  </c:pt>
                  <c:pt idx="7890">
                    <c:v>-536.30967582283301</c:v>
                  </c:pt>
                  <c:pt idx="7892">
                    <c:v>694.4142270630764</c:v>
                  </c:pt>
                  <c:pt idx="7894">
                    <c:v>-1268.7962638716108</c:v>
                  </c:pt>
                  <c:pt idx="7896">
                    <c:v>-1365.6260014112704</c:v>
                  </c:pt>
                  <c:pt idx="7902">
                    <c:v>105.56199323524015</c:v>
                  </c:pt>
                  <c:pt idx="7904">
                    <c:v>1605.5379361145988</c:v>
                  </c:pt>
                  <c:pt idx="7907">
                    <c:v>655.80592956257351</c:v>
                  </c:pt>
                  <c:pt idx="7909">
                    <c:v>86.107241982015694</c:v>
                  </c:pt>
                  <c:pt idx="7912">
                    <c:v>-1016.3813349294578</c:v>
                  </c:pt>
                  <c:pt idx="7914">
                    <c:v>565.7680145198392</c:v>
                  </c:pt>
                  <c:pt idx="7916">
                    <c:v>-423.14696557730713</c:v>
                  </c:pt>
                  <c:pt idx="7918">
                    <c:v>-311.62111458752952</c:v>
                  </c:pt>
                  <c:pt idx="7920">
                    <c:v>-1483.688875576383</c:v>
                  </c:pt>
                  <c:pt idx="7926">
                    <c:v>-658.29478355717038</c:v>
                  </c:pt>
                  <c:pt idx="7928">
                    <c:v>1582.1610306397979</c:v>
                  </c:pt>
                  <c:pt idx="7931">
                    <c:v>1207.2828948226397</c:v>
                  </c:pt>
                  <c:pt idx="7933">
                    <c:v>-880.8720899991331</c:v>
                  </c:pt>
                  <c:pt idx="7936">
                    <c:v>-135.86751837383235</c:v>
                  </c:pt>
                  <c:pt idx="7938">
                    <c:v>-51.825436334096594</c:v>
                  </c:pt>
                  <c:pt idx="7940">
                    <c:v>681.19464574062658</c:v>
                  </c:pt>
                  <c:pt idx="7942">
                    <c:v>-1595.5965983926799</c:v>
                  </c:pt>
                  <c:pt idx="7944">
                    <c:v>-484.89693302169144</c:v>
                  </c:pt>
                  <c:pt idx="7950">
                    <c:v>-117.12379791905732</c:v>
                  </c:pt>
                  <c:pt idx="7952">
                    <c:v>644.36831802569577</c:v>
                  </c:pt>
                  <c:pt idx="7955">
                    <c:v>964.16723850980998</c:v>
                  </c:pt>
                  <c:pt idx="7957">
                    <c:v>-1183.8090906269663</c:v>
                  </c:pt>
                  <c:pt idx="7960">
                    <c:v>665.52505454750462</c:v>
                  </c:pt>
                  <c:pt idx="7962">
                    <c:v>-162.76616460580408</c:v>
                  </c:pt>
                  <c:pt idx="7964">
                    <c:v>533.3260662868197</c:v>
                  </c:pt>
                  <c:pt idx="7966">
                    <c:v>-1376.8403121229567</c:v>
                  </c:pt>
                  <c:pt idx="7968">
                    <c:v>-288.44903255426289</c:v>
                  </c:pt>
                  <c:pt idx="7974">
                    <c:v>166.4915472757948</c:v>
                  </c:pt>
                  <c:pt idx="7976">
                    <c:v>1511.3607180681993</c:v>
                  </c:pt>
                  <c:pt idx="7979">
                    <c:v>689.08706908442946</c:v>
                  </c:pt>
                  <c:pt idx="7981">
                    <c:v>-305.71467094538639</c:v>
                  </c:pt>
                  <c:pt idx="7984">
                    <c:v>-327.04142104794118</c:v>
                  </c:pt>
                  <c:pt idx="7986">
                    <c:v>167.65406024002368</c:v>
                  </c:pt>
                  <c:pt idx="7988">
                    <c:v>555.14456570333641</c:v>
                  </c:pt>
                  <c:pt idx="7990">
                    <c:v>-1185.3603717706719</c:v>
                  </c:pt>
                  <c:pt idx="7992">
                    <c:v>-1105.5729017196227</c:v>
                  </c:pt>
                  <c:pt idx="7998">
                    <c:v>885.65861598327501</c:v>
                  </c:pt>
                  <c:pt idx="8000">
                    <c:v>938.72289637659196</c:v>
                  </c:pt>
                  <c:pt idx="8003">
                    <c:v>1285.7816494758008</c:v>
                  </c:pt>
                  <c:pt idx="8005">
                    <c:v>-920.60802528242675</c:v>
                  </c:pt>
                  <c:pt idx="8008">
                    <c:v>465.54057530108003</c:v>
                  </c:pt>
                  <c:pt idx="8010">
                    <c:v>-784.68869784202252</c:v>
                  </c:pt>
                  <c:pt idx="8012">
                    <c:v>1027.2987161244964</c:v>
                  </c:pt>
                  <c:pt idx="8014">
                    <c:v>-1352.7509580777969</c:v>
                  </c:pt>
                  <c:pt idx="8016">
                    <c:v>-1470.6233398610239</c:v>
                  </c:pt>
                  <c:pt idx="8022">
                    <c:v>870.95910374171763</c:v>
                  </c:pt>
                  <c:pt idx="8024">
                    <c:v>969.13556938335569</c:v>
                  </c:pt>
                  <c:pt idx="8027">
                    <c:v>886.9929457093258</c:v>
                  </c:pt>
                  <c:pt idx="8029">
                    <c:v>70.893189089054431</c:v>
                  </c:pt>
                  <c:pt idx="8032">
                    <c:v>-754.49890244582093</c:v>
                  </c:pt>
                  <c:pt idx="8034">
                    <c:v>174.35515166195546</c:v>
                  </c:pt>
                  <c:pt idx="8036">
                    <c:v>561.35086071996193</c:v>
                  </c:pt>
                  <c:pt idx="8038">
                    <c:v>-1245.0895070311199</c:v>
                  </c:pt>
                  <c:pt idx="8040">
                    <c:v>-1386.4821416839659</c:v>
                  </c:pt>
                  <c:pt idx="8046">
                    <c:v>868.58995293860426</c:v>
                  </c:pt>
                  <c:pt idx="8048">
                    <c:v>1399.9785061859748</c:v>
                  </c:pt>
                  <c:pt idx="8051">
                    <c:v>399.7817291132942</c:v>
                  </c:pt>
                  <c:pt idx="8053">
                    <c:v>-648.12384832551106</c:v>
                  </c:pt>
                  <c:pt idx="8056">
                    <c:v>-308.32761740266687</c:v>
                  </c:pt>
                  <c:pt idx="8058">
                    <c:v>438.4577733252936</c:v>
                  </c:pt>
                  <c:pt idx="8060">
                    <c:v>-301.85568011260693</c:v>
                  </c:pt>
                  <c:pt idx="8062">
                    <c:v>-807.31664374215688</c:v>
                  </c:pt>
                  <c:pt idx="8064">
                    <c:v>-626.18422623581137</c:v>
                  </c:pt>
                  <c:pt idx="8070">
                    <c:v>-141.60496057472847</c:v>
                  </c:pt>
                  <c:pt idx="8072">
                    <c:v>1884.2055982623006</c:v>
                  </c:pt>
                  <c:pt idx="8075">
                    <c:v>62.550196338725073</c:v>
                  </c:pt>
                  <c:pt idx="8077">
                    <c:v>187.307917000011</c:v>
                  </c:pt>
                  <c:pt idx="8080">
                    <c:v>-146.94901964873497</c:v>
                  </c:pt>
                  <c:pt idx="8082">
                    <c:v>-46.356412997352891</c:v>
                  </c:pt>
                  <c:pt idx="8084">
                    <c:v>374.27697497582449</c:v>
                  </c:pt>
                  <c:pt idx="8086">
                    <c:v>-1106.3364945430621</c:v>
                  </c:pt>
                  <c:pt idx="8088">
                    <c:v>-1498.8295026674259</c:v>
                  </c:pt>
                  <c:pt idx="8094">
                    <c:v>115.84109966849974</c:v>
                  </c:pt>
                  <c:pt idx="8096">
                    <c:v>1219.5888533021825</c:v>
                  </c:pt>
                  <c:pt idx="8099">
                    <c:v>441.75553820281675</c:v>
                  </c:pt>
                  <c:pt idx="8101">
                    <c:v>-102.77884898199954</c:v>
                  </c:pt>
                  <c:pt idx="8104">
                    <c:v>-110.58751858523283</c:v>
                  </c:pt>
                  <c:pt idx="8106">
                    <c:v>-409.25763380535682</c:v>
                  </c:pt>
                  <c:pt idx="8108">
                    <c:v>189.99792683798114</c:v>
                  </c:pt>
                  <c:pt idx="8110">
                    <c:v>-57.564217668455967</c:v>
                  </c:pt>
                  <c:pt idx="8112">
                    <c:v>-1588.455417299554</c:v>
                  </c:pt>
                  <c:pt idx="8118">
                    <c:v>49.758794661287538</c:v>
                  </c:pt>
                  <c:pt idx="8120">
                    <c:v>728.5179858072006</c:v>
                  </c:pt>
                  <c:pt idx="8123">
                    <c:v>982.10957046662406</c:v>
                  </c:pt>
                  <c:pt idx="8125">
                    <c:v>-269.62128246641259</c:v>
                  </c:pt>
                  <c:pt idx="8128">
                    <c:v>-569.57164552483118</c:v>
                  </c:pt>
                  <c:pt idx="8130">
                    <c:v>355.36610869821016</c:v>
                  </c:pt>
                  <c:pt idx="8132">
                    <c:v>1039.3689275816396</c:v>
                  </c:pt>
                  <c:pt idx="8134">
                    <c:v>-919.23150762925798</c:v>
                  </c:pt>
                  <c:pt idx="8136">
                    <c:v>-913.12074190411295</c:v>
                  </c:pt>
                  <c:pt idx="8142">
                    <c:v>-196.0351536612543</c:v>
                  </c:pt>
                  <c:pt idx="8144">
                    <c:v>2196.6453832144452</c:v>
                  </c:pt>
                  <c:pt idx="8147">
                    <c:v>201.34292519248811</c:v>
                  </c:pt>
                  <c:pt idx="8149">
                    <c:v>787.7050707176677</c:v>
                  </c:pt>
                  <c:pt idx="8152">
                    <c:v>-249.074908850871</c:v>
                  </c:pt>
                  <c:pt idx="8154">
                    <c:v>-499.14409976641036</c:v>
                  </c:pt>
                  <c:pt idx="8156">
                    <c:v>-18.001725322341372</c:v>
                  </c:pt>
                  <c:pt idx="8158">
                    <c:v>-347.37655828436982</c:v>
                  </c:pt>
                  <c:pt idx="8160">
                    <c:v>-1804.2666121523471</c:v>
                  </c:pt>
                  <c:pt idx="8166">
                    <c:v>780.2142471861971</c:v>
                  </c:pt>
                  <c:pt idx="8168">
                    <c:v>999.36536741399868</c:v>
                  </c:pt>
                  <c:pt idx="8171">
                    <c:v>856.84907954853952</c:v>
                  </c:pt>
                  <c:pt idx="8173">
                    <c:v>40.745383255738489</c:v>
                  </c:pt>
                  <c:pt idx="8176">
                    <c:v>385.11334038845234</c:v>
                  </c:pt>
                  <c:pt idx="8178">
                    <c:v>-1038.1700062890304</c:v>
                  </c:pt>
                  <c:pt idx="8180">
                    <c:v>604.27047716984089</c:v>
                  </c:pt>
                  <c:pt idx="8182">
                    <c:v>-1147.3417771300446</c:v>
                  </c:pt>
                  <c:pt idx="8184">
                    <c:v>-1416.4413670739068</c:v>
                  </c:pt>
                  <c:pt idx="8190">
                    <c:v>595.91789250834154</c:v>
                  </c:pt>
                  <c:pt idx="8192">
                    <c:v>1734.4435453733986</c:v>
                  </c:pt>
                  <c:pt idx="8195">
                    <c:v>1076.6924471691727</c:v>
                  </c:pt>
                  <c:pt idx="8197">
                    <c:v>-114.03202215992314</c:v>
                  </c:pt>
                  <c:pt idx="8200">
                    <c:v>-427.76590063235744</c:v>
                  </c:pt>
                  <c:pt idx="8202">
                    <c:v>-303.88836666098723</c:v>
                  </c:pt>
                  <c:pt idx="8204">
                    <c:v>620.98006022276604</c:v>
                  </c:pt>
                  <c:pt idx="8206">
                    <c:v>-1822.8618837935537</c:v>
                  </c:pt>
                  <c:pt idx="8208">
                    <c:v>-886.05031974970007</c:v>
                  </c:pt>
                  <c:pt idx="8214">
                    <c:v>156.97063319395966</c:v>
                  </c:pt>
                  <c:pt idx="8216">
                    <c:v>1854.5962410887078</c:v>
                  </c:pt>
                  <c:pt idx="8219">
                    <c:v>1200.8099523912588</c:v>
                  </c:pt>
                  <c:pt idx="8221">
                    <c:v>-363.92707430201881</c:v>
                  </c:pt>
                  <c:pt idx="8224">
                    <c:v>-272.72060923534264</c:v>
                  </c:pt>
                  <c:pt idx="8226">
                    <c:v>-119.19427966524017</c:v>
                  </c:pt>
                  <c:pt idx="8228">
                    <c:v>422.34757523526605</c:v>
                  </c:pt>
                  <c:pt idx="8230">
                    <c:v>-1915.8997090111352</c:v>
                  </c:pt>
                  <c:pt idx="8232">
                    <c:v>-1307.7528054277282</c:v>
                  </c:pt>
                  <c:pt idx="8238">
                    <c:v>367.93013368854372</c:v>
                  </c:pt>
                  <c:pt idx="8240">
                    <c:v>1391.2691655373164</c:v>
                  </c:pt>
                  <c:pt idx="8243">
                    <c:v>1160.9701343095367</c:v>
                  </c:pt>
                  <c:pt idx="8245">
                    <c:v>-227.03734750118747</c:v>
                  </c:pt>
                  <c:pt idx="8248">
                    <c:v>-749.4351387918141</c:v>
                  </c:pt>
                  <c:pt idx="8250">
                    <c:v>-250.76289772922973</c:v>
                  </c:pt>
                  <c:pt idx="8252">
                    <c:v>1411.3855006793274</c:v>
                  </c:pt>
                  <c:pt idx="8254">
                    <c:v>-1916.935786858774</c:v>
                  </c:pt>
                  <c:pt idx="8256">
                    <c:v>-1271.8378544334264</c:v>
                  </c:pt>
                  <c:pt idx="8262">
                    <c:v>-3.3782698412651371</c:v>
                  </c:pt>
                  <c:pt idx="8264">
                    <c:v>974.53322157456205</c:v>
                  </c:pt>
                  <c:pt idx="8267">
                    <c:v>359.45248117661868</c:v>
                  </c:pt>
                  <c:pt idx="8269">
                    <c:v>-353.23453245198289</c:v>
                  </c:pt>
                  <c:pt idx="8272">
                    <c:v>355.77220089835464</c:v>
                  </c:pt>
                  <c:pt idx="8274">
                    <c:v>-340.26702346676575</c:v>
                  </c:pt>
                  <c:pt idx="8276">
                    <c:v>1100.6738621421864</c:v>
                  </c:pt>
                  <c:pt idx="8278">
                    <c:v>-1840.4621858278151</c:v>
                  </c:pt>
                  <c:pt idx="8280">
                    <c:v>-1113.8068722759981</c:v>
                  </c:pt>
                  <c:pt idx="8286">
                    <c:v>220.11385023688854</c:v>
                  </c:pt>
                  <c:pt idx="8288">
                    <c:v>819.3416989469406</c:v>
                  </c:pt>
                  <c:pt idx="8291">
                    <c:v>257.95124090710669</c:v>
                  </c:pt>
                  <c:pt idx="8293">
                    <c:v>26.172111793151998</c:v>
                  </c:pt>
                  <c:pt idx="8296">
                    <c:v>112.29914639652816</c:v>
                  </c:pt>
                  <c:pt idx="8298">
                    <c:v>-256.634903164344</c:v>
                  </c:pt>
                  <c:pt idx="8300">
                    <c:v>1244.1763022044106</c:v>
                  </c:pt>
                  <c:pt idx="8302">
                    <c:v>-940.16148172027169</c:v>
                  </c:pt>
                  <c:pt idx="8304">
                    <c:v>-1115.9694927864093</c:v>
                  </c:pt>
                  <c:pt idx="8310">
                    <c:v>510.06110572236685</c:v>
                  </c:pt>
                  <c:pt idx="8312">
                    <c:v>1403.8761050463017</c:v>
                  </c:pt>
                  <c:pt idx="8315">
                    <c:v>695.64922478140397</c:v>
                  </c:pt>
                  <c:pt idx="8317">
                    <c:v>-44.541169642381647</c:v>
                  </c:pt>
                  <c:pt idx="8320">
                    <c:v>118.26106839176828</c:v>
                  </c:pt>
                  <c:pt idx="8322">
                    <c:v>-520.41345032905883</c:v>
                  </c:pt>
                  <c:pt idx="8324">
                    <c:v>1056.0441220077191</c:v>
                  </c:pt>
                  <c:pt idx="8326">
                    <c:v>-1615.3394998587974</c:v>
                  </c:pt>
                  <c:pt idx="8328">
                    <c:v>-1307.4813128134465</c:v>
                  </c:pt>
                  <c:pt idx="8334">
                    <c:v>581.95509394142027</c:v>
                  </c:pt>
                  <c:pt idx="8336">
                    <c:v>1274.7950493774115</c:v>
                  </c:pt>
                  <c:pt idx="8339">
                    <c:v>225.52798787235952</c:v>
                  </c:pt>
                  <c:pt idx="8341">
                    <c:v>393.92105346534117</c:v>
                  </c:pt>
                  <c:pt idx="8344">
                    <c:v>-397.79003148382435</c:v>
                  </c:pt>
                  <c:pt idx="8346">
                    <c:v>106.65866673967139</c:v>
                  </c:pt>
                  <c:pt idx="8348">
                    <c:v>469.59438525839869</c:v>
                  </c:pt>
                  <c:pt idx="8350">
                    <c:v>-1521.0137692247608</c:v>
                  </c:pt>
                  <c:pt idx="8352">
                    <c:v>-1008.3562282994608</c:v>
                  </c:pt>
                  <c:pt idx="8358">
                    <c:v>511.05558766933973</c:v>
                  </c:pt>
                  <c:pt idx="8360">
                    <c:v>1416.8527680170428</c:v>
                  </c:pt>
                  <c:pt idx="8363">
                    <c:v>786.91798730811206</c:v>
                  </c:pt>
                  <c:pt idx="8365">
                    <c:v>-172.74866291321268</c:v>
                  </c:pt>
                  <c:pt idx="8368">
                    <c:v>-920.1814994096203</c:v>
                  </c:pt>
                  <c:pt idx="8370">
                    <c:v>554.57387948584255</c:v>
                  </c:pt>
                  <c:pt idx="8372">
                    <c:v>219.30624179484039</c:v>
                  </c:pt>
                  <c:pt idx="8374">
                    <c:v>-985.62601713035838</c:v>
                  </c:pt>
                  <c:pt idx="8376">
                    <c:v>-1633.4772352814944</c:v>
                  </c:pt>
                  <c:pt idx="8382">
                    <c:v>680.38496120952914</c:v>
                  </c:pt>
                  <c:pt idx="8384">
                    <c:v>1720.6142689464232</c:v>
                  </c:pt>
                  <c:pt idx="8387">
                    <c:v>117.60438494750997</c:v>
                  </c:pt>
                  <c:pt idx="8389">
                    <c:v>198.73977626974374</c:v>
                  </c:pt>
                  <c:pt idx="8392">
                    <c:v>-629.8592773049786</c:v>
                  </c:pt>
                  <c:pt idx="8394">
                    <c:v>-550.03945621898674</c:v>
                  </c:pt>
                  <c:pt idx="8396">
                    <c:v>929.25113209353731</c:v>
                  </c:pt>
                  <c:pt idx="8398">
                    <c:v>-1325.5634920664033</c:v>
                  </c:pt>
                  <c:pt idx="8400">
                    <c:v>-1082.5045551417625</c:v>
                  </c:pt>
                  <c:pt idx="8406">
                    <c:v>593.51809218377457</c:v>
                  </c:pt>
                  <c:pt idx="8408">
                    <c:v>1440.994242357232</c:v>
                  </c:pt>
                  <c:pt idx="8411">
                    <c:v>308.4910152653556</c:v>
                  </c:pt>
                  <c:pt idx="8413">
                    <c:v>659.95686649159688</c:v>
                  </c:pt>
                  <c:pt idx="8416">
                    <c:v>-1149.4726894435989</c:v>
                  </c:pt>
                  <c:pt idx="8418">
                    <c:v>88.279160826396037</c:v>
                  </c:pt>
                  <c:pt idx="8420">
                    <c:v>476.33185406187658</c:v>
                  </c:pt>
                  <c:pt idx="8422">
                    <c:v>-939.58278376456656</c:v>
                  </c:pt>
                  <c:pt idx="8424">
                    <c:v>-1532.1158298862701</c:v>
                  </c:pt>
                  <c:pt idx="8430">
                    <c:v>-167.41255088546859</c:v>
                  </c:pt>
                  <c:pt idx="8432">
                    <c:v>1867.8550138209648</c:v>
                  </c:pt>
                  <c:pt idx="8435">
                    <c:v>352.12414713562612</c:v>
                  </c:pt>
                  <c:pt idx="8437">
                    <c:v>-491.79141295266709</c:v>
                  </c:pt>
                  <c:pt idx="8440">
                    <c:v>-41.314614406564942</c:v>
                  </c:pt>
                  <c:pt idx="8442">
                    <c:v>219.50503816385935</c:v>
                  </c:pt>
                  <c:pt idx="8444">
                    <c:v>827.09540395783915</c:v>
                  </c:pt>
                  <c:pt idx="8446">
                    <c:v>-1804.7655542960438</c:v>
                  </c:pt>
                  <c:pt idx="8448">
                    <c:v>-1348.2263731842686</c:v>
                  </c:pt>
                  <c:pt idx="8454">
                    <c:v>-248.17587559392996</c:v>
                  </c:pt>
                  <c:pt idx="8456">
                    <c:v>1462.3490487416057</c:v>
                  </c:pt>
                  <c:pt idx="8459">
                    <c:v>1031.8731403031616</c:v>
                  </c:pt>
                  <c:pt idx="8461">
                    <c:v>-575.69620427061272</c:v>
                  </c:pt>
                  <c:pt idx="8464">
                    <c:v>214.28754618816129</c:v>
                  </c:pt>
                  <c:pt idx="8466">
                    <c:v>-410.38523125870597</c:v>
                  </c:pt>
                  <c:pt idx="8468">
                    <c:v>1613.3263474641026</c:v>
                  </c:pt>
                  <c:pt idx="8470">
                    <c:v>-1319.5086231534497</c:v>
                  </c:pt>
                  <c:pt idx="8472">
                    <c:v>-1299.8324096630076</c:v>
                  </c:pt>
                  <c:pt idx="8478">
                    <c:v>471.263825817221</c:v>
                  </c:pt>
                  <c:pt idx="8480">
                    <c:v>2570.8681243494921</c:v>
                  </c:pt>
                  <c:pt idx="8483">
                    <c:v>-61.727310099051465</c:v>
                  </c:pt>
                  <c:pt idx="8485">
                    <c:v>-121.80496567881892</c:v>
                  </c:pt>
                  <c:pt idx="8488">
                    <c:v>-325.80363540447252</c:v>
                  </c:pt>
                  <c:pt idx="8490">
                    <c:v>-598.83367285734857</c:v>
                  </c:pt>
                  <c:pt idx="8492">
                    <c:v>1108.6925414287653</c:v>
                  </c:pt>
                  <c:pt idx="8494">
                    <c:v>-1632.6342228130961</c:v>
                  </c:pt>
                  <c:pt idx="8496">
                    <c:v>-1207.6313061787587</c:v>
                  </c:pt>
                  <c:pt idx="8502">
                    <c:v>297.65180106813204</c:v>
                  </c:pt>
                  <c:pt idx="8504">
                    <c:v>1965.5064049891571</c:v>
                  </c:pt>
                  <c:pt idx="8507">
                    <c:v>-316.88420137921094</c:v>
                  </c:pt>
                  <c:pt idx="8509">
                    <c:v>965.07637857327427</c:v>
                  </c:pt>
                  <c:pt idx="8512">
                    <c:v>-219.41481290305819</c:v>
                  </c:pt>
                  <c:pt idx="8514">
                    <c:v>-737.89474656469247</c:v>
                  </c:pt>
                  <c:pt idx="8516">
                    <c:v>515.04209898925183</c:v>
                  </c:pt>
                  <c:pt idx="8518">
                    <c:v>-1074.9363401343689</c:v>
                  </c:pt>
                  <c:pt idx="8520">
                    <c:v>-1341.1994040503578</c:v>
                  </c:pt>
                  <c:pt idx="8526">
                    <c:v>1076.4349995236462</c:v>
                  </c:pt>
                  <c:pt idx="8528">
                    <c:v>1514.403593640809</c:v>
                  </c:pt>
                  <c:pt idx="8531">
                    <c:v>-391.36423413026569</c:v>
                  </c:pt>
                  <c:pt idx="8533">
                    <c:v>583.66711946126816</c:v>
                  </c:pt>
                  <c:pt idx="8536">
                    <c:v>262.83468764310055</c:v>
                  </c:pt>
                  <c:pt idx="8538">
                    <c:v>-464.73785757619225</c:v>
                  </c:pt>
                  <c:pt idx="8540">
                    <c:v>981.49244787079624</c:v>
                  </c:pt>
                  <c:pt idx="8542">
                    <c:v>-2124.4881388952072</c:v>
                  </c:pt>
                  <c:pt idx="8544">
                    <c:v>-1141.2556708996835</c:v>
                  </c:pt>
                  <c:pt idx="8550">
                    <c:v>750.37188678987695</c:v>
                  </c:pt>
                  <c:pt idx="8552">
                    <c:v>1528.5141452963035</c:v>
                  </c:pt>
                  <c:pt idx="8555">
                    <c:v>773.07139808382817</c:v>
                  </c:pt>
                  <c:pt idx="8557">
                    <c:v>-216.02360714612951</c:v>
                  </c:pt>
                  <c:pt idx="8560">
                    <c:v>462.90719752518089</c:v>
                  </c:pt>
                  <c:pt idx="8562">
                    <c:v>-719.80665109774782</c:v>
                  </c:pt>
                  <c:pt idx="8564">
                    <c:v>-97.840875272670019</c:v>
                  </c:pt>
                  <c:pt idx="8566">
                    <c:v>-464.33521670575647</c:v>
                  </c:pt>
                  <c:pt idx="8568">
                    <c:v>-2108.6630513482905</c:v>
                  </c:pt>
                  <c:pt idx="8574">
                    <c:v>309.09868157076744</c:v>
                  </c:pt>
                  <c:pt idx="8576">
                    <c:v>1945.2458712656153</c:v>
                  </c:pt>
                  <c:pt idx="8579">
                    <c:v>842.80797147108751</c:v>
                  </c:pt>
                  <c:pt idx="8581">
                    <c:v>-211.90535122054644</c:v>
                  </c:pt>
                  <c:pt idx="8584">
                    <c:v>386.35796104726978</c:v>
                  </c:pt>
                  <c:pt idx="8586">
                    <c:v>-874.16235513873835</c:v>
                  </c:pt>
                  <c:pt idx="8588">
                    <c:v>896.76949220040842</c:v>
                  </c:pt>
                  <c:pt idx="8590">
                    <c:v>-1860.2834590487109</c:v>
                  </c:pt>
                  <c:pt idx="8592">
                    <c:v>-1190.5260831147425</c:v>
                  </c:pt>
                  <c:pt idx="8598">
                    <c:v>-206.79564391821623</c:v>
                  </c:pt>
                  <c:pt idx="8600">
                    <c:v>1643.4439221417633</c:v>
                  </c:pt>
                  <c:pt idx="8603">
                    <c:v>354.91481599484177</c:v>
                  </c:pt>
                  <c:pt idx="8605">
                    <c:v>1001.2273664306831</c:v>
                  </c:pt>
                  <c:pt idx="8608">
                    <c:v>-759.88129918691084</c:v>
                  </c:pt>
                  <c:pt idx="8610">
                    <c:v>62.852473122558877</c:v>
                  </c:pt>
                  <c:pt idx="8612">
                    <c:v>1149.6377420943863</c:v>
                  </c:pt>
                  <c:pt idx="8614">
                    <c:v>-1488.2430541724079</c:v>
                  </c:pt>
                  <c:pt idx="8616">
                    <c:v>-2000.6698868107014</c:v>
                  </c:pt>
                  <c:pt idx="8622">
                    <c:v>-472.96511874664611</c:v>
                  </c:pt>
                  <c:pt idx="8624">
                    <c:v>1702.6226382511759</c:v>
                  </c:pt>
                  <c:pt idx="8627">
                    <c:v>278.17604795172701</c:v>
                  </c:pt>
                  <c:pt idx="8629">
                    <c:v>318.22860388549816</c:v>
                  </c:pt>
                  <c:pt idx="8632">
                    <c:v>313.96303675538002</c:v>
                  </c:pt>
                  <c:pt idx="8634">
                    <c:v>-123.44016065628057</c:v>
                  </c:pt>
                  <c:pt idx="8636">
                    <c:v>768.80509749277735</c:v>
                  </c:pt>
                  <c:pt idx="8638">
                    <c:v>-2051.5830003572355</c:v>
                  </c:pt>
                  <c:pt idx="8640">
                    <c:v>-1067.0158772238119</c:v>
                  </c:pt>
                  <c:pt idx="8646">
                    <c:v>1149.7146833624465</c:v>
                  </c:pt>
                  <c:pt idx="8648">
                    <c:v>1528.1975631374462</c:v>
                  </c:pt>
                  <c:pt idx="8651">
                    <c:v>579.10340681197158</c:v>
                  </c:pt>
                  <c:pt idx="8653">
                    <c:v>320.23101702133681</c:v>
                  </c:pt>
                  <c:pt idx="8656">
                    <c:v>-421.50888778819899</c:v>
                  </c:pt>
                  <c:pt idx="8658">
                    <c:v>-369.47737214291556</c:v>
                  </c:pt>
                  <c:pt idx="8660">
                    <c:v>179.97530254939375</c:v>
                  </c:pt>
                  <c:pt idx="8662">
                    <c:v>-1531.4616450238445</c:v>
                  </c:pt>
                  <c:pt idx="8664">
                    <c:v>-1155.0737076747446</c:v>
                  </c:pt>
                  <c:pt idx="8670">
                    <c:v>808.80413878411127</c:v>
                  </c:pt>
                  <c:pt idx="8672">
                    <c:v>1385.6657517074818</c:v>
                  </c:pt>
                  <c:pt idx="8675">
                    <c:v>657.60510279128539</c:v>
                  </c:pt>
                  <c:pt idx="8677">
                    <c:v>-217.44219966186211</c:v>
                  </c:pt>
                  <c:pt idx="8680">
                    <c:v>-105.38897749094758</c:v>
                  </c:pt>
                  <c:pt idx="8682">
                    <c:v>0.56890949895569065</c:v>
                  </c:pt>
                  <c:pt idx="8684">
                    <c:v>400.39447394480339</c:v>
                  </c:pt>
                  <c:pt idx="8686">
                    <c:v>-1754.7985799232301</c:v>
                  </c:pt>
                  <c:pt idx="8688">
                    <c:v>-994.8211441337462</c:v>
                  </c:pt>
                  <c:pt idx="8694">
                    <c:v>521.05547165190546</c:v>
                  </c:pt>
                  <c:pt idx="8696">
                    <c:v>1747.8360597785013</c:v>
                  </c:pt>
                  <c:pt idx="8699">
                    <c:v>259.77212056717144</c:v>
                  </c:pt>
                  <c:pt idx="8701">
                    <c:v>248.09122091095014</c:v>
                  </c:pt>
                  <c:pt idx="8704">
                    <c:v>-369.44367715662338</c:v>
                  </c:pt>
                  <c:pt idx="8706">
                    <c:v>-453.77395200353567</c:v>
                  </c:pt>
                  <c:pt idx="8708">
                    <c:v>276.95603601285438</c:v>
                  </c:pt>
                  <c:pt idx="8710">
                    <c:v>-953.55120006528887</c:v>
                  </c:pt>
                  <c:pt idx="8712">
                    <c:v>-1747.145528154264</c:v>
                  </c:pt>
                  <c:pt idx="8718">
                    <c:v>573.76686581895956</c:v>
                  </c:pt>
                  <c:pt idx="8720">
                    <c:v>2159.1461623031901</c:v>
                  </c:pt>
                  <c:pt idx="8723">
                    <c:v>522.31338280023738</c:v>
                  </c:pt>
                  <c:pt idx="8725">
                    <c:v>21.010133553450942</c:v>
                  </c:pt>
                  <c:pt idx="8728">
                    <c:v>-272.90709444844651</c:v>
                  </c:pt>
                  <c:pt idx="8730">
                    <c:v>-309.03758332206417</c:v>
                  </c:pt>
                  <c:pt idx="8732">
                    <c:v>829.39236829449146</c:v>
                  </c:pt>
                  <c:pt idx="8734">
                    <c:v>-1858.0510773324058</c:v>
                  </c:pt>
                  <c:pt idx="8736">
                    <c:v>-1215.9776947034552</c:v>
                  </c:pt>
                  <c:pt idx="8742">
                    <c:v>585.57823633123917</c:v>
                  </c:pt>
                  <c:pt idx="8744">
                    <c:v>1113.043689310156</c:v>
                  </c:pt>
                  <c:pt idx="8747">
                    <c:v>1169.5947224406118</c:v>
                  </c:pt>
                  <c:pt idx="8749">
                    <c:v>-141.28109528157074</c:v>
                  </c:pt>
                  <c:pt idx="8752">
                    <c:v>-580.27375937013312</c:v>
                  </c:pt>
                  <c:pt idx="8754">
                    <c:v>-422.13007187292715</c:v>
                  </c:pt>
                  <c:pt idx="8756">
                    <c:v>1310.6811690406867</c:v>
                  </c:pt>
                  <c:pt idx="8758">
                    <c:v>-2359.9091256356278</c:v>
                  </c:pt>
                </c:numCache>
              </c:numRef>
            </c:plus>
            <c:minus>
              <c:numRef>
                <c:f>'Block Approximation'!$H$5:$H$8764</c:f>
                <c:numCache>
                  <c:formatCode>General</c:formatCode>
                  <c:ptCount val="8760"/>
                  <c:pt idx="6">
                    <c:v>1652.3100430580871</c:v>
                  </c:pt>
                  <c:pt idx="8">
                    <c:v>1757.3852519404281</c:v>
                  </c:pt>
                  <c:pt idx="11">
                    <c:v>746.54260786511804</c:v>
                  </c:pt>
                  <c:pt idx="13">
                    <c:v>1315.3153315156997</c:v>
                  </c:pt>
                  <c:pt idx="16">
                    <c:v>-866.80275512218941</c:v>
                  </c:pt>
                  <c:pt idx="18">
                    <c:v>-631.04791351153835</c:v>
                  </c:pt>
                  <c:pt idx="20">
                    <c:v>485.39710323276086</c:v>
                  </c:pt>
                  <c:pt idx="22">
                    <c:v>-1886.8869894554336</c:v>
                  </c:pt>
                  <c:pt idx="24">
                    <c:v>-2285.0067928357257</c:v>
                  </c:pt>
                  <c:pt idx="30">
                    <c:v>30.925121613163356</c:v>
                  </c:pt>
                  <c:pt idx="32">
                    <c:v>2198.5515223818893</c:v>
                  </c:pt>
                  <c:pt idx="35">
                    <c:v>993.11491734418451</c:v>
                  </c:pt>
                  <c:pt idx="37">
                    <c:v>-48.522539806290297</c:v>
                  </c:pt>
                  <c:pt idx="40">
                    <c:v>169.76769817102104</c:v>
                  </c:pt>
                  <c:pt idx="42">
                    <c:v>-841.53043379418523</c:v>
                  </c:pt>
                  <c:pt idx="44">
                    <c:v>1018.2841207443453</c:v>
                  </c:pt>
                  <c:pt idx="46">
                    <c:v>-1739.9430273879298</c:v>
                  </c:pt>
                  <c:pt idx="48">
                    <c:v>-2275.0394089480633</c:v>
                  </c:pt>
                  <c:pt idx="54">
                    <c:v>172.60535391475787</c:v>
                  </c:pt>
                  <c:pt idx="56">
                    <c:v>1765.5692706273876</c:v>
                  </c:pt>
                  <c:pt idx="59">
                    <c:v>1499.476651589519</c:v>
                  </c:pt>
                  <c:pt idx="61">
                    <c:v>-548.64974359863481</c:v>
                  </c:pt>
                  <c:pt idx="64">
                    <c:v>771.59833800529668</c:v>
                  </c:pt>
                  <c:pt idx="66">
                    <c:v>-90.32253862957441</c:v>
                  </c:pt>
                  <c:pt idx="68">
                    <c:v>972.18323289348336</c:v>
                  </c:pt>
                  <c:pt idx="70">
                    <c:v>-2497.6413222864012</c:v>
                  </c:pt>
                  <c:pt idx="72">
                    <c:v>-1603.6550237043539</c:v>
                  </c:pt>
                  <c:pt idx="78">
                    <c:v>1342.6389574395726</c:v>
                  </c:pt>
                  <c:pt idx="80">
                    <c:v>2487.5960738911199</c:v>
                  </c:pt>
                  <c:pt idx="83">
                    <c:v>1224.8404777544347</c:v>
                  </c:pt>
                  <c:pt idx="85">
                    <c:v>158.79408742601299</c:v>
                  </c:pt>
                  <c:pt idx="88">
                    <c:v>-1461.3228723037646</c:v>
                  </c:pt>
                  <c:pt idx="90">
                    <c:v>324.93066912199356</c:v>
                  </c:pt>
                  <c:pt idx="92">
                    <c:v>531.42552801651618</c:v>
                  </c:pt>
                  <c:pt idx="94">
                    <c:v>-2270.637328737248</c:v>
                  </c:pt>
                  <c:pt idx="96">
                    <c:v>-2421.8399210197385</c:v>
                  </c:pt>
                  <c:pt idx="102">
                    <c:v>955.20060458343141</c:v>
                  </c:pt>
                  <c:pt idx="104">
                    <c:v>2968.7204240022729</c:v>
                  </c:pt>
                  <c:pt idx="107">
                    <c:v>757.33887356609193</c:v>
                  </c:pt>
                  <c:pt idx="109">
                    <c:v>187.66646987118656</c:v>
                  </c:pt>
                  <c:pt idx="112">
                    <c:v>-799.38288071401985</c:v>
                  </c:pt>
                  <c:pt idx="114">
                    <c:v>146.27229487144359</c:v>
                  </c:pt>
                  <c:pt idx="116">
                    <c:v>733.13323058770038</c:v>
                  </c:pt>
                  <c:pt idx="118">
                    <c:v>-2864.7785456834245</c:v>
                  </c:pt>
                  <c:pt idx="120">
                    <c:v>-2130.2370074100454</c:v>
                  </c:pt>
                  <c:pt idx="126">
                    <c:v>991.88467127336298</c:v>
                  </c:pt>
                  <c:pt idx="128">
                    <c:v>2719.6550926175005</c:v>
                  </c:pt>
                  <c:pt idx="131">
                    <c:v>1262.6382095716363</c:v>
                  </c:pt>
                  <c:pt idx="133">
                    <c:v>-225.15385869543024</c:v>
                  </c:pt>
                  <c:pt idx="136">
                    <c:v>184.83880097523434</c:v>
                  </c:pt>
                  <c:pt idx="138">
                    <c:v>-1262.3929663269519</c:v>
                  </c:pt>
                  <c:pt idx="140">
                    <c:v>1162.9578231489213</c:v>
                  </c:pt>
                  <c:pt idx="142">
                    <c:v>-2840.8616380885469</c:v>
                  </c:pt>
                  <c:pt idx="144">
                    <c:v>-1887.4507394939392</c:v>
                  </c:pt>
                  <c:pt idx="150">
                    <c:v>1198.2909143764846</c:v>
                  </c:pt>
                  <c:pt idx="152">
                    <c:v>2545.3452270353191</c:v>
                  </c:pt>
                  <c:pt idx="155">
                    <c:v>1136.5085988096507</c:v>
                  </c:pt>
                  <c:pt idx="157">
                    <c:v>-562.04980063241965</c:v>
                  </c:pt>
                  <c:pt idx="160">
                    <c:v>-403.18939195162966</c:v>
                  </c:pt>
                  <c:pt idx="162">
                    <c:v>-155.78363019066819</c:v>
                  </c:pt>
                  <c:pt idx="164">
                    <c:v>394.50192414269259</c:v>
                  </c:pt>
                  <c:pt idx="166">
                    <c:v>-2695.6902908446536</c:v>
                  </c:pt>
                  <c:pt idx="168">
                    <c:v>-1303.2884592756454</c:v>
                  </c:pt>
                  <c:pt idx="174">
                    <c:v>1581.8215828587981</c:v>
                  </c:pt>
                  <c:pt idx="176">
                    <c:v>1697.5178419956628</c:v>
                  </c:pt>
                  <c:pt idx="179">
                    <c:v>806.73553264577276</c:v>
                  </c:pt>
                  <c:pt idx="181">
                    <c:v>223.8318508459015</c:v>
                  </c:pt>
                  <c:pt idx="184">
                    <c:v>-375.68986983359719</c:v>
                  </c:pt>
                  <c:pt idx="186">
                    <c:v>-501.0246984954756</c:v>
                  </c:pt>
                  <c:pt idx="188">
                    <c:v>863.32297296883553</c:v>
                  </c:pt>
                  <c:pt idx="190">
                    <c:v>-1710.5231203718031</c:v>
                  </c:pt>
                  <c:pt idx="192">
                    <c:v>-2360.3023770174314</c:v>
                  </c:pt>
                  <c:pt idx="198">
                    <c:v>643.94964224267278</c:v>
                  </c:pt>
                  <c:pt idx="200">
                    <c:v>1768.7787190409108</c:v>
                  </c:pt>
                  <c:pt idx="203">
                    <c:v>240.83872565022466</c:v>
                  </c:pt>
                  <c:pt idx="205">
                    <c:v>619.75697308322924</c:v>
                  </c:pt>
                  <c:pt idx="208">
                    <c:v>-675.66145107242846</c:v>
                  </c:pt>
                  <c:pt idx="210">
                    <c:v>214.20851495880561</c:v>
                  </c:pt>
                  <c:pt idx="212">
                    <c:v>442.63748639645564</c:v>
                  </c:pt>
                  <c:pt idx="214">
                    <c:v>-2126.4908459396938</c:v>
                  </c:pt>
                  <c:pt idx="216">
                    <c:v>-1845.767524103192</c:v>
                  </c:pt>
                  <c:pt idx="222">
                    <c:v>486.5148386876408</c:v>
                  </c:pt>
                  <c:pt idx="224">
                    <c:v>1259.398040802882</c:v>
                  </c:pt>
                  <c:pt idx="227">
                    <c:v>637.26621450423954</c:v>
                  </c:pt>
                  <c:pt idx="229">
                    <c:v>607.53461460447579</c:v>
                  </c:pt>
                  <c:pt idx="232">
                    <c:v>-305.25349851959982</c:v>
                  </c:pt>
                  <c:pt idx="234">
                    <c:v>-261.42860250539525</c:v>
                  </c:pt>
                  <c:pt idx="236">
                    <c:v>776.52885633929327</c:v>
                  </c:pt>
                  <c:pt idx="238">
                    <c:v>-2550.1217106541026</c:v>
                  </c:pt>
                  <c:pt idx="240">
                    <c:v>-511.8771741174096</c:v>
                  </c:pt>
                  <c:pt idx="246">
                    <c:v>1237.0430490322087</c:v>
                  </c:pt>
                  <c:pt idx="248">
                    <c:v>2725.8181426087795</c:v>
                  </c:pt>
                  <c:pt idx="251">
                    <c:v>844.17971327780833</c:v>
                  </c:pt>
                  <c:pt idx="253">
                    <c:v>-174.46256876590633</c:v>
                  </c:pt>
                  <c:pt idx="256">
                    <c:v>-581.21010521219432</c:v>
                  </c:pt>
                  <c:pt idx="258">
                    <c:v>-782.7302665364623</c:v>
                  </c:pt>
                  <c:pt idx="260">
                    <c:v>1871.5224177622658</c:v>
                  </c:pt>
                  <c:pt idx="262">
                    <c:v>-2918.0700144086186</c:v>
                  </c:pt>
                  <c:pt idx="264">
                    <c:v>-2234.1000813039736</c:v>
                  </c:pt>
                  <c:pt idx="270">
                    <c:v>1879.2269770149232</c:v>
                  </c:pt>
                  <c:pt idx="272">
                    <c:v>1787.8143422042995</c:v>
                  </c:pt>
                  <c:pt idx="275">
                    <c:v>601.49644433536378</c:v>
                  </c:pt>
                  <c:pt idx="277">
                    <c:v>861.60507089568637</c:v>
                  </c:pt>
                  <c:pt idx="280">
                    <c:v>-687.39582628074641</c:v>
                  </c:pt>
                  <c:pt idx="282">
                    <c:v>-165.80728536134484</c:v>
                  </c:pt>
                  <c:pt idx="284">
                    <c:v>419.25784424294034</c:v>
                  </c:pt>
                  <c:pt idx="286">
                    <c:v>-2757.302874673489</c:v>
                  </c:pt>
                  <c:pt idx="288">
                    <c:v>-1725.2266252473892</c:v>
                  </c:pt>
                  <c:pt idx="294">
                    <c:v>2044.4382826735819</c:v>
                  </c:pt>
                  <c:pt idx="296">
                    <c:v>839.60855246332358</c:v>
                  </c:pt>
                  <c:pt idx="299">
                    <c:v>1129.3774227741269</c:v>
                  </c:pt>
                  <c:pt idx="301">
                    <c:v>446.76252906629452</c:v>
                  </c:pt>
                  <c:pt idx="304">
                    <c:v>-642.36748139440169</c:v>
                  </c:pt>
                  <c:pt idx="306">
                    <c:v>-4.5605553480345407</c:v>
                  </c:pt>
                  <c:pt idx="308">
                    <c:v>1366.0437554860109</c:v>
                  </c:pt>
                  <c:pt idx="310">
                    <c:v>-3369.3452776812264</c:v>
                  </c:pt>
                  <c:pt idx="312">
                    <c:v>-1624.9971769178901</c:v>
                  </c:pt>
                  <c:pt idx="318">
                    <c:v>1739.0557506015812</c:v>
                  </c:pt>
                  <c:pt idx="320">
                    <c:v>1643.3140080910161</c:v>
                  </c:pt>
                  <c:pt idx="323">
                    <c:v>946.52521991645335</c:v>
                  </c:pt>
                  <c:pt idx="325">
                    <c:v>641.26293534594879</c:v>
                  </c:pt>
                  <c:pt idx="328">
                    <c:v>-1758.8136620729892</c:v>
                  </c:pt>
                  <c:pt idx="330">
                    <c:v>332.56899072304077</c:v>
                  </c:pt>
                  <c:pt idx="332">
                    <c:v>856.76366231604334</c:v>
                  </c:pt>
                  <c:pt idx="334">
                    <c:v>-2647.3479249410739</c:v>
                  </c:pt>
                  <c:pt idx="336">
                    <c:v>-1827.2257160386816</c:v>
                  </c:pt>
                  <c:pt idx="342">
                    <c:v>1593.8102471348466</c:v>
                  </c:pt>
                  <c:pt idx="344">
                    <c:v>1710.3340921079453</c:v>
                  </c:pt>
                  <c:pt idx="347">
                    <c:v>909.53758949877374</c:v>
                  </c:pt>
                  <c:pt idx="349">
                    <c:v>-57.373355303709104</c:v>
                  </c:pt>
                  <c:pt idx="352">
                    <c:v>-328.30384201525158</c:v>
                  </c:pt>
                  <c:pt idx="354">
                    <c:v>-825.40003588928448</c:v>
                  </c:pt>
                  <c:pt idx="356">
                    <c:v>604.42686320260691</c:v>
                  </c:pt>
                  <c:pt idx="358">
                    <c:v>-1958.4433070667947</c:v>
                  </c:pt>
                  <c:pt idx="360">
                    <c:v>-1690.1751213457665</c:v>
                  </c:pt>
                  <c:pt idx="366">
                    <c:v>251.36772775332611</c:v>
                  </c:pt>
                  <c:pt idx="368">
                    <c:v>2311.6868560024632</c:v>
                  </c:pt>
                  <c:pt idx="371">
                    <c:v>619.54979834122787</c:v>
                  </c:pt>
                  <c:pt idx="373">
                    <c:v>-387.10945634987729</c:v>
                  </c:pt>
                  <c:pt idx="376">
                    <c:v>117.10882646376194</c:v>
                  </c:pt>
                  <c:pt idx="378">
                    <c:v>-321.49373383281272</c:v>
                  </c:pt>
                  <c:pt idx="380">
                    <c:v>638.68018239858065</c:v>
                  </c:pt>
                  <c:pt idx="382">
                    <c:v>-2152.4714921800733</c:v>
                  </c:pt>
                  <c:pt idx="384">
                    <c:v>-1543.923843302875</c:v>
                  </c:pt>
                  <c:pt idx="390">
                    <c:v>724.94461359600791</c:v>
                  </c:pt>
                  <c:pt idx="392">
                    <c:v>863.17514749838483</c:v>
                  </c:pt>
                  <c:pt idx="395">
                    <c:v>198.60252662361927</c:v>
                  </c:pt>
                  <c:pt idx="397">
                    <c:v>177.79640729578568</c:v>
                  </c:pt>
                  <c:pt idx="400">
                    <c:v>-7.7984671206304483</c:v>
                  </c:pt>
                  <c:pt idx="402">
                    <c:v>433.18228072372222</c:v>
                  </c:pt>
                  <c:pt idx="404">
                    <c:v>1129.1968075471414</c:v>
                  </c:pt>
                  <c:pt idx="406">
                    <c:v>-2593.2112375206088</c:v>
                  </c:pt>
                  <c:pt idx="408">
                    <c:v>-1628.4178393777675</c:v>
                  </c:pt>
                  <c:pt idx="414">
                    <c:v>1553.6822932145242</c:v>
                  </c:pt>
                  <c:pt idx="416">
                    <c:v>1810.7059889983648</c:v>
                  </c:pt>
                  <c:pt idx="419">
                    <c:v>117.88902330912606</c:v>
                  </c:pt>
                  <c:pt idx="421">
                    <c:v>-95.106033946467505</c:v>
                  </c:pt>
                  <c:pt idx="424">
                    <c:v>506.63500428892439</c:v>
                  </c:pt>
                  <c:pt idx="426">
                    <c:v>-777.20035591410124</c:v>
                  </c:pt>
                  <c:pt idx="428">
                    <c:v>1545.8180461874144</c:v>
                  </c:pt>
                  <c:pt idx="430">
                    <c:v>-2927.2709929105185</c:v>
                  </c:pt>
                  <c:pt idx="432">
                    <c:v>-1358.0323727311243</c:v>
                  </c:pt>
                  <c:pt idx="438">
                    <c:v>970.73826874470797</c:v>
                  </c:pt>
                  <c:pt idx="440">
                    <c:v>1809.2134959097748</c:v>
                  </c:pt>
                  <c:pt idx="443">
                    <c:v>162.80509290751797</c:v>
                  </c:pt>
                  <c:pt idx="445">
                    <c:v>-412.55311871808226</c:v>
                  </c:pt>
                  <c:pt idx="448">
                    <c:v>328.04408413839337</c:v>
                  </c:pt>
                  <c:pt idx="450">
                    <c:v>-801.46760564661599</c:v>
                  </c:pt>
                  <c:pt idx="452">
                    <c:v>932.45803841728411</c:v>
                  </c:pt>
                  <c:pt idx="454">
                    <c:v>-1988.6774769440999</c:v>
                  </c:pt>
                  <c:pt idx="456">
                    <c:v>-993.42798132635471</c:v>
                  </c:pt>
                  <c:pt idx="462">
                    <c:v>1285.0940076906463</c:v>
                  </c:pt>
                  <c:pt idx="464">
                    <c:v>1907.7105343511939</c:v>
                  </c:pt>
                  <c:pt idx="467">
                    <c:v>48.596314185313531</c:v>
                  </c:pt>
                  <c:pt idx="469">
                    <c:v>42.433639340164518</c:v>
                  </c:pt>
                  <c:pt idx="472">
                    <c:v>71.946623381121753</c:v>
                  </c:pt>
                  <c:pt idx="474">
                    <c:v>285.75489382275555</c:v>
                  </c:pt>
                  <c:pt idx="476">
                    <c:v>-376.64730740097002</c:v>
                  </c:pt>
                  <c:pt idx="478">
                    <c:v>-1555.6036635003511</c:v>
                  </c:pt>
                  <c:pt idx="480">
                    <c:v>-1683.8502304976537</c:v>
                  </c:pt>
                  <c:pt idx="486">
                    <c:v>1555.4481976349143</c:v>
                  </c:pt>
                  <c:pt idx="488">
                    <c:v>1303.3020107072171</c:v>
                  </c:pt>
                  <c:pt idx="491">
                    <c:v>1381.6560034744361</c:v>
                  </c:pt>
                  <c:pt idx="493">
                    <c:v>-499.80427907457124</c:v>
                  </c:pt>
                  <c:pt idx="496">
                    <c:v>-110.43059645855101</c:v>
                  </c:pt>
                  <c:pt idx="498">
                    <c:v>-435.54130759137115</c:v>
                  </c:pt>
                  <c:pt idx="500">
                    <c:v>1067.546821204869</c:v>
                  </c:pt>
                  <c:pt idx="502">
                    <c:v>-2857.1750301718239</c:v>
                  </c:pt>
                  <c:pt idx="504">
                    <c:v>-1460.5523092738167</c:v>
                  </c:pt>
                  <c:pt idx="510">
                    <c:v>1395.7050894901968</c:v>
                  </c:pt>
                  <c:pt idx="512">
                    <c:v>1505.0260750249108</c:v>
                  </c:pt>
                  <c:pt idx="515">
                    <c:v>864.02121979793446</c:v>
                  </c:pt>
                  <c:pt idx="517">
                    <c:v>-470.52055375275813</c:v>
                  </c:pt>
                  <c:pt idx="520">
                    <c:v>-944.61093628569506</c:v>
                  </c:pt>
                  <c:pt idx="522">
                    <c:v>232.37239090008006</c:v>
                  </c:pt>
                  <c:pt idx="524">
                    <c:v>319.4377071193303</c:v>
                  </c:pt>
                  <c:pt idx="526">
                    <c:v>-2052.0253023439145</c:v>
                  </c:pt>
                  <c:pt idx="528">
                    <c:v>-1376.9420208736101</c:v>
                  </c:pt>
                  <c:pt idx="534">
                    <c:v>919.8422655703871</c:v>
                  </c:pt>
                  <c:pt idx="536">
                    <c:v>1861.111109563235</c:v>
                  </c:pt>
                  <c:pt idx="539">
                    <c:v>-477.19565272745967</c:v>
                  </c:pt>
                  <c:pt idx="541">
                    <c:v>73.964115153336024</c:v>
                  </c:pt>
                  <c:pt idx="544">
                    <c:v>16.554497913306477</c:v>
                  </c:pt>
                  <c:pt idx="546">
                    <c:v>495.81191257894716</c:v>
                  </c:pt>
                  <c:pt idx="548">
                    <c:v>1001.9826163396465</c:v>
                  </c:pt>
                  <c:pt idx="550">
                    <c:v>-2624.7132437371583</c:v>
                  </c:pt>
                  <c:pt idx="552">
                    <c:v>-1437.6020910355528</c:v>
                  </c:pt>
                  <c:pt idx="558">
                    <c:v>95.81966563761307</c:v>
                  </c:pt>
                  <c:pt idx="560">
                    <c:v>2059.2138589892584</c:v>
                  </c:pt>
                  <c:pt idx="563">
                    <c:v>124.78736085058699</c:v>
                  </c:pt>
                  <c:pt idx="565">
                    <c:v>87.474964337756319</c:v>
                  </c:pt>
                  <c:pt idx="568">
                    <c:v>-23.036025280451213</c:v>
                  </c:pt>
                  <c:pt idx="570">
                    <c:v>458.04027104233683</c:v>
                  </c:pt>
                  <c:pt idx="572">
                    <c:v>604.50008339137639</c:v>
                  </c:pt>
                  <c:pt idx="574">
                    <c:v>-2061.7644978877834</c:v>
                  </c:pt>
                  <c:pt idx="576">
                    <c:v>-1118.8277683636461</c:v>
                  </c:pt>
                  <c:pt idx="582">
                    <c:v>757.44751168763833</c:v>
                  </c:pt>
                  <c:pt idx="584">
                    <c:v>1505.6497856364185</c:v>
                  </c:pt>
                  <c:pt idx="587">
                    <c:v>332.17699521319446</c:v>
                  </c:pt>
                  <c:pt idx="589">
                    <c:v>153.65986171087934</c:v>
                  </c:pt>
                  <c:pt idx="592">
                    <c:v>11.858787121676869</c:v>
                  </c:pt>
                  <c:pt idx="594">
                    <c:v>50.444050381642228</c:v>
                  </c:pt>
                  <c:pt idx="596">
                    <c:v>638.16379880016393</c:v>
                  </c:pt>
                  <c:pt idx="598">
                    <c:v>-2487.8781629640434</c:v>
                  </c:pt>
                  <c:pt idx="600">
                    <c:v>-1300.269949955984</c:v>
                  </c:pt>
                  <c:pt idx="606">
                    <c:v>1709.5925952771777</c:v>
                  </c:pt>
                  <c:pt idx="608">
                    <c:v>2161.7181881576653</c:v>
                  </c:pt>
                  <c:pt idx="611">
                    <c:v>-603.35005203817491</c:v>
                  </c:pt>
                  <c:pt idx="613">
                    <c:v>795.90524769750118</c:v>
                  </c:pt>
                  <c:pt idx="616">
                    <c:v>-716.75536984100836</c:v>
                  </c:pt>
                  <c:pt idx="618">
                    <c:v>1045.8693695997536</c:v>
                  </c:pt>
                  <c:pt idx="620">
                    <c:v>-434.333653974958</c:v>
                  </c:pt>
                  <c:pt idx="622">
                    <c:v>-1869.5262687233007</c:v>
                  </c:pt>
                  <c:pt idx="624">
                    <c:v>-1419.1585870638282</c:v>
                  </c:pt>
                  <c:pt idx="630">
                    <c:v>1178.6491171568359</c:v>
                  </c:pt>
                  <c:pt idx="632">
                    <c:v>1679.7721743667207</c:v>
                  </c:pt>
                  <c:pt idx="635">
                    <c:v>473.79229196382948</c:v>
                  </c:pt>
                  <c:pt idx="637">
                    <c:v>379.45353306189281</c:v>
                  </c:pt>
                  <c:pt idx="640">
                    <c:v>-230.54411412018453</c:v>
                  </c:pt>
                  <c:pt idx="642">
                    <c:v>12.777961024359684</c:v>
                  </c:pt>
                  <c:pt idx="644">
                    <c:v>786.97783760310631</c:v>
                  </c:pt>
                  <c:pt idx="646">
                    <c:v>-2215.7396615348116</c:v>
                  </c:pt>
                  <c:pt idx="648">
                    <c:v>-2027.4565844166191</c:v>
                  </c:pt>
                  <c:pt idx="654">
                    <c:v>1305.3832194865154</c:v>
                  </c:pt>
                  <c:pt idx="656">
                    <c:v>1663.4925677183637</c:v>
                  </c:pt>
                  <c:pt idx="659">
                    <c:v>671.8786630996583</c:v>
                  </c:pt>
                  <c:pt idx="661">
                    <c:v>-517.68514536584553</c:v>
                  </c:pt>
                  <c:pt idx="664">
                    <c:v>-613.92408911433085</c:v>
                  </c:pt>
                  <c:pt idx="666">
                    <c:v>283.34816899095313</c:v>
                  </c:pt>
                  <c:pt idx="668">
                    <c:v>1364.2977554070421</c:v>
                  </c:pt>
                  <c:pt idx="670">
                    <c:v>-2775.6991639414427</c:v>
                  </c:pt>
                  <c:pt idx="672">
                    <c:v>-1664.1794765134582</c:v>
                  </c:pt>
                  <c:pt idx="678">
                    <c:v>1195.3632671168616</c:v>
                  </c:pt>
                  <c:pt idx="680">
                    <c:v>1387.6869822391473</c:v>
                  </c:pt>
                  <c:pt idx="683">
                    <c:v>871.03220569154109</c:v>
                  </c:pt>
                  <c:pt idx="685">
                    <c:v>-312.78281436238831</c:v>
                  </c:pt>
                  <c:pt idx="688">
                    <c:v>-185.70335407440507</c:v>
                  </c:pt>
                  <c:pt idx="690">
                    <c:v>104.05211112194229</c:v>
                  </c:pt>
                  <c:pt idx="692">
                    <c:v>976.28082298277877</c:v>
                  </c:pt>
                  <c:pt idx="694">
                    <c:v>-2487.2435918012052</c:v>
                  </c:pt>
                  <c:pt idx="696">
                    <c:v>-1592.0831180200621</c:v>
                  </c:pt>
                  <c:pt idx="702">
                    <c:v>327.20874080220892</c:v>
                  </c:pt>
                  <c:pt idx="704">
                    <c:v>1902.8689584238364</c:v>
                  </c:pt>
                  <c:pt idx="707">
                    <c:v>721.77550173804229</c:v>
                  </c:pt>
                  <c:pt idx="709">
                    <c:v>-27.061263188788871</c:v>
                  </c:pt>
                  <c:pt idx="712">
                    <c:v>-595.62160783773288</c:v>
                  </c:pt>
                  <c:pt idx="714">
                    <c:v>930.13381079028477</c:v>
                  </c:pt>
                  <c:pt idx="716">
                    <c:v>384.15167544217547</c:v>
                  </c:pt>
                  <c:pt idx="718">
                    <c:v>-2452.9486730955668</c:v>
                  </c:pt>
                  <c:pt idx="720">
                    <c:v>-1669.3866775571587</c:v>
                  </c:pt>
                  <c:pt idx="726">
                    <c:v>550.73126052283442</c:v>
                  </c:pt>
                  <c:pt idx="728">
                    <c:v>1466.6286769257786</c:v>
                  </c:pt>
                  <c:pt idx="731">
                    <c:v>310.97658962699279</c:v>
                  </c:pt>
                  <c:pt idx="733">
                    <c:v>420.08323888456107</c:v>
                  </c:pt>
                  <c:pt idx="736">
                    <c:v>-262.10188359219137</c:v>
                  </c:pt>
                  <c:pt idx="738">
                    <c:v>1214.5384907108673</c:v>
                  </c:pt>
                  <c:pt idx="740">
                    <c:v>439.6101782043479</c:v>
                  </c:pt>
                  <c:pt idx="742">
                    <c:v>-3005.2317183921587</c:v>
                  </c:pt>
                  <c:pt idx="744">
                    <c:v>-979.33033673691352</c:v>
                  </c:pt>
                  <c:pt idx="750">
                    <c:v>1794.862208233526</c:v>
                  </c:pt>
                  <c:pt idx="752">
                    <c:v>1313.3088193211352</c:v>
                  </c:pt>
                  <c:pt idx="755">
                    <c:v>320.25702867350446</c:v>
                  </c:pt>
                  <c:pt idx="757">
                    <c:v>253.10259913198024</c:v>
                  </c:pt>
                  <c:pt idx="760">
                    <c:v>278.58458109595449</c:v>
                  </c:pt>
                  <c:pt idx="762">
                    <c:v>28.08517937887882</c:v>
                  </c:pt>
                  <c:pt idx="764">
                    <c:v>118.8756009402714</c:v>
                  </c:pt>
                  <c:pt idx="766">
                    <c:v>-2597.9822819013298</c:v>
                  </c:pt>
                  <c:pt idx="768">
                    <c:v>-1197.0119360941972</c:v>
                  </c:pt>
                  <c:pt idx="774">
                    <c:v>2141.9891763566775</c:v>
                  </c:pt>
                  <c:pt idx="776">
                    <c:v>1335.9792071821048</c:v>
                  </c:pt>
                  <c:pt idx="779">
                    <c:v>524.75505221828644</c:v>
                  </c:pt>
                  <c:pt idx="781">
                    <c:v>38.94807657385536</c:v>
                  </c:pt>
                  <c:pt idx="784">
                    <c:v>-321.2771236460103</c:v>
                  </c:pt>
                  <c:pt idx="786">
                    <c:v>-148.94726765246014</c:v>
                  </c:pt>
                  <c:pt idx="788">
                    <c:v>550.64629255942418</c:v>
                  </c:pt>
                  <c:pt idx="790">
                    <c:v>-2390.6729952094847</c:v>
                  </c:pt>
                  <c:pt idx="792">
                    <c:v>-1667.3951994051513</c:v>
                  </c:pt>
                  <c:pt idx="798">
                    <c:v>2280.406823452704</c:v>
                  </c:pt>
                  <c:pt idx="800">
                    <c:v>915.18212390700501</c:v>
                  </c:pt>
                  <c:pt idx="803">
                    <c:v>675.17202494996673</c:v>
                  </c:pt>
                  <c:pt idx="805">
                    <c:v>217.02934235567227</c:v>
                  </c:pt>
                  <c:pt idx="808">
                    <c:v>-1365.9541070407995</c:v>
                  </c:pt>
                  <c:pt idx="810">
                    <c:v>1447.148071357884</c:v>
                  </c:pt>
                  <c:pt idx="812">
                    <c:v>440.75976500473917</c:v>
                  </c:pt>
                  <c:pt idx="814">
                    <c:v>-2527.2079866699532</c:v>
                  </c:pt>
                  <c:pt idx="816">
                    <c:v>-1939.2932986588094</c:v>
                  </c:pt>
                  <c:pt idx="822">
                    <c:v>1757.4109485945228</c:v>
                  </c:pt>
                  <c:pt idx="824">
                    <c:v>1156.5789843323655</c:v>
                  </c:pt>
                  <c:pt idx="827">
                    <c:v>-353.27803455364119</c:v>
                  </c:pt>
                  <c:pt idx="829">
                    <c:v>759.40786587823459</c:v>
                  </c:pt>
                  <c:pt idx="832">
                    <c:v>166.48453925960348</c:v>
                  </c:pt>
                  <c:pt idx="834">
                    <c:v>-267.41847536391288</c:v>
                  </c:pt>
                  <c:pt idx="836">
                    <c:v>1347.7284945927313</c:v>
                  </c:pt>
                  <c:pt idx="838">
                    <c:v>-3031.6108458197268</c:v>
                  </c:pt>
                  <c:pt idx="840">
                    <c:v>-1384.884661430051</c:v>
                  </c:pt>
                  <c:pt idx="846">
                    <c:v>1574.3926153964258</c:v>
                  </c:pt>
                  <c:pt idx="848">
                    <c:v>999.27903297577905</c:v>
                  </c:pt>
                  <c:pt idx="851">
                    <c:v>123.07955246908568</c:v>
                  </c:pt>
                  <c:pt idx="853">
                    <c:v>333.31740443788658</c:v>
                  </c:pt>
                  <c:pt idx="856">
                    <c:v>-792.28490582444283</c:v>
                  </c:pt>
                  <c:pt idx="858">
                    <c:v>494.47966207982245</c:v>
                  </c:pt>
                  <c:pt idx="860">
                    <c:v>459.34187471358382</c:v>
                  </c:pt>
                  <c:pt idx="862">
                    <c:v>-1431.5592890003609</c:v>
                  </c:pt>
                  <c:pt idx="864">
                    <c:v>-1709.2767152641081</c:v>
                  </c:pt>
                  <c:pt idx="870">
                    <c:v>-101.52971799511397</c:v>
                  </c:pt>
                  <c:pt idx="872">
                    <c:v>2082.9487161983561</c:v>
                  </c:pt>
                  <c:pt idx="875">
                    <c:v>496.7124971635676</c:v>
                  </c:pt>
                  <c:pt idx="877">
                    <c:v>-279.41701426542386</c:v>
                  </c:pt>
                  <c:pt idx="880">
                    <c:v>-358.45690846216712</c:v>
                  </c:pt>
                  <c:pt idx="882">
                    <c:v>1033.8470709588946</c:v>
                  </c:pt>
                  <c:pt idx="884">
                    <c:v>127.42686127677734</c:v>
                  </c:pt>
                  <c:pt idx="886">
                    <c:v>-1896.3217743997884</c:v>
                  </c:pt>
                  <c:pt idx="888">
                    <c:v>-1860.0479975046674</c:v>
                  </c:pt>
                  <c:pt idx="894">
                    <c:v>104.47227034107163</c:v>
                  </c:pt>
                  <c:pt idx="896">
                    <c:v>2317.548661365021</c:v>
                  </c:pt>
                  <c:pt idx="899">
                    <c:v>761.24945504341667</c:v>
                  </c:pt>
                  <c:pt idx="901">
                    <c:v>-775.73881660227016</c:v>
                  </c:pt>
                  <c:pt idx="904">
                    <c:v>697.4796997570611</c:v>
                  </c:pt>
                  <c:pt idx="906">
                    <c:v>928.32847850370672</c:v>
                  </c:pt>
                  <c:pt idx="908">
                    <c:v>164.6305516757202</c:v>
                  </c:pt>
                  <c:pt idx="910">
                    <c:v>-2807.5060707531156</c:v>
                  </c:pt>
                  <c:pt idx="912">
                    <c:v>-1298.0595096982906</c:v>
                  </c:pt>
                  <c:pt idx="918">
                    <c:v>2743.1537268988395</c:v>
                  </c:pt>
                  <c:pt idx="920">
                    <c:v>508.05533022852978</c:v>
                  </c:pt>
                  <c:pt idx="923">
                    <c:v>976.4311575120264</c:v>
                  </c:pt>
                  <c:pt idx="925">
                    <c:v>-426.90848601728794</c:v>
                  </c:pt>
                  <c:pt idx="928">
                    <c:v>-225.06186685502689</c:v>
                  </c:pt>
                  <c:pt idx="930">
                    <c:v>57.673522741355555</c:v>
                  </c:pt>
                  <c:pt idx="932">
                    <c:v>1562.8620968194155</c:v>
                  </c:pt>
                  <c:pt idx="934">
                    <c:v>-3642.7135137264086</c:v>
                  </c:pt>
                  <c:pt idx="936">
                    <c:v>-1570.4965407240925</c:v>
                  </c:pt>
                  <c:pt idx="942">
                    <c:v>2568.8495864620618</c:v>
                  </c:pt>
                  <c:pt idx="944">
                    <c:v>782.89773171626621</c:v>
                  </c:pt>
                  <c:pt idx="947">
                    <c:v>270.34464622000087</c:v>
                  </c:pt>
                  <c:pt idx="949">
                    <c:v>68.105298470094567</c:v>
                  </c:pt>
                  <c:pt idx="952">
                    <c:v>103.46026192512727</c:v>
                  </c:pt>
                  <c:pt idx="954">
                    <c:v>626.14372025151533</c:v>
                  </c:pt>
                  <c:pt idx="956">
                    <c:v>100.49026822189626</c:v>
                  </c:pt>
                  <c:pt idx="958">
                    <c:v>-2199.1853359958059</c:v>
                  </c:pt>
                  <c:pt idx="960">
                    <c:v>-1747.081810636264</c:v>
                  </c:pt>
                  <c:pt idx="966">
                    <c:v>2123.4442744723729</c:v>
                  </c:pt>
                  <c:pt idx="968">
                    <c:v>917.83354849721218</c:v>
                  </c:pt>
                  <c:pt idx="971">
                    <c:v>488.58078244025819</c:v>
                  </c:pt>
                  <c:pt idx="973">
                    <c:v>-283.01852042725295</c:v>
                  </c:pt>
                  <c:pt idx="976">
                    <c:v>300.91682918882725</c:v>
                  </c:pt>
                  <c:pt idx="978">
                    <c:v>751.60032558485182</c:v>
                  </c:pt>
                  <c:pt idx="980">
                    <c:v>-280.27701213749606</c:v>
                  </c:pt>
                  <c:pt idx="982">
                    <c:v>-2813.6578701888047</c:v>
                  </c:pt>
                  <c:pt idx="984">
                    <c:v>-1206.6134254136341</c:v>
                  </c:pt>
                  <c:pt idx="990">
                    <c:v>2074.920364770167</c:v>
                  </c:pt>
                  <c:pt idx="992">
                    <c:v>1236.5249657872409</c:v>
                  </c:pt>
                  <c:pt idx="995">
                    <c:v>-495.51588360588721</c:v>
                  </c:pt>
                  <c:pt idx="997">
                    <c:v>337.91773775395632</c:v>
                  </c:pt>
                  <c:pt idx="1000">
                    <c:v>-73.972522378837311</c:v>
                  </c:pt>
                  <c:pt idx="1002">
                    <c:v>659.36314732031678</c:v>
                  </c:pt>
                  <c:pt idx="1004">
                    <c:v>-49.69166239725746</c:v>
                  </c:pt>
                  <c:pt idx="1006">
                    <c:v>-2435.1321996063562</c:v>
                  </c:pt>
                  <c:pt idx="1008">
                    <c:v>-1379.8332777451633</c:v>
                  </c:pt>
                  <c:pt idx="1014">
                    <c:v>2015.6428242050006</c:v>
                  </c:pt>
                  <c:pt idx="1016">
                    <c:v>1661.8764442365136</c:v>
                  </c:pt>
                  <c:pt idx="1019">
                    <c:v>-210.9373915741271</c:v>
                  </c:pt>
                  <c:pt idx="1021">
                    <c:v>-173.65553345820808</c:v>
                  </c:pt>
                  <c:pt idx="1024">
                    <c:v>-146.86081553053373</c:v>
                  </c:pt>
                  <c:pt idx="1026">
                    <c:v>1473.3072027329144</c:v>
                  </c:pt>
                  <c:pt idx="1028">
                    <c:v>-356.48178893306249</c:v>
                  </c:pt>
                  <c:pt idx="1030">
                    <c:v>-2032.1491181932506</c:v>
                  </c:pt>
                  <c:pt idx="1032">
                    <c:v>-2258.7797278324051</c:v>
                  </c:pt>
                  <c:pt idx="1038">
                    <c:v>824.55645725801332</c:v>
                  </c:pt>
                  <c:pt idx="1040">
                    <c:v>2115.7376568211548</c:v>
                  </c:pt>
                  <c:pt idx="1043">
                    <c:v>-275.30202747657677</c:v>
                  </c:pt>
                  <c:pt idx="1045">
                    <c:v>212.60551388610838</c:v>
                  </c:pt>
                  <c:pt idx="1048">
                    <c:v>-227.0769962189479</c:v>
                  </c:pt>
                  <c:pt idx="1050">
                    <c:v>1161.8961533540896</c:v>
                  </c:pt>
                  <c:pt idx="1052">
                    <c:v>-504.85702647801372</c:v>
                  </c:pt>
                  <c:pt idx="1054">
                    <c:v>-1968.9711001649248</c:v>
                  </c:pt>
                  <c:pt idx="1056">
                    <c:v>-1286.3835131704291</c:v>
                  </c:pt>
                  <c:pt idx="1062">
                    <c:v>319.1206294419444</c:v>
                  </c:pt>
                  <c:pt idx="1064">
                    <c:v>1068.284680181212</c:v>
                  </c:pt>
                  <c:pt idx="1067">
                    <c:v>645.24585743994248</c:v>
                  </c:pt>
                  <c:pt idx="1069">
                    <c:v>-212.687350897746</c:v>
                  </c:pt>
                  <c:pt idx="1072">
                    <c:v>195.58279637883425</c:v>
                  </c:pt>
                  <c:pt idx="1074">
                    <c:v>1873.4331972262953</c:v>
                  </c:pt>
                  <c:pt idx="1076">
                    <c:v>-428.6886997370566</c:v>
                  </c:pt>
                  <c:pt idx="1078">
                    <c:v>-2562.3960291543626</c:v>
                  </c:pt>
                  <c:pt idx="1080">
                    <c:v>-777.67964188219412</c:v>
                  </c:pt>
                  <c:pt idx="1086">
                    <c:v>2051.3776102957963</c:v>
                  </c:pt>
                  <c:pt idx="1088">
                    <c:v>1066.3371932718292</c:v>
                  </c:pt>
                  <c:pt idx="1091">
                    <c:v>-437.85611972202605</c:v>
                  </c:pt>
                  <c:pt idx="1093">
                    <c:v>509.4062940540316</c:v>
                  </c:pt>
                  <c:pt idx="1096">
                    <c:v>-380.09030675529721</c:v>
                  </c:pt>
                  <c:pt idx="1098">
                    <c:v>1306.3542741681631</c:v>
                  </c:pt>
                  <c:pt idx="1100">
                    <c:v>-849.6771646523157</c:v>
                  </c:pt>
                  <c:pt idx="1102">
                    <c:v>-1898.2222289267775</c:v>
                  </c:pt>
                  <c:pt idx="1104">
                    <c:v>-1258.9670086931692</c:v>
                  </c:pt>
                  <c:pt idx="1110">
                    <c:v>1473.8230234766233</c:v>
                  </c:pt>
                  <c:pt idx="1112">
                    <c:v>1189.3855744505345</c:v>
                  </c:pt>
                  <c:pt idx="1115">
                    <c:v>-151.54343509627142</c:v>
                  </c:pt>
                  <c:pt idx="1117">
                    <c:v>522.19911409950873</c:v>
                  </c:pt>
                  <c:pt idx="1120">
                    <c:v>-646.18184181009565</c:v>
                  </c:pt>
                  <c:pt idx="1122">
                    <c:v>1555.3506140721474</c:v>
                  </c:pt>
                  <c:pt idx="1124">
                    <c:v>342.90100766688556</c:v>
                  </c:pt>
                  <c:pt idx="1126">
                    <c:v>-2650.3750128707252</c:v>
                  </c:pt>
                  <c:pt idx="1128">
                    <c:v>-1753.6079836365116</c:v>
                  </c:pt>
                  <c:pt idx="1134">
                    <c:v>1980.0772438930271</c:v>
                  </c:pt>
                  <c:pt idx="1136">
                    <c:v>1475.4418155566491</c:v>
                  </c:pt>
                  <c:pt idx="1139">
                    <c:v>-351.17506314220373</c:v>
                  </c:pt>
                  <c:pt idx="1141">
                    <c:v>41.46022954007276</c:v>
                  </c:pt>
                  <c:pt idx="1144">
                    <c:v>-838.77154337692627</c:v>
                  </c:pt>
                  <c:pt idx="1146">
                    <c:v>2015.3000404230152</c:v>
                  </c:pt>
                  <c:pt idx="1148">
                    <c:v>-787.78837996388029</c:v>
                  </c:pt>
                  <c:pt idx="1150">
                    <c:v>-2581.3554577997602</c:v>
                  </c:pt>
                  <c:pt idx="1152">
                    <c:v>-909.14325604668375</c:v>
                  </c:pt>
                  <c:pt idx="1158">
                    <c:v>1710.532656909194</c:v>
                  </c:pt>
                  <c:pt idx="1160">
                    <c:v>1403.7967095022323</c:v>
                  </c:pt>
                  <c:pt idx="1163">
                    <c:v>429.96616387426184</c:v>
                  </c:pt>
                  <c:pt idx="1165">
                    <c:v>-877.47914776452308</c:v>
                  </c:pt>
                  <c:pt idx="1168">
                    <c:v>647.51491766121035</c:v>
                  </c:pt>
                  <c:pt idx="1170">
                    <c:v>1095.2364014670566</c:v>
                  </c:pt>
                  <c:pt idx="1172">
                    <c:v>-30.355975001621118</c:v>
                  </c:pt>
                  <c:pt idx="1174">
                    <c:v>-2456.6430822929124</c:v>
                  </c:pt>
                  <c:pt idx="1176">
                    <c:v>-1677.3230819087294</c:v>
                  </c:pt>
                  <c:pt idx="1182">
                    <c:v>2073.2348068546398</c:v>
                  </c:pt>
                  <c:pt idx="1184">
                    <c:v>1108.9855545561149</c:v>
                  </c:pt>
                  <c:pt idx="1187">
                    <c:v>319.28091149788816</c:v>
                  </c:pt>
                  <c:pt idx="1189">
                    <c:v>-600.47706307693079</c:v>
                  </c:pt>
                  <c:pt idx="1192">
                    <c:v>-25.714790864843962</c:v>
                  </c:pt>
                  <c:pt idx="1194">
                    <c:v>1096.4082990098541</c:v>
                  </c:pt>
                  <c:pt idx="1196">
                    <c:v>-659.52459554099551</c:v>
                  </c:pt>
                  <c:pt idx="1198">
                    <c:v>-1831.0604629481513</c:v>
                  </c:pt>
                  <c:pt idx="1200">
                    <c:v>-1441.523284198378</c:v>
                  </c:pt>
                  <c:pt idx="1206">
                    <c:v>759.78112180079916</c:v>
                  </c:pt>
                  <c:pt idx="1208">
                    <c:v>1649.2501102974038</c:v>
                  </c:pt>
                  <c:pt idx="1211">
                    <c:v>344.36999107681913</c:v>
                  </c:pt>
                  <c:pt idx="1213">
                    <c:v>85.048350801691413</c:v>
                  </c:pt>
                  <c:pt idx="1216">
                    <c:v>147.65408200048114</c:v>
                  </c:pt>
                  <c:pt idx="1218">
                    <c:v>555.0030172284678</c:v>
                  </c:pt>
                  <c:pt idx="1220">
                    <c:v>90.458255050594744</c:v>
                  </c:pt>
                  <c:pt idx="1222">
                    <c:v>-2293.6870218988279</c:v>
                  </c:pt>
                  <c:pt idx="1224">
                    <c:v>-1587.3723631442372</c:v>
                  </c:pt>
                  <c:pt idx="1230">
                    <c:v>499.32819967026626</c:v>
                  </c:pt>
                  <c:pt idx="1232">
                    <c:v>1169.2193842750094</c:v>
                  </c:pt>
                  <c:pt idx="1235">
                    <c:v>466.69456614552837</c:v>
                  </c:pt>
                  <c:pt idx="1237">
                    <c:v>-144.46229655871502</c:v>
                  </c:pt>
                  <c:pt idx="1240">
                    <c:v>792.17121072109876</c:v>
                  </c:pt>
                  <c:pt idx="1242">
                    <c:v>1308.3038950702685</c:v>
                  </c:pt>
                  <c:pt idx="1244">
                    <c:v>-342.79501085823358</c:v>
                  </c:pt>
                  <c:pt idx="1246">
                    <c:v>-2643.3236945759418</c:v>
                  </c:pt>
                  <c:pt idx="1248">
                    <c:v>-1081.8131881279787</c:v>
                  </c:pt>
                  <c:pt idx="1254">
                    <c:v>2456.4115704641918</c:v>
                  </c:pt>
                  <c:pt idx="1256">
                    <c:v>1376.2407487917317</c:v>
                  </c:pt>
                  <c:pt idx="1259">
                    <c:v>-491.4264225161678</c:v>
                  </c:pt>
                  <c:pt idx="1261">
                    <c:v>701.06221025092236</c:v>
                  </c:pt>
                  <c:pt idx="1264">
                    <c:v>63.367628958352725</c:v>
                  </c:pt>
                  <c:pt idx="1266">
                    <c:v>1462.5563992596362</c:v>
                  </c:pt>
                  <c:pt idx="1268">
                    <c:v>-1541.498490944221</c:v>
                  </c:pt>
                  <c:pt idx="1270">
                    <c:v>-2674.7737889750333</c:v>
                  </c:pt>
                  <c:pt idx="1272">
                    <c:v>-1130.627420988636</c:v>
                  </c:pt>
                  <c:pt idx="1278">
                    <c:v>1719.7400839727579</c:v>
                  </c:pt>
                  <c:pt idx="1280">
                    <c:v>1708.6789515775854</c:v>
                  </c:pt>
                  <c:pt idx="1283">
                    <c:v>601.56385253284679</c:v>
                  </c:pt>
                  <c:pt idx="1285">
                    <c:v>-448.23070010190713</c:v>
                  </c:pt>
                  <c:pt idx="1288">
                    <c:v>-171.27950296859126</c:v>
                  </c:pt>
                  <c:pt idx="1290">
                    <c:v>1386.0651101612821</c:v>
                  </c:pt>
                  <c:pt idx="1292">
                    <c:v>-659.14312145009535</c:v>
                  </c:pt>
                  <c:pt idx="1294">
                    <c:v>-2686.3376913111351</c:v>
                  </c:pt>
                  <c:pt idx="1296">
                    <c:v>-1068.7282761965125</c:v>
                  </c:pt>
                  <c:pt idx="1302">
                    <c:v>1343.9041602076522</c:v>
                  </c:pt>
                  <c:pt idx="1304">
                    <c:v>1603.9861364898861</c:v>
                  </c:pt>
                  <c:pt idx="1307">
                    <c:v>398.08443722618904</c:v>
                  </c:pt>
                  <c:pt idx="1309">
                    <c:v>-89.70607034810746</c:v>
                  </c:pt>
                  <c:pt idx="1312">
                    <c:v>-556.99126698372856</c:v>
                  </c:pt>
                  <c:pt idx="1314">
                    <c:v>2013.5980035752946</c:v>
                  </c:pt>
                  <c:pt idx="1316">
                    <c:v>-1321.3519621003106</c:v>
                  </c:pt>
                  <c:pt idx="1318">
                    <c:v>-1656.7100920639859</c:v>
                  </c:pt>
                  <c:pt idx="1320">
                    <c:v>-2110.5340441023018</c:v>
                  </c:pt>
                  <c:pt idx="1326">
                    <c:v>2937.2456175535062</c:v>
                  </c:pt>
                  <c:pt idx="1328">
                    <c:v>665.28624732263052</c:v>
                  </c:pt>
                  <c:pt idx="1331">
                    <c:v>-547.46092234958269</c:v>
                  </c:pt>
                  <c:pt idx="1333">
                    <c:v>567.00437246839647</c:v>
                  </c:pt>
                  <c:pt idx="1336">
                    <c:v>275.23289140176348</c:v>
                  </c:pt>
                  <c:pt idx="1338">
                    <c:v>1547.1339588132796</c:v>
                  </c:pt>
                  <c:pt idx="1340">
                    <c:v>-719.20174594310083</c:v>
                  </c:pt>
                  <c:pt idx="1342">
                    <c:v>-2584.691379849377</c:v>
                  </c:pt>
                  <c:pt idx="1344">
                    <c:v>-1519.0576629751158</c:v>
                  </c:pt>
                  <c:pt idx="1350">
                    <c:v>2281.6940008277561</c:v>
                  </c:pt>
                  <c:pt idx="1352">
                    <c:v>893.18639535264811</c:v>
                  </c:pt>
                  <c:pt idx="1355">
                    <c:v>-83.733406975563412</c:v>
                  </c:pt>
                  <c:pt idx="1357">
                    <c:v>339.06654220408018</c:v>
                  </c:pt>
                  <c:pt idx="1360">
                    <c:v>219.6307018608386</c:v>
                  </c:pt>
                  <c:pt idx="1362">
                    <c:v>1541.5040537051609</c:v>
                  </c:pt>
                  <c:pt idx="1364">
                    <c:v>-1569.6635170122972</c:v>
                  </c:pt>
                  <c:pt idx="1366">
                    <c:v>-1748.9485352778865</c:v>
                  </c:pt>
                  <c:pt idx="1368">
                    <c:v>-1834.8746530271255</c:v>
                  </c:pt>
                  <c:pt idx="1374">
                    <c:v>419.31827441250971</c:v>
                  </c:pt>
                  <c:pt idx="1376">
                    <c:v>1070.5960935282728</c:v>
                  </c:pt>
                  <c:pt idx="1379">
                    <c:v>216.97968457000206</c:v>
                  </c:pt>
                  <c:pt idx="1381">
                    <c:v>87.639895592325047</c:v>
                  </c:pt>
                  <c:pt idx="1384">
                    <c:v>-360.14402612252525</c:v>
                  </c:pt>
                  <c:pt idx="1386">
                    <c:v>2350.1832719829654</c:v>
                  </c:pt>
                  <c:pt idx="1388">
                    <c:v>-820.0224950646043</c:v>
                  </c:pt>
                  <c:pt idx="1390">
                    <c:v>-2190.0826343732006</c:v>
                  </c:pt>
                  <c:pt idx="1392">
                    <c:v>-1013.5832572841427</c:v>
                  </c:pt>
                  <c:pt idx="1398">
                    <c:v>587.3945373827537</c:v>
                  </c:pt>
                  <c:pt idx="1400">
                    <c:v>862.00710924099258</c:v>
                  </c:pt>
                  <c:pt idx="1403">
                    <c:v>543.70757967686041</c:v>
                  </c:pt>
                  <c:pt idx="1405">
                    <c:v>-298.40299666985266</c:v>
                  </c:pt>
                  <c:pt idx="1408">
                    <c:v>-245.12085655853298</c:v>
                  </c:pt>
                  <c:pt idx="1410">
                    <c:v>1976.8857233851249</c:v>
                  </c:pt>
                  <c:pt idx="1412">
                    <c:v>-465.83865759177934</c:v>
                  </c:pt>
                  <c:pt idx="1414">
                    <c:v>-1650.5696921644449</c:v>
                  </c:pt>
                  <c:pt idx="1416">
                    <c:v>-1472.4019269937344</c:v>
                  </c:pt>
                  <c:pt idx="1422">
                    <c:v>2414.5305380588252</c:v>
                  </c:pt>
                  <c:pt idx="1424">
                    <c:v>1344.0992085850339</c:v>
                  </c:pt>
                  <c:pt idx="1427">
                    <c:v>-128.9934892760466</c:v>
                  </c:pt>
                  <c:pt idx="1429">
                    <c:v>-178.0198266436928</c:v>
                  </c:pt>
                  <c:pt idx="1432">
                    <c:v>-58.154743958231848</c:v>
                  </c:pt>
                  <c:pt idx="1434">
                    <c:v>1040.6142651402733</c:v>
                  </c:pt>
                  <c:pt idx="1436">
                    <c:v>-597.94700409040888</c:v>
                  </c:pt>
                  <c:pt idx="1438">
                    <c:v>-2169.0247675472165</c:v>
                  </c:pt>
                  <c:pt idx="1440">
                    <c:v>-1514.3417382955504</c:v>
                  </c:pt>
                  <c:pt idx="1446">
                    <c:v>2291.7970675403139</c:v>
                  </c:pt>
                  <c:pt idx="1448">
                    <c:v>965.92898068715294</c:v>
                  </c:pt>
                  <c:pt idx="1451">
                    <c:v>-612.3237836495864</c:v>
                  </c:pt>
                  <c:pt idx="1453">
                    <c:v>267.23229493075996</c:v>
                  </c:pt>
                  <c:pt idx="1456">
                    <c:v>-239.07228201210819</c:v>
                  </c:pt>
                  <c:pt idx="1458">
                    <c:v>2008.0087922910134</c:v>
                  </c:pt>
                  <c:pt idx="1460">
                    <c:v>-768.87590637095491</c:v>
                  </c:pt>
                  <c:pt idx="1462">
                    <c:v>-3244.1889595660723</c:v>
                  </c:pt>
                  <c:pt idx="1464">
                    <c:v>-968.77020461075881</c:v>
                  </c:pt>
                  <c:pt idx="1470">
                    <c:v>1752.2161421573419</c:v>
                  </c:pt>
                  <c:pt idx="1472">
                    <c:v>1817.6967011349716</c:v>
                  </c:pt>
                  <c:pt idx="1475">
                    <c:v>-647.72246564616944</c:v>
                  </c:pt>
                  <c:pt idx="1477">
                    <c:v>-103.32415910107738</c:v>
                  </c:pt>
                  <c:pt idx="1480">
                    <c:v>78.324638712885644</c:v>
                  </c:pt>
                  <c:pt idx="1482">
                    <c:v>1746.0629719047793</c:v>
                  </c:pt>
                  <c:pt idx="1484">
                    <c:v>110.02277926339957</c:v>
                  </c:pt>
                  <c:pt idx="1486">
                    <c:v>-3463.1314062876045</c:v>
                  </c:pt>
                  <c:pt idx="1488">
                    <c:v>-947.22861848131106</c:v>
                  </c:pt>
                  <c:pt idx="1494">
                    <c:v>2471.932135040026</c:v>
                  </c:pt>
                  <c:pt idx="1496">
                    <c:v>1313.7015131041917</c:v>
                  </c:pt>
                  <c:pt idx="1499">
                    <c:v>-851.75629673554067</c:v>
                  </c:pt>
                  <c:pt idx="1501">
                    <c:v>91.447125985108869</c:v>
                  </c:pt>
                  <c:pt idx="1504">
                    <c:v>-130.98235343098713</c:v>
                  </c:pt>
                  <c:pt idx="1506">
                    <c:v>2605.8651216635335</c:v>
                  </c:pt>
                  <c:pt idx="1508">
                    <c:v>-407.88259997231216</c:v>
                  </c:pt>
                  <c:pt idx="1510">
                    <c:v>-2812.1853226848107</c:v>
                  </c:pt>
                  <c:pt idx="1512">
                    <c:v>-2083.4582257562233</c:v>
                  </c:pt>
                  <c:pt idx="1518">
                    <c:v>2647.7707500381093</c:v>
                  </c:pt>
                  <c:pt idx="1520">
                    <c:v>1034.2780596962948</c:v>
                  </c:pt>
                  <c:pt idx="1523">
                    <c:v>70.822433957146131</c:v>
                  </c:pt>
                  <c:pt idx="1525">
                    <c:v>-435.91461036480905</c:v>
                  </c:pt>
                  <c:pt idx="1528">
                    <c:v>-24.112872433277516</c:v>
                  </c:pt>
                  <c:pt idx="1530">
                    <c:v>1593.4916659361406</c:v>
                  </c:pt>
                  <c:pt idx="1532">
                    <c:v>-198.89738145847878</c:v>
                  </c:pt>
                  <c:pt idx="1534">
                    <c:v>-2694.349338596101</c:v>
                  </c:pt>
                  <c:pt idx="1536">
                    <c:v>-1827.9645291592606</c:v>
                  </c:pt>
                  <c:pt idx="1542">
                    <c:v>1483.7022776248341</c:v>
                  </c:pt>
                  <c:pt idx="1544">
                    <c:v>515.88419409854396</c:v>
                  </c:pt>
                  <c:pt idx="1547">
                    <c:v>929.53906597122841</c:v>
                  </c:pt>
                  <c:pt idx="1549">
                    <c:v>-883.40748840025117</c:v>
                  </c:pt>
                  <c:pt idx="1552">
                    <c:v>1095.4226801948062</c:v>
                  </c:pt>
                  <c:pt idx="1554">
                    <c:v>1651.657336866243</c:v>
                  </c:pt>
                  <c:pt idx="1556">
                    <c:v>-804.71309657619713</c:v>
                  </c:pt>
                  <c:pt idx="1558">
                    <c:v>-2157.4077138249631</c:v>
                  </c:pt>
                  <c:pt idx="1560">
                    <c:v>-1719.3437172414851</c:v>
                  </c:pt>
                  <c:pt idx="1566">
                    <c:v>110.24581232991659</c:v>
                  </c:pt>
                  <c:pt idx="1568">
                    <c:v>1904.3483301491087</c:v>
                  </c:pt>
                  <c:pt idx="1571">
                    <c:v>-379.81969657452646</c:v>
                  </c:pt>
                  <c:pt idx="1573">
                    <c:v>39.000598702565185</c:v>
                  </c:pt>
                  <c:pt idx="1576">
                    <c:v>778.03031176203876</c:v>
                  </c:pt>
                  <c:pt idx="1578">
                    <c:v>1421.8949468851315</c:v>
                  </c:pt>
                  <c:pt idx="1580">
                    <c:v>-129.55001768809598</c:v>
                  </c:pt>
                  <c:pt idx="1582">
                    <c:v>-2677.2455958062055</c:v>
                  </c:pt>
                  <c:pt idx="1584">
                    <c:v>-1005.068981767412</c:v>
                  </c:pt>
                  <c:pt idx="1590">
                    <c:v>2493.6545337759835</c:v>
                  </c:pt>
                  <c:pt idx="1592">
                    <c:v>1430.4011260917578</c:v>
                  </c:pt>
                  <c:pt idx="1595">
                    <c:v>-216.4871928518769</c:v>
                  </c:pt>
                  <c:pt idx="1597">
                    <c:v>-204.69553839577929</c:v>
                  </c:pt>
                  <c:pt idx="1600">
                    <c:v>567.00349834122972</c:v>
                  </c:pt>
                  <c:pt idx="1602">
                    <c:v>1183.2915266364289</c:v>
                  </c:pt>
                  <c:pt idx="1604">
                    <c:v>-592.80749285424099</c:v>
                  </c:pt>
                  <c:pt idx="1606">
                    <c:v>-3026.5123664089115</c:v>
                  </c:pt>
                  <c:pt idx="1608">
                    <c:v>-1174.8771877903255</c:v>
                  </c:pt>
                  <c:pt idx="1614">
                    <c:v>2551.2832191257967</c:v>
                  </c:pt>
                  <c:pt idx="1616">
                    <c:v>908.82555768951715</c:v>
                  </c:pt>
                  <c:pt idx="1619">
                    <c:v>759.49962941572448</c:v>
                  </c:pt>
                  <c:pt idx="1621">
                    <c:v>-836.73543693262764</c:v>
                  </c:pt>
                  <c:pt idx="1624">
                    <c:v>-647.98124259649921</c:v>
                  </c:pt>
                  <c:pt idx="1626">
                    <c:v>2708.2074209006096</c:v>
                  </c:pt>
                  <c:pt idx="1628">
                    <c:v>-1661.4269102767503</c:v>
                  </c:pt>
                  <c:pt idx="1630">
                    <c:v>-2625.9370639237532</c:v>
                  </c:pt>
                  <c:pt idx="1632">
                    <c:v>-643.44284647241147</c:v>
                  </c:pt>
                  <c:pt idx="1638">
                    <c:v>1864.0251025061661</c:v>
                  </c:pt>
                  <c:pt idx="1640">
                    <c:v>830.07170850374314</c:v>
                  </c:pt>
                  <c:pt idx="1643">
                    <c:v>328.1049185188931</c:v>
                  </c:pt>
                  <c:pt idx="1645">
                    <c:v>-717.76697329308445</c:v>
                  </c:pt>
                  <c:pt idx="1648">
                    <c:v>452.46060855190444</c:v>
                  </c:pt>
                  <c:pt idx="1650">
                    <c:v>2338.8081565041357</c:v>
                  </c:pt>
                  <c:pt idx="1652">
                    <c:v>-1502.2011187164644</c:v>
                  </c:pt>
                  <c:pt idx="1654">
                    <c:v>-2206.3496508827011</c:v>
                  </c:pt>
                  <c:pt idx="1656">
                    <c:v>-1399.3326975830714</c:v>
                  </c:pt>
                  <c:pt idx="1662">
                    <c:v>2481.2058900209231</c:v>
                  </c:pt>
                  <c:pt idx="1664">
                    <c:v>1268.9410884046119</c:v>
                  </c:pt>
                  <c:pt idx="1667">
                    <c:v>-447.34874512368697</c:v>
                  </c:pt>
                  <c:pt idx="1669">
                    <c:v>-1460.9768559944387</c:v>
                  </c:pt>
                  <c:pt idx="1672">
                    <c:v>512.20952129515354</c:v>
                  </c:pt>
                  <c:pt idx="1674">
                    <c:v>2245.3732894624372</c:v>
                  </c:pt>
                  <c:pt idx="1676">
                    <c:v>-152.90866151610317</c:v>
                  </c:pt>
                  <c:pt idx="1678">
                    <c:v>-2729.4749663826842</c:v>
                  </c:pt>
                  <c:pt idx="1680">
                    <c:v>-2086.4122586741832</c:v>
                  </c:pt>
                  <c:pt idx="1686">
                    <c:v>1943.0658055863096</c:v>
                  </c:pt>
                  <c:pt idx="1688">
                    <c:v>777.30096944597972</c:v>
                  </c:pt>
                  <c:pt idx="1691">
                    <c:v>703.49993403315602</c:v>
                  </c:pt>
                  <c:pt idx="1693">
                    <c:v>-1263.9905808735712</c:v>
                  </c:pt>
                  <c:pt idx="1696">
                    <c:v>955.73102656733317</c:v>
                  </c:pt>
                  <c:pt idx="1698">
                    <c:v>1653.3491543160162</c:v>
                  </c:pt>
                  <c:pt idx="1700">
                    <c:v>-1564.7992031753238</c:v>
                  </c:pt>
                  <c:pt idx="1702">
                    <c:v>-1747.374815388026</c:v>
                  </c:pt>
                  <c:pt idx="1704">
                    <c:v>-1428.4887816409755</c:v>
                  </c:pt>
                  <c:pt idx="1710">
                    <c:v>920.75160874999347</c:v>
                  </c:pt>
                  <c:pt idx="1712">
                    <c:v>889.37998677221913</c:v>
                  </c:pt>
                  <c:pt idx="1715">
                    <c:v>-136.91873148987725</c:v>
                  </c:pt>
                  <c:pt idx="1717">
                    <c:v>-251.20062656505252</c:v>
                  </c:pt>
                  <c:pt idx="1720">
                    <c:v>542.52787834046103</c:v>
                  </c:pt>
                  <c:pt idx="1722">
                    <c:v>1727.3751561556928</c:v>
                  </c:pt>
                  <c:pt idx="1724">
                    <c:v>-784.42346557568817</c:v>
                  </c:pt>
                  <c:pt idx="1726">
                    <c:v>-1562.5451815194101</c:v>
                  </c:pt>
                  <c:pt idx="1728">
                    <c:v>-1962.6603057552256</c:v>
                  </c:pt>
                  <c:pt idx="1734">
                    <c:v>221.60367031787973</c:v>
                  </c:pt>
                  <c:pt idx="1736">
                    <c:v>981.57276189605545</c:v>
                  </c:pt>
                  <c:pt idx="1739">
                    <c:v>509.80120095618076</c:v>
                  </c:pt>
                  <c:pt idx="1741">
                    <c:v>-519.74369436409688</c:v>
                  </c:pt>
                  <c:pt idx="1744">
                    <c:v>103.59641757144345</c:v>
                  </c:pt>
                  <c:pt idx="1746">
                    <c:v>2703.3542024960625</c:v>
                  </c:pt>
                  <c:pt idx="1748">
                    <c:v>-888.26847306363561</c:v>
                  </c:pt>
                  <c:pt idx="1750">
                    <c:v>-2111.6452929088664</c:v>
                  </c:pt>
                  <c:pt idx="1752">
                    <c:v>-996.26060237694401</c:v>
                  </c:pt>
                  <c:pt idx="1758">
                    <c:v>2151.7260022167902</c:v>
                  </c:pt>
                  <c:pt idx="1760">
                    <c:v>860.12565607224315</c:v>
                  </c:pt>
                  <c:pt idx="1763">
                    <c:v>947.82952425375697</c:v>
                  </c:pt>
                  <c:pt idx="1765">
                    <c:v>-1387.8844458088861</c:v>
                  </c:pt>
                  <c:pt idx="1768">
                    <c:v>102.83014941334477</c:v>
                  </c:pt>
                  <c:pt idx="1770">
                    <c:v>2079.863578935121</c:v>
                  </c:pt>
                  <c:pt idx="1772">
                    <c:v>-626.33605916544548</c:v>
                  </c:pt>
                  <c:pt idx="1774">
                    <c:v>-1848.2895401628921</c:v>
                  </c:pt>
                  <c:pt idx="1776">
                    <c:v>-2005.1842483235869</c:v>
                  </c:pt>
                  <c:pt idx="1782">
                    <c:v>1482.7404726148834</c:v>
                  </c:pt>
                  <c:pt idx="1784">
                    <c:v>1012.2593092708812</c:v>
                  </c:pt>
                  <c:pt idx="1787">
                    <c:v>306.92445408031926</c:v>
                  </c:pt>
                  <c:pt idx="1789">
                    <c:v>-518.61078797176742</c:v>
                  </c:pt>
                  <c:pt idx="1792">
                    <c:v>-281.8739538670452</c:v>
                  </c:pt>
                  <c:pt idx="1794">
                    <c:v>2467.6334431098694</c:v>
                  </c:pt>
                  <c:pt idx="1796">
                    <c:v>-1601.6867543820554</c:v>
                  </c:pt>
                  <c:pt idx="1798">
                    <c:v>-1470.2686585276606</c:v>
                  </c:pt>
                  <c:pt idx="1800">
                    <c:v>-1498.1601702223979</c:v>
                  </c:pt>
                  <c:pt idx="1806">
                    <c:v>2279.2498262760619</c:v>
                  </c:pt>
                  <c:pt idx="1808">
                    <c:v>763.58047773173894</c:v>
                  </c:pt>
                  <c:pt idx="1811">
                    <c:v>-83.596019698503369</c:v>
                  </c:pt>
                  <c:pt idx="1813">
                    <c:v>-385.60646098628422</c:v>
                  </c:pt>
                  <c:pt idx="1816">
                    <c:v>331.57266431455719</c:v>
                  </c:pt>
                  <c:pt idx="1818">
                    <c:v>2321.623021410338</c:v>
                  </c:pt>
                  <c:pt idx="1820">
                    <c:v>-1926.3694890066945</c:v>
                  </c:pt>
                  <c:pt idx="1822">
                    <c:v>-1584.8202716395172</c:v>
                  </c:pt>
                  <c:pt idx="1824">
                    <c:v>-1845.2706723760421</c:v>
                  </c:pt>
                  <c:pt idx="1830">
                    <c:v>1957.0436373093398</c:v>
                  </c:pt>
                  <c:pt idx="1832">
                    <c:v>1327.0540906231072</c:v>
                  </c:pt>
                  <c:pt idx="1835">
                    <c:v>73.10406074364073</c:v>
                  </c:pt>
                  <c:pt idx="1837">
                    <c:v>-235.65241128703929</c:v>
                  </c:pt>
                  <c:pt idx="1840">
                    <c:v>1171.8788072037569</c:v>
                  </c:pt>
                  <c:pt idx="1842">
                    <c:v>214.05164525777582</c:v>
                  </c:pt>
                  <c:pt idx="1844">
                    <c:v>-1162.1809239412687</c:v>
                  </c:pt>
                  <c:pt idx="1846">
                    <c:v>-2346.5352122351433</c:v>
                  </c:pt>
                  <c:pt idx="1848">
                    <c:v>-1086.7964339570553</c:v>
                  </c:pt>
                  <c:pt idx="1854">
                    <c:v>2549.8512463279494</c:v>
                  </c:pt>
                  <c:pt idx="1856">
                    <c:v>627.38798250025502</c:v>
                  </c:pt>
                  <c:pt idx="1859">
                    <c:v>117.90609288232008</c:v>
                  </c:pt>
                  <c:pt idx="1861">
                    <c:v>-171.21195123794678</c:v>
                  </c:pt>
                  <c:pt idx="1864">
                    <c:v>1045.4122080836351</c:v>
                  </c:pt>
                  <c:pt idx="1866">
                    <c:v>1331.5935347300765</c:v>
                  </c:pt>
                  <c:pt idx="1868">
                    <c:v>-1912.2378223165288</c:v>
                  </c:pt>
                  <c:pt idx="1870">
                    <c:v>-2558.3670241976142</c:v>
                  </c:pt>
                  <c:pt idx="1872">
                    <c:v>-882.79548187192449</c:v>
                  </c:pt>
                  <c:pt idx="1878">
                    <c:v>574.09076724689839</c:v>
                  </c:pt>
                  <c:pt idx="1880">
                    <c:v>2160.0560306246407</c:v>
                  </c:pt>
                  <c:pt idx="1883">
                    <c:v>1154.6283828844389</c:v>
                  </c:pt>
                  <c:pt idx="1885">
                    <c:v>-57.842936214088695</c:v>
                  </c:pt>
                  <c:pt idx="1888">
                    <c:v>795.9677912719053</c:v>
                  </c:pt>
                  <c:pt idx="1890">
                    <c:v>-159.31432135963405</c:v>
                  </c:pt>
                  <c:pt idx="1892">
                    <c:v>-1106.9016883046497</c:v>
                  </c:pt>
                  <c:pt idx="1894">
                    <c:v>-1013.8814731607927</c:v>
                  </c:pt>
                  <c:pt idx="1896">
                    <c:v>-2329.9164789794904</c:v>
                  </c:pt>
                  <c:pt idx="1902">
                    <c:v>1173.8320362027644</c:v>
                  </c:pt>
                  <c:pt idx="1904">
                    <c:v>1504.2308204750443</c:v>
                  </c:pt>
                  <c:pt idx="1907">
                    <c:v>87.927881984207488</c:v>
                  </c:pt>
                  <c:pt idx="1909">
                    <c:v>-322.16835849068229</c:v>
                  </c:pt>
                  <c:pt idx="1912">
                    <c:v>203.58753722188703</c:v>
                  </c:pt>
                  <c:pt idx="1914">
                    <c:v>2308.7176178787959</c:v>
                  </c:pt>
                  <c:pt idx="1916">
                    <c:v>-337.08037827168664</c:v>
                  </c:pt>
                  <c:pt idx="1918">
                    <c:v>-2986.0145893984263</c:v>
                  </c:pt>
                  <c:pt idx="1920">
                    <c:v>-726.5593852033544</c:v>
                  </c:pt>
                  <c:pt idx="1926">
                    <c:v>2756.6142420295491</c:v>
                  </c:pt>
                  <c:pt idx="1928">
                    <c:v>1314.3035519488003</c:v>
                  </c:pt>
                  <c:pt idx="1931">
                    <c:v>-337.73900145637162</c:v>
                  </c:pt>
                  <c:pt idx="1933">
                    <c:v>204.044604105904</c:v>
                  </c:pt>
                  <c:pt idx="1936">
                    <c:v>90.80139865775709</c:v>
                  </c:pt>
                  <c:pt idx="1938">
                    <c:v>1363.9710243975787</c:v>
                  </c:pt>
                  <c:pt idx="1940">
                    <c:v>-1264.1961221133679</c:v>
                  </c:pt>
                  <c:pt idx="1942">
                    <c:v>-2118.4979887119989</c:v>
                  </c:pt>
                  <c:pt idx="1944">
                    <c:v>-1675.8981475294786</c:v>
                  </c:pt>
                  <c:pt idx="1950">
                    <c:v>2328.2497292243861</c:v>
                  </c:pt>
                  <c:pt idx="1952">
                    <c:v>843.33190990144431</c:v>
                  </c:pt>
                  <c:pt idx="1955">
                    <c:v>-433.97517072401752</c:v>
                  </c:pt>
                  <c:pt idx="1957">
                    <c:v>198.35066166317483</c:v>
                  </c:pt>
                  <c:pt idx="1960">
                    <c:v>1366.4691214729428</c:v>
                  </c:pt>
                  <c:pt idx="1962">
                    <c:v>137.09480323065509</c:v>
                  </c:pt>
                  <c:pt idx="1964">
                    <c:v>-476.98026861745166</c:v>
                  </c:pt>
                  <c:pt idx="1966">
                    <c:v>-2167.6010789952488</c:v>
                  </c:pt>
                  <c:pt idx="1968">
                    <c:v>-2072.4435357982493</c:v>
                  </c:pt>
                  <c:pt idx="1974">
                    <c:v>2626.6287836145293</c:v>
                  </c:pt>
                  <c:pt idx="1976">
                    <c:v>1009.1662839532801</c:v>
                  </c:pt>
                  <c:pt idx="1979">
                    <c:v>-328.20109988057811</c:v>
                  </c:pt>
                  <c:pt idx="1981">
                    <c:v>248.69453295275162</c:v>
                  </c:pt>
                  <c:pt idx="1984">
                    <c:v>56.436564184521558</c:v>
                  </c:pt>
                  <c:pt idx="1986">
                    <c:v>1724.6311524162265</c:v>
                  </c:pt>
                  <c:pt idx="1988">
                    <c:v>-1440.8984229547568</c:v>
                  </c:pt>
                  <c:pt idx="1990">
                    <c:v>-1722.6393473013668</c:v>
                  </c:pt>
                  <c:pt idx="1992">
                    <c:v>-1970.4885047183652</c:v>
                  </c:pt>
                  <c:pt idx="1998">
                    <c:v>2905.4049300550996</c:v>
                  </c:pt>
                  <c:pt idx="2000">
                    <c:v>1504.6563024344832</c:v>
                  </c:pt>
                  <c:pt idx="2003">
                    <c:v>842.98291670393155</c:v>
                  </c:pt>
                  <c:pt idx="2005">
                    <c:v>-1359.5723077908769</c:v>
                  </c:pt>
                  <c:pt idx="2008">
                    <c:v>981.7908078633991</c:v>
                  </c:pt>
                  <c:pt idx="2010">
                    <c:v>1151.5287236585609</c:v>
                  </c:pt>
                  <c:pt idx="2012">
                    <c:v>-1623.7814256407328</c:v>
                  </c:pt>
                  <c:pt idx="2014">
                    <c:v>-1868.3260139081831</c:v>
                  </c:pt>
                  <c:pt idx="2016">
                    <c:v>-2148.084046450509</c:v>
                  </c:pt>
                  <c:pt idx="2022">
                    <c:v>2867.831098024828</c:v>
                  </c:pt>
                  <c:pt idx="2024">
                    <c:v>1443.5915122180813</c:v>
                  </c:pt>
                  <c:pt idx="2027">
                    <c:v>488.25569965858813</c:v>
                  </c:pt>
                  <c:pt idx="2029">
                    <c:v>171.57289399375804</c:v>
                  </c:pt>
                  <c:pt idx="2032">
                    <c:v>281.94202461622626</c:v>
                  </c:pt>
                  <c:pt idx="2034">
                    <c:v>1144.9420226043439</c:v>
                  </c:pt>
                  <c:pt idx="2036">
                    <c:v>-2002.7082211195411</c:v>
                  </c:pt>
                  <c:pt idx="2038">
                    <c:v>-2188.5233044871238</c:v>
                  </c:pt>
                  <c:pt idx="2040">
                    <c:v>-1452.4474288977908</c:v>
                  </c:pt>
                  <c:pt idx="2046">
                    <c:v>854.34025311904043</c:v>
                  </c:pt>
                  <c:pt idx="2048">
                    <c:v>1710.3494977913833</c:v>
                  </c:pt>
                  <c:pt idx="2051">
                    <c:v>1123.9168774031859</c:v>
                  </c:pt>
                  <c:pt idx="2053">
                    <c:v>-369.73890887715606</c:v>
                  </c:pt>
                  <c:pt idx="2056">
                    <c:v>-142.46378079874557</c:v>
                  </c:pt>
                  <c:pt idx="2058">
                    <c:v>2067.1392923262829</c:v>
                  </c:pt>
                  <c:pt idx="2060">
                    <c:v>-1715.5156950598284</c:v>
                  </c:pt>
                  <c:pt idx="2062">
                    <c:v>-1086.3153682004668</c:v>
                  </c:pt>
                  <c:pt idx="2064">
                    <c:v>-2204.4564355467046</c:v>
                  </c:pt>
                  <c:pt idx="2070">
                    <c:v>861.22168133749801</c:v>
                  </c:pt>
                  <c:pt idx="2072">
                    <c:v>1299.107541243131</c:v>
                  </c:pt>
                  <c:pt idx="2075">
                    <c:v>-709.38599896431697</c:v>
                  </c:pt>
                  <c:pt idx="2077">
                    <c:v>308.22655890519673</c:v>
                  </c:pt>
                  <c:pt idx="2080">
                    <c:v>1809.1836630854341</c:v>
                  </c:pt>
                  <c:pt idx="2082">
                    <c:v>879.60333286645982</c:v>
                  </c:pt>
                  <c:pt idx="2084">
                    <c:v>-2191.427974940776</c:v>
                  </c:pt>
                  <c:pt idx="2086">
                    <c:v>-1108.3445707543069</c:v>
                  </c:pt>
                  <c:pt idx="2088">
                    <c:v>-1305.295336096231</c:v>
                  </c:pt>
                  <c:pt idx="2094">
                    <c:v>2829.066690394513</c:v>
                  </c:pt>
                  <c:pt idx="2096">
                    <c:v>1478.6546065851544</c:v>
                  </c:pt>
                  <c:pt idx="2099">
                    <c:v>85.643121841840184</c:v>
                  </c:pt>
                  <c:pt idx="2101">
                    <c:v>-432.09715835660245</c:v>
                  </c:pt>
                  <c:pt idx="2104">
                    <c:v>2149.1335953718299</c:v>
                  </c:pt>
                  <c:pt idx="2106">
                    <c:v>-885.03729563395609</c:v>
                  </c:pt>
                  <c:pt idx="2108">
                    <c:v>-1986.9453591308302</c:v>
                  </c:pt>
                  <c:pt idx="2110">
                    <c:v>-1035.1393508618276</c:v>
                  </c:pt>
                  <c:pt idx="2112">
                    <c:v>-2014.6236681577611</c:v>
                  </c:pt>
                  <c:pt idx="2118">
                    <c:v>2779.0102458388428</c:v>
                  </c:pt>
                  <c:pt idx="2120">
                    <c:v>1023.6351544657955</c:v>
                  </c:pt>
                  <c:pt idx="2123">
                    <c:v>-297.31331638986376</c:v>
                  </c:pt>
                  <c:pt idx="2125">
                    <c:v>174.87807899239124</c:v>
                  </c:pt>
                  <c:pt idx="2128">
                    <c:v>2176.9992647015315</c:v>
                  </c:pt>
                  <c:pt idx="2130">
                    <c:v>-873.04430055656849</c:v>
                  </c:pt>
                  <c:pt idx="2132">
                    <c:v>-1274.6066712585271</c:v>
                  </c:pt>
                  <c:pt idx="2134">
                    <c:v>-2697.0877590544223</c:v>
                  </c:pt>
                  <c:pt idx="2136">
                    <c:v>-991.78422098471856</c:v>
                  </c:pt>
                  <c:pt idx="2142">
                    <c:v>2020.9698190372474</c:v>
                  </c:pt>
                  <c:pt idx="2144">
                    <c:v>1380.0569182681975</c:v>
                  </c:pt>
                  <c:pt idx="2147">
                    <c:v>556.2889057912289</c:v>
                  </c:pt>
                  <c:pt idx="2149">
                    <c:v>-702.9449990510002</c:v>
                  </c:pt>
                  <c:pt idx="2152">
                    <c:v>2198.1511998993992</c:v>
                  </c:pt>
                  <c:pt idx="2154">
                    <c:v>-292.37348123740594</c:v>
                  </c:pt>
                  <c:pt idx="2156">
                    <c:v>-1915.1513508472744</c:v>
                  </c:pt>
                  <c:pt idx="2158">
                    <c:v>-1657.8980313441352</c:v>
                  </c:pt>
                  <c:pt idx="2160">
                    <c:v>-1531.1906133516713</c:v>
                  </c:pt>
                  <c:pt idx="2166">
                    <c:v>2637.1364918143699</c:v>
                  </c:pt>
                  <c:pt idx="2168">
                    <c:v>902.19200958011425</c:v>
                  </c:pt>
                  <c:pt idx="2171">
                    <c:v>509.78631139420395</c:v>
                  </c:pt>
                  <c:pt idx="2173">
                    <c:v>-588.65276031404937</c:v>
                  </c:pt>
                  <c:pt idx="2176">
                    <c:v>863.52642336816643</c:v>
                  </c:pt>
                  <c:pt idx="2178">
                    <c:v>243.7255623894489</c:v>
                  </c:pt>
                  <c:pt idx="2180">
                    <c:v>-1626.8573438861022</c:v>
                  </c:pt>
                  <c:pt idx="2182">
                    <c:v>-1726.2090801726445</c:v>
                  </c:pt>
                  <c:pt idx="2184">
                    <c:v>-1121.001071522649</c:v>
                  </c:pt>
                  <c:pt idx="2190">
                    <c:v>1132.3074750993146</c:v>
                  </c:pt>
                  <c:pt idx="2192">
                    <c:v>2097.381068538376</c:v>
                  </c:pt>
                  <c:pt idx="2195">
                    <c:v>-614.70432835909378</c:v>
                  </c:pt>
                  <c:pt idx="2197">
                    <c:v>-29.356607760335464</c:v>
                  </c:pt>
                  <c:pt idx="2200">
                    <c:v>2371.4789132401529</c:v>
                  </c:pt>
                  <c:pt idx="2202">
                    <c:v>-586.15906502708822</c:v>
                  </c:pt>
                  <c:pt idx="2204">
                    <c:v>-1968.3961394211001</c:v>
                  </c:pt>
                  <c:pt idx="2206">
                    <c:v>-1109.7979836154373</c:v>
                  </c:pt>
                  <c:pt idx="2208">
                    <c:v>-2503.0663594386897</c:v>
                  </c:pt>
                  <c:pt idx="2214">
                    <c:v>1195.151611599329</c:v>
                  </c:pt>
                  <c:pt idx="2216">
                    <c:v>1663.3116681945066</c:v>
                  </c:pt>
                  <c:pt idx="2219">
                    <c:v>490.31274892605506</c:v>
                  </c:pt>
                  <c:pt idx="2221">
                    <c:v>1033.606576129172</c:v>
                  </c:pt>
                  <c:pt idx="2224">
                    <c:v>347.94841603674649</c:v>
                  </c:pt>
                  <c:pt idx="2226">
                    <c:v>-570.05291329145257</c:v>
                  </c:pt>
                  <c:pt idx="2228">
                    <c:v>-567.35417012617108</c:v>
                  </c:pt>
                  <c:pt idx="2230">
                    <c:v>-2426.1007516281461</c:v>
                  </c:pt>
                  <c:pt idx="2232">
                    <c:v>-1193.3770197924787</c:v>
                  </c:pt>
                  <c:pt idx="2238">
                    <c:v>892.55240962182143</c:v>
                  </c:pt>
                  <c:pt idx="2240">
                    <c:v>1473.2477475031119</c:v>
                  </c:pt>
                  <c:pt idx="2243">
                    <c:v>300.05658825045612</c:v>
                  </c:pt>
                  <c:pt idx="2245">
                    <c:v>357.0899220437459</c:v>
                  </c:pt>
                  <c:pt idx="2248">
                    <c:v>1761.280971807897</c:v>
                  </c:pt>
                  <c:pt idx="2250">
                    <c:v>42.832420220751374</c:v>
                  </c:pt>
                  <c:pt idx="2252">
                    <c:v>-1228.8914158294938</c:v>
                  </c:pt>
                  <c:pt idx="2254">
                    <c:v>-2504.3730890372135</c:v>
                  </c:pt>
                  <c:pt idx="2256">
                    <c:v>-222.31195236937492</c:v>
                  </c:pt>
                  <c:pt idx="2262">
                    <c:v>2081.8640673167865</c:v>
                  </c:pt>
                  <c:pt idx="2264">
                    <c:v>2223.8243564056866</c:v>
                  </c:pt>
                  <c:pt idx="2267">
                    <c:v>-543.27884129321683</c:v>
                  </c:pt>
                  <c:pt idx="2269">
                    <c:v>101.98618414598968</c:v>
                  </c:pt>
                  <c:pt idx="2272">
                    <c:v>1839.6348471657511</c:v>
                  </c:pt>
                  <c:pt idx="2274">
                    <c:v>-1712.1316785197923</c:v>
                  </c:pt>
                  <c:pt idx="2276">
                    <c:v>-381.24672834247758</c:v>
                  </c:pt>
                  <c:pt idx="2278">
                    <c:v>-2720.5128312097222</c:v>
                  </c:pt>
                  <c:pt idx="2280">
                    <c:v>-349.98546819524563</c:v>
                  </c:pt>
                  <c:pt idx="2286">
                    <c:v>2091.8545644315709</c:v>
                  </c:pt>
                  <c:pt idx="2288">
                    <c:v>406.62047554027231</c:v>
                  </c:pt>
                  <c:pt idx="2291">
                    <c:v>-466.81169877998764</c:v>
                  </c:pt>
                  <c:pt idx="2293">
                    <c:v>915.78070209674479</c:v>
                  </c:pt>
                  <c:pt idx="2296">
                    <c:v>2140.4541338794661</c:v>
                  </c:pt>
                  <c:pt idx="2298">
                    <c:v>-588.03488736822328</c:v>
                  </c:pt>
                  <c:pt idx="2300">
                    <c:v>-1101.4571065532728</c:v>
                  </c:pt>
                  <c:pt idx="2302">
                    <c:v>-3260.9312661498043</c:v>
                  </c:pt>
                  <c:pt idx="2304">
                    <c:v>-244.07108649460861</c:v>
                  </c:pt>
                  <c:pt idx="2310">
                    <c:v>1830.5272867608728</c:v>
                  </c:pt>
                  <c:pt idx="2312">
                    <c:v>1148.0760520433396</c:v>
                  </c:pt>
                  <c:pt idx="2315">
                    <c:v>-600.23376098169683</c:v>
                  </c:pt>
                  <c:pt idx="2317">
                    <c:v>52.03458815320846</c:v>
                  </c:pt>
                  <c:pt idx="2320">
                    <c:v>2005.5558289019573</c:v>
                  </c:pt>
                  <c:pt idx="2322">
                    <c:v>283.75398962891632</c:v>
                  </c:pt>
                  <c:pt idx="2324">
                    <c:v>-1763.2555135874936</c:v>
                  </c:pt>
                  <c:pt idx="2326">
                    <c:v>-1729.7694334073894</c:v>
                  </c:pt>
                  <c:pt idx="2328">
                    <c:v>-1477.6305891932752</c:v>
                  </c:pt>
                  <c:pt idx="2334">
                    <c:v>2028.7352041461745</c:v>
                  </c:pt>
                  <c:pt idx="2336">
                    <c:v>1012.1131218209302</c:v>
                  </c:pt>
                  <c:pt idx="2339">
                    <c:v>-1107.7578188504958</c:v>
                  </c:pt>
                  <c:pt idx="2341">
                    <c:v>1184.5753669853293</c:v>
                  </c:pt>
                  <c:pt idx="2344">
                    <c:v>1057.1648420872916</c:v>
                  </c:pt>
                  <c:pt idx="2346">
                    <c:v>-631.48810299298202</c:v>
                  </c:pt>
                  <c:pt idx="2348">
                    <c:v>-23.047195656876283</c:v>
                  </c:pt>
                  <c:pt idx="2350">
                    <c:v>-2815.8185167851261</c:v>
                  </c:pt>
                  <c:pt idx="2352">
                    <c:v>-739.7683338573006</c:v>
                  </c:pt>
                  <c:pt idx="2358">
                    <c:v>1732.4275993689698</c:v>
                  </c:pt>
                  <c:pt idx="2360">
                    <c:v>916.90114623565751</c:v>
                  </c:pt>
                  <c:pt idx="2363">
                    <c:v>597.078045397182</c:v>
                  </c:pt>
                  <c:pt idx="2365">
                    <c:v>-687.6273671865456</c:v>
                  </c:pt>
                  <c:pt idx="2368">
                    <c:v>2705.1483626852387</c:v>
                  </c:pt>
                  <c:pt idx="2370">
                    <c:v>-902.47371172370185</c:v>
                  </c:pt>
                  <c:pt idx="2372">
                    <c:v>-1752.4274009658038</c:v>
                  </c:pt>
                  <c:pt idx="2374">
                    <c:v>-2111.0458718942537</c:v>
                  </c:pt>
                  <c:pt idx="2376">
                    <c:v>-1251.3256021329507</c:v>
                  </c:pt>
                  <c:pt idx="2382">
                    <c:v>735.26208607074659</c:v>
                  </c:pt>
                  <c:pt idx="2384">
                    <c:v>397.60464597001192</c:v>
                  </c:pt>
                  <c:pt idx="2387">
                    <c:v>416.53647765104688</c:v>
                  </c:pt>
                  <c:pt idx="2389">
                    <c:v>524.64912879433541</c:v>
                  </c:pt>
                  <c:pt idx="2392">
                    <c:v>2215.2937853592448</c:v>
                  </c:pt>
                  <c:pt idx="2394">
                    <c:v>-1144.3279230160151</c:v>
                  </c:pt>
                  <c:pt idx="2396">
                    <c:v>-516.06599292910323</c:v>
                  </c:pt>
                  <c:pt idx="2398">
                    <c:v>-1790.1059068046598</c:v>
                  </c:pt>
                  <c:pt idx="2400">
                    <c:v>-1377.4374484901909</c:v>
                  </c:pt>
                  <c:pt idx="2406">
                    <c:v>1097.0323269027413</c:v>
                  </c:pt>
                  <c:pt idx="2408">
                    <c:v>147.15997385302035</c:v>
                  </c:pt>
                  <c:pt idx="2411">
                    <c:v>998.81762602573508</c:v>
                  </c:pt>
                  <c:pt idx="2413">
                    <c:v>-233.34134872229333</c:v>
                  </c:pt>
                  <c:pt idx="2416">
                    <c:v>2794.7409085427935</c:v>
                  </c:pt>
                  <c:pt idx="2418">
                    <c:v>-452.86947848109412</c:v>
                  </c:pt>
                  <c:pt idx="2420">
                    <c:v>-520.68904825421851</c:v>
                  </c:pt>
                  <c:pt idx="2422">
                    <c:v>-2552.6827130872625</c:v>
                  </c:pt>
                  <c:pt idx="2424">
                    <c:v>-1096.8015348865883</c:v>
                  </c:pt>
                  <c:pt idx="2430">
                    <c:v>2233.371410249998</c:v>
                  </c:pt>
                  <c:pt idx="2432">
                    <c:v>1191.5983139570926</c:v>
                  </c:pt>
                  <c:pt idx="2435">
                    <c:v>1004.1198524500251</c:v>
                  </c:pt>
                  <c:pt idx="2437">
                    <c:v>-1245.6647524929831</c:v>
                  </c:pt>
                  <c:pt idx="2440">
                    <c:v>2592.4503049567502</c:v>
                  </c:pt>
                  <c:pt idx="2442">
                    <c:v>-837.41200474625657</c:v>
                  </c:pt>
                  <c:pt idx="2444">
                    <c:v>-960.80361101889503</c:v>
                  </c:pt>
                  <c:pt idx="2446">
                    <c:v>-2449.7562404012715</c:v>
                  </c:pt>
                  <c:pt idx="2448">
                    <c:v>-1466.6466970091569</c:v>
                  </c:pt>
                  <c:pt idx="2454">
                    <c:v>2491.9428705889513</c:v>
                  </c:pt>
                  <c:pt idx="2456">
                    <c:v>1635.0074380298574</c:v>
                  </c:pt>
                  <c:pt idx="2459">
                    <c:v>-457.34598192976046</c:v>
                  </c:pt>
                  <c:pt idx="2461">
                    <c:v>818.2757869896559</c:v>
                  </c:pt>
                  <c:pt idx="2464">
                    <c:v>1449.3670615399606</c:v>
                  </c:pt>
                  <c:pt idx="2466">
                    <c:v>-445.11800630524522</c:v>
                  </c:pt>
                  <c:pt idx="2468">
                    <c:v>-841.72223050248067</c:v>
                  </c:pt>
                  <c:pt idx="2470">
                    <c:v>-2965.6123903716725</c:v>
                  </c:pt>
                  <c:pt idx="2472">
                    <c:v>-1364.1299700437921</c:v>
                  </c:pt>
                  <c:pt idx="2478">
                    <c:v>1853.1680569666823</c:v>
                  </c:pt>
                  <c:pt idx="2480">
                    <c:v>2218.2566894253287</c:v>
                  </c:pt>
                  <c:pt idx="2483">
                    <c:v>538.23082030795558</c:v>
                  </c:pt>
                  <c:pt idx="2485">
                    <c:v>-270.04849482782811</c:v>
                  </c:pt>
                  <c:pt idx="2488">
                    <c:v>1709.4242204822331</c:v>
                  </c:pt>
                  <c:pt idx="2490">
                    <c:v>-1583.1256896864907</c:v>
                  </c:pt>
                  <c:pt idx="2492">
                    <c:v>-910.45213769405746</c:v>
                  </c:pt>
                  <c:pt idx="2494">
                    <c:v>-2329.0713825630919</c:v>
                  </c:pt>
                  <c:pt idx="2496">
                    <c:v>-1267.1206255216748</c:v>
                  </c:pt>
                  <c:pt idx="2502">
                    <c:v>2799.97069268618</c:v>
                  </c:pt>
                  <c:pt idx="2504">
                    <c:v>1224.9139181666105</c:v>
                  </c:pt>
                  <c:pt idx="2507">
                    <c:v>782.13534943968989</c:v>
                  </c:pt>
                  <c:pt idx="2509">
                    <c:v>-684.27686650325995</c:v>
                  </c:pt>
                  <c:pt idx="2512">
                    <c:v>1439.8413088349589</c:v>
                  </c:pt>
                  <c:pt idx="2514">
                    <c:v>273.99716014642036</c:v>
                  </c:pt>
                  <c:pt idx="2516">
                    <c:v>-2383.6427893383152</c:v>
                  </c:pt>
                  <c:pt idx="2518">
                    <c:v>-1001.9822930455775</c:v>
                  </c:pt>
                  <c:pt idx="2520">
                    <c:v>-1792.0349181479542</c:v>
                  </c:pt>
                  <c:pt idx="2526">
                    <c:v>1634.612748298674</c:v>
                  </c:pt>
                  <c:pt idx="2528">
                    <c:v>1471.2638988066465</c:v>
                  </c:pt>
                  <c:pt idx="2531">
                    <c:v>324.34697877844519</c:v>
                  </c:pt>
                  <c:pt idx="2533">
                    <c:v>-53.789209913400555</c:v>
                  </c:pt>
                  <c:pt idx="2536">
                    <c:v>1939.2050280172007</c:v>
                  </c:pt>
                  <c:pt idx="2538">
                    <c:v>-682.49102646151368</c:v>
                  </c:pt>
                  <c:pt idx="2540">
                    <c:v>-1825.8871181829127</c:v>
                  </c:pt>
                  <c:pt idx="2542">
                    <c:v>-1398.3210572503085</c:v>
                  </c:pt>
                  <c:pt idx="2544">
                    <c:v>-1678.1046973927296</c:v>
                  </c:pt>
                  <c:pt idx="2550">
                    <c:v>601.81292224382196</c:v>
                  </c:pt>
                  <c:pt idx="2552">
                    <c:v>2362.4124056512192</c:v>
                  </c:pt>
                  <c:pt idx="2555">
                    <c:v>-435.30903382481847</c:v>
                  </c:pt>
                  <c:pt idx="2557">
                    <c:v>572.41578947315429</c:v>
                  </c:pt>
                  <c:pt idx="2560">
                    <c:v>1633.1550205113163</c:v>
                  </c:pt>
                  <c:pt idx="2562">
                    <c:v>-643.33713857620023</c:v>
                  </c:pt>
                  <c:pt idx="2564">
                    <c:v>-1192.8517306398935</c:v>
                  </c:pt>
                  <c:pt idx="2566">
                    <c:v>-2176.8099122964413</c:v>
                  </c:pt>
                  <c:pt idx="2568">
                    <c:v>-683.34116579877809</c:v>
                  </c:pt>
                  <c:pt idx="2574">
                    <c:v>-271.8832354310689</c:v>
                  </c:pt>
                  <c:pt idx="2576">
                    <c:v>2481.7148612228011</c:v>
                  </c:pt>
                  <c:pt idx="2579">
                    <c:v>-564.37661187352569</c:v>
                  </c:pt>
                  <c:pt idx="2581">
                    <c:v>513.50555839789376</c:v>
                  </c:pt>
                  <c:pt idx="2584">
                    <c:v>1785.3460639262448</c:v>
                  </c:pt>
                  <c:pt idx="2586">
                    <c:v>568.18613396585351</c:v>
                  </c:pt>
                  <c:pt idx="2588">
                    <c:v>-1700.3634771330144</c:v>
                  </c:pt>
                  <c:pt idx="2590">
                    <c:v>-2244.5753538385834</c:v>
                  </c:pt>
                  <c:pt idx="2592">
                    <c:v>-327.31590377728571</c:v>
                  </c:pt>
                  <c:pt idx="2598">
                    <c:v>2471.559802633612</c:v>
                  </c:pt>
                  <c:pt idx="2600">
                    <c:v>1917.7661639872858</c:v>
                  </c:pt>
                  <c:pt idx="2603">
                    <c:v>-376.54291698589805</c:v>
                  </c:pt>
                  <c:pt idx="2605">
                    <c:v>1268.5292387441477</c:v>
                  </c:pt>
                  <c:pt idx="2608">
                    <c:v>1556.8720572270868</c:v>
                  </c:pt>
                  <c:pt idx="2610">
                    <c:v>-1867.6654747229259</c:v>
                  </c:pt>
                  <c:pt idx="2612">
                    <c:v>-1469.5034123105434</c:v>
                  </c:pt>
                  <c:pt idx="2614">
                    <c:v>-1843.8773243718169</c:v>
                  </c:pt>
                  <c:pt idx="2616">
                    <c:v>-1173.2113451426158</c:v>
                  </c:pt>
                  <c:pt idx="2622">
                    <c:v>2978.7826642107721</c:v>
                  </c:pt>
                  <c:pt idx="2624">
                    <c:v>1369.0560101885167</c:v>
                  </c:pt>
                  <c:pt idx="2627">
                    <c:v>206.13627873223959</c:v>
                  </c:pt>
                  <c:pt idx="2629">
                    <c:v>154.62938294942069</c:v>
                  </c:pt>
                  <c:pt idx="2632">
                    <c:v>393.21246389465159</c:v>
                  </c:pt>
                  <c:pt idx="2634">
                    <c:v>-379.79541822658211</c:v>
                  </c:pt>
                  <c:pt idx="2636">
                    <c:v>-208.67280446478253</c:v>
                  </c:pt>
                  <c:pt idx="2638">
                    <c:v>-3377.5647206019894</c:v>
                  </c:pt>
                  <c:pt idx="2640">
                    <c:v>-848.01400440611906</c:v>
                  </c:pt>
                  <c:pt idx="2646">
                    <c:v>2611.6975961947282</c:v>
                  </c:pt>
                  <c:pt idx="2648">
                    <c:v>1440.0056139296648</c:v>
                  </c:pt>
                  <c:pt idx="2651">
                    <c:v>856.77424281816639</c:v>
                  </c:pt>
                  <c:pt idx="2653">
                    <c:v>-81.196075757430663</c:v>
                  </c:pt>
                  <c:pt idx="2656">
                    <c:v>922.88437468748816</c:v>
                  </c:pt>
                  <c:pt idx="2658">
                    <c:v>-678.77447429984022</c:v>
                  </c:pt>
                  <c:pt idx="2660">
                    <c:v>-616.34323321596094</c:v>
                  </c:pt>
                  <c:pt idx="2662">
                    <c:v>-3308.1166301317935</c:v>
                  </c:pt>
                  <c:pt idx="2664">
                    <c:v>-981.4006383835258</c:v>
                  </c:pt>
                  <c:pt idx="2670">
                    <c:v>2064.1761105645055</c:v>
                  </c:pt>
                  <c:pt idx="2672">
                    <c:v>1333.7018687373893</c:v>
                  </c:pt>
                  <c:pt idx="2675">
                    <c:v>892.90209981995577</c:v>
                  </c:pt>
                  <c:pt idx="2677">
                    <c:v>79.843348353952024</c:v>
                  </c:pt>
                  <c:pt idx="2680">
                    <c:v>1587.207834162582</c:v>
                  </c:pt>
                  <c:pt idx="2682">
                    <c:v>-525.24359197949525</c:v>
                  </c:pt>
                  <c:pt idx="2684">
                    <c:v>-2271.356638415793</c:v>
                  </c:pt>
                  <c:pt idx="2686">
                    <c:v>-2178.4303712769142</c:v>
                  </c:pt>
                  <c:pt idx="2688">
                    <c:v>-1395.9139046545351</c:v>
                  </c:pt>
                  <c:pt idx="2694">
                    <c:v>2543.0917746032101</c:v>
                  </c:pt>
                  <c:pt idx="2696">
                    <c:v>1710.9272834369003</c:v>
                  </c:pt>
                  <c:pt idx="2699">
                    <c:v>162.56575266013533</c:v>
                  </c:pt>
                  <c:pt idx="2701">
                    <c:v>-404.4299503571674</c:v>
                  </c:pt>
                  <c:pt idx="2704">
                    <c:v>990.14732679057852</c:v>
                  </c:pt>
                  <c:pt idx="2706">
                    <c:v>-156.27804756103433</c:v>
                  </c:pt>
                  <c:pt idx="2708">
                    <c:v>-1573.5975481113492</c:v>
                  </c:pt>
                  <c:pt idx="2710">
                    <c:v>-1731.6002296932929</c:v>
                  </c:pt>
                  <c:pt idx="2712">
                    <c:v>-1408.0216614152523</c:v>
                  </c:pt>
                  <c:pt idx="2718">
                    <c:v>212.18165017690626</c:v>
                  </c:pt>
                  <c:pt idx="2720">
                    <c:v>2543.1054255238123</c:v>
                  </c:pt>
                  <c:pt idx="2723">
                    <c:v>549.42526374053705</c:v>
                  </c:pt>
                  <c:pt idx="2725">
                    <c:v>324.52359105093274</c:v>
                  </c:pt>
                  <c:pt idx="2728">
                    <c:v>2221.3240606976069</c:v>
                  </c:pt>
                  <c:pt idx="2730">
                    <c:v>-1944.778826722486</c:v>
                  </c:pt>
                  <c:pt idx="2732">
                    <c:v>-1394.6095002186921</c:v>
                  </c:pt>
                  <c:pt idx="2734">
                    <c:v>-900.71516033727676</c:v>
                  </c:pt>
                  <c:pt idx="2736">
                    <c:v>-1778.5442147810354</c:v>
                  </c:pt>
                  <c:pt idx="2742">
                    <c:v>245.93486217961254</c:v>
                  </c:pt>
                  <c:pt idx="2744">
                    <c:v>2267.2179112620979</c:v>
                  </c:pt>
                  <c:pt idx="2747">
                    <c:v>235.43586419416533</c:v>
                  </c:pt>
                  <c:pt idx="2749">
                    <c:v>-98.237996903244493</c:v>
                  </c:pt>
                  <c:pt idx="2752">
                    <c:v>1740.963264568436</c:v>
                  </c:pt>
                  <c:pt idx="2754">
                    <c:v>-25.408338773184369</c:v>
                  </c:pt>
                  <c:pt idx="2756">
                    <c:v>-1860.0010657508828</c:v>
                  </c:pt>
                  <c:pt idx="2758">
                    <c:v>-1329.7800296584646</c:v>
                  </c:pt>
                  <c:pt idx="2760">
                    <c:v>-1221.1699180783544</c:v>
                  </c:pt>
                  <c:pt idx="2766">
                    <c:v>3794.7739010506702</c:v>
                  </c:pt>
                  <c:pt idx="2768">
                    <c:v>1801.2638034144802</c:v>
                  </c:pt>
                  <c:pt idx="2771">
                    <c:v>-383.87014021729556</c:v>
                  </c:pt>
                  <c:pt idx="2773">
                    <c:v>136.45342284306025</c:v>
                  </c:pt>
                  <c:pt idx="2776">
                    <c:v>1231.7518562102923</c:v>
                  </c:pt>
                  <c:pt idx="2778">
                    <c:v>171.71627482271651</c:v>
                  </c:pt>
                  <c:pt idx="2780">
                    <c:v>-2382.6052545508319</c:v>
                  </c:pt>
                  <c:pt idx="2782">
                    <c:v>-3014.2005552719202</c:v>
                  </c:pt>
                  <c:pt idx="2784">
                    <c:v>-851.37960189626028</c:v>
                  </c:pt>
                  <c:pt idx="2790">
                    <c:v>4103.4255390555991</c:v>
                  </c:pt>
                  <c:pt idx="2792">
                    <c:v>648.5916580113153</c:v>
                  </c:pt>
                  <c:pt idx="2795">
                    <c:v>575.23546369924952</c:v>
                  </c:pt>
                  <c:pt idx="2797">
                    <c:v>-745.7091301441651</c:v>
                  </c:pt>
                  <c:pt idx="2800">
                    <c:v>1581.6345814191845</c:v>
                  </c:pt>
                  <c:pt idx="2802">
                    <c:v>199.13462912252362</c:v>
                  </c:pt>
                  <c:pt idx="2804">
                    <c:v>-1337.0235521884715</c:v>
                  </c:pt>
                  <c:pt idx="2806">
                    <c:v>-3057.6514746350185</c:v>
                  </c:pt>
                  <c:pt idx="2808">
                    <c:v>-1501.3304815436604</c:v>
                  </c:pt>
                  <c:pt idx="2814">
                    <c:v>3139.0700481059539</c:v>
                  </c:pt>
                  <c:pt idx="2816">
                    <c:v>2032.955229153773</c:v>
                  </c:pt>
                  <c:pt idx="2819">
                    <c:v>-427.49162494465781</c:v>
                  </c:pt>
                  <c:pt idx="2821">
                    <c:v>46.164077780082152</c:v>
                  </c:pt>
                  <c:pt idx="2824">
                    <c:v>1898.0394996448558</c:v>
                  </c:pt>
                  <c:pt idx="2826">
                    <c:v>-1843.7636526892966</c:v>
                  </c:pt>
                  <c:pt idx="2828">
                    <c:v>-442.88229236656844</c:v>
                  </c:pt>
                  <c:pt idx="2830">
                    <c:v>-3051.5417031224642</c:v>
                  </c:pt>
                  <c:pt idx="2832">
                    <c:v>-1088.3803581593602</c:v>
                  </c:pt>
                  <c:pt idx="2838">
                    <c:v>2192.8411578163323</c:v>
                  </c:pt>
                  <c:pt idx="2840">
                    <c:v>2195.2589707577863</c:v>
                  </c:pt>
                  <c:pt idx="2843">
                    <c:v>-73.445272892837238</c:v>
                  </c:pt>
                  <c:pt idx="2845">
                    <c:v>1160.7554956945205</c:v>
                  </c:pt>
                  <c:pt idx="2848">
                    <c:v>813.97969555511008</c:v>
                  </c:pt>
                  <c:pt idx="2850">
                    <c:v>-713.12835006840032</c:v>
                  </c:pt>
                  <c:pt idx="2852">
                    <c:v>-2206.3174678499527</c:v>
                  </c:pt>
                  <c:pt idx="2854">
                    <c:v>-1975.1738599356358</c:v>
                  </c:pt>
                  <c:pt idx="2856">
                    <c:v>-1909.5552130430879</c:v>
                  </c:pt>
                  <c:pt idx="2862">
                    <c:v>2014.8411228711266</c:v>
                  </c:pt>
                  <c:pt idx="2864">
                    <c:v>3286.7571966337164</c:v>
                  </c:pt>
                  <c:pt idx="2867">
                    <c:v>-400.06880678918606</c:v>
                  </c:pt>
                  <c:pt idx="2869">
                    <c:v>90.985085155709385</c:v>
                  </c:pt>
                  <c:pt idx="2872">
                    <c:v>813.67068826215836</c:v>
                  </c:pt>
                  <c:pt idx="2874">
                    <c:v>-1370.6979504903611</c:v>
                  </c:pt>
                  <c:pt idx="2876">
                    <c:v>-249.72529608037075</c:v>
                  </c:pt>
                  <c:pt idx="2878">
                    <c:v>-1768.7514900838833</c:v>
                  </c:pt>
                  <c:pt idx="2880">
                    <c:v>-2410.5571661117028</c:v>
                  </c:pt>
                  <c:pt idx="2886">
                    <c:v>739.85331283666892</c:v>
                  </c:pt>
                  <c:pt idx="2888">
                    <c:v>2328.5017534165672</c:v>
                  </c:pt>
                  <c:pt idx="2891">
                    <c:v>1143.0112020991728</c:v>
                  </c:pt>
                  <c:pt idx="2893">
                    <c:v>-319.48725920452125</c:v>
                  </c:pt>
                  <c:pt idx="2896">
                    <c:v>2161.223918881089</c:v>
                  </c:pt>
                  <c:pt idx="2898">
                    <c:v>-1335.5514836797665</c:v>
                  </c:pt>
                  <c:pt idx="2900">
                    <c:v>-1317.7931455654907</c:v>
                  </c:pt>
                  <c:pt idx="2902">
                    <c:v>-1527.4391965203613</c:v>
                  </c:pt>
                  <c:pt idx="2904">
                    <c:v>-1967.8254284870054</c:v>
                  </c:pt>
                  <c:pt idx="2910">
                    <c:v>1048.7247134585923</c:v>
                  </c:pt>
                  <c:pt idx="2912">
                    <c:v>631.39560631858694</c:v>
                  </c:pt>
                  <c:pt idx="2915">
                    <c:v>1185.5781025676115</c:v>
                  </c:pt>
                  <c:pt idx="2917">
                    <c:v>472.67272866368512</c:v>
                  </c:pt>
                  <c:pt idx="2920">
                    <c:v>1918.8350562056658</c:v>
                  </c:pt>
                  <c:pt idx="2922">
                    <c:v>-491.25144553766586</c:v>
                  </c:pt>
                  <c:pt idx="2924">
                    <c:v>-781.36917050347256</c:v>
                  </c:pt>
                  <c:pt idx="2926">
                    <c:v>-2235.7227874169439</c:v>
                  </c:pt>
                  <c:pt idx="2928">
                    <c:v>-1612.8106968227657</c:v>
                  </c:pt>
                  <c:pt idx="2934">
                    <c:v>2859.9932982704559</c:v>
                  </c:pt>
                  <c:pt idx="2936">
                    <c:v>1561.6663987482134</c:v>
                  </c:pt>
                  <c:pt idx="2939">
                    <c:v>66.198420265991444</c:v>
                  </c:pt>
                  <c:pt idx="2941">
                    <c:v>-1496.493790148088</c:v>
                  </c:pt>
                  <c:pt idx="2944">
                    <c:v>3136.7888161872215</c:v>
                  </c:pt>
                  <c:pt idx="2946">
                    <c:v>-1662.8958818261017</c:v>
                  </c:pt>
                  <c:pt idx="2948">
                    <c:v>-27.405260231138527</c:v>
                  </c:pt>
                  <c:pt idx="2950">
                    <c:v>-2746.2077746960822</c:v>
                  </c:pt>
                  <c:pt idx="2952">
                    <c:v>-0.56269775417240453</c:v>
                  </c:pt>
                  <c:pt idx="2958">
                    <c:v>1547.8277178548014</c:v>
                  </c:pt>
                  <c:pt idx="2960">
                    <c:v>1383.6901406189172</c:v>
                  </c:pt>
                  <c:pt idx="2963">
                    <c:v>-1494.4651014532683</c:v>
                  </c:pt>
                  <c:pt idx="2965">
                    <c:v>561.20660058519206</c:v>
                  </c:pt>
                  <c:pt idx="2968">
                    <c:v>1244.4287501698855</c:v>
                  </c:pt>
                  <c:pt idx="2970">
                    <c:v>-246.3949737053772</c:v>
                  </c:pt>
                  <c:pt idx="2972">
                    <c:v>-1010.3205959986226</c:v>
                  </c:pt>
                  <c:pt idx="2974">
                    <c:v>-1297.8265645063002</c:v>
                  </c:pt>
                  <c:pt idx="2976">
                    <c:v>-1136.5560330428052</c:v>
                  </c:pt>
                  <c:pt idx="2982">
                    <c:v>2468.7301324770669</c:v>
                  </c:pt>
                  <c:pt idx="2984">
                    <c:v>755.28715337486574</c:v>
                  </c:pt>
                  <c:pt idx="2987">
                    <c:v>-668.38908730209005</c:v>
                  </c:pt>
                  <c:pt idx="2989">
                    <c:v>805.24387034664323</c:v>
                  </c:pt>
                  <c:pt idx="2992">
                    <c:v>-379.8011178858651</c:v>
                  </c:pt>
                  <c:pt idx="2994">
                    <c:v>1280.9535103010639</c:v>
                  </c:pt>
                  <c:pt idx="2996">
                    <c:v>-1160.8044156232827</c:v>
                  </c:pt>
                  <c:pt idx="2998">
                    <c:v>-2376.4827549563415</c:v>
                  </c:pt>
                  <c:pt idx="3000">
                    <c:v>-341.45982976831147</c:v>
                  </c:pt>
                  <c:pt idx="3006">
                    <c:v>3044.9789246902874</c:v>
                  </c:pt>
                  <c:pt idx="3008">
                    <c:v>-134.56567665744296</c:v>
                  </c:pt>
                  <c:pt idx="3011">
                    <c:v>-381.04171443777523</c:v>
                  </c:pt>
                  <c:pt idx="3013">
                    <c:v>-740.73665547456039</c:v>
                  </c:pt>
                  <c:pt idx="3016">
                    <c:v>1481.8403880523038</c:v>
                  </c:pt>
                  <c:pt idx="3018">
                    <c:v>359.51357191025818</c:v>
                  </c:pt>
                  <c:pt idx="3020">
                    <c:v>-2230.8138833304693</c:v>
                  </c:pt>
                  <c:pt idx="3022">
                    <c:v>-763.48268685635048</c:v>
                  </c:pt>
                  <c:pt idx="3024">
                    <c:v>-579.95762701447165</c:v>
                  </c:pt>
                  <c:pt idx="3030">
                    <c:v>1527.9469363810458</c:v>
                  </c:pt>
                  <c:pt idx="3032">
                    <c:v>919.00422672761488</c:v>
                  </c:pt>
                  <c:pt idx="3035">
                    <c:v>-654.31844206776441</c:v>
                  </c:pt>
                  <c:pt idx="3037">
                    <c:v>256.50540426125008</c:v>
                  </c:pt>
                  <c:pt idx="3040">
                    <c:v>1379.6086640694375</c:v>
                  </c:pt>
                  <c:pt idx="3042">
                    <c:v>-308.96601017177454</c:v>
                  </c:pt>
                  <c:pt idx="3044">
                    <c:v>-2142.4197970348687</c:v>
                  </c:pt>
                  <c:pt idx="3046">
                    <c:v>922.92429255161551</c:v>
                  </c:pt>
                  <c:pt idx="3048">
                    <c:v>-1574.7965248786168</c:v>
                  </c:pt>
                  <c:pt idx="3054">
                    <c:v>-591.3462848547606</c:v>
                  </c:pt>
                  <c:pt idx="3056">
                    <c:v>3736.9085403497083</c:v>
                  </c:pt>
                  <c:pt idx="3059">
                    <c:v>-921.58978668992859</c:v>
                  </c:pt>
                  <c:pt idx="3061">
                    <c:v>778.0482523963874</c:v>
                  </c:pt>
                  <c:pt idx="3064">
                    <c:v>-271.52389908708938</c:v>
                  </c:pt>
                  <c:pt idx="3066">
                    <c:v>-580.42201315128477</c:v>
                  </c:pt>
                  <c:pt idx="3068">
                    <c:v>358.54593037571976</c:v>
                  </c:pt>
                  <c:pt idx="3070">
                    <c:v>-2681.2548341333932</c:v>
                  </c:pt>
                  <c:pt idx="3072">
                    <c:v>-1167.2050839271069</c:v>
                  </c:pt>
                  <c:pt idx="3078">
                    <c:v>905.35850735873828</c:v>
                  </c:pt>
                  <c:pt idx="3080">
                    <c:v>791.26219758134539</c:v>
                  </c:pt>
                  <c:pt idx="3083">
                    <c:v>1111.3159956021955</c:v>
                  </c:pt>
                  <c:pt idx="3085">
                    <c:v>-59.647660138656647</c:v>
                  </c:pt>
                  <c:pt idx="3088">
                    <c:v>1604.1899139878587</c:v>
                  </c:pt>
                  <c:pt idx="3090">
                    <c:v>-1231.1736851739879</c:v>
                  </c:pt>
                  <c:pt idx="3092">
                    <c:v>-460.56571651214472</c:v>
                  </c:pt>
                  <c:pt idx="3094">
                    <c:v>-1756.6321430833668</c:v>
                  </c:pt>
                  <c:pt idx="3096">
                    <c:v>-1069.9674330179805</c:v>
                  </c:pt>
                  <c:pt idx="3102">
                    <c:v>2446.5708583276646</c:v>
                  </c:pt>
                  <c:pt idx="3104">
                    <c:v>1679.6128165488408</c:v>
                  </c:pt>
                  <c:pt idx="3107">
                    <c:v>-1435.0894620626277</c:v>
                  </c:pt>
                  <c:pt idx="3109">
                    <c:v>1377.5267674531242</c:v>
                  </c:pt>
                  <c:pt idx="3112">
                    <c:v>-891.93582805876576</c:v>
                  </c:pt>
                  <c:pt idx="3114">
                    <c:v>972.13124693875579</c:v>
                  </c:pt>
                  <c:pt idx="3116">
                    <c:v>-1038.5995246197235</c:v>
                  </c:pt>
                  <c:pt idx="3118">
                    <c:v>-2110.3442561949596</c:v>
                  </c:pt>
                  <c:pt idx="3120">
                    <c:v>-750.91343667863839</c:v>
                  </c:pt>
                  <c:pt idx="3126">
                    <c:v>2286.1070550508666</c:v>
                  </c:pt>
                  <c:pt idx="3128">
                    <c:v>888.92653137963862</c:v>
                  </c:pt>
                  <c:pt idx="3131">
                    <c:v>-1148.4548554124958</c:v>
                  </c:pt>
                  <c:pt idx="3133">
                    <c:v>239.30039919737465</c:v>
                  </c:pt>
                  <c:pt idx="3136">
                    <c:v>1524.3958722325733</c:v>
                  </c:pt>
                  <c:pt idx="3138">
                    <c:v>-765.57224591524209</c:v>
                  </c:pt>
                  <c:pt idx="3140">
                    <c:v>226.63293211102791</c:v>
                  </c:pt>
                  <c:pt idx="3142">
                    <c:v>-2039.4037510979942</c:v>
                  </c:pt>
                  <c:pt idx="3144">
                    <c:v>-1155.7820032732452</c:v>
                  </c:pt>
                  <c:pt idx="3150">
                    <c:v>2099.4892827145486</c:v>
                  </c:pt>
                  <c:pt idx="3152">
                    <c:v>227.83564100630974</c:v>
                  </c:pt>
                  <c:pt idx="3155">
                    <c:v>654.48997624420736</c:v>
                  </c:pt>
                  <c:pt idx="3157">
                    <c:v>-715.55448235026415</c:v>
                  </c:pt>
                  <c:pt idx="3160">
                    <c:v>515.2929787994326</c:v>
                  </c:pt>
                  <c:pt idx="3162">
                    <c:v>229.61008907391806</c:v>
                  </c:pt>
                  <c:pt idx="3164">
                    <c:v>-285.14974965903457</c:v>
                  </c:pt>
                  <c:pt idx="3166">
                    <c:v>-1666.6587102676312</c:v>
                  </c:pt>
                  <c:pt idx="3168">
                    <c:v>-929.39167312965219</c:v>
                  </c:pt>
                  <c:pt idx="3174">
                    <c:v>890.28950390359023</c:v>
                  </c:pt>
                  <c:pt idx="3176">
                    <c:v>1387.6628339289709</c:v>
                  </c:pt>
                  <c:pt idx="3179">
                    <c:v>-1176.401969339513</c:v>
                  </c:pt>
                  <c:pt idx="3181">
                    <c:v>1525.5943982180434</c:v>
                  </c:pt>
                  <c:pt idx="3184">
                    <c:v>-171.11462446319274</c:v>
                  </c:pt>
                  <c:pt idx="3186">
                    <c:v>16.129605264894053</c:v>
                  </c:pt>
                  <c:pt idx="3188">
                    <c:v>-1216.6578664615408</c:v>
                  </c:pt>
                  <c:pt idx="3190">
                    <c:v>-1425.5896426945365</c:v>
                  </c:pt>
                  <c:pt idx="3192">
                    <c:v>-336.65569495538875</c:v>
                  </c:pt>
                  <c:pt idx="3198">
                    <c:v>1919.0868438780526</c:v>
                  </c:pt>
                  <c:pt idx="3200">
                    <c:v>424.38415697939126</c:v>
                  </c:pt>
                  <c:pt idx="3203">
                    <c:v>-91.73038966338936</c:v>
                  </c:pt>
                  <c:pt idx="3205">
                    <c:v>-141.83936361933593</c:v>
                  </c:pt>
                  <c:pt idx="3208">
                    <c:v>49.657212910304224</c:v>
                  </c:pt>
                  <c:pt idx="3210">
                    <c:v>606.2930168067287</c:v>
                  </c:pt>
                  <c:pt idx="3212">
                    <c:v>-971.09047269083385</c:v>
                  </c:pt>
                  <c:pt idx="3214">
                    <c:v>-275.43124215089119</c:v>
                  </c:pt>
                  <c:pt idx="3216">
                    <c:v>-1868.7490638883573</c:v>
                  </c:pt>
                  <c:pt idx="3222">
                    <c:v>766.51382535886296</c:v>
                  </c:pt>
                  <c:pt idx="3224">
                    <c:v>440.09286844228336</c:v>
                  </c:pt>
                  <c:pt idx="3227">
                    <c:v>437.35583318590943</c:v>
                  </c:pt>
                  <c:pt idx="3229">
                    <c:v>107.87495527828651</c:v>
                  </c:pt>
                  <c:pt idx="3232">
                    <c:v>2332.9227078150616</c:v>
                  </c:pt>
                  <c:pt idx="3234">
                    <c:v>-1704.2789842433776</c:v>
                  </c:pt>
                  <c:pt idx="3236">
                    <c:v>-806.89249338996888</c:v>
                  </c:pt>
                  <c:pt idx="3238">
                    <c:v>-904.31694642222283</c:v>
                  </c:pt>
                  <c:pt idx="3240">
                    <c:v>-721.51657909695859</c:v>
                  </c:pt>
                  <c:pt idx="3246">
                    <c:v>732.25604172706517</c:v>
                  </c:pt>
                  <c:pt idx="3248">
                    <c:v>949.3977834763682</c:v>
                  </c:pt>
                  <c:pt idx="3251">
                    <c:v>548.06102578755235</c:v>
                  </c:pt>
                  <c:pt idx="3253">
                    <c:v>181.97726598968075</c:v>
                  </c:pt>
                  <c:pt idx="3256">
                    <c:v>1419.4908994819307</c:v>
                  </c:pt>
                  <c:pt idx="3258">
                    <c:v>-781.39610931456991</c:v>
                  </c:pt>
                  <c:pt idx="3260">
                    <c:v>-1402.7389818321608</c:v>
                  </c:pt>
                  <c:pt idx="3262">
                    <c:v>39.020362091738207</c:v>
                  </c:pt>
                  <c:pt idx="3264">
                    <c:v>-2106.9274928583836</c:v>
                  </c:pt>
                  <c:pt idx="3270">
                    <c:v>1959.8992664356338</c:v>
                  </c:pt>
                  <c:pt idx="3272">
                    <c:v>2054.8680397651915</c:v>
                  </c:pt>
                  <c:pt idx="3275">
                    <c:v>-706.11197006489965</c:v>
                  </c:pt>
                  <c:pt idx="3277">
                    <c:v>4.0314846926485188</c:v>
                  </c:pt>
                  <c:pt idx="3280">
                    <c:v>555.99606240898356</c:v>
                  </c:pt>
                  <c:pt idx="3282">
                    <c:v>47.94922998934635</c:v>
                  </c:pt>
                  <c:pt idx="3284">
                    <c:v>-1727.2991763839127</c:v>
                  </c:pt>
                  <c:pt idx="3286">
                    <c:v>-1335.8714034087534</c:v>
                  </c:pt>
                  <c:pt idx="3288">
                    <c:v>57.702709096316539</c:v>
                  </c:pt>
                  <c:pt idx="3294">
                    <c:v>2033.6847398106547</c:v>
                  </c:pt>
                  <c:pt idx="3296">
                    <c:v>-535.55875658503282</c:v>
                  </c:pt>
                  <c:pt idx="3299">
                    <c:v>482.69146897276732</c:v>
                  </c:pt>
                  <c:pt idx="3301">
                    <c:v>781.22065383830704</c:v>
                  </c:pt>
                  <c:pt idx="3304">
                    <c:v>-348.92610132188202</c:v>
                  </c:pt>
                  <c:pt idx="3306">
                    <c:v>-54.423079023141327</c:v>
                  </c:pt>
                  <c:pt idx="3308">
                    <c:v>-631.26610740250544</c:v>
                  </c:pt>
                  <c:pt idx="3310">
                    <c:v>-1063.148018351807</c:v>
                  </c:pt>
                  <c:pt idx="3312">
                    <c:v>-1090.2999684012575</c:v>
                  </c:pt>
                  <c:pt idx="3318">
                    <c:v>2519.93317961516</c:v>
                  </c:pt>
                  <c:pt idx="3320">
                    <c:v>198.55129509061226</c:v>
                  </c:pt>
                  <c:pt idx="3323">
                    <c:v>-472.95408629572557</c:v>
                  </c:pt>
                  <c:pt idx="3325">
                    <c:v>1331.0143893848617</c:v>
                  </c:pt>
                  <c:pt idx="3328">
                    <c:v>-895.47993561889234</c:v>
                  </c:pt>
                  <c:pt idx="3330">
                    <c:v>543.20488725339965</c:v>
                  </c:pt>
                  <c:pt idx="3332">
                    <c:v>-831.42169980579638</c:v>
                  </c:pt>
                  <c:pt idx="3334">
                    <c:v>-843.22297877001256</c:v>
                  </c:pt>
                  <c:pt idx="3336">
                    <c:v>-1351.253286431318</c:v>
                  </c:pt>
                  <c:pt idx="3342">
                    <c:v>1815.3933767105555</c:v>
                  </c:pt>
                  <c:pt idx="3344">
                    <c:v>26.877521244787204</c:v>
                  </c:pt>
                  <c:pt idx="3347">
                    <c:v>-379.07993142268242</c:v>
                  </c:pt>
                  <c:pt idx="3349">
                    <c:v>731.22344699019959</c:v>
                  </c:pt>
                  <c:pt idx="3352">
                    <c:v>647.96167559347305</c:v>
                  </c:pt>
                  <c:pt idx="3354">
                    <c:v>-201.42063430427515</c:v>
                  </c:pt>
                  <c:pt idx="3356">
                    <c:v>-1282.5709111243486</c:v>
                  </c:pt>
                  <c:pt idx="3358">
                    <c:v>309.95995239762851</c:v>
                  </c:pt>
                  <c:pt idx="3360">
                    <c:v>-1959.6063965775938</c:v>
                  </c:pt>
                  <c:pt idx="3366">
                    <c:v>2648.0606433558387</c:v>
                  </c:pt>
                  <c:pt idx="3368">
                    <c:v>-799.61621132955042</c:v>
                  </c:pt>
                  <c:pt idx="3371">
                    <c:v>320.2666107786863</c:v>
                  </c:pt>
                  <c:pt idx="3373">
                    <c:v>257.00967297445823</c:v>
                  </c:pt>
                  <c:pt idx="3376">
                    <c:v>482.95712377621021</c:v>
                  </c:pt>
                  <c:pt idx="3378">
                    <c:v>-892.27446571060136</c:v>
                  </c:pt>
                  <c:pt idx="3380">
                    <c:v>-495.78464248852833</c:v>
                  </c:pt>
                  <c:pt idx="3382">
                    <c:v>-693.55782713538065</c:v>
                  </c:pt>
                  <c:pt idx="3384">
                    <c:v>-1270.6137651680474</c:v>
                  </c:pt>
                  <c:pt idx="3390">
                    <c:v>294.34264346353302</c:v>
                  </c:pt>
                  <c:pt idx="3392">
                    <c:v>1737.067804565213</c:v>
                  </c:pt>
                  <c:pt idx="3395">
                    <c:v>371.54978191227565</c:v>
                  </c:pt>
                  <c:pt idx="3397">
                    <c:v>551.49185229111026</c:v>
                  </c:pt>
                  <c:pt idx="3400">
                    <c:v>830.74104944647115</c:v>
                  </c:pt>
                  <c:pt idx="3402">
                    <c:v>-773.1657171618026</c:v>
                  </c:pt>
                  <c:pt idx="3404">
                    <c:v>-771.03523953436525</c:v>
                  </c:pt>
                  <c:pt idx="3406">
                    <c:v>-1288.8623013508986</c:v>
                  </c:pt>
                  <c:pt idx="3408">
                    <c:v>-1113.8684469523214</c:v>
                  </c:pt>
                  <c:pt idx="3414">
                    <c:v>466.45412584977748</c:v>
                  </c:pt>
                  <c:pt idx="3416">
                    <c:v>1269.4936276128356</c:v>
                  </c:pt>
                  <c:pt idx="3419">
                    <c:v>753.02043842915737</c:v>
                  </c:pt>
                  <c:pt idx="3421">
                    <c:v>263.64783632464969</c:v>
                  </c:pt>
                  <c:pt idx="3424">
                    <c:v>2055.4953123862433</c:v>
                  </c:pt>
                  <c:pt idx="3426">
                    <c:v>-932.89859385287127</c:v>
                  </c:pt>
                  <c:pt idx="3428">
                    <c:v>-1605.3150261505652</c:v>
                  </c:pt>
                  <c:pt idx="3430">
                    <c:v>-1505.5546187555738</c:v>
                  </c:pt>
                  <c:pt idx="3432">
                    <c:v>-681.67649233232441</c:v>
                  </c:pt>
                  <c:pt idx="3438">
                    <c:v>2066.3575539340309</c:v>
                  </c:pt>
                  <c:pt idx="3440">
                    <c:v>433.39952877629548</c:v>
                  </c:pt>
                  <c:pt idx="3443">
                    <c:v>1427.8783307733647</c:v>
                  </c:pt>
                  <c:pt idx="3445">
                    <c:v>-309.06138009241477</c:v>
                  </c:pt>
                  <c:pt idx="3448">
                    <c:v>-190.15539426328542</c:v>
                  </c:pt>
                  <c:pt idx="3450">
                    <c:v>-155.67894803624222</c:v>
                  </c:pt>
                  <c:pt idx="3452">
                    <c:v>-667.8274389405924</c:v>
                  </c:pt>
                  <c:pt idx="3454">
                    <c:v>-1636.0620736435558</c:v>
                  </c:pt>
                  <c:pt idx="3456">
                    <c:v>-908.66797351179412</c:v>
                  </c:pt>
                  <c:pt idx="3462">
                    <c:v>2631.8741820366231</c:v>
                  </c:pt>
                  <c:pt idx="3464">
                    <c:v>238.99355273763649</c:v>
                  </c:pt>
                  <c:pt idx="3467">
                    <c:v>464.90333029206158</c:v>
                  </c:pt>
                  <c:pt idx="3469">
                    <c:v>586.0202713304534</c:v>
                  </c:pt>
                  <c:pt idx="3472">
                    <c:v>831.80791755115933</c:v>
                  </c:pt>
                  <c:pt idx="3474">
                    <c:v>-338.34105022731455</c:v>
                  </c:pt>
                  <c:pt idx="3476">
                    <c:v>-2116.8670914677568</c:v>
                  </c:pt>
                  <c:pt idx="3478">
                    <c:v>-442.26001397504297</c:v>
                  </c:pt>
                  <c:pt idx="3480">
                    <c:v>-1927.2060827466739</c:v>
                  </c:pt>
                  <c:pt idx="3486">
                    <c:v>2038.6255469768403</c:v>
                  </c:pt>
                  <c:pt idx="3488">
                    <c:v>861.82038189900413</c:v>
                  </c:pt>
                  <c:pt idx="3491">
                    <c:v>-374.00645248053843</c:v>
                  </c:pt>
                  <c:pt idx="3493">
                    <c:v>1018.5411824269722</c:v>
                  </c:pt>
                  <c:pt idx="3496">
                    <c:v>737.83252033643294</c:v>
                  </c:pt>
                  <c:pt idx="3498">
                    <c:v>8.5212172501269379</c:v>
                  </c:pt>
                  <c:pt idx="3500">
                    <c:v>-1781.8976405778958</c:v>
                  </c:pt>
                  <c:pt idx="3502">
                    <c:v>-605.06738596023206</c:v>
                  </c:pt>
                  <c:pt idx="3504">
                    <c:v>-2117.6087213048922</c:v>
                  </c:pt>
                  <c:pt idx="3510">
                    <c:v>2204.686317100688</c:v>
                  </c:pt>
                  <c:pt idx="3512">
                    <c:v>354.46675506805695</c:v>
                  </c:pt>
                  <c:pt idx="3515">
                    <c:v>860.32094533541022</c:v>
                  </c:pt>
                  <c:pt idx="3517">
                    <c:v>5.0727496702311328</c:v>
                  </c:pt>
                  <c:pt idx="3520">
                    <c:v>191.73366486477607</c:v>
                  </c:pt>
                  <c:pt idx="3522">
                    <c:v>464.4184662766711</c:v>
                  </c:pt>
                  <c:pt idx="3524">
                    <c:v>-1713.3350390855849</c:v>
                  </c:pt>
                  <c:pt idx="3526">
                    <c:v>-580.15991493275578</c:v>
                  </c:pt>
                  <c:pt idx="3528">
                    <c:v>-2146.6018545751358</c:v>
                  </c:pt>
                  <c:pt idx="3534">
                    <c:v>2723.2062165734569</c:v>
                  </c:pt>
                  <c:pt idx="3536">
                    <c:v>735.98464107258405</c:v>
                  </c:pt>
                  <c:pt idx="3539">
                    <c:v>-728.63143246406617</c:v>
                  </c:pt>
                  <c:pt idx="3541">
                    <c:v>1146.509860335198</c:v>
                  </c:pt>
                  <c:pt idx="3544">
                    <c:v>1019.7443708989413</c:v>
                  </c:pt>
                  <c:pt idx="3546">
                    <c:v>-1319.5042720442761</c:v>
                  </c:pt>
                  <c:pt idx="3548">
                    <c:v>-584.13464393845425</c:v>
                  </c:pt>
                  <c:pt idx="3550">
                    <c:v>-510.66059422346007</c:v>
                  </c:pt>
                  <c:pt idx="3552">
                    <c:v>-1302.1129143638427</c:v>
                  </c:pt>
                  <c:pt idx="3558">
                    <c:v>4.77169020999645</c:v>
                  </c:pt>
                  <c:pt idx="3560">
                    <c:v>2460.7065088124364</c:v>
                  </c:pt>
                  <c:pt idx="3563">
                    <c:v>773.50138072976188</c:v>
                  </c:pt>
                  <c:pt idx="3565">
                    <c:v>194.87558096492285</c:v>
                  </c:pt>
                  <c:pt idx="3568">
                    <c:v>759.11179027945036</c:v>
                  </c:pt>
                  <c:pt idx="3570">
                    <c:v>-777.68480439359337</c:v>
                  </c:pt>
                  <c:pt idx="3572">
                    <c:v>-193.82064096339309</c:v>
                  </c:pt>
                  <c:pt idx="3574">
                    <c:v>-3076.9053687675332</c:v>
                  </c:pt>
                  <c:pt idx="3576">
                    <c:v>-960.29279484807557</c:v>
                  </c:pt>
                  <c:pt idx="3582">
                    <c:v>1098.325685644435</c:v>
                  </c:pt>
                  <c:pt idx="3584">
                    <c:v>1581.7056084095966</c:v>
                  </c:pt>
                  <c:pt idx="3587">
                    <c:v>137.53276459939661</c:v>
                  </c:pt>
                  <c:pt idx="3589">
                    <c:v>729.16606972312366</c:v>
                  </c:pt>
                  <c:pt idx="3592">
                    <c:v>1675.6554264797524</c:v>
                  </c:pt>
                  <c:pt idx="3594">
                    <c:v>-1578.9603763963314</c:v>
                  </c:pt>
                  <c:pt idx="3596">
                    <c:v>-653.50795295120042</c:v>
                  </c:pt>
                  <c:pt idx="3598">
                    <c:v>-1144.5574790773171</c:v>
                  </c:pt>
                  <c:pt idx="3600">
                    <c:v>-1256.8000703957623</c:v>
                  </c:pt>
                  <c:pt idx="3606">
                    <c:v>2364.0687628013293</c:v>
                  </c:pt>
                  <c:pt idx="3608">
                    <c:v>1539.9512292415493</c:v>
                  </c:pt>
                  <c:pt idx="3611">
                    <c:v>752.17311465953753</c:v>
                  </c:pt>
                  <c:pt idx="3613">
                    <c:v>9.8903841188839579</c:v>
                  </c:pt>
                  <c:pt idx="3616">
                    <c:v>1477.6774571383103</c:v>
                  </c:pt>
                  <c:pt idx="3618">
                    <c:v>-2360.6185904244849</c:v>
                  </c:pt>
                  <c:pt idx="3620">
                    <c:v>-442.05740222345776</c:v>
                  </c:pt>
                  <c:pt idx="3622">
                    <c:v>-2290.2975959291471</c:v>
                  </c:pt>
                  <c:pt idx="3624">
                    <c:v>-949.28981885005487</c:v>
                  </c:pt>
                  <c:pt idx="3630">
                    <c:v>1614.7216309477444</c:v>
                  </c:pt>
                  <c:pt idx="3632">
                    <c:v>1775.7215435268845</c:v>
                  </c:pt>
                  <c:pt idx="3635">
                    <c:v>949.09751062381838</c:v>
                  </c:pt>
                  <c:pt idx="3637">
                    <c:v>-714.21262412030774</c:v>
                  </c:pt>
                  <c:pt idx="3640">
                    <c:v>1889.601317442095</c:v>
                  </c:pt>
                  <c:pt idx="3642">
                    <c:v>-119.63689406386402</c:v>
                  </c:pt>
                  <c:pt idx="3644">
                    <c:v>-725.05905005071691</c:v>
                  </c:pt>
                  <c:pt idx="3646">
                    <c:v>-2675.5466391397167</c:v>
                  </c:pt>
                  <c:pt idx="3648">
                    <c:v>-1498.7760168736058</c:v>
                  </c:pt>
                  <c:pt idx="3654">
                    <c:v>1381.9752802341936</c:v>
                  </c:pt>
                  <c:pt idx="3656">
                    <c:v>2775.6277969045514</c:v>
                  </c:pt>
                  <c:pt idx="3659">
                    <c:v>-51.06002589104537</c:v>
                  </c:pt>
                  <c:pt idx="3661">
                    <c:v>-534.84727265774563</c:v>
                  </c:pt>
                  <c:pt idx="3664">
                    <c:v>2367.519924262946</c:v>
                  </c:pt>
                  <c:pt idx="3666">
                    <c:v>-1901.5802571505774</c:v>
                  </c:pt>
                  <c:pt idx="3668">
                    <c:v>414.25117255620717</c:v>
                  </c:pt>
                  <c:pt idx="3670">
                    <c:v>-1550.7696543195234</c:v>
                  </c:pt>
                  <c:pt idx="3672">
                    <c:v>-2920.2812236749596</c:v>
                  </c:pt>
                  <c:pt idx="3678">
                    <c:v>-615.16957923043446</c:v>
                  </c:pt>
                  <c:pt idx="3680">
                    <c:v>937.26029158704841</c:v>
                  </c:pt>
                  <c:pt idx="3683">
                    <c:v>792.57698510200134</c:v>
                  </c:pt>
                  <c:pt idx="3685">
                    <c:v>-223.51601959114123</c:v>
                  </c:pt>
                  <c:pt idx="3688">
                    <c:v>1657.5156954545528</c:v>
                  </c:pt>
                  <c:pt idx="3690">
                    <c:v>-887.34360101903076</c:v>
                  </c:pt>
                  <c:pt idx="3692">
                    <c:v>268.31453733759918</c:v>
                  </c:pt>
                  <c:pt idx="3694">
                    <c:v>-1872.4378122690359</c:v>
                  </c:pt>
                  <c:pt idx="3696">
                    <c:v>-498.20203850570397</c:v>
                  </c:pt>
                  <c:pt idx="3702">
                    <c:v>27.515334538587922</c:v>
                  </c:pt>
                  <c:pt idx="3704">
                    <c:v>1544.6538773644497</c:v>
                  </c:pt>
                  <c:pt idx="3707">
                    <c:v>180.15887889127043</c:v>
                  </c:pt>
                  <c:pt idx="3709">
                    <c:v>636.3537768647293</c:v>
                  </c:pt>
                  <c:pt idx="3712">
                    <c:v>1131.654803484169</c:v>
                  </c:pt>
                  <c:pt idx="3714">
                    <c:v>-753.8238603093705</c:v>
                  </c:pt>
                  <c:pt idx="3716">
                    <c:v>-556.65736145777191</c:v>
                  </c:pt>
                  <c:pt idx="3718">
                    <c:v>-599.0665058345694</c:v>
                  </c:pt>
                  <c:pt idx="3720">
                    <c:v>-2222.0924863612927</c:v>
                  </c:pt>
                  <c:pt idx="3726">
                    <c:v>-343.77289864329578</c:v>
                  </c:pt>
                  <c:pt idx="3728">
                    <c:v>2520.052857011422</c:v>
                  </c:pt>
                  <c:pt idx="3731">
                    <c:v>1274.1617143696385</c:v>
                  </c:pt>
                  <c:pt idx="3733">
                    <c:v>-238.2112517980313</c:v>
                  </c:pt>
                  <c:pt idx="3736">
                    <c:v>1182.3163638781007</c:v>
                  </c:pt>
                  <c:pt idx="3738">
                    <c:v>-368.2958297622281</c:v>
                  </c:pt>
                  <c:pt idx="3740">
                    <c:v>-632.76088364503448</c:v>
                  </c:pt>
                  <c:pt idx="3742">
                    <c:v>-3072.9124254076523</c:v>
                  </c:pt>
                  <c:pt idx="3744">
                    <c:v>-652.73536291563505</c:v>
                  </c:pt>
                  <c:pt idx="3750">
                    <c:v>660.08798271400155</c:v>
                  </c:pt>
                  <c:pt idx="3752">
                    <c:v>1089.8613232570169</c:v>
                  </c:pt>
                  <c:pt idx="3755">
                    <c:v>1049.3764814411225</c:v>
                  </c:pt>
                  <c:pt idx="3757">
                    <c:v>143.36986191912365</c:v>
                  </c:pt>
                  <c:pt idx="3760">
                    <c:v>1267.4778586937937</c:v>
                  </c:pt>
                  <c:pt idx="3762">
                    <c:v>80.394593412616814</c:v>
                  </c:pt>
                  <c:pt idx="3764">
                    <c:v>-1105.091347114776</c:v>
                  </c:pt>
                  <c:pt idx="3766">
                    <c:v>-1891.6991205363629</c:v>
                  </c:pt>
                  <c:pt idx="3768">
                    <c:v>-1063.4343752535387</c:v>
                  </c:pt>
                  <c:pt idx="3774">
                    <c:v>858.57161565305069</c:v>
                  </c:pt>
                  <c:pt idx="3776">
                    <c:v>2514.6523869189077</c:v>
                  </c:pt>
                  <c:pt idx="3779">
                    <c:v>305.63597060065149</c:v>
                  </c:pt>
                  <c:pt idx="3781">
                    <c:v>275.37189590153503</c:v>
                  </c:pt>
                  <c:pt idx="3784">
                    <c:v>1436.9256068250725</c:v>
                  </c:pt>
                  <c:pt idx="3786">
                    <c:v>-745.02712807673379</c:v>
                  </c:pt>
                  <c:pt idx="3788">
                    <c:v>-469.7069533686772</c:v>
                  </c:pt>
                  <c:pt idx="3790">
                    <c:v>-1608.9970981938495</c:v>
                  </c:pt>
                  <c:pt idx="3792">
                    <c:v>-1820.6862111265946</c:v>
                  </c:pt>
                  <c:pt idx="3798">
                    <c:v>1767.1267843127862</c:v>
                  </c:pt>
                  <c:pt idx="3800">
                    <c:v>1434.9874130290227</c:v>
                  </c:pt>
                  <c:pt idx="3803">
                    <c:v>841.14268713157435</c:v>
                  </c:pt>
                  <c:pt idx="3805">
                    <c:v>455.14917179385156</c:v>
                  </c:pt>
                  <c:pt idx="3808">
                    <c:v>1052.4565766131527</c:v>
                  </c:pt>
                  <c:pt idx="3810">
                    <c:v>-2476.8654124370478</c:v>
                  </c:pt>
                  <c:pt idx="3812">
                    <c:v>-866.90178403495156</c:v>
                  </c:pt>
                  <c:pt idx="3814">
                    <c:v>-970.40638979959476</c:v>
                  </c:pt>
                  <c:pt idx="3816">
                    <c:v>-783.77258149168483</c:v>
                  </c:pt>
                  <c:pt idx="3822">
                    <c:v>-106.81670355169626</c:v>
                  </c:pt>
                  <c:pt idx="3824">
                    <c:v>1364.4778854069009</c:v>
                  </c:pt>
                  <c:pt idx="3827">
                    <c:v>-352.07237198534131</c:v>
                  </c:pt>
                  <c:pt idx="3829">
                    <c:v>535.84843274216109</c:v>
                  </c:pt>
                  <c:pt idx="3832">
                    <c:v>1561.1171137664787</c:v>
                  </c:pt>
                  <c:pt idx="3834">
                    <c:v>-315.68955554454806</c:v>
                  </c:pt>
                  <c:pt idx="3836">
                    <c:v>-516.47161568692536</c:v>
                  </c:pt>
                  <c:pt idx="3838">
                    <c:v>-727.0860786021949</c:v>
                  </c:pt>
                  <c:pt idx="3840">
                    <c:v>-734.66652432311093</c:v>
                  </c:pt>
                  <c:pt idx="3846">
                    <c:v>675.5616972779244</c:v>
                  </c:pt>
                  <c:pt idx="3848">
                    <c:v>2725.4465150485012</c:v>
                  </c:pt>
                  <c:pt idx="3851">
                    <c:v>193.96143022327306</c:v>
                  </c:pt>
                  <c:pt idx="3853">
                    <c:v>-660.62936122434257</c:v>
                  </c:pt>
                  <c:pt idx="3856">
                    <c:v>1166.3548882781542</c:v>
                  </c:pt>
                  <c:pt idx="3858">
                    <c:v>-126.63493541759453</c:v>
                  </c:pt>
                  <c:pt idx="3860">
                    <c:v>-1360.2116135570759</c:v>
                  </c:pt>
                  <c:pt idx="3862">
                    <c:v>-599.5883413626434</c:v>
                  </c:pt>
                  <c:pt idx="3864">
                    <c:v>-1848.1951672770119</c:v>
                  </c:pt>
                  <c:pt idx="3870">
                    <c:v>728.63588343827359</c:v>
                  </c:pt>
                  <c:pt idx="3872">
                    <c:v>2471.7490925693237</c:v>
                  </c:pt>
                  <c:pt idx="3875">
                    <c:v>-398.21720966471185</c:v>
                  </c:pt>
                  <c:pt idx="3877">
                    <c:v>488.19978595188149</c:v>
                  </c:pt>
                  <c:pt idx="3880">
                    <c:v>1184.3835829937962</c:v>
                  </c:pt>
                  <c:pt idx="3882">
                    <c:v>-1057.607449387684</c:v>
                  </c:pt>
                  <c:pt idx="3884">
                    <c:v>-1055.311133233794</c:v>
                  </c:pt>
                  <c:pt idx="3886">
                    <c:v>-818.28594854293624</c:v>
                  </c:pt>
                  <c:pt idx="3888">
                    <c:v>-1946.8288005885333</c:v>
                  </c:pt>
                  <c:pt idx="3894">
                    <c:v>-591.33286495286302</c:v>
                  </c:pt>
                  <c:pt idx="3896">
                    <c:v>2435.3973782410721</c:v>
                  </c:pt>
                  <c:pt idx="3899">
                    <c:v>899.76871626284264</c:v>
                  </c:pt>
                  <c:pt idx="3901">
                    <c:v>-104.18401785218884</c:v>
                  </c:pt>
                  <c:pt idx="3904">
                    <c:v>1410.8917198362069</c:v>
                  </c:pt>
                  <c:pt idx="3906">
                    <c:v>-864.88956932278597</c:v>
                  </c:pt>
                  <c:pt idx="3908">
                    <c:v>-695.30056939973292</c:v>
                  </c:pt>
                  <c:pt idx="3910">
                    <c:v>-2521.1157370226538</c:v>
                  </c:pt>
                  <c:pt idx="3912">
                    <c:v>-1360.5130123751587</c:v>
                  </c:pt>
                  <c:pt idx="3918">
                    <c:v>773.61442949065895</c:v>
                  </c:pt>
                  <c:pt idx="3920">
                    <c:v>1373.5211521029996</c:v>
                  </c:pt>
                  <c:pt idx="3923">
                    <c:v>994.54705640258544</c:v>
                  </c:pt>
                  <c:pt idx="3925">
                    <c:v>-618.02684270214013</c:v>
                  </c:pt>
                  <c:pt idx="3928">
                    <c:v>1353.4849333671045</c:v>
                  </c:pt>
                  <c:pt idx="3930">
                    <c:v>-444.26461966583884</c:v>
                  </c:pt>
                  <c:pt idx="3932">
                    <c:v>-1182.2334770412017</c:v>
                  </c:pt>
                  <c:pt idx="3934">
                    <c:v>-1717.2937049560314</c:v>
                  </c:pt>
                  <c:pt idx="3936">
                    <c:v>-89.437673068172444</c:v>
                  </c:pt>
                  <c:pt idx="3942">
                    <c:v>1552.8582333961785</c:v>
                  </c:pt>
                  <c:pt idx="3944">
                    <c:v>2607.8329919016724</c:v>
                  </c:pt>
                  <c:pt idx="3947">
                    <c:v>-301.68344579488621</c:v>
                  </c:pt>
                  <c:pt idx="3949">
                    <c:v>95.83582575708715</c:v>
                  </c:pt>
                  <c:pt idx="3952">
                    <c:v>570.27080342773479</c:v>
                  </c:pt>
                  <c:pt idx="3954">
                    <c:v>219.63408016717221</c:v>
                  </c:pt>
                  <c:pt idx="3956">
                    <c:v>-1273.4762675101047</c:v>
                  </c:pt>
                  <c:pt idx="3958">
                    <c:v>-2089.1162191741278</c:v>
                  </c:pt>
                  <c:pt idx="3960">
                    <c:v>-1541.3121305191744</c:v>
                  </c:pt>
                  <c:pt idx="3966">
                    <c:v>2494.921918810418</c:v>
                  </c:pt>
                  <c:pt idx="3968">
                    <c:v>1220.919166061165</c:v>
                  </c:pt>
                  <c:pt idx="3971">
                    <c:v>632.08537001881632</c:v>
                  </c:pt>
                  <c:pt idx="3973">
                    <c:v>-1422.2370657801293</c:v>
                  </c:pt>
                  <c:pt idx="3976">
                    <c:v>1525.9434241198032</c:v>
                  </c:pt>
                  <c:pt idx="3978">
                    <c:v>-250.49004727875581</c:v>
                  </c:pt>
                  <c:pt idx="3980">
                    <c:v>-1367.7913762561911</c:v>
                  </c:pt>
                  <c:pt idx="3982">
                    <c:v>-1719.8623059606434</c:v>
                  </c:pt>
                  <c:pt idx="3984">
                    <c:v>-1969.7727259289895</c:v>
                  </c:pt>
                  <c:pt idx="3990">
                    <c:v>1802.2710843885798</c:v>
                  </c:pt>
                  <c:pt idx="3992">
                    <c:v>764.78788575165163</c:v>
                  </c:pt>
                  <c:pt idx="3995">
                    <c:v>-770.33100345331695</c:v>
                  </c:pt>
                  <c:pt idx="3997">
                    <c:v>464.62554401209854</c:v>
                  </c:pt>
                  <c:pt idx="4000">
                    <c:v>2249.9817096287916</c:v>
                  </c:pt>
                  <c:pt idx="4002">
                    <c:v>-797.7055200945324</c:v>
                  </c:pt>
                  <c:pt idx="4004">
                    <c:v>-1214.3151510808821</c:v>
                  </c:pt>
                  <c:pt idx="4006">
                    <c:v>-2047.6948162834451</c:v>
                  </c:pt>
                  <c:pt idx="4008">
                    <c:v>-851.64261298154815</c:v>
                  </c:pt>
                  <c:pt idx="4014">
                    <c:v>2198.5892349355818</c:v>
                  </c:pt>
                  <c:pt idx="4016">
                    <c:v>1140.7493989271243</c:v>
                  </c:pt>
                  <c:pt idx="4019">
                    <c:v>80.878473060714896</c:v>
                  </c:pt>
                  <c:pt idx="4021">
                    <c:v>60.123045079595613</c:v>
                  </c:pt>
                  <c:pt idx="4024">
                    <c:v>871.01391978796528</c:v>
                  </c:pt>
                  <c:pt idx="4026">
                    <c:v>39.301616327757074</c:v>
                  </c:pt>
                  <c:pt idx="4028">
                    <c:v>-1406.896963688072</c:v>
                  </c:pt>
                  <c:pt idx="4030">
                    <c:v>-1777.5307930095296</c:v>
                  </c:pt>
                  <c:pt idx="4032">
                    <c:v>-1166.8569750783645</c:v>
                  </c:pt>
                  <c:pt idx="4038">
                    <c:v>2130.3943708258084</c:v>
                  </c:pt>
                  <c:pt idx="4040">
                    <c:v>1441.9065620272268</c:v>
                  </c:pt>
                  <c:pt idx="4043">
                    <c:v>-387.23862164239472</c:v>
                  </c:pt>
                  <c:pt idx="4045">
                    <c:v>366.25141582011929</c:v>
                  </c:pt>
                  <c:pt idx="4048">
                    <c:v>1339.4550246359031</c:v>
                  </c:pt>
                  <c:pt idx="4050">
                    <c:v>-1039.5047963692268</c:v>
                  </c:pt>
                  <c:pt idx="4052">
                    <c:v>-1437.9669971363764</c:v>
                  </c:pt>
                  <c:pt idx="4054">
                    <c:v>-406.42756200816802</c:v>
                  </c:pt>
                  <c:pt idx="4056">
                    <c:v>-1902.1878819745325</c:v>
                  </c:pt>
                  <c:pt idx="4062">
                    <c:v>323.92393820827056</c:v>
                  </c:pt>
                  <c:pt idx="4064">
                    <c:v>2601.6109441329681</c:v>
                  </c:pt>
                  <c:pt idx="4067">
                    <c:v>224.60893191443392</c:v>
                  </c:pt>
                  <c:pt idx="4069">
                    <c:v>-295.37649272598355</c:v>
                  </c:pt>
                  <c:pt idx="4072">
                    <c:v>1396.9549178736524</c:v>
                  </c:pt>
                  <c:pt idx="4074">
                    <c:v>-90.590011036863871</c:v>
                  </c:pt>
                  <c:pt idx="4076">
                    <c:v>-1457.4645226307985</c:v>
                  </c:pt>
                  <c:pt idx="4078">
                    <c:v>-1780.7371066796259</c:v>
                  </c:pt>
                  <c:pt idx="4080">
                    <c:v>-1401.3491466218802</c:v>
                  </c:pt>
                  <c:pt idx="4086">
                    <c:v>580.83870871135514</c:v>
                  </c:pt>
                  <c:pt idx="4088">
                    <c:v>844.09320290292453</c:v>
                  </c:pt>
                  <c:pt idx="4091">
                    <c:v>323.40778761169713</c:v>
                  </c:pt>
                  <c:pt idx="4093">
                    <c:v>483.30074474231151</c:v>
                  </c:pt>
                  <c:pt idx="4096">
                    <c:v>2057.9415691635477</c:v>
                  </c:pt>
                  <c:pt idx="4098">
                    <c:v>-1458.7313083912668</c:v>
                  </c:pt>
                  <c:pt idx="4100">
                    <c:v>181.93603654304752</c:v>
                  </c:pt>
                  <c:pt idx="4102">
                    <c:v>-1542.4616072155914</c:v>
                  </c:pt>
                  <c:pt idx="4104">
                    <c:v>-1228.3360790337392</c:v>
                  </c:pt>
                  <c:pt idx="4110">
                    <c:v>1101.7815031076752</c:v>
                  </c:pt>
                  <c:pt idx="4112">
                    <c:v>2627.3611127571457</c:v>
                  </c:pt>
                  <c:pt idx="4115">
                    <c:v>-218.4299286161804</c:v>
                  </c:pt>
                  <c:pt idx="4117">
                    <c:v>-270.56079537666301</c:v>
                  </c:pt>
                  <c:pt idx="4120">
                    <c:v>1109.252062663556</c:v>
                  </c:pt>
                  <c:pt idx="4122">
                    <c:v>-1353.44921689681</c:v>
                  </c:pt>
                  <c:pt idx="4124">
                    <c:v>91.167571563364618</c:v>
                  </c:pt>
                  <c:pt idx="4126">
                    <c:v>-1974.1789233362688</c:v>
                  </c:pt>
                  <c:pt idx="4128">
                    <c:v>-867.69329352298155</c:v>
                  </c:pt>
                  <c:pt idx="4134">
                    <c:v>1754.5497789242872</c:v>
                  </c:pt>
                  <c:pt idx="4136">
                    <c:v>1235.1251025677702</c:v>
                  </c:pt>
                  <c:pt idx="4139">
                    <c:v>158.45535024828132</c:v>
                  </c:pt>
                  <c:pt idx="4141">
                    <c:v>66.102345067647548</c:v>
                  </c:pt>
                  <c:pt idx="4144">
                    <c:v>1331.50857379015</c:v>
                  </c:pt>
                  <c:pt idx="4146">
                    <c:v>-966.41500903828273</c:v>
                  </c:pt>
                  <c:pt idx="4148">
                    <c:v>-130.21647103116993</c:v>
                  </c:pt>
                  <c:pt idx="4150">
                    <c:v>-2551.3048259500865</c:v>
                  </c:pt>
                  <c:pt idx="4152">
                    <c:v>-925.40233422482925</c:v>
                  </c:pt>
                  <c:pt idx="4158">
                    <c:v>1514.9350232329416</c:v>
                  </c:pt>
                  <c:pt idx="4160">
                    <c:v>1441.8671033352402</c:v>
                  </c:pt>
                  <c:pt idx="4163">
                    <c:v>513.82035816929783</c:v>
                  </c:pt>
                  <c:pt idx="4165">
                    <c:v>-207.3497404999398</c:v>
                  </c:pt>
                  <c:pt idx="4168">
                    <c:v>1496.6717855430506</c:v>
                  </c:pt>
                  <c:pt idx="4170">
                    <c:v>-845.47406571423926</c:v>
                  </c:pt>
                  <c:pt idx="4172">
                    <c:v>-1532.6656324613505</c:v>
                  </c:pt>
                  <c:pt idx="4174">
                    <c:v>-1000.3187110603394</c:v>
                  </c:pt>
                  <c:pt idx="4176">
                    <c:v>-1538.7570163377495</c:v>
                  </c:pt>
                  <c:pt idx="4182">
                    <c:v>1557.2050373585625</c:v>
                  </c:pt>
                  <c:pt idx="4184">
                    <c:v>1187.5889175738375</c:v>
                  </c:pt>
                  <c:pt idx="4187">
                    <c:v>283.07373416656992</c:v>
                  </c:pt>
                  <c:pt idx="4189">
                    <c:v>-24.343367080429744</c:v>
                  </c:pt>
                  <c:pt idx="4192">
                    <c:v>1246.3185935353504</c:v>
                  </c:pt>
                  <c:pt idx="4194">
                    <c:v>313.56664394605468</c:v>
                  </c:pt>
                  <c:pt idx="4196">
                    <c:v>-1162.1132637688315</c:v>
                  </c:pt>
                  <c:pt idx="4198">
                    <c:v>-2457.1479433956483</c:v>
                  </c:pt>
                  <c:pt idx="4200">
                    <c:v>-819.32796468626111</c:v>
                  </c:pt>
                  <c:pt idx="4206">
                    <c:v>1917.3141138852043</c:v>
                  </c:pt>
                  <c:pt idx="4208">
                    <c:v>1685.2130933937697</c:v>
                  </c:pt>
                  <c:pt idx="4211">
                    <c:v>-219.27087732356813</c:v>
                  </c:pt>
                  <c:pt idx="4213">
                    <c:v>234.92352407592989</c:v>
                  </c:pt>
                  <c:pt idx="4216">
                    <c:v>604.92072083042149</c:v>
                  </c:pt>
                  <c:pt idx="4218">
                    <c:v>-532.40987594975013</c:v>
                  </c:pt>
                  <c:pt idx="4220">
                    <c:v>-1513.1658394617043</c:v>
                  </c:pt>
                  <c:pt idx="4222">
                    <c:v>-1402.8664232914234</c:v>
                  </c:pt>
                  <c:pt idx="4224">
                    <c:v>-911.7401875326068</c:v>
                  </c:pt>
                  <c:pt idx="4230">
                    <c:v>585.37297059618868</c:v>
                  </c:pt>
                  <c:pt idx="4232">
                    <c:v>2152.8234653403815</c:v>
                  </c:pt>
                  <c:pt idx="4235">
                    <c:v>280.73537907098216</c:v>
                  </c:pt>
                  <c:pt idx="4237">
                    <c:v>-219.12164961723101</c:v>
                  </c:pt>
                  <c:pt idx="4240">
                    <c:v>1355.5704265136847</c:v>
                  </c:pt>
                  <c:pt idx="4242">
                    <c:v>-135.66977232037971</c:v>
                  </c:pt>
                  <c:pt idx="4244">
                    <c:v>-1507.1639169424416</c:v>
                  </c:pt>
                  <c:pt idx="4246">
                    <c:v>-1820.9217839745688</c:v>
                  </c:pt>
                  <c:pt idx="4248">
                    <c:v>-914.38001249007721</c:v>
                  </c:pt>
                  <c:pt idx="4254">
                    <c:v>723.10022546317487</c:v>
                  </c:pt>
                  <c:pt idx="4256">
                    <c:v>854.07249365133612</c:v>
                  </c:pt>
                  <c:pt idx="4259">
                    <c:v>899.09183573096379</c:v>
                  </c:pt>
                  <c:pt idx="4261">
                    <c:v>1032.7429088567951</c:v>
                  </c:pt>
                  <c:pt idx="4264">
                    <c:v>596.94648500416588</c:v>
                  </c:pt>
                  <c:pt idx="4266">
                    <c:v>-376.85614069876829</c:v>
                  </c:pt>
                  <c:pt idx="4268">
                    <c:v>-374.89982305761441</c:v>
                  </c:pt>
                  <c:pt idx="4270">
                    <c:v>-1770.8045704979522</c:v>
                  </c:pt>
                  <c:pt idx="4272">
                    <c:v>-912.22016723616616</c:v>
                  </c:pt>
                  <c:pt idx="4278">
                    <c:v>1362.1138313793163</c:v>
                  </c:pt>
                  <c:pt idx="4280">
                    <c:v>2552.5909587780116</c:v>
                  </c:pt>
                  <c:pt idx="4283">
                    <c:v>-763.99050374037324</c:v>
                  </c:pt>
                  <c:pt idx="4285">
                    <c:v>157.21701744858365</c:v>
                  </c:pt>
                  <c:pt idx="4288">
                    <c:v>994.00557052807926</c:v>
                  </c:pt>
                  <c:pt idx="4290">
                    <c:v>-209.75177027004247</c:v>
                  </c:pt>
                  <c:pt idx="4292">
                    <c:v>-1135.3511065776511</c:v>
                  </c:pt>
                  <c:pt idx="4294">
                    <c:v>-1653.3270553883413</c:v>
                  </c:pt>
                  <c:pt idx="4296">
                    <c:v>-1323.7424251127013</c:v>
                  </c:pt>
                  <c:pt idx="4302">
                    <c:v>1948.4356695813367</c:v>
                  </c:pt>
                  <c:pt idx="4304">
                    <c:v>2047.2601659626016</c:v>
                  </c:pt>
                  <c:pt idx="4307">
                    <c:v>-228.04641527019703</c:v>
                  </c:pt>
                  <c:pt idx="4309">
                    <c:v>-410.11089956981959</c:v>
                  </c:pt>
                  <c:pt idx="4312">
                    <c:v>1469.3197565677729</c:v>
                  </c:pt>
                  <c:pt idx="4314">
                    <c:v>-875.32732860282704</c:v>
                  </c:pt>
                  <c:pt idx="4316">
                    <c:v>-1374.9607732280165</c:v>
                  </c:pt>
                  <c:pt idx="4318">
                    <c:v>-1176.5330620263812</c:v>
                  </c:pt>
                  <c:pt idx="4320">
                    <c:v>-1424.5840442652261</c:v>
                  </c:pt>
                  <c:pt idx="4326">
                    <c:v>1702.227753421299</c:v>
                  </c:pt>
                  <c:pt idx="4328">
                    <c:v>2120.2878180565422</c:v>
                  </c:pt>
                  <c:pt idx="4331">
                    <c:v>416.8812905969753</c:v>
                  </c:pt>
                  <c:pt idx="4333">
                    <c:v>-368.84653015891308</c:v>
                  </c:pt>
                  <c:pt idx="4336">
                    <c:v>529.23368620750989</c:v>
                  </c:pt>
                  <c:pt idx="4338">
                    <c:v>-514.00301260165725</c:v>
                  </c:pt>
                  <c:pt idx="4340">
                    <c:v>-385.36091880109598</c:v>
                  </c:pt>
                  <c:pt idx="4342">
                    <c:v>-2585.0521618507628</c:v>
                  </c:pt>
                  <c:pt idx="4344">
                    <c:v>-804.71862059405248</c:v>
                  </c:pt>
                  <c:pt idx="4350">
                    <c:v>1289.8594347866965</c:v>
                  </c:pt>
                  <c:pt idx="4352">
                    <c:v>1893.5091374621079</c:v>
                  </c:pt>
                  <c:pt idx="4355">
                    <c:v>-143.38476579070993</c:v>
                  </c:pt>
                  <c:pt idx="4357">
                    <c:v>-257.53488049196312</c:v>
                  </c:pt>
                  <c:pt idx="4360">
                    <c:v>1329.4070990447253</c:v>
                  </c:pt>
                  <c:pt idx="4362">
                    <c:v>-780.2383721588667</c:v>
                  </c:pt>
                  <c:pt idx="4364">
                    <c:v>-468.89419560907481</c:v>
                  </c:pt>
                  <c:pt idx="4366">
                    <c:v>-1693.3833288435271</c:v>
                  </c:pt>
                  <c:pt idx="4368">
                    <c:v>-1617.7338641848364</c:v>
                  </c:pt>
                  <c:pt idx="4374">
                    <c:v>1287.7007887583641</c:v>
                  </c:pt>
                  <c:pt idx="4376">
                    <c:v>1539.1365899713855</c:v>
                  </c:pt>
                  <c:pt idx="4379">
                    <c:v>112.85004748798747</c:v>
                  </c:pt>
                  <c:pt idx="4381">
                    <c:v>775.47068269934243</c:v>
                  </c:pt>
                  <c:pt idx="4384">
                    <c:v>1039.6214315056495</c:v>
                  </c:pt>
                  <c:pt idx="4386">
                    <c:v>-1078.0828796813948</c:v>
                  </c:pt>
                  <c:pt idx="4388">
                    <c:v>-1368.3587424269681</c:v>
                  </c:pt>
                  <c:pt idx="4390">
                    <c:v>-1296.1583450267499</c:v>
                  </c:pt>
                  <c:pt idx="4392">
                    <c:v>-1598.4690896393477</c:v>
                  </c:pt>
                  <c:pt idx="4398">
                    <c:v>710.62151887538857</c:v>
                  </c:pt>
                  <c:pt idx="4400">
                    <c:v>1854.6585913070412</c:v>
                  </c:pt>
                  <c:pt idx="4403">
                    <c:v>95.111276969193568</c:v>
                  </c:pt>
                  <c:pt idx="4405">
                    <c:v>636.35790947833448</c:v>
                  </c:pt>
                  <c:pt idx="4408">
                    <c:v>136.11271568299344</c:v>
                  </c:pt>
                  <c:pt idx="4410">
                    <c:v>-286.26140683635822</c:v>
                  </c:pt>
                  <c:pt idx="4412">
                    <c:v>-1162.8810738398242</c:v>
                  </c:pt>
                  <c:pt idx="4414">
                    <c:v>-1830.7368535648347</c:v>
                  </c:pt>
                  <c:pt idx="4416">
                    <c:v>-418.38986418962668</c:v>
                  </c:pt>
                  <c:pt idx="4422">
                    <c:v>557.17596633313951</c:v>
                  </c:pt>
                  <c:pt idx="4424">
                    <c:v>1523.232236022337</c:v>
                  </c:pt>
                  <c:pt idx="4427">
                    <c:v>614.97371644086525</c:v>
                  </c:pt>
                  <c:pt idx="4429">
                    <c:v>-473.84195723601078</c:v>
                  </c:pt>
                  <c:pt idx="4432">
                    <c:v>975.52937403409305</c:v>
                  </c:pt>
                  <c:pt idx="4434">
                    <c:v>859.66511045908919</c:v>
                  </c:pt>
                  <c:pt idx="4436">
                    <c:v>-1773.4994857279089</c:v>
                  </c:pt>
                  <c:pt idx="4438">
                    <c:v>-1801.7225688038088</c:v>
                  </c:pt>
                  <c:pt idx="4440">
                    <c:v>-630.32115059835814</c:v>
                  </c:pt>
                  <c:pt idx="4446">
                    <c:v>1877.4087350485988</c:v>
                  </c:pt>
                  <c:pt idx="4448">
                    <c:v>1605.3284170860061</c:v>
                  </c:pt>
                  <c:pt idx="4451">
                    <c:v>65.251748189006321</c:v>
                  </c:pt>
                  <c:pt idx="4453">
                    <c:v>412.63779786663144</c:v>
                  </c:pt>
                  <c:pt idx="4456">
                    <c:v>905.8840110740166</c:v>
                  </c:pt>
                  <c:pt idx="4458">
                    <c:v>-214.16972891736077</c:v>
                  </c:pt>
                  <c:pt idx="4460">
                    <c:v>-636.53465390465135</c:v>
                  </c:pt>
                  <c:pt idx="4462">
                    <c:v>-2178.8316064677201</c:v>
                  </c:pt>
                  <c:pt idx="4464">
                    <c:v>-1116.1884039604447</c:v>
                  </c:pt>
                  <c:pt idx="4470">
                    <c:v>1367.7411068439433</c:v>
                  </c:pt>
                  <c:pt idx="4472">
                    <c:v>1349.4468258246234</c:v>
                  </c:pt>
                  <c:pt idx="4475">
                    <c:v>804.77238168154872</c:v>
                  </c:pt>
                  <c:pt idx="4477">
                    <c:v>-81.590764896529436</c:v>
                  </c:pt>
                  <c:pt idx="4480">
                    <c:v>-375.42466193080691</c:v>
                  </c:pt>
                  <c:pt idx="4482">
                    <c:v>868.68800257337716</c:v>
                  </c:pt>
                  <c:pt idx="4484">
                    <c:v>-267.51025014810875</c:v>
                  </c:pt>
                  <c:pt idx="4486">
                    <c:v>-1841.2852004581946</c:v>
                  </c:pt>
                  <c:pt idx="4488">
                    <c:v>-1931.409775824708</c:v>
                  </c:pt>
                  <c:pt idx="4494">
                    <c:v>1166.5020299413154</c:v>
                  </c:pt>
                  <c:pt idx="4496">
                    <c:v>1833.2600573288873</c:v>
                  </c:pt>
                  <c:pt idx="4499">
                    <c:v>-295.00073405080548</c:v>
                  </c:pt>
                  <c:pt idx="4501">
                    <c:v>85.23200658915448</c:v>
                  </c:pt>
                  <c:pt idx="4504">
                    <c:v>1249.5325236550234</c:v>
                  </c:pt>
                  <c:pt idx="4506">
                    <c:v>65.939122981035325</c:v>
                  </c:pt>
                  <c:pt idx="4508">
                    <c:v>-753.47330382373548</c:v>
                  </c:pt>
                  <c:pt idx="4510">
                    <c:v>-1703.3763444968681</c:v>
                  </c:pt>
                  <c:pt idx="4512">
                    <c:v>-1062.0967123947303</c:v>
                  </c:pt>
                  <c:pt idx="4518">
                    <c:v>777.06022719881366</c:v>
                  </c:pt>
                  <c:pt idx="4520">
                    <c:v>2679.8692761540988</c:v>
                  </c:pt>
                  <c:pt idx="4523">
                    <c:v>42.82498448291517</c:v>
                  </c:pt>
                  <c:pt idx="4525">
                    <c:v>-188.84832901806294</c:v>
                  </c:pt>
                  <c:pt idx="4528">
                    <c:v>-37.604410564672435</c:v>
                  </c:pt>
                  <c:pt idx="4530">
                    <c:v>534.51210103828998</c:v>
                  </c:pt>
                  <c:pt idx="4532">
                    <c:v>-1696.7691259975472</c:v>
                  </c:pt>
                  <c:pt idx="4534">
                    <c:v>-1431.2525220642128</c:v>
                  </c:pt>
                  <c:pt idx="4536">
                    <c:v>-955.46418523927423</c:v>
                  </c:pt>
                  <c:pt idx="4542">
                    <c:v>986.40136011446884</c:v>
                  </c:pt>
                  <c:pt idx="4544">
                    <c:v>1972.0852611964692</c:v>
                  </c:pt>
                  <c:pt idx="4547">
                    <c:v>-151.5239941348882</c:v>
                  </c:pt>
                  <c:pt idx="4549">
                    <c:v>158.56484489442664</c:v>
                  </c:pt>
                  <c:pt idx="4552">
                    <c:v>396.64239370020368</c:v>
                  </c:pt>
                  <c:pt idx="4554">
                    <c:v>843.66468383587926</c:v>
                  </c:pt>
                  <c:pt idx="4556">
                    <c:v>-420.13215587945888</c:v>
                  </c:pt>
                  <c:pt idx="4558">
                    <c:v>-2561.6861939937735</c:v>
                  </c:pt>
                  <c:pt idx="4560">
                    <c:v>-991.75789435383922</c:v>
                  </c:pt>
                  <c:pt idx="4566">
                    <c:v>290.84566433743748</c:v>
                  </c:pt>
                  <c:pt idx="4568">
                    <c:v>1869.0688048032353</c:v>
                  </c:pt>
                  <c:pt idx="4571">
                    <c:v>739.37889709381489</c:v>
                  </c:pt>
                  <c:pt idx="4573">
                    <c:v>-294.99911349622926</c:v>
                  </c:pt>
                  <c:pt idx="4576">
                    <c:v>164.05875930260663</c:v>
                  </c:pt>
                  <c:pt idx="4578">
                    <c:v>486.83655309838286</c:v>
                  </c:pt>
                  <c:pt idx="4580">
                    <c:v>-1239.6545672607717</c:v>
                  </c:pt>
                  <c:pt idx="4582">
                    <c:v>-884.83793088960738</c:v>
                  </c:pt>
                  <c:pt idx="4584">
                    <c:v>-1713.7860067892507</c:v>
                  </c:pt>
                  <c:pt idx="4590">
                    <c:v>610.6915824414682</c:v>
                  </c:pt>
                  <c:pt idx="4592">
                    <c:v>1088.3040830725877</c:v>
                  </c:pt>
                  <c:pt idx="4595">
                    <c:v>613.33209033113599</c:v>
                  </c:pt>
                  <c:pt idx="4597">
                    <c:v>-906.56669971351221</c:v>
                  </c:pt>
                  <c:pt idx="4600">
                    <c:v>2631.4669542095144</c:v>
                  </c:pt>
                  <c:pt idx="4602">
                    <c:v>862.56796456334996</c:v>
                  </c:pt>
                  <c:pt idx="4604">
                    <c:v>-1996.6161636418183</c:v>
                  </c:pt>
                  <c:pt idx="4606">
                    <c:v>-2007.9735319950996</c:v>
                  </c:pt>
                  <c:pt idx="4608">
                    <c:v>-611.05731410170119</c:v>
                  </c:pt>
                  <c:pt idx="4614">
                    <c:v>2072.1278581643419</c:v>
                  </c:pt>
                  <c:pt idx="4616">
                    <c:v>1586.8296691947289</c:v>
                  </c:pt>
                  <c:pt idx="4619">
                    <c:v>558.80390002316926</c:v>
                  </c:pt>
                  <c:pt idx="4621">
                    <c:v>-999.79363066239966</c:v>
                  </c:pt>
                  <c:pt idx="4624">
                    <c:v>1434.5722661560358</c:v>
                  </c:pt>
                  <c:pt idx="4626">
                    <c:v>-123.40165858704495</c:v>
                  </c:pt>
                  <c:pt idx="4628">
                    <c:v>-1141.5441797209496</c:v>
                  </c:pt>
                  <c:pt idx="4630">
                    <c:v>-2103.8694084938252</c:v>
                  </c:pt>
                  <c:pt idx="4632">
                    <c:v>-548.78200440389992</c:v>
                  </c:pt>
                  <c:pt idx="4638">
                    <c:v>1508.0039794852855</c:v>
                  </c:pt>
                  <c:pt idx="4640">
                    <c:v>1268.9633244626093</c:v>
                  </c:pt>
                  <c:pt idx="4643">
                    <c:v>-234.56272601498858</c:v>
                  </c:pt>
                  <c:pt idx="4645">
                    <c:v>-82.862670025049738</c:v>
                  </c:pt>
                  <c:pt idx="4648">
                    <c:v>1362.2187787837065</c:v>
                  </c:pt>
                  <c:pt idx="4650">
                    <c:v>76.510024416984379</c:v>
                  </c:pt>
                  <c:pt idx="4652">
                    <c:v>-1026.813149636142</c:v>
                  </c:pt>
                  <c:pt idx="4654">
                    <c:v>-1587.9567772629234</c:v>
                  </c:pt>
                  <c:pt idx="4656">
                    <c:v>-1458.5737650137853</c:v>
                  </c:pt>
                  <c:pt idx="4662">
                    <c:v>1667.0394788123776</c:v>
                  </c:pt>
                  <c:pt idx="4664">
                    <c:v>1834.9062307152089</c:v>
                  </c:pt>
                  <c:pt idx="4667">
                    <c:v>165.42256896598701</c:v>
                  </c:pt>
                  <c:pt idx="4669">
                    <c:v>-261.72600758786211</c:v>
                  </c:pt>
                  <c:pt idx="4672">
                    <c:v>566.0245394562553</c:v>
                  </c:pt>
                  <c:pt idx="4674">
                    <c:v>429.99555852327103</c:v>
                  </c:pt>
                  <c:pt idx="4676">
                    <c:v>-988.79908813888323</c:v>
                  </c:pt>
                  <c:pt idx="4678">
                    <c:v>-1968.6063869819991</c:v>
                  </c:pt>
                  <c:pt idx="4680">
                    <c:v>-1305.1943735245768</c:v>
                  </c:pt>
                  <c:pt idx="4686">
                    <c:v>2136.1128330056454</c:v>
                  </c:pt>
                  <c:pt idx="4688">
                    <c:v>1631.7782124622317</c:v>
                  </c:pt>
                  <c:pt idx="4691">
                    <c:v>-661.7306598469404</c:v>
                  </c:pt>
                  <c:pt idx="4693">
                    <c:v>-540.27317012448475</c:v>
                  </c:pt>
                  <c:pt idx="4696">
                    <c:v>1069.4544589856851</c:v>
                  </c:pt>
                  <c:pt idx="4698">
                    <c:v>-223.5415291199788</c:v>
                  </c:pt>
                  <c:pt idx="4700">
                    <c:v>-777.20375503072137</c:v>
                  </c:pt>
                  <c:pt idx="4702">
                    <c:v>-1364.335565771853</c:v>
                  </c:pt>
                  <c:pt idx="4704">
                    <c:v>-1007.8127982094411</c:v>
                  </c:pt>
                  <c:pt idx="4710">
                    <c:v>1315.93372989614</c:v>
                  </c:pt>
                  <c:pt idx="4712">
                    <c:v>1950.2213597053051</c:v>
                  </c:pt>
                  <c:pt idx="4715">
                    <c:v>-1689.872804195762</c:v>
                  </c:pt>
                  <c:pt idx="4717">
                    <c:v>920.89220889913486</c:v>
                  </c:pt>
                  <c:pt idx="4720">
                    <c:v>-619.72972531618507</c:v>
                  </c:pt>
                  <c:pt idx="4722">
                    <c:v>1661.1333859316292</c:v>
                  </c:pt>
                  <c:pt idx="4724">
                    <c:v>-638.98274175422193</c:v>
                  </c:pt>
                  <c:pt idx="4726">
                    <c:v>-2662.2031612132923</c:v>
                  </c:pt>
                  <c:pt idx="4728">
                    <c:v>-824.67476554106179</c:v>
                  </c:pt>
                  <c:pt idx="4734">
                    <c:v>58.658235634778976</c:v>
                  </c:pt>
                  <c:pt idx="4736">
                    <c:v>2359.1067862162345</c:v>
                  </c:pt>
                  <c:pt idx="4739">
                    <c:v>107.30518469502567</c:v>
                  </c:pt>
                  <c:pt idx="4741">
                    <c:v>-504.58166440421701</c:v>
                  </c:pt>
                  <c:pt idx="4744">
                    <c:v>1718.9705379046682</c:v>
                  </c:pt>
                  <c:pt idx="4746">
                    <c:v>-970.45374637822897</c:v>
                  </c:pt>
                  <c:pt idx="4748">
                    <c:v>-762.55165062237938</c:v>
                  </c:pt>
                  <c:pt idx="4750">
                    <c:v>-1170.5149125879398</c:v>
                  </c:pt>
                  <c:pt idx="4752">
                    <c:v>-541.80381521036907</c:v>
                  </c:pt>
                  <c:pt idx="4758">
                    <c:v>27.919973140047659</c:v>
                  </c:pt>
                  <c:pt idx="4760">
                    <c:v>868.94820025463196</c:v>
                  </c:pt>
                  <c:pt idx="4763">
                    <c:v>1144.2868010031852</c:v>
                  </c:pt>
                  <c:pt idx="4765">
                    <c:v>-323.70198471802723</c:v>
                  </c:pt>
                  <c:pt idx="4768">
                    <c:v>862.98761553120858</c:v>
                  </c:pt>
                  <c:pt idx="4770">
                    <c:v>9.2082493489651824</c:v>
                  </c:pt>
                  <c:pt idx="4772">
                    <c:v>-417.98447703341662</c:v>
                  </c:pt>
                  <c:pt idx="4774">
                    <c:v>-1645.2570261064648</c:v>
                  </c:pt>
                  <c:pt idx="4776">
                    <c:v>-602.57418752275044</c:v>
                  </c:pt>
                  <c:pt idx="4782">
                    <c:v>1918.3115186443501</c:v>
                  </c:pt>
                  <c:pt idx="4784">
                    <c:v>1670.9262277930757</c:v>
                  </c:pt>
                  <c:pt idx="4787">
                    <c:v>295.36573590430999</c:v>
                  </c:pt>
                  <c:pt idx="4789">
                    <c:v>-617.37754515785127</c:v>
                  </c:pt>
                  <c:pt idx="4792">
                    <c:v>-325.33297447038785</c:v>
                  </c:pt>
                  <c:pt idx="4794">
                    <c:v>1072.1677473889686</c:v>
                  </c:pt>
                  <c:pt idx="4796">
                    <c:v>-683.79874329881568</c:v>
                  </c:pt>
                  <c:pt idx="4798">
                    <c:v>-2597.3872387836091</c:v>
                  </c:pt>
                  <c:pt idx="4800">
                    <c:v>-291.2325798156271</c:v>
                  </c:pt>
                  <c:pt idx="4806">
                    <c:v>1599.4204617262403</c:v>
                  </c:pt>
                  <c:pt idx="4808">
                    <c:v>1182.4129410945789</c:v>
                  </c:pt>
                  <c:pt idx="4811">
                    <c:v>-86.501288659925194</c:v>
                  </c:pt>
                  <c:pt idx="4813">
                    <c:v>-121.08902261899857</c:v>
                  </c:pt>
                  <c:pt idx="4816">
                    <c:v>951.31738730847064</c:v>
                  </c:pt>
                  <c:pt idx="4818">
                    <c:v>54.889209116154234</c:v>
                  </c:pt>
                  <c:pt idx="4820">
                    <c:v>-1378.8196040930634</c:v>
                  </c:pt>
                  <c:pt idx="4822">
                    <c:v>-1005.1680136063587</c:v>
                  </c:pt>
                  <c:pt idx="4824">
                    <c:v>-1570.6236530403112</c:v>
                  </c:pt>
                  <c:pt idx="4830">
                    <c:v>2748.9313284020536</c:v>
                  </c:pt>
                  <c:pt idx="4832">
                    <c:v>924.42722628980482</c:v>
                  </c:pt>
                  <c:pt idx="4835">
                    <c:v>-817.09784671376474</c:v>
                  </c:pt>
                  <c:pt idx="4837">
                    <c:v>139.88632234931356</c:v>
                  </c:pt>
                  <c:pt idx="4840">
                    <c:v>291.28313425067608</c:v>
                  </c:pt>
                  <c:pt idx="4842">
                    <c:v>870.12605272717337</c:v>
                  </c:pt>
                  <c:pt idx="4844">
                    <c:v>-804.7047093794863</c:v>
                  </c:pt>
                  <c:pt idx="4846">
                    <c:v>-1930.2199666928282</c:v>
                  </c:pt>
                  <c:pt idx="4848">
                    <c:v>-1416.5879008592092</c:v>
                  </c:pt>
                  <c:pt idx="4854">
                    <c:v>2053.1590460801672</c:v>
                  </c:pt>
                  <c:pt idx="4856">
                    <c:v>1852.8187173531369</c:v>
                  </c:pt>
                  <c:pt idx="4859">
                    <c:v>-164.49587251114644</c:v>
                  </c:pt>
                  <c:pt idx="4861">
                    <c:v>295.6415543748808</c:v>
                  </c:pt>
                  <c:pt idx="4864">
                    <c:v>756.22332395605918</c:v>
                  </c:pt>
                  <c:pt idx="4866">
                    <c:v>-693.26172858016798</c:v>
                  </c:pt>
                  <c:pt idx="4868">
                    <c:v>-1235.0130907085586</c:v>
                  </c:pt>
                  <c:pt idx="4870">
                    <c:v>-1683.2283409588745</c:v>
                  </c:pt>
                  <c:pt idx="4872">
                    <c:v>-1112.842798618909</c:v>
                  </c:pt>
                  <c:pt idx="4878">
                    <c:v>1373.3417959100734</c:v>
                  </c:pt>
                  <c:pt idx="4880">
                    <c:v>589.73471264208274</c:v>
                  </c:pt>
                  <c:pt idx="4883">
                    <c:v>1220.9528198194494</c:v>
                  </c:pt>
                  <c:pt idx="4885">
                    <c:v>-493.30857961031506</c:v>
                  </c:pt>
                  <c:pt idx="4888">
                    <c:v>889.75875306601301</c:v>
                  </c:pt>
                  <c:pt idx="4890">
                    <c:v>-119.5693900581573</c:v>
                  </c:pt>
                  <c:pt idx="4892">
                    <c:v>-1143.3927640432194</c:v>
                  </c:pt>
                  <c:pt idx="4894">
                    <c:v>-1264.7067553895758</c:v>
                  </c:pt>
                  <c:pt idx="4896">
                    <c:v>-1724.2655322336614</c:v>
                  </c:pt>
                  <c:pt idx="4902">
                    <c:v>-170.07514910075042</c:v>
                  </c:pt>
                  <c:pt idx="4904">
                    <c:v>2325.5137632205551</c:v>
                  </c:pt>
                  <c:pt idx="4907">
                    <c:v>-481.91456015243239</c:v>
                  </c:pt>
                  <c:pt idx="4909">
                    <c:v>-24.67128815356773</c:v>
                  </c:pt>
                  <c:pt idx="4912">
                    <c:v>306.27382264020343</c:v>
                  </c:pt>
                  <c:pt idx="4914">
                    <c:v>2097.1912069963255</c:v>
                  </c:pt>
                  <c:pt idx="4916">
                    <c:v>-1513.747174076485</c:v>
                  </c:pt>
                  <c:pt idx="4918">
                    <c:v>-1512.9675142219276</c:v>
                  </c:pt>
                  <c:pt idx="4920">
                    <c:v>-1324.8845289350538</c:v>
                  </c:pt>
                  <c:pt idx="4926">
                    <c:v>187.74262070286932</c:v>
                  </c:pt>
                  <c:pt idx="4928">
                    <c:v>1417.0342085083175</c:v>
                  </c:pt>
                  <c:pt idx="4931">
                    <c:v>207.41568192872728</c:v>
                  </c:pt>
                  <c:pt idx="4933">
                    <c:v>-342.72679396287276</c:v>
                  </c:pt>
                  <c:pt idx="4936">
                    <c:v>281.50103014610067</c:v>
                  </c:pt>
                  <c:pt idx="4938">
                    <c:v>1669.8932635160163</c:v>
                  </c:pt>
                  <c:pt idx="4940">
                    <c:v>-1424.0909607938702</c:v>
                  </c:pt>
                  <c:pt idx="4942">
                    <c:v>-1200.3965910015067</c:v>
                  </c:pt>
                  <c:pt idx="4944">
                    <c:v>-1202.3956096592774</c:v>
                  </c:pt>
                  <c:pt idx="4950">
                    <c:v>1960.8875403962338</c:v>
                  </c:pt>
                  <c:pt idx="4952">
                    <c:v>1386.9002694618466</c:v>
                  </c:pt>
                  <c:pt idx="4955">
                    <c:v>95.273686253087362</c:v>
                  </c:pt>
                  <c:pt idx="4957">
                    <c:v>-139.20611054083565</c:v>
                  </c:pt>
                  <c:pt idx="4960">
                    <c:v>462.62757043547754</c:v>
                  </c:pt>
                  <c:pt idx="4962">
                    <c:v>961.59161389799192</c:v>
                  </c:pt>
                  <c:pt idx="4964">
                    <c:v>-1256.2328607117197</c:v>
                  </c:pt>
                  <c:pt idx="4966">
                    <c:v>-1261.0226449529364</c:v>
                  </c:pt>
                  <c:pt idx="4968">
                    <c:v>-1850.473218289073</c:v>
                  </c:pt>
                  <c:pt idx="4974">
                    <c:v>1635.2128737714811</c:v>
                  </c:pt>
                  <c:pt idx="4976">
                    <c:v>700.04654753007708</c:v>
                  </c:pt>
                  <c:pt idx="4979">
                    <c:v>342.66032483033996</c:v>
                  </c:pt>
                  <c:pt idx="4981">
                    <c:v>-469.88438766585386</c:v>
                  </c:pt>
                  <c:pt idx="4984">
                    <c:v>1243.8644877286206</c:v>
                  </c:pt>
                  <c:pt idx="4986">
                    <c:v>526.9311371742333</c:v>
                  </c:pt>
                  <c:pt idx="4988">
                    <c:v>-592.76503174390746</c:v>
                  </c:pt>
                  <c:pt idx="4990">
                    <c:v>-1862.3974575776047</c:v>
                  </c:pt>
                  <c:pt idx="4992">
                    <c:v>-1705.5018555407732</c:v>
                  </c:pt>
                  <c:pt idx="4998">
                    <c:v>2135.0226574146436</c:v>
                  </c:pt>
                  <c:pt idx="5000">
                    <c:v>511.31730864195561</c:v>
                  </c:pt>
                  <c:pt idx="5003">
                    <c:v>-738.75244009654853</c:v>
                  </c:pt>
                  <c:pt idx="5005">
                    <c:v>-131.15082140404047</c:v>
                  </c:pt>
                  <c:pt idx="5008">
                    <c:v>1712.6664177549283</c:v>
                  </c:pt>
                  <c:pt idx="5010">
                    <c:v>782.49699973366296</c:v>
                  </c:pt>
                  <c:pt idx="5012">
                    <c:v>-836.78645667029559</c:v>
                  </c:pt>
                  <c:pt idx="5014">
                    <c:v>-2147.4510890634119</c:v>
                  </c:pt>
                  <c:pt idx="5016">
                    <c:v>-1093.4740572139963</c:v>
                  </c:pt>
                  <c:pt idx="5022">
                    <c:v>1436.7576838874884</c:v>
                  </c:pt>
                  <c:pt idx="5024">
                    <c:v>1275.5924636005875</c:v>
                  </c:pt>
                  <c:pt idx="5027">
                    <c:v>-117.20806900564276</c:v>
                  </c:pt>
                  <c:pt idx="5029">
                    <c:v>298.07851628452045</c:v>
                  </c:pt>
                  <c:pt idx="5032">
                    <c:v>96.802013182063092</c:v>
                  </c:pt>
                  <c:pt idx="5034">
                    <c:v>1255.6763583800857</c:v>
                  </c:pt>
                  <c:pt idx="5036">
                    <c:v>-1259.5950971776656</c:v>
                  </c:pt>
                  <c:pt idx="5038">
                    <c:v>-1981.9079403538926</c:v>
                  </c:pt>
                  <c:pt idx="5040">
                    <c:v>-1257.0039757597588</c:v>
                  </c:pt>
                  <c:pt idx="5046">
                    <c:v>1918.4844840488404</c:v>
                  </c:pt>
                  <c:pt idx="5048">
                    <c:v>1306.8620093127793</c:v>
                  </c:pt>
                  <c:pt idx="5051">
                    <c:v>-1275.12869491948</c:v>
                  </c:pt>
                  <c:pt idx="5053">
                    <c:v>589.84729367297041</c:v>
                  </c:pt>
                  <c:pt idx="5056">
                    <c:v>1198.8384812484692</c:v>
                  </c:pt>
                  <c:pt idx="5058">
                    <c:v>-10.567435820586979</c:v>
                  </c:pt>
                  <c:pt idx="5060">
                    <c:v>-1561.2721384874239</c:v>
                  </c:pt>
                  <c:pt idx="5062">
                    <c:v>-1595.9101210218432</c:v>
                  </c:pt>
                  <c:pt idx="5064">
                    <c:v>-779.16105990563665</c:v>
                  </c:pt>
                  <c:pt idx="5070">
                    <c:v>-72.185916953261767</c:v>
                  </c:pt>
                  <c:pt idx="5072">
                    <c:v>1244.0463825240695</c:v>
                  </c:pt>
                  <c:pt idx="5075">
                    <c:v>992.2657328902169</c:v>
                  </c:pt>
                  <c:pt idx="5077">
                    <c:v>-428.02837778603498</c:v>
                  </c:pt>
                  <c:pt idx="5080">
                    <c:v>1000.6145541124897</c:v>
                  </c:pt>
                  <c:pt idx="5082">
                    <c:v>615.59642321779029</c:v>
                  </c:pt>
                  <c:pt idx="5084">
                    <c:v>-651.21147022896184</c:v>
                  </c:pt>
                  <c:pt idx="5086">
                    <c:v>-2343.2248914676202</c:v>
                  </c:pt>
                  <c:pt idx="5088">
                    <c:v>-1016.3104022966509</c:v>
                  </c:pt>
                  <c:pt idx="5094">
                    <c:v>-139.98468302878609</c:v>
                  </c:pt>
                  <c:pt idx="5096">
                    <c:v>1303.7841824402094</c:v>
                  </c:pt>
                  <c:pt idx="5099">
                    <c:v>1549.1413052827229</c:v>
                  </c:pt>
                  <c:pt idx="5101">
                    <c:v>-233.60646224133598</c:v>
                  </c:pt>
                  <c:pt idx="5104">
                    <c:v>76.963060941296135</c:v>
                  </c:pt>
                  <c:pt idx="5106">
                    <c:v>1969.1728647449927</c:v>
                  </c:pt>
                  <c:pt idx="5108">
                    <c:v>-1299.4209631286212</c:v>
                  </c:pt>
                  <c:pt idx="5110">
                    <c:v>-2450.5727303380045</c:v>
                  </c:pt>
                  <c:pt idx="5112">
                    <c:v>-479.09137059096793</c:v>
                  </c:pt>
                  <c:pt idx="5118">
                    <c:v>2700.3089119700071</c:v>
                  </c:pt>
                  <c:pt idx="5120">
                    <c:v>522.89042832911946</c:v>
                  </c:pt>
                  <c:pt idx="5123">
                    <c:v>652.15453130227979</c:v>
                  </c:pt>
                  <c:pt idx="5125">
                    <c:v>-228.25870897162167</c:v>
                  </c:pt>
                  <c:pt idx="5128">
                    <c:v>381.50882737661595</c:v>
                  </c:pt>
                  <c:pt idx="5130">
                    <c:v>-67.776821444651432</c:v>
                  </c:pt>
                  <c:pt idx="5132">
                    <c:v>-402.59073830323177</c:v>
                  </c:pt>
                  <c:pt idx="5134">
                    <c:v>-1911.1369516369668</c:v>
                  </c:pt>
                  <c:pt idx="5136">
                    <c:v>-1033.6808985465323</c:v>
                  </c:pt>
                  <c:pt idx="5142">
                    <c:v>1915.0566093941598</c:v>
                  </c:pt>
                  <c:pt idx="5144">
                    <c:v>1274.7527153553492</c:v>
                  </c:pt>
                  <c:pt idx="5147">
                    <c:v>-68.331206510665652</c:v>
                  </c:pt>
                  <c:pt idx="5149">
                    <c:v>-248.00734384877433</c:v>
                  </c:pt>
                  <c:pt idx="5152">
                    <c:v>465.94269976178111</c:v>
                  </c:pt>
                  <c:pt idx="5154">
                    <c:v>741.64949175675429</c:v>
                  </c:pt>
                  <c:pt idx="5156">
                    <c:v>-1348.9921681032793</c:v>
                  </c:pt>
                  <c:pt idx="5158">
                    <c:v>-1926.8707879450012</c:v>
                  </c:pt>
                  <c:pt idx="5160">
                    <c:v>-866.68555106850908</c:v>
                  </c:pt>
                  <c:pt idx="5166">
                    <c:v>1349.5054437086619</c:v>
                  </c:pt>
                  <c:pt idx="5168">
                    <c:v>1420.8299067388907</c:v>
                  </c:pt>
                  <c:pt idx="5171">
                    <c:v>422.48666288894674</c:v>
                  </c:pt>
                  <c:pt idx="5173">
                    <c:v>-321.66608654815718</c:v>
                  </c:pt>
                  <c:pt idx="5176">
                    <c:v>219.27732498684054</c:v>
                  </c:pt>
                  <c:pt idx="5178">
                    <c:v>558.34350841310152</c:v>
                  </c:pt>
                  <c:pt idx="5180">
                    <c:v>-761.99698278116557</c:v>
                  </c:pt>
                  <c:pt idx="5182">
                    <c:v>-2486.8206348472813</c:v>
                  </c:pt>
                  <c:pt idx="5184">
                    <c:v>-232.70819052514707</c:v>
                  </c:pt>
                  <c:pt idx="5190">
                    <c:v>1604.51664791043</c:v>
                  </c:pt>
                  <c:pt idx="5192">
                    <c:v>775.4709570572486</c:v>
                  </c:pt>
                  <c:pt idx="5195">
                    <c:v>276.97900095533623</c:v>
                  </c:pt>
                  <c:pt idx="5197">
                    <c:v>-918.73811256752015</c:v>
                  </c:pt>
                  <c:pt idx="5200">
                    <c:v>977.28289568764012</c:v>
                  </c:pt>
                  <c:pt idx="5202">
                    <c:v>944.40371635693737</c:v>
                  </c:pt>
                  <c:pt idx="5204">
                    <c:v>-1386.3834286855745</c:v>
                  </c:pt>
                  <c:pt idx="5206">
                    <c:v>-833.94929092335951</c:v>
                  </c:pt>
                  <c:pt idx="5208">
                    <c:v>-1067.0272130887824</c:v>
                  </c:pt>
                  <c:pt idx="5214">
                    <c:v>958.88642345769404</c:v>
                  </c:pt>
                  <c:pt idx="5216">
                    <c:v>1318.1033388352407</c:v>
                  </c:pt>
                  <c:pt idx="5219">
                    <c:v>-71.203991915746883</c:v>
                  </c:pt>
                  <c:pt idx="5221">
                    <c:v>-353.04640980306067</c:v>
                  </c:pt>
                  <c:pt idx="5224">
                    <c:v>412.78047459150184</c:v>
                  </c:pt>
                  <c:pt idx="5226">
                    <c:v>1198.2932320918335</c:v>
                  </c:pt>
                  <c:pt idx="5228">
                    <c:v>-920.98523563141134</c:v>
                  </c:pt>
                  <c:pt idx="5230">
                    <c:v>-2566.3464906753397</c:v>
                  </c:pt>
                  <c:pt idx="5232">
                    <c:v>-193.69503034083755</c:v>
                  </c:pt>
                  <c:pt idx="5238">
                    <c:v>-138.00191509907017</c:v>
                  </c:pt>
                  <c:pt idx="5240">
                    <c:v>1618.7325635880552</c:v>
                  </c:pt>
                  <c:pt idx="5243">
                    <c:v>274.64832443674823</c:v>
                  </c:pt>
                  <c:pt idx="5245">
                    <c:v>-84.286526443360344</c:v>
                  </c:pt>
                  <c:pt idx="5248">
                    <c:v>74.263477644195518</c:v>
                  </c:pt>
                  <c:pt idx="5250">
                    <c:v>1548.4426093995498</c:v>
                  </c:pt>
                  <c:pt idx="5252">
                    <c:v>-1470.9643927863581</c:v>
                  </c:pt>
                  <c:pt idx="5254">
                    <c:v>-1831.7251057934554</c:v>
                  </c:pt>
                  <c:pt idx="5256">
                    <c:v>-302.26782449894745</c:v>
                  </c:pt>
                  <c:pt idx="5262">
                    <c:v>-122.08699216195964</c:v>
                  </c:pt>
                  <c:pt idx="5264">
                    <c:v>790.47025350377226</c:v>
                  </c:pt>
                  <c:pt idx="5267">
                    <c:v>-447.66059798588321</c:v>
                  </c:pt>
                  <c:pt idx="5269">
                    <c:v>-304.34428834496794</c:v>
                  </c:pt>
                  <c:pt idx="5272">
                    <c:v>657.16049104826379</c:v>
                  </c:pt>
                  <c:pt idx="5274">
                    <c:v>1316.3998765367942</c:v>
                  </c:pt>
                  <c:pt idx="5276">
                    <c:v>-932.48281562047487</c:v>
                  </c:pt>
                  <c:pt idx="5278">
                    <c:v>-830.21682044392946</c:v>
                  </c:pt>
                  <c:pt idx="5280">
                    <c:v>-745.06413891999364</c:v>
                  </c:pt>
                  <c:pt idx="5286">
                    <c:v>-187.69482494723889</c:v>
                  </c:pt>
                  <c:pt idx="5288">
                    <c:v>1582.9658152935735</c:v>
                  </c:pt>
                  <c:pt idx="5291">
                    <c:v>707.31712572937613</c:v>
                  </c:pt>
                  <c:pt idx="5293">
                    <c:v>-1266.1189391020562</c:v>
                  </c:pt>
                  <c:pt idx="5296">
                    <c:v>1470.437398323902</c:v>
                  </c:pt>
                  <c:pt idx="5298">
                    <c:v>549.37658747838577</c:v>
                  </c:pt>
                  <c:pt idx="5300">
                    <c:v>-362.97111521173792</c:v>
                  </c:pt>
                  <c:pt idx="5302">
                    <c:v>-2305.7112427028242</c:v>
                  </c:pt>
                  <c:pt idx="5304">
                    <c:v>-366.45729627721448</c:v>
                  </c:pt>
                  <c:pt idx="5310">
                    <c:v>1633.8524892102741</c:v>
                  </c:pt>
                  <c:pt idx="5312">
                    <c:v>1311.5799391128348</c:v>
                  </c:pt>
                  <c:pt idx="5315">
                    <c:v>-305.13281854274101</c:v>
                  </c:pt>
                  <c:pt idx="5317">
                    <c:v>-267.33164577283969</c:v>
                  </c:pt>
                  <c:pt idx="5320">
                    <c:v>736.6993573916734</c:v>
                  </c:pt>
                  <c:pt idx="5322">
                    <c:v>902.60074841020833</c:v>
                  </c:pt>
                  <c:pt idx="5324">
                    <c:v>-1174.4508497131683</c:v>
                  </c:pt>
                  <c:pt idx="5326">
                    <c:v>-1390.5828658013052</c:v>
                  </c:pt>
                  <c:pt idx="5328">
                    <c:v>-1108.0682810812868</c:v>
                  </c:pt>
                  <c:pt idx="5334">
                    <c:v>1831.5627893522324</c:v>
                  </c:pt>
                  <c:pt idx="5336">
                    <c:v>147.6361075244713</c:v>
                  </c:pt>
                  <c:pt idx="5339">
                    <c:v>784.5523182562647</c:v>
                  </c:pt>
                  <c:pt idx="5341">
                    <c:v>-868.38348476357351</c:v>
                  </c:pt>
                  <c:pt idx="5344">
                    <c:v>246.58997079662004</c:v>
                  </c:pt>
                  <c:pt idx="5346">
                    <c:v>1776.9216389331741</c:v>
                  </c:pt>
                  <c:pt idx="5348">
                    <c:v>-871.06457363662776</c:v>
                  </c:pt>
                  <c:pt idx="5350">
                    <c:v>-2503.4164721276065</c:v>
                  </c:pt>
                  <c:pt idx="5352">
                    <c:v>-1066.0252801813331</c:v>
                  </c:pt>
                  <c:pt idx="5358">
                    <c:v>2091.2177305058867</c:v>
                  </c:pt>
                  <c:pt idx="5360">
                    <c:v>1499.2058849315108</c:v>
                  </c:pt>
                  <c:pt idx="5363">
                    <c:v>441.33856860544256</c:v>
                  </c:pt>
                  <c:pt idx="5365">
                    <c:v>-555.57359481318417</c:v>
                  </c:pt>
                  <c:pt idx="5368">
                    <c:v>1165.1781552992616</c:v>
                  </c:pt>
                  <c:pt idx="5370">
                    <c:v>-279.41242067555868</c:v>
                  </c:pt>
                  <c:pt idx="5372">
                    <c:v>-1657.6584201284422</c:v>
                  </c:pt>
                  <c:pt idx="5374">
                    <c:v>-1339.3248146818005</c:v>
                  </c:pt>
                  <c:pt idx="5376">
                    <c:v>-755.83468079306476</c:v>
                  </c:pt>
                  <c:pt idx="5382">
                    <c:v>1645.9911816712956</c:v>
                  </c:pt>
                  <c:pt idx="5384">
                    <c:v>2264.7074948102963</c:v>
                  </c:pt>
                  <c:pt idx="5387">
                    <c:v>-197.79714279344262</c:v>
                  </c:pt>
                  <c:pt idx="5389">
                    <c:v>-882.73003863056147</c:v>
                  </c:pt>
                  <c:pt idx="5392">
                    <c:v>507.8750952278242</c:v>
                  </c:pt>
                  <c:pt idx="5394">
                    <c:v>959.30714606885158</c:v>
                  </c:pt>
                  <c:pt idx="5396">
                    <c:v>-1383.835583256463</c:v>
                  </c:pt>
                  <c:pt idx="5398">
                    <c:v>-1695.7129237398512</c:v>
                  </c:pt>
                  <c:pt idx="5400">
                    <c:v>-704.49723849997827</c:v>
                  </c:pt>
                  <c:pt idx="5406">
                    <c:v>-808.9726599079986</c:v>
                  </c:pt>
                  <c:pt idx="5408">
                    <c:v>2510.6035334794542</c:v>
                  </c:pt>
                  <c:pt idx="5411">
                    <c:v>80.799670835836878</c:v>
                  </c:pt>
                  <c:pt idx="5413">
                    <c:v>445.6749121439243</c:v>
                  </c:pt>
                  <c:pt idx="5416">
                    <c:v>-301.58510159614889</c:v>
                  </c:pt>
                  <c:pt idx="5418">
                    <c:v>472.36013498310058</c:v>
                  </c:pt>
                  <c:pt idx="5420">
                    <c:v>-351.14932492964726</c:v>
                  </c:pt>
                  <c:pt idx="5422">
                    <c:v>-1712.106381914331</c:v>
                  </c:pt>
                  <c:pt idx="5424">
                    <c:v>-1120.6200228191956</c:v>
                  </c:pt>
                  <c:pt idx="5430">
                    <c:v>373.43183882931044</c:v>
                  </c:pt>
                  <c:pt idx="5432">
                    <c:v>660.6207959109779</c:v>
                  </c:pt>
                  <c:pt idx="5435">
                    <c:v>781.99237693219402</c:v>
                  </c:pt>
                  <c:pt idx="5437">
                    <c:v>-1173.6882015822812</c:v>
                  </c:pt>
                  <c:pt idx="5440">
                    <c:v>1242.7519872820885</c:v>
                  </c:pt>
                  <c:pt idx="5442">
                    <c:v>1979.5821517919103</c:v>
                  </c:pt>
                  <c:pt idx="5444">
                    <c:v>-1064.9920947545397</c:v>
                  </c:pt>
                  <c:pt idx="5446">
                    <c:v>-2229.0937369749881</c:v>
                  </c:pt>
                  <c:pt idx="5448">
                    <c:v>-351.51178967709166</c:v>
                  </c:pt>
                  <c:pt idx="5454">
                    <c:v>1357.8947950782331</c:v>
                  </c:pt>
                  <c:pt idx="5456">
                    <c:v>1243.3906895625187</c:v>
                  </c:pt>
                  <c:pt idx="5459">
                    <c:v>395.69205525360303</c:v>
                  </c:pt>
                  <c:pt idx="5461">
                    <c:v>-576.93689749244732</c:v>
                  </c:pt>
                  <c:pt idx="5464">
                    <c:v>434.11262042288217</c:v>
                  </c:pt>
                  <c:pt idx="5466">
                    <c:v>1558.1104865999951</c:v>
                  </c:pt>
                  <c:pt idx="5468">
                    <c:v>-1444.4526805930072</c:v>
                  </c:pt>
                  <c:pt idx="5470">
                    <c:v>-2077.9022270072674</c:v>
                  </c:pt>
                  <c:pt idx="5472">
                    <c:v>-710.68136826064801</c:v>
                  </c:pt>
                  <c:pt idx="5478">
                    <c:v>1496.0601674872887</c:v>
                  </c:pt>
                  <c:pt idx="5480">
                    <c:v>849.44157821808767</c:v>
                  </c:pt>
                  <c:pt idx="5483">
                    <c:v>463.21265170225888</c:v>
                  </c:pt>
                  <c:pt idx="5485">
                    <c:v>-1138.9177627866193</c:v>
                  </c:pt>
                  <c:pt idx="5488">
                    <c:v>1011.1371470716076</c:v>
                  </c:pt>
                  <c:pt idx="5490">
                    <c:v>1757.1302694354781</c:v>
                  </c:pt>
                  <c:pt idx="5492">
                    <c:v>-1642.6511985564684</c:v>
                  </c:pt>
                  <c:pt idx="5494">
                    <c:v>-1191.5896886151531</c:v>
                  </c:pt>
                  <c:pt idx="5496">
                    <c:v>-1584.7722888251883</c:v>
                  </c:pt>
                  <c:pt idx="5502">
                    <c:v>1198.0409436154951</c:v>
                  </c:pt>
                  <c:pt idx="5504">
                    <c:v>1713.7652007684519</c:v>
                  </c:pt>
                  <c:pt idx="5507">
                    <c:v>168.68103120829619</c:v>
                  </c:pt>
                  <c:pt idx="5509">
                    <c:v>-385.6929022297445</c:v>
                  </c:pt>
                  <c:pt idx="5512">
                    <c:v>28.940799819680251</c:v>
                  </c:pt>
                  <c:pt idx="5514">
                    <c:v>981.87123950969908</c:v>
                  </c:pt>
                  <c:pt idx="5516">
                    <c:v>-1246.9523243906478</c:v>
                  </c:pt>
                  <c:pt idx="5518">
                    <c:v>-1204.8967557701762</c:v>
                  </c:pt>
                  <c:pt idx="5520">
                    <c:v>-1068.3392683495258</c:v>
                  </c:pt>
                  <c:pt idx="5526">
                    <c:v>729.47213044021919</c:v>
                  </c:pt>
                  <c:pt idx="5528">
                    <c:v>2219.7174491086662</c:v>
                  </c:pt>
                  <c:pt idx="5531">
                    <c:v>-280.50987208585502</c:v>
                  </c:pt>
                  <c:pt idx="5533">
                    <c:v>-788.43425497096177</c:v>
                  </c:pt>
                  <c:pt idx="5536">
                    <c:v>653.82388750842074</c:v>
                  </c:pt>
                  <c:pt idx="5538">
                    <c:v>1640.0760709647802</c:v>
                  </c:pt>
                  <c:pt idx="5540">
                    <c:v>-1661.0200404805655</c:v>
                  </c:pt>
                  <c:pt idx="5542">
                    <c:v>-1619.2656749065209</c:v>
                  </c:pt>
                  <c:pt idx="5544">
                    <c:v>-1005.4619624307306</c:v>
                  </c:pt>
                  <c:pt idx="5550">
                    <c:v>1624.5138652030437</c:v>
                  </c:pt>
                  <c:pt idx="5552">
                    <c:v>583.46787504317035</c:v>
                  </c:pt>
                  <c:pt idx="5555">
                    <c:v>-233.52370019997034</c:v>
                  </c:pt>
                  <c:pt idx="5557">
                    <c:v>-812.33227912579241</c:v>
                  </c:pt>
                  <c:pt idx="5560">
                    <c:v>1484.8510691746524</c:v>
                  </c:pt>
                  <c:pt idx="5562">
                    <c:v>498.854849781128</c:v>
                  </c:pt>
                  <c:pt idx="5564">
                    <c:v>-514.29456375481095</c:v>
                  </c:pt>
                  <c:pt idx="5566">
                    <c:v>-1150.7868922687703</c:v>
                  </c:pt>
                  <c:pt idx="5568">
                    <c:v>-1870.2461924838208</c:v>
                  </c:pt>
                  <c:pt idx="5574">
                    <c:v>429.24054135270126</c:v>
                  </c:pt>
                  <c:pt idx="5576">
                    <c:v>730.65258023202841</c:v>
                  </c:pt>
                  <c:pt idx="5579">
                    <c:v>325.94546074078971</c:v>
                  </c:pt>
                  <c:pt idx="5581">
                    <c:v>-550.69985555481981</c:v>
                  </c:pt>
                  <c:pt idx="5584">
                    <c:v>430.80220921573346</c:v>
                  </c:pt>
                  <c:pt idx="5586">
                    <c:v>1754.4743735304182</c:v>
                  </c:pt>
                  <c:pt idx="5588">
                    <c:v>-1064.3623606938199</c:v>
                  </c:pt>
                  <c:pt idx="5590">
                    <c:v>-1548.9113914240334</c:v>
                  </c:pt>
                  <c:pt idx="5592">
                    <c:v>-575.24587504112969</c:v>
                  </c:pt>
                  <c:pt idx="5598">
                    <c:v>-332.05771376346092</c:v>
                  </c:pt>
                  <c:pt idx="5600">
                    <c:v>1314.1403582011681</c:v>
                  </c:pt>
                  <c:pt idx="5603">
                    <c:v>227.45145077117559</c:v>
                  </c:pt>
                  <c:pt idx="5605">
                    <c:v>-429.153303250725</c:v>
                  </c:pt>
                  <c:pt idx="5608">
                    <c:v>1716.212980182976</c:v>
                  </c:pt>
                  <c:pt idx="5610">
                    <c:v>788.65135743521387</c:v>
                  </c:pt>
                  <c:pt idx="5612">
                    <c:v>-1020.0665701880607</c:v>
                  </c:pt>
                  <c:pt idx="5614">
                    <c:v>-1825.0468726325053</c:v>
                  </c:pt>
                  <c:pt idx="5616">
                    <c:v>-891.47122646734715</c:v>
                  </c:pt>
                  <c:pt idx="5622">
                    <c:v>1377.509100350886</c:v>
                  </c:pt>
                  <c:pt idx="5624">
                    <c:v>2324.0818486588541</c:v>
                  </c:pt>
                  <c:pt idx="5627">
                    <c:v>138.73006890241959</c:v>
                  </c:pt>
                  <c:pt idx="5629">
                    <c:v>-247.59554297812429</c:v>
                  </c:pt>
                  <c:pt idx="5632">
                    <c:v>-643.67713810031273</c:v>
                  </c:pt>
                  <c:pt idx="5634">
                    <c:v>1682.4131914063328</c:v>
                  </c:pt>
                  <c:pt idx="5636">
                    <c:v>-1119.2225173212937</c:v>
                  </c:pt>
                  <c:pt idx="5638">
                    <c:v>-1523.2783898120906</c:v>
                  </c:pt>
                  <c:pt idx="5640">
                    <c:v>-927.70464170848936</c:v>
                  </c:pt>
                  <c:pt idx="5646">
                    <c:v>913.18064525468071</c:v>
                  </c:pt>
                  <c:pt idx="5648">
                    <c:v>1336.684813446871</c:v>
                  </c:pt>
                  <c:pt idx="5651">
                    <c:v>303.99313043704751</c:v>
                  </c:pt>
                  <c:pt idx="5653">
                    <c:v>-270.47693626881664</c:v>
                  </c:pt>
                  <c:pt idx="5656">
                    <c:v>-973.53956956281399</c:v>
                  </c:pt>
                  <c:pt idx="5658">
                    <c:v>2869.7767244222814</c:v>
                  </c:pt>
                  <c:pt idx="5660">
                    <c:v>-1251.5760040176101</c:v>
                  </c:pt>
                  <c:pt idx="5662">
                    <c:v>-1839.6175794646697</c:v>
                  </c:pt>
                  <c:pt idx="5664">
                    <c:v>-1469.5936807114849</c:v>
                  </c:pt>
                  <c:pt idx="5670">
                    <c:v>1241.9394766124242</c:v>
                  </c:pt>
                  <c:pt idx="5672">
                    <c:v>671.45758062601453</c:v>
                  </c:pt>
                  <c:pt idx="5675">
                    <c:v>58.16880159646098</c:v>
                  </c:pt>
                  <c:pt idx="5677">
                    <c:v>-777.38105933689076</c:v>
                  </c:pt>
                  <c:pt idx="5680">
                    <c:v>-72.698156708418537</c:v>
                  </c:pt>
                  <c:pt idx="5682">
                    <c:v>1847.2059383770247</c:v>
                  </c:pt>
                  <c:pt idx="5684">
                    <c:v>-1207.2174999910931</c:v>
                  </c:pt>
                  <c:pt idx="5686">
                    <c:v>-406.5298011498453</c:v>
                  </c:pt>
                  <c:pt idx="5688">
                    <c:v>-1362.8518948354686</c:v>
                  </c:pt>
                  <c:pt idx="5694">
                    <c:v>1353.1537329853818</c:v>
                  </c:pt>
                  <c:pt idx="5696">
                    <c:v>944.25000390537753</c:v>
                  </c:pt>
                  <c:pt idx="5699">
                    <c:v>-600.78170175223931</c:v>
                  </c:pt>
                  <c:pt idx="5701">
                    <c:v>76.543825937398651</c:v>
                  </c:pt>
                  <c:pt idx="5704">
                    <c:v>-458.16319318950991</c:v>
                  </c:pt>
                  <c:pt idx="5706">
                    <c:v>1902.9085972279172</c:v>
                  </c:pt>
                  <c:pt idx="5708">
                    <c:v>-972.84230090717028</c:v>
                  </c:pt>
                  <c:pt idx="5710">
                    <c:v>-1219.5646564005474</c:v>
                  </c:pt>
                  <c:pt idx="5712">
                    <c:v>-1433.5121935377738</c:v>
                  </c:pt>
                  <c:pt idx="5718">
                    <c:v>1050.2099493557162</c:v>
                  </c:pt>
                  <c:pt idx="5720">
                    <c:v>752.17979258367632</c:v>
                  </c:pt>
                  <c:pt idx="5723">
                    <c:v>194.05558781968648</c:v>
                  </c:pt>
                  <c:pt idx="5725">
                    <c:v>-47.570943474132946</c:v>
                  </c:pt>
                  <c:pt idx="5728">
                    <c:v>479.26441270453506</c:v>
                  </c:pt>
                  <c:pt idx="5730">
                    <c:v>1403.7810249618233</c:v>
                  </c:pt>
                  <c:pt idx="5732">
                    <c:v>-743.86738795858764</c:v>
                  </c:pt>
                  <c:pt idx="5734">
                    <c:v>-2166.1660699249151</c:v>
                  </c:pt>
                  <c:pt idx="5736">
                    <c:v>-1202.9071786739369</c:v>
                  </c:pt>
                  <c:pt idx="5742">
                    <c:v>382.222627704974</c:v>
                  </c:pt>
                  <c:pt idx="5744">
                    <c:v>1269.9656815023191</c:v>
                  </c:pt>
                  <c:pt idx="5747">
                    <c:v>-611.95724893802617</c:v>
                  </c:pt>
                  <c:pt idx="5749">
                    <c:v>842.73837981431643</c:v>
                  </c:pt>
                  <c:pt idx="5752">
                    <c:v>109.07502513816507</c:v>
                  </c:pt>
                  <c:pt idx="5754">
                    <c:v>1269.7197888196933</c:v>
                  </c:pt>
                  <c:pt idx="5756">
                    <c:v>-903.19429690383549</c:v>
                  </c:pt>
                  <c:pt idx="5758">
                    <c:v>-1727.5494469739824</c:v>
                  </c:pt>
                  <c:pt idx="5760">
                    <c:v>-1083.7293633251556</c:v>
                  </c:pt>
                  <c:pt idx="5766">
                    <c:v>1083.9171146796652</c:v>
                  </c:pt>
                  <c:pt idx="5768">
                    <c:v>217.84939747033604</c:v>
                  </c:pt>
                  <c:pt idx="5771">
                    <c:v>1694.1675644646748</c:v>
                  </c:pt>
                  <c:pt idx="5773">
                    <c:v>-834.10082469937333</c:v>
                  </c:pt>
                  <c:pt idx="5776">
                    <c:v>-315.14364069652584</c:v>
                  </c:pt>
                  <c:pt idx="5778">
                    <c:v>1259.8469241978964</c:v>
                  </c:pt>
                  <c:pt idx="5780">
                    <c:v>609.88893434730562</c:v>
                  </c:pt>
                  <c:pt idx="5782">
                    <c:v>-2125.3221364461497</c:v>
                  </c:pt>
                  <c:pt idx="5784">
                    <c:v>-817.97390861444183</c:v>
                  </c:pt>
                  <c:pt idx="5790">
                    <c:v>1167.3214238441415</c:v>
                  </c:pt>
                  <c:pt idx="5792">
                    <c:v>1996.3226398340521</c:v>
                  </c:pt>
                  <c:pt idx="5795">
                    <c:v>-436.29720391503724</c:v>
                  </c:pt>
                  <c:pt idx="5797">
                    <c:v>931.8450066068981</c:v>
                  </c:pt>
                  <c:pt idx="5800">
                    <c:v>-1578.2416637812094</c:v>
                  </c:pt>
                  <c:pt idx="5802">
                    <c:v>328.69191227827832</c:v>
                  </c:pt>
                  <c:pt idx="5804">
                    <c:v>910.8845069898307</c:v>
                  </c:pt>
                  <c:pt idx="5806">
                    <c:v>-1336.2225424571661</c:v>
                  </c:pt>
                  <c:pt idx="5808">
                    <c:v>-1504.5581996294241</c:v>
                  </c:pt>
                  <c:pt idx="5814">
                    <c:v>1042.8721999365043</c:v>
                  </c:pt>
                  <c:pt idx="5816">
                    <c:v>1738.7779899980706</c:v>
                  </c:pt>
                  <c:pt idx="5819">
                    <c:v>649.3671769694738</c:v>
                  </c:pt>
                  <c:pt idx="5821">
                    <c:v>-197.71717427804833</c:v>
                  </c:pt>
                  <c:pt idx="5824">
                    <c:v>-1206.15704498376</c:v>
                  </c:pt>
                  <c:pt idx="5826">
                    <c:v>1135.3575341605683</c:v>
                  </c:pt>
                  <c:pt idx="5828">
                    <c:v>-49.794279496432864</c:v>
                  </c:pt>
                  <c:pt idx="5830">
                    <c:v>-1346.0880822088584</c:v>
                  </c:pt>
                  <c:pt idx="5832">
                    <c:v>-2029.6064145630353</c:v>
                  </c:pt>
                  <c:pt idx="5838">
                    <c:v>1631.3955651176129</c:v>
                  </c:pt>
                  <c:pt idx="5840">
                    <c:v>668.01996784488801</c:v>
                  </c:pt>
                  <c:pt idx="5843">
                    <c:v>562.73027286891374</c:v>
                  </c:pt>
                  <c:pt idx="5845">
                    <c:v>175.40215675502623</c:v>
                  </c:pt>
                  <c:pt idx="5848">
                    <c:v>78.97836240349352</c:v>
                  </c:pt>
                  <c:pt idx="5850">
                    <c:v>-149.51892973385839</c:v>
                  </c:pt>
                  <c:pt idx="5852">
                    <c:v>109.69685335856047</c:v>
                  </c:pt>
                  <c:pt idx="5854">
                    <c:v>-907.63209522699617</c:v>
                  </c:pt>
                  <c:pt idx="5856">
                    <c:v>-2153.3255255903914</c:v>
                  </c:pt>
                  <c:pt idx="5862">
                    <c:v>826.78957625818111</c:v>
                  </c:pt>
                  <c:pt idx="5864">
                    <c:v>1825.0116036308791</c:v>
                  </c:pt>
                  <c:pt idx="5867">
                    <c:v>-116.33525347778777</c:v>
                  </c:pt>
                  <c:pt idx="5869">
                    <c:v>6.3188678889564471</c:v>
                  </c:pt>
                  <c:pt idx="5872">
                    <c:v>-1090.3200184766793</c:v>
                  </c:pt>
                  <c:pt idx="5874">
                    <c:v>1930.5092384371128</c:v>
                  </c:pt>
                  <c:pt idx="5876">
                    <c:v>726.86285033848253</c:v>
                  </c:pt>
                  <c:pt idx="5878">
                    <c:v>-2505.6391035704983</c:v>
                  </c:pt>
                  <c:pt idx="5880">
                    <c:v>-1409.4796643141617</c:v>
                  </c:pt>
                  <c:pt idx="5886">
                    <c:v>1351.9749719599586</c:v>
                  </c:pt>
                  <c:pt idx="5888">
                    <c:v>1134.0989493367269</c:v>
                  </c:pt>
                  <c:pt idx="5891">
                    <c:v>-327.52280593335672</c:v>
                  </c:pt>
                  <c:pt idx="5893">
                    <c:v>32.797113722237555</c:v>
                  </c:pt>
                  <c:pt idx="5896">
                    <c:v>183.06629573071041</c:v>
                  </c:pt>
                  <c:pt idx="5898">
                    <c:v>722.15754137373733</c:v>
                  </c:pt>
                  <c:pt idx="5900">
                    <c:v>103.54852393981128</c:v>
                  </c:pt>
                  <c:pt idx="5902">
                    <c:v>-1606.6487938868486</c:v>
                  </c:pt>
                  <c:pt idx="5904">
                    <c:v>-1530.6075843163198</c:v>
                  </c:pt>
                  <c:pt idx="5910">
                    <c:v>-104.18079151530037</c:v>
                  </c:pt>
                  <c:pt idx="5912">
                    <c:v>1862.9242342339385</c:v>
                  </c:pt>
                  <c:pt idx="5915">
                    <c:v>441.1428426356506</c:v>
                  </c:pt>
                  <c:pt idx="5917">
                    <c:v>-332.98824221536051</c:v>
                  </c:pt>
                  <c:pt idx="5920">
                    <c:v>-333.97158262123048</c:v>
                  </c:pt>
                  <c:pt idx="5922">
                    <c:v>159.14588685991112</c:v>
                  </c:pt>
                  <c:pt idx="5924">
                    <c:v>1359.1967218410573</c:v>
                  </c:pt>
                  <c:pt idx="5926">
                    <c:v>-1764.3534525590476</c:v>
                  </c:pt>
                  <c:pt idx="5928">
                    <c:v>-1453.4286133100377</c:v>
                  </c:pt>
                  <c:pt idx="5934">
                    <c:v>-678.91475893740608</c:v>
                  </c:pt>
                  <c:pt idx="5936">
                    <c:v>1554.2652430473463</c:v>
                  </c:pt>
                  <c:pt idx="5939">
                    <c:v>116.88630126280623</c:v>
                  </c:pt>
                  <c:pt idx="5941">
                    <c:v>-412.4357076712804</c:v>
                  </c:pt>
                  <c:pt idx="5944">
                    <c:v>404.05566763830939</c:v>
                  </c:pt>
                  <c:pt idx="5946">
                    <c:v>1134.5920872352144</c:v>
                  </c:pt>
                  <c:pt idx="5948">
                    <c:v>22.501991230328713</c:v>
                  </c:pt>
                  <c:pt idx="5950">
                    <c:v>-1910.1899161241454</c:v>
                  </c:pt>
                  <c:pt idx="5952">
                    <c:v>-537.7935025416391</c:v>
                  </c:pt>
                  <c:pt idx="5958">
                    <c:v>1942.7384112759082</c:v>
                  </c:pt>
                  <c:pt idx="5960">
                    <c:v>778.59715950453756</c:v>
                  </c:pt>
                  <c:pt idx="5963">
                    <c:v>371.01461945531264</c:v>
                  </c:pt>
                  <c:pt idx="5965">
                    <c:v>-375.11656379518536</c:v>
                  </c:pt>
                  <c:pt idx="5968">
                    <c:v>182.76519396141521</c:v>
                  </c:pt>
                  <c:pt idx="5970">
                    <c:v>467.52284976930241</c:v>
                  </c:pt>
                  <c:pt idx="5972">
                    <c:v>570.76815979656385</c:v>
                  </c:pt>
                  <c:pt idx="5974">
                    <c:v>-2248.2309476642222</c:v>
                  </c:pt>
                  <c:pt idx="5976">
                    <c:v>-1450.7119434384913</c:v>
                  </c:pt>
                  <c:pt idx="5982">
                    <c:v>793.61914951134531</c:v>
                  </c:pt>
                  <c:pt idx="5984">
                    <c:v>1663.6726138523809</c:v>
                  </c:pt>
                  <c:pt idx="5987">
                    <c:v>776.36769049915165</c:v>
                  </c:pt>
                  <c:pt idx="5989">
                    <c:v>85.426475482807291</c:v>
                  </c:pt>
                  <c:pt idx="5992">
                    <c:v>-257.36288071676609</c:v>
                  </c:pt>
                  <c:pt idx="5994">
                    <c:v>-80.133120518104988</c:v>
                  </c:pt>
                  <c:pt idx="5996">
                    <c:v>-445.00230795878088</c:v>
                  </c:pt>
                  <c:pt idx="5998">
                    <c:v>-1629.2505514513214</c:v>
                  </c:pt>
                  <c:pt idx="6000">
                    <c:v>-552.75328517331582</c:v>
                  </c:pt>
                  <c:pt idx="6006">
                    <c:v>1338.9914051692722</c:v>
                  </c:pt>
                  <c:pt idx="6008">
                    <c:v>1639.4027894562132</c:v>
                  </c:pt>
                  <c:pt idx="6011">
                    <c:v>-94.029587358571007</c:v>
                  </c:pt>
                  <c:pt idx="6013">
                    <c:v>-243.91545845628571</c:v>
                  </c:pt>
                  <c:pt idx="6016">
                    <c:v>-480.61022564976884</c:v>
                  </c:pt>
                  <c:pt idx="6018">
                    <c:v>735.37484674450025</c:v>
                  </c:pt>
                  <c:pt idx="6020">
                    <c:v>832.89853952530757</c:v>
                  </c:pt>
                  <c:pt idx="6022">
                    <c:v>-2766.8633961106498</c:v>
                  </c:pt>
                  <c:pt idx="6024">
                    <c:v>-791.16341329833813</c:v>
                  </c:pt>
                  <c:pt idx="6030">
                    <c:v>1809.4837767342251</c:v>
                  </c:pt>
                  <c:pt idx="6032">
                    <c:v>1395.4752883417059</c:v>
                  </c:pt>
                  <c:pt idx="6035">
                    <c:v>-975.8602712361062</c:v>
                  </c:pt>
                  <c:pt idx="6037">
                    <c:v>-197.22072556082639</c:v>
                  </c:pt>
                  <c:pt idx="6040">
                    <c:v>-275.29216615439509</c:v>
                  </c:pt>
                  <c:pt idx="6042">
                    <c:v>98.543170335997274</c:v>
                  </c:pt>
                  <c:pt idx="6044">
                    <c:v>1451.7667065131027</c:v>
                  </c:pt>
                  <c:pt idx="6046">
                    <c:v>-1131.3239050902994</c:v>
                  </c:pt>
                  <c:pt idx="6048">
                    <c:v>-2415.8346284072868</c:v>
                  </c:pt>
                  <c:pt idx="6054">
                    <c:v>853.07284014432662</c:v>
                  </c:pt>
                  <c:pt idx="6056">
                    <c:v>1210.6020271920897</c:v>
                  </c:pt>
                  <c:pt idx="6059">
                    <c:v>-117.26096957789559</c:v>
                  </c:pt>
                  <c:pt idx="6061">
                    <c:v>-39.391515615225217</c:v>
                  </c:pt>
                  <c:pt idx="6064">
                    <c:v>-1273.3189808385105</c:v>
                  </c:pt>
                  <c:pt idx="6066">
                    <c:v>1001.7155696615955</c:v>
                  </c:pt>
                  <c:pt idx="6068">
                    <c:v>1174.3298981647386</c:v>
                  </c:pt>
                  <c:pt idx="6070">
                    <c:v>-2113.3011676499082</c:v>
                  </c:pt>
                  <c:pt idx="6072">
                    <c:v>-1175.6096515780318</c:v>
                  </c:pt>
                  <c:pt idx="6078">
                    <c:v>-118.19985796390938</c:v>
                  </c:pt>
                  <c:pt idx="6080">
                    <c:v>1422.9739127982721</c:v>
                  </c:pt>
                  <c:pt idx="6083">
                    <c:v>403.68857641410796</c:v>
                  </c:pt>
                  <c:pt idx="6085">
                    <c:v>-530.78123339319791</c:v>
                  </c:pt>
                  <c:pt idx="6088">
                    <c:v>-220.55492814541503</c:v>
                  </c:pt>
                  <c:pt idx="6090">
                    <c:v>-214.44912616756483</c:v>
                  </c:pt>
                  <c:pt idx="6092">
                    <c:v>2598.6805233156156</c:v>
                  </c:pt>
                  <c:pt idx="6094">
                    <c:v>-2540.0868719704267</c:v>
                  </c:pt>
                  <c:pt idx="6096">
                    <c:v>-2494.113952106416</c:v>
                  </c:pt>
                  <c:pt idx="6102">
                    <c:v>30.220244627873399</c:v>
                  </c:pt>
                  <c:pt idx="6104">
                    <c:v>-435.64273079818486</c:v>
                  </c:pt>
                  <c:pt idx="6107">
                    <c:v>-459.51268648214682</c:v>
                  </c:pt>
                  <c:pt idx="6109">
                    <c:v>783.55008583342351</c:v>
                  </c:pt>
                  <c:pt idx="6112">
                    <c:v>-360.28163557236439</c:v>
                  </c:pt>
                  <c:pt idx="6114">
                    <c:v>915.17276139078604</c:v>
                  </c:pt>
                  <c:pt idx="6116">
                    <c:v>826.70404059820612</c:v>
                  </c:pt>
                  <c:pt idx="6118">
                    <c:v>-918.93237594008679</c:v>
                  </c:pt>
                  <c:pt idx="6120">
                    <c:v>-709.75783202521234</c:v>
                  </c:pt>
                  <c:pt idx="6126">
                    <c:v>-81.377962712576846</c:v>
                  </c:pt>
                  <c:pt idx="6128">
                    <c:v>1082.9476501689878</c:v>
                  </c:pt>
                  <c:pt idx="6131">
                    <c:v>-283.23464658066041</c:v>
                  </c:pt>
                  <c:pt idx="6133">
                    <c:v>214.55979976196068</c:v>
                  </c:pt>
                  <c:pt idx="6136">
                    <c:v>-479.95201057903796</c:v>
                  </c:pt>
                  <c:pt idx="6138">
                    <c:v>1379.4059908997915</c:v>
                  </c:pt>
                  <c:pt idx="6140">
                    <c:v>1043.3143663257979</c:v>
                  </c:pt>
                  <c:pt idx="6142">
                    <c:v>-2228.3865227962015</c:v>
                  </c:pt>
                  <c:pt idx="6144">
                    <c:v>-503.31155294756172</c:v>
                  </c:pt>
                  <c:pt idx="6150">
                    <c:v>1781.6280910522109</c:v>
                  </c:pt>
                  <c:pt idx="6152">
                    <c:v>947.95473151161787</c:v>
                  </c:pt>
                  <c:pt idx="6155">
                    <c:v>693.34232577978764</c:v>
                  </c:pt>
                  <c:pt idx="6157">
                    <c:v>-200.2209186449254</c:v>
                  </c:pt>
                  <c:pt idx="6160">
                    <c:v>-807.75755181470231</c:v>
                  </c:pt>
                  <c:pt idx="6162">
                    <c:v>556.68179487214729</c:v>
                  </c:pt>
                  <c:pt idx="6164">
                    <c:v>1071.140176869616</c:v>
                  </c:pt>
                  <c:pt idx="6166">
                    <c:v>-1629.9125198435213</c:v>
                  </c:pt>
                  <c:pt idx="6168">
                    <c:v>-1388.0141779840469</c:v>
                  </c:pt>
                  <c:pt idx="6174">
                    <c:v>1165.8915313225098</c:v>
                  </c:pt>
                  <c:pt idx="6176">
                    <c:v>1206.6361815388882</c:v>
                  </c:pt>
                  <c:pt idx="6179">
                    <c:v>413.6087989647167</c:v>
                  </c:pt>
                  <c:pt idx="6181">
                    <c:v>-368.23334058980618</c:v>
                  </c:pt>
                  <c:pt idx="6184">
                    <c:v>278.63083662477948</c:v>
                  </c:pt>
                  <c:pt idx="6186">
                    <c:v>81.580191187098535</c:v>
                  </c:pt>
                  <c:pt idx="6188">
                    <c:v>448.75681101965529</c:v>
                  </c:pt>
                  <c:pt idx="6190">
                    <c:v>-2678.4712179187991</c:v>
                  </c:pt>
                  <c:pt idx="6192">
                    <c:v>-666.62131853809842</c:v>
                  </c:pt>
                  <c:pt idx="6198">
                    <c:v>1000.0889130905634</c:v>
                  </c:pt>
                  <c:pt idx="6200">
                    <c:v>499.83875211097256</c:v>
                  </c:pt>
                  <c:pt idx="6203">
                    <c:v>-156.72880921911201</c:v>
                  </c:pt>
                  <c:pt idx="6205">
                    <c:v>-81.971463455052799</c:v>
                  </c:pt>
                  <c:pt idx="6208">
                    <c:v>-859.6153313529212</c:v>
                  </c:pt>
                  <c:pt idx="6210">
                    <c:v>1849.1212436728947</c:v>
                  </c:pt>
                  <c:pt idx="6212">
                    <c:v>196.09399372155895</c:v>
                  </c:pt>
                  <c:pt idx="6214">
                    <c:v>-1899.4103164605331</c:v>
                  </c:pt>
                  <c:pt idx="6216">
                    <c:v>-1038.9664490260275</c:v>
                  </c:pt>
                  <c:pt idx="6222">
                    <c:v>1213.4154734854692</c:v>
                  </c:pt>
                  <c:pt idx="6224">
                    <c:v>1055.1457092430501</c:v>
                  </c:pt>
                  <c:pt idx="6227">
                    <c:v>-563.34756332749748</c:v>
                  </c:pt>
                  <c:pt idx="6229">
                    <c:v>-144.25034048772432</c:v>
                  </c:pt>
                  <c:pt idx="6232">
                    <c:v>-559.25406273043336</c:v>
                  </c:pt>
                  <c:pt idx="6234">
                    <c:v>1454.7010659493899</c:v>
                  </c:pt>
                  <c:pt idx="6236">
                    <c:v>921.42603975884413</c:v>
                  </c:pt>
                  <c:pt idx="6238">
                    <c:v>-1868.1354770598264</c:v>
                  </c:pt>
                  <c:pt idx="6240">
                    <c:v>-1424.2372742044317</c:v>
                  </c:pt>
                  <c:pt idx="6246">
                    <c:v>-154.82591073199001</c:v>
                  </c:pt>
                  <c:pt idx="6248">
                    <c:v>1069.3936636201743</c:v>
                  </c:pt>
                  <c:pt idx="6251">
                    <c:v>242.00703130295915</c:v>
                  </c:pt>
                  <c:pt idx="6253">
                    <c:v>-200.76549331348906</c:v>
                  </c:pt>
                  <c:pt idx="6256">
                    <c:v>958.69991968074646</c:v>
                  </c:pt>
                  <c:pt idx="6258">
                    <c:v>498.81514998794228</c:v>
                  </c:pt>
                  <c:pt idx="6260">
                    <c:v>889.35609758546343</c:v>
                  </c:pt>
                  <c:pt idx="6262">
                    <c:v>-1902.9434626066541</c:v>
                  </c:pt>
                  <c:pt idx="6264">
                    <c:v>-1590.9661403477821</c:v>
                  </c:pt>
                  <c:pt idx="6270">
                    <c:v>416.8000441582135</c:v>
                  </c:pt>
                  <c:pt idx="6272">
                    <c:v>737.58603491149006</c:v>
                  </c:pt>
                  <c:pt idx="6275">
                    <c:v>-321.78672873471987</c:v>
                  </c:pt>
                  <c:pt idx="6277">
                    <c:v>51.036007361912198</c:v>
                  </c:pt>
                  <c:pt idx="6280">
                    <c:v>773.63665213540298</c:v>
                  </c:pt>
                  <c:pt idx="6282">
                    <c:v>10.012707098572719</c:v>
                  </c:pt>
                  <c:pt idx="6284">
                    <c:v>1257.1514296522946</c:v>
                  </c:pt>
                  <c:pt idx="6286">
                    <c:v>-1975.5889086277784</c:v>
                  </c:pt>
                  <c:pt idx="6288">
                    <c:v>-1055.1782928704833</c:v>
                  </c:pt>
                  <c:pt idx="6294">
                    <c:v>1629.3826096837711</c:v>
                  </c:pt>
                  <c:pt idx="6296">
                    <c:v>2092.0150862706287</c:v>
                  </c:pt>
                  <c:pt idx="6299">
                    <c:v>-249.06094584809762</c:v>
                  </c:pt>
                  <c:pt idx="6301">
                    <c:v>-241.12392710482527</c:v>
                  </c:pt>
                  <c:pt idx="6304">
                    <c:v>-631.44572053905358</c:v>
                  </c:pt>
                  <c:pt idx="6306">
                    <c:v>885.93261812043784</c:v>
                  </c:pt>
                  <c:pt idx="6308">
                    <c:v>545.9797251153941</c:v>
                  </c:pt>
                  <c:pt idx="6310">
                    <c:v>-1437.8791048082494</c:v>
                  </c:pt>
                  <c:pt idx="6312">
                    <c:v>-2319.6133737330165</c:v>
                  </c:pt>
                  <c:pt idx="6318">
                    <c:v>2598.682614079702</c:v>
                  </c:pt>
                  <c:pt idx="6320">
                    <c:v>1329.1355557788338</c:v>
                  </c:pt>
                  <c:pt idx="6323">
                    <c:v>-1034.2229166450306</c:v>
                  </c:pt>
                  <c:pt idx="6325">
                    <c:v>-319.14575197637532</c:v>
                  </c:pt>
                  <c:pt idx="6328">
                    <c:v>18.468359972790495</c:v>
                  </c:pt>
                  <c:pt idx="6330">
                    <c:v>705.32036308299575</c:v>
                  </c:pt>
                  <c:pt idx="6332">
                    <c:v>1442.4185501494248</c:v>
                  </c:pt>
                  <c:pt idx="6334">
                    <c:v>-2541.7633179006189</c:v>
                  </c:pt>
                  <c:pt idx="6336">
                    <c:v>-1593.4888077644046</c:v>
                  </c:pt>
                  <c:pt idx="6342">
                    <c:v>1764.5180924126234</c:v>
                  </c:pt>
                  <c:pt idx="6344">
                    <c:v>764.14622933882129</c:v>
                  </c:pt>
                  <c:pt idx="6347">
                    <c:v>522.84373201744165</c:v>
                  </c:pt>
                  <c:pt idx="6349">
                    <c:v>-337.48265837513827</c:v>
                  </c:pt>
                  <c:pt idx="6352">
                    <c:v>-158.25197227514582</c:v>
                  </c:pt>
                  <c:pt idx="6354">
                    <c:v>-195.22970187698957</c:v>
                  </c:pt>
                  <c:pt idx="6356">
                    <c:v>2168.1355498044977</c:v>
                  </c:pt>
                  <c:pt idx="6358">
                    <c:v>-3121.924046441949</c:v>
                  </c:pt>
                  <c:pt idx="6360">
                    <c:v>-1595.547179578245</c:v>
                  </c:pt>
                  <c:pt idx="6366">
                    <c:v>1428.327490204023</c:v>
                  </c:pt>
                  <c:pt idx="6368">
                    <c:v>1140.5751985017414</c:v>
                  </c:pt>
                  <c:pt idx="6371">
                    <c:v>-260.79835709542749</c:v>
                  </c:pt>
                  <c:pt idx="6373">
                    <c:v>-362.42880759297987</c:v>
                  </c:pt>
                  <c:pt idx="6376">
                    <c:v>-422.79205472559261</c:v>
                  </c:pt>
                  <c:pt idx="6378">
                    <c:v>901.61354178976035</c:v>
                  </c:pt>
                  <c:pt idx="6380">
                    <c:v>1427.4731360022124</c:v>
                  </c:pt>
                  <c:pt idx="6382">
                    <c:v>-1979.0451433319577</c:v>
                  </c:pt>
                  <c:pt idx="6384">
                    <c:v>-1724.609620840949</c:v>
                  </c:pt>
                  <c:pt idx="6390">
                    <c:v>267.8334660003693</c:v>
                  </c:pt>
                  <c:pt idx="6392">
                    <c:v>1684.4355039139809</c:v>
                  </c:pt>
                  <c:pt idx="6395">
                    <c:v>-342.29111684285817</c:v>
                  </c:pt>
                  <c:pt idx="6397">
                    <c:v>-377.96726084733382</c:v>
                  </c:pt>
                  <c:pt idx="6400">
                    <c:v>-83.410962844543974</c:v>
                  </c:pt>
                  <c:pt idx="6402">
                    <c:v>-302.68214716065631</c:v>
                  </c:pt>
                  <c:pt idx="6404">
                    <c:v>1190.3632505526948</c:v>
                  </c:pt>
                  <c:pt idx="6406">
                    <c:v>-1780.5005334187608</c:v>
                  </c:pt>
                  <c:pt idx="6408">
                    <c:v>-493.19838860012169</c:v>
                  </c:pt>
                  <c:pt idx="6414">
                    <c:v>-599.27396579189553</c:v>
                  </c:pt>
                  <c:pt idx="6416">
                    <c:v>961.05270692759404</c:v>
                  </c:pt>
                  <c:pt idx="6419">
                    <c:v>461.53342455505299</c:v>
                  </c:pt>
                  <c:pt idx="6421">
                    <c:v>-699.207121976091</c:v>
                  </c:pt>
                  <c:pt idx="6424">
                    <c:v>-122.49156812438014</c:v>
                  </c:pt>
                  <c:pt idx="6426">
                    <c:v>747.71077243905893</c:v>
                  </c:pt>
                  <c:pt idx="6428">
                    <c:v>1685.2205930327</c:v>
                  </c:pt>
                  <c:pt idx="6430">
                    <c:v>-2016.480077494527</c:v>
                  </c:pt>
                  <c:pt idx="6432">
                    <c:v>-1294.9761890783921</c:v>
                  </c:pt>
                  <c:pt idx="6438">
                    <c:v>-128.05628593263282</c:v>
                  </c:pt>
                  <c:pt idx="6440">
                    <c:v>785.41611763182482</c:v>
                  </c:pt>
                  <c:pt idx="6443">
                    <c:v>266.26761928462474</c:v>
                  </c:pt>
                  <c:pt idx="6445">
                    <c:v>-569.84815218929725</c:v>
                  </c:pt>
                  <c:pt idx="6448">
                    <c:v>338.51636377988507</c:v>
                  </c:pt>
                  <c:pt idx="6450">
                    <c:v>267.61917928450021</c:v>
                  </c:pt>
                  <c:pt idx="6452">
                    <c:v>1502.0983109144472</c:v>
                  </c:pt>
                  <c:pt idx="6454">
                    <c:v>-1802.047885101847</c:v>
                  </c:pt>
                  <c:pt idx="6456">
                    <c:v>-1218.9325203807912</c:v>
                  </c:pt>
                  <c:pt idx="6462">
                    <c:v>1960.8946087619115</c:v>
                  </c:pt>
                  <c:pt idx="6464">
                    <c:v>981.99006720935358</c:v>
                  </c:pt>
                  <c:pt idx="6467">
                    <c:v>-316.44783555740651</c:v>
                  </c:pt>
                  <c:pt idx="6469">
                    <c:v>-204.0681836931235</c:v>
                  </c:pt>
                  <c:pt idx="6472">
                    <c:v>-650.82895977943554</c:v>
                  </c:pt>
                  <c:pt idx="6474">
                    <c:v>-141.80635415339202</c:v>
                  </c:pt>
                  <c:pt idx="6476">
                    <c:v>1594.0902854592841</c:v>
                  </c:pt>
                  <c:pt idx="6478">
                    <c:v>-2075.4694724206129</c:v>
                  </c:pt>
                  <c:pt idx="6480">
                    <c:v>-719.74159964949831</c:v>
                  </c:pt>
                  <c:pt idx="6486">
                    <c:v>1369.1502109564299</c:v>
                  </c:pt>
                  <c:pt idx="6488">
                    <c:v>634.36107280011674</c:v>
                  </c:pt>
                  <c:pt idx="6491">
                    <c:v>-94.576683527089699</c:v>
                  </c:pt>
                  <c:pt idx="6493">
                    <c:v>-34.440310285048326</c:v>
                  </c:pt>
                  <c:pt idx="6496">
                    <c:v>-754.96889674361591</c:v>
                  </c:pt>
                  <c:pt idx="6498">
                    <c:v>889.85216628247144</c:v>
                  </c:pt>
                  <c:pt idx="6500">
                    <c:v>1234.9224121821026</c:v>
                  </c:pt>
                  <c:pt idx="6502">
                    <c:v>-2201.297376590428</c:v>
                  </c:pt>
                  <c:pt idx="6504">
                    <c:v>-1215.0577748894702</c:v>
                  </c:pt>
                  <c:pt idx="6510">
                    <c:v>1167.9530447034886</c:v>
                  </c:pt>
                  <c:pt idx="6512">
                    <c:v>1209.0963624665383</c:v>
                  </c:pt>
                  <c:pt idx="6515">
                    <c:v>424.11268542685684</c:v>
                  </c:pt>
                  <c:pt idx="6517">
                    <c:v>-25.912427089420817</c:v>
                  </c:pt>
                  <c:pt idx="6520">
                    <c:v>-1230.3079702666655</c:v>
                  </c:pt>
                  <c:pt idx="6522">
                    <c:v>407.65439589083326</c:v>
                  </c:pt>
                  <c:pt idx="6524">
                    <c:v>1267.2415571258534</c:v>
                  </c:pt>
                  <c:pt idx="6526">
                    <c:v>-2215.1348646259703</c:v>
                  </c:pt>
                  <c:pt idx="6528">
                    <c:v>-776.66580232144042</c:v>
                  </c:pt>
                  <c:pt idx="6534">
                    <c:v>874.49130785861053</c:v>
                  </c:pt>
                  <c:pt idx="6536">
                    <c:v>1730.7571127617794</c:v>
                  </c:pt>
                  <c:pt idx="6539">
                    <c:v>-827.12860178485425</c:v>
                  </c:pt>
                  <c:pt idx="6541">
                    <c:v>-568.30993778497032</c:v>
                  </c:pt>
                  <c:pt idx="6544">
                    <c:v>-503.00133931055279</c:v>
                  </c:pt>
                  <c:pt idx="6546">
                    <c:v>767.5685217224127</c:v>
                  </c:pt>
                  <c:pt idx="6548">
                    <c:v>1200.7646581726549</c:v>
                  </c:pt>
                  <c:pt idx="6550">
                    <c:v>-2075.1830045828756</c:v>
                  </c:pt>
                  <c:pt idx="6552">
                    <c:v>-1232.4323188930939</c:v>
                  </c:pt>
                  <c:pt idx="6558">
                    <c:v>-416.41038562614267</c:v>
                  </c:pt>
                  <c:pt idx="6560">
                    <c:v>1869.7105727149465</c:v>
                  </c:pt>
                  <c:pt idx="6563">
                    <c:v>219.68125916966528</c:v>
                  </c:pt>
                  <c:pt idx="6565">
                    <c:v>-768.00934663230328</c:v>
                  </c:pt>
                  <c:pt idx="6568">
                    <c:v>-561.59808652799074</c:v>
                  </c:pt>
                  <c:pt idx="6570">
                    <c:v>811.23633424452419</c:v>
                  </c:pt>
                  <c:pt idx="6572">
                    <c:v>937.28331707260804</c:v>
                  </c:pt>
                  <c:pt idx="6574">
                    <c:v>-2294.8247669553093</c:v>
                  </c:pt>
                  <c:pt idx="6576">
                    <c:v>41.929304933151798</c:v>
                  </c:pt>
                  <c:pt idx="6582">
                    <c:v>514.36646607743205</c:v>
                  </c:pt>
                  <c:pt idx="6584">
                    <c:v>454.59773750527711</c:v>
                  </c:pt>
                  <c:pt idx="6587">
                    <c:v>532.55277347192714</c:v>
                  </c:pt>
                  <c:pt idx="6589">
                    <c:v>-406.23698372824583</c:v>
                  </c:pt>
                  <c:pt idx="6592">
                    <c:v>-197.48634342359219</c:v>
                  </c:pt>
                  <c:pt idx="6594">
                    <c:v>1107.3413474749177</c:v>
                  </c:pt>
                  <c:pt idx="6596">
                    <c:v>525.29595090510884</c:v>
                  </c:pt>
                  <c:pt idx="6598">
                    <c:v>-1656.8353765322845</c:v>
                  </c:pt>
                  <c:pt idx="6600">
                    <c:v>-945.37162093710322</c:v>
                  </c:pt>
                  <c:pt idx="6606">
                    <c:v>-31.730504154636947</c:v>
                  </c:pt>
                  <c:pt idx="6608">
                    <c:v>1039.9025007581931</c:v>
                  </c:pt>
                  <c:pt idx="6611">
                    <c:v>628.52378074520857</c:v>
                  </c:pt>
                  <c:pt idx="6613">
                    <c:v>-5.6168324172413122</c:v>
                  </c:pt>
                  <c:pt idx="6616">
                    <c:v>-401.77657816603642</c:v>
                  </c:pt>
                  <c:pt idx="6618">
                    <c:v>187.77165728792534</c:v>
                  </c:pt>
                  <c:pt idx="6620">
                    <c:v>1322.7518395376937</c:v>
                  </c:pt>
                  <c:pt idx="6622">
                    <c:v>-1542.649699222422</c:v>
                  </c:pt>
                  <c:pt idx="6624">
                    <c:v>-1279.7392006987684</c:v>
                  </c:pt>
                  <c:pt idx="6630">
                    <c:v>609.51004338200437</c:v>
                  </c:pt>
                  <c:pt idx="6632">
                    <c:v>2014.3435698538051</c:v>
                  </c:pt>
                  <c:pt idx="6635">
                    <c:v>-11.330217575461575</c:v>
                  </c:pt>
                  <c:pt idx="6637">
                    <c:v>-247.02559583675975</c:v>
                  </c:pt>
                  <c:pt idx="6640">
                    <c:v>53.611986213598357</c:v>
                  </c:pt>
                  <c:pt idx="6642">
                    <c:v>-52.785306988003867</c:v>
                  </c:pt>
                  <c:pt idx="6644">
                    <c:v>1346.0117068479085</c:v>
                  </c:pt>
                  <c:pt idx="6646">
                    <c:v>-2268.9923198479955</c:v>
                  </c:pt>
                  <c:pt idx="6648">
                    <c:v>-1166.2919038327291</c:v>
                  </c:pt>
                  <c:pt idx="6654">
                    <c:v>1252.6670193362315</c:v>
                  </c:pt>
                  <c:pt idx="6656">
                    <c:v>868.0111928505994</c:v>
                  </c:pt>
                  <c:pt idx="6659">
                    <c:v>332.68199527380239</c:v>
                  </c:pt>
                  <c:pt idx="6661">
                    <c:v>-306.08290734443835</c:v>
                  </c:pt>
                  <c:pt idx="6664">
                    <c:v>-0.81317387597482593</c:v>
                  </c:pt>
                  <c:pt idx="6666">
                    <c:v>-1.7751297402319324</c:v>
                  </c:pt>
                  <c:pt idx="6668">
                    <c:v>1412.029480643705</c:v>
                  </c:pt>
                  <c:pt idx="6670">
                    <c:v>-2355.7884540378891</c:v>
                  </c:pt>
                  <c:pt idx="6672">
                    <c:v>-1106.0501463595228</c:v>
                  </c:pt>
                  <c:pt idx="6678">
                    <c:v>1568.2299785515497</c:v>
                  </c:pt>
                  <c:pt idx="6680">
                    <c:v>191.2589427152725</c:v>
                  </c:pt>
                  <c:pt idx="6683">
                    <c:v>-148.97528048459935</c:v>
                  </c:pt>
                  <c:pt idx="6685">
                    <c:v>753.99115870218884</c:v>
                  </c:pt>
                  <c:pt idx="6688">
                    <c:v>-278.77196666279815</c:v>
                  </c:pt>
                  <c:pt idx="6690">
                    <c:v>-150.14167290602927</c:v>
                  </c:pt>
                  <c:pt idx="6692">
                    <c:v>932.11914721074572</c:v>
                  </c:pt>
                  <c:pt idx="6694">
                    <c:v>-1702.3586168609254</c:v>
                  </c:pt>
                  <c:pt idx="6696">
                    <c:v>-828.61397164892878</c:v>
                  </c:pt>
                  <c:pt idx="6702">
                    <c:v>1224.1151037320469</c:v>
                  </c:pt>
                  <c:pt idx="6704">
                    <c:v>814.89434228603568</c:v>
                  </c:pt>
                  <c:pt idx="6707">
                    <c:v>185.89166489068884</c:v>
                  </c:pt>
                  <c:pt idx="6709">
                    <c:v>-304.29661217296234</c:v>
                  </c:pt>
                  <c:pt idx="6712">
                    <c:v>-407.06604020553277</c:v>
                  </c:pt>
                  <c:pt idx="6714">
                    <c:v>764.33201887483483</c:v>
                  </c:pt>
                  <c:pt idx="6716">
                    <c:v>788.19787570369772</c:v>
                  </c:pt>
                  <c:pt idx="6718">
                    <c:v>-1324.5017058644098</c:v>
                  </c:pt>
                  <c:pt idx="6720">
                    <c:v>-1653.9531288604794</c:v>
                  </c:pt>
                  <c:pt idx="6726">
                    <c:v>928.82815666661918</c:v>
                  </c:pt>
                  <c:pt idx="6728">
                    <c:v>1436.3677373515766</c:v>
                  </c:pt>
                  <c:pt idx="6731">
                    <c:v>-335.54460778051543</c:v>
                  </c:pt>
                  <c:pt idx="6733">
                    <c:v>136.75953457238757</c:v>
                  </c:pt>
                  <c:pt idx="6736">
                    <c:v>-371.31138143938369</c:v>
                  </c:pt>
                  <c:pt idx="6738">
                    <c:v>-39.027455906283649</c:v>
                  </c:pt>
                  <c:pt idx="6740">
                    <c:v>868.96545824921122</c:v>
                  </c:pt>
                  <c:pt idx="6742">
                    <c:v>-2033.1778385896687</c:v>
                  </c:pt>
                  <c:pt idx="6744">
                    <c:v>-901.16330807428858</c:v>
                  </c:pt>
                  <c:pt idx="6750">
                    <c:v>5.7854175040756672</c:v>
                  </c:pt>
                  <c:pt idx="6752">
                    <c:v>970.95096661133721</c:v>
                  </c:pt>
                  <c:pt idx="6755">
                    <c:v>724.6474518465111</c:v>
                  </c:pt>
                  <c:pt idx="6757">
                    <c:v>-666.8411303934281</c:v>
                  </c:pt>
                  <c:pt idx="6760">
                    <c:v>200.79476723978769</c:v>
                  </c:pt>
                  <c:pt idx="6762">
                    <c:v>99.875555990418434</c:v>
                  </c:pt>
                  <c:pt idx="6764">
                    <c:v>636.57048573647262</c:v>
                  </c:pt>
                  <c:pt idx="6766">
                    <c:v>-1132.2903399006518</c:v>
                  </c:pt>
                  <c:pt idx="6768">
                    <c:v>-1338.7674191412734</c:v>
                  </c:pt>
                  <c:pt idx="6774">
                    <c:v>288.52815662898865</c:v>
                  </c:pt>
                  <c:pt idx="6776">
                    <c:v>689.26608792970546</c:v>
                  </c:pt>
                  <c:pt idx="6779">
                    <c:v>518.42950064352226</c:v>
                  </c:pt>
                  <c:pt idx="6781">
                    <c:v>-664.39757679102877</c:v>
                  </c:pt>
                  <c:pt idx="6784">
                    <c:v>231.6278835273788</c:v>
                  </c:pt>
                  <c:pt idx="6786">
                    <c:v>547.82190896704196</c:v>
                  </c:pt>
                  <c:pt idx="6788">
                    <c:v>826.434673717431</c:v>
                  </c:pt>
                  <c:pt idx="6790">
                    <c:v>-1459.2872019191764</c:v>
                  </c:pt>
                  <c:pt idx="6792">
                    <c:v>-1233.2296198038275</c:v>
                  </c:pt>
                  <c:pt idx="6798">
                    <c:v>1176.6804057806039</c:v>
                  </c:pt>
                  <c:pt idx="6800">
                    <c:v>503.96850914012066</c:v>
                  </c:pt>
                  <c:pt idx="6803">
                    <c:v>956.46354071038513</c:v>
                  </c:pt>
                  <c:pt idx="6805">
                    <c:v>-157.28613507942646</c:v>
                  </c:pt>
                  <c:pt idx="6808">
                    <c:v>32.660101399034829</c:v>
                  </c:pt>
                  <c:pt idx="6810">
                    <c:v>-159.44240328049636</c:v>
                  </c:pt>
                  <c:pt idx="6812">
                    <c:v>1892.5637979767143</c:v>
                  </c:pt>
                  <c:pt idx="6814">
                    <c:v>-2943.5040280547219</c:v>
                  </c:pt>
                  <c:pt idx="6816">
                    <c:v>-362.91051971064917</c:v>
                  </c:pt>
                  <c:pt idx="6822">
                    <c:v>1014.713616751671</c:v>
                  </c:pt>
                  <c:pt idx="6824">
                    <c:v>718.98214532429301</c:v>
                  </c:pt>
                  <c:pt idx="6827">
                    <c:v>68.391086299878225</c:v>
                  </c:pt>
                  <c:pt idx="6829">
                    <c:v>-4.4113926084082777</c:v>
                  </c:pt>
                  <c:pt idx="6832">
                    <c:v>-571.64256141178703</c:v>
                  </c:pt>
                  <c:pt idx="6834">
                    <c:v>531.65434307752548</c:v>
                  </c:pt>
                  <c:pt idx="6836">
                    <c:v>665.69499124592403</c:v>
                  </c:pt>
                  <c:pt idx="6838">
                    <c:v>-1678.2876584040059</c:v>
                  </c:pt>
                  <c:pt idx="6840">
                    <c:v>-1329.1983902266766</c:v>
                  </c:pt>
                  <c:pt idx="6846">
                    <c:v>1434.9244038006418</c:v>
                  </c:pt>
                  <c:pt idx="6848">
                    <c:v>1333.531847830307</c:v>
                  </c:pt>
                  <c:pt idx="6851">
                    <c:v>-349.79878980506146</c:v>
                  </c:pt>
                  <c:pt idx="6853">
                    <c:v>55.120876248072818</c:v>
                  </c:pt>
                  <c:pt idx="6856">
                    <c:v>-257.84711506709391</c:v>
                  </c:pt>
                  <c:pt idx="6858">
                    <c:v>76.1292775822767</c:v>
                  </c:pt>
                  <c:pt idx="6860">
                    <c:v>988.4854227818505</c:v>
                  </c:pt>
                  <c:pt idx="6862">
                    <c:v>-1685.1897265783991</c:v>
                  </c:pt>
                  <c:pt idx="6864">
                    <c:v>-1098.722039779399</c:v>
                  </c:pt>
                  <c:pt idx="6870">
                    <c:v>908.52703296832806</c:v>
                  </c:pt>
                  <c:pt idx="6872">
                    <c:v>1486.7179433026413</c:v>
                  </c:pt>
                  <c:pt idx="6875">
                    <c:v>248.22954941382159</c:v>
                  </c:pt>
                  <c:pt idx="6877">
                    <c:v>-251.32529042330316</c:v>
                  </c:pt>
                  <c:pt idx="6880">
                    <c:v>124.19871551514188</c:v>
                  </c:pt>
                  <c:pt idx="6882">
                    <c:v>11.171015342926694</c:v>
                  </c:pt>
                  <c:pt idx="6884">
                    <c:v>898.79873685467828</c:v>
                  </c:pt>
                  <c:pt idx="6886">
                    <c:v>-2403.8897892726382</c:v>
                  </c:pt>
                  <c:pt idx="6888">
                    <c:v>-1063.8088291939912</c:v>
                  </c:pt>
                  <c:pt idx="6894">
                    <c:v>1241.808856823176</c:v>
                  </c:pt>
                  <c:pt idx="6896">
                    <c:v>896.56090740174659</c:v>
                  </c:pt>
                  <c:pt idx="6899">
                    <c:v>-227.86081279747123</c:v>
                  </c:pt>
                  <c:pt idx="6901">
                    <c:v>322.3053152825014</c:v>
                  </c:pt>
                  <c:pt idx="6904">
                    <c:v>-129.63197226458033</c:v>
                  </c:pt>
                  <c:pt idx="6906">
                    <c:v>117.21535885838966</c:v>
                  </c:pt>
                  <c:pt idx="6908">
                    <c:v>561.80779609111596</c:v>
                  </c:pt>
                  <c:pt idx="6910">
                    <c:v>-1715.6977538086521</c:v>
                  </c:pt>
                  <c:pt idx="6912">
                    <c:v>-1060.4801624381889</c:v>
                  </c:pt>
                  <c:pt idx="6918">
                    <c:v>50.500461859634015</c:v>
                  </c:pt>
                  <c:pt idx="6920">
                    <c:v>1329.3046678213232</c:v>
                  </c:pt>
                  <c:pt idx="6923">
                    <c:v>67.83097269890095</c:v>
                  </c:pt>
                  <c:pt idx="6925">
                    <c:v>12.504144009602896</c:v>
                  </c:pt>
                  <c:pt idx="6928">
                    <c:v>-391.48840971095342</c:v>
                  </c:pt>
                  <c:pt idx="6930">
                    <c:v>497.90347648278293</c:v>
                  </c:pt>
                  <c:pt idx="6932">
                    <c:v>1513.5629736324208</c:v>
                  </c:pt>
                  <c:pt idx="6934">
                    <c:v>-1692.7903957047874</c:v>
                  </c:pt>
                  <c:pt idx="6936">
                    <c:v>-1958.9689970725085</c:v>
                  </c:pt>
                  <c:pt idx="6942">
                    <c:v>260.7862501832733</c:v>
                  </c:pt>
                  <c:pt idx="6944">
                    <c:v>885.02660814704177</c:v>
                  </c:pt>
                  <c:pt idx="6947">
                    <c:v>324.50966799694106</c:v>
                  </c:pt>
                  <c:pt idx="6949">
                    <c:v>546.59598821732652</c:v>
                  </c:pt>
                  <c:pt idx="6952">
                    <c:v>-729.52686858708694</c:v>
                  </c:pt>
                  <c:pt idx="6954">
                    <c:v>1281.5232209842943</c:v>
                  </c:pt>
                  <c:pt idx="6956">
                    <c:v>740.72537880865093</c:v>
                  </c:pt>
                  <c:pt idx="6958">
                    <c:v>-2490.5145400326019</c:v>
                  </c:pt>
                  <c:pt idx="6960">
                    <c:v>-883.28765934397234</c:v>
                  </c:pt>
                  <c:pt idx="6966">
                    <c:v>1460.9918880542573</c:v>
                  </c:pt>
                  <c:pt idx="6968">
                    <c:v>1109.3075970740447</c:v>
                  </c:pt>
                  <c:pt idx="6971">
                    <c:v>254.90395887067461</c:v>
                  </c:pt>
                  <c:pt idx="6973">
                    <c:v>-39.947910985425551</c:v>
                  </c:pt>
                  <c:pt idx="6976">
                    <c:v>-517.44775816740002</c:v>
                  </c:pt>
                  <c:pt idx="6978">
                    <c:v>-120.83966961853366</c:v>
                  </c:pt>
                  <c:pt idx="6980">
                    <c:v>1582.9449728769905</c:v>
                  </c:pt>
                  <c:pt idx="6982">
                    <c:v>-2300.4178038625305</c:v>
                  </c:pt>
                  <c:pt idx="6984">
                    <c:v>-767.19344481419648</c:v>
                  </c:pt>
                  <c:pt idx="6990">
                    <c:v>1377.3425386264353</c:v>
                  </c:pt>
                  <c:pt idx="6992">
                    <c:v>397.21131957444595</c:v>
                  </c:pt>
                  <c:pt idx="6995">
                    <c:v>600.61159080615107</c:v>
                  </c:pt>
                  <c:pt idx="6997">
                    <c:v>-282.19197460798205</c:v>
                  </c:pt>
                  <c:pt idx="7000">
                    <c:v>-483.61032482273185</c:v>
                  </c:pt>
                  <c:pt idx="7002">
                    <c:v>-584.11029896829132</c:v>
                  </c:pt>
                  <c:pt idx="7004">
                    <c:v>2274.0743071709003</c:v>
                  </c:pt>
                  <c:pt idx="7006">
                    <c:v>-2139.2472761863573</c:v>
                  </c:pt>
                  <c:pt idx="7008">
                    <c:v>-934.69260929633856</c:v>
                  </c:pt>
                  <c:pt idx="7014">
                    <c:v>617.97265207311466</c:v>
                  </c:pt>
                  <c:pt idx="7016">
                    <c:v>1010.5706724223</c:v>
                  </c:pt>
                  <c:pt idx="7019">
                    <c:v>798.37143948231824</c:v>
                  </c:pt>
                  <c:pt idx="7021">
                    <c:v>-631.13059414048985</c:v>
                  </c:pt>
                  <c:pt idx="7024">
                    <c:v>699.45377968888533</c:v>
                  </c:pt>
                  <c:pt idx="7026">
                    <c:v>-260.40072061899082</c:v>
                  </c:pt>
                  <c:pt idx="7028">
                    <c:v>356.63353002962504</c:v>
                  </c:pt>
                  <c:pt idx="7030">
                    <c:v>-1963.6293548047161</c:v>
                  </c:pt>
                  <c:pt idx="7032">
                    <c:v>-902.3346344380152</c:v>
                  </c:pt>
                  <c:pt idx="7038">
                    <c:v>1172.9091762388944</c:v>
                  </c:pt>
                  <c:pt idx="7040">
                    <c:v>581.8229045349417</c:v>
                  </c:pt>
                  <c:pt idx="7043">
                    <c:v>-21.511568547724892</c:v>
                  </c:pt>
                  <c:pt idx="7045">
                    <c:v>430.81937432892846</c:v>
                  </c:pt>
                  <c:pt idx="7048">
                    <c:v>-33.389751547440028</c:v>
                  </c:pt>
                  <c:pt idx="7050">
                    <c:v>-205.3782424323781</c:v>
                  </c:pt>
                  <c:pt idx="7052">
                    <c:v>582.51294465194587</c:v>
                  </c:pt>
                  <c:pt idx="7054">
                    <c:v>-1820.5135521881293</c:v>
                  </c:pt>
                  <c:pt idx="7056">
                    <c:v>-1521.0270649941067</c:v>
                  </c:pt>
                  <c:pt idx="7062">
                    <c:v>1665.9273701174352</c:v>
                  </c:pt>
                  <c:pt idx="7064">
                    <c:v>1585.7696495451364</c:v>
                  </c:pt>
                  <c:pt idx="7067">
                    <c:v>-251.18298525146383</c:v>
                  </c:pt>
                  <c:pt idx="7069">
                    <c:v>278.99766006238497</c:v>
                  </c:pt>
                  <c:pt idx="7072">
                    <c:v>-908.91587339911712</c:v>
                  </c:pt>
                  <c:pt idx="7074">
                    <c:v>721.21033761347462</c:v>
                  </c:pt>
                  <c:pt idx="7076">
                    <c:v>736.10356906847301</c:v>
                  </c:pt>
                  <c:pt idx="7078">
                    <c:v>-2058.3623186320565</c:v>
                  </c:pt>
                  <c:pt idx="7080">
                    <c:v>-1621.2231855644022</c:v>
                  </c:pt>
                  <c:pt idx="7086">
                    <c:v>1032.0745898060231</c:v>
                  </c:pt>
                  <c:pt idx="7088">
                    <c:v>796.62767719061048</c:v>
                  </c:pt>
                  <c:pt idx="7091">
                    <c:v>507.15052483618274</c:v>
                  </c:pt>
                  <c:pt idx="7093">
                    <c:v>153.36095577699234</c:v>
                  </c:pt>
                  <c:pt idx="7096">
                    <c:v>-531.23212923969186</c:v>
                  </c:pt>
                  <c:pt idx="7098">
                    <c:v>206.1607656457054</c:v>
                  </c:pt>
                  <c:pt idx="7100">
                    <c:v>1070.0842459792711</c:v>
                  </c:pt>
                  <c:pt idx="7102">
                    <c:v>-1217.0178463293105</c:v>
                  </c:pt>
                  <c:pt idx="7104">
                    <c:v>-2040.0800545655511</c:v>
                  </c:pt>
                  <c:pt idx="7110">
                    <c:v>334.18987342056789</c:v>
                  </c:pt>
                  <c:pt idx="7112">
                    <c:v>1209.2368186072581</c:v>
                  </c:pt>
                  <c:pt idx="7115">
                    <c:v>-83.887373561778077</c:v>
                  </c:pt>
                  <c:pt idx="7117">
                    <c:v>501.89932184356076</c:v>
                  </c:pt>
                  <c:pt idx="7120">
                    <c:v>172.6069553990601</c:v>
                  </c:pt>
                  <c:pt idx="7122">
                    <c:v>222.23906244829232</c:v>
                  </c:pt>
                  <c:pt idx="7124">
                    <c:v>1413.2563217613861</c:v>
                  </c:pt>
                  <c:pt idx="7126">
                    <c:v>-2191.8800617401866</c:v>
                  </c:pt>
                  <c:pt idx="7128">
                    <c:v>-1179.9347373033524</c:v>
                  </c:pt>
                  <c:pt idx="7134">
                    <c:v>999.39921560183939</c:v>
                  </c:pt>
                  <c:pt idx="7136">
                    <c:v>903.58288273945436</c:v>
                  </c:pt>
                  <c:pt idx="7139">
                    <c:v>411.6811319417975</c:v>
                  </c:pt>
                  <c:pt idx="7141">
                    <c:v>-51.079031104984097</c:v>
                  </c:pt>
                  <c:pt idx="7144">
                    <c:v>111.68122902771211</c:v>
                  </c:pt>
                  <c:pt idx="7146">
                    <c:v>-485.97662044631215</c:v>
                  </c:pt>
                  <c:pt idx="7148">
                    <c:v>2354.6963080913174</c:v>
                  </c:pt>
                  <c:pt idx="7150">
                    <c:v>-2979.5195641678729</c:v>
                  </c:pt>
                  <c:pt idx="7152">
                    <c:v>-1494.9243965242276</c:v>
                  </c:pt>
                  <c:pt idx="7158">
                    <c:v>1458.406241982033</c:v>
                  </c:pt>
                  <c:pt idx="7160">
                    <c:v>1134.2469400873542</c:v>
                  </c:pt>
                  <c:pt idx="7163">
                    <c:v>287.13339154410096</c:v>
                  </c:pt>
                  <c:pt idx="7165">
                    <c:v>835.48781189968577</c:v>
                  </c:pt>
                  <c:pt idx="7168">
                    <c:v>-743.75033516794429</c:v>
                  </c:pt>
                  <c:pt idx="7170">
                    <c:v>-288.37692667988813</c:v>
                  </c:pt>
                  <c:pt idx="7172">
                    <c:v>597.53106430627122</c:v>
                  </c:pt>
                  <c:pt idx="7174">
                    <c:v>-1431.3513464731932</c:v>
                  </c:pt>
                  <c:pt idx="7176">
                    <c:v>-2011.7737367291611</c:v>
                  </c:pt>
                  <c:pt idx="7182">
                    <c:v>1803.7652110883755</c:v>
                  </c:pt>
                  <c:pt idx="7184">
                    <c:v>844.82898699836369</c:v>
                  </c:pt>
                  <c:pt idx="7187">
                    <c:v>833.56496088955282</c:v>
                  </c:pt>
                  <c:pt idx="7189">
                    <c:v>-145.89443265693626</c:v>
                  </c:pt>
                  <c:pt idx="7192">
                    <c:v>-682.71676414167814</c:v>
                  </c:pt>
                  <c:pt idx="7194">
                    <c:v>409.49241493464797</c:v>
                  </c:pt>
                  <c:pt idx="7196">
                    <c:v>492.74316803317561</c:v>
                  </c:pt>
                  <c:pt idx="7198">
                    <c:v>-1674.9262037045919</c:v>
                  </c:pt>
                  <c:pt idx="7200">
                    <c:v>-1170.3168727951179</c:v>
                  </c:pt>
                  <c:pt idx="7206">
                    <c:v>784.42922276608806</c:v>
                  </c:pt>
                  <c:pt idx="7208">
                    <c:v>1202.9250699100376</c:v>
                  </c:pt>
                  <c:pt idx="7211">
                    <c:v>716.75712474002466</c:v>
                  </c:pt>
                  <c:pt idx="7213">
                    <c:v>-438.21221782634348</c:v>
                  </c:pt>
                  <c:pt idx="7216">
                    <c:v>370.93026515337078</c:v>
                  </c:pt>
                  <c:pt idx="7218">
                    <c:v>2.3335503766993497</c:v>
                  </c:pt>
                  <c:pt idx="7220">
                    <c:v>-55.311209838147988</c:v>
                  </c:pt>
                  <c:pt idx="7222">
                    <c:v>-1975.3590792498071</c:v>
                  </c:pt>
                  <c:pt idx="7224">
                    <c:v>-693.25829663568402</c:v>
                  </c:pt>
                  <c:pt idx="7230">
                    <c:v>779.29386810445976</c:v>
                  </c:pt>
                  <c:pt idx="7232">
                    <c:v>1169.5300561942204</c:v>
                  </c:pt>
                  <c:pt idx="7235">
                    <c:v>-211.53339348762165</c:v>
                  </c:pt>
                  <c:pt idx="7237">
                    <c:v>794.75534659232471</c:v>
                  </c:pt>
                  <c:pt idx="7240">
                    <c:v>-965.19947061000858</c:v>
                  </c:pt>
                  <c:pt idx="7242">
                    <c:v>-243.27129997163502</c:v>
                  </c:pt>
                  <c:pt idx="7244">
                    <c:v>1380.0644966094442</c:v>
                  </c:pt>
                  <c:pt idx="7246">
                    <c:v>-2189.6490478554388</c:v>
                  </c:pt>
                  <c:pt idx="7248">
                    <c:v>-634.16484226222565</c:v>
                  </c:pt>
                  <c:pt idx="7254">
                    <c:v>-59.785755659948336</c:v>
                  </c:pt>
                  <c:pt idx="7256">
                    <c:v>1132.5045530728075</c:v>
                  </c:pt>
                  <c:pt idx="7259">
                    <c:v>1053.2875203588264</c:v>
                  </c:pt>
                  <c:pt idx="7261">
                    <c:v>-677.80745024199132</c:v>
                  </c:pt>
                  <c:pt idx="7264">
                    <c:v>-682.07549570385345</c:v>
                  </c:pt>
                  <c:pt idx="7266">
                    <c:v>365.17951638303202</c:v>
                  </c:pt>
                  <c:pt idx="7268">
                    <c:v>1413.3469616721213</c:v>
                  </c:pt>
                  <c:pt idx="7270">
                    <c:v>-2151.6464813080747</c:v>
                  </c:pt>
                  <c:pt idx="7272">
                    <c:v>-1122.6384177242417</c:v>
                  </c:pt>
                  <c:pt idx="7278">
                    <c:v>65.381388345373125</c:v>
                  </c:pt>
                  <c:pt idx="7280">
                    <c:v>541.52945100924444</c:v>
                  </c:pt>
                  <c:pt idx="7283">
                    <c:v>234.26212047037916</c:v>
                  </c:pt>
                  <c:pt idx="7285">
                    <c:v>-229.27319258247553</c:v>
                  </c:pt>
                  <c:pt idx="7288">
                    <c:v>-347.43731256925639</c:v>
                  </c:pt>
                  <c:pt idx="7290">
                    <c:v>168.16368270497333</c:v>
                  </c:pt>
                  <c:pt idx="7292">
                    <c:v>1527.6969215610134</c:v>
                  </c:pt>
                  <c:pt idx="7294">
                    <c:v>-893.52005038010975</c:v>
                  </c:pt>
                  <c:pt idx="7296">
                    <c:v>-1114.6383864504387</c:v>
                  </c:pt>
                  <c:pt idx="7302">
                    <c:v>10.519793183657384</c:v>
                  </c:pt>
                  <c:pt idx="7304">
                    <c:v>1772.2901523685596</c:v>
                  </c:pt>
                  <c:pt idx="7307">
                    <c:v>-412.33240333519097</c:v>
                  </c:pt>
                  <c:pt idx="7309">
                    <c:v>646.6666424550076</c:v>
                  </c:pt>
                  <c:pt idx="7312">
                    <c:v>-578.43572323358785</c:v>
                  </c:pt>
                  <c:pt idx="7314">
                    <c:v>198.71444907410478</c:v>
                  </c:pt>
                  <c:pt idx="7316">
                    <c:v>1232.3858763091957</c:v>
                  </c:pt>
                  <c:pt idx="7318">
                    <c:v>-2052.9875424207239</c:v>
                  </c:pt>
                  <c:pt idx="7320">
                    <c:v>-528.94410574111498</c:v>
                  </c:pt>
                  <c:pt idx="7326">
                    <c:v>740.42828563299372</c:v>
                  </c:pt>
                  <c:pt idx="7328">
                    <c:v>2081.9826331710738</c:v>
                  </c:pt>
                  <c:pt idx="7331">
                    <c:v>-631.39346421984919</c:v>
                  </c:pt>
                  <c:pt idx="7333">
                    <c:v>574.85249498425037</c:v>
                  </c:pt>
                  <c:pt idx="7336">
                    <c:v>-225.04585093265268</c:v>
                  </c:pt>
                  <c:pt idx="7338">
                    <c:v>-1017.7834402573098</c:v>
                  </c:pt>
                  <c:pt idx="7340">
                    <c:v>1471.3619835654281</c:v>
                  </c:pt>
                  <c:pt idx="7342">
                    <c:v>-1024.3345541903145</c:v>
                  </c:pt>
                  <c:pt idx="7344">
                    <c:v>-1291.4755034703721</c:v>
                  </c:pt>
                  <c:pt idx="7350">
                    <c:v>300.20189533869961</c:v>
                  </c:pt>
                  <c:pt idx="7352">
                    <c:v>1546.6364789748586</c:v>
                  </c:pt>
                  <c:pt idx="7355">
                    <c:v>226.52504289618446</c:v>
                  </c:pt>
                  <c:pt idx="7357">
                    <c:v>110.71806873996502</c:v>
                  </c:pt>
                  <c:pt idx="7360">
                    <c:v>-241.2954801563701</c:v>
                  </c:pt>
                  <c:pt idx="7362">
                    <c:v>-323.00995902531213</c:v>
                  </c:pt>
                  <c:pt idx="7364">
                    <c:v>828.79676415820904</c:v>
                  </c:pt>
                  <c:pt idx="7366">
                    <c:v>-1138.39662381372</c:v>
                  </c:pt>
                  <c:pt idx="7368">
                    <c:v>-1082.3345171701221</c:v>
                  </c:pt>
                  <c:pt idx="7374">
                    <c:v>593.6854869177605</c:v>
                  </c:pt>
                  <c:pt idx="7376">
                    <c:v>1447.4688242375996</c:v>
                  </c:pt>
                  <c:pt idx="7379">
                    <c:v>210.39990765189759</c:v>
                  </c:pt>
                  <c:pt idx="7381">
                    <c:v>92.302224190359993</c:v>
                  </c:pt>
                  <c:pt idx="7384">
                    <c:v>-884.93057056613179</c:v>
                  </c:pt>
                  <c:pt idx="7386">
                    <c:v>412.37580736645032</c:v>
                  </c:pt>
                  <c:pt idx="7388">
                    <c:v>578.2126250687179</c:v>
                  </c:pt>
                  <c:pt idx="7390">
                    <c:v>-359.28493946248454</c:v>
                  </c:pt>
                  <c:pt idx="7392">
                    <c:v>-2552.9923314360967</c:v>
                  </c:pt>
                  <c:pt idx="7398">
                    <c:v>852.33304793541538</c:v>
                  </c:pt>
                  <c:pt idx="7400">
                    <c:v>1812.2759637508207</c:v>
                  </c:pt>
                  <c:pt idx="7403">
                    <c:v>-137.8175724155335</c:v>
                  </c:pt>
                  <c:pt idx="7405">
                    <c:v>-245.03142999086049</c:v>
                  </c:pt>
                  <c:pt idx="7408">
                    <c:v>210.67165858620319</c:v>
                  </c:pt>
                  <c:pt idx="7410">
                    <c:v>-812.75691467769138</c:v>
                  </c:pt>
                  <c:pt idx="7412">
                    <c:v>1109.9493813644785</c:v>
                  </c:pt>
                  <c:pt idx="7414">
                    <c:v>-799.97039773362849</c:v>
                  </c:pt>
                  <c:pt idx="7416">
                    <c:v>-1555.1957068533047</c:v>
                  </c:pt>
                  <c:pt idx="7422">
                    <c:v>-347.35980383686183</c:v>
                  </c:pt>
                  <c:pt idx="7424">
                    <c:v>670.65423631917292</c:v>
                  </c:pt>
                  <c:pt idx="7427">
                    <c:v>994.24584197638433</c:v>
                  </c:pt>
                  <c:pt idx="7429">
                    <c:v>-223.91089119008211</c:v>
                  </c:pt>
                  <c:pt idx="7432">
                    <c:v>285.59559160415665</c:v>
                  </c:pt>
                  <c:pt idx="7434">
                    <c:v>-375.02087080890669</c:v>
                  </c:pt>
                  <c:pt idx="7436">
                    <c:v>893.46937040704142</c:v>
                  </c:pt>
                  <c:pt idx="7438">
                    <c:v>-1502.3108929210139</c:v>
                  </c:pt>
                  <c:pt idx="7440">
                    <c:v>-1293.686723315519</c:v>
                  </c:pt>
                  <c:pt idx="7446">
                    <c:v>290.98895783179978</c:v>
                  </c:pt>
                  <c:pt idx="7448">
                    <c:v>650.8371405422713</c:v>
                  </c:pt>
                  <c:pt idx="7451">
                    <c:v>849.4008754034694</c:v>
                  </c:pt>
                  <c:pt idx="7453">
                    <c:v>-214.51104734577893</c:v>
                  </c:pt>
                  <c:pt idx="7456">
                    <c:v>-338.35184030261371</c:v>
                  </c:pt>
                  <c:pt idx="7458">
                    <c:v>470.26093264498559</c:v>
                  </c:pt>
                  <c:pt idx="7460">
                    <c:v>1375.5183045308549</c:v>
                  </c:pt>
                  <c:pt idx="7462">
                    <c:v>-1137.2738130722828</c:v>
                  </c:pt>
                  <c:pt idx="7464">
                    <c:v>-1455.2380823738349</c:v>
                  </c:pt>
                  <c:pt idx="7470">
                    <c:v>283.61529648503165</c:v>
                  </c:pt>
                  <c:pt idx="7472">
                    <c:v>2108.9050235932482</c:v>
                  </c:pt>
                  <c:pt idx="7475">
                    <c:v>-82.815358757088688</c:v>
                  </c:pt>
                  <c:pt idx="7477">
                    <c:v>249.12563453820803</c:v>
                  </c:pt>
                  <c:pt idx="7480">
                    <c:v>-329.41667536233581</c:v>
                  </c:pt>
                  <c:pt idx="7482">
                    <c:v>-141.25607796989607</c:v>
                  </c:pt>
                  <c:pt idx="7484">
                    <c:v>1095.2511152887291</c:v>
                  </c:pt>
                  <c:pt idx="7486">
                    <c:v>-1212.0461802099435</c:v>
                  </c:pt>
                  <c:pt idx="7488">
                    <c:v>-1793.3164413251834</c:v>
                  </c:pt>
                  <c:pt idx="7494">
                    <c:v>557.57966153339657</c:v>
                  </c:pt>
                  <c:pt idx="7496">
                    <c:v>1871.8420344436472</c:v>
                  </c:pt>
                  <c:pt idx="7499">
                    <c:v>68.791714279108419</c:v>
                  </c:pt>
                  <c:pt idx="7501">
                    <c:v>257.48845078077829</c:v>
                  </c:pt>
                  <c:pt idx="7504">
                    <c:v>-224.80679123821574</c:v>
                  </c:pt>
                  <c:pt idx="7506">
                    <c:v>-540.87733979168115</c:v>
                  </c:pt>
                  <c:pt idx="7508">
                    <c:v>1395.9195450746083</c:v>
                  </c:pt>
                  <c:pt idx="7510">
                    <c:v>-1850.1916368723869</c:v>
                  </c:pt>
                  <c:pt idx="7512">
                    <c:v>-1573.0799248326239</c:v>
                  </c:pt>
                  <c:pt idx="7518">
                    <c:v>574.03866194069087</c:v>
                  </c:pt>
                  <c:pt idx="7520">
                    <c:v>1715.765832012692</c:v>
                  </c:pt>
                  <c:pt idx="7523">
                    <c:v>-46.067457990839102</c:v>
                  </c:pt>
                  <c:pt idx="7525">
                    <c:v>573.08541446809795</c:v>
                  </c:pt>
                  <c:pt idx="7528">
                    <c:v>-565.45674141825111</c:v>
                  </c:pt>
                  <c:pt idx="7530">
                    <c:v>-27.806329848510359</c:v>
                  </c:pt>
                  <c:pt idx="7532">
                    <c:v>956.9757751457837</c:v>
                  </c:pt>
                  <c:pt idx="7534">
                    <c:v>-1202.684082028969</c:v>
                  </c:pt>
                  <c:pt idx="7536">
                    <c:v>-2170.7163683801264</c:v>
                  </c:pt>
                  <c:pt idx="7542">
                    <c:v>690.85128782388165</c:v>
                  </c:pt>
                  <c:pt idx="7544">
                    <c:v>1875.9055522758445</c:v>
                  </c:pt>
                  <c:pt idx="7547">
                    <c:v>380.53086021264971</c:v>
                  </c:pt>
                  <c:pt idx="7549">
                    <c:v>743.13449407347071</c:v>
                  </c:pt>
                  <c:pt idx="7552">
                    <c:v>-825.38196453635101</c:v>
                  </c:pt>
                  <c:pt idx="7554">
                    <c:v>-883.84462749478553</c:v>
                  </c:pt>
                  <c:pt idx="7556">
                    <c:v>936.12991207952655</c:v>
                  </c:pt>
                  <c:pt idx="7558">
                    <c:v>-1431.7108585951028</c:v>
                  </c:pt>
                  <c:pt idx="7560">
                    <c:v>-944.44555783531541</c:v>
                  </c:pt>
                  <c:pt idx="7566">
                    <c:v>441.74471930565414</c:v>
                  </c:pt>
                  <c:pt idx="7568">
                    <c:v>1580.0448921127791</c:v>
                  </c:pt>
                  <c:pt idx="7571">
                    <c:v>427.99064011944574</c:v>
                  </c:pt>
                  <c:pt idx="7573">
                    <c:v>-609.33025528924372</c:v>
                  </c:pt>
                  <c:pt idx="7576">
                    <c:v>399.62077762607987</c:v>
                  </c:pt>
                  <c:pt idx="7578">
                    <c:v>-1411.5347750401615</c:v>
                  </c:pt>
                  <c:pt idx="7580">
                    <c:v>1572.5206822847431</c:v>
                  </c:pt>
                  <c:pt idx="7582">
                    <c:v>-667.07814566208071</c:v>
                  </c:pt>
                  <c:pt idx="7584">
                    <c:v>-2158.2867734073952</c:v>
                  </c:pt>
                  <c:pt idx="7590">
                    <c:v>260.3863613372032</c:v>
                  </c:pt>
                  <c:pt idx="7592">
                    <c:v>1039.8097469154891</c:v>
                  </c:pt>
                  <c:pt idx="7595">
                    <c:v>1110.1268021882479</c:v>
                  </c:pt>
                  <c:pt idx="7597">
                    <c:v>-915.99650333063801</c:v>
                  </c:pt>
                  <c:pt idx="7600">
                    <c:v>-158.6375688859589</c:v>
                  </c:pt>
                  <c:pt idx="7602">
                    <c:v>-113.75408291856183</c:v>
                  </c:pt>
                  <c:pt idx="7604">
                    <c:v>1557.3780349433164</c:v>
                  </c:pt>
                  <c:pt idx="7606">
                    <c:v>-1790.4951866515967</c:v>
                  </c:pt>
                  <c:pt idx="7608">
                    <c:v>-1365.1262352688227</c:v>
                  </c:pt>
                  <c:pt idx="7614">
                    <c:v>134.48774558558034</c:v>
                  </c:pt>
                  <c:pt idx="7616">
                    <c:v>1468.8769522708917</c:v>
                  </c:pt>
                  <c:pt idx="7619">
                    <c:v>337.31268684977658</c:v>
                  </c:pt>
                  <c:pt idx="7621">
                    <c:v>-44.400542622985085</c:v>
                  </c:pt>
                  <c:pt idx="7624">
                    <c:v>-306.80585242719644</c:v>
                  </c:pt>
                  <c:pt idx="7626">
                    <c:v>-252.3719614808324</c:v>
                  </c:pt>
                  <c:pt idx="7628">
                    <c:v>1456.2111645802343</c:v>
                  </c:pt>
                  <c:pt idx="7630">
                    <c:v>-2007.3091471616481</c:v>
                  </c:pt>
                  <c:pt idx="7632">
                    <c:v>-830.35649142428883</c:v>
                  </c:pt>
                  <c:pt idx="7638">
                    <c:v>681.0401239608891</c:v>
                  </c:pt>
                  <c:pt idx="7640">
                    <c:v>2365.0558303865928</c:v>
                  </c:pt>
                  <c:pt idx="7643">
                    <c:v>763.56260907896831</c:v>
                  </c:pt>
                  <c:pt idx="7645">
                    <c:v>-469.73939228850031</c:v>
                  </c:pt>
                  <c:pt idx="7648">
                    <c:v>133.83865419854737</c:v>
                  </c:pt>
                  <c:pt idx="7650">
                    <c:v>-742.75384847195346</c:v>
                  </c:pt>
                  <c:pt idx="7652">
                    <c:v>1103.0579575010506</c:v>
                  </c:pt>
                  <c:pt idx="7654">
                    <c:v>-1608.8888615093674</c:v>
                  </c:pt>
                  <c:pt idx="7656">
                    <c:v>-1413.300945141973</c:v>
                  </c:pt>
                  <c:pt idx="7662">
                    <c:v>273.63357423485832</c:v>
                  </c:pt>
                  <c:pt idx="7664">
                    <c:v>1975.067902520479</c:v>
                  </c:pt>
                  <c:pt idx="7667">
                    <c:v>80.580953917638908</c:v>
                  </c:pt>
                  <c:pt idx="7669">
                    <c:v>203.59963181836793</c:v>
                  </c:pt>
                  <c:pt idx="7672">
                    <c:v>-777.05048345121395</c:v>
                  </c:pt>
                  <c:pt idx="7674">
                    <c:v>-387.77420415717279</c:v>
                  </c:pt>
                  <c:pt idx="7676">
                    <c:v>1219.5808554103351</c:v>
                  </c:pt>
                  <c:pt idx="7678">
                    <c:v>-1879.9859373465115</c:v>
                  </c:pt>
                  <c:pt idx="7680">
                    <c:v>-699.50381681135514</c:v>
                  </c:pt>
                  <c:pt idx="7686">
                    <c:v>1461.6155360538869</c:v>
                  </c:pt>
                  <c:pt idx="7688">
                    <c:v>662.85564200064437</c:v>
                  </c:pt>
                  <c:pt idx="7691">
                    <c:v>713.71597036572348</c:v>
                  </c:pt>
                  <c:pt idx="7693">
                    <c:v>-626.01460021147068</c:v>
                  </c:pt>
                  <c:pt idx="7696">
                    <c:v>33.564135565586184</c:v>
                  </c:pt>
                  <c:pt idx="7698">
                    <c:v>-381.7604924169791</c:v>
                  </c:pt>
                  <c:pt idx="7700">
                    <c:v>375.37606960897392</c:v>
                  </c:pt>
                  <c:pt idx="7702">
                    <c:v>-846.20901461369431</c:v>
                  </c:pt>
                  <c:pt idx="7704">
                    <c:v>-1690.0696633561092</c:v>
                  </c:pt>
                  <c:pt idx="7710">
                    <c:v>768.19218770167936</c:v>
                  </c:pt>
                  <c:pt idx="7712">
                    <c:v>602.52779843984717</c:v>
                  </c:pt>
                  <c:pt idx="7715">
                    <c:v>801.42438699658851</c:v>
                  </c:pt>
                  <c:pt idx="7717">
                    <c:v>-57.484597637419938</c:v>
                  </c:pt>
                  <c:pt idx="7720">
                    <c:v>-190.70594041973891</c:v>
                  </c:pt>
                  <c:pt idx="7722">
                    <c:v>-148.44876654931068</c:v>
                  </c:pt>
                  <c:pt idx="7724">
                    <c:v>1116.8172016579047</c:v>
                  </c:pt>
                  <c:pt idx="7726">
                    <c:v>-1355.1523718948465</c:v>
                  </c:pt>
                  <c:pt idx="7728">
                    <c:v>-1397.9012938296419</c:v>
                  </c:pt>
                  <c:pt idx="7734">
                    <c:v>278.6429892085107</c:v>
                  </c:pt>
                  <c:pt idx="7736">
                    <c:v>1582.3352156706223</c:v>
                  </c:pt>
                  <c:pt idx="7739">
                    <c:v>249.29612172349516</c:v>
                  </c:pt>
                  <c:pt idx="7741">
                    <c:v>58.090031741465282</c:v>
                  </c:pt>
                  <c:pt idx="7744">
                    <c:v>230.47310251358795</c:v>
                  </c:pt>
                  <c:pt idx="7746">
                    <c:v>-1032.3177069211852</c:v>
                  </c:pt>
                  <c:pt idx="7748">
                    <c:v>692.35577733729588</c:v>
                  </c:pt>
                  <c:pt idx="7750">
                    <c:v>-1035.2335405197191</c:v>
                  </c:pt>
                  <c:pt idx="7752">
                    <c:v>-1160.1678943197494</c:v>
                  </c:pt>
                  <c:pt idx="7758">
                    <c:v>67.153019800238326</c:v>
                  </c:pt>
                  <c:pt idx="7760">
                    <c:v>772.65630842968312</c:v>
                  </c:pt>
                  <c:pt idx="7763">
                    <c:v>309.15309540964699</c:v>
                  </c:pt>
                  <c:pt idx="7765">
                    <c:v>513.43412545014689</c:v>
                  </c:pt>
                  <c:pt idx="7768">
                    <c:v>-324.9318781881957</c:v>
                  </c:pt>
                  <c:pt idx="7770">
                    <c:v>-483.15665630649346</c:v>
                  </c:pt>
                  <c:pt idx="7772">
                    <c:v>1487.2612634410543</c:v>
                  </c:pt>
                  <c:pt idx="7774">
                    <c:v>-1963.3768220147049</c:v>
                  </c:pt>
                  <c:pt idx="7776">
                    <c:v>-736.48243123857355</c:v>
                  </c:pt>
                  <c:pt idx="7782">
                    <c:v>38.771872486633583</c:v>
                  </c:pt>
                  <c:pt idx="7784">
                    <c:v>352.48649400386967</c:v>
                  </c:pt>
                  <c:pt idx="7787">
                    <c:v>1232.8304873825491</c:v>
                  </c:pt>
                  <c:pt idx="7789">
                    <c:v>-622.11364232874439</c:v>
                  </c:pt>
                  <c:pt idx="7792">
                    <c:v>555.92930511849045</c:v>
                  </c:pt>
                  <c:pt idx="7794">
                    <c:v>-204.85795797972787</c:v>
                  </c:pt>
                  <c:pt idx="7796">
                    <c:v>1006.1557288751028</c:v>
                  </c:pt>
                  <c:pt idx="7798">
                    <c:v>-1760.1432980948703</c:v>
                  </c:pt>
                  <c:pt idx="7800">
                    <c:v>-575.38121991117623</c:v>
                  </c:pt>
                  <c:pt idx="7806">
                    <c:v>511.2690785119139</c:v>
                  </c:pt>
                  <c:pt idx="7808">
                    <c:v>1947.6435867509153</c:v>
                  </c:pt>
                  <c:pt idx="7811">
                    <c:v>304.65039159815387</c:v>
                  </c:pt>
                  <c:pt idx="7813">
                    <c:v>251.54189118379691</c:v>
                  </c:pt>
                  <c:pt idx="7816">
                    <c:v>-884.82678999240488</c:v>
                  </c:pt>
                  <c:pt idx="7818">
                    <c:v>-262.81673736772427</c:v>
                  </c:pt>
                  <c:pt idx="7820">
                    <c:v>777.12170980484007</c:v>
                  </c:pt>
                  <c:pt idx="7822">
                    <c:v>-1123.2947283703797</c:v>
                  </c:pt>
                  <c:pt idx="7824">
                    <c:v>-1913.6900654612109</c:v>
                  </c:pt>
                  <c:pt idx="7830">
                    <c:v>538.90123859596861</c:v>
                  </c:pt>
                  <c:pt idx="7832">
                    <c:v>1461.8899028393098</c:v>
                  </c:pt>
                  <c:pt idx="7835">
                    <c:v>187.81287778873048</c:v>
                  </c:pt>
                  <c:pt idx="7837">
                    <c:v>-303.08918539577644</c:v>
                  </c:pt>
                  <c:pt idx="7840">
                    <c:v>606.94802272397101</c:v>
                  </c:pt>
                  <c:pt idx="7842">
                    <c:v>-694.52980424297857</c:v>
                  </c:pt>
                  <c:pt idx="7844">
                    <c:v>794.06351186705797</c:v>
                  </c:pt>
                  <c:pt idx="7846">
                    <c:v>-1135.5190289229176</c:v>
                  </c:pt>
                  <c:pt idx="7848">
                    <c:v>-1387.4577347119648</c:v>
                  </c:pt>
                  <c:pt idx="7854">
                    <c:v>443.12473135988148</c:v>
                  </c:pt>
                  <c:pt idx="7856">
                    <c:v>1628.8102785956326</c:v>
                  </c:pt>
                  <c:pt idx="7859">
                    <c:v>617.38299328471112</c:v>
                  </c:pt>
                  <c:pt idx="7861">
                    <c:v>250.94553366391847</c:v>
                  </c:pt>
                  <c:pt idx="7864">
                    <c:v>-424.60996204571893</c:v>
                  </c:pt>
                  <c:pt idx="7866">
                    <c:v>-432.94627201636467</c:v>
                  </c:pt>
                  <c:pt idx="7868">
                    <c:v>538.73446247613356</c:v>
                  </c:pt>
                  <c:pt idx="7870">
                    <c:v>-1016.8886064223079</c:v>
                  </c:pt>
                  <c:pt idx="7872">
                    <c:v>-1359.5442068130706</c:v>
                  </c:pt>
                  <c:pt idx="7878">
                    <c:v>393.97948433386591</c:v>
                  </c:pt>
                  <c:pt idx="7880">
                    <c:v>1606.6992229807529</c:v>
                  </c:pt>
                  <c:pt idx="7883">
                    <c:v>307.1361869223856</c:v>
                  </c:pt>
                  <c:pt idx="7885">
                    <c:v>566.32373570749951</c:v>
                  </c:pt>
                  <c:pt idx="7888">
                    <c:v>-526.24623359249017</c:v>
                  </c:pt>
                  <c:pt idx="7890">
                    <c:v>-536.30967582283301</c:v>
                  </c:pt>
                  <c:pt idx="7892">
                    <c:v>694.4142270630764</c:v>
                  </c:pt>
                  <c:pt idx="7894">
                    <c:v>-1268.7962638716108</c:v>
                  </c:pt>
                  <c:pt idx="7896">
                    <c:v>-1365.6260014112704</c:v>
                  </c:pt>
                  <c:pt idx="7902">
                    <c:v>105.56199323524015</c:v>
                  </c:pt>
                  <c:pt idx="7904">
                    <c:v>1605.5379361145988</c:v>
                  </c:pt>
                  <c:pt idx="7907">
                    <c:v>655.80592956257351</c:v>
                  </c:pt>
                  <c:pt idx="7909">
                    <c:v>86.107241982015694</c:v>
                  </c:pt>
                  <c:pt idx="7912">
                    <c:v>-1016.3813349294578</c:v>
                  </c:pt>
                  <c:pt idx="7914">
                    <c:v>565.7680145198392</c:v>
                  </c:pt>
                  <c:pt idx="7916">
                    <c:v>-423.14696557730713</c:v>
                  </c:pt>
                  <c:pt idx="7918">
                    <c:v>-311.62111458752952</c:v>
                  </c:pt>
                  <c:pt idx="7920">
                    <c:v>-1483.688875576383</c:v>
                  </c:pt>
                  <c:pt idx="7926">
                    <c:v>-658.29478355717038</c:v>
                  </c:pt>
                  <c:pt idx="7928">
                    <c:v>1582.1610306397979</c:v>
                  </c:pt>
                  <c:pt idx="7931">
                    <c:v>1207.2828948226397</c:v>
                  </c:pt>
                  <c:pt idx="7933">
                    <c:v>-880.8720899991331</c:v>
                  </c:pt>
                  <c:pt idx="7936">
                    <c:v>-135.86751837383235</c:v>
                  </c:pt>
                  <c:pt idx="7938">
                    <c:v>-51.825436334096594</c:v>
                  </c:pt>
                  <c:pt idx="7940">
                    <c:v>681.19464574062658</c:v>
                  </c:pt>
                  <c:pt idx="7942">
                    <c:v>-1595.5965983926799</c:v>
                  </c:pt>
                  <c:pt idx="7944">
                    <c:v>-484.89693302169144</c:v>
                  </c:pt>
                  <c:pt idx="7950">
                    <c:v>-117.12379791905732</c:v>
                  </c:pt>
                  <c:pt idx="7952">
                    <c:v>644.36831802569577</c:v>
                  </c:pt>
                  <c:pt idx="7955">
                    <c:v>964.16723850980998</c:v>
                  </c:pt>
                  <c:pt idx="7957">
                    <c:v>-1183.8090906269663</c:v>
                  </c:pt>
                  <c:pt idx="7960">
                    <c:v>665.52505454750462</c:v>
                  </c:pt>
                  <c:pt idx="7962">
                    <c:v>-162.76616460580408</c:v>
                  </c:pt>
                  <c:pt idx="7964">
                    <c:v>533.3260662868197</c:v>
                  </c:pt>
                  <c:pt idx="7966">
                    <c:v>-1376.8403121229567</c:v>
                  </c:pt>
                  <c:pt idx="7968">
                    <c:v>-288.44903255426289</c:v>
                  </c:pt>
                  <c:pt idx="7974">
                    <c:v>166.4915472757948</c:v>
                  </c:pt>
                  <c:pt idx="7976">
                    <c:v>1511.3607180681993</c:v>
                  </c:pt>
                  <c:pt idx="7979">
                    <c:v>689.08706908442946</c:v>
                  </c:pt>
                  <c:pt idx="7981">
                    <c:v>-305.71467094538639</c:v>
                  </c:pt>
                  <c:pt idx="7984">
                    <c:v>-327.04142104794118</c:v>
                  </c:pt>
                  <c:pt idx="7986">
                    <c:v>167.65406024002368</c:v>
                  </c:pt>
                  <c:pt idx="7988">
                    <c:v>555.14456570333641</c:v>
                  </c:pt>
                  <c:pt idx="7990">
                    <c:v>-1185.3603717706719</c:v>
                  </c:pt>
                  <c:pt idx="7992">
                    <c:v>-1105.5729017196227</c:v>
                  </c:pt>
                  <c:pt idx="7998">
                    <c:v>885.65861598327501</c:v>
                  </c:pt>
                  <c:pt idx="8000">
                    <c:v>938.72289637659196</c:v>
                  </c:pt>
                  <c:pt idx="8003">
                    <c:v>1285.7816494758008</c:v>
                  </c:pt>
                  <c:pt idx="8005">
                    <c:v>-920.60802528242675</c:v>
                  </c:pt>
                  <c:pt idx="8008">
                    <c:v>465.54057530108003</c:v>
                  </c:pt>
                  <c:pt idx="8010">
                    <c:v>-784.68869784202252</c:v>
                  </c:pt>
                  <c:pt idx="8012">
                    <c:v>1027.2987161244964</c:v>
                  </c:pt>
                  <c:pt idx="8014">
                    <c:v>-1352.7509580777969</c:v>
                  </c:pt>
                  <c:pt idx="8016">
                    <c:v>-1470.6233398610239</c:v>
                  </c:pt>
                  <c:pt idx="8022">
                    <c:v>870.95910374171763</c:v>
                  </c:pt>
                  <c:pt idx="8024">
                    <c:v>969.13556938335569</c:v>
                  </c:pt>
                  <c:pt idx="8027">
                    <c:v>886.9929457093258</c:v>
                  </c:pt>
                  <c:pt idx="8029">
                    <c:v>70.893189089054431</c:v>
                  </c:pt>
                  <c:pt idx="8032">
                    <c:v>-754.49890244582093</c:v>
                  </c:pt>
                  <c:pt idx="8034">
                    <c:v>174.35515166195546</c:v>
                  </c:pt>
                  <c:pt idx="8036">
                    <c:v>561.35086071996193</c:v>
                  </c:pt>
                  <c:pt idx="8038">
                    <c:v>-1245.0895070311199</c:v>
                  </c:pt>
                  <c:pt idx="8040">
                    <c:v>-1386.4821416839659</c:v>
                  </c:pt>
                  <c:pt idx="8046">
                    <c:v>868.58995293860426</c:v>
                  </c:pt>
                  <c:pt idx="8048">
                    <c:v>1399.9785061859748</c:v>
                  </c:pt>
                  <c:pt idx="8051">
                    <c:v>399.7817291132942</c:v>
                  </c:pt>
                  <c:pt idx="8053">
                    <c:v>-648.12384832551106</c:v>
                  </c:pt>
                  <c:pt idx="8056">
                    <c:v>-308.32761740266687</c:v>
                  </c:pt>
                  <c:pt idx="8058">
                    <c:v>438.4577733252936</c:v>
                  </c:pt>
                  <c:pt idx="8060">
                    <c:v>-301.85568011260693</c:v>
                  </c:pt>
                  <c:pt idx="8062">
                    <c:v>-807.31664374215688</c:v>
                  </c:pt>
                  <c:pt idx="8064">
                    <c:v>-626.18422623581137</c:v>
                  </c:pt>
                  <c:pt idx="8070">
                    <c:v>-141.60496057472847</c:v>
                  </c:pt>
                  <c:pt idx="8072">
                    <c:v>1884.2055982623006</c:v>
                  </c:pt>
                  <c:pt idx="8075">
                    <c:v>62.550196338725073</c:v>
                  </c:pt>
                  <c:pt idx="8077">
                    <c:v>187.307917000011</c:v>
                  </c:pt>
                  <c:pt idx="8080">
                    <c:v>-146.94901964873497</c:v>
                  </c:pt>
                  <c:pt idx="8082">
                    <c:v>-46.356412997352891</c:v>
                  </c:pt>
                  <c:pt idx="8084">
                    <c:v>374.27697497582449</c:v>
                  </c:pt>
                  <c:pt idx="8086">
                    <c:v>-1106.3364945430621</c:v>
                  </c:pt>
                  <c:pt idx="8088">
                    <c:v>-1498.8295026674259</c:v>
                  </c:pt>
                  <c:pt idx="8094">
                    <c:v>115.84109966849974</c:v>
                  </c:pt>
                  <c:pt idx="8096">
                    <c:v>1219.5888533021825</c:v>
                  </c:pt>
                  <c:pt idx="8099">
                    <c:v>441.75553820281675</c:v>
                  </c:pt>
                  <c:pt idx="8101">
                    <c:v>-102.77884898199954</c:v>
                  </c:pt>
                  <c:pt idx="8104">
                    <c:v>-110.58751858523283</c:v>
                  </c:pt>
                  <c:pt idx="8106">
                    <c:v>-409.25763380535682</c:v>
                  </c:pt>
                  <c:pt idx="8108">
                    <c:v>189.99792683798114</c:v>
                  </c:pt>
                  <c:pt idx="8110">
                    <c:v>-57.564217668455967</c:v>
                  </c:pt>
                  <c:pt idx="8112">
                    <c:v>-1588.455417299554</c:v>
                  </c:pt>
                  <c:pt idx="8118">
                    <c:v>49.758794661287538</c:v>
                  </c:pt>
                  <c:pt idx="8120">
                    <c:v>728.5179858072006</c:v>
                  </c:pt>
                  <c:pt idx="8123">
                    <c:v>982.10957046662406</c:v>
                  </c:pt>
                  <c:pt idx="8125">
                    <c:v>-269.62128246641259</c:v>
                  </c:pt>
                  <c:pt idx="8128">
                    <c:v>-569.57164552483118</c:v>
                  </c:pt>
                  <c:pt idx="8130">
                    <c:v>355.36610869821016</c:v>
                  </c:pt>
                  <c:pt idx="8132">
                    <c:v>1039.3689275816396</c:v>
                  </c:pt>
                  <c:pt idx="8134">
                    <c:v>-919.23150762925798</c:v>
                  </c:pt>
                  <c:pt idx="8136">
                    <c:v>-913.12074190411295</c:v>
                  </c:pt>
                  <c:pt idx="8142">
                    <c:v>-196.0351536612543</c:v>
                  </c:pt>
                  <c:pt idx="8144">
                    <c:v>2196.6453832144452</c:v>
                  </c:pt>
                  <c:pt idx="8147">
                    <c:v>201.34292519248811</c:v>
                  </c:pt>
                  <c:pt idx="8149">
                    <c:v>787.7050707176677</c:v>
                  </c:pt>
                  <c:pt idx="8152">
                    <c:v>-249.074908850871</c:v>
                  </c:pt>
                  <c:pt idx="8154">
                    <c:v>-499.14409976641036</c:v>
                  </c:pt>
                  <c:pt idx="8156">
                    <c:v>-18.001725322341372</c:v>
                  </c:pt>
                  <c:pt idx="8158">
                    <c:v>-347.37655828436982</c:v>
                  </c:pt>
                  <c:pt idx="8160">
                    <c:v>-1804.2666121523471</c:v>
                  </c:pt>
                  <c:pt idx="8166">
                    <c:v>780.2142471861971</c:v>
                  </c:pt>
                  <c:pt idx="8168">
                    <c:v>999.36536741399868</c:v>
                  </c:pt>
                  <c:pt idx="8171">
                    <c:v>856.84907954853952</c:v>
                  </c:pt>
                  <c:pt idx="8173">
                    <c:v>40.745383255738489</c:v>
                  </c:pt>
                  <c:pt idx="8176">
                    <c:v>385.11334038845234</c:v>
                  </c:pt>
                  <c:pt idx="8178">
                    <c:v>-1038.1700062890304</c:v>
                  </c:pt>
                  <c:pt idx="8180">
                    <c:v>604.27047716984089</c:v>
                  </c:pt>
                  <c:pt idx="8182">
                    <c:v>-1147.3417771300446</c:v>
                  </c:pt>
                  <c:pt idx="8184">
                    <c:v>-1416.4413670739068</c:v>
                  </c:pt>
                  <c:pt idx="8190">
                    <c:v>595.91789250834154</c:v>
                  </c:pt>
                  <c:pt idx="8192">
                    <c:v>1734.4435453733986</c:v>
                  </c:pt>
                  <c:pt idx="8195">
                    <c:v>1076.6924471691727</c:v>
                  </c:pt>
                  <c:pt idx="8197">
                    <c:v>-114.03202215992314</c:v>
                  </c:pt>
                  <c:pt idx="8200">
                    <c:v>-427.76590063235744</c:v>
                  </c:pt>
                  <c:pt idx="8202">
                    <c:v>-303.88836666098723</c:v>
                  </c:pt>
                  <c:pt idx="8204">
                    <c:v>620.98006022276604</c:v>
                  </c:pt>
                  <c:pt idx="8206">
                    <c:v>-1822.8618837935537</c:v>
                  </c:pt>
                  <c:pt idx="8208">
                    <c:v>-886.05031974970007</c:v>
                  </c:pt>
                  <c:pt idx="8214">
                    <c:v>156.97063319395966</c:v>
                  </c:pt>
                  <c:pt idx="8216">
                    <c:v>1854.5962410887078</c:v>
                  </c:pt>
                  <c:pt idx="8219">
                    <c:v>1200.8099523912588</c:v>
                  </c:pt>
                  <c:pt idx="8221">
                    <c:v>-363.92707430201881</c:v>
                  </c:pt>
                  <c:pt idx="8224">
                    <c:v>-272.72060923534264</c:v>
                  </c:pt>
                  <c:pt idx="8226">
                    <c:v>-119.19427966524017</c:v>
                  </c:pt>
                  <c:pt idx="8228">
                    <c:v>422.34757523526605</c:v>
                  </c:pt>
                  <c:pt idx="8230">
                    <c:v>-1915.8997090111352</c:v>
                  </c:pt>
                  <c:pt idx="8232">
                    <c:v>-1307.7528054277282</c:v>
                  </c:pt>
                  <c:pt idx="8238">
                    <c:v>367.93013368854372</c:v>
                  </c:pt>
                  <c:pt idx="8240">
                    <c:v>1391.2691655373164</c:v>
                  </c:pt>
                  <c:pt idx="8243">
                    <c:v>1160.9701343095367</c:v>
                  </c:pt>
                  <c:pt idx="8245">
                    <c:v>-227.03734750118747</c:v>
                  </c:pt>
                  <c:pt idx="8248">
                    <c:v>-749.4351387918141</c:v>
                  </c:pt>
                  <c:pt idx="8250">
                    <c:v>-250.76289772922973</c:v>
                  </c:pt>
                  <c:pt idx="8252">
                    <c:v>1411.3855006793274</c:v>
                  </c:pt>
                  <c:pt idx="8254">
                    <c:v>-1916.935786858774</c:v>
                  </c:pt>
                  <c:pt idx="8256">
                    <c:v>-1271.8378544334264</c:v>
                  </c:pt>
                  <c:pt idx="8262">
                    <c:v>-3.3782698412651371</c:v>
                  </c:pt>
                  <c:pt idx="8264">
                    <c:v>974.53322157456205</c:v>
                  </c:pt>
                  <c:pt idx="8267">
                    <c:v>359.45248117661868</c:v>
                  </c:pt>
                  <c:pt idx="8269">
                    <c:v>-353.23453245198289</c:v>
                  </c:pt>
                  <c:pt idx="8272">
                    <c:v>355.77220089835464</c:v>
                  </c:pt>
                  <c:pt idx="8274">
                    <c:v>-340.26702346676575</c:v>
                  </c:pt>
                  <c:pt idx="8276">
                    <c:v>1100.6738621421864</c:v>
                  </c:pt>
                  <c:pt idx="8278">
                    <c:v>-1840.4621858278151</c:v>
                  </c:pt>
                  <c:pt idx="8280">
                    <c:v>-1113.8068722759981</c:v>
                  </c:pt>
                  <c:pt idx="8286">
                    <c:v>220.11385023688854</c:v>
                  </c:pt>
                  <c:pt idx="8288">
                    <c:v>819.3416989469406</c:v>
                  </c:pt>
                  <c:pt idx="8291">
                    <c:v>257.95124090710669</c:v>
                  </c:pt>
                  <c:pt idx="8293">
                    <c:v>26.172111793151998</c:v>
                  </c:pt>
                  <c:pt idx="8296">
                    <c:v>112.29914639652816</c:v>
                  </c:pt>
                  <c:pt idx="8298">
                    <c:v>-256.634903164344</c:v>
                  </c:pt>
                  <c:pt idx="8300">
                    <c:v>1244.1763022044106</c:v>
                  </c:pt>
                  <c:pt idx="8302">
                    <c:v>-940.16148172027169</c:v>
                  </c:pt>
                  <c:pt idx="8304">
                    <c:v>-1115.9694927864093</c:v>
                  </c:pt>
                  <c:pt idx="8310">
                    <c:v>510.06110572236685</c:v>
                  </c:pt>
                  <c:pt idx="8312">
                    <c:v>1403.8761050463017</c:v>
                  </c:pt>
                  <c:pt idx="8315">
                    <c:v>695.64922478140397</c:v>
                  </c:pt>
                  <c:pt idx="8317">
                    <c:v>-44.541169642381647</c:v>
                  </c:pt>
                  <c:pt idx="8320">
                    <c:v>118.26106839176828</c:v>
                  </c:pt>
                  <c:pt idx="8322">
                    <c:v>-520.41345032905883</c:v>
                  </c:pt>
                  <c:pt idx="8324">
                    <c:v>1056.0441220077191</c:v>
                  </c:pt>
                  <c:pt idx="8326">
                    <c:v>-1615.3394998587974</c:v>
                  </c:pt>
                  <c:pt idx="8328">
                    <c:v>-1307.4813128134465</c:v>
                  </c:pt>
                  <c:pt idx="8334">
                    <c:v>581.95509394142027</c:v>
                  </c:pt>
                  <c:pt idx="8336">
                    <c:v>1274.7950493774115</c:v>
                  </c:pt>
                  <c:pt idx="8339">
                    <c:v>225.52798787235952</c:v>
                  </c:pt>
                  <c:pt idx="8341">
                    <c:v>393.92105346534117</c:v>
                  </c:pt>
                  <c:pt idx="8344">
                    <c:v>-397.79003148382435</c:v>
                  </c:pt>
                  <c:pt idx="8346">
                    <c:v>106.65866673967139</c:v>
                  </c:pt>
                  <c:pt idx="8348">
                    <c:v>469.59438525839869</c:v>
                  </c:pt>
                  <c:pt idx="8350">
                    <c:v>-1521.0137692247608</c:v>
                  </c:pt>
                  <c:pt idx="8352">
                    <c:v>-1008.3562282994608</c:v>
                  </c:pt>
                  <c:pt idx="8358">
                    <c:v>511.05558766933973</c:v>
                  </c:pt>
                  <c:pt idx="8360">
                    <c:v>1416.8527680170428</c:v>
                  </c:pt>
                  <c:pt idx="8363">
                    <c:v>786.91798730811206</c:v>
                  </c:pt>
                  <c:pt idx="8365">
                    <c:v>-172.74866291321268</c:v>
                  </c:pt>
                  <c:pt idx="8368">
                    <c:v>-920.1814994096203</c:v>
                  </c:pt>
                  <c:pt idx="8370">
                    <c:v>554.57387948584255</c:v>
                  </c:pt>
                  <c:pt idx="8372">
                    <c:v>219.30624179484039</c:v>
                  </c:pt>
                  <c:pt idx="8374">
                    <c:v>-985.62601713035838</c:v>
                  </c:pt>
                  <c:pt idx="8376">
                    <c:v>-1633.4772352814944</c:v>
                  </c:pt>
                  <c:pt idx="8382">
                    <c:v>680.38496120952914</c:v>
                  </c:pt>
                  <c:pt idx="8384">
                    <c:v>1720.6142689464232</c:v>
                  </c:pt>
                  <c:pt idx="8387">
                    <c:v>117.60438494750997</c:v>
                  </c:pt>
                  <c:pt idx="8389">
                    <c:v>198.73977626974374</c:v>
                  </c:pt>
                  <c:pt idx="8392">
                    <c:v>-629.8592773049786</c:v>
                  </c:pt>
                  <c:pt idx="8394">
                    <c:v>-550.03945621898674</c:v>
                  </c:pt>
                  <c:pt idx="8396">
                    <c:v>929.25113209353731</c:v>
                  </c:pt>
                  <c:pt idx="8398">
                    <c:v>-1325.5634920664033</c:v>
                  </c:pt>
                  <c:pt idx="8400">
                    <c:v>-1082.5045551417625</c:v>
                  </c:pt>
                  <c:pt idx="8406">
                    <c:v>593.51809218377457</c:v>
                  </c:pt>
                  <c:pt idx="8408">
                    <c:v>1440.994242357232</c:v>
                  </c:pt>
                  <c:pt idx="8411">
                    <c:v>308.4910152653556</c:v>
                  </c:pt>
                  <c:pt idx="8413">
                    <c:v>659.95686649159688</c:v>
                  </c:pt>
                  <c:pt idx="8416">
                    <c:v>-1149.4726894435989</c:v>
                  </c:pt>
                  <c:pt idx="8418">
                    <c:v>88.279160826396037</c:v>
                  </c:pt>
                  <c:pt idx="8420">
                    <c:v>476.33185406187658</c:v>
                  </c:pt>
                  <c:pt idx="8422">
                    <c:v>-939.58278376456656</c:v>
                  </c:pt>
                  <c:pt idx="8424">
                    <c:v>-1532.1158298862701</c:v>
                  </c:pt>
                  <c:pt idx="8430">
                    <c:v>-167.41255088546859</c:v>
                  </c:pt>
                  <c:pt idx="8432">
                    <c:v>1867.8550138209648</c:v>
                  </c:pt>
                  <c:pt idx="8435">
                    <c:v>352.12414713562612</c:v>
                  </c:pt>
                  <c:pt idx="8437">
                    <c:v>-491.79141295266709</c:v>
                  </c:pt>
                  <c:pt idx="8440">
                    <c:v>-41.314614406564942</c:v>
                  </c:pt>
                  <c:pt idx="8442">
                    <c:v>219.50503816385935</c:v>
                  </c:pt>
                  <c:pt idx="8444">
                    <c:v>827.09540395783915</c:v>
                  </c:pt>
                  <c:pt idx="8446">
                    <c:v>-1804.7655542960438</c:v>
                  </c:pt>
                  <c:pt idx="8448">
                    <c:v>-1348.2263731842686</c:v>
                  </c:pt>
                  <c:pt idx="8454">
                    <c:v>-248.17587559392996</c:v>
                  </c:pt>
                  <c:pt idx="8456">
                    <c:v>1462.3490487416057</c:v>
                  </c:pt>
                  <c:pt idx="8459">
                    <c:v>1031.8731403031616</c:v>
                  </c:pt>
                  <c:pt idx="8461">
                    <c:v>-575.69620427061272</c:v>
                  </c:pt>
                  <c:pt idx="8464">
                    <c:v>214.28754618816129</c:v>
                  </c:pt>
                  <c:pt idx="8466">
                    <c:v>-410.38523125870597</c:v>
                  </c:pt>
                  <c:pt idx="8468">
                    <c:v>1613.3263474641026</c:v>
                  </c:pt>
                  <c:pt idx="8470">
                    <c:v>-1319.5086231534497</c:v>
                  </c:pt>
                  <c:pt idx="8472">
                    <c:v>-1299.8324096630076</c:v>
                  </c:pt>
                  <c:pt idx="8478">
                    <c:v>471.263825817221</c:v>
                  </c:pt>
                  <c:pt idx="8480">
                    <c:v>2570.8681243494921</c:v>
                  </c:pt>
                  <c:pt idx="8483">
                    <c:v>-61.727310099051465</c:v>
                  </c:pt>
                  <c:pt idx="8485">
                    <c:v>-121.80496567881892</c:v>
                  </c:pt>
                  <c:pt idx="8488">
                    <c:v>-325.80363540447252</c:v>
                  </c:pt>
                  <c:pt idx="8490">
                    <c:v>-598.83367285734857</c:v>
                  </c:pt>
                  <c:pt idx="8492">
                    <c:v>1108.6925414287653</c:v>
                  </c:pt>
                  <c:pt idx="8494">
                    <c:v>-1632.6342228130961</c:v>
                  </c:pt>
                  <c:pt idx="8496">
                    <c:v>-1207.6313061787587</c:v>
                  </c:pt>
                  <c:pt idx="8502">
                    <c:v>297.65180106813204</c:v>
                  </c:pt>
                  <c:pt idx="8504">
                    <c:v>1965.5064049891571</c:v>
                  </c:pt>
                  <c:pt idx="8507">
                    <c:v>-316.88420137921094</c:v>
                  </c:pt>
                  <c:pt idx="8509">
                    <c:v>965.07637857327427</c:v>
                  </c:pt>
                  <c:pt idx="8512">
                    <c:v>-219.41481290305819</c:v>
                  </c:pt>
                  <c:pt idx="8514">
                    <c:v>-737.89474656469247</c:v>
                  </c:pt>
                  <c:pt idx="8516">
                    <c:v>515.04209898925183</c:v>
                  </c:pt>
                  <c:pt idx="8518">
                    <c:v>-1074.9363401343689</c:v>
                  </c:pt>
                  <c:pt idx="8520">
                    <c:v>-1341.1994040503578</c:v>
                  </c:pt>
                  <c:pt idx="8526">
                    <c:v>1076.4349995236462</c:v>
                  </c:pt>
                  <c:pt idx="8528">
                    <c:v>1514.403593640809</c:v>
                  </c:pt>
                  <c:pt idx="8531">
                    <c:v>-391.36423413026569</c:v>
                  </c:pt>
                  <c:pt idx="8533">
                    <c:v>583.66711946126816</c:v>
                  </c:pt>
                  <c:pt idx="8536">
                    <c:v>262.83468764310055</c:v>
                  </c:pt>
                  <c:pt idx="8538">
                    <c:v>-464.73785757619225</c:v>
                  </c:pt>
                  <c:pt idx="8540">
                    <c:v>981.49244787079624</c:v>
                  </c:pt>
                  <c:pt idx="8542">
                    <c:v>-2124.4881388952072</c:v>
                  </c:pt>
                  <c:pt idx="8544">
                    <c:v>-1141.2556708996835</c:v>
                  </c:pt>
                  <c:pt idx="8550">
                    <c:v>750.37188678987695</c:v>
                  </c:pt>
                  <c:pt idx="8552">
                    <c:v>1528.5141452963035</c:v>
                  </c:pt>
                  <c:pt idx="8555">
                    <c:v>773.07139808382817</c:v>
                  </c:pt>
                  <c:pt idx="8557">
                    <c:v>-216.02360714612951</c:v>
                  </c:pt>
                  <c:pt idx="8560">
                    <c:v>462.90719752518089</c:v>
                  </c:pt>
                  <c:pt idx="8562">
                    <c:v>-719.80665109774782</c:v>
                  </c:pt>
                  <c:pt idx="8564">
                    <c:v>-97.840875272670019</c:v>
                  </c:pt>
                  <c:pt idx="8566">
                    <c:v>-464.33521670575647</c:v>
                  </c:pt>
                  <c:pt idx="8568">
                    <c:v>-2108.6630513482905</c:v>
                  </c:pt>
                  <c:pt idx="8574">
                    <c:v>309.09868157076744</c:v>
                  </c:pt>
                  <c:pt idx="8576">
                    <c:v>1945.2458712656153</c:v>
                  </c:pt>
                  <c:pt idx="8579">
                    <c:v>842.80797147108751</c:v>
                  </c:pt>
                  <c:pt idx="8581">
                    <c:v>-211.90535122054644</c:v>
                  </c:pt>
                  <c:pt idx="8584">
                    <c:v>386.35796104726978</c:v>
                  </c:pt>
                  <c:pt idx="8586">
                    <c:v>-874.16235513873835</c:v>
                  </c:pt>
                  <c:pt idx="8588">
                    <c:v>896.76949220040842</c:v>
                  </c:pt>
                  <c:pt idx="8590">
                    <c:v>-1860.2834590487109</c:v>
                  </c:pt>
                  <c:pt idx="8592">
                    <c:v>-1190.5260831147425</c:v>
                  </c:pt>
                  <c:pt idx="8598">
                    <c:v>-206.79564391821623</c:v>
                  </c:pt>
                  <c:pt idx="8600">
                    <c:v>1643.4439221417633</c:v>
                  </c:pt>
                  <c:pt idx="8603">
                    <c:v>354.91481599484177</c:v>
                  </c:pt>
                  <c:pt idx="8605">
                    <c:v>1001.2273664306831</c:v>
                  </c:pt>
                  <c:pt idx="8608">
                    <c:v>-759.88129918691084</c:v>
                  </c:pt>
                  <c:pt idx="8610">
                    <c:v>62.852473122558877</c:v>
                  </c:pt>
                  <c:pt idx="8612">
                    <c:v>1149.6377420943863</c:v>
                  </c:pt>
                  <c:pt idx="8614">
                    <c:v>-1488.2430541724079</c:v>
                  </c:pt>
                  <c:pt idx="8616">
                    <c:v>-2000.6698868107014</c:v>
                  </c:pt>
                  <c:pt idx="8622">
                    <c:v>-472.96511874664611</c:v>
                  </c:pt>
                  <c:pt idx="8624">
                    <c:v>1702.6226382511759</c:v>
                  </c:pt>
                  <c:pt idx="8627">
                    <c:v>278.17604795172701</c:v>
                  </c:pt>
                  <c:pt idx="8629">
                    <c:v>318.22860388549816</c:v>
                  </c:pt>
                  <c:pt idx="8632">
                    <c:v>313.96303675538002</c:v>
                  </c:pt>
                  <c:pt idx="8634">
                    <c:v>-123.44016065628057</c:v>
                  </c:pt>
                  <c:pt idx="8636">
                    <c:v>768.80509749277735</c:v>
                  </c:pt>
                  <c:pt idx="8638">
                    <c:v>-2051.5830003572355</c:v>
                  </c:pt>
                  <c:pt idx="8640">
                    <c:v>-1067.0158772238119</c:v>
                  </c:pt>
                  <c:pt idx="8646">
                    <c:v>1149.7146833624465</c:v>
                  </c:pt>
                  <c:pt idx="8648">
                    <c:v>1528.1975631374462</c:v>
                  </c:pt>
                  <c:pt idx="8651">
                    <c:v>579.10340681197158</c:v>
                  </c:pt>
                  <c:pt idx="8653">
                    <c:v>320.23101702133681</c:v>
                  </c:pt>
                  <c:pt idx="8656">
                    <c:v>-421.50888778819899</c:v>
                  </c:pt>
                  <c:pt idx="8658">
                    <c:v>-369.47737214291556</c:v>
                  </c:pt>
                  <c:pt idx="8660">
                    <c:v>179.97530254939375</c:v>
                  </c:pt>
                  <c:pt idx="8662">
                    <c:v>-1531.4616450238445</c:v>
                  </c:pt>
                  <c:pt idx="8664">
                    <c:v>-1155.0737076747446</c:v>
                  </c:pt>
                  <c:pt idx="8670">
                    <c:v>808.80413878411127</c:v>
                  </c:pt>
                  <c:pt idx="8672">
                    <c:v>1385.6657517074818</c:v>
                  </c:pt>
                  <c:pt idx="8675">
                    <c:v>657.60510279128539</c:v>
                  </c:pt>
                  <c:pt idx="8677">
                    <c:v>-217.44219966186211</c:v>
                  </c:pt>
                  <c:pt idx="8680">
                    <c:v>-105.38897749094758</c:v>
                  </c:pt>
                  <c:pt idx="8682">
                    <c:v>0.56890949895569065</c:v>
                  </c:pt>
                  <c:pt idx="8684">
                    <c:v>400.39447394480339</c:v>
                  </c:pt>
                  <c:pt idx="8686">
                    <c:v>-1754.7985799232301</c:v>
                  </c:pt>
                  <c:pt idx="8688">
                    <c:v>-994.8211441337462</c:v>
                  </c:pt>
                  <c:pt idx="8694">
                    <c:v>521.05547165190546</c:v>
                  </c:pt>
                  <c:pt idx="8696">
                    <c:v>1747.8360597785013</c:v>
                  </c:pt>
                  <c:pt idx="8699">
                    <c:v>259.77212056717144</c:v>
                  </c:pt>
                  <c:pt idx="8701">
                    <c:v>248.09122091095014</c:v>
                  </c:pt>
                  <c:pt idx="8704">
                    <c:v>-369.44367715662338</c:v>
                  </c:pt>
                  <c:pt idx="8706">
                    <c:v>-453.77395200353567</c:v>
                  </c:pt>
                  <c:pt idx="8708">
                    <c:v>276.95603601285438</c:v>
                  </c:pt>
                  <c:pt idx="8710">
                    <c:v>-953.55120006528887</c:v>
                  </c:pt>
                  <c:pt idx="8712">
                    <c:v>-1747.145528154264</c:v>
                  </c:pt>
                  <c:pt idx="8718">
                    <c:v>573.76686581895956</c:v>
                  </c:pt>
                  <c:pt idx="8720">
                    <c:v>2159.1461623031901</c:v>
                  </c:pt>
                  <c:pt idx="8723">
                    <c:v>522.31338280023738</c:v>
                  </c:pt>
                  <c:pt idx="8725">
                    <c:v>21.010133553450942</c:v>
                  </c:pt>
                  <c:pt idx="8728">
                    <c:v>-272.90709444844651</c:v>
                  </c:pt>
                  <c:pt idx="8730">
                    <c:v>-309.03758332206417</c:v>
                  </c:pt>
                  <c:pt idx="8732">
                    <c:v>829.39236829449146</c:v>
                  </c:pt>
                  <c:pt idx="8734">
                    <c:v>-1858.0510773324058</c:v>
                  </c:pt>
                  <c:pt idx="8736">
                    <c:v>-1215.9776947034552</c:v>
                  </c:pt>
                  <c:pt idx="8742">
                    <c:v>585.57823633123917</c:v>
                  </c:pt>
                  <c:pt idx="8744">
                    <c:v>1113.043689310156</c:v>
                  </c:pt>
                  <c:pt idx="8747">
                    <c:v>1169.5947224406118</c:v>
                  </c:pt>
                  <c:pt idx="8749">
                    <c:v>-141.28109528157074</c:v>
                  </c:pt>
                  <c:pt idx="8752">
                    <c:v>-580.27375937013312</c:v>
                  </c:pt>
                  <c:pt idx="8754">
                    <c:v>-422.13007187292715</c:v>
                  </c:pt>
                  <c:pt idx="8756">
                    <c:v>1310.6811690406867</c:v>
                  </c:pt>
                  <c:pt idx="8758">
                    <c:v>-2359.9091256356278</c:v>
                  </c:pt>
                </c:numCache>
              </c:numRef>
            </c:minus>
            <c:spPr>
              <a:noFill/>
              <a:ln w="9525" cap="flat" cmpd="sng" algn="ctr">
                <a:solidFill>
                  <a:schemeClr val="tx1"/>
                </a:solidFill>
                <a:round/>
              </a:ln>
              <a:effectLst/>
            </c:spPr>
          </c:errBars>
          <c:errBars>
            <c:errDir val="x"/>
            <c:errBarType val="plus"/>
            <c:errValType val="cust"/>
            <c:noEndCap val="1"/>
            <c:plus>
              <c:numRef>
                <c:f>'Block Approximation'!$F$5:$F$8764</c:f>
                <c:numCache>
                  <c:formatCode>General</c:formatCode>
                  <c:ptCount val="8760"/>
                  <c:pt idx="0">
                    <c:v>6</c:v>
                  </c:pt>
                  <c:pt idx="6">
                    <c:v>2</c:v>
                  </c:pt>
                  <c:pt idx="8">
                    <c:v>3</c:v>
                  </c:pt>
                  <c:pt idx="11">
                    <c:v>2</c:v>
                  </c:pt>
                  <c:pt idx="13">
                    <c:v>3</c:v>
                  </c:pt>
                  <c:pt idx="16">
                    <c:v>2</c:v>
                  </c:pt>
                  <c:pt idx="18">
                    <c:v>2</c:v>
                  </c:pt>
                  <c:pt idx="20">
                    <c:v>2</c:v>
                  </c:pt>
                  <c:pt idx="22">
                    <c:v>2</c:v>
                  </c:pt>
                  <c:pt idx="24">
                    <c:v>6</c:v>
                  </c:pt>
                  <c:pt idx="30">
                    <c:v>2</c:v>
                  </c:pt>
                  <c:pt idx="32">
                    <c:v>3</c:v>
                  </c:pt>
                  <c:pt idx="35">
                    <c:v>2</c:v>
                  </c:pt>
                  <c:pt idx="37">
                    <c:v>3</c:v>
                  </c:pt>
                  <c:pt idx="40">
                    <c:v>2</c:v>
                  </c:pt>
                  <c:pt idx="42">
                    <c:v>2</c:v>
                  </c:pt>
                  <c:pt idx="44">
                    <c:v>2</c:v>
                  </c:pt>
                  <c:pt idx="46">
                    <c:v>2</c:v>
                  </c:pt>
                  <c:pt idx="48">
                    <c:v>6</c:v>
                  </c:pt>
                  <c:pt idx="54">
                    <c:v>2</c:v>
                  </c:pt>
                  <c:pt idx="56">
                    <c:v>3</c:v>
                  </c:pt>
                  <c:pt idx="59">
                    <c:v>2</c:v>
                  </c:pt>
                  <c:pt idx="61">
                    <c:v>3</c:v>
                  </c:pt>
                  <c:pt idx="64">
                    <c:v>2</c:v>
                  </c:pt>
                  <c:pt idx="66">
                    <c:v>2</c:v>
                  </c:pt>
                  <c:pt idx="68">
                    <c:v>2</c:v>
                  </c:pt>
                  <c:pt idx="70">
                    <c:v>2</c:v>
                  </c:pt>
                  <c:pt idx="72">
                    <c:v>6</c:v>
                  </c:pt>
                  <c:pt idx="78">
                    <c:v>2</c:v>
                  </c:pt>
                  <c:pt idx="80">
                    <c:v>3</c:v>
                  </c:pt>
                  <c:pt idx="83">
                    <c:v>2</c:v>
                  </c:pt>
                  <c:pt idx="85">
                    <c:v>3</c:v>
                  </c:pt>
                  <c:pt idx="88">
                    <c:v>2</c:v>
                  </c:pt>
                  <c:pt idx="90">
                    <c:v>2</c:v>
                  </c:pt>
                  <c:pt idx="92">
                    <c:v>2</c:v>
                  </c:pt>
                  <c:pt idx="94">
                    <c:v>2</c:v>
                  </c:pt>
                  <c:pt idx="96">
                    <c:v>6</c:v>
                  </c:pt>
                  <c:pt idx="102">
                    <c:v>2</c:v>
                  </c:pt>
                  <c:pt idx="104">
                    <c:v>3</c:v>
                  </c:pt>
                  <c:pt idx="107">
                    <c:v>2</c:v>
                  </c:pt>
                  <c:pt idx="109">
                    <c:v>3</c:v>
                  </c:pt>
                  <c:pt idx="112">
                    <c:v>2</c:v>
                  </c:pt>
                  <c:pt idx="114">
                    <c:v>2</c:v>
                  </c:pt>
                  <c:pt idx="116">
                    <c:v>2</c:v>
                  </c:pt>
                  <c:pt idx="118">
                    <c:v>2</c:v>
                  </c:pt>
                  <c:pt idx="120">
                    <c:v>6</c:v>
                  </c:pt>
                  <c:pt idx="126">
                    <c:v>2</c:v>
                  </c:pt>
                  <c:pt idx="128">
                    <c:v>3</c:v>
                  </c:pt>
                  <c:pt idx="131">
                    <c:v>2</c:v>
                  </c:pt>
                  <c:pt idx="133">
                    <c:v>3</c:v>
                  </c:pt>
                  <c:pt idx="136">
                    <c:v>2</c:v>
                  </c:pt>
                  <c:pt idx="138">
                    <c:v>2</c:v>
                  </c:pt>
                  <c:pt idx="140">
                    <c:v>2</c:v>
                  </c:pt>
                  <c:pt idx="142">
                    <c:v>2</c:v>
                  </c:pt>
                  <c:pt idx="144">
                    <c:v>6</c:v>
                  </c:pt>
                  <c:pt idx="150">
                    <c:v>2</c:v>
                  </c:pt>
                  <c:pt idx="152">
                    <c:v>3</c:v>
                  </c:pt>
                  <c:pt idx="155">
                    <c:v>2</c:v>
                  </c:pt>
                  <c:pt idx="157">
                    <c:v>3</c:v>
                  </c:pt>
                  <c:pt idx="160">
                    <c:v>2</c:v>
                  </c:pt>
                  <c:pt idx="162">
                    <c:v>2</c:v>
                  </c:pt>
                  <c:pt idx="164">
                    <c:v>2</c:v>
                  </c:pt>
                  <c:pt idx="166">
                    <c:v>2</c:v>
                  </c:pt>
                  <c:pt idx="168">
                    <c:v>6</c:v>
                  </c:pt>
                  <c:pt idx="174">
                    <c:v>2</c:v>
                  </c:pt>
                  <c:pt idx="176">
                    <c:v>3</c:v>
                  </c:pt>
                  <c:pt idx="179">
                    <c:v>2</c:v>
                  </c:pt>
                  <c:pt idx="181">
                    <c:v>3</c:v>
                  </c:pt>
                  <c:pt idx="184">
                    <c:v>2</c:v>
                  </c:pt>
                  <c:pt idx="186">
                    <c:v>2</c:v>
                  </c:pt>
                  <c:pt idx="188">
                    <c:v>2</c:v>
                  </c:pt>
                  <c:pt idx="190">
                    <c:v>2</c:v>
                  </c:pt>
                  <c:pt idx="192">
                    <c:v>6</c:v>
                  </c:pt>
                  <c:pt idx="198">
                    <c:v>2</c:v>
                  </c:pt>
                  <c:pt idx="200">
                    <c:v>3</c:v>
                  </c:pt>
                  <c:pt idx="203">
                    <c:v>2</c:v>
                  </c:pt>
                  <c:pt idx="205">
                    <c:v>3</c:v>
                  </c:pt>
                  <c:pt idx="208">
                    <c:v>2</c:v>
                  </c:pt>
                  <c:pt idx="210">
                    <c:v>2</c:v>
                  </c:pt>
                  <c:pt idx="212">
                    <c:v>2</c:v>
                  </c:pt>
                  <c:pt idx="214">
                    <c:v>2</c:v>
                  </c:pt>
                  <c:pt idx="216">
                    <c:v>6</c:v>
                  </c:pt>
                  <c:pt idx="222">
                    <c:v>2</c:v>
                  </c:pt>
                  <c:pt idx="224">
                    <c:v>3</c:v>
                  </c:pt>
                  <c:pt idx="227">
                    <c:v>2</c:v>
                  </c:pt>
                  <c:pt idx="229">
                    <c:v>3</c:v>
                  </c:pt>
                  <c:pt idx="232">
                    <c:v>2</c:v>
                  </c:pt>
                  <c:pt idx="234">
                    <c:v>2</c:v>
                  </c:pt>
                  <c:pt idx="236">
                    <c:v>2</c:v>
                  </c:pt>
                  <c:pt idx="238">
                    <c:v>2</c:v>
                  </c:pt>
                  <c:pt idx="240">
                    <c:v>6</c:v>
                  </c:pt>
                  <c:pt idx="246">
                    <c:v>2</c:v>
                  </c:pt>
                  <c:pt idx="248">
                    <c:v>3</c:v>
                  </c:pt>
                  <c:pt idx="251">
                    <c:v>2</c:v>
                  </c:pt>
                  <c:pt idx="253">
                    <c:v>3</c:v>
                  </c:pt>
                  <c:pt idx="256">
                    <c:v>2</c:v>
                  </c:pt>
                  <c:pt idx="258">
                    <c:v>2</c:v>
                  </c:pt>
                  <c:pt idx="260">
                    <c:v>2</c:v>
                  </c:pt>
                  <c:pt idx="262">
                    <c:v>2</c:v>
                  </c:pt>
                  <c:pt idx="264">
                    <c:v>6</c:v>
                  </c:pt>
                  <c:pt idx="270">
                    <c:v>2</c:v>
                  </c:pt>
                  <c:pt idx="272">
                    <c:v>3</c:v>
                  </c:pt>
                  <c:pt idx="275">
                    <c:v>2</c:v>
                  </c:pt>
                  <c:pt idx="277">
                    <c:v>3</c:v>
                  </c:pt>
                  <c:pt idx="280">
                    <c:v>2</c:v>
                  </c:pt>
                  <c:pt idx="282">
                    <c:v>2</c:v>
                  </c:pt>
                  <c:pt idx="284">
                    <c:v>2</c:v>
                  </c:pt>
                  <c:pt idx="286">
                    <c:v>2</c:v>
                  </c:pt>
                  <c:pt idx="288">
                    <c:v>6</c:v>
                  </c:pt>
                  <c:pt idx="294">
                    <c:v>2</c:v>
                  </c:pt>
                  <c:pt idx="296">
                    <c:v>3</c:v>
                  </c:pt>
                  <c:pt idx="299">
                    <c:v>2</c:v>
                  </c:pt>
                  <c:pt idx="301">
                    <c:v>3</c:v>
                  </c:pt>
                  <c:pt idx="304">
                    <c:v>2</c:v>
                  </c:pt>
                  <c:pt idx="306">
                    <c:v>2</c:v>
                  </c:pt>
                  <c:pt idx="308">
                    <c:v>2</c:v>
                  </c:pt>
                  <c:pt idx="310">
                    <c:v>2</c:v>
                  </c:pt>
                  <c:pt idx="312">
                    <c:v>6</c:v>
                  </c:pt>
                  <c:pt idx="318">
                    <c:v>2</c:v>
                  </c:pt>
                  <c:pt idx="320">
                    <c:v>3</c:v>
                  </c:pt>
                  <c:pt idx="323">
                    <c:v>2</c:v>
                  </c:pt>
                  <c:pt idx="325">
                    <c:v>3</c:v>
                  </c:pt>
                  <c:pt idx="328">
                    <c:v>2</c:v>
                  </c:pt>
                  <c:pt idx="330">
                    <c:v>2</c:v>
                  </c:pt>
                  <c:pt idx="332">
                    <c:v>2</c:v>
                  </c:pt>
                  <c:pt idx="334">
                    <c:v>2</c:v>
                  </c:pt>
                  <c:pt idx="336">
                    <c:v>6</c:v>
                  </c:pt>
                  <c:pt idx="342">
                    <c:v>2</c:v>
                  </c:pt>
                  <c:pt idx="344">
                    <c:v>3</c:v>
                  </c:pt>
                  <c:pt idx="347">
                    <c:v>2</c:v>
                  </c:pt>
                  <c:pt idx="349">
                    <c:v>3</c:v>
                  </c:pt>
                  <c:pt idx="352">
                    <c:v>2</c:v>
                  </c:pt>
                  <c:pt idx="354">
                    <c:v>2</c:v>
                  </c:pt>
                  <c:pt idx="356">
                    <c:v>2</c:v>
                  </c:pt>
                  <c:pt idx="358">
                    <c:v>2</c:v>
                  </c:pt>
                  <c:pt idx="360">
                    <c:v>6</c:v>
                  </c:pt>
                  <c:pt idx="366">
                    <c:v>2</c:v>
                  </c:pt>
                  <c:pt idx="368">
                    <c:v>3</c:v>
                  </c:pt>
                  <c:pt idx="371">
                    <c:v>2</c:v>
                  </c:pt>
                  <c:pt idx="373">
                    <c:v>3</c:v>
                  </c:pt>
                  <c:pt idx="376">
                    <c:v>2</c:v>
                  </c:pt>
                  <c:pt idx="378">
                    <c:v>2</c:v>
                  </c:pt>
                  <c:pt idx="380">
                    <c:v>2</c:v>
                  </c:pt>
                  <c:pt idx="382">
                    <c:v>2</c:v>
                  </c:pt>
                  <c:pt idx="384">
                    <c:v>6</c:v>
                  </c:pt>
                  <c:pt idx="390">
                    <c:v>2</c:v>
                  </c:pt>
                  <c:pt idx="392">
                    <c:v>3</c:v>
                  </c:pt>
                  <c:pt idx="395">
                    <c:v>2</c:v>
                  </c:pt>
                  <c:pt idx="397">
                    <c:v>3</c:v>
                  </c:pt>
                  <c:pt idx="400">
                    <c:v>2</c:v>
                  </c:pt>
                  <c:pt idx="402">
                    <c:v>2</c:v>
                  </c:pt>
                  <c:pt idx="404">
                    <c:v>2</c:v>
                  </c:pt>
                  <c:pt idx="406">
                    <c:v>2</c:v>
                  </c:pt>
                  <c:pt idx="408">
                    <c:v>6</c:v>
                  </c:pt>
                  <c:pt idx="414">
                    <c:v>2</c:v>
                  </c:pt>
                  <c:pt idx="416">
                    <c:v>3</c:v>
                  </c:pt>
                  <c:pt idx="419">
                    <c:v>2</c:v>
                  </c:pt>
                  <c:pt idx="421">
                    <c:v>3</c:v>
                  </c:pt>
                  <c:pt idx="424">
                    <c:v>2</c:v>
                  </c:pt>
                  <c:pt idx="426">
                    <c:v>2</c:v>
                  </c:pt>
                  <c:pt idx="428">
                    <c:v>2</c:v>
                  </c:pt>
                  <c:pt idx="430">
                    <c:v>2</c:v>
                  </c:pt>
                  <c:pt idx="432">
                    <c:v>6</c:v>
                  </c:pt>
                  <c:pt idx="438">
                    <c:v>2</c:v>
                  </c:pt>
                  <c:pt idx="440">
                    <c:v>3</c:v>
                  </c:pt>
                  <c:pt idx="443">
                    <c:v>2</c:v>
                  </c:pt>
                  <c:pt idx="445">
                    <c:v>3</c:v>
                  </c:pt>
                  <c:pt idx="448">
                    <c:v>2</c:v>
                  </c:pt>
                  <c:pt idx="450">
                    <c:v>2</c:v>
                  </c:pt>
                  <c:pt idx="452">
                    <c:v>2</c:v>
                  </c:pt>
                  <c:pt idx="454">
                    <c:v>2</c:v>
                  </c:pt>
                  <c:pt idx="456">
                    <c:v>6</c:v>
                  </c:pt>
                  <c:pt idx="462">
                    <c:v>2</c:v>
                  </c:pt>
                  <c:pt idx="464">
                    <c:v>3</c:v>
                  </c:pt>
                  <c:pt idx="467">
                    <c:v>2</c:v>
                  </c:pt>
                  <c:pt idx="469">
                    <c:v>3</c:v>
                  </c:pt>
                  <c:pt idx="472">
                    <c:v>2</c:v>
                  </c:pt>
                  <c:pt idx="474">
                    <c:v>2</c:v>
                  </c:pt>
                  <c:pt idx="476">
                    <c:v>2</c:v>
                  </c:pt>
                  <c:pt idx="478">
                    <c:v>2</c:v>
                  </c:pt>
                  <c:pt idx="480">
                    <c:v>6</c:v>
                  </c:pt>
                  <c:pt idx="486">
                    <c:v>2</c:v>
                  </c:pt>
                  <c:pt idx="488">
                    <c:v>3</c:v>
                  </c:pt>
                  <c:pt idx="491">
                    <c:v>2</c:v>
                  </c:pt>
                  <c:pt idx="493">
                    <c:v>3</c:v>
                  </c:pt>
                  <c:pt idx="496">
                    <c:v>2</c:v>
                  </c:pt>
                  <c:pt idx="498">
                    <c:v>2</c:v>
                  </c:pt>
                  <c:pt idx="500">
                    <c:v>2</c:v>
                  </c:pt>
                  <c:pt idx="502">
                    <c:v>2</c:v>
                  </c:pt>
                  <c:pt idx="504">
                    <c:v>6</c:v>
                  </c:pt>
                  <c:pt idx="510">
                    <c:v>2</c:v>
                  </c:pt>
                  <c:pt idx="512">
                    <c:v>3</c:v>
                  </c:pt>
                  <c:pt idx="515">
                    <c:v>2</c:v>
                  </c:pt>
                  <c:pt idx="517">
                    <c:v>3</c:v>
                  </c:pt>
                  <c:pt idx="520">
                    <c:v>2</c:v>
                  </c:pt>
                  <c:pt idx="522">
                    <c:v>2</c:v>
                  </c:pt>
                  <c:pt idx="524">
                    <c:v>2</c:v>
                  </c:pt>
                  <c:pt idx="526">
                    <c:v>2</c:v>
                  </c:pt>
                  <c:pt idx="528">
                    <c:v>6</c:v>
                  </c:pt>
                  <c:pt idx="534">
                    <c:v>2</c:v>
                  </c:pt>
                  <c:pt idx="536">
                    <c:v>3</c:v>
                  </c:pt>
                  <c:pt idx="539">
                    <c:v>2</c:v>
                  </c:pt>
                  <c:pt idx="541">
                    <c:v>3</c:v>
                  </c:pt>
                  <c:pt idx="544">
                    <c:v>2</c:v>
                  </c:pt>
                  <c:pt idx="546">
                    <c:v>2</c:v>
                  </c:pt>
                  <c:pt idx="548">
                    <c:v>2</c:v>
                  </c:pt>
                  <c:pt idx="550">
                    <c:v>2</c:v>
                  </c:pt>
                  <c:pt idx="552">
                    <c:v>6</c:v>
                  </c:pt>
                  <c:pt idx="558">
                    <c:v>2</c:v>
                  </c:pt>
                  <c:pt idx="560">
                    <c:v>3</c:v>
                  </c:pt>
                  <c:pt idx="563">
                    <c:v>2</c:v>
                  </c:pt>
                  <c:pt idx="565">
                    <c:v>3</c:v>
                  </c:pt>
                  <c:pt idx="568">
                    <c:v>2</c:v>
                  </c:pt>
                  <c:pt idx="570">
                    <c:v>2</c:v>
                  </c:pt>
                  <c:pt idx="572">
                    <c:v>2</c:v>
                  </c:pt>
                  <c:pt idx="574">
                    <c:v>2</c:v>
                  </c:pt>
                  <c:pt idx="576">
                    <c:v>6</c:v>
                  </c:pt>
                  <c:pt idx="582">
                    <c:v>2</c:v>
                  </c:pt>
                  <c:pt idx="584">
                    <c:v>3</c:v>
                  </c:pt>
                  <c:pt idx="587">
                    <c:v>2</c:v>
                  </c:pt>
                  <c:pt idx="589">
                    <c:v>3</c:v>
                  </c:pt>
                  <c:pt idx="592">
                    <c:v>2</c:v>
                  </c:pt>
                  <c:pt idx="594">
                    <c:v>2</c:v>
                  </c:pt>
                  <c:pt idx="596">
                    <c:v>2</c:v>
                  </c:pt>
                  <c:pt idx="598">
                    <c:v>2</c:v>
                  </c:pt>
                  <c:pt idx="600">
                    <c:v>6</c:v>
                  </c:pt>
                  <c:pt idx="606">
                    <c:v>2</c:v>
                  </c:pt>
                  <c:pt idx="608">
                    <c:v>3</c:v>
                  </c:pt>
                  <c:pt idx="611">
                    <c:v>2</c:v>
                  </c:pt>
                  <c:pt idx="613">
                    <c:v>3</c:v>
                  </c:pt>
                  <c:pt idx="616">
                    <c:v>2</c:v>
                  </c:pt>
                  <c:pt idx="618">
                    <c:v>2</c:v>
                  </c:pt>
                  <c:pt idx="620">
                    <c:v>2</c:v>
                  </c:pt>
                  <c:pt idx="622">
                    <c:v>2</c:v>
                  </c:pt>
                  <c:pt idx="624">
                    <c:v>6</c:v>
                  </c:pt>
                  <c:pt idx="630">
                    <c:v>2</c:v>
                  </c:pt>
                  <c:pt idx="632">
                    <c:v>3</c:v>
                  </c:pt>
                  <c:pt idx="635">
                    <c:v>2</c:v>
                  </c:pt>
                  <c:pt idx="637">
                    <c:v>3</c:v>
                  </c:pt>
                  <c:pt idx="640">
                    <c:v>2</c:v>
                  </c:pt>
                  <c:pt idx="642">
                    <c:v>2</c:v>
                  </c:pt>
                  <c:pt idx="644">
                    <c:v>2</c:v>
                  </c:pt>
                  <c:pt idx="646">
                    <c:v>2</c:v>
                  </c:pt>
                  <c:pt idx="648">
                    <c:v>6</c:v>
                  </c:pt>
                  <c:pt idx="654">
                    <c:v>2</c:v>
                  </c:pt>
                  <c:pt idx="656">
                    <c:v>3</c:v>
                  </c:pt>
                  <c:pt idx="659">
                    <c:v>2</c:v>
                  </c:pt>
                  <c:pt idx="661">
                    <c:v>3</c:v>
                  </c:pt>
                  <c:pt idx="664">
                    <c:v>2</c:v>
                  </c:pt>
                  <c:pt idx="666">
                    <c:v>2</c:v>
                  </c:pt>
                  <c:pt idx="668">
                    <c:v>2</c:v>
                  </c:pt>
                  <c:pt idx="670">
                    <c:v>2</c:v>
                  </c:pt>
                  <c:pt idx="672">
                    <c:v>6</c:v>
                  </c:pt>
                  <c:pt idx="678">
                    <c:v>2</c:v>
                  </c:pt>
                  <c:pt idx="680">
                    <c:v>3</c:v>
                  </c:pt>
                  <c:pt idx="683">
                    <c:v>2</c:v>
                  </c:pt>
                  <c:pt idx="685">
                    <c:v>3</c:v>
                  </c:pt>
                  <c:pt idx="688">
                    <c:v>2</c:v>
                  </c:pt>
                  <c:pt idx="690">
                    <c:v>2</c:v>
                  </c:pt>
                  <c:pt idx="692">
                    <c:v>2</c:v>
                  </c:pt>
                  <c:pt idx="694">
                    <c:v>2</c:v>
                  </c:pt>
                  <c:pt idx="696">
                    <c:v>6</c:v>
                  </c:pt>
                  <c:pt idx="702">
                    <c:v>2</c:v>
                  </c:pt>
                  <c:pt idx="704">
                    <c:v>3</c:v>
                  </c:pt>
                  <c:pt idx="707">
                    <c:v>2</c:v>
                  </c:pt>
                  <c:pt idx="709">
                    <c:v>3</c:v>
                  </c:pt>
                  <c:pt idx="712">
                    <c:v>2</c:v>
                  </c:pt>
                  <c:pt idx="714">
                    <c:v>2</c:v>
                  </c:pt>
                  <c:pt idx="716">
                    <c:v>2</c:v>
                  </c:pt>
                  <c:pt idx="718">
                    <c:v>2</c:v>
                  </c:pt>
                  <c:pt idx="720">
                    <c:v>6</c:v>
                  </c:pt>
                  <c:pt idx="726">
                    <c:v>2</c:v>
                  </c:pt>
                  <c:pt idx="728">
                    <c:v>3</c:v>
                  </c:pt>
                  <c:pt idx="731">
                    <c:v>2</c:v>
                  </c:pt>
                  <c:pt idx="733">
                    <c:v>3</c:v>
                  </c:pt>
                  <c:pt idx="736">
                    <c:v>2</c:v>
                  </c:pt>
                  <c:pt idx="738">
                    <c:v>2</c:v>
                  </c:pt>
                  <c:pt idx="740">
                    <c:v>2</c:v>
                  </c:pt>
                  <c:pt idx="742">
                    <c:v>2</c:v>
                  </c:pt>
                  <c:pt idx="744">
                    <c:v>6</c:v>
                  </c:pt>
                  <c:pt idx="750">
                    <c:v>2</c:v>
                  </c:pt>
                  <c:pt idx="752">
                    <c:v>3</c:v>
                  </c:pt>
                  <c:pt idx="755">
                    <c:v>2</c:v>
                  </c:pt>
                  <c:pt idx="757">
                    <c:v>3</c:v>
                  </c:pt>
                  <c:pt idx="760">
                    <c:v>2</c:v>
                  </c:pt>
                  <c:pt idx="762">
                    <c:v>2</c:v>
                  </c:pt>
                  <c:pt idx="764">
                    <c:v>2</c:v>
                  </c:pt>
                  <c:pt idx="766">
                    <c:v>2</c:v>
                  </c:pt>
                  <c:pt idx="768">
                    <c:v>6</c:v>
                  </c:pt>
                  <c:pt idx="774">
                    <c:v>2</c:v>
                  </c:pt>
                  <c:pt idx="776">
                    <c:v>3</c:v>
                  </c:pt>
                  <c:pt idx="779">
                    <c:v>2</c:v>
                  </c:pt>
                  <c:pt idx="781">
                    <c:v>3</c:v>
                  </c:pt>
                  <c:pt idx="784">
                    <c:v>2</c:v>
                  </c:pt>
                  <c:pt idx="786">
                    <c:v>2</c:v>
                  </c:pt>
                  <c:pt idx="788">
                    <c:v>2</c:v>
                  </c:pt>
                  <c:pt idx="790">
                    <c:v>2</c:v>
                  </c:pt>
                  <c:pt idx="792">
                    <c:v>6</c:v>
                  </c:pt>
                  <c:pt idx="798">
                    <c:v>2</c:v>
                  </c:pt>
                  <c:pt idx="800">
                    <c:v>3</c:v>
                  </c:pt>
                  <c:pt idx="803">
                    <c:v>2</c:v>
                  </c:pt>
                  <c:pt idx="805">
                    <c:v>3</c:v>
                  </c:pt>
                  <c:pt idx="808">
                    <c:v>2</c:v>
                  </c:pt>
                  <c:pt idx="810">
                    <c:v>2</c:v>
                  </c:pt>
                  <c:pt idx="812">
                    <c:v>2</c:v>
                  </c:pt>
                  <c:pt idx="814">
                    <c:v>2</c:v>
                  </c:pt>
                  <c:pt idx="816">
                    <c:v>6</c:v>
                  </c:pt>
                  <c:pt idx="822">
                    <c:v>2</c:v>
                  </c:pt>
                  <c:pt idx="824">
                    <c:v>3</c:v>
                  </c:pt>
                  <c:pt idx="827">
                    <c:v>2</c:v>
                  </c:pt>
                  <c:pt idx="829">
                    <c:v>3</c:v>
                  </c:pt>
                  <c:pt idx="832">
                    <c:v>2</c:v>
                  </c:pt>
                  <c:pt idx="834">
                    <c:v>2</c:v>
                  </c:pt>
                  <c:pt idx="836">
                    <c:v>2</c:v>
                  </c:pt>
                  <c:pt idx="838">
                    <c:v>2</c:v>
                  </c:pt>
                  <c:pt idx="840">
                    <c:v>6</c:v>
                  </c:pt>
                  <c:pt idx="846">
                    <c:v>2</c:v>
                  </c:pt>
                  <c:pt idx="848">
                    <c:v>3</c:v>
                  </c:pt>
                  <c:pt idx="851">
                    <c:v>2</c:v>
                  </c:pt>
                  <c:pt idx="853">
                    <c:v>3</c:v>
                  </c:pt>
                  <c:pt idx="856">
                    <c:v>2</c:v>
                  </c:pt>
                  <c:pt idx="858">
                    <c:v>2</c:v>
                  </c:pt>
                  <c:pt idx="860">
                    <c:v>2</c:v>
                  </c:pt>
                  <c:pt idx="862">
                    <c:v>2</c:v>
                  </c:pt>
                  <c:pt idx="864">
                    <c:v>6</c:v>
                  </c:pt>
                  <c:pt idx="870">
                    <c:v>2</c:v>
                  </c:pt>
                  <c:pt idx="872">
                    <c:v>3</c:v>
                  </c:pt>
                  <c:pt idx="875">
                    <c:v>2</c:v>
                  </c:pt>
                  <c:pt idx="877">
                    <c:v>3</c:v>
                  </c:pt>
                  <c:pt idx="880">
                    <c:v>2</c:v>
                  </c:pt>
                  <c:pt idx="882">
                    <c:v>2</c:v>
                  </c:pt>
                  <c:pt idx="884">
                    <c:v>2</c:v>
                  </c:pt>
                  <c:pt idx="886">
                    <c:v>2</c:v>
                  </c:pt>
                  <c:pt idx="888">
                    <c:v>6</c:v>
                  </c:pt>
                  <c:pt idx="894">
                    <c:v>2</c:v>
                  </c:pt>
                  <c:pt idx="896">
                    <c:v>3</c:v>
                  </c:pt>
                  <c:pt idx="899">
                    <c:v>2</c:v>
                  </c:pt>
                  <c:pt idx="901">
                    <c:v>3</c:v>
                  </c:pt>
                  <c:pt idx="904">
                    <c:v>2</c:v>
                  </c:pt>
                  <c:pt idx="906">
                    <c:v>2</c:v>
                  </c:pt>
                  <c:pt idx="908">
                    <c:v>2</c:v>
                  </c:pt>
                  <c:pt idx="910">
                    <c:v>2</c:v>
                  </c:pt>
                  <c:pt idx="912">
                    <c:v>6</c:v>
                  </c:pt>
                  <c:pt idx="918">
                    <c:v>2</c:v>
                  </c:pt>
                  <c:pt idx="920">
                    <c:v>3</c:v>
                  </c:pt>
                  <c:pt idx="923">
                    <c:v>2</c:v>
                  </c:pt>
                  <c:pt idx="925">
                    <c:v>3</c:v>
                  </c:pt>
                  <c:pt idx="928">
                    <c:v>2</c:v>
                  </c:pt>
                  <c:pt idx="930">
                    <c:v>2</c:v>
                  </c:pt>
                  <c:pt idx="932">
                    <c:v>2</c:v>
                  </c:pt>
                  <c:pt idx="934">
                    <c:v>2</c:v>
                  </c:pt>
                  <c:pt idx="936">
                    <c:v>6</c:v>
                  </c:pt>
                  <c:pt idx="942">
                    <c:v>2</c:v>
                  </c:pt>
                  <c:pt idx="944">
                    <c:v>3</c:v>
                  </c:pt>
                  <c:pt idx="947">
                    <c:v>2</c:v>
                  </c:pt>
                  <c:pt idx="949">
                    <c:v>3</c:v>
                  </c:pt>
                  <c:pt idx="952">
                    <c:v>2</c:v>
                  </c:pt>
                  <c:pt idx="954">
                    <c:v>2</c:v>
                  </c:pt>
                  <c:pt idx="956">
                    <c:v>2</c:v>
                  </c:pt>
                  <c:pt idx="958">
                    <c:v>2</c:v>
                  </c:pt>
                  <c:pt idx="960">
                    <c:v>6</c:v>
                  </c:pt>
                  <c:pt idx="966">
                    <c:v>2</c:v>
                  </c:pt>
                  <c:pt idx="968">
                    <c:v>3</c:v>
                  </c:pt>
                  <c:pt idx="971">
                    <c:v>2</c:v>
                  </c:pt>
                  <c:pt idx="973">
                    <c:v>3</c:v>
                  </c:pt>
                  <c:pt idx="976">
                    <c:v>2</c:v>
                  </c:pt>
                  <c:pt idx="978">
                    <c:v>2</c:v>
                  </c:pt>
                  <c:pt idx="980">
                    <c:v>2</c:v>
                  </c:pt>
                  <c:pt idx="982">
                    <c:v>2</c:v>
                  </c:pt>
                  <c:pt idx="984">
                    <c:v>6</c:v>
                  </c:pt>
                  <c:pt idx="990">
                    <c:v>2</c:v>
                  </c:pt>
                  <c:pt idx="992">
                    <c:v>3</c:v>
                  </c:pt>
                  <c:pt idx="995">
                    <c:v>2</c:v>
                  </c:pt>
                  <c:pt idx="997">
                    <c:v>3</c:v>
                  </c:pt>
                  <c:pt idx="1000">
                    <c:v>2</c:v>
                  </c:pt>
                  <c:pt idx="1002">
                    <c:v>2</c:v>
                  </c:pt>
                  <c:pt idx="1004">
                    <c:v>2</c:v>
                  </c:pt>
                  <c:pt idx="1006">
                    <c:v>2</c:v>
                  </c:pt>
                  <c:pt idx="1008">
                    <c:v>6</c:v>
                  </c:pt>
                  <c:pt idx="1014">
                    <c:v>2</c:v>
                  </c:pt>
                  <c:pt idx="1016">
                    <c:v>3</c:v>
                  </c:pt>
                  <c:pt idx="1019">
                    <c:v>2</c:v>
                  </c:pt>
                  <c:pt idx="1021">
                    <c:v>3</c:v>
                  </c:pt>
                  <c:pt idx="1024">
                    <c:v>2</c:v>
                  </c:pt>
                  <c:pt idx="1026">
                    <c:v>2</c:v>
                  </c:pt>
                  <c:pt idx="1028">
                    <c:v>2</c:v>
                  </c:pt>
                  <c:pt idx="1030">
                    <c:v>2</c:v>
                  </c:pt>
                  <c:pt idx="1032">
                    <c:v>6</c:v>
                  </c:pt>
                  <c:pt idx="1038">
                    <c:v>2</c:v>
                  </c:pt>
                  <c:pt idx="1040">
                    <c:v>3</c:v>
                  </c:pt>
                  <c:pt idx="1043">
                    <c:v>2</c:v>
                  </c:pt>
                  <c:pt idx="1045">
                    <c:v>3</c:v>
                  </c:pt>
                  <c:pt idx="1048">
                    <c:v>2</c:v>
                  </c:pt>
                  <c:pt idx="1050">
                    <c:v>2</c:v>
                  </c:pt>
                  <c:pt idx="1052">
                    <c:v>2</c:v>
                  </c:pt>
                  <c:pt idx="1054">
                    <c:v>2</c:v>
                  </c:pt>
                  <c:pt idx="1056">
                    <c:v>6</c:v>
                  </c:pt>
                  <c:pt idx="1062">
                    <c:v>2</c:v>
                  </c:pt>
                  <c:pt idx="1064">
                    <c:v>3</c:v>
                  </c:pt>
                  <c:pt idx="1067">
                    <c:v>2</c:v>
                  </c:pt>
                  <c:pt idx="1069">
                    <c:v>3</c:v>
                  </c:pt>
                  <c:pt idx="1072">
                    <c:v>2</c:v>
                  </c:pt>
                  <c:pt idx="1074">
                    <c:v>2</c:v>
                  </c:pt>
                  <c:pt idx="1076">
                    <c:v>2</c:v>
                  </c:pt>
                  <c:pt idx="1078">
                    <c:v>2</c:v>
                  </c:pt>
                  <c:pt idx="1080">
                    <c:v>6</c:v>
                  </c:pt>
                  <c:pt idx="1086">
                    <c:v>2</c:v>
                  </c:pt>
                  <c:pt idx="1088">
                    <c:v>3</c:v>
                  </c:pt>
                  <c:pt idx="1091">
                    <c:v>2</c:v>
                  </c:pt>
                  <c:pt idx="1093">
                    <c:v>3</c:v>
                  </c:pt>
                  <c:pt idx="1096">
                    <c:v>2</c:v>
                  </c:pt>
                  <c:pt idx="1098">
                    <c:v>2</c:v>
                  </c:pt>
                  <c:pt idx="1100">
                    <c:v>2</c:v>
                  </c:pt>
                  <c:pt idx="1102">
                    <c:v>2</c:v>
                  </c:pt>
                  <c:pt idx="1104">
                    <c:v>6</c:v>
                  </c:pt>
                  <c:pt idx="1110">
                    <c:v>2</c:v>
                  </c:pt>
                  <c:pt idx="1112">
                    <c:v>3</c:v>
                  </c:pt>
                  <c:pt idx="1115">
                    <c:v>2</c:v>
                  </c:pt>
                  <c:pt idx="1117">
                    <c:v>3</c:v>
                  </c:pt>
                  <c:pt idx="1120">
                    <c:v>2</c:v>
                  </c:pt>
                  <c:pt idx="1122">
                    <c:v>2</c:v>
                  </c:pt>
                  <c:pt idx="1124">
                    <c:v>2</c:v>
                  </c:pt>
                  <c:pt idx="1126">
                    <c:v>2</c:v>
                  </c:pt>
                  <c:pt idx="1128">
                    <c:v>6</c:v>
                  </c:pt>
                  <c:pt idx="1134">
                    <c:v>2</c:v>
                  </c:pt>
                  <c:pt idx="1136">
                    <c:v>3</c:v>
                  </c:pt>
                  <c:pt idx="1139">
                    <c:v>2</c:v>
                  </c:pt>
                  <c:pt idx="1141">
                    <c:v>3</c:v>
                  </c:pt>
                  <c:pt idx="1144">
                    <c:v>2</c:v>
                  </c:pt>
                  <c:pt idx="1146">
                    <c:v>2</c:v>
                  </c:pt>
                  <c:pt idx="1148">
                    <c:v>2</c:v>
                  </c:pt>
                  <c:pt idx="1150">
                    <c:v>2</c:v>
                  </c:pt>
                  <c:pt idx="1152">
                    <c:v>6</c:v>
                  </c:pt>
                  <c:pt idx="1158">
                    <c:v>2</c:v>
                  </c:pt>
                  <c:pt idx="1160">
                    <c:v>3</c:v>
                  </c:pt>
                  <c:pt idx="1163">
                    <c:v>2</c:v>
                  </c:pt>
                  <c:pt idx="1165">
                    <c:v>3</c:v>
                  </c:pt>
                  <c:pt idx="1168">
                    <c:v>2</c:v>
                  </c:pt>
                  <c:pt idx="1170">
                    <c:v>2</c:v>
                  </c:pt>
                  <c:pt idx="1172">
                    <c:v>2</c:v>
                  </c:pt>
                  <c:pt idx="1174">
                    <c:v>2</c:v>
                  </c:pt>
                  <c:pt idx="1176">
                    <c:v>6</c:v>
                  </c:pt>
                  <c:pt idx="1182">
                    <c:v>2</c:v>
                  </c:pt>
                  <c:pt idx="1184">
                    <c:v>3</c:v>
                  </c:pt>
                  <c:pt idx="1187">
                    <c:v>2</c:v>
                  </c:pt>
                  <c:pt idx="1189">
                    <c:v>3</c:v>
                  </c:pt>
                  <c:pt idx="1192">
                    <c:v>2</c:v>
                  </c:pt>
                  <c:pt idx="1194">
                    <c:v>2</c:v>
                  </c:pt>
                  <c:pt idx="1196">
                    <c:v>2</c:v>
                  </c:pt>
                  <c:pt idx="1198">
                    <c:v>2</c:v>
                  </c:pt>
                  <c:pt idx="1200">
                    <c:v>6</c:v>
                  </c:pt>
                  <c:pt idx="1206">
                    <c:v>2</c:v>
                  </c:pt>
                  <c:pt idx="1208">
                    <c:v>3</c:v>
                  </c:pt>
                  <c:pt idx="1211">
                    <c:v>2</c:v>
                  </c:pt>
                  <c:pt idx="1213">
                    <c:v>3</c:v>
                  </c:pt>
                  <c:pt idx="1216">
                    <c:v>2</c:v>
                  </c:pt>
                  <c:pt idx="1218">
                    <c:v>2</c:v>
                  </c:pt>
                  <c:pt idx="1220">
                    <c:v>2</c:v>
                  </c:pt>
                  <c:pt idx="1222">
                    <c:v>2</c:v>
                  </c:pt>
                  <c:pt idx="1224">
                    <c:v>6</c:v>
                  </c:pt>
                  <c:pt idx="1230">
                    <c:v>2</c:v>
                  </c:pt>
                  <c:pt idx="1232">
                    <c:v>3</c:v>
                  </c:pt>
                  <c:pt idx="1235">
                    <c:v>2</c:v>
                  </c:pt>
                  <c:pt idx="1237">
                    <c:v>3</c:v>
                  </c:pt>
                  <c:pt idx="1240">
                    <c:v>2</c:v>
                  </c:pt>
                  <c:pt idx="1242">
                    <c:v>2</c:v>
                  </c:pt>
                  <c:pt idx="1244">
                    <c:v>2</c:v>
                  </c:pt>
                  <c:pt idx="1246">
                    <c:v>2</c:v>
                  </c:pt>
                  <c:pt idx="1248">
                    <c:v>6</c:v>
                  </c:pt>
                  <c:pt idx="1254">
                    <c:v>2</c:v>
                  </c:pt>
                  <c:pt idx="1256">
                    <c:v>3</c:v>
                  </c:pt>
                  <c:pt idx="1259">
                    <c:v>2</c:v>
                  </c:pt>
                  <c:pt idx="1261">
                    <c:v>3</c:v>
                  </c:pt>
                  <c:pt idx="1264">
                    <c:v>2</c:v>
                  </c:pt>
                  <c:pt idx="1266">
                    <c:v>2</c:v>
                  </c:pt>
                  <c:pt idx="1268">
                    <c:v>2</c:v>
                  </c:pt>
                  <c:pt idx="1270">
                    <c:v>2</c:v>
                  </c:pt>
                  <c:pt idx="1272">
                    <c:v>6</c:v>
                  </c:pt>
                  <c:pt idx="1278">
                    <c:v>2</c:v>
                  </c:pt>
                  <c:pt idx="1280">
                    <c:v>3</c:v>
                  </c:pt>
                  <c:pt idx="1283">
                    <c:v>2</c:v>
                  </c:pt>
                  <c:pt idx="1285">
                    <c:v>3</c:v>
                  </c:pt>
                  <c:pt idx="1288">
                    <c:v>2</c:v>
                  </c:pt>
                  <c:pt idx="1290">
                    <c:v>2</c:v>
                  </c:pt>
                  <c:pt idx="1292">
                    <c:v>2</c:v>
                  </c:pt>
                  <c:pt idx="1294">
                    <c:v>2</c:v>
                  </c:pt>
                  <c:pt idx="1296">
                    <c:v>6</c:v>
                  </c:pt>
                  <c:pt idx="1302">
                    <c:v>2</c:v>
                  </c:pt>
                  <c:pt idx="1304">
                    <c:v>3</c:v>
                  </c:pt>
                  <c:pt idx="1307">
                    <c:v>2</c:v>
                  </c:pt>
                  <c:pt idx="1309">
                    <c:v>3</c:v>
                  </c:pt>
                  <c:pt idx="1312">
                    <c:v>2</c:v>
                  </c:pt>
                  <c:pt idx="1314">
                    <c:v>2</c:v>
                  </c:pt>
                  <c:pt idx="1316">
                    <c:v>2</c:v>
                  </c:pt>
                  <c:pt idx="1318">
                    <c:v>2</c:v>
                  </c:pt>
                  <c:pt idx="1320">
                    <c:v>6</c:v>
                  </c:pt>
                  <c:pt idx="1326">
                    <c:v>2</c:v>
                  </c:pt>
                  <c:pt idx="1328">
                    <c:v>3</c:v>
                  </c:pt>
                  <c:pt idx="1331">
                    <c:v>2</c:v>
                  </c:pt>
                  <c:pt idx="1333">
                    <c:v>3</c:v>
                  </c:pt>
                  <c:pt idx="1336">
                    <c:v>2</c:v>
                  </c:pt>
                  <c:pt idx="1338">
                    <c:v>2</c:v>
                  </c:pt>
                  <c:pt idx="1340">
                    <c:v>2</c:v>
                  </c:pt>
                  <c:pt idx="1342">
                    <c:v>2</c:v>
                  </c:pt>
                  <c:pt idx="1344">
                    <c:v>6</c:v>
                  </c:pt>
                  <c:pt idx="1350">
                    <c:v>2</c:v>
                  </c:pt>
                  <c:pt idx="1352">
                    <c:v>3</c:v>
                  </c:pt>
                  <c:pt idx="1355">
                    <c:v>2</c:v>
                  </c:pt>
                  <c:pt idx="1357">
                    <c:v>3</c:v>
                  </c:pt>
                  <c:pt idx="1360">
                    <c:v>2</c:v>
                  </c:pt>
                  <c:pt idx="1362">
                    <c:v>2</c:v>
                  </c:pt>
                  <c:pt idx="1364">
                    <c:v>2</c:v>
                  </c:pt>
                  <c:pt idx="1366">
                    <c:v>2</c:v>
                  </c:pt>
                  <c:pt idx="1368">
                    <c:v>6</c:v>
                  </c:pt>
                  <c:pt idx="1374">
                    <c:v>2</c:v>
                  </c:pt>
                  <c:pt idx="1376">
                    <c:v>3</c:v>
                  </c:pt>
                  <c:pt idx="1379">
                    <c:v>2</c:v>
                  </c:pt>
                  <c:pt idx="1381">
                    <c:v>3</c:v>
                  </c:pt>
                  <c:pt idx="1384">
                    <c:v>2</c:v>
                  </c:pt>
                  <c:pt idx="1386">
                    <c:v>2</c:v>
                  </c:pt>
                  <c:pt idx="1388">
                    <c:v>2</c:v>
                  </c:pt>
                  <c:pt idx="1390">
                    <c:v>2</c:v>
                  </c:pt>
                  <c:pt idx="1392">
                    <c:v>6</c:v>
                  </c:pt>
                  <c:pt idx="1398">
                    <c:v>2</c:v>
                  </c:pt>
                  <c:pt idx="1400">
                    <c:v>3</c:v>
                  </c:pt>
                  <c:pt idx="1403">
                    <c:v>2</c:v>
                  </c:pt>
                  <c:pt idx="1405">
                    <c:v>3</c:v>
                  </c:pt>
                  <c:pt idx="1408">
                    <c:v>2</c:v>
                  </c:pt>
                  <c:pt idx="1410">
                    <c:v>2</c:v>
                  </c:pt>
                  <c:pt idx="1412">
                    <c:v>2</c:v>
                  </c:pt>
                  <c:pt idx="1414">
                    <c:v>2</c:v>
                  </c:pt>
                  <c:pt idx="1416">
                    <c:v>6</c:v>
                  </c:pt>
                  <c:pt idx="1422">
                    <c:v>2</c:v>
                  </c:pt>
                  <c:pt idx="1424">
                    <c:v>3</c:v>
                  </c:pt>
                  <c:pt idx="1427">
                    <c:v>2</c:v>
                  </c:pt>
                  <c:pt idx="1429">
                    <c:v>3</c:v>
                  </c:pt>
                  <c:pt idx="1432">
                    <c:v>2</c:v>
                  </c:pt>
                  <c:pt idx="1434">
                    <c:v>2</c:v>
                  </c:pt>
                  <c:pt idx="1436">
                    <c:v>2</c:v>
                  </c:pt>
                  <c:pt idx="1438">
                    <c:v>2</c:v>
                  </c:pt>
                  <c:pt idx="1440">
                    <c:v>6</c:v>
                  </c:pt>
                  <c:pt idx="1446">
                    <c:v>2</c:v>
                  </c:pt>
                  <c:pt idx="1448">
                    <c:v>3</c:v>
                  </c:pt>
                  <c:pt idx="1451">
                    <c:v>2</c:v>
                  </c:pt>
                  <c:pt idx="1453">
                    <c:v>3</c:v>
                  </c:pt>
                  <c:pt idx="1456">
                    <c:v>2</c:v>
                  </c:pt>
                  <c:pt idx="1458">
                    <c:v>2</c:v>
                  </c:pt>
                  <c:pt idx="1460">
                    <c:v>2</c:v>
                  </c:pt>
                  <c:pt idx="1462">
                    <c:v>2</c:v>
                  </c:pt>
                  <c:pt idx="1464">
                    <c:v>6</c:v>
                  </c:pt>
                  <c:pt idx="1470">
                    <c:v>2</c:v>
                  </c:pt>
                  <c:pt idx="1472">
                    <c:v>3</c:v>
                  </c:pt>
                  <c:pt idx="1475">
                    <c:v>2</c:v>
                  </c:pt>
                  <c:pt idx="1477">
                    <c:v>3</c:v>
                  </c:pt>
                  <c:pt idx="1480">
                    <c:v>2</c:v>
                  </c:pt>
                  <c:pt idx="1482">
                    <c:v>2</c:v>
                  </c:pt>
                  <c:pt idx="1484">
                    <c:v>2</c:v>
                  </c:pt>
                  <c:pt idx="1486">
                    <c:v>2</c:v>
                  </c:pt>
                  <c:pt idx="1488">
                    <c:v>6</c:v>
                  </c:pt>
                  <c:pt idx="1494">
                    <c:v>2</c:v>
                  </c:pt>
                  <c:pt idx="1496">
                    <c:v>3</c:v>
                  </c:pt>
                  <c:pt idx="1499">
                    <c:v>2</c:v>
                  </c:pt>
                  <c:pt idx="1501">
                    <c:v>3</c:v>
                  </c:pt>
                  <c:pt idx="1504">
                    <c:v>2</c:v>
                  </c:pt>
                  <c:pt idx="1506">
                    <c:v>2</c:v>
                  </c:pt>
                  <c:pt idx="1508">
                    <c:v>2</c:v>
                  </c:pt>
                  <c:pt idx="1510">
                    <c:v>2</c:v>
                  </c:pt>
                  <c:pt idx="1512">
                    <c:v>6</c:v>
                  </c:pt>
                  <c:pt idx="1518">
                    <c:v>2</c:v>
                  </c:pt>
                  <c:pt idx="1520">
                    <c:v>3</c:v>
                  </c:pt>
                  <c:pt idx="1523">
                    <c:v>2</c:v>
                  </c:pt>
                  <c:pt idx="1525">
                    <c:v>3</c:v>
                  </c:pt>
                  <c:pt idx="1528">
                    <c:v>2</c:v>
                  </c:pt>
                  <c:pt idx="1530">
                    <c:v>2</c:v>
                  </c:pt>
                  <c:pt idx="1532">
                    <c:v>2</c:v>
                  </c:pt>
                  <c:pt idx="1534">
                    <c:v>2</c:v>
                  </c:pt>
                  <c:pt idx="1536">
                    <c:v>6</c:v>
                  </c:pt>
                  <c:pt idx="1542">
                    <c:v>2</c:v>
                  </c:pt>
                  <c:pt idx="1544">
                    <c:v>3</c:v>
                  </c:pt>
                  <c:pt idx="1547">
                    <c:v>2</c:v>
                  </c:pt>
                  <c:pt idx="1549">
                    <c:v>3</c:v>
                  </c:pt>
                  <c:pt idx="1552">
                    <c:v>2</c:v>
                  </c:pt>
                  <c:pt idx="1554">
                    <c:v>2</c:v>
                  </c:pt>
                  <c:pt idx="1556">
                    <c:v>2</c:v>
                  </c:pt>
                  <c:pt idx="1558">
                    <c:v>2</c:v>
                  </c:pt>
                  <c:pt idx="1560">
                    <c:v>6</c:v>
                  </c:pt>
                  <c:pt idx="1566">
                    <c:v>2</c:v>
                  </c:pt>
                  <c:pt idx="1568">
                    <c:v>3</c:v>
                  </c:pt>
                  <c:pt idx="1571">
                    <c:v>2</c:v>
                  </c:pt>
                  <c:pt idx="1573">
                    <c:v>3</c:v>
                  </c:pt>
                  <c:pt idx="1576">
                    <c:v>2</c:v>
                  </c:pt>
                  <c:pt idx="1578">
                    <c:v>2</c:v>
                  </c:pt>
                  <c:pt idx="1580">
                    <c:v>2</c:v>
                  </c:pt>
                  <c:pt idx="1582">
                    <c:v>2</c:v>
                  </c:pt>
                  <c:pt idx="1584">
                    <c:v>6</c:v>
                  </c:pt>
                  <c:pt idx="1590">
                    <c:v>2</c:v>
                  </c:pt>
                  <c:pt idx="1592">
                    <c:v>3</c:v>
                  </c:pt>
                  <c:pt idx="1595">
                    <c:v>2</c:v>
                  </c:pt>
                  <c:pt idx="1597">
                    <c:v>3</c:v>
                  </c:pt>
                  <c:pt idx="1600">
                    <c:v>2</c:v>
                  </c:pt>
                  <c:pt idx="1602">
                    <c:v>2</c:v>
                  </c:pt>
                  <c:pt idx="1604">
                    <c:v>2</c:v>
                  </c:pt>
                  <c:pt idx="1606">
                    <c:v>2</c:v>
                  </c:pt>
                  <c:pt idx="1608">
                    <c:v>6</c:v>
                  </c:pt>
                  <c:pt idx="1614">
                    <c:v>2</c:v>
                  </c:pt>
                  <c:pt idx="1616">
                    <c:v>3</c:v>
                  </c:pt>
                  <c:pt idx="1619">
                    <c:v>2</c:v>
                  </c:pt>
                  <c:pt idx="1621">
                    <c:v>3</c:v>
                  </c:pt>
                  <c:pt idx="1624">
                    <c:v>2</c:v>
                  </c:pt>
                  <c:pt idx="1626">
                    <c:v>2</c:v>
                  </c:pt>
                  <c:pt idx="1628">
                    <c:v>2</c:v>
                  </c:pt>
                  <c:pt idx="1630">
                    <c:v>2</c:v>
                  </c:pt>
                  <c:pt idx="1632">
                    <c:v>6</c:v>
                  </c:pt>
                  <c:pt idx="1638">
                    <c:v>2</c:v>
                  </c:pt>
                  <c:pt idx="1640">
                    <c:v>3</c:v>
                  </c:pt>
                  <c:pt idx="1643">
                    <c:v>2</c:v>
                  </c:pt>
                  <c:pt idx="1645">
                    <c:v>3</c:v>
                  </c:pt>
                  <c:pt idx="1648">
                    <c:v>2</c:v>
                  </c:pt>
                  <c:pt idx="1650">
                    <c:v>2</c:v>
                  </c:pt>
                  <c:pt idx="1652">
                    <c:v>2</c:v>
                  </c:pt>
                  <c:pt idx="1654">
                    <c:v>2</c:v>
                  </c:pt>
                  <c:pt idx="1656">
                    <c:v>6</c:v>
                  </c:pt>
                  <c:pt idx="1662">
                    <c:v>2</c:v>
                  </c:pt>
                  <c:pt idx="1664">
                    <c:v>3</c:v>
                  </c:pt>
                  <c:pt idx="1667">
                    <c:v>2</c:v>
                  </c:pt>
                  <c:pt idx="1669">
                    <c:v>3</c:v>
                  </c:pt>
                  <c:pt idx="1672">
                    <c:v>2</c:v>
                  </c:pt>
                  <c:pt idx="1674">
                    <c:v>2</c:v>
                  </c:pt>
                  <c:pt idx="1676">
                    <c:v>2</c:v>
                  </c:pt>
                  <c:pt idx="1678">
                    <c:v>2</c:v>
                  </c:pt>
                  <c:pt idx="1680">
                    <c:v>6</c:v>
                  </c:pt>
                  <c:pt idx="1686">
                    <c:v>2</c:v>
                  </c:pt>
                  <c:pt idx="1688">
                    <c:v>3</c:v>
                  </c:pt>
                  <c:pt idx="1691">
                    <c:v>2</c:v>
                  </c:pt>
                  <c:pt idx="1693">
                    <c:v>3</c:v>
                  </c:pt>
                  <c:pt idx="1696">
                    <c:v>2</c:v>
                  </c:pt>
                  <c:pt idx="1698">
                    <c:v>2</c:v>
                  </c:pt>
                  <c:pt idx="1700">
                    <c:v>2</c:v>
                  </c:pt>
                  <c:pt idx="1702">
                    <c:v>2</c:v>
                  </c:pt>
                  <c:pt idx="1704">
                    <c:v>6</c:v>
                  </c:pt>
                  <c:pt idx="1710">
                    <c:v>2</c:v>
                  </c:pt>
                  <c:pt idx="1712">
                    <c:v>3</c:v>
                  </c:pt>
                  <c:pt idx="1715">
                    <c:v>2</c:v>
                  </c:pt>
                  <c:pt idx="1717">
                    <c:v>3</c:v>
                  </c:pt>
                  <c:pt idx="1720">
                    <c:v>2</c:v>
                  </c:pt>
                  <c:pt idx="1722">
                    <c:v>2</c:v>
                  </c:pt>
                  <c:pt idx="1724">
                    <c:v>2</c:v>
                  </c:pt>
                  <c:pt idx="1726">
                    <c:v>2</c:v>
                  </c:pt>
                  <c:pt idx="1728">
                    <c:v>6</c:v>
                  </c:pt>
                  <c:pt idx="1734">
                    <c:v>2</c:v>
                  </c:pt>
                  <c:pt idx="1736">
                    <c:v>3</c:v>
                  </c:pt>
                  <c:pt idx="1739">
                    <c:v>2</c:v>
                  </c:pt>
                  <c:pt idx="1741">
                    <c:v>3</c:v>
                  </c:pt>
                  <c:pt idx="1744">
                    <c:v>2</c:v>
                  </c:pt>
                  <c:pt idx="1746">
                    <c:v>2</c:v>
                  </c:pt>
                  <c:pt idx="1748">
                    <c:v>2</c:v>
                  </c:pt>
                  <c:pt idx="1750">
                    <c:v>2</c:v>
                  </c:pt>
                  <c:pt idx="1752">
                    <c:v>6</c:v>
                  </c:pt>
                  <c:pt idx="1758">
                    <c:v>2</c:v>
                  </c:pt>
                  <c:pt idx="1760">
                    <c:v>3</c:v>
                  </c:pt>
                  <c:pt idx="1763">
                    <c:v>2</c:v>
                  </c:pt>
                  <c:pt idx="1765">
                    <c:v>3</c:v>
                  </c:pt>
                  <c:pt idx="1768">
                    <c:v>2</c:v>
                  </c:pt>
                  <c:pt idx="1770">
                    <c:v>2</c:v>
                  </c:pt>
                  <c:pt idx="1772">
                    <c:v>2</c:v>
                  </c:pt>
                  <c:pt idx="1774">
                    <c:v>2</c:v>
                  </c:pt>
                  <c:pt idx="1776">
                    <c:v>6</c:v>
                  </c:pt>
                  <c:pt idx="1782">
                    <c:v>2</c:v>
                  </c:pt>
                  <c:pt idx="1784">
                    <c:v>3</c:v>
                  </c:pt>
                  <c:pt idx="1787">
                    <c:v>2</c:v>
                  </c:pt>
                  <c:pt idx="1789">
                    <c:v>3</c:v>
                  </c:pt>
                  <c:pt idx="1792">
                    <c:v>2</c:v>
                  </c:pt>
                  <c:pt idx="1794">
                    <c:v>2</c:v>
                  </c:pt>
                  <c:pt idx="1796">
                    <c:v>2</c:v>
                  </c:pt>
                  <c:pt idx="1798">
                    <c:v>2</c:v>
                  </c:pt>
                  <c:pt idx="1800">
                    <c:v>6</c:v>
                  </c:pt>
                  <c:pt idx="1806">
                    <c:v>2</c:v>
                  </c:pt>
                  <c:pt idx="1808">
                    <c:v>3</c:v>
                  </c:pt>
                  <c:pt idx="1811">
                    <c:v>2</c:v>
                  </c:pt>
                  <c:pt idx="1813">
                    <c:v>3</c:v>
                  </c:pt>
                  <c:pt idx="1816">
                    <c:v>2</c:v>
                  </c:pt>
                  <c:pt idx="1818">
                    <c:v>2</c:v>
                  </c:pt>
                  <c:pt idx="1820">
                    <c:v>2</c:v>
                  </c:pt>
                  <c:pt idx="1822">
                    <c:v>2</c:v>
                  </c:pt>
                  <c:pt idx="1824">
                    <c:v>6</c:v>
                  </c:pt>
                  <c:pt idx="1830">
                    <c:v>2</c:v>
                  </c:pt>
                  <c:pt idx="1832">
                    <c:v>3</c:v>
                  </c:pt>
                  <c:pt idx="1835">
                    <c:v>2</c:v>
                  </c:pt>
                  <c:pt idx="1837">
                    <c:v>3</c:v>
                  </c:pt>
                  <c:pt idx="1840">
                    <c:v>2</c:v>
                  </c:pt>
                  <c:pt idx="1842">
                    <c:v>2</c:v>
                  </c:pt>
                  <c:pt idx="1844">
                    <c:v>2</c:v>
                  </c:pt>
                  <c:pt idx="1846">
                    <c:v>2</c:v>
                  </c:pt>
                  <c:pt idx="1848">
                    <c:v>6</c:v>
                  </c:pt>
                  <c:pt idx="1854">
                    <c:v>2</c:v>
                  </c:pt>
                  <c:pt idx="1856">
                    <c:v>3</c:v>
                  </c:pt>
                  <c:pt idx="1859">
                    <c:v>2</c:v>
                  </c:pt>
                  <c:pt idx="1861">
                    <c:v>3</c:v>
                  </c:pt>
                  <c:pt idx="1864">
                    <c:v>2</c:v>
                  </c:pt>
                  <c:pt idx="1866">
                    <c:v>2</c:v>
                  </c:pt>
                  <c:pt idx="1868">
                    <c:v>2</c:v>
                  </c:pt>
                  <c:pt idx="1870">
                    <c:v>2</c:v>
                  </c:pt>
                  <c:pt idx="1872">
                    <c:v>6</c:v>
                  </c:pt>
                  <c:pt idx="1878">
                    <c:v>2</c:v>
                  </c:pt>
                  <c:pt idx="1880">
                    <c:v>3</c:v>
                  </c:pt>
                  <c:pt idx="1883">
                    <c:v>2</c:v>
                  </c:pt>
                  <c:pt idx="1885">
                    <c:v>3</c:v>
                  </c:pt>
                  <c:pt idx="1888">
                    <c:v>2</c:v>
                  </c:pt>
                  <c:pt idx="1890">
                    <c:v>2</c:v>
                  </c:pt>
                  <c:pt idx="1892">
                    <c:v>2</c:v>
                  </c:pt>
                  <c:pt idx="1894">
                    <c:v>2</c:v>
                  </c:pt>
                  <c:pt idx="1896">
                    <c:v>6</c:v>
                  </c:pt>
                  <c:pt idx="1902">
                    <c:v>2</c:v>
                  </c:pt>
                  <c:pt idx="1904">
                    <c:v>3</c:v>
                  </c:pt>
                  <c:pt idx="1907">
                    <c:v>2</c:v>
                  </c:pt>
                  <c:pt idx="1909">
                    <c:v>3</c:v>
                  </c:pt>
                  <c:pt idx="1912">
                    <c:v>2</c:v>
                  </c:pt>
                  <c:pt idx="1914">
                    <c:v>2</c:v>
                  </c:pt>
                  <c:pt idx="1916">
                    <c:v>2</c:v>
                  </c:pt>
                  <c:pt idx="1918">
                    <c:v>2</c:v>
                  </c:pt>
                  <c:pt idx="1920">
                    <c:v>6</c:v>
                  </c:pt>
                  <c:pt idx="1926">
                    <c:v>2</c:v>
                  </c:pt>
                  <c:pt idx="1928">
                    <c:v>3</c:v>
                  </c:pt>
                  <c:pt idx="1931">
                    <c:v>2</c:v>
                  </c:pt>
                  <c:pt idx="1933">
                    <c:v>3</c:v>
                  </c:pt>
                  <c:pt idx="1936">
                    <c:v>2</c:v>
                  </c:pt>
                  <c:pt idx="1938">
                    <c:v>2</c:v>
                  </c:pt>
                  <c:pt idx="1940">
                    <c:v>2</c:v>
                  </c:pt>
                  <c:pt idx="1942">
                    <c:v>2</c:v>
                  </c:pt>
                  <c:pt idx="1944">
                    <c:v>6</c:v>
                  </c:pt>
                  <c:pt idx="1950">
                    <c:v>2</c:v>
                  </c:pt>
                  <c:pt idx="1952">
                    <c:v>3</c:v>
                  </c:pt>
                  <c:pt idx="1955">
                    <c:v>2</c:v>
                  </c:pt>
                  <c:pt idx="1957">
                    <c:v>3</c:v>
                  </c:pt>
                  <c:pt idx="1960">
                    <c:v>2</c:v>
                  </c:pt>
                  <c:pt idx="1962">
                    <c:v>2</c:v>
                  </c:pt>
                  <c:pt idx="1964">
                    <c:v>2</c:v>
                  </c:pt>
                  <c:pt idx="1966">
                    <c:v>2</c:v>
                  </c:pt>
                  <c:pt idx="1968">
                    <c:v>6</c:v>
                  </c:pt>
                  <c:pt idx="1974">
                    <c:v>2</c:v>
                  </c:pt>
                  <c:pt idx="1976">
                    <c:v>3</c:v>
                  </c:pt>
                  <c:pt idx="1979">
                    <c:v>2</c:v>
                  </c:pt>
                  <c:pt idx="1981">
                    <c:v>3</c:v>
                  </c:pt>
                  <c:pt idx="1984">
                    <c:v>2</c:v>
                  </c:pt>
                  <c:pt idx="1986">
                    <c:v>2</c:v>
                  </c:pt>
                  <c:pt idx="1988">
                    <c:v>2</c:v>
                  </c:pt>
                  <c:pt idx="1990">
                    <c:v>2</c:v>
                  </c:pt>
                  <c:pt idx="1992">
                    <c:v>6</c:v>
                  </c:pt>
                  <c:pt idx="1998">
                    <c:v>2</c:v>
                  </c:pt>
                  <c:pt idx="2000">
                    <c:v>3</c:v>
                  </c:pt>
                  <c:pt idx="2003">
                    <c:v>2</c:v>
                  </c:pt>
                  <c:pt idx="2005">
                    <c:v>3</c:v>
                  </c:pt>
                  <c:pt idx="2008">
                    <c:v>2</c:v>
                  </c:pt>
                  <c:pt idx="2010">
                    <c:v>2</c:v>
                  </c:pt>
                  <c:pt idx="2012">
                    <c:v>2</c:v>
                  </c:pt>
                  <c:pt idx="2014">
                    <c:v>2</c:v>
                  </c:pt>
                  <c:pt idx="2016">
                    <c:v>6</c:v>
                  </c:pt>
                  <c:pt idx="2022">
                    <c:v>2</c:v>
                  </c:pt>
                  <c:pt idx="2024">
                    <c:v>3</c:v>
                  </c:pt>
                  <c:pt idx="2027">
                    <c:v>2</c:v>
                  </c:pt>
                  <c:pt idx="2029">
                    <c:v>3</c:v>
                  </c:pt>
                  <c:pt idx="2032">
                    <c:v>2</c:v>
                  </c:pt>
                  <c:pt idx="2034">
                    <c:v>2</c:v>
                  </c:pt>
                  <c:pt idx="2036">
                    <c:v>2</c:v>
                  </c:pt>
                  <c:pt idx="2038">
                    <c:v>2</c:v>
                  </c:pt>
                  <c:pt idx="2040">
                    <c:v>6</c:v>
                  </c:pt>
                  <c:pt idx="2046">
                    <c:v>2</c:v>
                  </c:pt>
                  <c:pt idx="2048">
                    <c:v>3</c:v>
                  </c:pt>
                  <c:pt idx="2051">
                    <c:v>2</c:v>
                  </c:pt>
                  <c:pt idx="2053">
                    <c:v>3</c:v>
                  </c:pt>
                  <c:pt idx="2056">
                    <c:v>2</c:v>
                  </c:pt>
                  <c:pt idx="2058">
                    <c:v>2</c:v>
                  </c:pt>
                  <c:pt idx="2060">
                    <c:v>2</c:v>
                  </c:pt>
                  <c:pt idx="2062">
                    <c:v>2</c:v>
                  </c:pt>
                  <c:pt idx="2064">
                    <c:v>6</c:v>
                  </c:pt>
                  <c:pt idx="2070">
                    <c:v>2</c:v>
                  </c:pt>
                  <c:pt idx="2072">
                    <c:v>3</c:v>
                  </c:pt>
                  <c:pt idx="2075">
                    <c:v>2</c:v>
                  </c:pt>
                  <c:pt idx="2077">
                    <c:v>3</c:v>
                  </c:pt>
                  <c:pt idx="2080">
                    <c:v>2</c:v>
                  </c:pt>
                  <c:pt idx="2082">
                    <c:v>2</c:v>
                  </c:pt>
                  <c:pt idx="2084">
                    <c:v>2</c:v>
                  </c:pt>
                  <c:pt idx="2086">
                    <c:v>2</c:v>
                  </c:pt>
                  <c:pt idx="2088">
                    <c:v>6</c:v>
                  </c:pt>
                  <c:pt idx="2094">
                    <c:v>2</c:v>
                  </c:pt>
                  <c:pt idx="2096">
                    <c:v>3</c:v>
                  </c:pt>
                  <c:pt idx="2099">
                    <c:v>2</c:v>
                  </c:pt>
                  <c:pt idx="2101">
                    <c:v>3</c:v>
                  </c:pt>
                  <c:pt idx="2104">
                    <c:v>2</c:v>
                  </c:pt>
                  <c:pt idx="2106">
                    <c:v>2</c:v>
                  </c:pt>
                  <c:pt idx="2108">
                    <c:v>2</c:v>
                  </c:pt>
                  <c:pt idx="2110">
                    <c:v>2</c:v>
                  </c:pt>
                  <c:pt idx="2112">
                    <c:v>6</c:v>
                  </c:pt>
                  <c:pt idx="2118">
                    <c:v>2</c:v>
                  </c:pt>
                  <c:pt idx="2120">
                    <c:v>3</c:v>
                  </c:pt>
                  <c:pt idx="2123">
                    <c:v>2</c:v>
                  </c:pt>
                  <c:pt idx="2125">
                    <c:v>3</c:v>
                  </c:pt>
                  <c:pt idx="2128">
                    <c:v>2</c:v>
                  </c:pt>
                  <c:pt idx="2130">
                    <c:v>2</c:v>
                  </c:pt>
                  <c:pt idx="2132">
                    <c:v>2</c:v>
                  </c:pt>
                  <c:pt idx="2134">
                    <c:v>2</c:v>
                  </c:pt>
                  <c:pt idx="2136">
                    <c:v>6</c:v>
                  </c:pt>
                  <c:pt idx="2142">
                    <c:v>2</c:v>
                  </c:pt>
                  <c:pt idx="2144">
                    <c:v>3</c:v>
                  </c:pt>
                  <c:pt idx="2147">
                    <c:v>2</c:v>
                  </c:pt>
                  <c:pt idx="2149">
                    <c:v>3</c:v>
                  </c:pt>
                  <c:pt idx="2152">
                    <c:v>2</c:v>
                  </c:pt>
                  <c:pt idx="2154">
                    <c:v>2</c:v>
                  </c:pt>
                  <c:pt idx="2156">
                    <c:v>2</c:v>
                  </c:pt>
                  <c:pt idx="2158">
                    <c:v>2</c:v>
                  </c:pt>
                  <c:pt idx="2160">
                    <c:v>6</c:v>
                  </c:pt>
                  <c:pt idx="2166">
                    <c:v>2</c:v>
                  </c:pt>
                  <c:pt idx="2168">
                    <c:v>3</c:v>
                  </c:pt>
                  <c:pt idx="2171">
                    <c:v>2</c:v>
                  </c:pt>
                  <c:pt idx="2173">
                    <c:v>3</c:v>
                  </c:pt>
                  <c:pt idx="2176">
                    <c:v>2</c:v>
                  </c:pt>
                  <c:pt idx="2178">
                    <c:v>2</c:v>
                  </c:pt>
                  <c:pt idx="2180">
                    <c:v>2</c:v>
                  </c:pt>
                  <c:pt idx="2182">
                    <c:v>2</c:v>
                  </c:pt>
                  <c:pt idx="2184">
                    <c:v>6</c:v>
                  </c:pt>
                  <c:pt idx="2190">
                    <c:v>2</c:v>
                  </c:pt>
                  <c:pt idx="2192">
                    <c:v>3</c:v>
                  </c:pt>
                  <c:pt idx="2195">
                    <c:v>2</c:v>
                  </c:pt>
                  <c:pt idx="2197">
                    <c:v>3</c:v>
                  </c:pt>
                  <c:pt idx="2200">
                    <c:v>2</c:v>
                  </c:pt>
                  <c:pt idx="2202">
                    <c:v>2</c:v>
                  </c:pt>
                  <c:pt idx="2204">
                    <c:v>2</c:v>
                  </c:pt>
                  <c:pt idx="2206">
                    <c:v>2</c:v>
                  </c:pt>
                  <c:pt idx="2208">
                    <c:v>6</c:v>
                  </c:pt>
                  <c:pt idx="2214">
                    <c:v>2</c:v>
                  </c:pt>
                  <c:pt idx="2216">
                    <c:v>3</c:v>
                  </c:pt>
                  <c:pt idx="2219">
                    <c:v>2</c:v>
                  </c:pt>
                  <c:pt idx="2221">
                    <c:v>3</c:v>
                  </c:pt>
                  <c:pt idx="2224">
                    <c:v>2</c:v>
                  </c:pt>
                  <c:pt idx="2226">
                    <c:v>2</c:v>
                  </c:pt>
                  <c:pt idx="2228">
                    <c:v>2</c:v>
                  </c:pt>
                  <c:pt idx="2230">
                    <c:v>2</c:v>
                  </c:pt>
                  <c:pt idx="2232">
                    <c:v>6</c:v>
                  </c:pt>
                  <c:pt idx="2238">
                    <c:v>2</c:v>
                  </c:pt>
                  <c:pt idx="2240">
                    <c:v>3</c:v>
                  </c:pt>
                  <c:pt idx="2243">
                    <c:v>2</c:v>
                  </c:pt>
                  <c:pt idx="2245">
                    <c:v>3</c:v>
                  </c:pt>
                  <c:pt idx="2248">
                    <c:v>2</c:v>
                  </c:pt>
                  <c:pt idx="2250">
                    <c:v>2</c:v>
                  </c:pt>
                  <c:pt idx="2252">
                    <c:v>2</c:v>
                  </c:pt>
                  <c:pt idx="2254">
                    <c:v>2</c:v>
                  </c:pt>
                  <c:pt idx="2256">
                    <c:v>6</c:v>
                  </c:pt>
                  <c:pt idx="2262">
                    <c:v>2</c:v>
                  </c:pt>
                  <c:pt idx="2264">
                    <c:v>3</c:v>
                  </c:pt>
                  <c:pt idx="2267">
                    <c:v>2</c:v>
                  </c:pt>
                  <c:pt idx="2269">
                    <c:v>3</c:v>
                  </c:pt>
                  <c:pt idx="2272">
                    <c:v>2</c:v>
                  </c:pt>
                  <c:pt idx="2274">
                    <c:v>2</c:v>
                  </c:pt>
                  <c:pt idx="2276">
                    <c:v>2</c:v>
                  </c:pt>
                  <c:pt idx="2278">
                    <c:v>2</c:v>
                  </c:pt>
                  <c:pt idx="2280">
                    <c:v>6</c:v>
                  </c:pt>
                  <c:pt idx="2286">
                    <c:v>2</c:v>
                  </c:pt>
                  <c:pt idx="2288">
                    <c:v>3</c:v>
                  </c:pt>
                  <c:pt idx="2291">
                    <c:v>2</c:v>
                  </c:pt>
                  <c:pt idx="2293">
                    <c:v>3</c:v>
                  </c:pt>
                  <c:pt idx="2296">
                    <c:v>2</c:v>
                  </c:pt>
                  <c:pt idx="2298">
                    <c:v>2</c:v>
                  </c:pt>
                  <c:pt idx="2300">
                    <c:v>2</c:v>
                  </c:pt>
                  <c:pt idx="2302">
                    <c:v>2</c:v>
                  </c:pt>
                  <c:pt idx="2304">
                    <c:v>6</c:v>
                  </c:pt>
                  <c:pt idx="2310">
                    <c:v>2</c:v>
                  </c:pt>
                  <c:pt idx="2312">
                    <c:v>3</c:v>
                  </c:pt>
                  <c:pt idx="2315">
                    <c:v>2</c:v>
                  </c:pt>
                  <c:pt idx="2317">
                    <c:v>3</c:v>
                  </c:pt>
                  <c:pt idx="2320">
                    <c:v>2</c:v>
                  </c:pt>
                  <c:pt idx="2322">
                    <c:v>2</c:v>
                  </c:pt>
                  <c:pt idx="2324">
                    <c:v>2</c:v>
                  </c:pt>
                  <c:pt idx="2326">
                    <c:v>2</c:v>
                  </c:pt>
                  <c:pt idx="2328">
                    <c:v>6</c:v>
                  </c:pt>
                  <c:pt idx="2334">
                    <c:v>2</c:v>
                  </c:pt>
                  <c:pt idx="2336">
                    <c:v>3</c:v>
                  </c:pt>
                  <c:pt idx="2339">
                    <c:v>2</c:v>
                  </c:pt>
                  <c:pt idx="2341">
                    <c:v>3</c:v>
                  </c:pt>
                  <c:pt idx="2344">
                    <c:v>2</c:v>
                  </c:pt>
                  <c:pt idx="2346">
                    <c:v>2</c:v>
                  </c:pt>
                  <c:pt idx="2348">
                    <c:v>2</c:v>
                  </c:pt>
                  <c:pt idx="2350">
                    <c:v>2</c:v>
                  </c:pt>
                  <c:pt idx="2352">
                    <c:v>6</c:v>
                  </c:pt>
                  <c:pt idx="2358">
                    <c:v>2</c:v>
                  </c:pt>
                  <c:pt idx="2360">
                    <c:v>3</c:v>
                  </c:pt>
                  <c:pt idx="2363">
                    <c:v>2</c:v>
                  </c:pt>
                  <c:pt idx="2365">
                    <c:v>3</c:v>
                  </c:pt>
                  <c:pt idx="2368">
                    <c:v>2</c:v>
                  </c:pt>
                  <c:pt idx="2370">
                    <c:v>2</c:v>
                  </c:pt>
                  <c:pt idx="2372">
                    <c:v>2</c:v>
                  </c:pt>
                  <c:pt idx="2374">
                    <c:v>2</c:v>
                  </c:pt>
                  <c:pt idx="2376">
                    <c:v>6</c:v>
                  </c:pt>
                  <c:pt idx="2382">
                    <c:v>2</c:v>
                  </c:pt>
                  <c:pt idx="2384">
                    <c:v>3</c:v>
                  </c:pt>
                  <c:pt idx="2387">
                    <c:v>2</c:v>
                  </c:pt>
                  <c:pt idx="2389">
                    <c:v>3</c:v>
                  </c:pt>
                  <c:pt idx="2392">
                    <c:v>2</c:v>
                  </c:pt>
                  <c:pt idx="2394">
                    <c:v>2</c:v>
                  </c:pt>
                  <c:pt idx="2396">
                    <c:v>2</c:v>
                  </c:pt>
                  <c:pt idx="2398">
                    <c:v>2</c:v>
                  </c:pt>
                  <c:pt idx="2400">
                    <c:v>6</c:v>
                  </c:pt>
                  <c:pt idx="2406">
                    <c:v>2</c:v>
                  </c:pt>
                  <c:pt idx="2408">
                    <c:v>3</c:v>
                  </c:pt>
                  <c:pt idx="2411">
                    <c:v>2</c:v>
                  </c:pt>
                  <c:pt idx="2413">
                    <c:v>3</c:v>
                  </c:pt>
                  <c:pt idx="2416">
                    <c:v>2</c:v>
                  </c:pt>
                  <c:pt idx="2418">
                    <c:v>2</c:v>
                  </c:pt>
                  <c:pt idx="2420">
                    <c:v>2</c:v>
                  </c:pt>
                  <c:pt idx="2422">
                    <c:v>2</c:v>
                  </c:pt>
                  <c:pt idx="2424">
                    <c:v>6</c:v>
                  </c:pt>
                  <c:pt idx="2430">
                    <c:v>2</c:v>
                  </c:pt>
                  <c:pt idx="2432">
                    <c:v>3</c:v>
                  </c:pt>
                  <c:pt idx="2435">
                    <c:v>2</c:v>
                  </c:pt>
                  <c:pt idx="2437">
                    <c:v>3</c:v>
                  </c:pt>
                  <c:pt idx="2440">
                    <c:v>2</c:v>
                  </c:pt>
                  <c:pt idx="2442">
                    <c:v>2</c:v>
                  </c:pt>
                  <c:pt idx="2444">
                    <c:v>2</c:v>
                  </c:pt>
                  <c:pt idx="2446">
                    <c:v>2</c:v>
                  </c:pt>
                  <c:pt idx="2448">
                    <c:v>6</c:v>
                  </c:pt>
                  <c:pt idx="2454">
                    <c:v>2</c:v>
                  </c:pt>
                  <c:pt idx="2456">
                    <c:v>3</c:v>
                  </c:pt>
                  <c:pt idx="2459">
                    <c:v>2</c:v>
                  </c:pt>
                  <c:pt idx="2461">
                    <c:v>3</c:v>
                  </c:pt>
                  <c:pt idx="2464">
                    <c:v>2</c:v>
                  </c:pt>
                  <c:pt idx="2466">
                    <c:v>2</c:v>
                  </c:pt>
                  <c:pt idx="2468">
                    <c:v>2</c:v>
                  </c:pt>
                  <c:pt idx="2470">
                    <c:v>2</c:v>
                  </c:pt>
                  <c:pt idx="2472">
                    <c:v>6</c:v>
                  </c:pt>
                  <c:pt idx="2478">
                    <c:v>2</c:v>
                  </c:pt>
                  <c:pt idx="2480">
                    <c:v>3</c:v>
                  </c:pt>
                  <c:pt idx="2483">
                    <c:v>2</c:v>
                  </c:pt>
                  <c:pt idx="2485">
                    <c:v>3</c:v>
                  </c:pt>
                  <c:pt idx="2488">
                    <c:v>2</c:v>
                  </c:pt>
                  <c:pt idx="2490">
                    <c:v>2</c:v>
                  </c:pt>
                  <c:pt idx="2492">
                    <c:v>2</c:v>
                  </c:pt>
                  <c:pt idx="2494">
                    <c:v>2</c:v>
                  </c:pt>
                  <c:pt idx="2496">
                    <c:v>6</c:v>
                  </c:pt>
                  <c:pt idx="2502">
                    <c:v>2</c:v>
                  </c:pt>
                  <c:pt idx="2504">
                    <c:v>3</c:v>
                  </c:pt>
                  <c:pt idx="2507">
                    <c:v>2</c:v>
                  </c:pt>
                  <c:pt idx="2509">
                    <c:v>3</c:v>
                  </c:pt>
                  <c:pt idx="2512">
                    <c:v>2</c:v>
                  </c:pt>
                  <c:pt idx="2514">
                    <c:v>2</c:v>
                  </c:pt>
                  <c:pt idx="2516">
                    <c:v>2</c:v>
                  </c:pt>
                  <c:pt idx="2518">
                    <c:v>2</c:v>
                  </c:pt>
                  <c:pt idx="2520">
                    <c:v>6</c:v>
                  </c:pt>
                  <c:pt idx="2526">
                    <c:v>2</c:v>
                  </c:pt>
                  <c:pt idx="2528">
                    <c:v>3</c:v>
                  </c:pt>
                  <c:pt idx="2531">
                    <c:v>2</c:v>
                  </c:pt>
                  <c:pt idx="2533">
                    <c:v>3</c:v>
                  </c:pt>
                  <c:pt idx="2536">
                    <c:v>2</c:v>
                  </c:pt>
                  <c:pt idx="2538">
                    <c:v>2</c:v>
                  </c:pt>
                  <c:pt idx="2540">
                    <c:v>2</c:v>
                  </c:pt>
                  <c:pt idx="2542">
                    <c:v>2</c:v>
                  </c:pt>
                  <c:pt idx="2544">
                    <c:v>6</c:v>
                  </c:pt>
                  <c:pt idx="2550">
                    <c:v>2</c:v>
                  </c:pt>
                  <c:pt idx="2552">
                    <c:v>3</c:v>
                  </c:pt>
                  <c:pt idx="2555">
                    <c:v>2</c:v>
                  </c:pt>
                  <c:pt idx="2557">
                    <c:v>3</c:v>
                  </c:pt>
                  <c:pt idx="2560">
                    <c:v>2</c:v>
                  </c:pt>
                  <c:pt idx="2562">
                    <c:v>2</c:v>
                  </c:pt>
                  <c:pt idx="2564">
                    <c:v>2</c:v>
                  </c:pt>
                  <c:pt idx="2566">
                    <c:v>2</c:v>
                  </c:pt>
                  <c:pt idx="2568">
                    <c:v>6</c:v>
                  </c:pt>
                  <c:pt idx="2574">
                    <c:v>2</c:v>
                  </c:pt>
                  <c:pt idx="2576">
                    <c:v>3</c:v>
                  </c:pt>
                  <c:pt idx="2579">
                    <c:v>2</c:v>
                  </c:pt>
                  <c:pt idx="2581">
                    <c:v>3</c:v>
                  </c:pt>
                  <c:pt idx="2584">
                    <c:v>2</c:v>
                  </c:pt>
                  <c:pt idx="2586">
                    <c:v>2</c:v>
                  </c:pt>
                  <c:pt idx="2588">
                    <c:v>2</c:v>
                  </c:pt>
                  <c:pt idx="2590">
                    <c:v>2</c:v>
                  </c:pt>
                  <c:pt idx="2592">
                    <c:v>6</c:v>
                  </c:pt>
                  <c:pt idx="2598">
                    <c:v>2</c:v>
                  </c:pt>
                  <c:pt idx="2600">
                    <c:v>3</c:v>
                  </c:pt>
                  <c:pt idx="2603">
                    <c:v>2</c:v>
                  </c:pt>
                  <c:pt idx="2605">
                    <c:v>3</c:v>
                  </c:pt>
                  <c:pt idx="2608">
                    <c:v>2</c:v>
                  </c:pt>
                  <c:pt idx="2610">
                    <c:v>2</c:v>
                  </c:pt>
                  <c:pt idx="2612">
                    <c:v>2</c:v>
                  </c:pt>
                  <c:pt idx="2614">
                    <c:v>2</c:v>
                  </c:pt>
                  <c:pt idx="2616">
                    <c:v>6</c:v>
                  </c:pt>
                  <c:pt idx="2622">
                    <c:v>2</c:v>
                  </c:pt>
                  <c:pt idx="2624">
                    <c:v>3</c:v>
                  </c:pt>
                  <c:pt idx="2627">
                    <c:v>2</c:v>
                  </c:pt>
                  <c:pt idx="2629">
                    <c:v>3</c:v>
                  </c:pt>
                  <c:pt idx="2632">
                    <c:v>2</c:v>
                  </c:pt>
                  <c:pt idx="2634">
                    <c:v>2</c:v>
                  </c:pt>
                  <c:pt idx="2636">
                    <c:v>2</c:v>
                  </c:pt>
                  <c:pt idx="2638">
                    <c:v>2</c:v>
                  </c:pt>
                  <c:pt idx="2640">
                    <c:v>6</c:v>
                  </c:pt>
                  <c:pt idx="2646">
                    <c:v>2</c:v>
                  </c:pt>
                  <c:pt idx="2648">
                    <c:v>3</c:v>
                  </c:pt>
                  <c:pt idx="2651">
                    <c:v>2</c:v>
                  </c:pt>
                  <c:pt idx="2653">
                    <c:v>3</c:v>
                  </c:pt>
                  <c:pt idx="2656">
                    <c:v>2</c:v>
                  </c:pt>
                  <c:pt idx="2658">
                    <c:v>2</c:v>
                  </c:pt>
                  <c:pt idx="2660">
                    <c:v>2</c:v>
                  </c:pt>
                  <c:pt idx="2662">
                    <c:v>2</c:v>
                  </c:pt>
                  <c:pt idx="2664">
                    <c:v>6</c:v>
                  </c:pt>
                  <c:pt idx="2670">
                    <c:v>2</c:v>
                  </c:pt>
                  <c:pt idx="2672">
                    <c:v>3</c:v>
                  </c:pt>
                  <c:pt idx="2675">
                    <c:v>2</c:v>
                  </c:pt>
                  <c:pt idx="2677">
                    <c:v>3</c:v>
                  </c:pt>
                  <c:pt idx="2680">
                    <c:v>2</c:v>
                  </c:pt>
                  <c:pt idx="2682">
                    <c:v>2</c:v>
                  </c:pt>
                  <c:pt idx="2684">
                    <c:v>2</c:v>
                  </c:pt>
                  <c:pt idx="2686">
                    <c:v>2</c:v>
                  </c:pt>
                  <c:pt idx="2688">
                    <c:v>6</c:v>
                  </c:pt>
                  <c:pt idx="2694">
                    <c:v>2</c:v>
                  </c:pt>
                  <c:pt idx="2696">
                    <c:v>3</c:v>
                  </c:pt>
                  <c:pt idx="2699">
                    <c:v>2</c:v>
                  </c:pt>
                  <c:pt idx="2701">
                    <c:v>3</c:v>
                  </c:pt>
                  <c:pt idx="2704">
                    <c:v>2</c:v>
                  </c:pt>
                  <c:pt idx="2706">
                    <c:v>2</c:v>
                  </c:pt>
                  <c:pt idx="2708">
                    <c:v>2</c:v>
                  </c:pt>
                  <c:pt idx="2710">
                    <c:v>2</c:v>
                  </c:pt>
                  <c:pt idx="2712">
                    <c:v>6</c:v>
                  </c:pt>
                  <c:pt idx="2718">
                    <c:v>2</c:v>
                  </c:pt>
                  <c:pt idx="2720">
                    <c:v>3</c:v>
                  </c:pt>
                  <c:pt idx="2723">
                    <c:v>2</c:v>
                  </c:pt>
                  <c:pt idx="2725">
                    <c:v>3</c:v>
                  </c:pt>
                  <c:pt idx="2728">
                    <c:v>2</c:v>
                  </c:pt>
                  <c:pt idx="2730">
                    <c:v>2</c:v>
                  </c:pt>
                  <c:pt idx="2732">
                    <c:v>2</c:v>
                  </c:pt>
                  <c:pt idx="2734">
                    <c:v>2</c:v>
                  </c:pt>
                  <c:pt idx="2736">
                    <c:v>6</c:v>
                  </c:pt>
                  <c:pt idx="2742">
                    <c:v>2</c:v>
                  </c:pt>
                  <c:pt idx="2744">
                    <c:v>3</c:v>
                  </c:pt>
                  <c:pt idx="2747">
                    <c:v>2</c:v>
                  </c:pt>
                  <c:pt idx="2749">
                    <c:v>3</c:v>
                  </c:pt>
                  <c:pt idx="2752">
                    <c:v>2</c:v>
                  </c:pt>
                  <c:pt idx="2754">
                    <c:v>2</c:v>
                  </c:pt>
                  <c:pt idx="2756">
                    <c:v>2</c:v>
                  </c:pt>
                  <c:pt idx="2758">
                    <c:v>2</c:v>
                  </c:pt>
                  <c:pt idx="2760">
                    <c:v>6</c:v>
                  </c:pt>
                  <c:pt idx="2766">
                    <c:v>2</c:v>
                  </c:pt>
                  <c:pt idx="2768">
                    <c:v>3</c:v>
                  </c:pt>
                  <c:pt idx="2771">
                    <c:v>2</c:v>
                  </c:pt>
                  <c:pt idx="2773">
                    <c:v>3</c:v>
                  </c:pt>
                  <c:pt idx="2776">
                    <c:v>2</c:v>
                  </c:pt>
                  <c:pt idx="2778">
                    <c:v>2</c:v>
                  </c:pt>
                  <c:pt idx="2780">
                    <c:v>2</c:v>
                  </c:pt>
                  <c:pt idx="2782">
                    <c:v>2</c:v>
                  </c:pt>
                  <c:pt idx="2784">
                    <c:v>6</c:v>
                  </c:pt>
                  <c:pt idx="2790">
                    <c:v>2</c:v>
                  </c:pt>
                  <c:pt idx="2792">
                    <c:v>3</c:v>
                  </c:pt>
                  <c:pt idx="2795">
                    <c:v>2</c:v>
                  </c:pt>
                  <c:pt idx="2797">
                    <c:v>3</c:v>
                  </c:pt>
                  <c:pt idx="2800">
                    <c:v>2</c:v>
                  </c:pt>
                  <c:pt idx="2802">
                    <c:v>2</c:v>
                  </c:pt>
                  <c:pt idx="2804">
                    <c:v>2</c:v>
                  </c:pt>
                  <c:pt idx="2806">
                    <c:v>2</c:v>
                  </c:pt>
                  <c:pt idx="2808">
                    <c:v>6</c:v>
                  </c:pt>
                  <c:pt idx="2814">
                    <c:v>2</c:v>
                  </c:pt>
                  <c:pt idx="2816">
                    <c:v>3</c:v>
                  </c:pt>
                  <c:pt idx="2819">
                    <c:v>2</c:v>
                  </c:pt>
                  <c:pt idx="2821">
                    <c:v>3</c:v>
                  </c:pt>
                  <c:pt idx="2824">
                    <c:v>2</c:v>
                  </c:pt>
                  <c:pt idx="2826">
                    <c:v>2</c:v>
                  </c:pt>
                  <c:pt idx="2828">
                    <c:v>2</c:v>
                  </c:pt>
                  <c:pt idx="2830">
                    <c:v>2</c:v>
                  </c:pt>
                  <c:pt idx="2832">
                    <c:v>6</c:v>
                  </c:pt>
                  <c:pt idx="2838">
                    <c:v>2</c:v>
                  </c:pt>
                  <c:pt idx="2840">
                    <c:v>3</c:v>
                  </c:pt>
                  <c:pt idx="2843">
                    <c:v>2</c:v>
                  </c:pt>
                  <c:pt idx="2845">
                    <c:v>3</c:v>
                  </c:pt>
                  <c:pt idx="2848">
                    <c:v>2</c:v>
                  </c:pt>
                  <c:pt idx="2850">
                    <c:v>2</c:v>
                  </c:pt>
                  <c:pt idx="2852">
                    <c:v>2</c:v>
                  </c:pt>
                  <c:pt idx="2854">
                    <c:v>2</c:v>
                  </c:pt>
                  <c:pt idx="2856">
                    <c:v>6</c:v>
                  </c:pt>
                  <c:pt idx="2862">
                    <c:v>2</c:v>
                  </c:pt>
                  <c:pt idx="2864">
                    <c:v>3</c:v>
                  </c:pt>
                  <c:pt idx="2867">
                    <c:v>2</c:v>
                  </c:pt>
                  <c:pt idx="2869">
                    <c:v>3</c:v>
                  </c:pt>
                  <c:pt idx="2872">
                    <c:v>2</c:v>
                  </c:pt>
                  <c:pt idx="2874">
                    <c:v>2</c:v>
                  </c:pt>
                  <c:pt idx="2876">
                    <c:v>2</c:v>
                  </c:pt>
                  <c:pt idx="2878">
                    <c:v>2</c:v>
                  </c:pt>
                  <c:pt idx="2880">
                    <c:v>6</c:v>
                  </c:pt>
                  <c:pt idx="2886">
                    <c:v>2</c:v>
                  </c:pt>
                  <c:pt idx="2888">
                    <c:v>3</c:v>
                  </c:pt>
                  <c:pt idx="2891">
                    <c:v>2</c:v>
                  </c:pt>
                  <c:pt idx="2893">
                    <c:v>3</c:v>
                  </c:pt>
                  <c:pt idx="2896">
                    <c:v>2</c:v>
                  </c:pt>
                  <c:pt idx="2898">
                    <c:v>2</c:v>
                  </c:pt>
                  <c:pt idx="2900">
                    <c:v>2</c:v>
                  </c:pt>
                  <c:pt idx="2902">
                    <c:v>2</c:v>
                  </c:pt>
                  <c:pt idx="2904">
                    <c:v>6</c:v>
                  </c:pt>
                  <c:pt idx="2910">
                    <c:v>2</c:v>
                  </c:pt>
                  <c:pt idx="2912">
                    <c:v>3</c:v>
                  </c:pt>
                  <c:pt idx="2915">
                    <c:v>2</c:v>
                  </c:pt>
                  <c:pt idx="2917">
                    <c:v>3</c:v>
                  </c:pt>
                  <c:pt idx="2920">
                    <c:v>2</c:v>
                  </c:pt>
                  <c:pt idx="2922">
                    <c:v>2</c:v>
                  </c:pt>
                  <c:pt idx="2924">
                    <c:v>2</c:v>
                  </c:pt>
                  <c:pt idx="2926">
                    <c:v>2</c:v>
                  </c:pt>
                  <c:pt idx="2928">
                    <c:v>6</c:v>
                  </c:pt>
                  <c:pt idx="2934">
                    <c:v>2</c:v>
                  </c:pt>
                  <c:pt idx="2936">
                    <c:v>3</c:v>
                  </c:pt>
                  <c:pt idx="2939">
                    <c:v>2</c:v>
                  </c:pt>
                  <c:pt idx="2941">
                    <c:v>3</c:v>
                  </c:pt>
                  <c:pt idx="2944">
                    <c:v>2</c:v>
                  </c:pt>
                  <c:pt idx="2946">
                    <c:v>2</c:v>
                  </c:pt>
                  <c:pt idx="2948">
                    <c:v>2</c:v>
                  </c:pt>
                  <c:pt idx="2950">
                    <c:v>2</c:v>
                  </c:pt>
                  <c:pt idx="2952">
                    <c:v>6</c:v>
                  </c:pt>
                  <c:pt idx="2958">
                    <c:v>2</c:v>
                  </c:pt>
                  <c:pt idx="2960">
                    <c:v>3</c:v>
                  </c:pt>
                  <c:pt idx="2963">
                    <c:v>2</c:v>
                  </c:pt>
                  <c:pt idx="2965">
                    <c:v>3</c:v>
                  </c:pt>
                  <c:pt idx="2968">
                    <c:v>2</c:v>
                  </c:pt>
                  <c:pt idx="2970">
                    <c:v>2</c:v>
                  </c:pt>
                  <c:pt idx="2972">
                    <c:v>2</c:v>
                  </c:pt>
                  <c:pt idx="2974">
                    <c:v>2</c:v>
                  </c:pt>
                  <c:pt idx="2976">
                    <c:v>6</c:v>
                  </c:pt>
                  <c:pt idx="2982">
                    <c:v>2</c:v>
                  </c:pt>
                  <c:pt idx="2984">
                    <c:v>3</c:v>
                  </c:pt>
                  <c:pt idx="2987">
                    <c:v>2</c:v>
                  </c:pt>
                  <c:pt idx="2989">
                    <c:v>3</c:v>
                  </c:pt>
                  <c:pt idx="2992">
                    <c:v>2</c:v>
                  </c:pt>
                  <c:pt idx="2994">
                    <c:v>2</c:v>
                  </c:pt>
                  <c:pt idx="2996">
                    <c:v>2</c:v>
                  </c:pt>
                  <c:pt idx="2998">
                    <c:v>2</c:v>
                  </c:pt>
                  <c:pt idx="3000">
                    <c:v>6</c:v>
                  </c:pt>
                  <c:pt idx="3006">
                    <c:v>2</c:v>
                  </c:pt>
                  <c:pt idx="3008">
                    <c:v>3</c:v>
                  </c:pt>
                  <c:pt idx="3011">
                    <c:v>2</c:v>
                  </c:pt>
                  <c:pt idx="3013">
                    <c:v>3</c:v>
                  </c:pt>
                  <c:pt idx="3016">
                    <c:v>2</c:v>
                  </c:pt>
                  <c:pt idx="3018">
                    <c:v>2</c:v>
                  </c:pt>
                  <c:pt idx="3020">
                    <c:v>2</c:v>
                  </c:pt>
                  <c:pt idx="3022">
                    <c:v>2</c:v>
                  </c:pt>
                  <c:pt idx="3024">
                    <c:v>6</c:v>
                  </c:pt>
                  <c:pt idx="3030">
                    <c:v>2</c:v>
                  </c:pt>
                  <c:pt idx="3032">
                    <c:v>3</c:v>
                  </c:pt>
                  <c:pt idx="3035">
                    <c:v>2</c:v>
                  </c:pt>
                  <c:pt idx="3037">
                    <c:v>3</c:v>
                  </c:pt>
                  <c:pt idx="3040">
                    <c:v>2</c:v>
                  </c:pt>
                  <c:pt idx="3042">
                    <c:v>2</c:v>
                  </c:pt>
                  <c:pt idx="3044">
                    <c:v>2</c:v>
                  </c:pt>
                  <c:pt idx="3046">
                    <c:v>2</c:v>
                  </c:pt>
                  <c:pt idx="3048">
                    <c:v>6</c:v>
                  </c:pt>
                  <c:pt idx="3054">
                    <c:v>2</c:v>
                  </c:pt>
                  <c:pt idx="3056">
                    <c:v>3</c:v>
                  </c:pt>
                  <c:pt idx="3059">
                    <c:v>2</c:v>
                  </c:pt>
                  <c:pt idx="3061">
                    <c:v>3</c:v>
                  </c:pt>
                  <c:pt idx="3064">
                    <c:v>2</c:v>
                  </c:pt>
                  <c:pt idx="3066">
                    <c:v>2</c:v>
                  </c:pt>
                  <c:pt idx="3068">
                    <c:v>2</c:v>
                  </c:pt>
                  <c:pt idx="3070">
                    <c:v>2</c:v>
                  </c:pt>
                  <c:pt idx="3072">
                    <c:v>6</c:v>
                  </c:pt>
                  <c:pt idx="3078">
                    <c:v>2</c:v>
                  </c:pt>
                  <c:pt idx="3080">
                    <c:v>3</c:v>
                  </c:pt>
                  <c:pt idx="3083">
                    <c:v>2</c:v>
                  </c:pt>
                  <c:pt idx="3085">
                    <c:v>3</c:v>
                  </c:pt>
                  <c:pt idx="3088">
                    <c:v>2</c:v>
                  </c:pt>
                  <c:pt idx="3090">
                    <c:v>2</c:v>
                  </c:pt>
                  <c:pt idx="3092">
                    <c:v>2</c:v>
                  </c:pt>
                  <c:pt idx="3094">
                    <c:v>2</c:v>
                  </c:pt>
                  <c:pt idx="3096">
                    <c:v>6</c:v>
                  </c:pt>
                  <c:pt idx="3102">
                    <c:v>2</c:v>
                  </c:pt>
                  <c:pt idx="3104">
                    <c:v>3</c:v>
                  </c:pt>
                  <c:pt idx="3107">
                    <c:v>2</c:v>
                  </c:pt>
                  <c:pt idx="3109">
                    <c:v>3</c:v>
                  </c:pt>
                  <c:pt idx="3112">
                    <c:v>2</c:v>
                  </c:pt>
                  <c:pt idx="3114">
                    <c:v>2</c:v>
                  </c:pt>
                  <c:pt idx="3116">
                    <c:v>2</c:v>
                  </c:pt>
                  <c:pt idx="3118">
                    <c:v>2</c:v>
                  </c:pt>
                  <c:pt idx="3120">
                    <c:v>6</c:v>
                  </c:pt>
                  <c:pt idx="3126">
                    <c:v>2</c:v>
                  </c:pt>
                  <c:pt idx="3128">
                    <c:v>3</c:v>
                  </c:pt>
                  <c:pt idx="3131">
                    <c:v>2</c:v>
                  </c:pt>
                  <c:pt idx="3133">
                    <c:v>3</c:v>
                  </c:pt>
                  <c:pt idx="3136">
                    <c:v>2</c:v>
                  </c:pt>
                  <c:pt idx="3138">
                    <c:v>2</c:v>
                  </c:pt>
                  <c:pt idx="3140">
                    <c:v>2</c:v>
                  </c:pt>
                  <c:pt idx="3142">
                    <c:v>2</c:v>
                  </c:pt>
                  <c:pt idx="3144">
                    <c:v>6</c:v>
                  </c:pt>
                  <c:pt idx="3150">
                    <c:v>2</c:v>
                  </c:pt>
                  <c:pt idx="3152">
                    <c:v>3</c:v>
                  </c:pt>
                  <c:pt idx="3155">
                    <c:v>2</c:v>
                  </c:pt>
                  <c:pt idx="3157">
                    <c:v>3</c:v>
                  </c:pt>
                  <c:pt idx="3160">
                    <c:v>2</c:v>
                  </c:pt>
                  <c:pt idx="3162">
                    <c:v>2</c:v>
                  </c:pt>
                  <c:pt idx="3164">
                    <c:v>2</c:v>
                  </c:pt>
                  <c:pt idx="3166">
                    <c:v>2</c:v>
                  </c:pt>
                  <c:pt idx="3168">
                    <c:v>6</c:v>
                  </c:pt>
                  <c:pt idx="3174">
                    <c:v>2</c:v>
                  </c:pt>
                  <c:pt idx="3176">
                    <c:v>3</c:v>
                  </c:pt>
                  <c:pt idx="3179">
                    <c:v>2</c:v>
                  </c:pt>
                  <c:pt idx="3181">
                    <c:v>3</c:v>
                  </c:pt>
                  <c:pt idx="3184">
                    <c:v>2</c:v>
                  </c:pt>
                  <c:pt idx="3186">
                    <c:v>2</c:v>
                  </c:pt>
                  <c:pt idx="3188">
                    <c:v>2</c:v>
                  </c:pt>
                  <c:pt idx="3190">
                    <c:v>2</c:v>
                  </c:pt>
                  <c:pt idx="3192">
                    <c:v>6</c:v>
                  </c:pt>
                  <c:pt idx="3198">
                    <c:v>2</c:v>
                  </c:pt>
                  <c:pt idx="3200">
                    <c:v>3</c:v>
                  </c:pt>
                  <c:pt idx="3203">
                    <c:v>2</c:v>
                  </c:pt>
                  <c:pt idx="3205">
                    <c:v>3</c:v>
                  </c:pt>
                  <c:pt idx="3208">
                    <c:v>2</c:v>
                  </c:pt>
                  <c:pt idx="3210">
                    <c:v>2</c:v>
                  </c:pt>
                  <c:pt idx="3212">
                    <c:v>2</c:v>
                  </c:pt>
                  <c:pt idx="3214">
                    <c:v>2</c:v>
                  </c:pt>
                  <c:pt idx="3216">
                    <c:v>6</c:v>
                  </c:pt>
                  <c:pt idx="3222">
                    <c:v>2</c:v>
                  </c:pt>
                  <c:pt idx="3224">
                    <c:v>3</c:v>
                  </c:pt>
                  <c:pt idx="3227">
                    <c:v>2</c:v>
                  </c:pt>
                  <c:pt idx="3229">
                    <c:v>3</c:v>
                  </c:pt>
                  <c:pt idx="3232">
                    <c:v>2</c:v>
                  </c:pt>
                  <c:pt idx="3234">
                    <c:v>2</c:v>
                  </c:pt>
                  <c:pt idx="3236">
                    <c:v>2</c:v>
                  </c:pt>
                  <c:pt idx="3238">
                    <c:v>2</c:v>
                  </c:pt>
                  <c:pt idx="3240">
                    <c:v>6</c:v>
                  </c:pt>
                  <c:pt idx="3246">
                    <c:v>2</c:v>
                  </c:pt>
                  <c:pt idx="3248">
                    <c:v>3</c:v>
                  </c:pt>
                  <c:pt idx="3251">
                    <c:v>2</c:v>
                  </c:pt>
                  <c:pt idx="3253">
                    <c:v>3</c:v>
                  </c:pt>
                  <c:pt idx="3256">
                    <c:v>2</c:v>
                  </c:pt>
                  <c:pt idx="3258">
                    <c:v>2</c:v>
                  </c:pt>
                  <c:pt idx="3260">
                    <c:v>2</c:v>
                  </c:pt>
                  <c:pt idx="3262">
                    <c:v>2</c:v>
                  </c:pt>
                  <c:pt idx="3264">
                    <c:v>6</c:v>
                  </c:pt>
                  <c:pt idx="3270">
                    <c:v>2</c:v>
                  </c:pt>
                  <c:pt idx="3272">
                    <c:v>3</c:v>
                  </c:pt>
                  <c:pt idx="3275">
                    <c:v>2</c:v>
                  </c:pt>
                  <c:pt idx="3277">
                    <c:v>3</c:v>
                  </c:pt>
                  <c:pt idx="3280">
                    <c:v>2</c:v>
                  </c:pt>
                  <c:pt idx="3282">
                    <c:v>2</c:v>
                  </c:pt>
                  <c:pt idx="3284">
                    <c:v>2</c:v>
                  </c:pt>
                  <c:pt idx="3286">
                    <c:v>2</c:v>
                  </c:pt>
                  <c:pt idx="3288">
                    <c:v>6</c:v>
                  </c:pt>
                  <c:pt idx="3294">
                    <c:v>2</c:v>
                  </c:pt>
                  <c:pt idx="3296">
                    <c:v>3</c:v>
                  </c:pt>
                  <c:pt idx="3299">
                    <c:v>2</c:v>
                  </c:pt>
                  <c:pt idx="3301">
                    <c:v>3</c:v>
                  </c:pt>
                  <c:pt idx="3304">
                    <c:v>2</c:v>
                  </c:pt>
                  <c:pt idx="3306">
                    <c:v>2</c:v>
                  </c:pt>
                  <c:pt idx="3308">
                    <c:v>2</c:v>
                  </c:pt>
                  <c:pt idx="3310">
                    <c:v>2</c:v>
                  </c:pt>
                  <c:pt idx="3312">
                    <c:v>6</c:v>
                  </c:pt>
                  <c:pt idx="3318">
                    <c:v>2</c:v>
                  </c:pt>
                  <c:pt idx="3320">
                    <c:v>3</c:v>
                  </c:pt>
                  <c:pt idx="3323">
                    <c:v>2</c:v>
                  </c:pt>
                  <c:pt idx="3325">
                    <c:v>3</c:v>
                  </c:pt>
                  <c:pt idx="3328">
                    <c:v>2</c:v>
                  </c:pt>
                  <c:pt idx="3330">
                    <c:v>2</c:v>
                  </c:pt>
                  <c:pt idx="3332">
                    <c:v>2</c:v>
                  </c:pt>
                  <c:pt idx="3334">
                    <c:v>2</c:v>
                  </c:pt>
                  <c:pt idx="3336">
                    <c:v>6</c:v>
                  </c:pt>
                  <c:pt idx="3342">
                    <c:v>2</c:v>
                  </c:pt>
                  <c:pt idx="3344">
                    <c:v>3</c:v>
                  </c:pt>
                  <c:pt idx="3347">
                    <c:v>2</c:v>
                  </c:pt>
                  <c:pt idx="3349">
                    <c:v>3</c:v>
                  </c:pt>
                  <c:pt idx="3352">
                    <c:v>2</c:v>
                  </c:pt>
                  <c:pt idx="3354">
                    <c:v>2</c:v>
                  </c:pt>
                  <c:pt idx="3356">
                    <c:v>2</c:v>
                  </c:pt>
                  <c:pt idx="3358">
                    <c:v>2</c:v>
                  </c:pt>
                  <c:pt idx="3360">
                    <c:v>6</c:v>
                  </c:pt>
                  <c:pt idx="3366">
                    <c:v>2</c:v>
                  </c:pt>
                  <c:pt idx="3368">
                    <c:v>3</c:v>
                  </c:pt>
                  <c:pt idx="3371">
                    <c:v>2</c:v>
                  </c:pt>
                  <c:pt idx="3373">
                    <c:v>3</c:v>
                  </c:pt>
                  <c:pt idx="3376">
                    <c:v>2</c:v>
                  </c:pt>
                  <c:pt idx="3378">
                    <c:v>2</c:v>
                  </c:pt>
                  <c:pt idx="3380">
                    <c:v>2</c:v>
                  </c:pt>
                  <c:pt idx="3382">
                    <c:v>2</c:v>
                  </c:pt>
                  <c:pt idx="3384">
                    <c:v>6</c:v>
                  </c:pt>
                  <c:pt idx="3390">
                    <c:v>2</c:v>
                  </c:pt>
                  <c:pt idx="3392">
                    <c:v>3</c:v>
                  </c:pt>
                  <c:pt idx="3395">
                    <c:v>2</c:v>
                  </c:pt>
                  <c:pt idx="3397">
                    <c:v>3</c:v>
                  </c:pt>
                  <c:pt idx="3400">
                    <c:v>2</c:v>
                  </c:pt>
                  <c:pt idx="3402">
                    <c:v>2</c:v>
                  </c:pt>
                  <c:pt idx="3404">
                    <c:v>2</c:v>
                  </c:pt>
                  <c:pt idx="3406">
                    <c:v>2</c:v>
                  </c:pt>
                  <c:pt idx="3408">
                    <c:v>6</c:v>
                  </c:pt>
                  <c:pt idx="3414">
                    <c:v>2</c:v>
                  </c:pt>
                  <c:pt idx="3416">
                    <c:v>3</c:v>
                  </c:pt>
                  <c:pt idx="3419">
                    <c:v>2</c:v>
                  </c:pt>
                  <c:pt idx="3421">
                    <c:v>3</c:v>
                  </c:pt>
                  <c:pt idx="3424">
                    <c:v>2</c:v>
                  </c:pt>
                  <c:pt idx="3426">
                    <c:v>2</c:v>
                  </c:pt>
                  <c:pt idx="3428">
                    <c:v>2</c:v>
                  </c:pt>
                  <c:pt idx="3430">
                    <c:v>2</c:v>
                  </c:pt>
                  <c:pt idx="3432">
                    <c:v>6</c:v>
                  </c:pt>
                  <c:pt idx="3438">
                    <c:v>2</c:v>
                  </c:pt>
                  <c:pt idx="3440">
                    <c:v>3</c:v>
                  </c:pt>
                  <c:pt idx="3443">
                    <c:v>2</c:v>
                  </c:pt>
                  <c:pt idx="3445">
                    <c:v>3</c:v>
                  </c:pt>
                  <c:pt idx="3448">
                    <c:v>2</c:v>
                  </c:pt>
                  <c:pt idx="3450">
                    <c:v>2</c:v>
                  </c:pt>
                  <c:pt idx="3452">
                    <c:v>2</c:v>
                  </c:pt>
                  <c:pt idx="3454">
                    <c:v>2</c:v>
                  </c:pt>
                  <c:pt idx="3456">
                    <c:v>6</c:v>
                  </c:pt>
                  <c:pt idx="3462">
                    <c:v>2</c:v>
                  </c:pt>
                  <c:pt idx="3464">
                    <c:v>3</c:v>
                  </c:pt>
                  <c:pt idx="3467">
                    <c:v>2</c:v>
                  </c:pt>
                  <c:pt idx="3469">
                    <c:v>3</c:v>
                  </c:pt>
                  <c:pt idx="3472">
                    <c:v>2</c:v>
                  </c:pt>
                  <c:pt idx="3474">
                    <c:v>2</c:v>
                  </c:pt>
                  <c:pt idx="3476">
                    <c:v>2</c:v>
                  </c:pt>
                  <c:pt idx="3478">
                    <c:v>2</c:v>
                  </c:pt>
                  <c:pt idx="3480">
                    <c:v>6</c:v>
                  </c:pt>
                  <c:pt idx="3486">
                    <c:v>2</c:v>
                  </c:pt>
                  <c:pt idx="3488">
                    <c:v>3</c:v>
                  </c:pt>
                  <c:pt idx="3491">
                    <c:v>2</c:v>
                  </c:pt>
                  <c:pt idx="3493">
                    <c:v>3</c:v>
                  </c:pt>
                  <c:pt idx="3496">
                    <c:v>2</c:v>
                  </c:pt>
                  <c:pt idx="3498">
                    <c:v>2</c:v>
                  </c:pt>
                  <c:pt idx="3500">
                    <c:v>2</c:v>
                  </c:pt>
                  <c:pt idx="3502">
                    <c:v>2</c:v>
                  </c:pt>
                  <c:pt idx="3504">
                    <c:v>6</c:v>
                  </c:pt>
                  <c:pt idx="3510">
                    <c:v>2</c:v>
                  </c:pt>
                  <c:pt idx="3512">
                    <c:v>3</c:v>
                  </c:pt>
                  <c:pt idx="3515">
                    <c:v>2</c:v>
                  </c:pt>
                  <c:pt idx="3517">
                    <c:v>3</c:v>
                  </c:pt>
                  <c:pt idx="3520">
                    <c:v>2</c:v>
                  </c:pt>
                  <c:pt idx="3522">
                    <c:v>2</c:v>
                  </c:pt>
                  <c:pt idx="3524">
                    <c:v>2</c:v>
                  </c:pt>
                  <c:pt idx="3526">
                    <c:v>2</c:v>
                  </c:pt>
                  <c:pt idx="3528">
                    <c:v>6</c:v>
                  </c:pt>
                  <c:pt idx="3534">
                    <c:v>2</c:v>
                  </c:pt>
                  <c:pt idx="3536">
                    <c:v>3</c:v>
                  </c:pt>
                  <c:pt idx="3539">
                    <c:v>2</c:v>
                  </c:pt>
                  <c:pt idx="3541">
                    <c:v>3</c:v>
                  </c:pt>
                  <c:pt idx="3544">
                    <c:v>2</c:v>
                  </c:pt>
                  <c:pt idx="3546">
                    <c:v>2</c:v>
                  </c:pt>
                  <c:pt idx="3548">
                    <c:v>2</c:v>
                  </c:pt>
                  <c:pt idx="3550">
                    <c:v>2</c:v>
                  </c:pt>
                  <c:pt idx="3552">
                    <c:v>6</c:v>
                  </c:pt>
                  <c:pt idx="3558">
                    <c:v>2</c:v>
                  </c:pt>
                  <c:pt idx="3560">
                    <c:v>3</c:v>
                  </c:pt>
                  <c:pt idx="3563">
                    <c:v>2</c:v>
                  </c:pt>
                  <c:pt idx="3565">
                    <c:v>3</c:v>
                  </c:pt>
                  <c:pt idx="3568">
                    <c:v>2</c:v>
                  </c:pt>
                  <c:pt idx="3570">
                    <c:v>2</c:v>
                  </c:pt>
                  <c:pt idx="3572">
                    <c:v>2</c:v>
                  </c:pt>
                  <c:pt idx="3574">
                    <c:v>2</c:v>
                  </c:pt>
                  <c:pt idx="3576">
                    <c:v>6</c:v>
                  </c:pt>
                  <c:pt idx="3582">
                    <c:v>2</c:v>
                  </c:pt>
                  <c:pt idx="3584">
                    <c:v>3</c:v>
                  </c:pt>
                  <c:pt idx="3587">
                    <c:v>2</c:v>
                  </c:pt>
                  <c:pt idx="3589">
                    <c:v>3</c:v>
                  </c:pt>
                  <c:pt idx="3592">
                    <c:v>2</c:v>
                  </c:pt>
                  <c:pt idx="3594">
                    <c:v>2</c:v>
                  </c:pt>
                  <c:pt idx="3596">
                    <c:v>2</c:v>
                  </c:pt>
                  <c:pt idx="3598">
                    <c:v>2</c:v>
                  </c:pt>
                  <c:pt idx="3600">
                    <c:v>6</c:v>
                  </c:pt>
                  <c:pt idx="3606">
                    <c:v>2</c:v>
                  </c:pt>
                  <c:pt idx="3608">
                    <c:v>3</c:v>
                  </c:pt>
                  <c:pt idx="3611">
                    <c:v>2</c:v>
                  </c:pt>
                  <c:pt idx="3613">
                    <c:v>3</c:v>
                  </c:pt>
                  <c:pt idx="3616">
                    <c:v>2</c:v>
                  </c:pt>
                  <c:pt idx="3618">
                    <c:v>2</c:v>
                  </c:pt>
                  <c:pt idx="3620">
                    <c:v>2</c:v>
                  </c:pt>
                  <c:pt idx="3622">
                    <c:v>2</c:v>
                  </c:pt>
                  <c:pt idx="3624">
                    <c:v>6</c:v>
                  </c:pt>
                  <c:pt idx="3630">
                    <c:v>2</c:v>
                  </c:pt>
                  <c:pt idx="3632">
                    <c:v>3</c:v>
                  </c:pt>
                  <c:pt idx="3635">
                    <c:v>2</c:v>
                  </c:pt>
                  <c:pt idx="3637">
                    <c:v>3</c:v>
                  </c:pt>
                  <c:pt idx="3640">
                    <c:v>2</c:v>
                  </c:pt>
                  <c:pt idx="3642">
                    <c:v>2</c:v>
                  </c:pt>
                  <c:pt idx="3644">
                    <c:v>2</c:v>
                  </c:pt>
                  <c:pt idx="3646">
                    <c:v>2</c:v>
                  </c:pt>
                  <c:pt idx="3648">
                    <c:v>6</c:v>
                  </c:pt>
                  <c:pt idx="3654">
                    <c:v>2</c:v>
                  </c:pt>
                  <c:pt idx="3656">
                    <c:v>3</c:v>
                  </c:pt>
                  <c:pt idx="3659">
                    <c:v>2</c:v>
                  </c:pt>
                  <c:pt idx="3661">
                    <c:v>3</c:v>
                  </c:pt>
                  <c:pt idx="3664">
                    <c:v>2</c:v>
                  </c:pt>
                  <c:pt idx="3666">
                    <c:v>2</c:v>
                  </c:pt>
                  <c:pt idx="3668">
                    <c:v>2</c:v>
                  </c:pt>
                  <c:pt idx="3670">
                    <c:v>2</c:v>
                  </c:pt>
                  <c:pt idx="3672">
                    <c:v>6</c:v>
                  </c:pt>
                  <c:pt idx="3678">
                    <c:v>2</c:v>
                  </c:pt>
                  <c:pt idx="3680">
                    <c:v>3</c:v>
                  </c:pt>
                  <c:pt idx="3683">
                    <c:v>2</c:v>
                  </c:pt>
                  <c:pt idx="3685">
                    <c:v>3</c:v>
                  </c:pt>
                  <c:pt idx="3688">
                    <c:v>2</c:v>
                  </c:pt>
                  <c:pt idx="3690">
                    <c:v>2</c:v>
                  </c:pt>
                  <c:pt idx="3692">
                    <c:v>2</c:v>
                  </c:pt>
                  <c:pt idx="3694">
                    <c:v>2</c:v>
                  </c:pt>
                  <c:pt idx="3696">
                    <c:v>6</c:v>
                  </c:pt>
                  <c:pt idx="3702">
                    <c:v>2</c:v>
                  </c:pt>
                  <c:pt idx="3704">
                    <c:v>3</c:v>
                  </c:pt>
                  <c:pt idx="3707">
                    <c:v>2</c:v>
                  </c:pt>
                  <c:pt idx="3709">
                    <c:v>3</c:v>
                  </c:pt>
                  <c:pt idx="3712">
                    <c:v>2</c:v>
                  </c:pt>
                  <c:pt idx="3714">
                    <c:v>2</c:v>
                  </c:pt>
                  <c:pt idx="3716">
                    <c:v>2</c:v>
                  </c:pt>
                  <c:pt idx="3718">
                    <c:v>2</c:v>
                  </c:pt>
                  <c:pt idx="3720">
                    <c:v>6</c:v>
                  </c:pt>
                  <c:pt idx="3726">
                    <c:v>2</c:v>
                  </c:pt>
                  <c:pt idx="3728">
                    <c:v>3</c:v>
                  </c:pt>
                  <c:pt idx="3731">
                    <c:v>2</c:v>
                  </c:pt>
                  <c:pt idx="3733">
                    <c:v>3</c:v>
                  </c:pt>
                  <c:pt idx="3736">
                    <c:v>2</c:v>
                  </c:pt>
                  <c:pt idx="3738">
                    <c:v>2</c:v>
                  </c:pt>
                  <c:pt idx="3740">
                    <c:v>2</c:v>
                  </c:pt>
                  <c:pt idx="3742">
                    <c:v>2</c:v>
                  </c:pt>
                  <c:pt idx="3744">
                    <c:v>6</c:v>
                  </c:pt>
                  <c:pt idx="3750">
                    <c:v>2</c:v>
                  </c:pt>
                  <c:pt idx="3752">
                    <c:v>3</c:v>
                  </c:pt>
                  <c:pt idx="3755">
                    <c:v>2</c:v>
                  </c:pt>
                  <c:pt idx="3757">
                    <c:v>3</c:v>
                  </c:pt>
                  <c:pt idx="3760">
                    <c:v>2</c:v>
                  </c:pt>
                  <c:pt idx="3762">
                    <c:v>2</c:v>
                  </c:pt>
                  <c:pt idx="3764">
                    <c:v>2</c:v>
                  </c:pt>
                  <c:pt idx="3766">
                    <c:v>2</c:v>
                  </c:pt>
                  <c:pt idx="3768">
                    <c:v>6</c:v>
                  </c:pt>
                  <c:pt idx="3774">
                    <c:v>2</c:v>
                  </c:pt>
                  <c:pt idx="3776">
                    <c:v>3</c:v>
                  </c:pt>
                  <c:pt idx="3779">
                    <c:v>2</c:v>
                  </c:pt>
                  <c:pt idx="3781">
                    <c:v>3</c:v>
                  </c:pt>
                  <c:pt idx="3784">
                    <c:v>2</c:v>
                  </c:pt>
                  <c:pt idx="3786">
                    <c:v>2</c:v>
                  </c:pt>
                  <c:pt idx="3788">
                    <c:v>2</c:v>
                  </c:pt>
                  <c:pt idx="3790">
                    <c:v>2</c:v>
                  </c:pt>
                  <c:pt idx="3792">
                    <c:v>6</c:v>
                  </c:pt>
                  <c:pt idx="3798">
                    <c:v>2</c:v>
                  </c:pt>
                  <c:pt idx="3800">
                    <c:v>3</c:v>
                  </c:pt>
                  <c:pt idx="3803">
                    <c:v>2</c:v>
                  </c:pt>
                  <c:pt idx="3805">
                    <c:v>3</c:v>
                  </c:pt>
                  <c:pt idx="3808">
                    <c:v>2</c:v>
                  </c:pt>
                  <c:pt idx="3810">
                    <c:v>2</c:v>
                  </c:pt>
                  <c:pt idx="3812">
                    <c:v>2</c:v>
                  </c:pt>
                  <c:pt idx="3814">
                    <c:v>2</c:v>
                  </c:pt>
                  <c:pt idx="3816">
                    <c:v>6</c:v>
                  </c:pt>
                  <c:pt idx="3822">
                    <c:v>2</c:v>
                  </c:pt>
                  <c:pt idx="3824">
                    <c:v>3</c:v>
                  </c:pt>
                  <c:pt idx="3827">
                    <c:v>2</c:v>
                  </c:pt>
                  <c:pt idx="3829">
                    <c:v>3</c:v>
                  </c:pt>
                  <c:pt idx="3832">
                    <c:v>2</c:v>
                  </c:pt>
                  <c:pt idx="3834">
                    <c:v>2</c:v>
                  </c:pt>
                  <c:pt idx="3836">
                    <c:v>2</c:v>
                  </c:pt>
                  <c:pt idx="3838">
                    <c:v>2</c:v>
                  </c:pt>
                  <c:pt idx="3840">
                    <c:v>6</c:v>
                  </c:pt>
                  <c:pt idx="3846">
                    <c:v>2</c:v>
                  </c:pt>
                  <c:pt idx="3848">
                    <c:v>3</c:v>
                  </c:pt>
                  <c:pt idx="3851">
                    <c:v>2</c:v>
                  </c:pt>
                  <c:pt idx="3853">
                    <c:v>3</c:v>
                  </c:pt>
                  <c:pt idx="3856">
                    <c:v>2</c:v>
                  </c:pt>
                  <c:pt idx="3858">
                    <c:v>2</c:v>
                  </c:pt>
                  <c:pt idx="3860">
                    <c:v>2</c:v>
                  </c:pt>
                  <c:pt idx="3862">
                    <c:v>2</c:v>
                  </c:pt>
                  <c:pt idx="3864">
                    <c:v>6</c:v>
                  </c:pt>
                  <c:pt idx="3870">
                    <c:v>2</c:v>
                  </c:pt>
                  <c:pt idx="3872">
                    <c:v>3</c:v>
                  </c:pt>
                  <c:pt idx="3875">
                    <c:v>2</c:v>
                  </c:pt>
                  <c:pt idx="3877">
                    <c:v>3</c:v>
                  </c:pt>
                  <c:pt idx="3880">
                    <c:v>2</c:v>
                  </c:pt>
                  <c:pt idx="3882">
                    <c:v>2</c:v>
                  </c:pt>
                  <c:pt idx="3884">
                    <c:v>2</c:v>
                  </c:pt>
                  <c:pt idx="3886">
                    <c:v>2</c:v>
                  </c:pt>
                  <c:pt idx="3888">
                    <c:v>6</c:v>
                  </c:pt>
                  <c:pt idx="3894">
                    <c:v>2</c:v>
                  </c:pt>
                  <c:pt idx="3896">
                    <c:v>3</c:v>
                  </c:pt>
                  <c:pt idx="3899">
                    <c:v>2</c:v>
                  </c:pt>
                  <c:pt idx="3901">
                    <c:v>3</c:v>
                  </c:pt>
                  <c:pt idx="3904">
                    <c:v>2</c:v>
                  </c:pt>
                  <c:pt idx="3906">
                    <c:v>2</c:v>
                  </c:pt>
                  <c:pt idx="3908">
                    <c:v>2</c:v>
                  </c:pt>
                  <c:pt idx="3910">
                    <c:v>2</c:v>
                  </c:pt>
                  <c:pt idx="3912">
                    <c:v>6</c:v>
                  </c:pt>
                  <c:pt idx="3918">
                    <c:v>2</c:v>
                  </c:pt>
                  <c:pt idx="3920">
                    <c:v>3</c:v>
                  </c:pt>
                  <c:pt idx="3923">
                    <c:v>2</c:v>
                  </c:pt>
                  <c:pt idx="3925">
                    <c:v>3</c:v>
                  </c:pt>
                  <c:pt idx="3928">
                    <c:v>2</c:v>
                  </c:pt>
                  <c:pt idx="3930">
                    <c:v>2</c:v>
                  </c:pt>
                  <c:pt idx="3932">
                    <c:v>2</c:v>
                  </c:pt>
                  <c:pt idx="3934">
                    <c:v>2</c:v>
                  </c:pt>
                  <c:pt idx="3936">
                    <c:v>6</c:v>
                  </c:pt>
                  <c:pt idx="3942">
                    <c:v>2</c:v>
                  </c:pt>
                  <c:pt idx="3944">
                    <c:v>3</c:v>
                  </c:pt>
                  <c:pt idx="3947">
                    <c:v>2</c:v>
                  </c:pt>
                  <c:pt idx="3949">
                    <c:v>3</c:v>
                  </c:pt>
                  <c:pt idx="3952">
                    <c:v>2</c:v>
                  </c:pt>
                  <c:pt idx="3954">
                    <c:v>2</c:v>
                  </c:pt>
                  <c:pt idx="3956">
                    <c:v>2</c:v>
                  </c:pt>
                  <c:pt idx="3958">
                    <c:v>2</c:v>
                  </c:pt>
                  <c:pt idx="3960">
                    <c:v>6</c:v>
                  </c:pt>
                  <c:pt idx="3966">
                    <c:v>2</c:v>
                  </c:pt>
                  <c:pt idx="3968">
                    <c:v>3</c:v>
                  </c:pt>
                  <c:pt idx="3971">
                    <c:v>2</c:v>
                  </c:pt>
                  <c:pt idx="3973">
                    <c:v>3</c:v>
                  </c:pt>
                  <c:pt idx="3976">
                    <c:v>2</c:v>
                  </c:pt>
                  <c:pt idx="3978">
                    <c:v>2</c:v>
                  </c:pt>
                  <c:pt idx="3980">
                    <c:v>2</c:v>
                  </c:pt>
                  <c:pt idx="3982">
                    <c:v>2</c:v>
                  </c:pt>
                  <c:pt idx="3984">
                    <c:v>6</c:v>
                  </c:pt>
                  <c:pt idx="3990">
                    <c:v>2</c:v>
                  </c:pt>
                  <c:pt idx="3992">
                    <c:v>3</c:v>
                  </c:pt>
                  <c:pt idx="3995">
                    <c:v>2</c:v>
                  </c:pt>
                  <c:pt idx="3997">
                    <c:v>3</c:v>
                  </c:pt>
                  <c:pt idx="4000">
                    <c:v>2</c:v>
                  </c:pt>
                  <c:pt idx="4002">
                    <c:v>2</c:v>
                  </c:pt>
                  <c:pt idx="4004">
                    <c:v>2</c:v>
                  </c:pt>
                  <c:pt idx="4006">
                    <c:v>2</c:v>
                  </c:pt>
                  <c:pt idx="4008">
                    <c:v>6</c:v>
                  </c:pt>
                  <c:pt idx="4014">
                    <c:v>2</c:v>
                  </c:pt>
                  <c:pt idx="4016">
                    <c:v>3</c:v>
                  </c:pt>
                  <c:pt idx="4019">
                    <c:v>2</c:v>
                  </c:pt>
                  <c:pt idx="4021">
                    <c:v>3</c:v>
                  </c:pt>
                  <c:pt idx="4024">
                    <c:v>2</c:v>
                  </c:pt>
                  <c:pt idx="4026">
                    <c:v>2</c:v>
                  </c:pt>
                  <c:pt idx="4028">
                    <c:v>2</c:v>
                  </c:pt>
                  <c:pt idx="4030">
                    <c:v>2</c:v>
                  </c:pt>
                  <c:pt idx="4032">
                    <c:v>6</c:v>
                  </c:pt>
                  <c:pt idx="4038">
                    <c:v>2</c:v>
                  </c:pt>
                  <c:pt idx="4040">
                    <c:v>3</c:v>
                  </c:pt>
                  <c:pt idx="4043">
                    <c:v>2</c:v>
                  </c:pt>
                  <c:pt idx="4045">
                    <c:v>3</c:v>
                  </c:pt>
                  <c:pt idx="4048">
                    <c:v>2</c:v>
                  </c:pt>
                  <c:pt idx="4050">
                    <c:v>2</c:v>
                  </c:pt>
                  <c:pt idx="4052">
                    <c:v>2</c:v>
                  </c:pt>
                  <c:pt idx="4054">
                    <c:v>2</c:v>
                  </c:pt>
                  <c:pt idx="4056">
                    <c:v>6</c:v>
                  </c:pt>
                  <c:pt idx="4062">
                    <c:v>2</c:v>
                  </c:pt>
                  <c:pt idx="4064">
                    <c:v>3</c:v>
                  </c:pt>
                  <c:pt idx="4067">
                    <c:v>2</c:v>
                  </c:pt>
                  <c:pt idx="4069">
                    <c:v>3</c:v>
                  </c:pt>
                  <c:pt idx="4072">
                    <c:v>2</c:v>
                  </c:pt>
                  <c:pt idx="4074">
                    <c:v>2</c:v>
                  </c:pt>
                  <c:pt idx="4076">
                    <c:v>2</c:v>
                  </c:pt>
                  <c:pt idx="4078">
                    <c:v>2</c:v>
                  </c:pt>
                  <c:pt idx="4080">
                    <c:v>6</c:v>
                  </c:pt>
                  <c:pt idx="4086">
                    <c:v>2</c:v>
                  </c:pt>
                  <c:pt idx="4088">
                    <c:v>3</c:v>
                  </c:pt>
                  <c:pt idx="4091">
                    <c:v>2</c:v>
                  </c:pt>
                  <c:pt idx="4093">
                    <c:v>3</c:v>
                  </c:pt>
                  <c:pt idx="4096">
                    <c:v>2</c:v>
                  </c:pt>
                  <c:pt idx="4098">
                    <c:v>2</c:v>
                  </c:pt>
                  <c:pt idx="4100">
                    <c:v>2</c:v>
                  </c:pt>
                  <c:pt idx="4102">
                    <c:v>2</c:v>
                  </c:pt>
                  <c:pt idx="4104">
                    <c:v>6</c:v>
                  </c:pt>
                  <c:pt idx="4110">
                    <c:v>2</c:v>
                  </c:pt>
                  <c:pt idx="4112">
                    <c:v>3</c:v>
                  </c:pt>
                  <c:pt idx="4115">
                    <c:v>2</c:v>
                  </c:pt>
                  <c:pt idx="4117">
                    <c:v>3</c:v>
                  </c:pt>
                  <c:pt idx="4120">
                    <c:v>2</c:v>
                  </c:pt>
                  <c:pt idx="4122">
                    <c:v>2</c:v>
                  </c:pt>
                  <c:pt idx="4124">
                    <c:v>2</c:v>
                  </c:pt>
                  <c:pt idx="4126">
                    <c:v>2</c:v>
                  </c:pt>
                  <c:pt idx="4128">
                    <c:v>6</c:v>
                  </c:pt>
                  <c:pt idx="4134">
                    <c:v>2</c:v>
                  </c:pt>
                  <c:pt idx="4136">
                    <c:v>3</c:v>
                  </c:pt>
                  <c:pt idx="4139">
                    <c:v>2</c:v>
                  </c:pt>
                  <c:pt idx="4141">
                    <c:v>3</c:v>
                  </c:pt>
                  <c:pt idx="4144">
                    <c:v>2</c:v>
                  </c:pt>
                  <c:pt idx="4146">
                    <c:v>2</c:v>
                  </c:pt>
                  <c:pt idx="4148">
                    <c:v>2</c:v>
                  </c:pt>
                  <c:pt idx="4150">
                    <c:v>2</c:v>
                  </c:pt>
                  <c:pt idx="4152">
                    <c:v>6</c:v>
                  </c:pt>
                  <c:pt idx="4158">
                    <c:v>2</c:v>
                  </c:pt>
                  <c:pt idx="4160">
                    <c:v>3</c:v>
                  </c:pt>
                  <c:pt idx="4163">
                    <c:v>2</c:v>
                  </c:pt>
                  <c:pt idx="4165">
                    <c:v>3</c:v>
                  </c:pt>
                  <c:pt idx="4168">
                    <c:v>2</c:v>
                  </c:pt>
                  <c:pt idx="4170">
                    <c:v>2</c:v>
                  </c:pt>
                  <c:pt idx="4172">
                    <c:v>2</c:v>
                  </c:pt>
                  <c:pt idx="4174">
                    <c:v>2</c:v>
                  </c:pt>
                  <c:pt idx="4176">
                    <c:v>6</c:v>
                  </c:pt>
                  <c:pt idx="4182">
                    <c:v>2</c:v>
                  </c:pt>
                  <c:pt idx="4184">
                    <c:v>3</c:v>
                  </c:pt>
                  <c:pt idx="4187">
                    <c:v>2</c:v>
                  </c:pt>
                  <c:pt idx="4189">
                    <c:v>3</c:v>
                  </c:pt>
                  <c:pt idx="4192">
                    <c:v>2</c:v>
                  </c:pt>
                  <c:pt idx="4194">
                    <c:v>2</c:v>
                  </c:pt>
                  <c:pt idx="4196">
                    <c:v>2</c:v>
                  </c:pt>
                  <c:pt idx="4198">
                    <c:v>2</c:v>
                  </c:pt>
                  <c:pt idx="4200">
                    <c:v>6</c:v>
                  </c:pt>
                  <c:pt idx="4206">
                    <c:v>2</c:v>
                  </c:pt>
                  <c:pt idx="4208">
                    <c:v>3</c:v>
                  </c:pt>
                  <c:pt idx="4211">
                    <c:v>2</c:v>
                  </c:pt>
                  <c:pt idx="4213">
                    <c:v>3</c:v>
                  </c:pt>
                  <c:pt idx="4216">
                    <c:v>2</c:v>
                  </c:pt>
                  <c:pt idx="4218">
                    <c:v>2</c:v>
                  </c:pt>
                  <c:pt idx="4220">
                    <c:v>2</c:v>
                  </c:pt>
                  <c:pt idx="4222">
                    <c:v>2</c:v>
                  </c:pt>
                  <c:pt idx="4224">
                    <c:v>6</c:v>
                  </c:pt>
                  <c:pt idx="4230">
                    <c:v>2</c:v>
                  </c:pt>
                  <c:pt idx="4232">
                    <c:v>3</c:v>
                  </c:pt>
                  <c:pt idx="4235">
                    <c:v>2</c:v>
                  </c:pt>
                  <c:pt idx="4237">
                    <c:v>3</c:v>
                  </c:pt>
                  <c:pt idx="4240">
                    <c:v>2</c:v>
                  </c:pt>
                  <c:pt idx="4242">
                    <c:v>2</c:v>
                  </c:pt>
                  <c:pt idx="4244">
                    <c:v>2</c:v>
                  </c:pt>
                  <c:pt idx="4246">
                    <c:v>2</c:v>
                  </c:pt>
                  <c:pt idx="4248">
                    <c:v>6</c:v>
                  </c:pt>
                  <c:pt idx="4254">
                    <c:v>2</c:v>
                  </c:pt>
                  <c:pt idx="4256">
                    <c:v>3</c:v>
                  </c:pt>
                  <c:pt idx="4259">
                    <c:v>2</c:v>
                  </c:pt>
                  <c:pt idx="4261">
                    <c:v>3</c:v>
                  </c:pt>
                  <c:pt idx="4264">
                    <c:v>2</c:v>
                  </c:pt>
                  <c:pt idx="4266">
                    <c:v>2</c:v>
                  </c:pt>
                  <c:pt idx="4268">
                    <c:v>2</c:v>
                  </c:pt>
                  <c:pt idx="4270">
                    <c:v>2</c:v>
                  </c:pt>
                  <c:pt idx="4272">
                    <c:v>6</c:v>
                  </c:pt>
                  <c:pt idx="4278">
                    <c:v>2</c:v>
                  </c:pt>
                  <c:pt idx="4280">
                    <c:v>3</c:v>
                  </c:pt>
                  <c:pt idx="4283">
                    <c:v>2</c:v>
                  </c:pt>
                  <c:pt idx="4285">
                    <c:v>3</c:v>
                  </c:pt>
                  <c:pt idx="4288">
                    <c:v>2</c:v>
                  </c:pt>
                  <c:pt idx="4290">
                    <c:v>2</c:v>
                  </c:pt>
                  <c:pt idx="4292">
                    <c:v>2</c:v>
                  </c:pt>
                  <c:pt idx="4294">
                    <c:v>2</c:v>
                  </c:pt>
                  <c:pt idx="4296">
                    <c:v>6</c:v>
                  </c:pt>
                  <c:pt idx="4302">
                    <c:v>2</c:v>
                  </c:pt>
                  <c:pt idx="4304">
                    <c:v>3</c:v>
                  </c:pt>
                  <c:pt idx="4307">
                    <c:v>2</c:v>
                  </c:pt>
                  <c:pt idx="4309">
                    <c:v>3</c:v>
                  </c:pt>
                  <c:pt idx="4312">
                    <c:v>2</c:v>
                  </c:pt>
                  <c:pt idx="4314">
                    <c:v>2</c:v>
                  </c:pt>
                  <c:pt idx="4316">
                    <c:v>2</c:v>
                  </c:pt>
                  <c:pt idx="4318">
                    <c:v>2</c:v>
                  </c:pt>
                  <c:pt idx="4320">
                    <c:v>6</c:v>
                  </c:pt>
                  <c:pt idx="4326">
                    <c:v>2</c:v>
                  </c:pt>
                  <c:pt idx="4328">
                    <c:v>3</c:v>
                  </c:pt>
                  <c:pt idx="4331">
                    <c:v>2</c:v>
                  </c:pt>
                  <c:pt idx="4333">
                    <c:v>3</c:v>
                  </c:pt>
                  <c:pt idx="4336">
                    <c:v>2</c:v>
                  </c:pt>
                  <c:pt idx="4338">
                    <c:v>2</c:v>
                  </c:pt>
                  <c:pt idx="4340">
                    <c:v>2</c:v>
                  </c:pt>
                  <c:pt idx="4342">
                    <c:v>2</c:v>
                  </c:pt>
                  <c:pt idx="4344">
                    <c:v>6</c:v>
                  </c:pt>
                  <c:pt idx="4350">
                    <c:v>2</c:v>
                  </c:pt>
                  <c:pt idx="4352">
                    <c:v>3</c:v>
                  </c:pt>
                  <c:pt idx="4355">
                    <c:v>2</c:v>
                  </c:pt>
                  <c:pt idx="4357">
                    <c:v>3</c:v>
                  </c:pt>
                  <c:pt idx="4360">
                    <c:v>2</c:v>
                  </c:pt>
                  <c:pt idx="4362">
                    <c:v>2</c:v>
                  </c:pt>
                  <c:pt idx="4364">
                    <c:v>2</c:v>
                  </c:pt>
                  <c:pt idx="4366">
                    <c:v>2</c:v>
                  </c:pt>
                  <c:pt idx="4368">
                    <c:v>6</c:v>
                  </c:pt>
                  <c:pt idx="4374">
                    <c:v>2</c:v>
                  </c:pt>
                  <c:pt idx="4376">
                    <c:v>3</c:v>
                  </c:pt>
                  <c:pt idx="4379">
                    <c:v>2</c:v>
                  </c:pt>
                  <c:pt idx="4381">
                    <c:v>3</c:v>
                  </c:pt>
                  <c:pt idx="4384">
                    <c:v>2</c:v>
                  </c:pt>
                  <c:pt idx="4386">
                    <c:v>2</c:v>
                  </c:pt>
                  <c:pt idx="4388">
                    <c:v>2</c:v>
                  </c:pt>
                  <c:pt idx="4390">
                    <c:v>2</c:v>
                  </c:pt>
                  <c:pt idx="4392">
                    <c:v>6</c:v>
                  </c:pt>
                  <c:pt idx="4398">
                    <c:v>2</c:v>
                  </c:pt>
                  <c:pt idx="4400">
                    <c:v>3</c:v>
                  </c:pt>
                  <c:pt idx="4403">
                    <c:v>2</c:v>
                  </c:pt>
                  <c:pt idx="4405">
                    <c:v>3</c:v>
                  </c:pt>
                  <c:pt idx="4408">
                    <c:v>2</c:v>
                  </c:pt>
                  <c:pt idx="4410">
                    <c:v>2</c:v>
                  </c:pt>
                  <c:pt idx="4412">
                    <c:v>2</c:v>
                  </c:pt>
                  <c:pt idx="4414">
                    <c:v>2</c:v>
                  </c:pt>
                  <c:pt idx="4416">
                    <c:v>6</c:v>
                  </c:pt>
                  <c:pt idx="4422">
                    <c:v>2</c:v>
                  </c:pt>
                  <c:pt idx="4424">
                    <c:v>3</c:v>
                  </c:pt>
                  <c:pt idx="4427">
                    <c:v>2</c:v>
                  </c:pt>
                  <c:pt idx="4429">
                    <c:v>3</c:v>
                  </c:pt>
                  <c:pt idx="4432">
                    <c:v>2</c:v>
                  </c:pt>
                  <c:pt idx="4434">
                    <c:v>2</c:v>
                  </c:pt>
                  <c:pt idx="4436">
                    <c:v>2</c:v>
                  </c:pt>
                  <c:pt idx="4438">
                    <c:v>2</c:v>
                  </c:pt>
                  <c:pt idx="4440">
                    <c:v>6</c:v>
                  </c:pt>
                  <c:pt idx="4446">
                    <c:v>2</c:v>
                  </c:pt>
                  <c:pt idx="4448">
                    <c:v>3</c:v>
                  </c:pt>
                  <c:pt idx="4451">
                    <c:v>2</c:v>
                  </c:pt>
                  <c:pt idx="4453">
                    <c:v>3</c:v>
                  </c:pt>
                  <c:pt idx="4456">
                    <c:v>2</c:v>
                  </c:pt>
                  <c:pt idx="4458">
                    <c:v>2</c:v>
                  </c:pt>
                  <c:pt idx="4460">
                    <c:v>2</c:v>
                  </c:pt>
                  <c:pt idx="4462">
                    <c:v>2</c:v>
                  </c:pt>
                  <c:pt idx="4464">
                    <c:v>6</c:v>
                  </c:pt>
                  <c:pt idx="4470">
                    <c:v>2</c:v>
                  </c:pt>
                  <c:pt idx="4472">
                    <c:v>3</c:v>
                  </c:pt>
                  <c:pt idx="4475">
                    <c:v>2</c:v>
                  </c:pt>
                  <c:pt idx="4477">
                    <c:v>3</c:v>
                  </c:pt>
                  <c:pt idx="4480">
                    <c:v>2</c:v>
                  </c:pt>
                  <c:pt idx="4482">
                    <c:v>2</c:v>
                  </c:pt>
                  <c:pt idx="4484">
                    <c:v>2</c:v>
                  </c:pt>
                  <c:pt idx="4486">
                    <c:v>2</c:v>
                  </c:pt>
                  <c:pt idx="4488">
                    <c:v>6</c:v>
                  </c:pt>
                  <c:pt idx="4494">
                    <c:v>2</c:v>
                  </c:pt>
                  <c:pt idx="4496">
                    <c:v>3</c:v>
                  </c:pt>
                  <c:pt idx="4499">
                    <c:v>2</c:v>
                  </c:pt>
                  <c:pt idx="4501">
                    <c:v>3</c:v>
                  </c:pt>
                  <c:pt idx="4504">
                    <c:v>2</c:v>
                  </c:pt>
                  <c:pt idx="4506">
                    <c:v>2</c:v>
                  </c:pt>
                  <c:pt idx="4508">
                    <c:v>2</c:v>
                  </c:pt>
                  <c:pt idx="4510">
                    <c:v>2</c:v>
                  </c:pt>
                  <c:pt idx="4512">
                    <c:v>6</c:v>
                  </c:pt>
                  <c:pt idx="4518">
                    <c:v>2</c:v>
                  </c:pt>
                  <c:pt idx="4520">
                    <c:v>3</c:v>
                  </c:pt>
                  <c:pt idx="4523">
                    <c:v>2</c:v>
                  </c:pt>
                  <c:pt idx="4525">
                    <c:v>3</c:v>
                  </c:pt>
                  <c:pt idx="4528">
                    <c:v>2</c:v>
                  </c:pt>
                  <c:pt idx="4530">
                    <c:v>2</c:v>
                  </c:pt>
                  <c:pt idx="4532">
                    <c:v>2</c:v>
                  </c:pt>
                  <c:pt idx="4534">
                    <c:v>2</c:v>
                  </c:pt>
                  <c:pt idx="4536">
                    <c:v>6</c:v>
                  </c:pt>
                  <c:pt idx="4542">
                    <c:v>2</c:v>
                  </c:pt>
                  <c:pt idx="4544">
                    <c:v>3</c:v>
                  </c:pt>
                  <c:pt idx="4547">
                    <c:v>2</c:v>
                  </c:pt>
                  <c:pt idx="4549">
                    <c:v>3</c:v>
                  </c:pt>
                  <c:pt idx="4552">
                    <c:v>2</c:v>
                  </c:pt>
                  <c:pt idx="4554">
                    <c:v>2</c:v>
                  </c:pt>
                  <c:pt idx="4556">
                    <c:v>2</c:v>
                  </c:pt>
                  <c:pt idx="4558">
                    <c:v>2</c:v>
                  </c:pt>
                  <c:pt idx="4560">
                    <c:v>6</c:v>
                  </c:pt>
                  <c:pt idx="4566">
                    <c:v>2</c:v>
                  </c:pt>
                  <c:pt idx="4568">
                    <c:v>3</c:v>
                  </c:pt>
                  <c:pt idx="4571">
                    <c:v>2</c:v>
                  </c:pt>
                  <c:pt idx="4573">
                    <c:v>3</c:v>
                  </c:pt>
                  <c:pt idx="4576">
                    <c:v>2</c:v>
                  </c:pt>
                  <c:pt idx="4578">
                    <c:v>2</c:v>
                  </c:pt>
                  <c:pt idx="4580">
                    <c:v>2</c:v>
                  </c:pt>
                  <c:pt idx="4582">
                    <c:v>2</c:v>
                  </c:pt>
                  <c:pt idx="4584">
                    <c:v>6</c:v>
                  </c:pt>
                  <c:pt idx="4590">
                    <c:v>2</c:v>
                  </c:pt>
                  <c:pt idx="4592">
                    <c:v>3</c:v>
                  </c:pt>
                  <c:pt idx="4595">
                    <c:v>2</c:v>
                  </c:pt>
                  <c:pt idx="4597">
                    <c:v>3</c:v>
                  </c:pt>
                  <c:pt idx="4600">
                    <c:v>2</c:v>
                  </c:pt>
                  <c:pt idx="4602">
                    <c:v>2</c:v>
                  </c:pt>
                  <c:pt idx="4604">
                    <c:v>2</c:v>
                  </c:pt>
                  <c:pt idx="4606">
                    <c:v>2</c:v>
                  </c:pt>
                  <c:pt idx="4608">
                    <c:v>6</c:v>
                  </c:pt>
                  <c:pt idx="4614">
                    <c:v>2</c:v>
                  </c:pt>
                  <c:pt idx="4616">
                    <c:v>3</c:v>
                  </c:pt>
                  <c:pt idx="4619">
                    <c:v>2</c:v>
                  </c:pt>
                  <c:pt idx="4621">
                    <c:v>3</c:v>
                  </c:pt>
                  <c:pt idx="4624">
                    <c:v>2</c:v>
                  </c:pt>
                  <c:pt idx="4626">
                    <c:v>2</c:v>
                  </c:pt>
                  <c:pt idx="4628">
                    <c:v>2</c:v>
                  </c:pt>
                  <c:pt idx="4630">
                    <c:v>2</c:v>
                  </c:pt>
                  <c:pt idx="4632">
                    <c:v>6</c:v>
                  </c:pt>
                  <c:pt idx="4638">
                    <c:v>2</c:v>
                  </c:pt>
                  <c:pt idx="4640">
                    <c:v>3</c:v>
                  </c:pt>
                  <c:pt idx="4643">
                    <c:v>2</c:v>
                  </c:pt>
                  <c:pt idx="4645">
                    <c:v>3</c:v>
                  </c:pt>
                  <c:pt idx="4648">
                    <c:v>2</c:v>
                  </c:pt>
                  <c:pt idx="4650">
                    <c:v>2</c:v>
                  </c:pt>
                  <c:pt idx="4652">
                    <c:v>2</c:v>
                  </c:pt>
                  <c:pt idx="4654">
                    <c:v>2</c:v>
                  </c:pt>
                  <c:pt idx="4656">
                    <c:v>6</c:v>
                  </c:pt>
                  <c:pt idx="4662">
                    <c:v>2</c:v>
                  </c:pt>
                  <c:pt idx="4664">
                    <c:v>3</c:v>
                  </c:pt>
                  <c:pt idx="4667">
                    <c:v>2</c:v>
                  </c:pt>
                  <c:pt idx="4669">
                    <c:v>3</c:v>
                  </c:pt>
                  <c:pt idx="4672">
                    <c:v>2</c:v>
                  </c:pt>
                  <c:pt idx="4674">
                    <c:v>2</c:v>
                  </c:pt>
                  <c:pt idx="4676">
                    <c:v>2</c:v>
                  </c:pt>
                  <c:pt idx="4678">
                    <c:v>2</c:v>
                  </c:pt>
                  <c:pt idx="4680">
                    <c:v>6</c:v>
                  </c:pt>
                  <c:pt idx="4686">
                    <c:v>2</c:v>
                  </c:pt>
                  <c:pt idx="4688">
                    <c:v>3</c:v>
                  </c:pt>
                  <c:pt idx="4691">
                    <c:v>2</c:v>
                  </c:pt>
                  <c:pt idx="4693">
                    <c:v>3</c:v>
                  </c:pt>
                  <c:pt idx="4696">
                    <c:v>2</c:v>
                  </c:pt>
                  <c:pt idx="4698">
                    <c:v>2</c:v>
                  </c:pt>
                  <c:pt idx="4700">
                    <c:v>2</c:v>
                  </c:pt>
                  <c:pt idx="4702">
                    <c:v>2</c:v>
                  </c:pt>
                  <c:pt idx="4704">
                    <c:v>6</c:v>
                  </c:pt>
                  <c:pt idx="4710">
                    <c:v>2</c:v>
                  </c:pt>
                  <c:pt idx="4712">
                    <c:v>3</c:v>
                  </c:pt>
                  <c:pt idx="4715">
                    <c:v>2</c:v>
                  </c:pt>
                  <c:pt idx="4717">
                    <c:v>3</c:v>
                  </c:pt>
                  <c:pt idx="4720">
                    <c:v>2</c:v>
                  </c:pt>
                  <c:pt idx="4722">
                    <c:v>2</c:v>
                  </c:pt>
                  <c:pt idx="4724">
                    <c:v>2</c:v>
                  </c:pt>
                  <c:pt idx="4726">
                    <c:v>2</c:v>
                  </c:pt>
                  <c:pt idx="4728">
                    <c:v>6</c:v>
                  </c:pt>
                  <c:pt idx="4734">
                    <c:v>2</c:v>
                  </c:pt>
                  <c:pt idx="4736">
                    <c:v>3</c:v>
                  </c:pt>
                  <c:pt idx="4739">
                    <c:v>2</c:v>
                  </c:pt>
                  <c:pt idx="4741">
                    <c:v>3</c:v>
                  </c:pt>
                  <c:pt idx="4744">
                    <c:v>2</c:v>
                  </c:pt>
                  <c:pt idx="4746">
                    <c:v>2</c:v>
                  </c:pt>
                  <c:pt idx="4748">
                    <c:v>2</c:v>
                  </c:pt>
                  <c:pt idx="4750">
                    <c:v>2</c:v>
                  </c:pt>
                  <c:pt idx="4752">
                    <c:v>6</c:v>
                  </c:pt>
                  <c:pt idx="4758">
                    <c:v>2</c:v>
                  </c:pt>
                  <c:pt idx="4760">
                    <c:v>3</c:v>
                  </c:pt>
                  <c:pt idx="4763">
                    <c:v>2</c:v>
                  </c:pt>
                  <c:pt idx="4765">
                    <c:v>3</c:v>
                  </c:pt>
                  <c:pt idx="4768">
                    <c:v>2</c:v>
                  </c:pt>
                  <c:pt idx="4770">
                    <c:v>2</c:v>
                  </c:pt>
                  <c:pt idx="4772">
                    <c:v>2</c:v>
                  </c:pt>
                  <c:pt idx="4774">
                    <c:v>2</c:v>
                  </c:pt>
                  <c:pt idx="4776">
                    <c:v>6</c:v>
                  </c:pt>
                  <c:pt idx="4782">
                    <c:v>2</c:v>
                  </c:pt>
                  <c:pt idx="4784">
                    <c:v>3</c:v>
                  </c:pt>
                  <c:pt idx="4787">
                    <c:v>2</c:v>
                  </c:pt>
                  <c:pt idx="4789">
                    <c:v>3</c:v>
                  </c:pt>
                  <c:pt idx="4792">
                    <c:v>2</c:v>
                  </c:pt>
                  <c:pt idx="4794">
                    <c:v>2</c:v>
                  </c:pt>
                  <c:pt idx="4796">
                    <c:v>2</c:v>
                  </c:pt>
                  <c:pt idx="4798">
                    <c:v>2</c:v>
                  </c:pt>
                  <c:pt idx="4800">
                    <c:v>6</c:v>
                  </c:pt>
                  <c:pt idx="4806">
                    <c:v>2</c:v>
                  </c:pt>
                  <c:pt idx="4808">
                    <c:v>3</c:v>
                  </c:pt>
                  <c:pt idx="4811">
                    <c:v>2</c:v>
                  </c:pt>
                  <c:pt idx="4813">
                    <c:v>3</c:v>
                  </c:pt>
                  <c:pt idx="4816">
                    <c:v>2</c:v>
                  </c:pt>
                  <c:pt idx="4818">
                    <c:v>2</c:v>
                  </c:pt>
                  <c:pt idx="4820">
                    <c:v>2</c:v>
                  </c:pt>
                  <c:pt idx="4822">
                    <c:v>2</c:v>
                  </c:pt>
                  <c:pt idx="4824">
                    <c:v>6</c:v>
                  </c:pt>
                  <c:pt idx="4830">
                    <c:v>2</c:v>
                  </c:pt>
                  <c:pt idx="4832">
                    <c:v>3</c:v>
                  </c:pt>
                  <c:pt idx="4835">
                    <c:v>2</c:v>
                  </c:pt>
                  <c:pt idx="4837">
                    <c:v>3</c:v>
                  </c:pt>
                  <c:pt idx="4840">
                    <c:v>2</c:v>
                  </c:pt>
                  <c:pt idx="4842">
                    <c:v>2</c:v>
                  </c:pt>
                  <c:pt idx="4844">
                    <c:v>2</c:v>
                  </c:pt>
                  <c:pt idx="4846">
                    <c:v>2</c:v>
                  </c:pt>
                  <c:pt idx="4848">
                    <c:v>6</c:v>
                  </c:pt>
                  <c:pt idx="4854">
                    <c:v>2</c:v>
                  </c:pt>
                  <c:pt idx="4856">
                    <c:v>3</c:v>
                  </c:pt>
                  <c:pt idx="4859">
                    <c:v>2</c:v>
                  </c:pt>
                  <c:pt idx="4861">
                    <c:v>3</c:v>
                  </c:pt>
                  <c:pt idx="4864">
                    <c:v>2</c:v>
                  </c:pt>
                  <c:pt idx="4866">
                    <c:v>2</c:v>
                  </c:pt>
                  <c:pt idx="4868">
                    <c:v>2</c:v>
                  </c:pt>
                  <c:pt idx="4870">
                    <c:v>2</c:v>
                  </c:pt>
                  <c:pt idx="4872">
                    <c:v>6</c:v>
                  </c:pt>
                  <c:pt idx="4878">
                    <c:v>2</c:v>
                  </c:pt>
                  <c:pt idx="4880">
                    <c:v>3</c:v>
                  </c:pt>
                  <c:pt idx="4883">
                    <c:v>2</c:v>
                  </c:pt>
                  <c:pt idx="4885">
                    <c:v>3</c:v>
                  </c:pt>
                  <c:pt idx="4888">
                    <c:v>2</c:v>
                  </c:pt>
                  <c:pt idx="4890">
                    <c:v>2</c:v>
                  </c:pt>
                  <c:pt idx="4892">
                    <c:v>2</c:v>
                  </c:pt>
                  <c:pt idx="4894">
                    <c:v>2</c:v>
                  </c:pt>
                  <c:pt idx="4896">
                    <c:v>6</c:v>
                  </c:pt>
                  <c:pt idx="4902">
                    <c:v>2</c:v>
                  </c:pt>
                  <c:pt idx="4904">
                    <c:v>3</c:v>
                  </c:pt>
                  <c:pt idx="4907">
                    <c:v>2</c:v>
                  </c:pt>
                  <c:pt idx="4909">
                    <c:v>3</c:v>
                  </c:pt>
                  <c:pt idx="4912">
                    <c:v>2</c:v>
                  </c:pt>
                  <c:pt idx="4914">
                    <c:v>2</c:v>
                  </c:pt>
                  <c:pt idx="4916">
                    <c:v>2</c:v>
                  </c:pt>
                  <c:pt idx="4918">
                    <c:v>2</c:v>
                  </c:pt>
                  <c:pt idx="4920">
                    <c:v>6</c:v>
                  </c:pt>
                  <c:pt idx="4926">
                    <c:v>2</c:v>
                  </c:pt>
                  <c:pt idx="4928">
                    <c:v>3</c:v>
                  </c:pt>
                  <c:pt idx="4931">
                    <c:v>2</c:v>
                  </c:pt>
                  <c:pt idx="4933">
                    <c:v>3</c:v>
                  </c:pt>
                  <c:pt idx="4936">
                    <c:v>2</c:v>
                  </c:pt>
                  <c:pt idx="4938">
                    <c:v>2</c:v>
                  </c:pt>
                  <c:pt idx="4940">
                    <c:v>2</c:v>
                  </c:pt>
                  <c:pt idx="4942">
                    <c:v>2</c:v>
                  </c:pt>
                  <c:pt idx="4944">
                    <c:v>6</c:v>
                  </c:pt>
                  <c:pt idx="4950">
                    <c:v>2</c:v>
                  </c:pt>
                  <c:pt idx="4952">
                    <c:v>3</c:v>
                  </c:pt>
                  <c:pt idx="4955">
                    <c:v>2</c:v>
                  </c:pt>
                  <c:pt idx="4957">
                    <c:v>3</c:v>
                  </c:pt>
                  <c:pt idx="4960">
                    <c:v>2</c:v>
                  </c:pt>
                  <c:pt idx="4962">
                    <c:v>2</c:v>
                  </c:pt>
                  <c:pt idx="4964">
                    <c:v>2</c:v>
                  </c:pt>
                  <c:pt idx="4966">
                    <c:v>2</c:v>
                  </c:pt>
                  <c:pt idx="4968">
                    <c:v>6</c:v>
                  </c:pt>
                  <c:pt idx="4974">
                    <c:v>2</c:v>
                  </c:pt>
                  <c:pt idx="4976">
                    <c:v>3</c:v>
                  </c:pt>
                  <c:pt idx="4979">
                    <c:v>2</c:v>
                  </c:pt>
                  <c:pt idx="4981">
                    <c:v>3</c:v>
                  </c:pt>
                  <c:pt idx="4984">
                    <c:v>2</c:v>
                  </c:pt>
                  <c:pt idx="4986">
                    <c:v>2</c:v>
                  </c:pt>
                  <c:pt idx="4988">
                    <c:v>2</c:v>
                  </c:pt>
                  <c:pt idx="4990">
                    <c:v>2</c:v>
                  </c:pt>
                  <c:pt idx="4992">
                    <c:v>6</c:v>
                  </c:pt>
                  <c:pt idx="4998">
                    <c:v>2</c:v>
                  </c:pt>
                  <c:pt idx="5000">
                    <c:v>3</c:v>
                  </c:pt>
                  <c:pt idx="5003">
                    <c:v>2</c:v>
                  </c:pt>
                  <c:pt idx="5005">
                    <c:v>3</c:v>
                  </c:pt>
                  <c:pt idx="5008">
                    <c:v>2</c:v>
                  </c:pt>
                  <c:pt idx="5010">
                    <c:v>2</c:v>
                  </c:pt>
                  <c:pt idx="5012">
                    <c:v>2</c:v>
                  </c:pt>
                  <c:pt idx="5014">
                    <c:v>2</c:v>
                  </c:pt>
                  <c:pt idx="5016">
                    <c:v>6</c:v>
                  </c:pt>
                  <c:pt idx="5022">
                    <c:v>2</c:v>
                  </c:pt>
                  <c:pt idx="5024">
                    <c:v>3</c:v>
                  </c:pt>
                  <c:pt idx="5027">
                    <c:v>2</c:v>
                  </c:pt>
                  <c:pt idx="5029">
                    <c:v>3</c:v>
                  </c:pt>
                  <c:pt idx="5032">
                    <c:v>2</c:v>
                  </c:pt>
                  <c:pt idx="5034">
                    <c:v>2</c:v>
                  </c:pt>
                  <c:pt idx="5036">
                    <c:v>2</c:v>
                  </c:pt>
                  <c:pt idx="5038">
                    <c:v>2</c:v>
                  </c:pt>
                  <c:pt idx="5040">
                    <c:v>6</c:v>
                  </c:pt>
                  <c:pt idx="5046">
                    <c:v>2</c:v>
                  </c:pt>
                  <c:pt idx="5048">
                    <c:v>3</c:v>
                  </c:pt>
                  <c:pt idx="5051">
                    <c:v>2</c:v>
                  </c:pt>
                  <c:pt idx="5053">
                    <c:v>3</c:v>
                  </c:pt>
                  <c:pt idx="5056">
                    <c:v>2</c:v>
                  </c:pt>
                  <c:pt idx="5058">
                    <c:v>2</c:v>
                  </c:pt>
                  <c:pt idx="5060">
                    <c:v>2</c:v>
                  </c:pt>
                  <c:pt idx="5062">
                    <c:v>2</c:v>
                  </c:pt>
                  <c:pt idx="5064">
                    <c:v>6</c:v>
                  </c:pt>
                  <c:pt idx="5070">
                    <c:v>2</c:v>
                  </c:pt>
                  <c:pt idx="5072">
                    <c:v>3</c:v>
                  </c:pt>
                  <c:pt idx="5075">
                    <c:v>2</c:v>
                  </c:pt>
                  <c:pt idx="5077">
                    <c:v>3</c:v>
                  </c:pt>
                  <c:pt idx="5080">
                    <c:v>2</c:v>
                  </c:pt>
                  <c:pt idx="5082">
                    <c:v>2</c:v>
                  </c:pt>
                  <c:pt idx="5084">
                    <c:v>2</c:v>
                  </c:pt>
                  <c:pt idx="5086">
                    <c:v>2</c:v>
                  </c:pt>
                  <c:pt idx="5088">
                    <c:v>6</c:v>
                  </c:pt>
                  <c:pt idx="5094">
                    <c:v>2</c:v>
                  </c:pt>
                  <c:pt idx="5096">
                    <c:v>3</c:v>
                  </c:pt>
                  <c:pt idx="5099">
                    <c:v>2</c:v>
                  </c:pt>
                  <c:pt idx="5101">
                    <c:v>3</c:v>
                  </c:pt>
                  <c:pt idx="5104">
                    <c:v>2</c:v>
                  </c:pt>
                  <c:pt idx="5106">
                    <c:v>2</c:v>
                  </c:pt>
                  <c:pt idx="5108">
                    <c:v>2</c:v>
                  </c:pt>
                  <c:pt idx="5110">
                    <c:v>2</c:v>
                  </c:pt>
                  <c:pt idx="5112">
                    <c:v>6</c:v>
                  </c:pt>
                  <c:pt idx="5118">
                    <c:v>2</c:v>
                  </c:pt>
                  <c:pt idx="5120">
                    <c:v>3</c:v>
                  </c:pt>
                  <c:pt idx="5123">
                    <c:v>2</c:v>
                  </c:pt>
                  <c:pt idx="5125">
                    <c:v>3</c:v>
                  </c:pt>
                  <c:pt idx="5128">
                    <c:v>2</c:v>
                  </c:pt>
                  <c:pt idx="5130">
                    <c:v>2</c:v>
                  </c:pt>
                  <c:pt idx="5132">
                    <c:v>2</c:v>
                  </c:pt>
                  <c:pt idx="5134">
                    <c:v>2</c:v>
                  </c:pt>
                  <c:pt idx="5136">
                    <c:v>6</c:v>
                  </c:pt>
                  <c:pt idx="5142">
                    <c:v>2</c:v>
                  </c:pt>
                  <c:pt idx="5144">
                    <c:v>3</c:v>
                  </c:pt>
                  <c:pt idx="5147">
                    <c:v>2</c:v>
                  </c:pt>
                  <c:pt idx="5149">
                    <c:v>3</c:v>
                  </c:pt>
                  <c:pt idx="5152">
                    <c:v>2</c:v>
                  </c:pt>
                  <c:pt idx="5154">
                    <c:v>2</c:v>
                  </c:pt>
                  <c:pt idx="5156">
                    <c:v>2</c:v>
                  </c:pt>
                  <c:pt idx="5158">
                    <c:v>2</c:v>
                  </c:pt>
                  <c:pt idx="5160">
                    <c:v>6</c:v>
                  </c:pt>
                  <c:pt idx="5166">
                    <c:v>2</c:v>
                  </c:pt>
                  <c:pt idx="5168">
                    <c:v>3</c:v>
                  </c:pt>
                  <c:pt idx="5171">
                    <c:v>2</c:v>
                  </c:pt>
                  <c:pt idx="5173">
                    <c:v>3</c:v>
                  </c:pt>
                  <c:pt idx="5176">
                    <c:v>2</c:v>
                  </c:pt>
                  <c:pt idx="5178">
                    <c:v>2</c:v>
                  </c:pt>
                  <c:pt idx="5180">
                    <c:v>2</c:v>
                  </c:pt>
                  <c:pt idx="5182">
                    <c:v>2</c:v>
                  </c:pt>
                  <c:pt idx="5184">
                    <c:v>6</c:v>
                  </c:pt>
                  <c:pt idx="5190">
                    <c:v>2</c:v>
                  </c:pt>
                  <c:pt idx="5192">
                    <c:v>3</c:v>
                  </c:pt>
                  <c:pt idx="5195">
                    <c:v>2</c:v>
                  </c:pt>
                  <c:pt idx="5197">
                    <c:v>3</c:v>
                  </c:pt>
                  <c:pt idx="5200">
                    <c:v>2</c:v>
                  </c:pt>
                  <c:pt idx="5202">
                    <c:v>2</c:v>
                  </c:pt>
                  <c:pt idx="5204">
                    <c:v>2</c:v>
                  </c:pt>
                  <c:pt idx="5206">
                    <c:v>2</c:v>
                  </c:pt>
                  <c:pt idx="5208">
                    <c:v>6</c:v>
                  </c:pt>
                  <c:pt idx="5214">
                    <c:v>2</c:v>
                  </c:pt>
                  <c:pt idx="5216">
                    <c:v>3</c:v>
                  </c:pt>
                  <c:pt idx="5219">
                    <c:v>2</c:v>
                  </c:pt>
                  <c:pt idx="5221">
                    <c:v>3</c:v>
                  </c:pt>
                  <c:pt idx="5224">
                    <c:v>2</c:v>
                  </c:pt>
                  <c:pt idx="5226">
                    <c:v>2</c:v>
                  </c:pt>
                  <c:pt idx="5228">
                    <c:v>2</c:v>
                  </c:pt>
                  <c:pt idx="5230">
                    <c:v>2</c:v>
                  </c:pt>
                  <c:pt idx="5232">
                    <c:v>6</c:v>
                  </c:pt>
                  <c:pt idx="5238">
                    <c:v>2</c:v>
                  </c:pt>
                  <c:pt idx="5240">
                    <c:v>3</c:v>
                  </c:pt>
                  <c:pt idx="5243">
                    <c:v>2</c:v>
                  </c:pt>
                  <c:pt idx="5245">
                    <c:v>3</c:v>
                  </c:pt>
                  <c:pt idx="5248">
                    <c:v>2</c:v>
                  </c:pt>
                  <c:pt idx="5250">
                    <c:v>2</c:v>
                  </c:pt>
                  <c:pt idx="5252">
                    <c:v>2</c:v>
                  </c:pt>
                  <c:pt idx="5254">
                    <c:v>2</c:v>
                  </c:pt>
                  <c:pt idx="5256">
                    <c:v>6</c:v>
                  </c:pt>
                  <c:pt idx="5262">
                    <c:v>2</c:v>
                  </c:pt>
                  <c:pt idx="5264">
                    <c:v>3</c:v>
                  </c:pt>
                  <c:pt idx="5267">
                    <c:v>2</c:v>
                  </c:pt>
                  <c:pt idx="5269">
                    <c:v>3</c:v>
                  </c:pt>
                  <c:pt idx="5272">
                    <c:v>2</c:v>
                  </c:pt>
                  <c:pt idx="5274">
                    <c:v>2</c:v>
                  </c:pt>
                  <c:pt idx="5276">
                    <c:v>2</c:v>
                  </c:pt>
                  <c:pt idx="5278">
                    <c:v>2</c:v>
                  </c:pt>
                  <c:pt idx="5280">
                    <c:v>6</c:v>
                  </c:pt>
                  <c:pt idx="5286">
                    <c:v>2</c:v>
                  </c:pt>
                  <c:pt idx="5288">
                    <c:v>3</c:v>
                  </c:pt>
                  <c:pt idx="5291">
                    <c:v>2</c:v>
                  </c:pt>
                  <c:pt idx="5293">
                    <c:v>3</c:v>
                  </c:pt>
                  <c:pt idx="5296">
                    <c:v>2</c:v>
                  </c:pt>
                  <c:pt idx="5298">
                    <c:v>2</c:v>
                  </c:pt>
                  <c:pt idx="5300">
                    <c:v>2</c:v>
                  </c:pt>
                  <c:pt idx="5302">
                    <c:v>2</c:v>
                  </c:pt>
                  <c:pt idx="5304">
                    <c:v>6</c:v>
                  </c:pt>
                  <c:pt idx="5310">
                    <c:v>2</c:v>
                  </c:pt>
                  <c:pt idx="5312">
                    <c:v>3</c:v>
                  </c:pt>
                  <c:pt idx="5315">
                    <c:v>2</c:v>
                  </c:pt>
                  <c:pt idx="5317">
                    <c:v>3</c:v>
                  </c:pt>
                  <c:pt idx="5320">
                    <c:v>2</c:v>
                  </c:pt>
                  <c:pt idx="5322">
                    <c:v>2</c:v>
                  </c:pt>
                  <c:pt idx="5324">
                    <c:v>2</c:v>
                  </c:pt>
                  <c:pt idx="5326">
                    <c:v>2</c:v>
                  </c:pt>
                  <c:pt idx="5328">
                    <c:v>6</c:v>
                  </c:pt>
                  <c:pt idx="5334">
                    <c:v>2</c:v>
                  </c:pt>
                  <c:pt idx="5336">
                    <c:v>3</c:v>
                  </c:pt>
                  <c:pt idx="5339">
                    <c:v>2</c:v>
                  </c:pt>
                  <c:pt idx="5341">
                    <c:v>3</c:v>
                  </c:pt>
                  <c:pt idx="5344">
                    <c:v>2</c:v>
                  </c:pt>
                  <c:pt idx="5346">
                    <c:v>2</c:v>
                  </c:pt>
                  <c:pt idx="5348">
                    <c:v>2</c:v>
                  </c:pt>
                  <c:pt idx="5350">
                    <c:v>2</c:v>
                  </c:pt>
                  <c:pt idx="5352">
                    <c:v>6</c:v>
                  </c:pt>
                  <c:pt idx="5358">
                    <c:v>2</c:v>
                  </c:pt>
                  <c:pt idx="5360">
                    <c:v>3</c:v>
                  </c:pt>
                  <c:pt idx="5363">
                    <c:v>2</c:v>
                  </c:pt>
                  <c:pt idx="5365">
                    <c:v>3</c:v>
                  </c:pt>
                  <c:pt idx="5368">
                    <c:v>2</c:v>
                  </c:pt>
                  <c:pt idx="5370">
                    <c:v>2</c:v>
                  </c:pt>
                  <c:pt idx="5372">
                    <c:v>2</c:v>
                  </c:pt>
                  <c:pt idx="5374">
                    <c:v>2</c:v>
                  </c:pt>
                  <c:pt idx="5376">
                    <c:v>6</c:v>
                  </c:pt>
                  <c:pt idx="5382">
                    <c:v>2</c:v>
                  </c:pt>
                  <c:pt idx="5384">
                    <c:v>3</c:v>
                  </c:pt>
                  <c:pt idx="5387">
                    <c:v>2</c:v>
                  </c:pt>
                  <c:pt idx="5389">
                    <c:v>3</c:v>
                  </c:pt>
                  <c:pt idx="5392">
                    <c:v>2</c:v>
                  </c:pt>
                  <c:pt idx="5394">
                    <c:v>2</c:v>
                  </c:pt>
                  <c:pt idx="5396">
                    <c:v>2</c:v>
                  </c:pt>
                  <c:pt idx="5398">
                    <c:v>2</c:v>
                  </c:pt>
                  <c:pt idx="5400">
                    <c:v>6</c:v>
                  </c:pt>
                  <c:pt idx="5406">
                    <c:v>2</c:v>
                  </c:pt>
                  <c:pt idx="5408">
                    <c:v>3</c:v>
                  </c:pt>
                  <c:pt idx="5411">
                    <c:v>2</c:v>
                  </c:pt>
                  <c:pt idx="5413">
                    <c:v>3</c:v>
                  </c:pt>
                  <c:pt idx="5416">
                    <c:v>2</c:v>
                  </c:pt>
                  <c:pt idx="5418">
                    <c:v>2</c:v>
                  </c:pt>
                  <c:pt idx="5420">
                    <c:v>2</c:v>
                  </c:pt>
                  <c:pt idx="5422">
                    <c:v>2</c:v>
                  </c:pt>
                  <c:pt idx="5424">
                    <c:v>6</c:v>
                  </c:pt>
                  <c:pt idx="5430">
                    <c:v>2</c:v>
                  </c:pt>
                  <c:pt idx="5432">
                    <c:v>3</c:v>
                  </c:pt>
                  <c:pt idx="5435">
                    <c:v>2</c:v>
                  </c:pt>
                  <c:pt idx="5437">
                    <c:v>3</c:v>
                  </c:pt>
                  <c:pt idx="5440">
                    <c:v>2</c:v>
                  </c:pt>
                  <c:pt idx="5442">
                    <c:v>2</c:v>
                  </c:pt>
                  <c:pt idx="5444">
                    <c:v>2</c:v>
                  </c:pt>
                  <c:pt idx="5446">
                    <c:v>2</c:v>
                  </c:pt>
                  <c:pt idx="5448">
                    <c:v>6</c:v>
                  </c:pt>
                  <c:pt idx="5454">
                    <c:v>2</c:v>
                  </c:pt>
                  <c:pt idx="5456">
                    <c:v>3</c:v>
                  </c:pt>
                  <c:pt idx="5459">
                    <c:v>2</c:v>
                  </c:pt>
                  <c:pt idx="5461">
                    <c:v>3</c:v>
                  </c:pt>
                  <c:pt idx="5464">
                    <c:v>2</c:v>
                  </c:pt>
                  <c:pt idx="5466">
                    <c:v>2</c:v>
                  </c:pt>
                  <c:pt idx="5468">
                    <c:v>2</c:v>
                  </c:pt>
                  <c:pt idx="5470">
                    <c:v>2</c:v>
                  </c:pt>
                  <c:pt idx="5472">
                    <c:v>6</c:v>
                  </c:pt>
                  <c:pt idx="5478">
                    <c:v>2</c:v>
                  </c:pt>
                  <c:pt idx="5480">
                    <c:v>3</c:v>
                  </c:pt>
                  <c:pt idx="5483">
                    <c:v>2</c:v>
                  </c:pt>
                  <c:pt idx="5485">
                    <c:v>3</c:v>
                  </c:pt>
                  <c:pt idx="5488">
                    <c:v>2</c:v>
                  </c:pt>
                  <c:pt idx="5490">
                    <c:v>2</c:v>
                  </c:pt>
                  <c:pt idx="5492">
                    <c:v>2</c:v>
                  </c:pt>
                  <c:pt idx="5494">
                    <c:v>2</c:v>
                  </c:pt>
                  <c:pt idx="5496">
                    <c:v>6</c:v>
                  </c:pt>
                  <c:pt idx="5502">
                    <c:v>2</c:v>
                  </c:pt>
                  <c:pt idx="5504">
                    <c:v>3</c:v>
                  </c:pt>
                  <c:pt idx="5507">
                    <c:v>2</c:v>
                  </c:pt>
                  <c:pt idx="5509">
                    <c:v>3</c:v>
                  </c:pt>
                  <c:pt idx="5512">
                    <c:v>2</c:v>
                  </c:pt>
                  <c:pt idx="5514">
                    <c:v>2</c:v>
                  </c:pt>
                  <c:pt idx="5516">
                    <c:v>2</c:v>
                  </c:pt>
                  <c:pt idx="5518">
                    <c:v>2</c:v>
                  </c:pt>
                  <c:pt idx="5520">
                    <c:v>6</c:v>
                  </c:pt>
                  <c:pt idx="5526">
                    <c:v>2</c:v>
                  </c:pt>
                  <c:pt idx="5528">
                    <c:v>3</c:v>
                  </c:pt>
                  <c:pt idx="5531">
                    <c:v>2</c:v>
                  </c:pt>
                  <c:pt idx="5533">
                    <c:v>3</c:v>
                  </c:pt>
                  <c:pt idx="5536">
                    <c:v>2</c:v>
                  </c:pt>
                  <c:pt idx="5538">
                    <c:v>2</c:v>
                  </c:pt>
                  <c:pt idx="5540">
                    <c:v>2</c:v>
                  </c:pt>
                  <c:pt idx="5542">
                    <c:v>2</c:v>
                  </c:pt>
                  <c:pt idx="5544">
                    <c:v>6</c:v>
                  </c:pt>
                  <c:pt idx="5550">
                    <c:v>2</c:v>
                  </c:pt>
                  <c:pt idx="5552">
                    <c:v>3</c:v>
                  </c:pt>
                  <c:pt idx="5555">
                    <c:v>2</c:v>
                  </c:pt>
                  <c:pt idx="5557">
                    <c:v>3</c:v>
                  </c:pt>
                  <c:pt idx="5560">
                    <c:v>2</c:v>
                  </c:pt>
                  <c:pt idx="5562">
                    <c:v>2</c:v>
                  </c:pt>
                  <c:pt idx="5564">
                    <c:v>2</c:v>
                  </c:pt>
                  <c:pt idx="5566">
                    <c:v>2</c:v>
                  </c:pt>
                  <c:pt idx="5568">
                    <c:v>6</c:v>
                  </c:pt>
                  <c:pt idx="5574">
                    <c:v>2</c:v>
                  </c:pt>
                  <c:pt idx="5576">
                    <c:v>3</c:v>
                  </c:pt>
                  <c:pt idx="5579">
                    <c:v>2</c:v>
                  </c:pt>
                  <c:pt idx="5581">
                    <c:v>3</c:v>
                  </c:pt>
                  <c:pt idx="5584">
                    <c:v>2</c:v>
                  </c:pt>
                  <c:pt idx="5586">
                    <c:v>2</c:v>
                  </c:pt>
                  <c:pt idx="5588">
                    <c:v>2</c:v>
                  </c:pt>
                  <c:pt idx="5590">
                    <c:v>2</c:v>
                  </c:pt>
                  <c:pt idx="5592">
                    <c:v>6</c:v>
                  </c:pt>
                  <c:pt idx="5598">
                    <c:v>2</c:v>
                  </c:pt>
                  <c:pt idx="5600">
                    <c:v>3</c:v>
                  </c:pt>
                  <c:pt idx="5603">
                    <c:v>2</c:v>
                  </c:pt>
                  <c:pt idx="5605">
                    <c:v>3</c:v>
                  </c:pt>
                  <c:pt idx="5608">
                    <c:v>2</c:v>
                  </c:pt>
                  <c:pt idx="5610">
                    <c:v>2</c:v>
                  </c:pt>
                  <c:pt idx="5612">
                    <c:v>2</c:v>
                  </c:pt>
                  <c:pt idx="5614">
                    <c:v>2</c:v>
                  </c:pt>
                  <c:pt idx="5616">
                    <c:v>6</c:v>
                  </c:pt>
                  <c:pt idx="5622">
                    <c:v>2</c:v>
                  </c:pt>
                  <c:pt idx="5624">
                    <c:v>3</c:v>
                  </c:pt>
                  <c:pt idx="5627">
                    <c:v>2</c:v>
                  </c:pt>
                  <c:pt idx="5629">
                    <c:v>3</c:v>
                  </c:pt>
                  <c:pt idx="5632">
                    <c:v>2</c:v>
                  </c:pt>
                  <c:pt idx="5634">
                    <c:v>2</c:v>
                  </c:pt>
                  <c:pt idx="5636">
                    <c:v>2</c:v>
                  </c:pt>
                  <c:pt idx="5638">
                    <c:v>2</c:v>
                  </c:pt>
                  <c:pt idx="5640">
                    <c:v>6</c:v>
                  </c:pt>
                  <c:pt idx="5646">
                    <c:v>2</c:v>
                  </c:pt>
                  <c:pt idx="5648">
                    <c:v>3</c:v>
                  </c:pt>
                  <c:pt idx="5651">
                    <c:v>2</c:v>
                  </c:pt>
                  <c:pt idx="5653">
                    <c:v>3</c:v>
                  </c:pt>
                  <c:pt idx="5656">
                    <c:v>2</c:v>
                  </c:pt>
                  <c:pt idx="5658">
                    <c:v>2</c:v>
                  </c:pt>
                  <c:pt idx="5660">
                    <c:v>2</c:v>
                  </c:pt>
                  <c:pt idx="5662">
                    <c:v>2</c:v>
                  </c:pt>
                  <c:pt idx="5664">
                    <c:v>6</c:v>
                  </c:pt>
                  <c:pt idx="5670">
                    <c:v>2</c:v>
                  </c:pt>
                  <c:pt idx="5672">
                    <c:v>3</c:v>
                  </c:pt>
                  <c:pt idx="5675">
                    <c:v>2</c:v>
                  </c:pt>
                  <c:pt idx="5677">
                    <c:v>3</c:v>
                  </c:pt>
                  <c:pt idx="5680">
                    <c:v>2</c:v>
                  </c:pt>
                  <c:pt idx="5682">
                    <c:v>2</c:v>
                  </c:pt>
                  <c:pt idx="5684">
                    <c:v>2</c:v>
                  </c:pt>
                  <c:pt idx="5686">
                    <c:v>2</c:v>
                  </c:pt>
                  <c:pt idx="5688">
                    <c:v>6</c:v>
                  </c:pt>
                  <c:pt idx="5694">
                    <c:v>2</c:v>
                  </c:pt>
                  <c:pt idx="5696">
                    <c:v>3</c:v>
                  </c:pt>
                  <c:pt idx="5699">
                    <c:v>2</c:v>
                  </c:pt>
                  <c:pt idx="5701">
                    <c:v>3</c:v>
                  </c:pt>
                  <c:pt idx="5704">
                    <c:v>2</c:v>
                  </c:pt>
                  <c:pt idx="5706">
                    <c:v>2</c:v>
                  </c:pt>
                  <c:pt idx="5708">
                    <c:v>2</c:v>
                  </c:pt>
                  <c:pt idx="5710">
                    <c:v>2</c:v>
                  </c:pt>
                  <c:pt idx="5712">
                    <c:v>6</c:v>
                  </c:pt>
                  <c:pt idx="5718">
                    <c:v>2</c:v>
                  </c:pt>
                  <c:pt idx="5720">
                    <c:v>3</c:v>
                  </c:pt>
                  <c:pt idx="5723">
                    <c:v>2</c:v>
                  </c:pt>
                  <c:pt idx="5725">
                    <c:v>3</c:v>
                  </c:pt>
                  <c:pt idx="5728">
                    <c:v>2</c:v>
                  </c:pt>
                  <c:pt idx="5730">
                    <c:v>2</c:v>
                  </c:pt>
                  <c:pt idx="5732">
                    <c:v>2</c:v>
                  </c:pt>
                  <c:pt idx="5734">
                    <c:v>2</c:v>
                  </c:pt>
                  <c:pt idx="5736">
                    <c:v>6</c:v>
                  </c:pt>
                  <c:pt idx="5742">
                    <c:v>2</c:v>
                  </c:pt>
                  <c:pt idx="5744">
                    <c:v>3</c:v>
                  </c:pt>
                  <c:pt idx="5747">
                    <c:v>2</c:v>
                  </c:pt>
                  <c:pt idx="5749">
                    <c:v>3</c:v>
                  </c:pt>
                  <c:pt idx="5752">
                    <c:v>2</c:v>
                  </c:pt>
                  <c:pt idx="5754">
                    <c:v>2</c:v>
                  </c:pt>
                  <c:pt idx="5756">
                    <c:v>2</c:v>
                  </c:pt>
                  <c:pt idx="5758">
                    <c:v>2</c:v>
                  </c:pt>
                  <c:pt idx="5760">
                    <c:v>6</c:v>
                  </c:pt>
                  <c:pt idx="5766">
                    <c:v>2</c:v>
                  </c:pt>
                  <c:pt idx="5768">
                    <c:v>3</c:v>
                  </c:pt>
                  <c:pt idx="5771">
                    <c:v>2</c:v>
                  </c:pt>
                  <c:pt idx="5773">
                    <c:v>3</c:v>
                  </c:pt>
                  <c:pt idx="5776">
                    <c:v>2</c:v>
                  </c:pt>
                  <c:pt idx="5778">
                    <c:v>2</c:v>
                  </c:pt>
                  <c:pt idx="5780">
                    <c:v>2</c:v>
                  </c:pt>
                  <c:pt idx="5782">
                    <c:v>2</c:v>
                  </c:pt>
                  <c:pt idx="5784">
                    <c:v>6</c:v>
                  </c:pt>
                  <c:pt idx="5790">
                    <c:v>2</c:v>
                  </c:pt>
                  <c:pt idx="5792">
                    <c:v>3</c:v>
                  </c:pt>
                  <c:pt idx="5795">
                    <c:v>2</c:v>
                  </c:pt>
                  <c:pt idx="5797">
                    <c:v>3</c:v>
                  </c:pt>
                  <c:pt idx="5800">
                    <c:v>2</c:v>
                  </c:pt>
                  <c:pt idx="5802">
                    <c:v>2</c:v>
                  </c:pt>
                  <c:pt idx="5804">
                    <c:v>2</c:v>
                  </c:pt>
                  <c:pt idx="5806">
                    <c:v>2</c:v>
                  </c:pt>
                  <c:pt idx="5808">
                    <c:v>6</c:v>
                  </c:pt>
                  <c:pt idx="5814">
                    <c:v>2</c:v>
                  </c:pt>
                  <c:pt idx="5816">
                    <c:v>3</c:v>
                  </c:pt>
                  <c:pt idx="5819">
                    <c:v>2</c:v>
                  </c:pt>
                  <c:pt idx="5821">
                    <c:v>3</c:v>
                  </c:pt>
                  <c:pt idx="5824">
                    <c:v>2</c:v>
                  </c:pt>
                  <c:pt idx="5826">
                    <c:v>2</c:v>
                  </c:pt>
                  <c:pt idx="5828">
                    <c:v>2</c:v>
                  </c:pt>
                  <c:pt idx="5830">
                    <c:v>2</c:v>
                  </c:pt>
                  <c:pt idx="5832">
                    <c:v>6</c:v>
                  </c:pt>
                  <c:pt idx="5838">
                    <c:v>2</c:v>
                  </c:pt>
                  <c:pt idx="5840">
                    <c:v>3</c:v>
                  </c:pt>
                  <c:pt idx="5843">
                    <c:v>2</c:v>
                  </c:pt>
                  <c:pt idx="5845">
                    <c:v>3</c:v>
                  </c:pt>
                  <c:pt idx="5848">
                    <c:v>2</c:v>
                  </c:pt>
                  <c:pt idx="5850">
                    <c:v>2</c:v>
                  </c:pt>
                  <c:pt idx="5852">
                    <c:v>2</c:v>
                  </c:pt>
                  <c:pt idx="5854">
                    <c:v>2</c:v>
                  </c:pt>
                  <c:pt idx="5856">
                    <c:v>6</c:v>
                  </c:pt>
                  <c:pt idx="5862">
                    <c:v>2</c:v>
                  </c:pt>
                  <c:pt idx="5864">
                    <c:v>3</c:v>
                  </c:pt>
                  <c:pt idx="5867">
                    <c:v>2</c:v>
                  </c:pt>
                  <c:pt idx="5869">
                    <c:v>3</c:v>
                  </c:pt>
                  <c:pt idx="5872">
                    <c:v>2</c:v>
                  </c:pt>
                  <c:pt idx="5874">
                    <c:v>2</c:v>
                  </c:pt>
                  <c:pt idx="5876">
                    <c:v>2</c:v>
                  </c:pt>
                  <c:pt idx="5878">
                    <c:v>2</c:v>
                  </c:pt>
                  <c:pt idx="5880">
                    <c:v>6</c:v>
                  </c:pt>
                  <c:pt idx="5886">
                    <c:v>2</c:v>
                  </c:pt>
                  <c:pt idx="5888">
                    <c:v>3</c:v>
                  </c:pt>
                  <c:pt idx="5891">
                    <c:v>2</c:v>
                  </c:pt>
                  <c:pt idx="5893">
                    <c:v>3</c:v>
                  </c:pt>
                  <c:pt idx="5896">
                    <c:v>2</c:v>
                  </c:pt>
                  <c:pt idx="5898">
                    <c:v>2</c:v>
                  </c:pt>
                  <c:pt idx="5900">
                    <c:v>2</c:v>
                  </c:pt>
                  <c:pt idx="5902">
                    <c:v>2</c:v>
                  </c:pt>
                  <c:pt idx="5904">
                    <c:v>6</c:v>
                  </c:pt>
                  <c:pt idx="5910">
                    <c:v>2</c:v>
                  </c:pt>
                  <c:pt idx="5912">
                    <c:v>3</c:v>
                  </c:pt>
                  <c:pt idx="5915">
                    <c:v>2</c:v>
                  </c:pt>
                  <c:pt idx="5917">
                    <c:v>3</c:v>
                  </c:pt>
                  <c:pt idx="5920">
                    <c:v>2</c:v>
                  </c:pt>
                  <c:pt idx="5922">
                    <c:v>2</c:v>
                  </c:pt>
                  <c:pt idx="5924">
                    <c:v>2</c:v>
                  </c:pt>
                  <c:pt idx="5926">
                    <c:v>2</c:v>
                  </c:pt>
                  <c:pt idx="5928">
                    <c:v>6</c:v>
                  </c:pt>
                  <c:pt idx="5934">
                    <c:v>2</c:v>
                  </c:pt>
                  <c:pt idx="5936">
                    <c:v>3</c:v>
                  </c:pt>
                  <c:pt idx="5939">
                    <c:v>2</c:v>
                  </c:pt>
                  <c:pt idx="5941">
                    <c:v>3</c:v>
                  </c:pt>
                  <c:pt idx="5944">
                    <c:v>2</c:v>
                  </c:pt>
                  <c:pt idx="5946">
                    <c:v>2</c:v>
                  </c:pt>
                  <c:pt idx="5948">
                    <c:v>2</c:v>
                  </c:pt>
                  <c:pt idx="5950">
                    <c:v>2</c:v>
                  </c:pt>
                  <c:pt idx="5952">
                    <c:v>6</c:v>
                  </c:pt>
                  <c:pt idx="5958">
                    <c:v>2</c:v>
                  </c:pt>
                  <c:pt idx="5960">
                    <c:v>3</c:v>
                  </c:pt>
                  <c:pt idx="5963">
                    <c:v>2</c:v>
                  </c:pt>
                  <c:pt idx="5965">
                    <c:v>3</c:v>
                  </c:pt>
                  <c:pt idx="5968">
                    <c:v>2</c:v>
                  </c:pt>
                  <c:pt idx="5970">
                    <c:v>2</c:v>
                  </c:pt>
                  <c:pt idx="5972">
                    <c:v>2</c:v>
                  </c:pt>
                  <c:pt idx="5974">
                    <c:v>2</c:v>
                  </c:pt>
                  <c:pt idx="5976">
                    <c:v>6</c:v>
                  </c:pt>
                  <c:pt idx="5982">
                    <c:v>2</c:v>
                  </c:pt>
                  <c:pt idx="5984">
                    <c:v>3</c:v>
                  </c:pt>
                  <c:pt idx="5987">
                    <c:v>2</c:v>
                  </c:pt>
                  <c:pt idx="5989">
                    <c:v>3</c:v>
                  </c:pt>
                  <c:pt idx="5992">
                    <c:v>2</c:v>
                  </c:pt>
                  <c:pt idx="5994">
                    <c:v>2</c:v>
                  </c:pt>
                  <c:pt idx="5996">
                    <c:v>2</c:v>
                  </c:pt>
                  <c:pt idx="5998">
                    <c:v>2</c:v>
                  </c:pt>
                  <c:pt idx="6000">
                    <c:v>6</c:v>
                  </c:pt>
                  <c:pt idx="6006">
                    <c:v>2</c:v>
                  </c:pt>
                  <c:pt idx="6008">
                    <c:v>3</c:v>
                  </c:pt>
                  <c:pt idx="6011">
                    <c:v>2</c:v>
                  </c:pt>
                  <c:pt idx="6013">
                    <c:v>3</c:v>
                  </c:pt>
                  <c:pt idx="6016">
                    <c:v>2</c:v>
                  </c:pt>
                  <c:pt idx="6018">
                    <c:v>2</c:v>
                  </c:pt>
                  <c:pt idx="6020">
                    <c:v>2</c:v>
                  </c:pt>
                  <c:pt idx="6022">
                    <c:v>2</c:v>
                  </c:pt>
                  <c:pt idx="6024">
                    <c:v>6</c:v>
                  </c:pt>
                  <c:pt idx="6030">
                    <c:v>2</c:v>
                  </c:pt>
                  <c:pt idx="6032">
                    <c:v>3</c:v>
                  </c:pt>
                  <c:pt idx="6035">
                    <c:v>2</c:v>
                  </c:pt>
                  <c:pt idx="6037">
                    <c:v>3</c:v>
                  </c:pt>
                  <c:pt idx="6040">
                    <c:v>2</c:v>
                  </c:pt>
                  <c:pt idx="6042">
                    <c:v>2</c:v>
                  </c:pt>
                  <c:pt idx="6044">
                    <c:v>2</c:v>
                  </c:pt>
                  <c:pt idx="6046">
                    <c:v>2</c:v>
                  </c:pt>
                  <c:pt idx="6048">
                    <c:v>6</c:v>
                  </c:pt>
                  <c:pt idx="6054">
                    <c:v>2</c:v>
                  </c:pt>
                  <c:pt idx="6056">
                    <c:v>3</c:v>
                  </c:pt>
                  <c:pt idx="6059">
                    <c:v>2</c:v>
                  </c:pt>
                  <c:pt idx="6061">
                    <c:v>3</c:v>
                  </c:pt>
                  <c:pt idx="6064">
                    <c:v>2</c:v>
                  </c:pt>
                  <c:pt idx="6066">
                    <c:v>2</c:v>
                  </c:pt>
                  <c:pt idx="6068">
                    <c:v>2</c:v>
                  </c:pt>
                  <c:pt idx="6070">
                    <c:v>2</c:v>
                  </c:pt>
                  <c:pt idx="6072">
                    <c:v>6</c:v>
                  </c:pt>
                  <c:pt idx="6078">
                    <c:v>2</c:v>
                  </c:pt>
                  <c:pt idx="6080">
                    <c:v>3</c:v>
                  </c:pt>
                  <c:pt idx="6083">
                    <c:v>2</c:v>
                  </c:pt>
                  <c:pt idx="6085">
                    <c:v>3</c:v>
                  </c:pt>
                  <c:pt idx="6088">
                    <c:v>2</c:v>
                  </c:pt>
                  <c:pt idx="6090">
                    <c:v>2</c:v>
                  </c:pt>
                  <c:pt idx="6092">
                    <c:v>2</c:v>
                  </c:pt>
                  <c:pt idx="6094">
                    <c:v>2</c:v>
                  </c:pt>
                  <c:pt idx="6096">
                    <c:v>6</c:v>
                  </c:pt>
                  <c:pt idx="6102">
                    <c:v>2</c:v>
                  </c:pt>
                  <c:pt idx="6104">
                    <c:v>3</c:v>
                  </c:pt>
                  <c:pt idx="6107">
                    <c:v>2</c:v>
                  </c:pt>
                  <c:pt idx="6109">
                    <c:v>3</c:v>
                  </c:pt>
                  <c:pt idx="6112">
                    <c:v>2</c:v>
                  </c:pt>
                  <c:pt idx="6114">
                    <c:v>2</c:v>
                  </c:pt>
                  <c:pt idx="6116">
                    <c:v>2</c:v>
                  </c:pt>
                  <c:pt idx="6118">
                    <c:v>2</c:v>
                  </c:pt>
                  <c:pt idx="6120">
                    <c:v>6</c:v>
                  </c:pt>
                  <c:pt idx="6126">
                    <c:v>2</c:v>
                  </c:pt>
                  <c:pt idx="6128">
                    <c:v>3</c:v>
                  </c:pt>
                  <c:pt idx="6131">
                    <c:v>2</c:v>
                  </c:pt>
                  <c:pt idx="6133">
                    <c:v>3</c:v>
                  </c:pt>
                  <c:pt idx="6136">
                    <c:v>2</c:v>
                  </c:pt>
                  <c:pt idx="6138">
                    <c:v>2</c:v>
                  </c:pt>
                  <c:pt idx="6140">
                    <c:v>2</c:v>
                  </c:pt>
                  <c:pt idx="6142">
                    <c:v>2</c:v>
                  </c:pt>
                  <c:pt idx="6144">
                    <c:v>6</c:v>
                  </c:pt>
                  <c:pt idx="6150">
                    <c:v>2</c:v>
                  </c:pt>
                  <c:pt idx="6152">
                    <c:v>3</c:v>
                  </c:pt>
                  <c:pt idx="6155">
                    <c:v>2</c:v>
                  </c:pt>
                  <c:pt idx="6157">
                    <c:v>3</c:v>
                  </c:pt>
                  <c:pt idx="6160">
                    <c:v>2</c:v>
                  </c:pt>
                  <c:pt idx="6162">
                    <c:v>2</c:v>
                  </c:pt>
                  <c:pt idx="6164">
                    <c:v>2</c:v>
                  </c:pt>
                  <c:pt idx="6166">
                    <c:v>2</c:v>
                  </c:pt>
                  <c:pt idx="6168">
                    <c:v>6</c:v>
                  </c:pt>
                  <c:pt idx="6174">
                    <c:v>2</c:v>
                  </c:pt>
                  <c:pt idx="6176">
                    <c:v>3</c:v>
                  </c:pt>
                  <c:pt idx="6179">
                    <c:v>2</c:v>
                  </c:pt>
                  <c:pt idx="6181">
                    <c:v>3</c:v>
                  </c:pt>
                  <c:pt idx="6184">
                    <c:v>2</c:v>
                  </c:pt>
                  <c:pt idx="6186">
                    <c:v>2</c:v>
                  </c:pt>
                  <c:pt idx="6188">
                    <c:v>2</c:v>
                  </c:pt>
                  <c:pt idx="6190">
                    <c:v>2</c:v>
                  </c:pt>
                  <c:pt idx="6192">
                    <c:v>6</c:v>
                  </c:pt>
                  <c:pt idx="6198">
                    <c:v>2</c:v>
                  </c:pt>
                  <c:pt idx="6200">
                    <c:v>3</c:v>
                  </c:pt>
                  <c:pt idx="6203">
                    <c:v>2</c:v>
                  </c:pt>
                  <c:pt idx="6205">
                    <c:v>3</c:v>
                  </c:pt>
                  <c:pt idx="6208">
                    <c:v>2</c:v>
                  </c:pt>
                  <c:pt idx="6210">
                    <c:v>2</c:v>
                  </c:pt>
                  <c:pt idx="6212">
                    <c:v>2</c:v>
                  </c:pt>
                  <c:pt idx="6214">
                    <c:v>2</c:v>
                  </c:pt>
                  <c:pt idx="6216">
                    <c:v>6</c:v>
                  </c:pt>
                  <c:pt idx="6222">
                    <c:v>2</c:v>
                  </c:pt>
                  <c:pt idx="6224">
                    <c:v>3</c:v>
                  </c:pt>
                  <c:pt idx="6227">
                    <c:v>2</c:v>
                  </c:pt>
                  <c:pt idx="6229">
                    <c:v>3</c:v>
                  </c:pt>
                  <c:pt idx="6232">
                    <c:v>2</c:v>
                  </c:pt>
                  <c:pt idx="6234">
                    <c:v>2</c:v>
                  </c:pt>
                  <c:pt idx="6236">
                    <c:v>2</c:v>
                  </c:pt>
                  <c:pt idx="6238">
                    <c:v>2</c:v>
                  </c:pt>
                  <c:pt idx="6240">
                    <c:v>6</c:v>
                  </c:pt>
                  <c:pt idx="6246">
                    <c:v>2</c:v>
                  </c:pt>
                  <c:pt idx="6248">
                    <c:v>3</c:v>
                  </c:pt>
                  <c:pt idx="6251">
                    <c:v>2</c:v>
                  </c:pt>
                  <c:pt idx="6253">
                    <c:v>3</c:v>
                  </c:pt>
                  <c:pt idx="6256">
                    <c:v>2</c:v>
                  </c:pt>
                  <c:pt idx="6258">
                    <c:v>2</c:v>
                  </c:pt>
                  <c:pt idx="6260">
                    <c:v>2</c:v>
                  </c:pt>
                  <c:pt idx="6262">
                    <c:v>2</c:v>
                  </c:pt>
                  <c:pt idx="6264">
                    <c:v>6</c:v>
                  </c:pt>
                  <c:pt idx="6270">
                    <c:v>2</c:v>
                  </c:pt>
                  <c:pt idx="6272">
                    <c:v>3</c:v>
                  </c:pt>
                  <c:pt idx="6275">
                    <c:v>2</c:v>
                  </c:pt>
                  <c:pt idx="6277">
                    <c:v>3</c:v>
                  </c:pt>
                  <c:pt idx="6280">
                    <c:v>2</c:v>
                  </c:pt>
                  <c:pt idx="6282">
                    <c:v>2</c:v>
                  </c:pt>
                  <c:pt idx="6284">
                    <c:v>2</c:v>
                  </c:pt>
                  <c:pt idx="6286">
                    <c:v>2</c:v>
                  </c:pt>
                  <c:pt idx="6288">
                    <c:v>6</c:v>
                  </c:pt>
                  <c:pt idx="6294">
                    <c:v>2</c:v>
                  </c:pt>
                  <c:pt idx="6296">
                    <c:v>3</c:v>
                  </c:pt>
                  <c:pt idx="6299">
                    <c:v>2</c:v>
                  </c:pt>
                  <c:pt idx="6301">
                    <c:v>3</c:v>
                  </c:pt>
                  <c:pt idx="6304">
                    <c:v>2</c:v>
                  </c:pt>
                  <c:pt idx="6306">
                    <c:v>2</c:v>
                  </c:pt>
                  <c:pt idx="6308">
                    <c:v>2</c:v>
                  </c:pt>
                  <c:pt idx="6310">
                    <c:v>2</c:v>
                  </c:pt>
                  <c:pt idx="6312">
                    <c:v>6</c:v>
                  </c:pt>
                  <c:pt idx="6318">
                    <c:v>2</c:v>
                  </c:pt>
                  <c:pt idx="6320">
                    <c:v>3</c:v>
                  </c:pt>
                  <c:pt idx="6323">
                    <c:v>2</c:v>
                  </c:pt>
                  <c:pt idx="6325">
                    <c:v>3</c:v>
                  </c:pt>
                  <c:pt idx="6328">
                    <c:v>2</c:v>
                  </c:pt>
                  <c:pt idx="6330">
                    <c:v>2</c:v>
                  </c:pt>
                  <c:pt idx="6332">
                    <c:v>2</c:v>
                  </c:pt>
                  <c:pt idx="6334">
                    <c:v>2</c:v>
                  </c:pt>
                  <c:pt idx="6336">
                    <c:v>6</c:v>
                  </c:pt>
                  <c:pt idx="6342">
                    <c:v>2</c:v>
                  </c:pt>
                  <c:pt idx="6344">
                    <c:v>3</c:v>
                  </c:pt>
                  <c:pt idx="6347">
                    <c:v>2</c:v>
                  </c:pt>
                  <c:pt idx="6349">
                    <c:v>3</c:v>
                  </c:pt>
                  <c:pt idx="6352">
                    <c:v>2</c:v>
                  </c:pt>
                  <c:pt idx="6354">
                    <c:v>2</c:v>
                  </c:pt>
                  <c:pt idx="6356">
                    <c:v>2</c:v>
                  </c:pt>
                  <c:pt idx="6358">
                    <c:v>2</c:v>
                  </c:pt>
                  <c:pt idx="6360">
                    <c:v>6</c:v>
                  </c:pt>
                  <c:pt idx="6366">
                    <c:v>2</c:v>
                  </c:pt>
                  <c:pt idx="6368">
                    <c:v>3</c:v>
                  </c:pt>
                  <c:pt idx="6371">
                    <c:v>2</c:v>
                  </c:pt>
                  <c:pt idx="6373">
                    <c:v>3</c:v>
                  </c:pt>
                  <c:pt idx="6376">
                    <c:v>2</c:v>
                  </c:pt>
                  <c:pt idx="6378">
                    <c:v>2</c:v>
                  </c:pt>
                  <c:pt idx="6380">
                    <c:v>2</c:v>
                  </c:pt>
                  <c:pt idx="6382">
                    <c:v>2</c:v>
                  </c:pt>
                  <c:pt idx="6384">
                    <c:v>6</c:v>
                  </c:pt>
                  <c:pt idx="6390">
                    <c:v>2</c:v>
                  </c:pt>
                  <c:pt idx="6392">
                    <c:v>3</c:v>
                  </c:pt>
                  <c:pt idx="6395">
                    <c:v>2</c:v>
                  </c:pt>
                  <c:pt idx="6397">
                    <c:v>3</c:v>
                  </c:pt>
                  <c:pt idx="6400">
                    <c:v>2</c:v>
                  </c:pt>
                  <c:pt idx="6402">
                    <c:v>2</c:v>
                  </c:pt>
                  <c:pt idx="6404">
                    <c:v>2</c:v>
                  </c:pt>
                  <c:pt idx="6406">
                    <c:v>2</c:v>
                  </c:pt>
                  <c:pt idx="6408">
                    <c:v>6</c:v>
                  </c:pt>
                  <c:pt idx="6414">
                    <c:v>2</c:v>
                  </c:pt>
                  <c:pt idx="6416">
                    <c:v>3</c:v>
                  </c:pt>
                  <c:pt idx="6419">
                    <c:v>2</c:v>
                  </c:pt>
                  <c:pt idx="6421">
                    <c:v>3</c:v>
                  </c:pt>
                  <c:pt idx="6424">
                    <c:v>2</c:v>
                  </c:pt>
                  <c:pt idx="6426">
                    <c:v>2</c:v>
                  </c:pt>
                  <c:pt idx="6428">
                    <c:v>2</c:v>
                  </c:pt>
                  <c:pt idx="6430">
                    <c:v>2</c:v>
                  </c:pt>
                  <c:pt idx="6432">
                    <c:v>6</c:v>
                  </c:pt>
                  <c:pt idx="6438">
                    <c:v>2</c:v>
                  </c:pt>
                  <c:pt idx="6440">
                    <c:v>3</c:v>
                  </c:pt>
                  <c:pt idx="6443">
                    <c:v>2</c:v>
                  </c:pt>
                  <c:pt idx="6445">
                    <c:v>3</c:v>
                  </c:pt>
                  <c:pt idx="6448">
                    <c:v>2</c:v>
                  </c:pt>
                  <c:pt idx="6450">
                    <c:v>2</c:v>
                  </c:pt>
                  <c:pt idx="6452">
                    <c:v>2</c:v>
                  </c:pt>
                  <c:pt idx="6454">
                    <c:v>2</c:v>
                  </c:pt>
                  <c:pt idx="6456">
                    <c:v>6</c:v>
                  </c:pt>
                  <c:pt idx="6462">
                    <c:v>2</c:v>
                  </c:pt>
                  <c:pt idx="6464">
                    <c:v>3</c:v>
                  </c:pt>
                  <c:pt idx="6467">
                    <c:v>2</c:v>
                  </c:pt>
                  <c:pt idx="6469">
                    <c:v>3</c:v>
                  </c:pt>
                  <c:pt idx="6472">
                    <c:v>2</c:v>
                  </c:pt>
                  <c:pt idx="6474">
                    <c:v>2</c:v>
                  </c:pt>
                  <c:pt idx="6476">
                    <c:v>2</c:v>
                  </c:pt>
                  <c:pt idx="6478">
                    <c:v>2</c:v>
                  </c:pt>
                  <c:pt idx="6480">
                    <c:v>6</c:v>
                  </c:pt>
                  <c:pt idx="6486">
                    <c:v>2</c:v>
                  </c:pt>
                  <c:pt idx="6488">
                    <c:v>3</c:v>
                  </c:pt>
                  <c:pt idx="6491">
                    <c:v>2</c:v>
                  </c:pt>
                  <c:pt idx="6493">
                    <c:v>3</c:v>
                  </c:pt>
                  <c:pt idx="6496">
                    <c:v>2</c:v>
                  </c:pt>
                  <c:pt idx="6498">
                    <c:v>2</c:v>
                  </c:pt>
                  <c:pt idx="6500">
                    <c:v>2</c:v>
                  </c:pt>
                  <c:pt idx="6502">
                    <c:v>2</c:v>
                  </c:pt>
                  <c:pt idx="6504">
                    <c:v>6</c:v>
                  </c:pt>
                  <c:pt idx="6510">
                    <c:v>2</c:v>
                  </c:pt>
                  <c:pt idx="6512">
                    <c:v>3</c:v>
                  </c:pt>
                  <c:pt idx="6515">
                    <c:v>2</c:v>
                  </c:pt>
                  <c:pt idx="6517">
                    <c:v>3</c:v>
                  </c:pt>
                  <c:pt idx="6520">
                    <c:v>2</c:v>
                  </c:pt>
                  <c:pt idx="6522">
                    <c:v>2</c:v>
                  </c:pt>
                  <c:pt idx="6524">
                    <c:v>2</c:v>
                  </c:pt>
                  <c:pt idx="6526">
                    <c:v>2</c:v>
                  </c:pt>
                  <c:pt idx="6528">
                    <c:v>6</c:v>
                  </c:pt>
                  <c:pt idx="6534">
                    <c:v>2</c:v>
                  </c:pt>
                  <c:pt idx="6536">
                    <c:v>3</c:v>
                  </c:pt>
                  <c:pt idx="6539">
                    <c:v>2</c:v>
                  </c:pt>
                  <c:pt idx="6541">
                    <c:v>3</c:v>
                  </c:pt>
                  <c:pt idx="6544">
                    <c:v>2</c:v>
                  </c:pt>
                  <c:pt idx="6546">
                    <c:v>2</c:v>
                  </c:pt>
                  <c:pt idx="6548">
                    <c:v>2</c:v>
                  </c:pt>
                  <c:pt idx="6550">
                    <c:v>2</c:v>
                  </c:pt>
                  <c:pt idx="6552">
                    <c:v>6</c:v>
                  </c:pt>
                  <c:pt idx="6558">
                    <c:v>2</c:v>
                  </c:pt>
                  <c:pt idx="6560">
                    <c:v>3</c:v>
                  </c:pt>
                  <c:pt idx="6563">
                    <c:v>2</c:v>
                  </c:pt>
                  <c:pt idx="6565">
                    <c:v>3</c:v>
                  </c:pt>
                  <c:pt idx="6568">
                    <c:v>2</c:v>
                  </c:pt>
                  <c:pt idx="6570">
                    <c:v>2</c:v>
                  </c:pt>
                  <c:pt idx="6572">
                    <c:v>2</c:v>
                  </c:pt>
                  <c:pt idx="6574">
                    <c:v>2</c:v>
                  </c:pt>
                  <c:pt idx="6576">
                    <c:v>6</c:v>
                  </c:pt>
                  <c:pt idx="6582">
                    <c:v>2</c:v>
                  </c:pt>
                  <c:pt idx="6584">
                    <c:v>3</c:v>
                  </c:pt>
                  <c:pt idx="6587">
                    <c:v>2</c:v>
                  </c:pt>
                  <c:pt idx="6589">
                    <c:v>3</c:v>
                  </c:pt>
                  <c:pt idx="6592">
                    <c:v>2</c:v>
                  </c:pt>
                  <c:pt idx="6594">
                    <c:v>2</c:v>
                  </c:pt>
                  <c:pt idx="6596">
                    <c:v>2</c:v>
                  </c:pt>
                  <c:pt idx="6598">
                    <c:v>2</c:v>
                  </c:pt>
                  <c:pt idx="6600">
                    <c:v>6</c:v>
                  </c:pt>
                  <c:pt idx="6606">
                    <c:v>2</c:v>
                  </c:pt>
                  <c:pt idx="6608">
                    <c:v>3</c:v>
                  </c:pt>
                  <c:pt idx="6611">
                    <c:v>2</c:v>
                  </c:pt>
                  <c:pt idx="6613">
                    <c:v>3</c:v>
                  </c:pt>
                  <c:pt idx="6616">
                    <c:v>2</c:v>
                  </c:pt>
                  <c:pt idx="6618">
                    <c:v>2</c:v>
                  </c:pt>
                  <c:pt idx="6620">
                    <c:v>2</c:v>
                  </c:pt>
                  <c:pt idx="6622">
                    <c:v>2</c:v>
                  </c:pt>
                  <c:pt idx="6624">
                    <c:v>6</c:v>
                  </c:pt>
                  <c:pt idx="6630">
                    <c:v>2</c:v>
                  </c:pt>
                  <c:pt idx="6632">
                    <c:v>3</c:v>
                  </c:pt>
                  <c:pt idx="6635">
                    <c:v>2</c:v>
                  </c:pt>
                  <c:pt idx="6637">
                    <c:v>3</c:v>
                  </c:pt>
                  <c:pt idx="6640">
                    <c:v>2</c:v>
                  </c:pt>
                  <c:pt idx="6642">
                    <c:v>2</c:v>
                  </c:pt>
                  <c:pt idx="6644">
                    <c:v>2</c:v>
                  </c:pt>
                  <c:pt idx="6646">
                    <c:v>2</c:v>
                  </c:pt>
                  <c:pt idx="6648">
                    <c:v>6</c:v>
                  </c:pt>
                  <c:pt idx="6654">
                    <c:v>2</c:v>
                  </c:pt>
                  <c:pt idx="6656">
                    <c:v>3</c:v>
                  </c:pt>
                  <c:pt idx="6659">
                    <c:v>2</c:v>
                  </c:pt>
                  <c:pt idx="6661">
                    <c:v>3</c:v>
                  </c:pt>
                  <c:pt idx="6664">
                    <c:v>2</c:v>
                  </c:pt>
                  <c:pt idx="6666">
                    <c:v>2</c:v>
                  </c:pt>
                  <c:pt idx="6668">
                    <c:v>2</c:v>
                  </c:pt>
                  <c:pt idx="6670">
                    <c:v>2</c:v>
                  </c:pt>
                  <c:pt idx="6672">
                    <c:v>6</c:v>
                  </c:pt>
                  <c:pt idx="6678">
                    <c:v>2</c:v>
                  </c:pt>
                  <c:pt idx="6680">
                    <c:v>3</c:v>
                  </c:pt>
                  <c:pt idx="6683">
                    <c:v>2</c:v>
                  </c:pt>
                  <c:pt idx="6685">
                    <c:v>3</c:v>
                  </c:pt>
                  <c:pt idx="6688">
                    <c:v>2</c:v>
                  </c:pt>
                  <c:pt idx="6690">
                    <c:v>2</c:v>
                  </c:pt>
                  <c:pt idx="6692">
                    <c:v>2</c:v>
                  </c:pt>
                  <c:pt idx="6694">
                    <c:v>2</c:v>
                  </c:pt>
                  <c:pt idx="6696">
                    <c:v>6</c:v>
                  </c:pt>
                  <c:pt idx="6702">
                    <c:v>2</c:v>
                  </c:pt>
                  <c:pt idx="6704">
                    <c:v>3</c:v>
                  </c:pt>
                  <c:pt idx="6707">
                    <c:v>2</c:v>
                  </c:pt>
                  <c:pt idx="6709">
                    <c:v>3</c:v>
                  </c:pt>
                  <c:pt idx="6712">
                    <c:v>2</c:v>
                  </c:pt>
                  <c:pt idx="6714">
                    <c:v>2</c:v>
                  </c:pt>
                  <c:pt idx="6716">
                    <c:v>2</c:v>
                  </c:pt>
                  <c:pt idx="6718">
                    <c:v>2</c:v>
                  </c:pt>
                  <c:pt idx="6720">
                    <c:v>6</c:v>
                  </c:pt>
                  <c:pt idx="6726">
                    <c:v>2</c:v>
                  </c:pt>
                  <c:pt idx="6728">
                    <c:v>3</c:v>
                  </c:pt>
                  <c:pt idx="6731">
                    <c:v>2</c:v>
                  </c:pt>
                  <c:pt idx="6733">
                    <c:v>3</c:v>
                  </c:pt>
                  <c:pt idx="6736">
                    <c:v>2</c:v>
                  </c:pt>
                  <c:pt idx="6738">
                    <c:v>2</c:v>
                  </c:pt>
                  <c:pt idx="6740">
                    <c:v>2</c:v>
                  </c:pt>
                  <c:pt idx="6742">
                    <c:v>2</c:v>
                  </c:pt>
                  <c:pt idx="6744">
                    <c:v>6</c:v>
                  </c:pt>
                  <c:pt idx="6750">
                    <c:v>2</c:v>
                  </c:pt>
                  <c:pt idx="6752">
                    <c:v>3</c:v>
                  </c:pt>
                  <c:pt idx="6755">
                    <c:v>2</c:v>
                  </c:pt>
                  <c:pt idx="6757">
                    <c:v>3</c:v>
                  </c:pt>
                  <c:pt idx="6760">
                    <c:v>2</c:v>
                  </c:pt>
                  <c:pt idx="6762">
                    <c:v>2</c:v>
                  </c:pt>
                  <c:pt idx="6764">
                    <c:v>2</c:v>
                  </c:pt>
                  <c:pt idx="6766">
                    <c:v>2</c:v>
                  </c:pt>
                  <c:pt idx="6768">
                    <c:v>6</c:v>
                  </c:pt>
                  <c:pt idx="6774">
                    <c:v>2</c:v>
                  </c:pt>
                  <c:pt idx="6776">
                    <c:v>3</c:v>
                  </c:pt>
                  <c:pt idx="6779">
                    <c:v>2</c:v>
                  </c:pt>
                  <c:pt idx="6781">
                    <c:v>3</c:v>
                  </c:pt>
                  <c:pt idx="6784">
                    <c:v>2</c:v>
                  </c:pt>
                  <c:pt idx="6786">
                    <c:v>2</c:v>
                  </c:pt>
                  <c:pt idx="6788">
                    <c:v>2</c:v>
                  </c:pt>
                  <c:pt idx="6790">
                    <c:v>2</c:v>
                  </c:pt>
                  <c:pt idx="6792">
                    <c:v>6</c:v>
                  </c:pt>
                  <c:pt idx="6798">
                    <c:v>2</c:v>
                  </c:pt>
                  <c:pt idx="6800">
                    <c:v>3</c:v>
                  </c:pt>
                  <c:pt idx="6803">
                    <c:v>2</c:v>
                  </c:pt>
                  <c:pt idx="6805">
                    <c:v>3</c:v>
                  </c:pt>
                  <c:pt idx="6808">
                    <c:v>2</c:v>
                  </c:pt>
                  <c:pt idx="6810">
                    <c:v>2</c:v>
                  </c:pt>
                  <c:pt idx="6812">
                    <c:v>2</c:v>
                  </c:pt>
                  <c:pt idx="6814">
                    <c:v>2</c:v>
                  </c:pt>
                  <c:pt idx="6816">
                    <c:v>6</c:v>
                  </c:pt>
                  <c:pt idx="6822">
                    <c:v>2</c:v>
                  </c:pt>
                  <c:pt idx="6824">
                    <c:v>3</c:v>
                  </c:pt>
                  <c:pt idx="6827">
                    <c:v>2</c:v>
                  </c:pt>
                  <c:pt idx="6829">
                    <c:v>3</c:v>
                  </c:pt>
                  <c:pt idx="6832">
                    <c:v>2</c:v>
                  </c:pt>
                  <c:pt idx="6834">
                    <c:v>2</c:v>
                  </c:pt>
                  <c:pt idx="6836">
                    <c:v>2</c:v>
                  </c:pt>
                  <c:pt idx="6838">
                    <c:v>2</c:v>
                  </c:pt>
                  <c:pt idx="6840">
                    <c:v>6</c:v>
                  </c:pt>
                  <c:pt idx="6846">
                    <c:v>2</c:v>
                  </c:pt>
                  <c:pt idx="6848">
                    <c:v>3</c:v>
                  </c:pt>
                  <c:pt idx="6851">
                    <c:v>2</c:v>
                  </c:pt>
                  <c:pt idx="6853">
                    <c:v>3</c:v>
                  </c:pt>
                  <c:pt idx="6856">
                    <c:v>2</c:v>
                  </c:pt>
                  <c:pt idx="6858">
                    <c:v>2</c:v>
                  </c:pt>
                  <c:pt idx="6860">
                    <c:v>2</c:v>
                  </c:pt>
                  <c:pt idx="6862">
                    <c:v>2</c:v>
                  </c:pt>
                  <c:pt idx="6864">
                    <c:v>6</c:v>
                  </c:pt>
                  <c:pt idx="6870">
                    <c:v>2</c:v>
                  </c:pt>
                  <c:pt idx="6872">
                    <c:v>3</c:v>
                  </c:pt>
                  <c:pt idx="6875">
                    <c:v>2</c:v>
                  </c:pt>
                  <c:pt idx="6877">
                    <c:v>3</c:v>
                  </c:pt>
                  <c:pt idx="6880">
                    <c:v>2</c:v>
                  </c:pt>
                  <c:pt idx="6882">
                    <c:v>2</c:v>
                  </c:pt>
                  <c:pt idx="6884">
                    <c:v>2</c:v>
                  </c:pt>
                  <c:pt idx="6886">
                    <c:v>2</c:v>
                  </c:pt>
                  <c:pt idx="6888">
                    <c:v>6</c:v>
                  </c:pt>
                  <c:pt idx="6894">
                    <c:v>2</c:v>
                  </c:pt>
                  <c:pt idx="6896">
                    <c:v>3</c:v>
                  </c:pt>
                  <c:pt idx="6899">
                    <c:v>2</c:v>
                  </c:pt>
                  <c:pt idx="6901">
                    <c:v>3</c:v>
                  </c:pt>
                  <c:pt idx="6904">
                    <c:v>2</c:v>
                  </c:pt>
                  <c:pt idx="6906">
                    <c:v>2</c:v>
                  </c:pt>
                  <c:pt idx="6908">
                    <c:v>2</c:v>
                  </c:pt>
                  <c:pt idx="6910">
                    <c:v>2</c:v>
                  </c:pt>
                  <c:pt idx="6912">
                    <c:v>6</c:v>
                  </c:pt>
                  <c:pt idx="6918">
                    <c:v>2</c:v>
                  </c:pt>
                  <c:pt idx="6920">
                    <c:v>3</c:v>
                  </c:pt>
                  <c:pt idx="6923">
                    <c:v>2</c:v>
                  </c:pt>
                  <c:pt idx="6925">
                    <c:v>3</c:v>
                  </c:pt>
                  <c:pt idx="6928">
                    <c:v>2</c:v>
                  </c:pt>
                  <c:pt idx="6930">
                    <c:v>2</c:v>
                  </c:pt>
                  <c:pt idx="6932">
                    <c:v>2</c:v>
                  </c:pt>
                  <c:pt idx="6934">
                    <c:v>2</c:v>
                  </c:pt>
                  <c:pt idx="6936">
                    <c:v>6</c:v>
                  </c:pt>
                  <c:pt idx="6942">
                    <c:v>2</c:v>
                  </c:pt>
                  <c:pt idx="6944">
                    <c:v>3</c:v>
                  </c:pt>
                  <c:pt idx="6947">
                    <c:v>2</c:v>
                  </c:pt>
                  <c:pt idx="6949">
                    <c:v>3</c:v>
                  </c:pt>
                  <c:pt idx="6952">
                    <c:v>2</c:v>
                  </c:pt>
                  <c:pt idx="6954">
                    <c:v>2</c:v>
                  </c:pt>
                  <c:pt idx="6956">
                    <c:v>2</c:v>
                  </c:pt>
                  <c:pt idx="6958">
                    <c:v>2</c:v>
                  </c:pt>
                  <c:pt idx="6960">
                    <c:v>6</c:v>
                  </c:pt>
                  <c:pt idx="6966">
                    <c:v>2</c:v>
                  </c:pt>
                  <c:pt idx="6968">
                    <c:v>3</c:v>
                  </c:pt>
                  <c:pt idx="6971">
                    <c:v>2</c:v>
                  </c:pt>
                  <c:pt idx="6973">
                    <c:v>3</c:v>
                  </c:pt>
                  <c:pt idx="6976">
                    <c:v>2</c:v>
                  </c:pt>
                  <c:pt idx="6978">
                    <c:v>2</c:v>
                  </c:pt>
                  <c:pt idx="6980">
                    <c:v>2</c:v>
                  </c:pt>
                  <c:pt idx="6982">
                    <c:v>2</c:v>
                  </c:pt>
                  <c:pt idx="6984">
                    <c:v>6</c:v>
                  </c:pt>
                  <c:pt idx="6990">
                    <c:v>2</c:v>
                  </c:pt>
                  <c:pt idx="6992">
                    <c:v>3</c:v>
                  </c:pt>
                  <c:pt idx="6995">
                    <c:v>2</c:v>
                  </c:pt>
                  <c:pt idx="6997">
                    <c:v>3</c:v>
                  </c:pt>
                  <c:pt idx="7000">
                    <c:v>2</c:v>
                  </c:pt>
                  <c:pt idx="7002">
                    <c:v>2</c:v>
                  </c:pt>
                  <c:pt idx="7004">
                    <c:v>2</c:v>
                  </c:pt>
                  <c:pt idx="7006">
                    <c:v>2</c:v>
                  </c:pt>
                  <c:pt idx="7008">
                    <c:v>6</c:v>
                  </c:pt>
                  <c:pt idx="7014">
                    <c:v>2</c:v>
                  </c:pt>
                  <c:pt idx="7016">
                    <c:v>3</c:v>
                  </c:pt>
                  <c:pt idx="7019">
                    <c:v>2</c:v>
                  </c:pt>
                  <c:pt idx="7021">
                    <c:v>3</c:v>
                  </c:pt>
                  <c:pt idx="7024">
                    <c:v>2</c:v>
                  </c:pt>
                  <c:pt idx="7026">
                    <c:v>2</c:v>
                  </c:pt>
                  <c:pt idx="7028">
                    <c:v>2</c:v>
                  </c:pt>
                  <c:pt idx="7030">
                    <c:v>2</c:v>
                  </c:pt>
                  <c:pt idx="7032">
                    <c:v>6</c:v>
                  </c:pt>
                  <c:pt idx="7038">
                    <c:v>2</c:v>
                  </c:pt>
                  <c:pt idx="7040">
                    <c:v>3</c:v>
                  </c:pt>
                  <c:pt idx="7043">
                    <c:v>2</c:v>
                  </c:pt>
                  <c:pt idx="7045">
                    <c:v>3</c:v>
                  </c:pt>
                  <c:pt idx="7048">
                    <c:v>2</c:v>
                  </c:pt>
                  <c:pt idx="7050">
                    <c:v>2</c:v>
                  </c:pt>
                  <c:pt idx="7052">
                    <c:v>2</c:v>
                  </c:pt>
                  <c:pt idx="7054">
                    <c:v>2</c:v>
                  </c:pt>
                  <c:pt idx="7056">
                    <c:v>6</c:v>
                  </c:pt>
                  <c:pt idx="7062">
                    <c:v>2</c:v>
                  </c:pt>
                  <c:pt idx="7064">
                    <c:v>3</c:v>
                  </c:pt>
                  <c:pt idx="7067">
                    <c:v>2</c:v>
                  </c:pt>
                  <c:pt idx="7069">
                    <c:v>3</c:v>
                  </c:pt>
                  <c:pt idx="7072">
                    <c:v>2</c:v>
                  </c:pt>
                  <c:pt idx="7074">
                    <c:v>2</c:v>
                  </c:pt>
                  <c:pt idx="7076">
                    <c:v>2</c:v>
                  </c:pt>
                  <c:pt idx="7078">
                    <c:v>2</c:v>
                  </c:pt>
                  <c:pt idx="7080">
                    <c:v>6</c:v>
                  </c:pt>
                  <c:pt idx="7086">
                    <c:v>2</c:v>
                  </c:pt>
                  <c:pt idx="7088">
                    <c:v>3</c:v>
                  </c:pt>
                  <c:pt idx="7091">
                    <c:v>2</c:v>
                  </c:pt>
                  <c:pt idx="7093">
                    <c:v>3</c:v>
                  </c:pt>
                  <c:pt idx="7096">
                    <c:v>2</c:v>
                  </c:pt>
                  <c:pt idx="7098">
                    <c:v>2</c:v>
                  </c:pt>
                  <c:pt idx="7100">
                    <c:v>2</c:v>
                  </c:pt>
                  <c:pt idx="7102">
                    <c:v>2</c:v>
                  </c:pt>
                  <c:pt idx="7104">
                    <c:v>6</c:v>
                  </c:pt>
                  <c:pt idx="7110">
                    <c:v>2</c:v>
                  </c:pt>
                  <c:pt idx="7112">
                    <c:v>3</c:v>
                  </c:pt>
                  <c:pt idx="7115">
                    <c:v>2</c:v>
                  </c:pt>
                  <c:pt idx="7117">
                    <c:v>3</c:v>
                  </c:pt>
                  <c:pt idx="7120">
                    <c:v>2</c:v>
                  </c:pt>
                  <c:pt idx="7122">
                    <c:v>2</c:v>
                  </c:pt>
                  <c:pt idx="7124">
                    <c:v>2</c:v>
                  </c:pt>
                  <c:pt idx="7126">
                    <c:v>2</c:v>
                  </c:pt>
                  <c:pt idx="7128">
                    <c:v>6</c:v>
                  </c:pt>
                  <c:pt idx="7134">
                    <c:v>2</c:v>
                  </c:pt>
                  <c:pt idx="7136">
                    <c:v>3</c:v>
                  </c:pt>
                  <c:pt idx="7139">
                    <c:v>2</c:v>
                  </c:pt>
                  <c:pt idx="7141">
                    <c:v>3</c:v>
                  </c:pt>
                  <c:pt idx="7144">
                    <c:v>2</c:v>
                  </c:pt>
                  <c:pt idx="7146">
                    <c:v>2</c:v>
                  </c:pt>
                  <c:pt idx="7148">
                    <c:v>2</c:v>
                  </c:pt>
                  <c:pt idx="7150">
                    <c:v>2</c:v>
                  </c:pt>
                  <c:pt idx="7152">
                    <c:v>6</c:v>
                  </c:pt>
                  <c:pt idx="7158">
                    <c:v>2</c:v>
                  </c:pt>
                  <c:pt idx="7160">
                    <c:v>3</c:v>
                  </c:pt>
                  <c:pt idx="7163">
                    <c:v>2</c:v>
                  </c:pt>
                  <c:pt idx="7165">
                    <c:v>3</c:v>
                  </c:pt>
                  <c:pt idx="7168">
                    <c:v>2</c:v>
                  </c:pt>
                  <c:pt idx="7170">
                    <c:v>2</c:v>
                  </c:pt>
                  <c:pt idx="7172">
                    <c:v>2</c:v>
                  </c:pt>
                  <c:pt idx="7174">
                    <c:v>2</c:v>
                  </c:pt>
                  <c:pt idx="7176">
                    <c:v>6</c:v>
                  </c:pt>
                  <c:pt idx="7182">
                    <c:v>2</c:v>
                  </c:pt>
                  <c:pt idx="7184">
                    <c:v>3</c:v>
                  </c:pt>
                  <c:pt idx="7187">
                    <c:v>2</c:v>
                  </c:pt>
                  <c:pt idx="7189">
                    <c:v>3</c:v>
                  </c:pt>
                  <c:pt idx="7192">
                    <c:v>2</c:v>
                  </c:pt>
                  <c:pt idx="7194">
                    <c:v>2</c:v>
                  </c:pt>
                  <c:pt idx="7196">
                    <c:v>2</c:v>
                  </c:pt>
                  <c:pt idx="7198">
                    <c:v>2</c:v>
                  </c:pt>
                  <c:pt idx="7200">
                    <c:v>6</c:v>
                  </c:pt>
                  <c:pt idx="7206">
                    <c:v>2</c:v>
                  </c:pt>
                  <c:pt idx="7208">
                    <c:v>3</c:v>
                  </c:pt>
                  <c:pt idx="7211">
                    <c:v>2</c:v>
                  </c:pt>
                  <c:pt idx="7213">
                    <c:v>3</c:v>
                  </c:pt>
                  <c:pt idx="7216">
                    <c:v>2</c:v>
                  </c:pt>
                  <c:pt idx="7218">
                    <c:v>2</c:v>
                  </c:pt>
                  <c:pt idx="7220">
                    <c:v>2</c:v>
                  </c:pt>
                  <c:pt idx="7222">
                    <c:v>2</c:v>
                  </c:pt>
                  <c:pt idx="7224">
                    <c:v>6</c:v>
                  </c:pt>
                  <c:pt idx="7230">
                    <c:v>2</c:v>
                  </c:pt>
                  <c:pt idx="7232">
                    <c:v>3</c:v>
                  </c:pt>
                  <c:pt idx="7235">
                    <c:v>2</c:v>
                  </c:pt>
                  <c:pt idx="7237">
                    <c:v>3</c:v>
                  </c:pt>
                  <c:pt idx="7240">
                    <c:v>2</c:v>
                  </c:pt>
                  <c:pt idx="7242">
                    <c:v>2</c:v>
                  </c:pt>
                  <c:pt idx="7244">
                    <c:v>2</c:v>
                  </c:pt>
                  <c:pt idx="7246">
                    <c:v>2</c:v>
                  </c:pt>
                  <c:pt idx="7248">
                    <c:v>6</c:v>
                  </c:pt>
                  <c:pt idx="7254">
                    <c:v>2</c:v>
                  </c:pt>
                  <c:pt idx="7256">
                    <c:v>3</c:v>
                  </c:pt>
                  <c:pt idx="7259">
                    <c:v>2</c:v>
                  </c:pt>
                  <c:pt idx="7261">
                    <c:v>3</c:v>
                  </c:pt>
                  <c:pt idx="7264">
                    <c:v>2</c:v>
                  </c:pt>
                  <c:pt idx="7266">
                    <c:v>2</c:v>
                  </c:pt>
                  <c:pt idx="7268">
                    <c:v>2</c:v>
                  </c:pt>
                  <c:pt idx="7270">
                    <c:v>2</c:v>
                  </c:pt>
                  <c:pt idx="7272">
                    <c:v>6</c:v>
                  </c:pt>
                  <c:pt idx="7278">
                    <c:v>2</c:v>
                  </c:pt>
                  <c:pt idx="7280">
                    <c:v>3</c:v>
                  </c:pt>
                  <c:pt idx="7283">
                    <c:v>2</c:v>
                  </c:pt>
                  <c:pt idx="7285">
                    <c:v>3</c:v>
                  </c:pt>
                  <c:pt idx="7288">
                    <c:v>2</c:v>
                  </c:pt>
                  <c:pt idx="7290">
                    <c:v>2</c:v>
                  </c:pt>
                  <c:pt idx="7292">
                    <c:v>2</c:v>
                  </c:pt>
                  <c:pt idx="7294">
                    <c:v>2</c:v>
                  </c:pt>
                  <c:pt idx="7296">
                    <c:v>6</c:v>
                  </c:pt>
                  <c:pt idx="7302">
                    <c:v>2</c:v>
                  </c:pt>
                  <c:pt idx="7304">
                    <c:v>3</c:v>
                  </c:pt>
                  <c:pt idx="7307">
                    <c:v>2</c:v>
                  </c:pt>
                  <c:pt idx="7309">
                    <c:v>3</c:v>
                  </c:pt>
                  <c:pt idx="7312">
                    <c:v>2</c:v>
                  </c:pt>
                  <c:pt idx="7314">
                    <c:v>2</c:v>
                  </c:pt>
                  <c:pt idx="7316">
                    <c:v>2</c:v>
                  </c:pt>
                  <c:pt idx="7318">
                    <c:v>2</c:v>
                  </c:pt>
                  <c:pt idx="7320">
                    <c:v>6</c:v>
                  </c:pt>
                  <c:pt idx="7326">
                    <c:v>2</c:v>
                  </c:pt>
                  <c:pt idx="7328">
                    <c:v>3</c:v>
                  </c:pt>
                  <c:pt idx="7331">
                    <c:v>2</c:v>
                  </c:pt>
                  <c:pt idx="7333">
                    <c:v>3</c:v>
                  </c:pt>
                  <c:pt idx="7336">
                    <c:v>2</c:v>
                  </c:pt>
                  <c:pt idx="7338">
                    <c:v>2</c:v>
                  </c:pt>
                  <c:pt idx="7340">
                    <c:v>2</c:v>
                  </c:pt>
                  <c:pt idx="7342">
                    <c:v>2</c:v>
                  </c:pt>
                  <c:pt idx="7344">
                    <c:v>6</c:v>
                  </c:pt>
                  <c:pt idx="7350">
                    <c:v>2</c:v>
                  </c:pt>
                  <c:pt idx="7352">
                    <c:v>3</c:v>
                  </c:pt>
                  <c:pt idx="7355">
                    <c:v>2</c:v>
                  </c:pt>
                  <c:pt idx="7357">
                    <c:v>3</c:v>
                  </c:pt>
                  <c:pt idx="7360">
                    <c:v>2</c:v>
                  </c:pt>
                  <c:pt idx="7362">
                    <c:v>2</c:v>
                  </c:pt>
                  <c:pt idx="7364">
                    <c:v>2</c:v>
                  </c:pt>
                  <c:pt idx="7366">
                    <c:v>2</c:v>
                  </c:pt>
                  <c:pt idx="7368">
                    <c:v>6</c:v>
                  </c:pt>
                  <c:pt idx="7374">
                    <c:v>2</c:v>
                  </c:pt>
                  <c:pt idx="7376">
                    <c:v>3</c:v>
                  </c:pt>
                  <c:pt idx="7379">
                    <c:v>2</c:v>
                  </c:pt>
                  <c:pt idx="7381">
                    <c:v>3</c:v>
                  </c:pt>
                  <c:pt idx="7384">
                    <c:v>2</c:v>
                  </c:pt>
                  <c:pt idx="7386">
                    <c:v>2</c:v>
                  </c:pt>
                  <c:pt idx="7388">
                    <c:v>2</c:v>
                  </c:pt>
                  <c:pt idx="7390">
                    <c:v>2</c:v>
                  </c:pt>
                  <c:pt idx="7392">
                    <c:v>6</c:v>
                  </c:pt>
                  <c:pt idx="7398">
                    <c:v>2</c:v>
                  </c:pt>
                  <c:pt idx="7400">
                    <c:v>3</c:v>
                  </c:pt>
                  <c:pt idx="7403">
                    <c:v>2</c:v>
                  </c:pt>
                  <c:pt idx="7405">
                    <c:v>3</c:v>
                  </c:pt>
                  <c:pt idx="7408">
                    <c:v>2</c:v>
                  </c:pt>
                  <c:pt idx="7410">
                    <c:v>2</c:v>
                  </c:pt>
                  <c:pt idx="7412">
                    <c:v>2</c:v>
                  </c:pt>
                  <c:pt idx="7414">
                    <c:v>2</c:v>
                  </c:pt>
                  <c:pt idx="7416">
                    <c:v>6</c:v>
                  </c:pt>
                  <c:pt idx="7422">
                    <c:v>2</c:v>
                  </c:pt>
                  <c:pt idx="7424">
                    <c:v>3</c:v>
                  </c:pt>
                  <c:pt idx="7427">
                    <c:v>2</c:v>
                  </c:pt>
                  <c:pt idx="7429">
                    <c:v>3</c:v>
                  </c:pt>
                  <c:pt idx="7432">
                    <c:v>2</c:v>
                  </c:pt>
                  <c:pt idx="7434">
                    <c:v>2</c:v>
                  </c:pt>
                  <c:pt idx="7436">
                    <c:v>2</c:v>
                  </c:pt>
                  <c:pt idx="7438">
                    <c:v>2</c:v>
                  </c:pt>
                  <c:pt idx="7440">
                    <c:v>6</c:v>
                  </c:pt>
                  <c:pt idx="7446">
                    <c:v>2</c:v>
                  </c:pt>
                  <c:pt idx="7448">
                    <c:v>3</c:v>
                  </c:pt>
                  <c:pt idx="7451">
                    <c:v>2</c:v>
                  </c:pt>
                  <c:pt idx="7453">
                    <c:v>3</c:v>
                  </c:pt>
                  <c:pt idx="7456">
                    <c:v>2</c:v>
                  </c:pt>
                  <c:pt idx="7458">
                    <c:v>2</c:v>
                  </c:pt>
                  <c:pt idx="7460">
                    <c:v>2</c:v>
                  </c:pt>
                  <c:pt idx="7462">
                    <c:v>2</c:v>
                  </c:pt>
                  <c:pt idx="7464">
                    <c:v>6</c:v>
                  </c:pt>
                  <c:pt idx="7470">
                    <c:v>2</c:v>
                  </c:pt>
                  <c:pt idx="7472">
                    <c:v>3</c:v>
                  </c:pt>
                  <c:pt idx="7475">
                    <c:v>2</c:v>
                  </c:pt>
                  <c:pt idx="7477">
                    <c:v>3</c:v>
                  </c:pt>
                  <c:pt idx="7480">
                    <c:v>2</c:v>
                  </c:pt>
                  <c:pt idx="7482">
                    <c:v>2</c:v>
                  </c:pt>
                  <c:pt idx="7484">
                    <c:v>2</c:v>
                  </c:pt>
                  <c:pt idx="7486">
                    <c:v>2</c:v>
                  </c:pt>
                  <c:pt idx="7488">
                    <c:v>6</c:v>
                  </c:pt>
                  <c:pt idx="7494">
                    <c:v>2</c:v>
                  </c:pt>
                  <c:pt idx="7496">
                    <c:v>3</c:v>
                  </c:pt>
                  <c:pt idx="7499">
                    <c:v>2</c:v>
                  </c:pt>
                  <c:pt idx="7501">
                    <c:v>3</c:v>
                  </c:pt>
                  <c:pt idx="7504">
                    <c:v>2</c:v>
                  </c:pt>
                  <c:pt idx="7506">
                    <c:v>2</c:v>
                  </c:pt>
                  <c:pt idx="7508">
                    <c:v>2</c:v>
                  </c:pt>
                  <c:pt idx="7510">
                    <c:v>2</c:v>
                  </c:pt>
                  <c:pt idx="7512">
                    <c:v>6</c:v>
                  </c:pt>
                  <c:pt idx="7518">
                    <c:v>2</c:v>
                  </c:pt>
                  <c:pt idx="7520">
                    <c:v>3</c:v>
                  </c:pt>
                  <c:pt idx="7523">
                    <c:v>2</c:v>
                  </c:pt>
                  <c:pt idx="7525">
                    <c:v>3</c:v>
                  </c:pt>
                  <c:pt idx="7528">
                    <c:v>2</c:v>
                  </c:pt>
                  <c:pt idx="7530">
                    <c:v>2</c:v>
                  </c:pt>
                  <c:pt idx="7532">
                    <c:v>2</c:v>
                  </c:pt>
                  <c:pt idx="7534">
                    <c:v>2</c:v>
                  </c:pt>
                  <c:pt idx="7536">
                    <c:v>6</c:v>
                  </c:pt>
                  <c:pt idx="7542">
                    <c:v>2</c:v>
                  </c:pt>
                  <c:pt idx="7544">
                    <c:v>3</c:v>
                  </c:pt>
                  <c:pt idx="7547">
                    <c:v>2</c:v>
                  </c:pt>
                  <c:pt idx="7549">
                    <c:v>3</c:v>
                  </c:pt>
                  <c:pt idx="7552">
                    <c:v>2</c:v>
                  </c:pt>
                  <c:pt idx="7554">
                    <c:v>2</c:v>
                  </c:pt>
                  <c:pt idx="7556">
                    <c:v>2</c:v>
                  </c:pt>
                  <c:pt idx="7558">
                    <c:v>2</c:v>
                  </c:pt>
                  <c:pt idx="7560">
                    <c:v>6</c:v>
                  </c:pt>
                  <c:pt idx="7566">
                    <c:v>2</c:v>
                  </c:pt>
                  <c:pt idx="7568">
                    <c:v>3</c:v>
                  </c:pt>
                  <c:pt idx="7571">
                    <c:v>2</c:v>
                  </c:pt>
                  <c:pt idx="7573">
                    <c:v>3</c:v>
                  </c:pt>
                  <c:pt idx="7576">
                    <c:v>2</c:v>
                  </c:pt>
                  <c:pt idx="7578">
                    <c:v>2</c:v>
                  </c:pt>
                  <c:pt idx="7580">
                    <c:v>2</c:v>
                  </c:pt>
                  <c:pt idx="7582">
                    <c:v>2</c:v>
                  </c:pt>
                  <c:pt idx="7584">
                    <c:v>6</c:v>
                  </c:pt>
                  <c:pt idx="7590">
                    <c:v>2</c:v>
                  </c:pt>
                  <c:pt idx="7592">
                    <c:v>3</c:v>
                  </c:pt>
                  <c:pt idx="7595">
                    <c:v>2</c:v>
                  </c:pt>
                  <c:pt idx="7597">
                    <c:v>3</c:v>
                  </c:pt>
                  <c:pt idx="7600">
                    <c:v>2</c:v>
                  </c:pt>
                  <c:pt idx="7602">
                    <c:v>2</c:v>
                  </c:pt>
                  <c:pt idx="7604">
                    <c:v>2</c:v>
                  </c:pt>
                  <c:pt idx="7606">
                    <c:v>2</c:v>
                  </c:pt>
                  <c:pt idx="7608">
                    <c:v>6</c:v>
                  </c:pt>
                  <c:pt idx="7614">
                    <c:v>2</c:v>
                  </c:pt>
                  <c:pt idx="7616">
                    <c:v>3</c:v>
                  </c:pt>
                  <c:pt idx="7619">
                    <c:v>2</c:v>
                  </c:pt>
                  <c:pt idx="7621">
                    <c:v>3</c:v>
                  </c:pt>
                  <c:pt idx="7624">
                    <c:v>2</c:v>
                  </c:pt>
                  <c:pt idx="7626">
                    <c:v>2</c:v>
                  </c:pt>
                  <c:pt idx="7628">
                    <c:v>2</c:v>
                  </c:pt>
                  <c:pt idx="7630">
                    <c:v>2</c:v>
                  </c:pt>
                  <c:pt idx="7632">
                    <c:v>6</c:v>
                  </c:pt>
                  <c:pt idx="7638">
                    <c:v>2</c:v>
                  </c:pt>
                  <c:pt idx="7640">
                    <c:v>3</c:v>
                  </c:pt>
                  <c:pt idx="7643">
                    <c:v>2</c:v>
                  </c:pt>
                  <c:pt idx="7645">
                    <c:v>3</c:v>
                  </c:pt>
                  <c:pt idx="7648">
                    <c:v>2</c:v>
                  </c:pt>
                  <c:pt idx="7650">
                    <c:v>2</c:v>
                  </c:pt>
                  <c:pt idx="7652">
                    <c:v>2</c:v>
                  </c:pt>
                  <c:pt idx="7654">
                    <c:v>2</c:v>
                  </c:pt>
                  <c:pt idx="7656">
                    <c:v>6</c:v>
                  </c:pt>
                  <c:pt idx="7662">
                    <c:v>2</c:v>
                  </c:pt>
                  <c:pt idx="7664">
                    <c:v>3</c:v>
                  </c:pt>
                  <c:pt idx="7667">
                    <c:v>2</c:v>
                  </c:pt>
                  <c:pt idx="7669">
                    <c:v>3</c:v>
                  </c:pt>
                  <c:pt idx="7672">
                    <c:v>2</c:v>
                  </c:pt>
                  <c:pt idx="7674">
                    <c:v>2</c:v>
                  </c:pt>
                  <c:pt idx="7676">
                    <c:v>2</c:v>
                  </c:pt>
                  <c:pt idx="7678">
                    <c:v>2</c:v>
                  </c:pt>
                  <c:pt idx="7680">
                    <c:v>6</c:v>
                  </c:pt>
                  <c:pt idx="7686">
                    <c:v>2</c:v>
                  </c:pt>
                  <c:pt idx="7688">
                    <c:v>3</c:v>
                  </c:pt>
                  <c:pt idx="7691">
                    <c:v>2</c:v>
                  </c:pt>
                  <c:pt idx="7693">
                    <c:v>3</c:v>
                  </c:pt>
                  <c:pt idx="7696">
                    <c:v>2</c:v>
                  </c:pt>
                  <c:pt idx="7698">
                    <c:v>2</c:v>
                  </c:pt>
                  <c:pt idx="7700">
                    <c:v>2</c:v>
                  </c:pt>
                  <c:pt idx="7702">
                    <c:v>2</c:v>
                  </c:pt>
                  <c:pt idx="7704">
                    <c:v>6</c:v>
                  </c:pt>
                  <c:pt idx="7710">
                    <c:v>2</c:v>
                  </c:pt>
                  <c:pt idx="7712">
                    <c:v>3</c:v>
                  </c:pt>
                  <c:pt idx="7715">
                    <c:v>2</c:v>
                  </c:pt>
                  <c:pt idx="7717">
                    <c:v>3</c:v>
                  </c:pt>
                  <c:pt idx="7720">
                    <c:v>2</c:v>
                  </c:pt>
                  <c:pt idx="7722">
                    <c:v>2</c:v>
                  </c:pt>
                  <c:pt idx="7724">
                    <c:v>2</c:v>
                  </c:pt>
                  <c:pt idx="7726">
                    <c:v>2</c:v>
                  </c:pt>
                  <c:pt idx="7728">
                    <c:v>6</c:v>
                  </c:pt>
                  <c:pt idx="7734">
                    <c:v>2</c:v>
                  </c:pt>
                  <c:pt idx="7736">
                    <c:v>3</c:v>
                  </c:pt>
                  <c:pt idx="7739">
                    <c:v>2</c:v>
                  </c:pt>
                  <c:pt idx="7741">
                    <c:v>3</c:v>
                  </c:pt>
                  <c:pt idx="7744">
                    <c:v>2</c:v>
                  </c:pt>
                  <c:pt idx="7746">
                    <c:v>2</c:v>
                  </c:pt>
                  <c:pt idx="7748">
                    <c:v>2</c:v>
                  </c:pt>
                  <c:pt idx="7750">
                    <c:v>2</c:v>
                  </c:pt>
                  <c:pt idx="7752">
                    <c:v>6</c:v>
                  </c:pt>
                  <c:pt idx="7758">
                    <c:v>2</c:v>
                  </c:pt>
                  <c:pt idx="7760">
                    <c:v>3</c:v>
                  </c:pt>
                  <c:pt idx="7763">
                    <c:v>2</c:v>
                  </c:pt>
                  <c:pt idx="7765">
                    <c:v>3</c:v>
                  </c:pt>
                  <c:pt idx="7768">
                    <c:v>2</c:v>
                  </c:pt>
                  <c:pt idx="7770">
                    <c:v>2</c:v>
                  </c:pt>
                  <c:pt idx="7772">
                    <c:v>2</c:v>
                  </c:pt>
                  <c:pt idx="7774">
                    <c:v>2</c:v>
                  </c:pt>
                  <c:pt idx="7776">
                    <c:v>6</c:v>
                  </c:pt>
                  <c:pt idx="7782">
                    <c:v>2</c:v>
                  </c:pt>
                  <c:pt idx="7784">
                    <c:v>3</c:v>
                  </c:pt>
                  <c:pt idx="7787">
                    <c:v>2</c:v>
                  </c:pt>
                  <c:pt idx="7789">
                    <c:v>3</c:v>
                  </c:pt>
                  <c:pt idx="7792">
                    <c:v>2</c:v>
                  </c:pt>
                  <c:pt idx="7794">
                    <c:v>2</c:v>
                  </c:pt>
                  <c:pt idx="7796">
                    <c:v>2</c:v>
                  </c:pt>
                  <c:pt idx="7798">
                    <c:v>2</c:v>
                  </c:pt>
                  <c:pt idx="7800">
                    <c:v>6</c:v>
                  </c:pt>
                  <c:pt idx="7806">
                    <c:v>2</c:v>
                  </c:pt>
                  <c:pt idx="7808">
                    <c:v>3</c:v>
                  </c:pt>
                  <c:pt idx="7811">
                    <c:v>2</c:v>
                  </c:pt>
                  <c:pt idx="7813">
                    <c:v>3</c:v>
                  </c:pt>
                  <c:pt idx="7816">
                    <c:v>2</c:v>
                  </c:pt>
                  <c:pt idx="7818">
                    <c:v>2</c:v>
                  </c:pt>
                  <c:pt idx="7820">
                    <c:v>2</c:v>
                  </c:pt>
                  <c:pt idx="7822">
                    <c:v>2</c:v>
                  </c:pt>
                  <c:pt idx="7824">
                    <c:v>6</c:v>
                  </c:pt>
                  <c:pt idx="7830">
                    <c:v>2</c:v>
                  </c:pt>
                  <c:pt idx="7832">
                    <c:v>3</c:v>
                  </c:pt>
                  <c:pt idx="7835">
                    <c:v>2</c:v>
                  </c:pt>
                  <c:pt idx="7837">
                    <c:v>3</c:v>
                  </c:pt>
                  <c:pt idx="7840">
                    <c:v>2</c:v>
                  </c:pt>
                  <c:pt idx="7842">
                    <c:v>2</c:v>
                  </c:pt>
                  <c:pt idx="7844">
                    <c:v>2</c:v>
                  </c:pt>
                  <c:pt idx="7846">
                    <c:v>2</c:v>
                  </c:pt>
                  <c:pt idx="7848">
                    <c:v>6</c:v>
                  </c:pt>
                  <c:pt idx="7854">
                    <c:v>2</c:v>
                  </c:pt>
                  <c:pt idx="7856">
                    <c:v>3</c:v>
                  </c:pt>
                  <c:pt idx="7859">
                    <c:v>2</c:v>
                  </c:pt>
                  <c:pt idx="7861">
                    <c:v>3</c:v>
                  </c:pt>
                  <c:pt idx="7864">
                    <c:v>2</c:v>
                  </c:pt>
                  <c:pt idx="7866">
                    <c:v>2</c:v>
                  </c:pt>
                  <c:pt idx="7868">
                    <c:v>2</c:v>
                  </c:pt>
                  <c:pt idx="7870">
                    <c:v>2</c:v>
                  </c:pt>
                  <c:pt idx="7872">
                    <c:v>6</c:v>
                  </c:pt>
                  <c:pt idx="7878">
                    <c:v>2</c:v>
                  </c:pt>
                  <c:pt idx="7880">
                    <c:v>3</c:v>
                  </c:pt>
                  <c:pt idx="7883">
                    <c:v>2</c:v>
                  </c:pt>
                  <c:pt idx="7885">
                    <c:v>3</c:v>
                  </c:pt>
                  <c:pt idx="7888">
                    <c:v>2</c:v>
                  </c:pt>
                  <c:pt idx="7890">
                    <c:v>2</c:v>
                  </c:pt>
                  <c:pt idx="7892">
                    <c:v>2</c:v>
                  </c:pt>
                  <c:pt idx="7894">
                    <c:v>2</c:v>
                  </c:pt>
                  <c:pt idx="7896">
                    <c:v>6</c:v>
                  </c:pt>
                  <c:pt idx="7902">
                    <c:v>2</c:v>
                  </c:pt>
                  <c:pt idx="7904">
                    <c:v>3</c:v>
                  </c:pt>
                  <c:pt idx="7907">
                    <c:v>2</c:v>
                  </c:pt>
                  <c:pt idx="7909">
                    <c:v>3</c:v>
                  </c:pt>
                  <c:pt idx="7912">
                    <c:v>2</c:v>
                  </c:pt>
                  <c:pt idx="7914">
                    <c:v>2</c:v>
                  </c:pt>
                  <c:pt idx="7916">
                    <c:v>2</c:v>
                  </c:pt>
                  <c:pt idx="7918">
                    <c:v>2</c:v>
                  </c:pt>
                  <c:pt idx="7920">
                    <c:v>6</c:v>
                  </c:pt>
                  <c:pt idx="7926">
                    <c:v>2</c:v>
                  </c:pt>
                  <c:pt idx="7928">
                    <c:v>3</c:v>
                  </c:pt>
                  <c:pt idx="7931">
                    <c:v>2</c:v>
                  </c:pt>
                  <c:pt idx="7933">
                    <c:v>3</c:v>
                  </c:pt>
                  <c:pt idx="7936">
                    <c:v>2</c:v>
                  </c:pt>
                  <c:pt idx="7938">
                    <c:v>2</c:v>
                  </c:pt>
                  <c:pt idx="7940">
                    <c:v>2</c:v>
                  </c:pt>
                  <c:pt idx="7942">
                    <c:v>2</c:v>
                  </c:pt>
                  <c:pt idx="7944">
                    <c:v>6</c:v>
                  </c:pt>
                  <c:pt idx="7950">
                    <c:v>2</c:v>
                  </c:pt>
                  <c:pt idx="7952">
                    <c:v>3</c:v>
                  </c:pt>
                  <c:pt idx="7955">
                    <c:v>2</c:v>
                  </c:pt>
                  <c:pt idx="7957">
                    <c:v>3</c:v>
                  </c:pt>
                  <c:pt idx="7960">
                    <c:v>2</c:v>
                  </c:pt>
                  <c:pt idx="7962">
                    <c:v>2</c:v>
                  </c:pt>
                  <c:pt idx="7964">
                    <c:v>2</c:v>
                  </c:pt>
                  <c:pt idx="7966">
                    <c:v>2</c:v>
                  </c:pt>
                  <c:pt idx="7968">
                    <c:v>6</c:v>
                  </c:pt>
                  <c:pt idx="7974">
                    <c:v>2</c:v>
                  </c:pt>
                  <c:pt idx="7976">
                    <c:v>3</c:v>
                  </c:pt>
                  <c:pt idx="7979">
                    <c:v>2</c:v>
                  </c:pt>
                  <c:pt idx="7981">
                    <c:v>3</c:v>
                  </c:pt>
                  <c:pt idx="7984">
                    <c:v>2</c:v>
                  </c:pt>
                  <c:pt idx="7986">
                    <c:v>2</c:v>
                  </c:pt>
                  <c:pt idx="7988">
                    <c:v>2</c:v>
                  </c:pt>
                  <c:pt idx="7990">
                    <c:v>2</c:v>
                  </c:pt>
                  <c:pt idx="7992">
                    <c:v>6</c:v>
                  </c:pt>
                  <c:pt idx="7998">
                    <c:v>2</c:v>
                  </c:pt>
                  <c:pt idx="8000">
                    <c:v>3</c:v>
                  </c:pt>
                  <c:pt idx="8003">
                    <c:v>2</c:v>
                  </c:pt>
                  <c:pt idx="8005">
                    <c:v>3</c:v>
                  </c:pt>
                  <c:pt idx="8008">
                    <c:v>2</c:v>
                  </c:pt>
                  <c:pt idx="8010">
                    <c:v>2</c:v>
                  </c:pt>
                  <c:pt idx="8012">
                    <c:v>2</c:v>
                  </c:pt>
                  <c:pt idx="8014">
                    <c:v>2</c:v>
                  </c:pt>
                  <c:pt idx="8016">
                    <c:v>6</c:v>
                  </c:pt>
                  <c:pt idx="8022">
                    <c:v>2</c:v>
                  </c:pt>
                  <c:pt idx="8024">
                    <c:v>3</c:v>
                  </c:pt>
                  <c:pt idx="8027">
                    <c:v>2</c:v>
                  </c:pt>
                  <c:pt idx="8029">
                    <c:v>3</c:v>
                  </c:pt>
                  <c:pt idx="8032">
                    <c:v>2</c:v>
                  </c:pt>
                  <c:pt idx="8034">
                    <c:v>2</c:v>
                  </c:pt>
                  <c:pt idx="8036">
                    <c:v>2</c:v>
                  </c:pt>
                  <c:pt idx="8038">
                    <c:v>2</c:v>
                  </c:pt>
                  <c:pt idx="8040">
                    <c:v>6</c:v>
                  </c:pt>
                  <c:pt idx="8046">
                    <c:v>2</c:v>
                  </c:pt>
                  <c:pt idx="8048">
                    <c:v>3</c:v>
                  </c:pt>
                  <c:pt idx="8051">
                    <c:v>2</c:v>
                  </c:pt>
                  <c:pt idx="8053">
                    <c:v>3</c:v>
                  </c:pt>
                  <c:pt idx="8056">
                    <c:v>2</c:v>
                  </c:pt>
                  <c:pt idx="8058">
                    <c:v>2</c:v>
                  </c:pt>
                  <c:pt idx="8060">
                    <c:v>2</c:v>
                  </c:pt>
                  <c:pt idx="8062">
                    <c:v>2</c:v>
                  </c:pt>
                  <c:pt idx="8064">
                    <c:v>6</c:v>
                  </c:pt>
                  <c:pt idx="8070">
                    <c:v>2</c:v>
                  </c:pt>
                  <c:pt idx="8072">
                    <c:v>3</c:v>
                  </c:pt>
                  <c:pt idx="8075">
                    <c:v>2</c:v>
                  </c:pt>
                  <c:pt idx="8077">
                    <c:v>3</c:v>
                  </c:pt>
                  <c:pt idx="8080">
                    <c:v>2</c:v>
                  </c:pt>
                  <c:pt idx="8082">
                    <c:v>2</c:v>
                  </c:pt>
                  <c:pt idx="8084">
                    <c:v>2</c:v>
                  </c:pt>
                  <c:pt idx="8086">
                    <c:v>2</c:v>
                  </c:pt>
                  <c:pt idx="8088">
                    <c:v>6</c:v>
                  </c:pt>
                  <c:pt idx="8094">
                    <c:v>2</c:v>
                  </c:pt>
                  <c:pt idx="8096">
                    <c:v>3</c:v>
                  </c:pt>
                  <c:pt idx="8099">
                    <c:v>2</c:v>
                  </c:pt>
                  <c:pt idx="8101">
                    <c:v>3</c:v>
                  </c:pt>
                  <c:pt idx="8104">
                    <c:v>2</c:v>
                  </c:pt>
                  <c:pt idx="8106">
                    <c:v>2</c:v>
                  </c:pt>
                  <c:pt idx="8108">
                    <c:v>2</c:v>
                  </c:pt>
                  <c:pt idx="8110">
                    <c:v>2</c:v>
                  </c:pt>
                  <c:pt idx="8112">
                    <c:v>6</c:v>
                  </c:pt>
                  <c:pt idx="8118">
                    <c:v>2</c:v>
                  </c:pt>
                  <c:pt idx="8120">
                    <c:v>3</c:v>
                  </c:pt>
                  <c:pt idx="8123">
                    <c:v>2</c:v>
                  </c:pt>
                  <c:pt idx="8125">
                    <c:v>3</c:v>
                  </c:pt>
                  <c:pt idx="8128">
                    <c:v>2</c:v>
                  </c:pt>
                  <c:pt idx="8130">
                    <c:v>2</c:v>
                  </c:pt>
                  <c:pt idx="8132">
                    <c:v>2</c:v>
                  </c:pt>
                  <c:pt idx="8134">
                    <c:v>2</c:v>
                  </c:pt>
                  <c:pt idx="8136">
                    <c:v>6</c:v>
                  </c:pt>
                  <c:pt idx="8142">
                    <c:v>2</c:v>
                  </c:pt>
                  <c:pt idx="8144">
                    <c:v>3</c:v>
                  </c:pt>
                  <c:pt idx="8147">
                    <c:v>2</c:v>
                  </c:pt>
                  <c:pt idx="8149">
                    <c:v>3</c:v>
                  </c:pt>
                  <c:pt idx="8152">
                    <c:v>2</c:v>
                  </c:pt>
                  <c:pt idx="8154">
                    <c:v>2</c:v>
                  </c:pt>
                  <c:pt idx="8156">
                    <c:v>2</c:v>
                  </c:pt>
                  <c:pt idx="8158">
                    <c:v>2</c:v>
                  </c:pt>
                  <c:pt idx="8160">
                    <c:v>6</c:v>
                  </c:pt>
                  <c:pt idx="8166">
                    <c:v>2</c:v>
                  </c:pt>
                  <c:pt idx="8168">
                    <c:v>3</c:v>
                  </c:pt>
                  <c:pt idx="8171">
                    <c:v>2</c:v>
                  </c:pt>
                  <c:pt idx="8173">
                    <c:v>3</c:v>
                  </c:pt>
                  <c:pt idx="8176">
                    <c:v>2</c:v>
                  </c:pt>
                  <c:pt idx="8178">
                    <c:v>2</c:v>
                  </c:pt>
                  <c:pt idx="8180">
                    <c:v>2</c:v>
                  </c:pt>
                  <c:pt idx="8182">
                    <c:v>2</c:v>
                  </c:pt>
                  <c:pt idx="8184">
                    <c:v>6</c:v>
                  </c:pt>
                  <c:pt idx="8190">
                    <c:v>2</c:v>
                  </c:pt>
                  <c:pt idx="8192">
                    <c:v>3</c:v>
                  </c:pt>
                  <c:pt idx="8195">
                    <c:v>2</c:v>
                  </c:pt>
                  <c:pt idx="8197">
                    <c:v>3</c:v>
                  </c:pt>
                  <c:pt idx="8200">
                    <c:v>2</c:v>
                  </c:pt>
                  <c:pt idx="8202">
                    <c:v>2</c:v>
                  </c:pt>
                  <c:pt idx="8204">
                    <c:v>2</c:v>
                  </c:pt>
                  <c:pt idx="8206">
                    <c:v>2</c:v>
                  </c:pt>
                  <c:pt idx="8208">
                    <c:v>6</c:v>
                  </c:pt>
                  <c:pt idx="8214">
                    <c:v>2</c:v>
                  </c:pt>
                  <c:pt idx="8216">
                    <c:v>3</c:v>
                  </c:pt>
                  <c:pt idx="8219">
                    <c:v>2</c:v>
                  </c:pt>
                  <c:pt idx="8221">
                    <c:v>3</c:v>
                  </c:pt>
                  <c:pt idx="8224">
                    <c:v>2</c:v>
                  </c:pt>
                  <c:pt idx="8226">
                    <c:v>2</c:v>
                  </c:pt>
                  <c:pt idx="8228">
                    <c:v>2</c:v>
                  </c:pt>
                  <c:pt idx="8230">
                    <c:v>2</c:v>
                  </c:pt>
                  <c:pt idx="8232">
                    <c:v>6</c:v>
                  </c:pt>
                  <c:pt idx="8238">
                    <c:v>2</c:v>
                  </c:pt>
                  <c:pt idx="8240">
                    <c:v>3</c:v>
                  </c:pt>
                  <c:pt idx="8243">
                    <c:v>2</c:v>
                  </c:pt>
                  <c:pt idx="8245">
                    <c:v>3</c:v>
                  </c:pt>
                  <c:pt idx="8248">
                    <c:v>2</c:v>
                  </c:pt>
                  <c:pt idx="8250">
                    <c:v>2</c:v>
                  </c:pt>
                  <c:pt idx="8252">
                    <c:v>2</c:v>
                  </c:pt>
                  <c:pt idx="8254">
                    <c:v>2</c:v>
                  </c:pt>
                  <c:pt idx="8256">
                    <c:v>6</c:v>
                  </c:pt>
                  <c:pt idx="8262">
                    <c:v>2</c:v>
                  </c:pt>
                  <c:pt idx="8264">
                    <c:v>3</c:v>
                  </c:pt>
                  <c:pt idx="8267">
                    <c:v>2</c:v>
                  </c:pt>
                  <c:pt idx="8269">
                    <c:v>3</c:v>
                  </c:pt>
                  <c:pt idx="8272">
                    <c:v>2</c:v>
                  </c:pt>
                  <c:pt idx="8274">
                    <c:v>2</c:v>
                  </c:pt>
                  <c:pt idx="8276">
                    <c:v>2</c:v>
                  </c:pt>
                  <c:pt idx="8278">
                    <c:v>2</c:v>
                  </c:pt>
                  <c:pt idx="8280">
                    <c:v>6</c:v>
                  </c:pt>
                  <c:pt idx="8286">
                    <c:v>2</c:v>
                  </c:pt>
                  <c:pt idx="8288">
                    <c:v>3</c:v>
                  </c:pt>
                  <c:pt idx="8291">
                    <c:v>2</c:v>
                  </c:pt>
                  <c:pt idx="8293">
                    <c:v>3</c:v>
                  </c:pt>
                  <c:pt idx="8296">
                    <c:v>2</c:v>
                  </c:pt>
                  <c:pt idx="8298">
                    <c:v>2</c:v>
                  </c:pt>
                  <c:pt idx="8300">
                    <c:v>2</c:v>
                  </c:pt>
                  <c:pt idx="8302">
                    <c:v>2</c:v>
                  </c:pt>
                  <c:pt idx="8304">
                    <c:v>6</c:v>
                  </c:pt>
                  <c:pt idx="8310">
                    <c:v>2</c:v>
                  </c:pt>
                  <c:pt idx="8312">
                    <c:v>3</c:v>
                  </c:pt>
                  <c:pt idx="8315">
                    <c:v>2</c:v>
                  </c:pt>
                  <c:pt idx="8317">
                    <c:v>3</c:v>
                  </c:pt>
                  <c:pt idx="8320">
                    <c:v>2</c:v>
                  </c:pt>
                  <c:pt idx="8322">
                    <c:v>2</c:v>
                  </c:pt>
                  <c:pt idx="8324">
                    <c:v>2</c:v>
                  </c:pt>
                  <c:pt idx="8326">
                    <c:v>2</c:v>
                  </c:pt>
                  <c:pt idx="8328">
                    <c:v>6</c:v>
                  </c:pt>
                  <c:pt idx="8334">
                    <c:v>2</c:v>
                  </c:pt>
                  <c:pt idx="8336">
                    <c:v>3</c:v>
                  </c:pt>
                  <c:pt idx="8339">
                    <c:v>2</c:v>
                  </c:pt>
                  <c:pt idx="8341">
                    <c:v>3</c:v>
                  </c:pt>
                  <c:pt idx="8344">
                    <c:v>2</c:v>
                  </c:pt>
                  <c:pt idx="8346">
                    <c:v>2</c:v>
                  </c:pt>
                  <c:pt idx="8348">
                    <c:v>2</c:v>
                  </c:pt>
                  <c:pt idx="8350">
                    <c:v>2</c:v>
                  </c:pt>
                  <c:pt idx="8352">
                    <c:v>6</c:v>
                  </c:pt>
                  <c:pt idx="8358">
                    <c:v>2</c:v>
                  </c:pt>
                  <c:pt idx="8360">
                    <c:v>3</c:v>
                  </c:pt>
                  <c:pt idx="8363">
                    <c:v>2</c:v>
                  </c:pt>
                  <c:pt idx="8365">
                    <c:v>3</c:v>
                  </c:pt>
                  <c:pt idx="8368">
                    <c:v>2</c:v>
                  </c:pt>
                  <c:pt idx="8370">
                    <c:v>2</c:v>
                  </c:pt>
                  <c:pt idx="8372">
                    <c:v>2</c:v>
                  </c:pt>
                  <c:pt idx="8374">
                    <c:v>2</c:v>
                  </c:pt>
                  <c:pt idx="8376">
                    <c:v>6</c:v>
                  </c:pt>
                  <c:pt idx="8382">
                    <c:v>2</c:v>
                  </c:pt>
                  <c:pt idx="8384">
                    <c:v>3</c:v>
                  </c:pt>
                  <c:pt idx="8387">
                    <c:v>2</c:v>
                  </c:pt>
                  <c:pt idx="8389">
                    <c:v>3</c:v>
                  </c:pt>
                  <c:pt idx="8392">
                    <c:v>2</c:v>
                  </c:pt>
                  <c:pt idx="8394">
                    <c:v>2</c:v>
                  </c:pt>
                  <c:pt idx="8396">
                    <c:v>2</c:v>
                  </c:pt>
                  <c:pt idx="8398">
                    <c:v>2</c:v>
                  </c:pt>
                  <c:pt idx="8400">
                    <c:v>6</c:v>
                  </c:pt>
                  <c:pt idx="8406">
                    <c:v>2</c:v>
                  </c:pt>
                  <c:pt idx="8408">
                    <c:v>3</c:v>
                  </c:pt>
                  <c:pt idx="8411">
                    <c:v>2</c:v>
                  </c:pt>
                  <c:pt idx="8413">
                    <c:v>3</c:v>
                  </c:pt>
                  <c:pt idx="8416">
                    <c:v>2</c:v>
                  </c:pt>
                  <c:pt idx="8418">
                    <c:v>2</c:v>
                  </c:pt>
                  <c:pt idx="8420">
                    <c:v>2</c:v>
                  </c:pt>
                  <c:pt idx="8422">
                    <c:v>2</c:v>
                  </c:pt>
                  <c:pt idx="8424">
                    <c:v>6</c:v>
                  </c:pt>
                  <c:pt idx="8430">
                    <c:v>2</c:v>
                  </c:pt>
                  <c:pt idx="8432">
                    <c:v>3</c:v>
                  </c:pt>
                  <c:pt idx="8435">
                    <c:v>2</c:v>
                  </c:pt>
                  <c:pt idx="8437">
                    <c:v>3</c:v>
                  </c:pt>
                  <c:pt idx="8440">
                    <c:v>2</c:v>
                  </c:pt>
                  <c:pt idx="8442">
                    <c:v>2</c:v>
                  </c:pt>
                  <c:pt idx="8444">
                    <c:v>2</c:v>
                  </c:pt>
                  <c:pt idx="8446">
                    <c:v>2</c:v>
                  </c:pt>
                  <c:pt idx="8448">
                    <c:v>6</c:v>
                  </c:pt>
                  <c:pt idx="8454">
                    <c:v>2</c:v>
                  </c:pt>
                  <c:pt idx="8456">
                    <c:v>3</c:v>
                  </c:pt>
                  <c:pt idx="8459">
                    <c:v>2</c:v>
                  </c:pt>
                  <c:pt idx="8461">
                    <c:v>3</c:v>
                  </c:pt>
                  <c:pt idx="8464">
                    <c:v>2</c:v>
                  </c:pt>
                  <c:pt idx="8466">
                    <c:v>2</c:v>
                  </c:pt>
                  <c:pt idx="8468">
                    <c:v>2</c:v>
                  </c:pt>
                  <c:pt idx="8470">
                    <c:v>2</c:v>
                  </c:pt>
                  <c:pt idx="8472">
                    <c:v>6</c:v>
                  </c:pt>
                  <c:pt idx="8478">
                    <c:v>2</c:v>
                  </c:pt>
                  <c:pt idx="8480">
                    <c:v>3</c:v>
                  </c:pt>
                  <c:pt idx="8483">
                    <c:v>2</c:v>
                  </c:pt>
                  <c:pt idx="8485">
                    <c:v>3</c:v>
                  </c:pt>
                  <c:pt idx="8488">
                    <c:v>2</c:v>
                  </c:pt>
                  <c:pt idx="8490">
                    <c:v>2</c:v>
                  </c:pt>
                  <c:pt idx="8492">
                    <c:v>2</c:v>
                  </c:pt>
                  <c:pt idx="8494">
                    <c:v>2</c:v>
                  </c:pt>
                  <c:pt idx="8496">
                    <c:v>6</c:v>
                  </c:pt>
                  <c:pt idx="8502">
                    <c:v>2</c:v>
                  </c:pt>
                  <c:pt idx="8504">
                    <c:v>3</c:v>
                  </c:pt>
                  <c:pt idx="8507">
                    <c:v>2</c:v>
                  </c:pt>
                  <c:pt idx="8509">
                    <c:v>3</c:v>
                  </c:pt>
                  <c:pt idx="8512">
                    <c:v>2</c:v>
                  </c:pt>
                  <c:pt idx="8514">
                    <c:v>2</c:v>
                  </c:pt>
                  <c:pt idx="8516">
                    <c:v>2</c:v>
                  </c:pt>
                  <c:pt idx="8518">
                    <c:v>2</c:v>
                  </c:pt>
                  <c:pt idx="8520">
                    <c:v>6</c:v>
                  </c:pt>
                  <c:pt idx="8526">
                    <c:v>2</c:v>
                  </c:pt>
                  <c:pt idx="8528">
                    <c:v>3</c:v>
                  </c:pt>
                  <c:pt idx="8531">
                    <c:v>2</c:v>
                  </c:pt>
                  <c:pt idx="8533">
                    <c:v>3</c:v>
                  </c:pt>
                  <c:pt idx="8536">
                    <c:v>2</c:v>
                  </c:pt>
                  <c:pt idx="8538">
                    <c:v>2</c:v>
                  </c:pt>
                  <c:pt idx="8540">
                    <c:v>2</c:v>
                  </c:pt>
                  <c:pt idx="8542">
                    <c:v>2</c:v>
                  </c:pt>
                  <c:pt idx="8544">
                    <c:v>6</c:v>
                  </c:pt>
                  <c:pt idx="8550">
                    <c:v>2</c:v>
                  </c:pt>
                  <c:pt idx="8552">
                    <c:v>3</c:v>
                  </c:pt>
                  <c:pt idx="8555">
                    <c:v>2</c:v>
                  </c:pt>
                  <c:pt idx="8557">
                    <c:v>3</c:v>
                  </c:pt>
                  <c:pt idx="8560">
                    <c:v>2</c:v>
                  </c:pt>
                  <c:pt idx="8562">
                    <c:v>2</c:v>
                  </c:pt>
                  <c:pt idx="8564">
                    <c:v>2</c:v>
                  </c:pt>
                  <c:pt idx="8566">
                    <c:v>2</c:v>
                  </c:pt>
                  <c:pt idx="8568">
                    <c:v>6</c:v>
                  </c:pt>
                  <c:pt idx="8574">
                    <c:v>2</c:v>
                  </c:pt>
                  <c:pt idx="8576">
                    <c:v>3</c:v>
                  </c:pt>
                  <c:pt idx="8579">
                    <c:v>2</c:v>
                  </c:pt>
                  <c:pt idx="8581">
                    <c:v>3</c:v>
                  </c:pt>
                  <c:pt idx="8584">
                    <c:v>2</c:v>
                  </c:pt>
                  <c:pt idx="8586">
                    <c:v>2</c:v>
                  </c:pt>
                  <c:pt idx="8588">
                    <c:v>2</c:v>
                  </c:pt>
                  <c:pt idx="8590">
                    <c:v>2</c:v>
                  </c:pt>
                  <c:pt idx="8592">
                    <c:v>6</c:v>
                  </c:pt>
                  <c:pt idx="8598">
                    <c:v>2</c:v>
                  </c:pt>
                  <c:pt idx="8600">
                    <c:v>3</c:v>
                  </c:pt>
                  <c:pt idx="8603">
                    <c:v>2</c:v>
                  </c:pt>
                  <c:pt idx="8605">
                    <c:v>3</c:v>
                  </c:pt>
                  <c:pt idx="8608">
                    <c:v>2</c:v>
                  </c:pt>
                  <c:pt idx="8610">
                    <c:v>2</c:v>
                  </c:pt>
                  <c:pt idx="8612">
                    <c:v>2</c:v>
                  </c:pt>
                  <c:pt idx="8614">
                    <c:v>2</c:v>
                  </c:pt>
                  <c:pt idx="8616">
                    <c:v>6</c:v>
                  </c:pt>
                  <c:pt idx="8622">
                    <c:v>2</c:v>
                  </c:pt>
                  <c:pt idx="8624">
                    <c:v>3</c:v>
                  </c:pt>
                  <c:pt idx="8627">
                    <c:v>2</c:v>
                  </c:pt>
                  <c:pt idx="8629">
                    <c:v>3</c:v>
                  </c:pt>
                  <c:pt idx="8632">
                    <c:v>2</c:v>
                  </c:pt>
                  <c:pt idx="8634">
                    <c:v>2</c:v>
                  </c:pt>
                  <c:pt idx="8636">
                    <c:v>2</c:v>
                  </c:pt>
                  <c:pt idx="8638">
                    <c:v>2</c:v>
                  </c:pt>
                  <c:pt idx="8640">
                    <c:v>6</c:v>
                  </c:pt>
                  <c:pt idx="8646">
                    <c:v>2</c:v>
                  </c:pt>
                  <c:pt idx="8648">
                    <c:v>3</c:v>
                  </c:pt>
                  <c:pt idx="8651">
                    <c:v>2</c:v>
                  </c:pt>
                  <c:pt idx="8653">
                    <c:v>3</c:v>
                  </c:pt>
                  <c:pt idx="8656">
                    <c:v>2</c:v>
                  </c:pt>
                  <c:pt idx="8658">
                    <c:v>2</c:v>
                  </c:pt>
                  <c:pt idx="8660">
                    <c:v>2</c:v>
                  </c:pt>
                  <c:pt idx="8662">
                    <c:v>2</c:v>
                  </c:pt>
                  <c:pt idx="8664">
                    <c:v>6</c:v>
                  </c:pt>
                  <c:pt idx="8670">
                    <c:v>2</c:v>
                  </c:pt>
                  <c:pt idx="8672">
                    <c:v>3</c:v>
                  </c:pt>
                  <c:pt idx="8675">
                    <c:v>2</c:v>
                  </c:pt>
                  <c:pt idx="8677">
                    <c:v>3</c:v>
                  </c:pt>
                  <c:pt idx="8680">
                    <c:v>2</c:v>
                  </c:pt>
                  <c:pt idx="8682">
                    <c:v>2</c:v>
                  </c:pt>
                  <c:pt idx="8684">
                    <c:v>2</c:v>
                  </c:pt>
                  <c:pt idx="8686">
                    <c:v>2</c:v>
                  </c:pt>
                  <c:pt idx="8688">
                    <c:v>6</c:v>
                  </c:pt>
                  <c:pt idx="8694">
                    <c:v>2</c:v>
                  </c:pt>
                  <c:pt idx="8696">
                    <c:v>3</c:v>
                  </c:pt>
                  <c:pt idx="8699">
                    <c:v>2</c:v>
                  </c:pt>
                  <c:pt idx="8701">
                    <c:v>3</c:v>
                  </c:pt>
                  <c:pt idx="8704">
                    <c:v>2</c:v>
                  </c:pt>
                  <c:pt idx="8706">
                    <c:v>2</c:v>
                  </c:pt>
                  <c:pt idx="8708">
                    <c:v>2</c:v>
                  </c:pt>
                  <c:pt idx="8710">
                    <c:v>2</c:v>
                  </c:pt>
                  <c:pt idx="8712">
                    <c:v>6</c:v>
                  </c:pt>
                  <c:pt idx="8718">
                    <c:v>2</c:v>
                  </c:pt>
                  <c:pt idx="8720">
                    <c:v>3</c:v>
                  </c:pt>
                  <c:pt idx="8723">
                    <c:v>2</c:v>
                  </c:pt>
                  <c:pt idx="8725">
                    <c:v>3</c:v>
                  </c:pt>
                  <c:pt idx="8728">
                    <c:v>2</c:v>
                  </c:pt>
                  <c:pt idx="8730">
                    <c:v>2</c:v>
                  </c:pt>
                  <c:pt idx="8732">
                    <c:v>2</c:v>
                  </c:pt>
                  <c:pt idx="8734">
                    <c:v>2</c:v>
                  </c:pt>
                  <c:pt idx="8736">
                    <c:v>6</c:v>
                  </c:pt>
                  <c:pt idx="8742">
                    <c:v>2</c:v>
                  </c:pt>
                  <c:pt idx="8744">
                    <c:v>3</c:v>
                  </c:pt>
                  <c:pt idx="8747">
                    <c:v>2</c:v>
                  </c:pt>
                  <c:pt idx="8749">
                    <c:v>3</c:v>
                  </c:pt>
                  <c:pt idx="8752">
                    <c:v>2</c:v>
                  </c:pt>
                  <c:pt idx="8754">
                    <c:v>2</c:v>
                  </c:pt>
                  <c:pt idx="8756">
                    <c:v>2</c:v>
                  </c:pt>
                  <c:pt idx="8758">
                    <c:v>2</c:v>
                  </c:pt>
                </c:numCache>
              </c:numRef>
            </c:plus>
            <c:minus>
              <c:numRef>
                <c:f>'Block Approximation'!$F$5:$F$8764</c:f>
                <c:numCache>
                  <c:formatCode>General</c:formatCode>
                  <c:ptCount val="8760"/>
                  <c:pt idx="0">
                    <c:v>6</c:v>
                  </c:pt>
                  <c:pt idx="6">
                    <c:v>2</c:v>
                  </c:pt>
                  <c:pt idx="8">
                    <c:v>3</c:v>
                  </c:pt>
                  <c:pt idx="11">
                    <c:v>2</c:v>
                  </c:pt>
                  <c:pt idx="13">
                    <c:v>3</c:v>
                  </c:pt>
                  <c:pt idx="16">
                    <c:v>2</c:v>
                  </c:pt>
                  <c:pt idx="18">
                    <c:v>2</c:v>
                  </c:pt>
                  <c:pt idx="20">
                    <c:v>2</c:v>
                  </c:pt>
                  <c:pt idx="22">
                    <c:v>2</c:v>
                  </c:pt>
                  <c:pt idx="24">
                    <c:v>6</c:v>
                  </c:pt>
                  <c:pt idx="30">
                    <c:v>2</c:v>
                  </c:pt>
                  <c:pt idx="32">
                    <c:v>3</c:v>
                  </c:pt>
                  <c:pt idx="35">
                    <c:v>2</c:v>
                  </c:pt>
                  <c:pt idx="37">
                    <c:v>3</c:v>
                  </c:pt>
                  <c:pt idx="40">
                    <c:v>2</c:v>
                  </c:pt>
                  <c:pt idx="42">
                    <c:v>2</c:v>
                  </c:pt>
                  <c:pt idx="44">
                    <c:v>2</c:v>
                  </c:pt>
                  <c:pt idx="46">
                    <c:v>2</c:v>
                  </c:pt>
                  <c:pt idx="48">
                    <c:v>6</c:v>
                  </c:pt>
                  <c:pt idx="54">
                    <c:v>2</c:v>
                  </c:pt>
                  <c:pt idx="56">
                    <c:v>3</c:v>
                  </c:pt>
                  <c:pt idx="59">
                    <c:v>2</c:v>
                  </c:pt>
                  <c:pt idx="61">
                    <c:v>3</c:v>
                  </c:pt>
                  <c:pt idx="64">
                    <c:v>2</c:v>
                  </c:pt>
                  <c:pt idx="66">
                    <c:v>2</c:v>
                  </c:pt>
                  <c:pt idx="68">
                    <c:v>2</c:v>
                  </c:pt>
                  <c:pt idx="70">
                    <c:v>2</c:v>
                  </c:pt>
                  <c:pt idx="72">
                    <c:v>6</c:v>
                  </c:pt>
                  <c:pt idx="78">
                    <c:v>2</c:v>
                  </c:pt>
                  <c:pt idx="80">
                    <c:v>3</c:v>
                  </c:pt>
                  <c:pt idx="83">
                    <c:v>2</c:v>
                  </c:pt>
                  <c:pt idx="85">
                    <c:v>3</c:v>
                  </c:pt>
                  <c:pt idx="88">
                    <c:v>2</c:v>
                  </c:pt>
                  <c:pt idx="90">
                    <c:v>2</c:v>
                  </c:pt>
                  <c:pt idx="92">
                    <c:v>2</c:v>
                  </c:pt>
                  <c:pt idx="94">
                    <c:v>2</c:v>
                  </c:pt>
                  <c:pt idx="96">
                    <c:v>6</c:v>
                  </c:pt>
                  <c:pt idx="102">
                    <c:v>2</c:v>
                  </c:pt>
                  <c:pt idx="104">
                    <c:v>3</c:v>
                  </c:pt>
                  <c:pt idx="107">
                    <c:v>2</c:v>
                  </c:pt>
                  <c:pt idx="109">
                    <c:v>3</c:v>
                  </c:pt>
                  <c:pt idx="112">
                    <c:v>2</c:v>
                  </c:pt>
                  <c:pt idx="114">
                    <c:v>2</c:v>
                  </c:pt>
                  <c:pt idx="116">
                    <c:v>2</c:v>
                  </c:pt>
                  <c:pt idx="118">
                    <c:v>2</c:v>
                  </c:pt>
                  <c:pt idx="120">
                    <c:v>6</c:v>
                  </c:pt>
                  <c:pt idx="126">
                    <c:v>2</c:v>
                  </c:pt>
                  <c:pt idx="128">
                    <c:v>3</c:v>
                  </c:pt>
                  <c:pt idx="131">
                    <c:v>2</c:v>
                  </c:pt>
                  <c:pt idx="133">
                    <c:v>3</c:v>
                  </c:pt>
                  <c:pt idx="136">
                    <c:v>2</c:v>
                  </c:pt>
                  <c:pt idx="138">
                    <c:v>2</c:v>
                  </c:pt>
                  <c:pt idx="140">
                    <c:v>2</c:v>
                  </c:pt>
                  <c:pt idx="142">
                    <c:v>2</c:v>
                  </c:pt>
                  <c:pt idx="144">
                    <c:v>6</c:v>
                  </c:pt>
                  <c:pt idx="150">
                    <c:v>2</c:v>
                  </c:pt>
                  <c:pt idx="152">
                    <c:v>3</c:v>
                  </c:pt>
                  <c:pt idx="155">
                    <c:v>2</c:v>
                  </c:pt>
                  <c:pt idx="157">
                    <c:v>3</c:v>
                  </c:pt>
                  <c:pt idx="160">
                    <c:v>2</c:v>
                  </c:pt>
                  <c:pt idx="162">
                    <c:v>2</c:v>
                  </c:pt>
                  <c:pt idx="164">
                    <c:v>2</c:v>
                  </c:pt>
                  <c:pt idx="166">
                    <c:v>2</c:v>
                  </c:pt>
                  <c:pt idx="168">
                    <c:v>6</c:v>
                  </c:pt>
                  <c:pt idx="174">
                    <c:v>2</c:v>
                  </c:pt>
                  <c:pt idx="176">
                    <c:v>3</c:v>
                  </c:pt>
                  <c:pt idx="179">
                    <c:v>2</c:v>
                  </c:pt>
                  <c:pt idx="181">
                    <c:v>3</c:v>
                  </c:pt>
                  <c:pt idx="184">
                    <c:v>2</c:v>
                  </c:pt>
                  <c:pt idx="186">
                    <c:v>2</c:v>
                  </c:pt>
                  <c:pt idx="188">
                    <c:v>2</c:v>
                  </c:pt>
                  <c:pt idx="190">
                    <c:v>2</c:v>
                  </c:pt>
                  <c:pt idx="192">
                    <c:v>6</c:v>
                  </c:pt>
                  <c:pt idx="198">
                    <c:v>2</c:v>
                  </c:pt>
                  <c:pt idx="200">
                    <c:v>3</c:v>
                  </c:pt>
                  <c:pt idx="203">
                    <c:v>2</c:v>
                  </c:pt>
                  <c:pt idx="205">
                    <c:v>3</c:v>
                  </c:pt>
                  <c:pt idx="208">
                    <c:v>2</c:v>
                  </c:pt>
                  <c:pt idx="210">
                    <c:v>2</c:v>
                  </c:pt>
                  <c:pt idx="212">
                    <c:v>2</c:v>
                  </c:pt>
                  <c:pt idx="214">
                    <c:v>2</c:v>
                  </c:pt>
                  <c:pt idx="216">
                    <c:v>6</c:v>
                  </c:pt>
                  <c:pt idx="222">
                    <c:v>2</c:v>
                  </c:pt>
                  <c:pt idx="224">
                    <c:v>3</c:v>
                  </c:pt>
                  <c:pt idx="227">
                    <c:v>2</c:v>
                  </c:pt>
                  <c:pt idx="229">
                    <c:v>3</c:v>
                  </c:pt>
                  <c:pt idx="232">
                    <c:v>2</c:v>
                  </c:pt>
                  <c:pt idx="234">
                    <c:v>2</c:v>
                  </c:pt>
                  <c:pt idx="236">
                    <c:v>2</c:v>
                  </c:pt>
                  <c:pt idx="238">
                    <c:v>2</c:v>
                  </c:pt>
                  <c:pt idx="240">
                    <c:v>6</c:v>
                  </c:pt>
                  <c:pt idx="246">
                    <c:v>2</c:v>
                  </c:pt>
                  <c:pt idx="248">
                    <c:v>3</c:v>
                  </c:pt>
                  <c:pt idx="251">
                    <c:v>2</c:v>
                  </c:pt>
                  <c:pt idx="253">
                    <c:v>3</c:v>
                  </c:pt>
                  <c:pt idx="256">
                    <c:v>2</c:v>
                  </c:pt>
                  <c:pt idx="258">
                    <c:v>2</c:v>
                  </c:pt>
                  <c:pt idx="260">
                    <c:v>2</c:v>
                  </c:pt>
                  <c:pt idx="262">
                    <c:v>2</c:v>
                  </c:pt>
                  <c:pt idx="264">
                    <c:v>6</c:v>
                  </c:pt>
                  <c:pt idx="270">
                    <c:v>2</c:v>
                  </c:pt>
                  <c:pt idx="272">
                    <c:v>3</c:v>
                  </c:pt>
                  <c:pt idx="275">
                    <c:v>2</c:v>
                  </c:pt>
                  <c:pt idx="277">
                    <c:v>3</c:v>
                  </c:pt>
                  <c:pt idx="280">
                    <c:v>2</c:v>
                  </c:pt>
                  <c:pt idx="282">
                    <c:v>2</c:v>
                  </c:pt>
                  <c:pt idx="284">
                    <c:v>2</c:v>
                  </c:pt>
                  <c:pt idx="286">
                    <c:v>2</c:v>
                  </c:pt>
                  <c:pt idx="288">
                    <c:v>6</c:v>
                  </c:pt>
                  <c:pt idx="294">
                    <c:v>2</c:v>
                  </c:pt>
                  <c:pt idx="296">
                    <c:v>3</c:v>
                  </c:pt>
                  <c:pt idx="299">
                    <c:v>2</c:v>
                  </c:pt>
                  <c:pt idx="301">
                    <c:v>3</c:v>
                  </c:pt>
                  <c:pt idx="304">
                    <c:v>2</c:v>
                  </c:pt>
                  <c:pt idx="306">
                    <c:v>2</c:v>
                  </c:pt>
                  <c:pt idx="308">
                    <c:v>2</c:v>
                  </c:pt>
                  <c:pt idx="310">
                    <c:v>2</c:v>
                  </c:pt>
                  <c:pt idx="312">
                    <c:v>6</c:v>
                  </c:pt>
                  <c:pt idx="318">
                    <c:v>2</c:v>
                  </c:pt>
                  <c:pt idx="320">
                    <c:v>3</c:v>
                  </c:pt>
                  <c:pt idx="323">
                    <c:v>2</c:v>
                  </c:pt>
                  <c:pt idx="325">
                    <c:v>3</c:v>
                  </c:pt>
                  <c:pt idx="328">
                    <c:v>2</c:v>
                  </c:pt>
                  <c:pt idx="330">
                    <c:v>2</c:v>
                  </c:pt>
                  <c:pt idx="332">
                    <c:v>2</c:v>
                  </c:pt>
                  <c:pt idx="334">
                    <c:v>2</c:v>
                  </c:pt>
                  <c:pt idx="336">
                    <c:v>6</c:v>
                  </c:pt>
                  <c:pt idx="342">
                    <c:v>2</c:v>
                  </c:pt>
                  <c:pt idx="344">
                    <c:v>3</c:v>
                  </c:pt>
                  <c:pt idx="347">
                    <c:v>2</c:v>
                  </c:pt>
                  <c:pt idx="349">
                    <c:v>3</c:v>
                  </c:pt>
                  <c:pt idx="352">
                    <c:v>2</c:v>
                  </c:pt>
                  <c:pt idx="354">
                    <c:v>2</c:v>
                  </c:pt>
                  <c:pt idx="356">
                    <c:v>2</c:v>
                  </c:pt>
                  <c:pt idx="358">
                    <c:v>2</c:v>
                  </c:pt>
                  <c:pt idx="360">
                    <c:v>6</c:v>
                  </c:pt>
                  <c:pt idx="366">
                    <c:v>2</c:v>
                  </c:pt>
                  <c:pt idx="368">
                    <c:v>3</c:v>
                  </c:pt>
                  <c:pt idx="371">
                    <c:v>2</c:v>
                  </c:pt>
                  <c:pt idx="373">
                    <c:v>3</c:v>
                  </c:pt>
                  <c:pt idx="376">
                    <c:v>2</c:v>
                  </c:pt>
                  <c:pt idx="378">
                    <c:v>2</c:v>
                  </c:pt>
                  <c:pt idx="380">
                    <c:v>2</c:v>
                  </c:pt>
                  <c:pt idx="382">
                    <c:v>2</c:v>
                  </c:pt>
                  <c:pt idx="384">
                    <c:v>6</c:v>
                  </c:pt>
                  <c:pt idx="390">
                    <c:v>2</c:v>
                  </c:pt>
                  <c:pt idx="392">
                    <c:v>3</c:v>
                  </c:pt>
                  <c:pt idx="395">
                    <c:v>2</c:v>
                  </c:pt>
                  <c:pt idx="397">
                    <c:v>3</c:v>
                  </c:pt>
                  <c:pt idx="400">
                    <c:v>2</c:v>
                  </c:pt>
                  <c:pt idx="402">
                    <c:v>2</c:v>
                  </c:pt>
                  <c:pt idx="404">
                    <c:v>2</c:v>
                  </c:pt>
                  <c:pt idx="406">
                    <c:v>2</c:v>
                  </c:pt>
                  <c:pt idx="408">
                    <c:v>6</c:v>
                  </c:pt>
                  <c:pt idx="414">
                    <c:v>2</c:v>
                  </c:pt>
                  <c:pt idx="416">
                    <c:v>3</c:v>
                  </c:pt>
                  <c:pt idx="419">
                    <c:v>2</c:v>
                  </c:pt>
                  <c:pt idx="421">
                    <c:v>3</c:v>
                  </c:pt>
                  <c:pt idx="424">
                    <c:v>2</c:v>
                  </c:pt>
                  <c:pt idx="426">
                    <c:v>2</c:v>
                  </c:pt>
                  <c:pt idx="428">
                    <c:v>2</c:v>
                  </c:pt>
                  <c:pt idx="430">
                    <c:v>2</c:v>
                  </c:pt>
                  <c:pt idx="432">
                    <c:v>6</c:v>
                  </c:pt>
                  <c:pt idx="438">
                    <c:v>2</c:v>
                  </c:pt>
                  <c:pt idx="440">
                    <c:v>3</c:v>
                  </c:pt>
                  <c:pt idx="443">
                    <c:v>2</c:v>
                  </c:pt>
                  <c:pt idx="445">
                    <c:v>3</c:v>
                  </c:pt>
                  <c:pt idx="448">
                    <c:v>2</c:v>
                  </c:pt>
                  <c:pt idx="450">
                    <c:v>2</c:v>
                  </c:pt>
                  <c:pt idx="452">
                    <c:v>2</c:v>
                  </c:pt>
                  <c:pt idx="454">
                    <c:v>2</c:v>
                  </c:pt>
                  <c:pt idx="456">
                    <c:v>6</c:v>
                  </c:pt>
                  <c:pt idx="462">
                    <c:v>2</c:v>
                  </c:pt>
                  <c:pt idx="464">
                    <c:v>3</c:v>
                  </c:pt>
                  <c:pt idx="467">
                    <c:v>2</c:v>
                  </c:pt>
                  <c:pt idx="469">
                    <c:v>3</c:v>
                  </c:pt>
                  <c:pt idx="472">
                    <c:v>2</c:v>
                  </c:pt>
                  <c:pt idx="474">
                    <c:v>2</c:v>
                  </c:pt>
                  <c:pt idx="476">
                    <c:v>2</c:v>
                  </c:pt>
                  <c:pt idx="478">
                    <c:v>2</c:v>
                  </c:pt>
                  <c:pt idx="480">
                    <c:v>6</c:v>
                  </c:pt>
                  <c:pt idx="486">
                    <c:v>2</c:v>
                  </c:pt>
                  <c:pt idx="488">
                    <c:v>3</c:v>
                  </c:pt>
                  <c:pt idx="491">
                    <c:v>2</c:v>
                  </c:pt>
                  <c:pt idx="493">
                    <c:v>3</c:v>
                  </c:pt>
                  <c:pt idx="496">
                    <c:v>2</c:v>
                  </c:pt>
                  <c:pt idx="498">
                    <c:v>2</c:v>
                  </c:pt>
                  <c:pt idx="500">
                    <c:v>2</c:v>
                  </c:pt>
                  <c:pt idx="502">
                    <c:v>2</c:v>
                  </c:pt>
                  <c:pt idx="504">
                    <c:v>6</c:v>
                  </c:pt>
                  <c:pt idx="510">
                    <c:v>2</c:v>
                  </c:pt>
                  <c:pt idx="512">
                    <c:v>3</c:v>
                  </c:pt>
                  <c:pt idx="515">
                    <c:v>2</c:v>
                  </c:pt>
                  <c:pt idx="517">
                    <c:v>3</c:v>
                  </c:pt>
                  <c:pt idx="520">
                    <c:v>2</c:v>
                  </c:pt>
                  <c:pt idx="522">
                    <c:v>2</c:v>
                  </c:pt>
                  <c:pt idx="524">
                    <c:v>2</c:v>
                  </c:pt>
                  <c:pt idx="526">
                    <c:v>2</c:v>
                  </c:pt>
                  <c:pt idx="528">
                    <c:v>6</c:v>
                  </c:pt>
                  <c:pt idx="534">
                    <c:v>2</c:v>
                  </c:pt>
                  <c:pt idx="536">
                    <c:v>3</c:v>
                  </c:pt>
                  <c:pt idx="539">
                    <c:v>2</c:v>
                  </c:pt>
                  <c:pt idx="541">
                    <c:v>3</c:v>
                  </c:pt>
                  <c:pt idx="544">
                    <c:v>2</c:v>
                  </c:pt>
                  <c:pt idx="546">
                    <c:v>2</c:v>
                  </c:pt>
                  <c:pt idx="548">
                    <c:v>2</c:v>
                  </c:pt>
                  <c:pt idx="550">
                    <c:v>2</c:v>
                  </c:pt>
                  <c:pt idx="552">
                    <c:v>6</c:v>
                  </c:pt>
                  <c:pt idx="558">
                    <c:v>2</c:v>
                  </c:pt>
                  <c:pt idx="560">
                    <c:v>3</c:v>
                  </c:pt>
                  <c:pt idx="563">
                    <c:v>2</c:v>
                  </c:pt>
                  <c:pt idx="565">
                    <c:v>3</c:v>
                  </c:pt>
                  <c:pt idx="568">
                    <c:v>2</c:v>
                  </c:pt>
                  <c:pt idx="570">
                    <c:v>2</c:v>
                  </c:pt>
                  <c:pt idx="572">
                    <c:v>2</c:v>
                  </c:pt>
                  <c:pt idx="574">
                    <c:v>2</c:v>
                  </c:pt>
                  <c:pt idx="576">
                    <c:v>6</c:v>
                  </c:pt>
                  <c:pt idx="582">
                    <c:v>2</c:v>
                  </c:pt>
                  <c:pt idx="584">
                    <c:v>3</c:v>
                  </c:pt>
                  <c:pt idx="587">
                    <c:v>2</c:v>
                  </c:pt>
                  <c:pt idx="589">
                    <c:v>3</c:v>
                  </c:pt>
                  <c:pt idx="592">
                    <c:v>2</c:v>
                  </c:pt>
                  <c:pt idx="594">
                    <c:v>2</c:v>
                  </c:pt>
                  <c:pt idx="596">
                    <c:v>2</c:v>
                  </c:pt>
                  <c:pt idx="598">
                    <c:v>2</c:v>
                  </c:pt>
                  <c:pt idx="600">
                    <c:v>6</c:v>
                  </c:pt>
                  <c:pt idx="606">
                    <c:v>2</c:v>
                  </c:pt>
                  <c:pt idx="608">
                    <c:v>3</c:v>
                  </c:pt>
                  <c:pt idx="611">
                    <c:v>2</c:v>
                  </c:pt>
                  <c:pt idx="613">
                    <c:v>3</c:v>
                  </c:pt>
                  <c:pt idx="616">
                    <c:v>2</c:v>
                  </c:pt>
                  <c:pt idx="618">
                    <c:v>2</c:v>
                  </c:pt>
                  <c:pt idx="620">
                    <c:v>2</c:v>
                  </c:pt>
                  <c:pt idx="622">
                    <c:v>2</c:v>
                  </c:pt>
                  <c:pt idx="624">
                    <c:v>6</c:v>
                  </c:pt>
                  <c:pt idx="630">
                    <c:v>2</c:v>
                  </c:pt>
                  <c:pt idx="632">
                    <c:v>3</c:v>
                  </c:pt>
                  <c:pt idx="635">
                    <c:v>2</c:v>
                  </c:pt>
                  <c:pt idx="637">
                    <c:v>3</c:v>
                  </c:pt>
                  <c:pt idx="640">
                    <c:v>2</c:v>
                  </c:pt>
                  <c:pt idx="642">
                    <c:v>2</c:v>
                  </c:pt>
                  <c:pt idx="644">
                    <c:v>2</c:v>
                  </c:pt>
                  <c:pt idx="646">
                    <c:v>2</c:v>
                  </c:pt>
                  <c:pt idx="648">
                    <c:v>6</c:v>
                  </c:pt>
                  <c:pt idx="654">
                    <c:v>2</c:v>
                  </c:pt>
                  <c:pt idx="656">
                    <c:v>3</c:v>
                  </c:pt>
                  <c:pt idx="659">
                    <c:v>2</c:v>
                  </c:pt>
                  <c:pt idx="661">
                    <c:v>3</c:v>
                  </c:pt>
                  <c:pt idx="664">
                    <c:v>2</c:v>
                  </c:pt>
                  <c:pt idx="666">
                    <c:v>2</c:v>
                  </c:pt>
                  <c:pt idx="668">
                    <c:v>2</c:v>
                  </c:pt>
                  <c:pt idx="670">
                    <c:v>2</c:v>
                  </c:pt>
                  <c:pt idx="672">
                    <c:v>6</c:v>
                  </c:pt>
                  <c:pt idx="678">
                    <c:v>2</c:v>
                  </c:pt>
                  <c:pt idx="680">
                    <c:v>3</c:v>
                  </c:pt>
                  <c:pt idx="683">
                    <c:v>2</c:v>
                  </c:pt>
                  <c:pt idx="685">
                    <c:v>3</c:v>
                  </c:pt>
                  <c:pt idx="688">
                    <c:v>2</c:v>
                  </c:pt>
                  <c:pt idx="690">
                    <c:v>2</c:v>
                  </c:pt>
                  <c:pt idx="692">
                    <c:v>2</c:v>
                  </c:pt>
                  <c:pt idx="694">
                    <c:v>2</c:v>
                  </c:pt>
                  <c:pt idx="696">
                    <c:v>6</c:v>
                  </c:pt>
                  <c:pt idx="702">
                    <c:v>2</c:v>
                  </c:pt>
                  <c:pt idx="704">
                    <c:v>3</c:v>
                  </c:pt>
                  <c:pt idx="707">
                    <c:v>2</c:v>
                  </c:pt>
                  <c:pt idx="709">
                    <c:v>3</c:v>
                  </c:pt>
                  <c:pt idx="712">
                    <c:v>2</c:v>
                  </c:pt>
                  <c:pt idx="714">
                    <c:v>2</c:v>
                  </c:pt>
                  <c:pt idx="716">
                    <c:v>2</c:v>
                  </c:pt>
                  <c:pt idx="718">
                    <c:v>2</c:v>
                  </c:pt>
                  <c:pt idx="720">
                    <c:v>6</c:v>
                  </c:pt>
                  <c:pt idx="726">
                    <c:v>2</c:v>
                  </c:pt>
                  <c:pt idx="728">
                    <c:v>3</c:v>
                  </c:pt>
                  <c:pt idx="731">
                    <c:v>2</c:v>
                  </c:pt>
                  <c:pt idx="733">
                    <c:v>3</c:v>
                  </c:pt>
                  <c:pt idx="736">
                    <c:v>2</c:v>
                  </c:pt>
                  <c:pt idx="738">
                    <c:v>2</c:v>
                  </c:pt>
                  <c:pt idx="740">
                    <c:v>2</c:v>
                  </c:pt>
                  <c:pt idx="742">
                    <c:v>2</c:v>
                  </c:pt>
                  <c:pt idx="744">
                    <c:v>6</c:v>
                  </c:pt>
                  <c:pt idx="750">
                    <c:v>2</c:v>
                  </c:pt>
                  <c:pt idx="752">
                    <c:v>3</c:v>
                  </c:pt>
                  <c:pt idx="755">
                    <c:v>2</c:v>
                  </c:pt>
                  <c:pt idx="757">
                    <c:v>3</c:v>
                  </c:pt>
                  <c:pt idx="760">
                    <c:v>2</c:v>
                  </c:pt>
                  <c:pt idx="762">
                    <c:v>2</c:v>
                  </c:pt>
                  <c:pt idx="764">
                    <c:v>2</c:v>
                  </c:pt>
                  <c:pt idx="766">
                    <c:v>2</c:v>
                  </c:pt>
                  <c:pt idx="768">
                    <c:v>6</c:v>
                  </c:pt>
                  <c:pt idx="774">
                    <c:v>2</c:v>
                  </c:pt>
                  <c:pt idx="776">
                    <c:v>3</c:v>
                  </c:pt>
                  <c:pt idx="779">
                    <c:v>2</c:v>
                  </c:pt>
                  <c:pt idx="781">
                    <c:v>3</c:v>
                  </c:pt>
                  <c:pt idx="784">
                    <c:v>2</c:v>
                  </c:pt>
                  <c:pt idx="786">
                    <c:v>2</c:v>
                  </c:pt>
                  <c:pt idx="788">
                    <c:v>2</c:v>
                  </c:pt>
                  <c:pt idx="790">
                    <c:v>2</c:v>
                  </c:pt>
                  <c:pt idx="792">
                    <c:v>6</c:v>
                  </c:pt>
                  <c:pt idx="798">
                    <c:v>2</c:v>
                  </c:pt>
                  <c:pt idx="800">
                    <c:v>3</c:v>
                  </c:pt>
                  <c:pt idx="803">
                    <c:v>2</c:v>
                  </c:pt>
                  <c:pt idx="805">
                    <c:v>3</c:v>
                  </c:pt>
                  <c:pt idx="808">
                    <c:v>2</c:v>
                  </c:pt>
                  <c:pt idx="810">
                    <c:v>2</c:v>
                  </c:pt>
                  <c:pt idx="812">
                    <c:v>2</c:v>
                  </c:pt>
                  <c:pt idx="814">
                    <c:v>2</c:v>
                  </c:pt>
                  <c:pt idx="816">
                    <c:v>6</c:v>
                  </c:pt>
                  <c:pt idx="822">
                    <c:v>2</c:v>
                  </c:pt>
                  <c:pt idx="824">
                    <c:v>3</c:v>
                  </c:pt>
                  <c:pt idx="827">
                    <c:v>2</c:v>
                  </c:pt>
                  <c:pt idx="829">
                    <c:v>3</c:v>
                  </c:pt>
                  <c:pt idx="832">
                    <c:v>2</c:v>
                  </c:pt>
                  <c:pt idx="834">
                    <c:v>2</c:v>
                  </c:pt>
                  <c:pt idx="836">
                    <c:v>2</c:v>
                  </c:pt>
                  <c:pt idx="838">
                    <c:v>2</c:v>
                  </c:pt>
                  <c:pt idx="840">
                    <c:v>6</c:v>
                  </c:pt>
                  <c:pt idx="846">
                    <c:v>2</c:v>
                  </c:pt>
                  <c:pt idx="848">
                    <c:v>3</c:v>
                  </c:pt>
                  <c:pt idx="851">
                    <c:v>2</c:v>
                  </c:pt>
                  <c:pt idx="853">
                    <c:v>3</c:v>
                  </c:pt>
                  <c:pt idx="856">
                    <c:v>2</c:v>
                  </c:pt>
                  <c:pt idx="858">
                    <c:v>2</c:v>
                  </c:pt>
                  <c:pt idx="860">
                    <c:v>2</c:v>
                  </c:pt>
                  <c:pt idx="862">
                    <c:v>2</c:v>
                  </c:pt>
                  <c:pt idx="864">
                    <c:v>6</c:v>
                  </c:pt>
                  <c:pt idx="870">
                    <c:v>2</c:v>
                  </c:pt>
                  <c:pt idx="872">
                    <c:v>3</c:v>
                  </c:pt>
                  <c:pt idx="875">
                    <c:v>2</c:v>
                  </c:pt>
                  <c:pt idx="877">
                    <c:v>3</c:v>
                  </c:pt>
                  <c:pt idx="880">
                    <c:v>2</c:v>
                  </c:pt>
                  <c:pt idx="882">
                    <c:v>2</c:v>
                  </c:pt>
                  <c:pt idx="884">
                    <c:v>2</c:v>
                  </c:pt>
                  <c:pt idx="886">
                    <c:v>2</c:v>
                  </c:pt>
                  <c:pt idx="888">
                    <c:v>6</c:v>
                  </c:pt>
                  <c:pt idx="894">
                    <c:v>2</c:v>
                  </c:pt>
                  <c:pt idx="896">
                    <c:v>3</c:v>
                  </c:pt>
                  <c:pt idx="899">
                    <c:v>2</c:v>
                  </c:pt>
                  <c:pt idx="901">
                    <c:v>3</c:v>
                  </c:pt>
                  <c:pt idx="904">
                    <c:v>2</c:v>
                  </c:pt>
                  <c:pt idx="906">
                    <c:v>2</c:v>
                  </c:pt>
                  <c:pt idx="908">
                    <c:v>2</c:v>
                  </c:pt>
                  <c:pt idx="910">
                    <c:v>2</c:v>
                  </c:pt>
                  <c:pt idx="912">
                    <c:v>6</c:v>
                  </c:pt>
                  <c:pt idx="918">
                    <c:v>2</c:v>
                  </c:pt>
                  <c:pt idx="920">
                    <c:v>3</c:v>
                  </c:pt>
                  <c:pt idx="923">
                    <c:v>2</c:v>
                  </c:pt>
                  <c:pt idx="925">
                    <c:v>3</c:v>
                  </c:pt>
                  <c:pt idx="928">
                    <c:v>2</c:v>
                  </c:pt>
                  <c:pt idx="930">
                    <c:v>2</c:v>
                  </c:pt>
                  <c:pt idx="932">
                    <c:v>2</c:v>
                  </c:pt>
                  <c:pt idx="934">
                    <c:v>2</c:v>
                  </c:pt>
                  <c:pt idx="936">
                    <c:v>6</c:v>
                  </c:pt>
                  <c:pt idx="942">
                    <c:v>2</c:v>
                  </c:pt>
                  <c:pt idx="944">
                    <c:v>3</c:v>
                  </c:pt>
                  <c:pt idx="947">
                    <c:v>2</c:v>
                  </c:pt>
                  <c:pt idx="949">
                    <c:v>3</c:v>
                  </c:pt>
                  <c:pt idx="952">
                    <c:v>2</c:v>
                  </c:pt>
                  <c:pt idx="954">
                    <c:v>2</c:v>
                  </c:pt>
                  <c:pt idx="956">
                    <c:v>2</c:v>
                  </c:pt>
                  <c:pt idx="958">
                    <c:v>2</c:v>
                  </c:pt>
                  <c:pt idx="960">
                    <c:v>6</c:v>
                  </c:pt>
                  <c:pt idx="966">
                    <c:v>2</c:v>
                  </c:pt>
                  <c:pt idx="968">
                    <c:v>3</c:v>
                  </c:pt>
                  <c:pt idx="971">
                    <c:v>2</c:v>
                  </c:pt>
                  <c:pt idx="973">
                    <c:v>3</c:v>
                  </c:pt>
                  <c:pt idx="976">
                    <c:v>2</c:v>
                  </c:pt>
                  <c:pt idx="978">
                    <c:v>2</c:v>
                  </c:pt>
                  <c:pt idx="980">
                    <c:v>2</c:v>
                  </c:pt>
                  <c:pt idx="982">
                    <c:v>2</c:v>
                  </c:pt>
                  <c:pt idx="984">
                    <c:v>6</c:v>
                  </c:pt>
                  <c:pt idx="990">
                    <c:v>2</c:v>
                  </c:pt>
                  <c:pt idx="992">
                    <c:v>3</c:v>
                  </c:pt>
                  <c:pt idx="995">
                    <c:v>2</c:v>
                  </c:pt>
                  <c:pt idx="997">
                    <c:v>3</c:v>
                  </c:pt>
                  <c:pt idx="1000">
                    <c:v>2</c:v>
                  </c:pt>
                  <c:pt idx="1002">
                    <c:v>2</c:v>
                  </c:pt>
                  <c:pt idx="1004">
                    <c:v>2</c:v>
                  </c:pt>
                  <c:pt idx="1006">
                    <c:v>2</c:v>
                  </c:pt>
                  <c:pt idx="1008">
                    <c:v>6</c:v>
                  </c:pt>
                  <c:pt idx="1014">
                    <c:v>2</c:v>
                  </c:pt>
                  <c:pt idx="1016">
                    <c:v>3</c:v>
                  </c:pt>
                  <c:pt idx="1019">
                    <c:v>2</c:v>
                  </c:pt>
                  <c:pt idx="1021">
                    <c:v>3</c:v>
                  </c:pt>
                  <c:pt idx="1024">
                    <c:v>2</c:v>
                  </c:pt>
                  <c:pt idx="1026">
                    <c:v>2</c:v>
                  </c:pt>
                  <c:pt idx="1028">
                    <c:v>2</c:v>
                  </c:pt>
                  <c:pt idx="1030">
                    <c:v>2</c:v>
                  </c:pt>
                  <c:pt idx="1032">
                    <c:v>6</c:v>
                  </c:pt>
                  <c:pt idx="1038">
                    <c:v>2</c:v>
                  </c:pt>
                  <c:pt idx="1040">
                    <c:v>3</c:v>
                  </c:pt>
                  <c:pt idx="1043">
                    <c:v>2</c:v>
                  </c:pt>
                  <c:pt idx="1045">
                    <c:v>3</c:v>
                  </c:pt>
                  <c:pt idx="1048">
                    <c:v>2</c:v>
                  </c:pt>
                  <c:pt idx="1050">
                    <c:v>2</c:v>
                  </c:pt>
                  <c:pt idx="1052">
                    <c:v>2</c:v>
                  </c:pt>
                  <c:pt idx="1054">
                    <c:v>2</c:v>
                  </c:pt>
                  <c:pt idx="1056">
                    <c:v>6</c:v>
                  </c:pt>
                  <c:pt idx="1062">
                    <c:v>2</c:v>
                  </c:pt>
                  <c:pt idx="1064">
                    <c:v>3</c:v>
                  </c:pt>
                  <c:pt idx="1067">
                    <c:v>2</c:v>
                  </c:pt>
                  <c:pt idx="1069">
                    <c:v>3</c:v>
                  </c:pt>
                  <c:pt idx="1072">
                    <c:v>2</c:v>
                  </c:pt>
                  <c:pt idx="1074">
                    <c:v>2</c:v>
                  </c:pt>
                  <c:pt idx="1076">
                    <c:v>2</c:v>
                  </c:pt>
                  <c:pt idx="1078">
                    <c:v>2</c:v>
                  </c:pt>
                  <c:pt idx="1080">
                    <c:v>6</c:v>
                  </c:pt>
                  <c:pt idx="1086">
                    <c:v>2</c:v>
                  </c:pt>
                  <c:pt idx="1088">
                    <c:v>3</c:v>
                  </c:pt>
                  <c:pt idx="1091">
                    <c:v>2</c:v>
                  </c:pt>
                  <c:pt idx="1093">
                    <c:v>3</c:v>
                  </c:pt>
                  <c:pt idx="1096">
                    <c:v>2</c:v>
                  </c:pt>
                  <c:pt idx="1098">
                    <c:v>2</c:v>
                  </c:pt>
                  <c:pt idx="1100">
                    <c:v>2</c:v>
                  </c:pt>
                  <c:pt idx="1102">
                    <c:v>2</c:v>
                  </c:pt>
                  <c:pt idx="1104">
                    <c:v>6</c:v>
                  </c:pt>
                  <c:pt idx="1110">
                    <c:v>2</c:v>
                  </c:pt>
                  <c:pt idx="1112">
                    <c:v>3</c:v>
                  </c:pt>
                  <c:pt idx="1115">
                    <c:v>2</c:v>
                  </c:pt>
                  <c:pt idx="1117">
                    <c:v>3</c:v>
                  </c:pt>
                  <c:pt idx="1120">
                    <c:v>2</c:v>
                  </c:pt>
                  <c:pt idx="1122">
                    <c:v>2</c:v>
                  </c:pt>
                  <c:pt idx="1124">
                    <c:v>2</c:v>
                  </c:pt>
                  <c:pt idx="1126">
                    <c:v>2</c:v>
                  </c:pt>
                  <c:pt idx="1128">
                    <c:v>6</c:v>
                  </c:pt>
                  <c:pt idx="1134">
                    <c:v>2</c:v>
                  </c:pt>
                  <c:pt idx="1136">
                    <c:v>3</c:v>
                  </c:pt>
                  <c:pt idx="1139">
                    <c:v>2</c:v>
                  </c:pt>
                  <c:pt idx="1141">
                    <c:v>3</c:v>
                  </c:pt>
                  <c:pt idx="1144">
                    <c:v>2</c:v>
                  </c:pt>
                  <c:pt idx="1146">
                    <c:v>2</c:v>
                  </c:pt>
                  <c:pt idx="1148">
                    <c:v>2</c:v>
                  </c:pt>
                  <c:pt idx="1150">
                    <c:v>2</c:v>
                  </c:pt>
                  <c:pt idx="1152">
                    <c:v>6</c:v>
                  </c:pt>
                  <c:pt idx="1158">
                    <c:v>2</c:v>
                  </c:pt>
                  <c:pt idx="1160">
                    <c:v>3</c:v>
                  </c:pt>
                  <c:pt idx="1163">
                    <c:v>2</c:v>
                  </c:pt>
                  <c:pt idx="1165">
                    <c:v>3</c:v>
                  </c:pt>
                  <c:pt idx="1168">
                    <c:v>2</c:v>
                  </c:pt>
                  <c:pt idx="1170">
                    <c:v>2</c:v>
                  </c:pt>
                  <c:pt idx="1172">
                    <c:v>2</c:v>
                  </c:pt>
                  <c:pt idx="1174">
                    <c:v>2</c:v>
                  </c:pt>
                  <c:pt idx="1176">
                    <c:v>6</c:v>
                  </c:pt>
                  <c:pt idx="1182">
                    <c:v>2</c:v>
                  </c:pt>
                  <c:pt idx="1184">
                    <c:v>3</c:v>
                  </c:pt>
                  <c:pt idx="1187">
                    <c:v>2</c:v>
                  </c:pt>
                  <c:pt idx="1189">
                    <c:v>3</c:v>
                  </c:pt>
                  <c:pt idx="1192">
                    <c:v>2</c:v>
                  </c:pt>
                  <c:pt idx="1194">
                    <c:v>2</c:v>
                  </c:pt>
                  <c:pt idx="1196">
                    <c:v>2</c:v>
                  </c:pt>
                  <c:pt idx="1198">
                    <c:v>2</c:v>
                  </c:pt>
                  <c:pt idx="1200">
                    <c:v>6</c:v>
                  </c:pt>
                  <c:pt idx="1206">
                    <c:v>2</c:v>
                  </c:pt>
                  <c:pt idx="1208">
                    <c:v>3</c:v>
                  </c:pt>
                  <c:pt idx="1211">
                    <c:v>2</c:v>
                  </c:pt>
                  <c:pt idx="1213">
                    <c:v>3</c:v>
                  </c:pt>
                  <c:pt idx="1216">
                    <c:v>2</c:v>
                  </c:pt>
                  <c:pt idx="1218">
                    <c:v>2</c:v>
                  </c:pt>
                  <c:pt idx="1220">
                    <c:v>2</c:v>
                  </c:pt>
                  <c:pt idx="1222">
                    <c:v>2</c:v>
                  </c:pt>
                  <c:pt idx="1224">
                    <c:v>6</c:v>
                  </c:pt>
                  <c:pt idx="1230">
                    <c:v>2</c:v>
                  </c:pt>
                  <c:pt idx="1232">
                    <c:v>3</c:v>
                  </c:pt>
                  <c:pt idx="1235">
                    <c:v>2</c:v>
                  </c:pt>
                  <c:pt idx="1237">
                    <c:v>3</c:v>
                  </c:pt>
                  <c:pt idx="1240">
                    <c:v>2</c:v>
                  </c:pt>
                  <c:pt idx="1242">
                    <c:v>2</c:v>
                  </c:pt>
                  <c:pt idx="1244">
                    <c:v>2</c:v>
                  </c:pt>
                  <c:pt idx="1246">
                    <c:v>2</c:v>
                  </c:pt>
                  <c:pt idx="1248">
                    <c:v>6</c:v>
                  </c:pt>
                  <c:pt idx="1254">
                    <c:v>2</c:v>
                  </c:pt>
                  <c:pt idx="1256">
                    <c:v>3</c:v>
                  </c:pt>
                  <c:pt idx="1259">
                    <c:v>2</c:v>
                  </c:pt>
                  <c:pt idx="1261">
                    <c:v>3</c:v>
                  </c:pt>
                  <c:pt idx="1264">
                    <c:v>2</c:v>
                  </c:pt>
                  <c:pt idx="1266">
                    <c:v>2</c:v>
                  </c:pt>
                  <c:pt idx="1268">
                    <c:v>2</c:v>
                  </c:pt>
                  <c:pt idx="1270">
                    <c:v>2</c:v>
                  </c:pt>
                  <c:pt idx="1272">
                    <c:v>6</c:v>
                  </c:pt>
                  <c:pt idx="1278">
                    <c:v>2</c:v>
                  </c:pt>
                  <c:pt idx="1280">
                    <c:v>3</c:v>
                  </c:pt>
                  <c:pt idx="1283">
                    <c:v>2</c:v>
                  </c:pt>
                  <c:pt idx="1285">
                    <c:v>3</c:v>
                  </c:pt>
                  <c:pt idx="1288">
                    <c:v>2</c:v>
                  </c:pt>
                  <c:pt idx="1290">
                    <c:v>2</c:v>
                  </c:pt>
                  <c:pt idx="1292">
                    <c:v>2</c:v>
                  </c:pt>
                  <c:pt idx="1294">
                    <c:v>2</c:v>
                  </c:pt>
                  <c:pt idx="1296">
                    <c:v>6</c:v>
                  </c:pt>
                  <c:pt idx="1302">
                    <c:v>2</c:v>
                  </c:pt>
                  <c:pt idx="1304">
                    <c:v>3</c:v>
                  </c:pt>
                  <c:pt idx="1307">
                    <c:v>2</c:v>
                  </c:pt>
                  <c:pt idx="1309">
                    <c:v>3</c:v>
                  </c:pt>
                  <c:pt idx="1312">
                    <c:v>2</c:v>
                  </c:pt>
                  <c:pt idx="1314">
                    <c:v>2</c:v>
                  </c:pt>
                  <c:pt idx="1316">
                    <c:v>2</c:v>
                  </c:pt>
                  <c:pt idx="1318">
                    <c:v>2</c:v>
                  </c:pt>
                  <c:pt idx="1320">
                    <c:v>6</c:v>
                  </c:pt>
                  <c:pt idx="1326">
                    <c:v>2</c:v>
                  </c:pt>
                  <c:pt idx="1328">
                    <c:v>3</c:v>
                  </c:pt>
                  <c:pt idx="1331">
                    <c:v>2</c:v>
                  </c:pt>
                  <c:pt idx="1333">
                    <c:v>3</c:v>
                  </c:pt>
                  <c:pt idx="1336">
                    <c:v>2</c:v>
                  </c:pt>
                  <c:pt idx="1338">
                    <c:v>2</c:v>
                  </c:pt>
                  <c:pt idx="1340">
                    <c:v>2</c:v>
                  </c:pt>
                  <c:pt idx="1342">
                    <c:v>2</c:v>
                  </c:pt>
                  <c:pt idx="1344">
                    <c:v>6</c:v>
                  </c:pt>
                  <c:pt idx="1350">
                    <c:v>2</c:v>
                  </c:pt>
                  <c:pt idx="1352">
                    <c:v>3</c:v>
                  </c:pt>
                  <c:pt idx="1355">
                    <c:v>2</c:v>
                  </c:pt>
                  <c:pt idx="1357">
                    <c:v>3</c:v>
                  </c:pt>
                  <c:pt idx="1360">
                    <c:v>2</c:v>
                  </c:pt>
                  <c:pt idx="1362">
                    <c:v>2</c:v>
                  </c:pt>
                  <c:pt idx="1364">
                    <c:v>2</c:v>
                  </c:pt>
                  <c:pt idx="1366">
                    <c:v>2</c:v>
                  </c:pt>
                  <c:pt idx="1368">
                    <c:v>6</c:v>
                  </c:pt>
                  <c:pt idx="1374">
                    <c:v>2</c:v>
                  </c:pt>
                  <c:pt idx="1376">
                    <c:v>3</c:v>
                  </c:pt>
                  <c:pt idx="1379">
                    <c:v>2</c:v>
                  </c:pt>
                  <c:pt idx="1381">
                    <c:v>3</c:v>
                  </c:pt>
                  <c:pt idx="1384">
                    <c:v>2</c:v>
                  </c:pt>
                  <c:pt idx="1386">
                    <c:v>2</c:v>
                  </c:pt>
                  <c:pt idx="1388">
                    <c:v>2</c:v>
                  </c:pt>
                  <c:pt idx="1390">
                    <c:v>2</c:v>
                  </c:pt>
                  <c:pt idx="1392">
                    <c:v>6</c:v>
                  </c:pt>
                  <c:pt idx="1398">
                    <c:v>2</c:v>
                  </c:pt>
                  <c:pt idx="1400">
                    <c:v>3</c:v>
                  </c:pt>
                  <c:pt idx="1403">
                    <c:v>2</c:v>
                  </c:pt>
                  <c:pt idx="1405">
                    <c:v>3</c:v>
                  </c:pt>
                  <c:pt idx="1408">
                    <c:v>2</c:v>
                  </c:pt>
                  <c:pt idx="1410">
                    <c:v>2</c:v>
                  </c:pt>
                  <c:pt idx="1412">
                    <c:v>2</c:v>
                  </c:pt>
                  <c:pt idx="1414">
                    <c:v>2</c:v>
                  </c:pt>
                  <c:pt idx="1416">
                    <c:v>6</c:v>
                  </c:pt>
                  <c:pt idx="1422">
                    <c:v>2</c:v>
                  </c:pt>
                  <c:pt idx="1424">
                    <c:v>3</c:v>
                  </c:pt>
                  <c:pt idx="1427">
                    <c:v>2</c:v>
                  </c:pt>
                  <c:pt idx="1429">
                    <c:v>3</c:v>
                  </c:pt>
                  <c:pt idx="1432">
                    <c:v>2</c:v>
                  </c:pt>
                  <c:pt idx="1434">
                    <c:v>2</c:v>
                  </c:pt>
                  <c:pt idx="1436">
                    <c:v>2</c:v>
                  </c:pt>
                  <c:pt idx="1438">
                    <c:v>2</c:v>
                  </c:pt>
                  <c:pt idx="1440">
                    <c:v>6</c:v>
                  </c:pt>
                  <c:pt idx="1446">
                    <c:v>2</c:v>
                  </c:pt>
                  <c:pt idx="1448">
                    <c:v>3</c:v>
                  </c:pt>
                  <c:pt idx="1451">
                    <c:v>2</c:v>
                  </c:pt>
                  <c:pt idx="1453">
                    <c:v>3</c:v>
                  </c:pt>
                  <c:pt idx="1456">
                    <c:v>2</c:v>
                  </c:pt>
                  <c:pt idx="1458">
                    <c:v>2</c:v>
                  </c:pt>
                  <c:pt idx="1460">
                    <c:v>2</c:v>
                  </c:pt>
                  <c:pt idx="1462">
                    <c:v>2</c:v>
                  </c:pt>
                  <c:pt idx="1464">
                    <c:v>6</c:v>
                  </c:pt>
                  <c:pt idx="1470">
                    <c:v>2</c:v>
                  </c:pt>
                  <c:pt idx="1472">
                    <c:v>3</c:v>
                  </c:pt>
                  <c:pt idx="1475">
                    <c:v>2</c:v>
                  </c:pt>
                  <c:pt idx="1477">
                    <c:v>3</c:v>
                  </c:pt>
                  <c:pt idx="1480">
                    <c:v>2</c:v>
                  </c:pt>
                  <c:pt idx="1482">
                    <c:v>2</c:v>
                  </c:pt>
                  <c:pt idx="1484">
                    <c:v>2</c:v>
                  </c:pt>
                  <c:pt idx="1486">
                    <c:v>2</c:v>
                  </c:pt>
                  <c:pt idx="1488">
                    <c:v>6</c:v>
                  </c:pt>
                  <c:pt idx="1494">
                    <c:v>2</c:v>
                  </c:pt>
                  <c:pt idx="1496">
                    <c:v>3</c:v>
                  </c:pt>
                  <c:pt idx="1499">
                    <c:v>2</c:v>
                  </c:pt>
                  <c:pt idx="1501">
                    <c:v>3</c:v>
                  </c:pt>
                  <c:pt idx="1504">
                    <c:v>2</c:v>
                  </c:pt>
                  <c:pt idx="1506">
                    <c:v>2</c:v>
                  </c:pt>
                  <c:pt idx="1508">
                    <c:v>2</c:v>
                  </c:pt>
                  <c:pt idx="1510">
                    <c:v>2</c:v>
                  </c:pt>
                  <c:pt idx="1512">
                    <c:v>6</c:v>
                  </c:pt>
                  <c:pt idx="1518">
                    <c:v>2</c:v>
                  </c:pt>
                  <c:pt idx="1520">
                    <c:v>3</c:v>
                  </c:pt>
                  <c:pt idx="1523">
                    <c:v>2</c:v>
                  </c:pt>
                  <c:pt idx="1525">
                    <c:v>3</c:v>
                  </c:pt>
                  <c:pt idx="1528">
                    <c:v>2</c:v>
                  </c:pt>
                  <c:pt idx="1530">
                    <c:v>2</c:v>
                  </c:pt>
                  <c:pt idx="1532">
                    <c:v>2</c:v>
                  </c:pt>
                  <c:pt idx="1534">
                    <c:v>2</c:v>
                  </c:pt>
                  <c:pt idx="1536">
                    <c:v>6</c:v>
                  </c:pt>
                  <c:pt idx="1542">
                    <c:v>2</c:v>
                  </c:pt>
                  <c:pt idx="1544">
                    <c:v>3</c:v>
                  </c:pt>
                  <c:pt idx="1547">
                    <c:v>2</c:v>
                  </c:pt>
                  <c:pt idx="1549">
                    <c:v>3</c:v>
                  </c:pt>
                  <c:pt idx="1552">
                    <c:v>2</c:v>
                  </c:pt>
                  <c:pt idx="1554">
                    <c:v>2</c:v>
                  </c:pt>
                  <c:pt idx="1556">
                    <c:v>2</c:v>
                  </c:pt>
                  <c:pt idx="1558">
                    <c:v>2</c:v>
                  </c:pt>
                  <c:pt idx="1560">
                    <c:v>6</c:v>
                  </c:pt>
                  <c:pt idx="1566">
                    <c:v>2</c:v>
                  </c:pt>
                  <c:pt idx="1568">
                    <c:v>3</c:v>
                  </c:pt>
                  <c:pt idx="1571">
                    <c:v>2</c:v>
                  </c:pt>
                  <c:pt idx="1573">
                    <c:v>3</c:v>
                  </c:pt>
                  <c:pt idx="1576">
                    <c:v>2</c:v>
                  </c:pt>
                  <c:pt idx="1578">
                    <c:v>2</c:v>
                  </c:pt>
                  <c:pt idx="1580">
                    <c:v>2</c:v>
                  </c:pt>
                  <c:pt idx="1582">
                    <c:v>2</c:v>
                  </c:pt>
                  <c:pt idx="1584">
                    <c:v>6</c:v>
                  </c:pt>
                  <c:pt idx="1590">
                    <c:v>2</c:v>
                  </c:pt>
                  <c:pt idx="1592">
                    <c:v>3</c:v>
                  </c:pt>
                  <c:pt idx="1595">
                    <c:v>2</c:v>
                  </c:pt>
                  <c:pt idx="1597">
                    <c:v>3</c:v>
                  </c:pt>
                  <c:pt idx="1600">
                    <c:v>2</c:v>
                  </c:pt>
                  <c:pt idx="1602">
                    <c:v>2</c:v>
                  </c:pt>
                  <c:pt idx="1604">
                    <c:v>2</c:v>
                  </c:pt>
                  <c:pt idx="1606">
                    <c:v>2</c:v>
                  </c:pt>
                  <c:pt idx="1608">
                    <c:v>6</c:v>
                  </c:pt>
                  <c:pt idx="1614">
                    <c:v>2</c:v>
                  </c:pt>
                  <c:pt idx="1616">
                    <c:v>3</c:v>
                  </c:pt>
                  <c:pt idx="1619">
                    <c:v>2</c:v>
                  </c:pt>
                  <c:pt idx="1621">
                    <c:v>3</c:v>
                  </c:pt>
                  <c:pt idx="1624">
                    <c:v>2</c:v>
                  </c:pt>
                  <c:pt idx="1626">
                    <c:v>2</c:v>
                  </c:pt>
                  <c:pt idx="1628">
                    <c:v>2</c:v>
                  </c:pt>
                  <c:pt idx="1630">
                    <c:v>2</c:v>
                  </c:pt>
                  <c:pt idx="1632">
                    <c:v>6</c:v>
                  </c:pt>
                  <c:pt idx="1638">
                    <c:v>2</c:v>
                  </c:pt>
                  <c:pt idx="1640">
                    <c:v>3</c:v>
                  </c:pt>
                  <c:pt idx="1643">
                    <c:v>2</c:v>
                  </c:pt>
                  <c:pt idx="1645">
                    <c:v>3</c:v>
                  </c:pt>
                  <c:pt idx="1648">
                    <c:v>2</c:v>
                  </c:pt>
                  <c:pt idx="1650">
                    <c:v>2</c:v>
                  </c:pt>
                  <c:pt idx="1652">
                    <c:v>2</c:v>
                  </c:pt>
                  <c:pt idx="1654">
                    <c:v>2</c:v>
                  </c:pt>
                  <c:pt idx="1656">
                    <c:v>6</c:v>
                  </c:pt>
                  <c:pt idx="1662">
                    <c:v>2</c:v>
                  </c:pt>
                  <c:pt idx="1664">
                    <c:v>3</c:v>
                  </c:pt>
                  <c:pt idx="1667">
                    <c:v>2</c:v>
                  </c:pt>
                  <c:pt idx="1669">
                    <c:v>3</c:v>
                  </c:pt>
                  <c:pt idx="1672">
                    <c:v>2</c:v>
                  </c:pt>
                  <c:pt idx="1674">
                    <c:v>2</c:v>
                  </c:pt>
                  <c:pt idx="1676">
                    <c:v>2</c:v>
                  </c:pt>
                  <c:pt idx="1678">
                    <c:v>2</c:v>
                  </c:pt>
                  <c:pt idx="1680">
                    <c:v>6</c:v>
                  </c:pt>
                  <c:pt idx="1686">
                    <c:v>2</c:v>
                  </c:pt>
                  <c:pt idx="1688">
                    <c:v>3</c:v>
                  </c:pt>
                  <c:pt idx="1691">
                    <c:v>2</c:v>
                  </c:pt>
                  <c:pt idx="1693">
                    <c:v>3</c:v>
                  </c:pt>
                  <c:pt idx="1696">
                    <c:v>2</c:v>
                  </c:pt>
                  <c:pt idx="1698">
                    <c:v>2</c:v>
                  </c:pt>
                  <c:pt idx="1700">
                    <c:v>2</c:v>
                  </c:pt>
                  <c:pt idx="1702">
                    <c:v>2</c:v>
                  </c:pt>
                  <c:pt idx="1704">
                    <c:v>6</c:v>
                  </c:pt>
                  <c:pt idx="1710">
                    <c:v>2</c:v>
                  </c:pt>
                  <c:pt idx="1712">
                    <c:v>3</c:v>
                  </c:pt>
                  <c:pt idx="1715">
                    <c:v>2</c:v>
                  </c:pt>
                  <c:pt idx="1717">
                    <c:v>3</c:v>
                  </c:pt>
                  <c:pt idx="1720">
                    <c:v>2</c:v>
                  </c:pt>
                  <c:pt idx="1722">
                    <c:v>2</c:v>
                  </c:pt>
                  <c:pt idx="1724">
                    <c:v>2</c:v>
                  </c:pt>
                  <c:pt idx="1726">
                    <c:v>2</c:v>
                  </c:pt>
                  <c:pt idx="1728">
                    <c:v>6</c:v>
                  </c:pt>
                  <c:pt idx="1734">
                    <c:v>2</c:v>
                  </c:pt>
                  <c:pt idx="1736">
                    <c:v>3</c:v>
                  </c:pt>
                  <c:pt idx="1739">
                    <c:v>2</c:v>
                  </c:pt>
                  <c:pt idx="1741">
                    <c:v>3</c:v>
                  </c:pt>
                  <c:pt idx="1744">
                    <c:v>2</c:v>
                  </c:pt>
                  <c:pt idx="1746">
                    <c:v>2</c:v>
                  </c:pt>
                  <c:pt idx="1748">
                    <c:v>2</c:v>
                  </c:pt>
                  <c:pt idx="1750">
                    <c:v>2</c:v>
                  </c:pt>
                  <c:pt idx="1752">
                    <c:v>6</c:v>
                  </c:pt>
                  <c:pt idx="1758">
                    <c:v>2</c:v>
                  </c:pt>
                  <c:pt idx="1760">
                    <c:v>3</c:v>
                  </c:pt>
                  <c:pt idx="1763">
                    <c:v>2</c:v>
                  </c:pt>
                  <c:pt idx="1765">
                    <c:v>3</c:v>
                  </c:pt>
                  <c:pt idx="1768">
                    <c:v>2</c:v>
                  </c:pt>
                  <c:pt idx="1770">
                    <c:v>2</c:v>
                  </c:pt>
                  <c:pt idx="1772">
                    <c:v>2</c:v>
                  </c:pt>
                  <c:pt idx="1774">
                    <c:v>2</c:v>
                  </c:pt>
                  <c:pt idx="1776">
                    <c:v>6</c:v>
                  </c:pt>
                  <c:pt idx="1782">
                    <c:v>2</c:v>
                  </c:pt>
                  <c:pt idx="1784">
                    <c:v>3</c:v>
                  </c:pt>
                  <c:pt idx="1787">
                    <c:v>2</c:v>
                  </c:pt>
                  <c:pt idx="1789">
                    <c:v>3</c:v>
                  </c:pt>
                  <c:pt idx="1792">
                    <c:v>2</c:v>
                  </c:pt>
                  <c:pt idx="1794">
                    <c:v>2</c:v>
                  </c:pt>
                  <c:pt idx="1796">
                    <c:v>2</c:v>
                  </c:pt>
                  <c:pt idx="1798">
                    <c:v>2</c:v>
                  </c:pt>
                  <c:pt idx="1800">
                    <c:v>6</c:v>
                  </c:pt>
                  <c:pt idx="1806">
                    <c:v>2</c:v>
                  </c:pt>
                  <c:pt idx="1808">
                    <c:v>3</c:v>
                  </c:pt>
                  <c:pt idx="1811">
                    <c:v>2</c:v>
                  </c:pt>
                  <c:pt idx="1813">
                    <c:v>3</c:v>
                  </c:pt>
                  <c:pt idx="1816">
                    <c:v>2</c:v>
                  </c:pt>
                  <c:pt idx="1818">
                    <c:v>2</c:v>
                  </c:pt>
                  <c:pt idx="1820">
                    <c:v>2</c:v>
                  </c:pt>
                  <c:pt idx="1822">
                    <c:v>2</c:v>
                  </c:pt>
                  <c:pt idx="1824">
                    <c:v>6</c:v>
                  </c:pt>
                  <c:pt idx="1830">
                    <c:v>2</c:v>
                  </c:pt>
                  <c:pt idx="1832">
                    <c:v>3</c:v>
                  </c:pt>
                  <c:pt idx="1835">
                    <c:v>2</c:v>
                  </c:pt>
                  <c:pt idx="1837">
                    <c:v>3</c:v>
                  </c:pt>
                  <c:pt idx="1840">
                    <c:v>2</c:v>
                  </c:pt>
                  <c:pt idx="1842">
                    <c:v>2</c:v>
                  </c:pt>
                  <c:pt idx="1844">
                    <c:v>2</c:v>
                  </c:pt>
                  <c:pt idx="1846">
                    <c:v>2</c:v>
                  </c:pt>
                  <c:pt idx="1848">
                    <c:v>6</c:v>
                  </c:pt>
                  <c:pt idx="1854">
                    <c:v>2</c:v>
                  </c:pt>
                  <c:pt idx="1856">
                    <c:v>3</c:v>
                  </c:pt>
                  <c:pt idx="1859">
                    <c:v>2</c:v>
                  </c:pt>
                  <c:pt idx="1861">
                    <c:v>3</c:v>
                  </c:pt>
                  <c:pt idx="1864">
                    <c:v>2</c:v>
                  </c:pt>
                  <c:pt idx="1866">
                    <c:v>2</c:v>
                  </c:pt>
                  <c:pt idx="1868">
                    <c:v>2</c:v>
                  </c:pt>
                  <c:pt idx="1870">
                    <c:v>2</c:v>
                  </c:pt>
                  <c:pt idx="1872">
                    <c:v>6</c:v>
                  </c:pt>
                  <c:pt idx="1878">
                    <c:v>2</c:v>
                  </c:pt>
                  <c:pt idx="1880">
                    <c:v>3</c:v>
                  </c:pt>
                  <c:pt idx="1883">
                    <c:v>2</c:v>
                  </c:pt>
                  <c:pt idx="1885">
                    <c:v>3</c:v>
                  </c:pt>
                  <c:pt idx="1888">
                    <c:v>2</c:v>
                  </c:pt>
                  <c:pt idx="1890">
                    <c:v>2</c:v>
                  </c:pt>
                  <c:pt idx="1892">
                    <c:v>2</c:v>
                  </c:pt>
                  <c:pt idx="1894">
                    <c:v>2</c:v>
                  </c:pt>
                  <c:pt idx="1896">
                    <c:v>6</c:v>
                  </c:pt>
                  <c:pt idx="1902">
                    <c:v>2</c:v>
                  </c:pt>
                  <c:pt idx="1904">
                    <c:v>3</c:v>
                  </c:pt>
                  <c:pt idx="1907">
                    <c:v>2</c:v>
                  </c:pt>
                  <c:pt idx="1909">
                    <c:v>3</c:v>
                  </c:pt>
                  <c:pt idx="1912">
                    <c:v>2</c:v>
                  </c:pt>
                  <c:pt idx="1914">
                    <c:v>2</c:v>
                  </c:pt>
                  <c:pt idx="1916">
                    <c:v>2</c:v>
                  </c:pt>
                  <c:pt idx="1918">
                    <c:v>2</c:v>
                  </c:pt>
                  <c:pt idx="1920">
                    <c:v>6</c:v>
                  </c:pt>
                  <c:pt idx="1926">
                    <c:v>2</c:v>
                  </c:pt>
                  <c:pt idx="1928">
                    <c:v>3</c:v>
                  </c:pt>
                  <c:pt idx="1931">
                    <c:v>2</c:v>
                  </c:pt>
                  <c:pt idx="1933">
                    <c:v>3</c:v>
                  </c:pt>
                  <c:pt idx="1936">
                    <c:v>2</c:v>
                  </c:pt>
                  <c:pt idx="1938">
                    <c:v>2</c:v>
                  </c:pt>
                  <c:pt idx="1940">
                    <c:v>2</c:v>
                  </c:pt>
                  <c:pt idx="1942">
                    <c:v>2</c:v>
                  </c:pt>
                  <c:pt idx="1944">
                    <c:v>6</c:v>
                  </c:pt>
                  <c:pt idx="1950">
                    <c:v>2</c:v>
                  </c:pt>
                  <c:pt idx="1952">
                    <c:v>3</c:v>
                  </c:pt>
                  <c:pt idx="1955">
                    <c:v>2</c:v>
                  </c:pt>
                  <c:pt idx="1957">
                    <c:v>3</c:v>
                  </c:pt>
                  <c:pt idx="1960">
                    <c:v>2</c:v>
                  </c:pt>
                  <c:pt idx="1962">
                    <c:v>2</c:v>
                  </c:pt>
                  <c:pt idx="1964">
                    <c:v>2</c:v>
                  </c:pt>
                  <c:pt idx="1966">
                    <c:v>2</c:v>
                  </c:pt>
                  <c:pt idx="1968">
                    <c:v>6</c:v>
                  </c:pt>
                  <c:pt idx="1974">
                    <c:v>2</c:v>
                  </c:pt>
                  <c:pt idx="1976">
                    <c:v>3</c:v>
                  </c:pt>
                  <c:pt idx="1979">
                    <c:v>2</c:v>
                  </c:pt>
                  <c:pt idx="1981">
                    <c:v>3</c:v>
                  </c:pt>
                  <c:pt idx="1984">
                    <c:v>2</c:v>
                  </c:pt>
                  <c:pt idx="1986">
                    <c:v>2</c:v>
                  </c:pt>
                  <c:pt idx="1988">
                    <c:v>2</c:v>
                  </c:pt>
                  <c:pt idx="1990">
                    <c:v>2</c:v>
                  </c:pt>
                  <c:pt idx="1992">
                    <c:v>6</c:v>
                  </c:pt>
                  <c:pt idx="1998">
                    <c:v>2</c:v>
                  </c:pt>
                  <c:pt idx="2000">
                    <c:v>3</c:v>
                  </c:pt>
                  <c:pt idx="2003">
                    <c:v>2</c:v>
                  </c:pt>
                  <c:pt idx="2005">
                    <c:v>3</c:v>
                  </c:pt>
                  <c:pt idx="2008">
                    <c:v>2</c:v>
                  </c:pt>
                  <c:pt idx="2010">
                    <c:v>2</c:v>
                  </c:pt>
                  <c:pt idx="2012">
                    <c:v>2</c:v>
                  </c:pt>
                  <c:pt idx="2014">
                    <c:v>2</c:v>
                  </c:pt>
                  <c:pt idx="2016">
                    <c:v>6</c:v>
                  </c:pt>
                  <c:pt idx="2022">
                    <c:v>2</c:v>
                  </c:pt>
                  <c:pt idx="2024">
                    <c:v>3</c:v>
                  </c:pt>
                  <c:pt idx="2027">
                    <c:v>2</c:v>
                  </c:pt>
                  <c:pt idx="2029">
                    <c:v>3</c:v>
                  </c:pt>
                  <c:pt idx="2032">
                    <c:v>2</c:v>
                  </c:pt>
                  <c:pt idx="2034">
                    <c:v>2</c:v>
                  </c:pt>
                  <c:pt idx="2036">
                    <c:v>2</c:v>
                  </c:pt>
                  <c:pt idx="2038">
                    <c:v>2</c:v>
                  </c:pt>
                  <c:pt idx="2040">
                    <c:v>6</c:v>
                  </c:pt>
                  <c:pt idx="2046">
                    <c:v>2</c:v>
                  </c:pt>
                  <c:pt idx="2048">
                    <c:v>3</c:v>
                  </c:pt>
                  <c:pt idx="2051">
                    <c:v>2</c:v>
                  </c:pt>
                  <c:pt idx="2053">
                    <c:v>3</c:v>
                  </c:pt>
                  <c:pt idx="2056">
                    <c:v>2</c:v>
                  </c:pt>
                  <c:pt idx="2058">
                    <c:v>2</c:v>
                  </c:pt>
                  <c:pt idx="2060">
                    <c:v>2</c:v>
                  </c:pt>
                  <c:pt idx="2062">
                    <c:v>2</c:v>
                  </c:pt>
                  <c:pt idx="2064">
                    <c:v>6</c:v>
                  </c:pt>
                  <c:pt idx="2070">
                    <c:v>2</c:v>
                  </c:pt>
                  <c:pt idx="2072">
                    <c:v>3</c:v>
                  </c:pt>
                  <c:pt idx="2075">
                    <c:v>2</c:v>
                  </c:pt>
                  <c:pt idx="2077">
                    <c:v>3</c:v>
                  </c:pt>
                  <c:pt idx="2080">
                    <c:v>2</c:v>
                  </c:pt>
                  <c:pt idx="2082">
                    <c:v>2</c:v>
                  </c:pt>
                  <c:pt idx="2084">
                    <c:v>2</c:v>
                  </c:pt>
                  <c:pt idx="2086">
                    <c:v>2</c:v>
                  </c:pt>
                  <c:pt idx="2088">
                    <c:v>6</c:v>
                  </c:pt>
                  <c:pt idx="2094">
                    <c:v>2</c:v>
                  </c:pt>
                  <c:pt idx="2096">
                    <c:v>3</c:v>
                  </c:pt>
                  <c:pt idx="2099">
                    <c:v>2</c:v>
                  </c:pt>
                  <c:pt idx="2101">
                    <c:v>3</c:v>
                  </c:pt>
                  <c:pt idx="2104">
                    <c:v>2</c:v>
                  </c:pt>
                  <c:pt idx="2106">
                    <c:v>2</c:v>
                  </c:pt>
                  <c:pt idx="2108">
                    <c:v>2</c:v>
                  </c:pt>
                  <c:pt idx="2110">
                    <c:v>2</c:v>
                  </c:pt>
                  <c:pt idx="2112">
                    <c:v>6</c:v>
                  </c:pt>
                  <c:pt idx="2118">
                    <c:v>2</c:v>
                  </c:pt>
                  <c:pt idx="2120">
                    <c:v>3</c:v>
                  </c:pt>
                  <c:pt idx="2123">
                    <c:v>2</c:v>
                  </c:pt>
                  <c:pt idx="2125">
                    <c:v>3</c:v>
                  </c:pt>
                  <c:pt idx="2128">
                    <c:v>2</c:v>
                  </c:pt>
                  <c:pt idx="2130">
                    <c:v>2</c:v>
                  </c:pt>
                  <c:pt idx="2132">
                    <c:v>2</c:v>
                  </c:pt>
                  <c:pt idx="2134">
                    <c:v>2</c:v>
                  </c:pt>
                  <c:pt idx="2136">
                    <c:v>6</c:v>
                  </c:pt>
                  <c:pt idx="2142">
                    <c:v>2</c:v>
                  </c:pt>
                  <c:pt idx="2144">
                    <c:v>3</c:v>
                  </c:pt>
                  <c:pt idx="2147">
                    <c:v>2</c:v>
                  </c:pt>
                  <c:pt idx="2149">
                    <c:v>3</c:v>
                  </c:pt>
                  <c:pt idx="2152">
                    <c:v>2</c:v>
                  </c:pt>
                  <c:pt idx="2154">
                    <c:v>2</c:v>
                  </c:pt>
                  <c:pt idx="2156">
                    <c:v>2</c:v>
                  </c:pt>
                  <c:pt idx="2158">
                    <c:v>2</c:v>
                  </c:pt>
                  <c:pt idx="2160">
                    <c:v>6</c:v>
                  </c:pt>
                  <c:pt idx="2166">
                    <c:v>2</c:v>
                  </c:pt>
                  <c:pt idx="2168">
                    <c:v>3</c:v>
                  </c:pt>
                  <c:pt idx="2171">
                    <c:v>2</c:v>
                  </c:pt>
                  <c:pt idx="2173">
                    <c:v>3</c:v>
                  </c:pt>
                  <c:pt idx="2176">
                    <c:v>2</c:v>
                  </c:pt>
                  <c:pt idx="2178">
                    <c:v>2</c:v>
                  </c:pt>
                  <c:pt idx="2180">
                    <c:v>2</c:v>
                  </c:pt>
                  <c:pt idx="2182">
                    <c:v>2</c:v>
                  </c:pt>
                  <c:pt idx="2184">
                    <c:v>6</c:v>
                  </c:pt>
                  <c:pt idx="2190">
                    <c:v>2</c:v>
                  </c:pt>
                  <c:pt idx="2192">
                    <c:v>3</c:v>
                  </c:pt>
                  <c:pt idx="2195">
                    <c:v>2</c:v>
                  </c:pt>
                  <c:pt idx="2197">
                    <c:v>3</c:v>
                  </c:pt>
                  <c:pt idx="2200">
                    <c:v>2</c:v>
                  </c:pt>
                  <c:pt idx="2202">
                    <c:v>2</c:v>
                  </c:pt>
                  <c:pt idx="2204">
                    <c:v>2</c:v>
                  </c:pt>
                  <c:pt idx="2206">
                    <c:v>2</c:v>
                  </c:pt>
                  <c:pt idx="2208">
                    <c:v>6</c:v>
                  </c:pt>
                  <c:pt idx="2214">
                    <c:v>2</c:v>
                  </c:pt>
                  <c:pt idx="2216">
                    <c:v>3</c:v>
                  </c:pt>
                  <c:pt idx="2219">
                    <c:v>2</c:v>
                  </c:pt>
                  <c:pt idx="2221">
                    <c:v>3</c:v>
                  </c:pt>
                  <c:pt idx="2224">
                    <c:v>2</c:v>
                  </c:pt>
                  <c:pt idx="2226">
                    <c:v>2</c:v>
                  </c:pt>
                  <c:pt idx="2228">
                    <c:v>2</c:v>
                  </c:pt>
                  <c:pt idx="2230">
                    <c:v>2</c:v>
                  </c:pt>
                  <c:pt idx="2232">
                    <c:v>6</c:v>
                  </c:pt>
                  <c:pt idx="2238">
                    <c:v>2</c:v>
                  </c:pt>
                  <c:pt idx="2240">
                    <c:v>3</c:v>
                  </c:pt>
                  <c:pt idx="2243">
                    <c:v>2</c:v>
                  </c:pt>
                  <c:pt idx="2245">
                    <c:v>3</c:v>
                  </c:pt>
                  <c:pt idx="2248">
                    <c:v>2</c:v>
                  </c:pt>
                  <c:pt idx="2250">
                    <c:v>2</c:v>
                  </c:pt>
                  <c:pt idx="2252">
                    <c:v>2</c:v>
                  </c:pt>
                  <c:pt idx="2254">
                    <c:v>2</c:v>
                  </c:pt>
                  <c:pt idx="2256">
                    <c:v>6</c:v>
                  </c:pt>
                  <c:pt idx="2262">
                    <c:v>2</c:v>
                  </c:pt>
                  <c:pt idx="2264">
                    <c:v>3</c:v>
                  </c:pt>
                  <c:pt idx="2267">
                    <c:v>2</c:v>
                  </c:pt>
                  <c:pt idx="2269">
                    <c:v>3</c:v>
                  </c:pt>
                  <c:pt idx="2272">
                    <c:v>2</c:v>
                  </c:pt>
                  <c:pt idx="2274">
                    <c:v>2</c:v>
                  </c:pt>
                  <c:pt idx="2276">
                    <c:v>2</c:v>
                  </c:pt>
                  <c:pt idx="2278">
                    <c:v>2</c:v>
                  </c:pt>
                  <c:pt idx="2280">
                    <c:v>6</c:v>
                  </c:pt>
                  <c:pt idx="2286">
                    <c:v>2</c:v>
                  </c:pt>
                  <c:pt idx="2288">
                    <c:v>3</c:v>
                  </c:pt>
                  <c:pt idx="2291">
                    <c:v>2</c:v>
                  </c:pt>
                  <c:pt idx="2293">
                    <c:v>3</c:v>
                  </c:pt>
                  <c:pt idx="2296">
                    <c:v>2</c:v>
                  </c:pt>
                  <c:pt idx="2298">
                    <c:v>2</c:v>
                  </c:pt>
                  <c:pt idx="2300">
                    <c:v>2</c:v>
                  </c:pt>
                  <c:pt idx="2302">
                    <c:v>2</c:v>
                  </c:pt>
                  <c:pt idx="2304">
                    <c:v>6</c:v>
                  </c:pt>
                  <c:pt idx="2310">
                    <c:v>2</c:v>
                  </c:pt>
                  <c:pt idx="2312">
                    <c:v>3</c:v>
                  </c:pt>
                  <c:pt idx="2315">
                    <c:v>2</c:v>
                  </c:pt>
                  <c:pt idx="2317">
                    <c:v>3</c:v>
                  </c:pt>
                  <c:pt idx="2320">
                    <c:v>2</c:v>
                  </c:pt>
                  <c:pt idx="2322">
                    <c:v>2</c:v>
                  </c:pt>
                  <c:pt idx="2324">
                    <c:v>2</c:v>
                  </c:pt>
                  <c:pt idx="2326">
                    <c:v>2</c:v>
                  </c:pt>
                  <c:pt idx="2328">
                    <c:v>6</c:v>
                  </c:pt>
                  <c:pt idx="2334">
                    <c:v>2</c:v>
                  </c:pt>
                  <c:pt idx="2336">
                    <c:v>3</c:v>
                  </c:pt>
                  <c:pt idx="2339">
                    <c:v>2</c:v>
                  </c:pt>
                  <c:pt idx="2341">
                    <c:v>3</c:v>
                  </c:pt>
                  <c:pt idx="2344">
                    <c:v>2</c:v>
                  </c:pt>
                  <c:pt idx="2346">
                    <c:v>2</c:v>
                  </c:pt>
                  <c:pt idx="2348">
                    <c:v>2</c:v>
                  </c:pt>
                  <c:pt idx="2350">
                    <c:v>2</c:v>
                  </c:pt>
                  <c:pt idx="2352">
                    <c:v>6</c:v>
                  </c:pt>
                  <c:pt idx="2358">
                    <c:v>2</c:v>
                  </c:pt>
                  <c:pt idx="2360">
                    <c:v>3</c:v>
                  </c:pt>
                  <c:pt idx="2363">
                    <c:v>2</c:v>
                  </c:pt>
                  <c:pt idx="2365">
                    <c:v>3</c:v>
                  </c:pt>
                  <c:pt idx="2368">
                    <c:v>2</c:v>
                  </c:pt>
                  <c:pt idx="2370">
                    <c:v>2</c:v>
                  </c:pt>
                  <c:pt idx="2372">
                    <c:v>2</c:v>
                  </c:pt>
                  <c:pt idx="2374">
                    <c:v>2</c:v>
                  </c:pt>
                  <c:pt idx="2376">
                    <c:v>6</c:v>
                  </c:pt>
                  <c:pt idx="2382">
                    <c:v>2</c:v>
                  </c:pt>
                  <c:pt idx="2384">
                    <c:v>3</c:v>
                  </c:pt>
                  <c:pt idx="2387">
                    <c:v>2</c:v>
                  </c:pt>
                  <c:pt idx="2389">
                    <c:v>3</c:v>
                  </c:pt>
                  <c:pt idx="2392">
                    <c:v>2</c:v>
                  </c:pt>
                  <c:pt idx="2394">
                    <c:v>2</c:v>
                  </c:pt>
                  <c:pt idx="2396">
                    <c:v>2</c:v>
                  </c:pt>
                  <c:pt idx="2398">
                    <c:v>2</c:v>
                  </c:pt>
                  <c:pt idx="2400">
                    <c:v>6</c:v>
                  </c:pt>
                  <c:pt idx="2406">
                    <c:v>2</c:v>
                  </c:pt>
                  <c:pt idx="2408">
                    <c:v>3</c:v>
                  </c:pt>
                  <c:pt idx="2411">
                    <c:v>2</c:v>
                  </c:pt>
                  <c:pt idx="2413">
                    <c:v>3</c:v>
                  </c:pt>
                  <c:pt idx="2416">
                    <c:v>2</c:v>
                  </c:pt>
                  <c:pt idx="2418">
                    <c:v>2</c:v>
                  </c:pt>
                  <c:pt idx="2420">
                    <c:v>2</c:v>
                  </c:pt>
                  <c:pt idx="2422">
                    <c:v>2</c:v>
                  </c:pt>
                  <c:pt idx="2424">
                    <c:v>6</c:v>
                  </c:pt>
                  <c:pt idx="2430">
                    <c:v>2</c:v>
                  </c:pt>
                  <c:pt idx="2432">
                    <c:v>3</c:v>
                  </c:pt>
                  <c:pt idx="2435">
                    <c:v>2</c:v>
                  </c:pt>
                  <c:pt idx="2437">
                    <c:v>3</c:v>
                  </c:pt>
                  <c:pt idx="2440">
                    <c:v>2</c:v>
                  </c:pt>
                  <c:pt idx="2442">
                    <c:v>2</c:v>
                  </c:pt>
                  <c:pt idx="2444">
                    <c:v>2</c:v>
                  </c:pt>
                  <c:pt idx="2446">
                    <c:v>2</c:v>
                  </c:pt>
                  <c:pt idx="2448">
                    <c:v>6</c:v>
                  </c:pt>
                  <c:pt idx="2454">
                    <c:v>2</c:v>
                  </c:pt>
                  <c:pt idx="2456">
                    <c:v>3</c:v>
                  </c:pt>
                  <c:pt idx="2459">
                    <c:v>2</c:v>
                  </c:pt>
                  <c:pt idx="2461">
                    <c:v>3</c:v>
                  </c:pt>
                  <c:pt idx="2464">
                    <c:v>2</c:v>
                  </c:pt>
                  <c:pt idx="2466">
                    <c:v>2</c:v>
                  </c:pt>
                  <c:pt idx="2468">
                    <c:v>2</c:v>
                  </c:pt>
                  <c:pt idx="2470">
                    <c:v>2</c:v>
                  </c:pt>
                  <c:pt idx="2472">
                    <c:v>6</c:v>
                  </c:pt>
                  <c:pt idx="2478">
                    <c:v>2</c:v>
                  </c:pt>
                  <c:pt idx="2480">
                    <c:v>3</c:v>
                  </c:pt>
                  <c:pt idx="2483">
                    <c:v>2</c:v>
                  </c:pt>
                  <c:pt idx="2485">
                    <c:v>3</c:v>
                  </c:pt>
                  <c:pt idx="2488">
                    <c:v>2</c:v>
                  </c:pt>
                  <c:pt idx="2490">
                    <c:v>2</c:v>
                  </c:pt>
                  <c:pt idx="2492">
                    <c:v>2</c:v>
                  </c:pt>
                  <c:pt idx="2494">
                    <c:v>2</c:v>
                  </c:pt>
                  <c:pt idx="2496">
                    <c:v>6</c:v>
                  </c:pt>
                  <c:pt idx="2502">
                    <c:v>2</c:v>
                  </c:pt>
                  <c:pt idx="2504">
                    <c:v>3</c:v>
                  </c:pt>
                  <c:pt idx="2507">
                    <c:v>2</c:v>
                  </c:pt>
                  <c:pt idx="2509">
                    <c:v>3</c:v>
                  </c:pt>
                  <c:pt idx="2512">
                    <c:v>2</c:v>
                  </c:pt>
                  <c:pt idx="2514">
                    <c:v>2</c:v>
                  </c:pt>
                  <c:pt idx="2516">
                    <c:v>2</c:v>
                  </c:pt>
                  <c:pt idx="2518">
                    <c:v>2</c:v>
                  </c:pt>
                  <c:pt idx="2520">
                    <c:v>6</c:v>
                  </c:pt>
                  <c:pt idx="2526">
                    <c:v>2</c:v>
                  </c:pt>
                  <c:pt idx="2528">
                    <c:v>3</c:v>
                  </c:pt>
                  <c:pt idx="2531">
                    <c:v>2</c:v>
                  </c:pt>
                  <c:pt idx="2533">
                    <c:v>3</c:v>
                  </c:pt>
                  <c:pt idx="2536">
                    <c:v>2</c:v>
                  </c:pt>
                  <c:pt idx="2538">
                    <c:v>2</c:v>
                  </c:pt>
                  <c:pt idx="2540">
                    <c:v>2</c:v>
                  </c:pt>
                  <c:pt idx="2542">
                    <c:v>2</c:v>
                  </c:pt>
                  <c:pt idx="2544">
                    <c:v>6</c:v>
                  </c:pt>
                  <c:pt idx="2550">
                    <c:v>2</c:v>
                  </c:pt>
                  <c:pt idx="2552">
                    <c:v>3</c:v>
                  </c:pt>
                  <c:pt idx="2555">
                    <c:v>2</c:v>
                  </c:pt>
                  <c:pt idx="2557">
                    <c:v>3</c:v>
                  </c:pt>
                  <c:pt idx="2560">
                    <c:v>2</c:v>
                  </c:pt>
                  <c:pt idx="2562">
                    <c:v>2</c:v>
                  </c:pt>
                  <c:pt idx="2564">
                    <c:v>2</c:v>
                  </c:pt>
                  <c:pt idx="2566">
                    <c:v>2</c:v>
                  </c:pt>
                  <c:pt idx="2568">
                    <c:v>6</c:v>
                  </c:pt>
                  <c:pt idx="2574">
                    <c:v>2</c:v>
                  </c:pt>
                  <c:pt idx="2576">
                    <c:v>3</c:v>
                  </c:pt>
                  <c:pt idx="2579">
                    <c:v>2</c:v>
                  </c:pt>
                  <c:pt idx="2581">
                    <c:v>3</c:v>
                  </c:pt>
                  <c:pt idx="2584">
                    <c:v>2</c:v>
                  </c:pt>
                  <c:pt idx="2586">
                    <c:v>2</c:v>
                  </c:pt>
                  <c:pt idx="2588">
                    <c:v>2</c:v>
                  </c:pt>
                  <c:pt idx="2590">
                    <c:v>2</c:v>
                  </c:pt>
                  <c:pt idx="2592">
                    <c:v>6</c:v>
                  </c:pt>
                  <c:pt idx="2598">
                    <c:v>2</c:v>
                  </c:pt>
                  <c:pt idx="2600">
                    <c:v>3</c:v>
                  </c:pt>
                  <c:pt idx="2603">
                    <c:v>2</c:v>
                  </c:pt>
                  <c:pt idx="2605">
                    <c:v>3</c:v>
                  </c:pt>
                  <c:pt idx="2608">
                    <c:v>2</c:v>
                  </c:pt>
                  <c:pt idx="2610">
                    <c:v>2</c:v>
                  </c:pt>
                  <c:pt idx="2612">
                    <c:v>2</c:v>
                  </c:pt>
                  <c:pt idx="2614">
                    <c:v>2</c:v>
                  </c:pt>
                  <c:pt idx="2616">
                    <c:v>6</c:v>
                  </c:pt>
                  <c:pt idx="2622">
                    <c:v>2</c:v>
                  </c:pt>
                  <c:pt idx="2624">
                    <c:v>3</c:v>
                  </c:pt>
                  <c:pt idx="2627">
                    <c:v>2</c:v>
                  </c:pt>
                  <c:pt idx="2629">
                    <c:v>3</c:v>
                  </c:pt>
                  <c:pt idx="2632">
                    <c:v>2</c:v>
                  </c:pt>
                  <c:pt idx="2634">
                    <c:v>2</c:v>
                  </c:pt>
                  <c:pt idx="2636">
                    <c:v>2</c:v>
                  </c:pt>
                  <c:pt idx="2638">
                    <c:v>2</c:v>
                  </c:pt>
                  <c:pt idx="2640">
                    <c:v>6</c:v>
                  </c:pt>
                  <c:pt idx="2646">
                    <c:v>2</c:v>
                  </c:pt>
                  <c:pt idx="2648">
                    <c:v>3</c:v>
                  </c:pt>
                  <c:pt idx="2651">
                    <c:v>2</c:v>
                  </c:pt>
                  <c:pt idx="2653">
                    <c:v>3</c:v>
                  </c:pt>
                  <c:pt idx="2656">
                    <c:v>2</c:v>
                  </c:pt>
                  <c:pt idx="2658">
                    <c:v>2</c:v>
                  </c:pt>
                  <c:pt idx="2660">
                    <c:v>2</c:v>
                  </c:pt>
                  <c:pt idx="2662">
                    <c:v>2</c:v>
                  </c:pt>
                  <c:pt idx="2664">
                    <c:v>6</c:v>
                  </c:pt>
                  <c:pt idx="2670">
                    <c:v>2</c:v>
                  </c:pt>
                  <c:pt idx="2672">
                    <c:v>3</c:v>
                  </c:pt>
                  <c:pt idx="2675">
                    <c:v>2</c:v>
                  </c:pt>
                  <c:pt idx="2677">
                    <c:v>3</c:v>
                  </c:pt>
                  <c:pt idx="2680">
                    <c:v>2</c:v>
                  </c:pt>
                  <c:pt idx="2682">
                    <c:v>2</c:v>
                  </c:pt>
                  <c:pt idx="2684">
                    <c:v>2</c:v>
                  </c:pt>
                  <c:pt idx="2686">
                    <c:v>2</c:v>
                  </c:pt>
                  <c:pt idx="2688">
                    <c:v>6</c:v>
                  </c:pt>
                  <c:pt idx="2694">
                    <c:v>2</c:v>
                  </c:pt>
                  <c:pt idx="2696">
                    <c:v>3</c:v>
                  </c:pt>
                  <c:pt idx="2699">
                    <c:v>2</c:v>
                  </c:pt>
                  <c:pt idx="2701">
                    <c:v>3</c:v>
                  </c:pt>
                  <c:pt idx="2704">
                    <c:v>2</c:v>
                  </c:pt>
                  <c:pt idx="2706">
                    <c:v>2</c:v>
                  </c:pt>
                  <c:pt idx="2708">
                    <c:v>2</c:v>
                  </c:pt>
                  <c:pt idx="2710">
                    <c:v>2</c:v>
                  </c:pt>
                  <c:pt idx="2712">
                    <c:v>6</c:v>
                  </c:pt>
                  <c:pt idx="2718">
                    <c:v>2</c:v>
                  </c:pt>
                  <c:pt idx="2720">
                    <c:v>3</c:v>
                  </c:pt>
                  <c:pt idx="2723">
                    <c:v>2</c:v>
                  </c:pt>
                  <c:pt idx="2725">
                    <c:v>3</c:v>
                  </c:pt>
                  <c:pt idx="2728">
                    <c:v>2</c:v>
                  </c:pt>
                  <c:pt idx="2730">
                    <c:v>2</c:v>
                  </c:pt>
                  <c:pt idx="2732">
                    <c:v>2</c:v>
                  </c:pt>
                  <c:pt idx="2734">
                    <c:v>2</c:v>
                  </c:pt>
                  <c:pt idx="2736">
                    <c:v>6</c:v>
                  </c:pt>
                  <c:pt idx="2742">
                    <c:v>2</c:v>
                  </c:pt>
                  <c:pt idx="2744">
                    <c:v>3</c:v>
                  </c:pt>
                  <c:pt idx="2747">
                    <c:v>2</c:v>
                  </c:pt>
                  <c:pt idx="2749">
                    <c:v>3</c:v>
                  </c:pt>
                  <c:pt idx="2752">
                    <c:v>2</c:v>
                  </c:pt>
                  <c:pt idx="2754">
                    <c:v>2</c:v>
                  </c:pt>
                  <c:pt idx="2756">
                    <c:v>2</c:v>
                  </c:pt>
                  <c:pt idx="2758">
                    <c:v>2</c:v>
                  </c:pt>
                  <c:pt idx="2760">
                    <c:v>6</c:v>
                  </c:pt>
                  <c:pt idx="2766">
                    <c:v>2</c:v>
                  </c:pt>
                  <c:pt idx="2768">
                    <c:v>3</c:v>
                  </c:pt>
                  <c:pt idx="2771">
                    <c:v>2</c:v>
                  </c:pt>
                  <c:pt idx="2773">
                    <c:v>3</c:v>
                  </c:pt>
                  <c:pt idx="2776">
                    <c:v>2</c:v>
                  </c:pt>
                  <c:pt idx="2778">
                    <c:v>2</c:v>
                  </c:pt>
                  <c:pt idx="2780">
                    <c:v>2</c:v>
                  </c:pt>
                  <c:pt idx="2782">
                    <c:v>2</c:v>
                  </c:pt>
                  <c:pt idx="2784">
                    <c:v>6</c:v>
                  </c:pt>
                  <c:pt idx="2790">
                    <c:v>2</c:v>
                  </c:pt>
                  <c:pt idx="2792">
                    <c:v>3</c:v>
                  </c:pt>
                  <c:pt idx="2795">
                    <c:v>2</c:v>
                  </c:pt>
                  <c:pt idx="2797">
                    <c:v>3</c:v>
                  </c:pt>
                  <c:pt idx="2800">
                    <c:v>2</c:v>
                  </c:pt>
                  <c:pt idx="2802">
                    <c:v>2</c:v>
                  </c:pt>
                  <c:pt idx="2804">
                    <c:v>2</c:v>
                  </c:pt>
                  <c:pt idx="2806">
                    <c:v>2</c:v>
                  </c:pt>
                  <c:pt idx="2808">
                    <c:v>6</c:v>
                  </c:pt>
                  <c:pt idx="2814">
                    <c:v>2</c:v>
                  </c:pt>
                  <c:pt idx="2816">
                    <c:v>3</c:v>
                  </c:pt>
                  <c:pt idx="2819">
                    <c:v>2</c:v>
                  </c:pt>
                  <c:pt idx="2821">
                    <c:v>3</c:v>
                  </c:pt>
                  <c:pt idx="2824">
                    <c:v>2</c:v>
                  </c:pt>
                  <c:pt idx="2826">
                    <c:v>2</c:v>
                  </c:pt>
                  <c:pt idx="2828">
                    <c:v>2</c:v>
                  </c:pt>
                  <c:pt idx="2830">
                    <c:v>2</c:v>
                  </c:pt>
                  <c:pt idx="2832">
                    <c:v>6</c:v>
                  </c:pt>
                  <c:pt idx="2838">
                    <c:v>2</c:v>
                  </c:pt>
                  <c:pt idx="2840">
                    <c:v>3</c:v>
                  </c:pt>
                  <c:pt idx="2843">
                    <c:v>2</c:v>
                  </c:pt>
                  <c:pt idx="2845">
                    <c:v>3</c:v>
                  </c:pt>
                  <c:pt idx="2848">
                    <c:v>2</c:v>
                  </c:pt>
                  <c:pt idx="2850">
                    <c:v>2</c:v>
                  </c:pt>
                  <c:pt idx="2852">
                    <c:v>2</c:v>
                  </c:pt>
                  <c:pt idx="2854">
                    <c:v>2</c:v>
                  </c:pt>
                  <c:pt idx="2856">
                    <c:v>6</c:v>
                  </c:pt>
                  <c:pt idx="2862">
                    <c:v>2</c:v>
                  </c:pt>
                  <c:pt idx="2864">
                    <c:v>3</c:v>
                  </c:pt>
                  <c:pt idx="2867">
                    <c:v>2</c:v>
                  </c:pt>
                  <c:pt idx="2869">
                    <c:v>3</c:v>
                  </c:pt>
                  <c:pt idx="2872">
                    <c:v>2</c:v>
                  </c:pt>
                  <c:pt idx="2874">
                    <c:v>2</c:v>
                  </c:pt>
                  <c:pt idx="2876">
                    <c:v>2</c:v>
                  </c:pt>
                  <c:pt idx="2878">
                    <c:v>2</c:v>
                  </c:pt>
                  <c:pt idx="2880">
                    <c:v>6</c:v>
                  </c:pt>
                  <c:pt idx="2886">
                    <c:v>2</c:v>
                  </c:pt>
                  <c:pt idx="2888">
                    <c:v>3</c:v>
                  </c:pt>
                  <c:pt idx="2891">
                    <c:v>2</c:v>
                  </c:pt>
                  <c:pt idx="2893">
                    <c:v>3</c:v>
                  </c:pt>
                  <c:pt idx="2896">
                    <c:v>2</c:v>
                  </c:pt>
                  <c:pt idx="2898">
                    <c:v>2</c:v>
                  </c:pt>
                  <c:pt idx="2900">
                    <c:v>2</c:v>
                  </c:pt>
                  <c:pt idx="2902">
                    <c:v>2</c:v>
                  </c:pt>
                  <c:pt idx="2904">
                    <c:v>6</c:v>
                  </c:pt>
                  <c:pt idx="2910">
                    <c:v>2</c:v>
                  </c:pt>
                  <c:pt idx="2912">
                    <c:v>3</c:v>
                  </c:pt>
                  <c:pt idx="2915">
                    <c:v>2</c:v>
                  </c:pt>
                  <c:pt idx="2917">
                    <c:v>3</c:v>
                  </c:pt>
                  <c:pt idx="2920">
                    <c:v>2</c:v>
                  </c:pt>
                  <c:pt idx="2922">
                    <c:v>2</c:v>
                  </c:pt>
                  <c:pt idx="2924">
                    <c:v>2</c:v>
                  </c:pt>
                  <c:pt idx="2926">
                    <c:v>2</c:v>
                  </c:pt>
                  <c:pt idx="2928">
                    <c:v>6</c:v>
                  </c:pt>
                  <c:pt idx="2934">
                    <c:v>2</c:v>
                  </c:pt>
                  <c:pt idx="2936">
                    <c:v>3</c:v>
                  </c:pt>
                  <c:pt idx="2939">
                    <c:v>2</c:v>
                  </c:pt>
                  <c:pt idx="2941">
                    <c:v>3</c:v>
                  </c:pt>
                  <c:pt idx="2944">
                    <c:v>2</c:v>
                  </c:pt>
                  <c:pt idx="2946">
                    <c:v>2</c:v>
                  </c:pt>
                  <c:pt idx="2948">
                    <c:v>2</c:v>
                  </c:pt>
                  <c:pt idx="2950">
                    <c:v>2</c:v>
                  </c:pt>
                  <c:pt idx="2952">
                    <c:v>6</c:v>
                  </c:pt>
                  <c:pt idx="2958">
                    <c:v>2</c:v>
                  </c:pt>
                  <c:pt idx="2960">
                    <c:v>3</c:v>
                  </c:pt>
                  <c:pt idx="2963">
                    <c:v>2</c:v>
                  </c:pt>
                  <c:pt idx="2965">
                    <c:v>3</c:v>
                  </c:pt>
                  <c:pt idx="2968">
                    <c:v>2</c:v>
                  </c:pt>
                  <c:pt idx="2970">
                    <c:v>2</c:v>
                  </c:pt>
                  <c:pt idx="2972">
                    <c:v>2</c:v>
                  </c:pt>
                  <c:pt idx="2974">
                    <c:v>2</c:v>
                  </c:pt>
                  <c:pt idx="2976">
                    <c:v>6</c:v>
                  </c:pt>
                  <c:pt idx="2982">
                    <c:v>2</c:v>
                  </c:pt>
                  <c:pt idx="2984">
                    <c:v>3</c:v>
                  </c:pt>
                  <c:pt idx="2987">
                    <c:v>2</c:v>
                  </c:pt>
                  <c:pt idx="2989">
                    <c:v>3</c:v>
                  </c:pt>
                  <c:pt idx="2992">
                    <c:v>2</c:v>
                  </c:pt>
                  <c:pt idx="2994">
                    <c:v>2</c:v>
                  </c:pt>
                  <c:pt idx="2996">
                    <c:v>2</c:v>
                  </c:pt>
                  <c:pt idx="2998">
                    <c:v>2</c:v>
                  </c:pt>
                  <c:pt idx="3000">
                    <c:v>6</c:v>
                  </c:pt>
                  <c:pt idx="3006">
                    <c:v>2</c:v>
                  </c:pt>
                  <c:pt idx="3008">
                    <c:v>3</c:v>
                  </c:pt>
                  <c:pt idx="3011">
                    <c:v>2</c:v>
                  </c:pt>
                  <c:pt idx="3013">
                    <c:v>3</c:v>
                  </c:pt>
                  <c:pt idx="3016">
                    <c:v>2</c:v>
                  </c:pt>
                  <c:pt idx="3018">
                    <c:v>2</c:v>
                  </c:pt>
                  <c:pt idx="3020">
                    <c:v>2</c:v>
                  </c:pt>
                  <c:pt idx="3022">
                    <c:v>2</c:v>
                  </c:pt>
                  <c:pt idx="3024">
                    <c:v>6</c:v>
                  </c:pt>
                  <c:pt idx="3030">
                    <c:v>2</c:v>
                  </c:pt>
                  <c:pt idx="3032">
                    <c:v>3</c:v>
                  </c:pt>
                  <c:pt idx="3035">
                    <c:v>2</c:v>
                  </c:pt>
                  <c:pt idx="3037">
                    <c:v>3</c:v>
                  </c:pt>
                  <c:pt idx="3040">
                    <c:v>2</c:v>
                  </c:pt>
                  <c:pt idx="3042">
                    <c:v>2</c:v>
                  </c:pt>
                  <c:pt idx="3044">
                    <c:v>2</c:v>
                  </c:pt>
                  <c:pt idx="3046">
                    <c:v>2</c:v>
                  </c:pt>
                  <c:pt idx="3048">
                    <c:v>6</c:v>
                  </c:pt>
                  <c:pt idx="3054">
                    <c:v>2</c:v>
                  </c:pt>
                  <c:pt idx="3056">
                    <c:v>3</c:v>
                  </c:pt>
                  <c:pt idx="3059">
                    <c:v>2</c:v>
                  </c:pt>
                  <c:pt idx="3061">
                    <c:v>3</c:v>
                  </c:pt>
                  <c:pt idx="3064">
                    <c:v>2</c:v>
                  </c:pt>
                  <c:pt idx="3066">
                    <c:v>2</c:v>
                  </c:pt>
                  <c:pt idx="3068">
                    <c:v>2</c:v>
                  </c:pt>
                  <c:pt idx="3070">
                    <c:v>2</c:v>
                  </c:pt>
                  <c:pt idx="3072">
                    <c:v>6</c:v>
                  </c:pt>
                  <c:pt idx="3078">
                    <c:v>2</c:v>
                  </c:pt>
                  <c:pt idx="3080">
                    <c:v>3</c:v>
                  </c:pt>
                  <c:pt idx="3083">
                    <c:v>2</c:v>
                  </c:pt>
                  <c:pt idx="3085">
                    <c:v>3</c:v>
                  </c:pt>
                  <c:pt idx="3088">
                    <c:v>2</c:v>
                  </c:pt>
                  <c:pt idx="3090">
                    <c:v>2</c:v>
                  </c:pt>
                  <c:pt idx="3092">
                    <c:v>2</c:v>
                  </c:pt>
                  <c:pt idx="3094">
                    <c:v>2</c:v>
                  </c:pt>
                  <c:pt idx="3096">
                    <c:v>6</c:v>
                  </c:pt>
                  <c:pt idx="3102">
                    <c:v>2</c:v>
                  </c:pt>
                  <c:pt idx="3104">
                    <c:v>3</c:v>
                  </c:pt>
                  <c:pt idx="3107">
                    <c:v>2</c:v>
                  </c:pt>
                  <c:pt idx="3109">
                    <c:v>3</c:v>
                  </c:pt>
                  <c:pt idx="3112">
                    <c:v>2</c:v>
                  </c:pt>
                  <c:pt idx="3114">
                    <c:v>2</c:v>
                  </c:pt>
                  <c:pt idx="3116">
                    <c:v>2</c:v>
                  </c:pt>
                  <c:pt idx="3118">
                    <c:v>2</c:v>
                  </c:pt>
                  <c:pt idx="3120">
                    <c:v>6</c:v>
                  </c:pt>
                  <c:pt idx="3126">
                    <c:v>2</c:v>
                  </c:pt>
                  <c:pt idx="3128">
                    <c:v>3</c:v>
                  </c:pt>
                  <c:pt idx="3131">
                    <c:v>2</c:v>
                  </c:pt>
                  <c:pt idx="3133">
                    <c:v>3</c:v>
                  </c:pt>
                  <c:pt idx="3136">
                    <c:v>2</c:v>
                  </c:pt>
                  <c:pt idx="3138">
                    <c:v>2</c:v>
                  </c:pt>
                  <c:pt idx="3140">
                    <c:v>2</c:v>
                  </c:pt>
                  <c:pt idx="3142">
                    <c:v>2</c:v>
                  </c:pt>
                  <c:pt idx="3144">
                    <c:v>6</c:v>
                  </c:pt>
                  <c:pt idx="3150">
                    <c:v>2</c:v>
                  </c:pt>
                  <c:pt idx="3152">
                    <c:v>3</c:v>
                  </c:pt>
                  <c:pt idx="3155">
                    <c:v>2</c:v>
                  </c:pt>
                  <c:pt idx="3157">
                    <c:v>3</c:v>
                  </c:pt>
                  <c:pt idx="3160">
                    <c:v>2</c:v>
                  </c:pt>
                  <c:pt idx="3162">
                    <c:v>2</c:v>
                  </c:pt>
                  <c:pt idx="3164">
                    <c:v>2</c:v>
                  </c:pt>
                  <c:pt idx="3166">
                    <c:v>2</c:v>
                  </c:pt>
                  <c:pt idx="3168">
                    <c:v>6</c:v>
                  </c:pt>
                  <c:pt idx="3174">
                    <c:v>2</c:v>
                  </c:pt>
                  <c:pt idx="3176">
                    <c:v>3</c:v>
                  </c:pt>
                  <c:pt idx="3179">
                    <c:v>2</c:v>
                  </c:pt>
                  <c:pt idx="3181">
                    <c:v>3</c:v>
                  </c:pt>
                  <c:pt idx="3184">
                    <c:v>2</c:v>
                  </c:pt>
                  <c:pt idx="3186">
                    <c:v>2</c:v>
                  </c:pt>
                  <c:pt idx="3188">
                    <c:v>2</c:v>
                  </c:pt>
                  <c:pt idx="3190">
                    <c:v>2</c:v>
                  </c:pt>
                  <c:pt idx="3192">
                    <c:v>6</c:v>
                  </c:pt>
                  <c:pt idx="3198">
                    <c:v>2</c:v>
                  </c:pt>
                  <c:pt idx="3200">
                    <c:v>3</c:v>
                  </c:pt>
                  <c:pt idx="3203">
                    <c:v>2</c:v>
                  </c:pt>
                  <c:pt idx="3205">
                    <c:v>3</c:v>
                  </c:pt>
                  <c:pt idx="3208">
                    <c:v>2</c:v>
                  </c:pt>
                  <c:pt idx="3210">
                    <c:v>2</c:v>
                  </c:pt>
                  <c:pt idx="3212">
                    <c:v>2</c:v>
                  </c:pt>
                  <c:pt idx="3214">
                    <c:v>2</c:v>
                  </c:pt>
                  <c:pt idx="3216">
                    <c:v>6</c:v>
                  </c:pt>
                  <c:pt idx="3222">
                    <c:v>2</c:v>
                  </c:pt>
                  <c:pt idx="3224">
                    <c:v>3</c:v>
                  </c:pt>
                  <c:pt idx="3227">
                    <c:v>2</c:v>
                  </c:pt>
                  <c:pt idx="3229">
                    <c:v>3</c:v>
                  </c:pt>
                  <c:pt idx="3232">
                    <c:v>2</c:v>
                  </c:pt>
                  <c:pt idx="3234">
                    <c:v>2</c:v>
                  </c:pt>
                  <c:pt idx="3236">
                    <c:v>2</c:v>
                  </c:pt>
                  <c:pt idx="3238">
                    <c:v>2</c:v>
                  </c:pt>
                  <c:pt idx="3240">
                    <c:v>6</c:v>
                  </c:pt>
                  <c:pt idx="3246">
                    <c:v>2</c:v>
                  </c:pt>
                  <c:pt idx="3248">
                    <c:v>3</c:v>
                  </c:pt>
                  <c:pt idx="3251">
                    <c:v>2</c:v>
                  </c:pt>
                  <c:pt idx="3253">
                    <c:v>3</c:v>
                  </c:pt>
                  <c:pt idx="3256">
                    <c:v>2</c:v>
                  </c:pt>
                  <c:pt idx="3258">
                    <c:v>2</c:v>
                  </c:pt>
                  <c:pt idx="3260">
                    <c:v>2</c:v>
                  </c:pt>
                  <c:pt idx="3262">
                    <c:v>2</c:v>
                  </c:pt>
                  <c:pt idx="3264">
                    <c:v>6</c:v>
                  </c:pt>
                  <c:pt idx="3270">
                    <c:v>2</c:v>
                  </c:pt>
                  <c:pt idx="3272">
                    <c:v>3</c:v>
                  </c:pt>
                  <c:pt idx="3275">
                    <c:v>2</c:v>
                  </c:pt>
                  <c:pt idx="3277">
                    <c:v>3</c:v>
                  </c:pt>
                  <c:pt idx="3280">
                    <c:v>2</c:v>
                  </c:pt>
                  <c:pt idx="3282">
                    <c:v>2</c:v>
                  </c:pt>
                  <c:pt idx="3284">
                    <c:v>2</c:v>
                  </c:pt>
                  <c:pt idx="3286">
                    <c:v>2</c:v>
                  </c:pt>
                  <c:pt idx="3288">
                    <c:v>6</c:v>
                  </c:pt>
                  <c:pt idx="3294">
                    <c:v>2</c:v>
                  </c:pt>
                  <c:pt idx="3296">
                    <c:v>3</c:v>
                  </c:pt>
                  <c:pt idx="3299">
                    <c:v>2</c:v>
                  </c:pt>
                  <c:pt idx="3301">
                    <c:v>3</c:v>
                  </c:pt>
                  <c:pt idx="3304">
                    <c:v>2</c:v>
                  </c:pt>
                  <c:pt idx="3306">
                    <c:v>2</c:v>
                  </c:pt>
                  <c:pt idx="3308">
                    <c:v>2</c:v>
                  </c:pt>
                  <c:pt idx="3310">
                    <c:v>2</c:v>
                  </c:pt>
                  <c:pt idx="3312">
                    <c:v>6</c:v>
                  </c:pt>
                  <c:pt idx="3318">
                    <c:v>2</c:v>
                  </c:pt>
                  <c:pt idx="3320">
                    <c:v>3</c:v>
                  </c:pt>
                  <c:pt idx="3323">
                    <c:v>2</c:v>
                  </c:pt>
                  <c:pt idx="3325">
                    <c:v>3</c:v>
                  </c:pt>
                  <c:pt idx="3328">
                    <c:v>2</c:v>
                  </c:pt>
                  <c:pt idx="3330">
                    <c:v>2</c:v>
                  </c:pt>
                  <c:pt idx="3332">
                    <c:v>2</c:v>
                  </c:pt>
                  <c:pt idx="3334">
                    <c:v>2</c:v>
                  </c:pt>
                  <c:pt idx="3336">
                    <c:v>6</c:v>
                  </c:pt>
                  <c:pt idx="3342">
                    <c:v>2</c:v>
                  </c:pt>
                  <c:pt idx="3344">
                    <c:v>3</c:v>
                  </c:pt>
                  <c:pt idx="3347">
                    <c:v>2</c:v>
                  </c:pt>
                  <c:pt idx="3349">
                    <c:v>3</c:v>
                  </c:pt>
                  <c:pt idx="3352">
                    <c:v>2</c:v>
                  </c:pt>
                  <c:pt idx="3354">
                    <c:v>2</c:v>
                  </c:pt>
                  <c:pt idx="3356">
                    <c:v>2</c:v>
                  </c:pt>
                  <c:pt idx="3358">
                    <c:v>2</c:v>
                  </c:pt>
                  <c:pt idx="3360">
                    <c:v>6</c:v>
                  </c:pt>
                  <c:pt idx="3366">
                    <c:v>2</c:v>
                  </c:pt>
                  <c:pt idx="3368">
                    <c:v>3</c:v>
                  </c:pt>
                  <c:pt idx="3371">
                    <c:v>2</c:v>
                  </c:pt>
                  <c:pt idx="3373">
                    <c:v>3</c:v>
                  </c:pt>
                  <c:pt idx="3376">
                    <c:v>2</c:v>
                  </c:pt>
                  <c:pt idx="3378">
                    <c:v>2</c:v>
                  </c:pt>
                  <c:pt idx="3380">
                    <c:v>2</c:v>
                  </c:pt>
                  <c:pt idx="3382">
                    <c:v>2</c:v>
                  </c:pt>
                  <c:pt idx="3384">
                    <c:v>6</c:v>
                  </c:pt>
                  <c:pt idx="3390">
                    <c:v>2</c:v>
                  </c:pt>
                  <c:pt idx="3392">
                    <c:v>3</c:v>
                  </c:pt>
                  <c:pt idx="3395">
                    <c:v>2</c:v>
                  </c:pt>
                  <c:pt idx="3397">
                    <c:v>3</c:v>
                  </c:pt>
                  <c:pt idx="3400">
                    <c:v>2</c:v>
                  </c:pt>
                  <c:pt idx="3402">
                    <c:v>2</c:v>
                  </c:pt>
                  <c:pt idx="3404">
                    <c:v>2</c:v>
                  </c:pt>
                  <c:pt idx="3406">
                    <c:v>2</c:v>
                  </c:pt>
                  <c:pt idx="3408">
                    <c:v>6</c:v>
                  </c:pt>
                  <c:pt idx="3414">
                    <c:v>2</c:v>
                  </c:pt>
                  <c:pt idx="3416">
                    <c:v>3</c:v>
                  </c:pt>
                  <c:pt idx="3419">
                    <c:v>2</c:v>
                  </c:pt>
                  <c:pt idx="3421">
                    <c:v>3</c:v>
                  </c:pt>
                  <c:pt idx="3424">
                    <c:v>2</c:v>
                  </c:pt>
                  <c:pt idx="3426">
                    <c:v>2</c:v>
                  </c:pt>
                  <c:pt idx="3428">
                    <c:v>2</c:v>
                  </c:pt>
                  <c:pt idx="3430">
                    <c:v>2</c:v>
                  </c:pt>
                  <c:pt idx="3432">
                    <c:v>6</c:v>
                  </c:pt>
                  <c:pt idx="3438">
                    <c:v>2</c:v>
                  </c:pt>
                  <c:pt idx="3440">
                    <c:v>3</c:v>
                  </c:pt>
                  <c:pt idx="3443">
                    <c:v>2</c:v>
                  </c:pt>
                  <c:pt idx="3445">
                    <c:v>3</c:v>
                  </c:pt>
                  <c:pt idx="3448">
                    <c:v>2</c:v>
                  </c:pt>
                  <c:pt idx="3450">
                    <c:v>2</c:v>
                  </c:pt>
                  <c:pt idx="3452">
                    <c:v>2</c:v>
                  </c:pt>
                  <c:pt idx="3454">
                    <c:v>2</c:v>
                  </c:pt>
                  <c:pt idx="3456">
                    <c:v>6</c:v>
                  </c:pt>
                  <c:pt idx="3462">
                    <c:v>2</c:v>
                  </c:pt>
                  <c:pt idx="3464">
                    <c:v>3</c:v>
                  </c:pt>
                  <c:pt idx="3467">
                    <c:v>2</c:v>
                  </c:pt>
                  <c:pt idx="3469">
                    <c:v>3</c:v>
                  </c:pt>
                  <c:pt idx="3472">
                    <c:v>2</c:v>
                  </c:pt>
                  <c:pt idx="3474">
                    <c:v>2</c:v>
                  </c:pt>
                  <c:pt idx="3476">
                    <c:v>2</c:v>
                  </c:pt>
                  <c:pt idx="3478">
                    <c:v>2</c:v>
                  </c:pt>
                  <c:pt idx="3480">
                    <c:v>6</c:v>
                  </c:pt>
                  <c:pt idx="3486">
                    <c:v>2</c:v>
                  </c:pt>
                  <c:pt idx="3488">
                    <c:v>3</c:v>
                  </c:pt>
                  <c:pt idx="3491">
                    <c:v>2</c:v>
                  </c:pt>
                  <c:pt idx="3493">
                    <c:v>3</c:v>
                  </c:pt>
                  <c:pt idx="3496">
                    <c:v>2</c:v>
                  </c:pt>
                  <c:pt idx="3498">
                    <c:v>2</c:v>
                  </c:pt>
                  <c:pt idx="3500">
                    <c:v>2</c:v>
                  </c:pt>
                  <c:pt idx="3502">
                    <c:v>2</c:v>
                  </c:pt>
                  <c:pt idx="3504">
                    <c:v>6</c:v>
                  </c:pt>
                  <c:pt idx="3510">
                    <c:v>2</c:v>
                  </c:pt>
                  <c:pt idx="3512">
                    <c:v>3</c:v>
                  </c:pt>
                  <c:pt idx="3515">
                    <c:v>2</c:v>
                  </c:pt>
                  <c:pt idx="3517">
                    <c:v>3</c:v>
                  </c:pt>
                  <c:pt idx="3520">
                    <c:v>2</c:v>
                  </c:pt>
                  <c:pt idx="3522">
                    <c:v>2</c:v>
                  </c:pt>
                  <c:pt idx="3524">
                    <c:v>2</c:v>
                  </c:pt>
                  <c:pt idx="3526">
                    <c:v>2</c:v>
                  </c:pt>
                  <c:pt idx="3528">
                    <c:v>6</c:v>
                  </c:pt>
                  <c:pt idx="3534">
                    <c:v>2</c:v>
                  </c:pt>
                  <c:pt idx="3536">
                    <c:v>3</c:v>
                  </c:pt>
                  <c:pt idx="3539">
                    <c:v>2</c:v>
                  </c:pt>
                  <c:pt idx="3541">
                    <c:v>3</c:v>
                  </c:pt>
                  <c:pt idx="3544">
                    <c:v>2</c:v>
                  </c:pt>
                  <c:pt idx="3546">
                    <c:v>2</c:v>
                  </c:pt>
                  <c:pt idx="3548">
                    <c:v>2</c:v>
                  </c:pt>
                  <c:pt idx="3550">
                    <c:v>2</c:v>
                  </c:pt>
                  <c:pt idx="3552">
                    <c:v>6</c:v>
                  </c:pt>
                  <c:pt idx="3558">
                    <c:v>2</c:v>
                  </c:pt>
                  <c:pt idx="3560">
                    <c:v>3</c:v>
                  </c:pt>
                  <c:pt idx="3563">
                    <c:v>2</c:v>
                  </c:pt>
                  <c:pt idx="3565">
                    <c:v>3</c:v>
                  </c:pt>
                  <c:pt idx="3568">
                    <c:v>2</c:v>
                  </c:pt>
                  <c:pt idx="3570">
                    <c:v>2</c:v>
                  </c:pt>
                  <c:pt idx="3572">
                    <c:v>2</c:v>
                  </c:pt>
                  <c:pt idx="3574">
                    <c:v>2</c:v>
                  </c:pt>
                  <c:pt idx="3576">
                    <c:v>6</c:v>
                  </c:pt>
                  <c:pt idx="3582">
                    <c:v>2</c:v>
                  </c:pt>
                  <c:pt idx="3584">
                    <c:v>3</c:v>
                  </c:pt>
                  <c:pt idx="3587">
                    <c:v>2</c:v>
                  </c:pt>
                  <c:pt idx="3589">
                    <c:v>3</c:v>
                  </c:pt>
                  <c:pt idx="3592">
                    <c:v>2</c:v>
                  </c:pt>
                  <c:pt idx="3594">
                    <c:v>2</c:v>
                  </c:pt>
                  <c:pt idx="3596">
                    <c:v>2</c:v>
                  </c:pt>
                  <c:pt idx="3598">
                    <c:v>2</c:v>
                  </c:pt>
                  <c:pt idx="3600">
                    <c:v>6</c:v>
                  </c:pt>
                  <c:pt idx="3606">
                    <c:v>2</c:v>
                  </c:pt>
                  <c:pt idx="3608">
                    <c:v>3</c:v>
                  </c:pt>
                  <c:pt idx="3611">
                    <c:v>2</c:v>
                  </c:pt>
                  <c:pt idx="3613">
                    <c:v>3</c:v>
                  </c:pt>
                  <c:pt idx="3616">
                    <c:v>2</c:v>
                  </c:pt>
                  <c:pt idx="3618">
                    <c:v>2</c:v>
                  </c:pt>
                  <c:pt idx="3620">
                    <c:v>2</c:v>
                  </c:pt>
                  <c:pt idx="3622">
                    <c:v>2</c:v>
                  </c:pt>
                  <c:pt idx="3624">
                    <c:v>6</c:v>
                  </c:pt>
                  <c:pt idx="3630">
                    <c:v>2</c:v>
                  </c:pt>
                  <c:pt idx="3632">
                    <c:v>3</c:v>
                  </c:pt>
                  <c:pt idx="3635">
                    <c:v>2</c:v>
                  </c:pt>
                  <c:pt idx="3637">
                    <c:v>3</c:v>
                  </c:pt>
                  <c:pt idx="3640">
                    <c:v>2</c:v>
                  </c:pt>
                  <c:pt idx="3642">
                    <c:v>2</c:v>
                  </c:pt>
                  <c:pt idx="3644">
                    <c:v>2</c:v>
                  </c:pt>
                  <c:pt idx="3646">
                    <c:v>2</c:v>
                  </c:pt>
                  <c:pt idx="3648">
                    <c:v>6</c:v>
                  </c:pt>
                  <c:pt idx="3654">
                    <c:v>2</c:v>
                  </c:pt>
                  <c:pt idx="3656">
                    <c:v>3</c:v>
                  </c:pt>
                  <c:pt idx="3659">
                    <c:v>2</c:v>
                  </c:pt>
                  <c:pt idx="3661">
                    <c:v>3</c:v>
                  </c:pt>
                  <c:pt idx="3664">
                    <c:v>2</c:v>
                  </c:pt>
                  <c:pt idx="3666">
                    <c:v>2</c:v>
                  </c:pt>
                  <c:pt idx="3668">
                    <c:v>2</c:v>
                  </c:pt>
                  <c:pt idx="3670">
                    <c:v>2</c:v>
                  </c:pt>
                  <c:pt idx="3672">
                    <c:v>6</c:v>
                  </c:pt>
                  <c:pt idx="3678">
                    <c:v>2</c:v>
                  </c:pt>
                  <c:pt idx="3680">
                    <c:v>3</c:v>
                  </c:pt>
                  <c:pt idx="3683">
                    <c:v>2</c:v>
                  </c:pt>
                  <c:pt idx="3685">
                    <c:v>3</c:v>
                  </c:pt>
                  <c:pt idx="3688">
                    <c:v>2</c:v>
                  </c:pt>
                  <c:pt idx="3690">
                    <c:v>2</c:v>
                  </c:pt>
                  <c:pt idx="3692">
                    <c:v>2</c:v>
                  </c:pt>
                  <c:pt idx="3694">
                    <c:v>2</c:v>
                  </c:pt>
                  <c:pt idx="3696">
                    <c:v>6</c:v>
                  </c:pt>
                  <c:pt idx="3702">
                    <c:v>2</c:v>
                  </c:pt>
                  <c:pt idx="3704">
                    <c:v>3</c:v>
                  </c:pt>
                  <c:pt idx="3707">
                    <c:v>2</c:v>
                  </c:pt>
                  <c:pt idx="3709">
                    <c:v>3</c:v>
                  </c:pt>
                  <c:pt idx="3712">
                    <c:v>2</c:v>
                  </c:pt>
                  <c:pt idx="3714">
                    <c:v>2</c:v>
                  </c:pt>
                  <c:pt idx="3716">
                    <c:v>2</c:v>
                  </c:pt>
                  <c:pt idx="3718">
                    <c:v>2</c:v>
                  </c:pt>
                  <c:pt idx="3720">
                    <c:v>6</c:v>
                  </c:pt>
                  <c:pt idx="3726">
                    <c:v>2</c:v>
                  </c:pt>
                  <c:pt idx="3728">
                    <c:v>3</c:v>
                  </c:pt>
                  <c:pt idx="3731">
                    <c:v>2</c:v>
                  </c:pt>
                  <c:pt idx="3733">
                    <c:v>3</c:v>
                  </c:pt>
                  <c:pt idx="3736">
                    <c:v>2</c:v>
                  </c:pt>
                  <c:pt idx="3738">
                    <c:v>2</c:v>
                  </c:pt>
                  <c:pt idx="3740">
                    <c:v>2</c:v>
                  </c:pt>
                  <c:pt idx="3742">
                    <c:v>2</c:v>
                  </c:pt>
                  <c:pt idx="3744">
                    <c:v>6</c:v>
                  </c:pt>
                  <c:pt idx="3750">
                    <c:v>2</c:v>
                  </c:pt>
                  <c:pt idx="3752">
                    <c:v>3</c:v>
                  </c:pt>
                  <c:pt idx="3755">
                    <c:v>2</c:v>
                  </c:pt>
                  <c:pt idx="3757">
                    <c:v>3</c:v>
                  </c:pt>
                  <c:pt idx="3760">
                    <c:v>2</c:v>
                  </c:pt>
                  <c:pt idx="3762">
                    <c:v>2</c:v>
                  </c:pt>
                  <c:pt idx="3764">
                    <c:v>2</c:v>
                  </c:pt>
                  <c:pt idx="3766">
                    <c:v>2</c:v>
                  </c:pt>
                  <c:pt idx="3768">
                    <c:v>6</c:v>
                  </c:pt>
                  <c:pt idx="3774">
                    <c:v>2</c:v>
                  </c:pt>
                  <c:pt idx="3776">
                    <c:v>3</c:v>
                  </c:pt>
                  <c:pt idx="3779">
                    <c:v>2</c:v>
                  </c:pt>
                  <c:pt idx="3781">
                    <c:v>3</c:v>
                  </c:pt>
                  <c:pt idx="3784">
                    <c:v>2</c:v>
                  </c:pt>
                  <c:pt idx="3786">
                    <c:v>2</c:v>
                  </c:pt>
                  <c:pt idx="3788">
                    <c:v>2</c:v>
                  </c:pt>
                  <c:pt idx="3790">
                    <c:v>2</c:v>
                  </c:pt>
                  <c:pt idx="3792">
                    <c:v>6</c:v>
                  </c:pt>
                  <c:pt idx="3798">
                    <c:v>2</c:v>
                  </c:pt>
                  <c:pt idx="3800">
                    <c:v>3</c:v>
                  </c:pt>
                  <c:pt idx="3803">
                    <c:v>2</c:v>
                  </c:pt>
                  <c:pt idx="3805">
                    <c:v>3</c:v>
                  </c:pt>
                  <c:pt idx="3808">
                    <c:v>2</c:v>
                  </c:pt>
                  <c:pt idx="3810">
                    <c:v>2</c:v>
                  </c:pt>
                  <c:pt idx="3812">
                    <c:v>2</c:v>
                  </c:pt>
                  <c:pt idx="3814">
                    <c:v>2</c:v>
                  </c:pt>
                  <c:pt idx="3816">
                    <c:v>6</c:v>
                  </c:pt>
                  <c:pt idx="3822">
                    <c:v>2</c:v>
                  </c:pt>
                  <c:pt idx="3824">
                    <c:v>3</c:v>
                  </c:pt>
                  <c:pt idx="3827">
                    <c:v>2</c:v>
                  </c:pt>
                  <c:pt idx="3829">
                    <c:v>3</c:v>
                  </c:pt>
                  <c:pt idx="3832">
                    <c:v>2</c:v>
                  </c:pt>
                  <c:pt idx="3834">
                    <c:v>2</c:v>
                  </c:pt>
                  <c:pt idx="3836">
                    <c:v>2</c:v>
                  </c:pt>
                  <c:pt idx="3838">
                    <c:v>2</c:v>
                  </c:pt>
                  <c:pt idx="3840">
                    <c:v>6</c:v>
                  </c:pt>
                  <c:pt idx="3846">
                    <c:v>2</c:v>
                  </c:pt>
                  <c:pt idx="3848">
                    <c:v>3</c:v>
                  </c:pt>
                  <c:pt idx="3851">
                    <c:v>2</c:v>
                  </c:pt>
                  <c:pt idx="3853">
                    <c:v>3</c:v>
                  </c:pt>
                  <c:pt idx="3856">
                    <c:v>2</c:v>
                  </c:pt>
                  <c:pt idx="3858">
                    <c:v>2</c:v>
                  </c:pt>
                  <c:pt idx="3860">
                    <c:v>2</c:v>
                  </c:pt>
                  <c:pt idx="3862">
                    <c:v>2</c:v>
                  </c:pt>
                  <c:pt idx="3864">
                    <c:v>6</c:v>
                  </c:pt>
                  <c:pt idx="3870">
                    <c:v>2</c:v>
                  </c:pt>
                  <c:pt idx="3872">
                    <c:v>3</c:v>
                  </c:pt>
                  <c:pt idx="3875">
                    <c:v>2</c:v>
                  </c:pt>
                  <c:pt idx="3877">
                    <c:v>3</c:v>
                  </c:pt>
                  <c:pt idx="3880">
                    <c:v>2</c:v>
                  </c:pt>
                  <c:pt idx="3882">
                    <c:v>2</c:v>
                  </c:pt>
                  <c:pt idx="3884">
                    <c:v>2</c:v>
                  </c:pt>
                  <c:pt idx="3886">
                    <c:v>2</c:v>
                  </c:pt>
                  <c:pt idx="3888">
                    <c:v>6</c:v>
                  </c:pt>
                  <c:pt idx="3894">
                    <c:v>2</c:v>
                  </c:pt>
                  <c:pt idx="3896">
                    <c:v>3</c:v>
                  </c:pt>
                  <c:pt idx="3899">
                    <c:v>2</c:v>
                  </c:pt>
                  <c:pt idx="3901">
                    <c:v>3</c:v>
                  </c:pt>
                  <c:pt idx="3904">
                    <c:v>2</c:v>
                  </c:pt>
                  <c:pt idx="3906">
                    <c:v>2</c:v>
                  </c:pt>
                  <c:pt idx="3908">
                    <c:v>2</c:v>
                  </c:pt>
                  <c:pt idx="3910">
                    <c:v>2</c:v>
                  </c:pt>
                  <c:pt idx="3912">
                    <c:v>6</c:v>
                  </c:pt>
                  <c:pt idx="3918">
                    <c:v>2</c:v>
                  </c:pt>
                  <c:pt idx="3920">
                    <c:v>3</c:v>
                  </c:pt>
                  <c:pt idx="3923">
                    <c:v>2</c:v>
                  </c:pt>
                  <c:pt idx="3925">
                    <c:v>3</c:v>
                  </c:pt>
                  <c:pt idx="3928">
                    <c:v>2</c:v>
                  </c:pt>
                  <c:pt idx="3930">
                    <c:v>2</c:v>
                  </c:pt>
                  <c:pt idx="3932">
                    <c:v>2</c:v>
                  </c:pt>
                  <c:pt idx="3934">
                    <c:v>2</c:v>
                  </c:pt>
                  <c:pt idx="3936">
                    <c:v>6</c:v>
                  </c:pt>
                  <c:pt idx="3942">
                    <c:v>2</c:v>
                  </c:pt>
                  <c:pt idx="3944">
                    <c:v>3</c:v>
                  </c:pt>
                  <c:pt idx="3947">
                    <c:v>2</c:v>
                  </c:pt>
                  <c:pt idx="3949">
                    <c:v>3</c:v>
                  </c:pt>
                  <c:pt idx="3952">
                    <c:v>2</c:v>
                  </c:pt>
                  <c:pt idx="3954">
                    <c:v>2</c:v>
                  </c:pt>
                  <c:pt idx="3956">
                    <c:v>2</c:v>
                  </c:pt>
                  <c:pt idx="3958">
                    <c:v>2</c:v>
                  </c:pt>
                  <c:pt idx="3960">
                    <c:v>6</c:v>
                  </c:pt>
                  <c:pt idx="3966">
                    <c:v>2</c:v>
                  </c:pt>
                  <c:pt idx="3968">
                    <c:v>3</c:v>
                  </c:pt>
                  <c:pt idx="3971">
                    <c:v>2</c:v>
                  </c:pt>
                  <c:pt idx="3973">
                    <c:v>3</c:v>
                  </c:pt>
                  <c:pt idx="3976">
                    <c:v>2</c:v>
                  </c:pt>
                  <c:pt idx="3978">
                    <c:v>2</c:v>
                  </c:pt>
                  <c:pt idx="3980">
                    <c:v>2</c:v>
                  </c:pt>
                  <c:pt idx="3982">
                    <c:v>2</c:v>
                  </c:pt>
                  <c:pt idx="3984">
                    <c:v>6</c:v>
                  </c:pt>
                  <c:pt idx="3990">
                    <c:v>2</c:v>
                  </c:pt>
                  <c:pt idx="3992">
                    <c:v>3</c:v>
                  </c:pt>
                  <c:pt idx="3995">
                    <c:v>2</c:v>
                  </c:pt>
                  <c:pt idx="3997">
                    <c:v>3</c:v>
                  </c:pt>
                  <c:pt idx="4000">
                    <c:v>2</c:v>
                  </c:pt>
                  <c:pt idx="4002">
                    <c:v>2</c:v>
                  </c:pt>
                  <c:pt idx="4004">
                    <c:v>2</c:v>
                  </c:pt>
                  <c:pt idx="4006">
                    <c:v>2</c:v>
                  </c:pt>
                  <c:pt idx="4008">
                    <c:v>6</c:v>
                  </c:pt>
                  <c:pt idx="4014">
                    <c:v>2</c:v>
                  </c:pt>
                  <c:pt idx="4016">
                    <c:v>3</c:v>
                  </c:pt>
                  <c:pt idx="4019">
                    <c:v>2</c:v>
                  </c:pt>
                  <c:pt idx="4021">
                    <c:v>3</c:v>
                  </c:pt>
                  <c:pt idx="4024">
                    <c:v>2</c:v>
                  </c:pt>
                  <c:pt idx="4026">
                    <c:v>2</c:v>
                  </c:pt>
                  <c:pt idx="4028">
                    <c:v>2</c:v>
                  </c:pt>
                  <c:pt idx="4030">
                    <c:v>2</c:v>
                  </c:pt>
                  <c:pt idx="4032">
                    <c:v>6</c:v>
                  </c:pt>
                  <c:pt idx="4038">
                    <c:v>2</c:v>
                  </c:pt>
                  <c:pt idx="4040">
                    <c:v>3</c:v>
                  </c:pt>
                  <c:pt idx="4043">
                    <c:v>2</c:v>
                  </c:pt>
                  <c:pt idx="4045">
                    <c:v>3</c:v>
                  </c:pt>
                  <c:pt idx="4048">
                    <c:v>2</c:v>
                  </c:pt>
                  <c:pt idx="4050">
                    <c:v>2</c:v>
                  </c:pt>
                  <c:pt idx="4052">
                    <c:v>2</c:v>
                  </c:pt>
                  <c:pt idx="4054">
                    <c:v>2</c:v>
                  </c:pt>
                  <c:pt idx="4056">
                    <c:v>6</c:v>
                  </c:pt>
                  <c:pt idx="4062">
                    <c:v>2</c:v>
                  </c:pt>
                  <c:pt idx="4064">
                    <c:v>3</c:v>
                  </c:pt>
                  <c:pt idx="4067">
                    <c:v>2</c:v>
                  </c:pt>
                  <c:pt idx="4069">
                    <c:v>3</c:v>
                  </c:pt>
                  <c:pt idx="4072">
                    <c:v>2</c:v>
                  </c:pt>
                  <c:pt idx="4074">
                    <c:v>2</c:v>
                  </c:pt>
                  <c:pt idx="4076">
                    <c:v>2</c:v>
                  </c:pt>
                  <c:pt idx="4078">
                    <c:v>2</c:v>
                  </c:pt>
                  <c:pt idx="4080">
                    <c:v>6</c:v>
                  </c:pt>
                  <c:pt idx="4086">
                    <c:v>2</c:v>
                  </c:pt>
                  <c:pt idx="4088">
                    <c:v>3</c:v>
                  </c:pt>
                  <c:pt idx="4091">
                    <c:v>2</c:v>
                  </c:pt>
                  <c:pt idx="4093">
                    <c:v>3</c:v>
                  </c:pt>
                  <c:pt idx="4096">
                    <c:v>2</c:v>
                  </c:pt>
                  <c:pt idx="4098">
                    <c:v>2</c:v>
                  </c:pt>
                  <c:pt idx="4100">
                    <c:v>2</c:v>
                  </c:pt>
                  <c:pt idx="4102">
                    <c:v>2</c:v>
                  </c:pt>
                  <c:pt idx="4104">
                    <c:v>6</c:v>
                  </c:pt>
                  <c:pt idx="4110">
                    <c:v>2</c:v>
                  </c:pt>
                  <c:pt idx="4112">
                    <c:v>3</c:v>
                  </c:pt>
                  <c:pt idx="4115">
                    <c:v>2</c:v>
                  </c:pt>
                  <c:pt idx="4117">
                    <c:v>3</c:v>
                  </c:pt>
                  <c:pt idx="4120">
                    <c:v>2</c:v>
                  </c:pt>
                  <c:pt idx="4122">
                    <c:v>2</c:v>
                  </c:pt>
                  <c:pt idx="4124">
                    <c:v>2</c:v>
                  </c:pt>
                  <c:pt idx="4126">
                    <c:v>2</c:v>
                  </c:pt>
                  <c:pt idx="4128">
                    <c:v>6</c:v>
                  </c:pt>
                  <c:pt idx="4134">
                    <c:v>2</c:v>
                  </c:pt>
                  <c:pt idx="4136">
                    <c:v>3</c:v>
                  </c:pt>
                  <c:pt idx="4139">
                    <c:v>2</c:v>
                  </c:pt>
                  <c:pt idx="4141">
                    <c:v>3</c:v>
                  </c:pt>
                  <c:pt idx="4144">
                    <c:v>2</c:v>
                  </c:pt>
                  <c:pt idx="4146">
                    <c:v>2</c:v>
                  </c:pt>
                  <c:pt idx="4148">
                    <c:v>2</c:v>
                  </c:pt>
                  <c:pt idx="4150">
                    <c:v>2</c:v>
                  </c:pt>
                  <c:pt idx="4152">
                    <c:v>6</c:v>
                  </c:pt>
                  <c:pt idx="4158">
                    <c:v>2</c:v>
                  </c:pt>
                  <c:pt idx="4160">
                    <c:v>3</c:v>
                  </c:pt>
                  <c:pt idx="4163">
                    <c:v>2</c:v>
                  </c:pt>
                  <c:pt idx="4165">
                    <c:v>3</c:v>
                  </c:pt>
                  <c:pt idx="4168">
                    <c:v>2</c:v>
                  </c:pt>
                  <c:pt idx="4170">
                    <c:v>2</c:v>
                  </c:pt>
                  <c:pt idx="4172">
                    <c:v>2</c:v>
                  </c:pt>
                  <c:pt idx="4174">
                    <c:v>2</c:v>
                  </c:pt>
                  <c:pt idx="4176">
                    <c:v>6</c:v>
                  </c:pt>
                  <c:pt idx="4182">
                    <c:v>2</c:v>
                  </c:pt>
                  <c:pt idx="4184">
                    <c:v>3</c:v>
                  </c:pt>
                  <c:pt idx="4187">
                    <c:v>2</c:v>
                  </c:pt>
                  <c:pt idx="4189">
                    <c:v>3</c:v>
                  </c:pt>
                  <c:pt idx="4192">
                    <c:v>2</c:v>
                  </c:pt>
                  <c:pt idx="4194">
                    <c:v>2</c:v>
                  </c:pt>
                  <c:pt idx="4196">
                    <c:v>2</c:v>
                  </c:pt>
                  <c:pt idx="4198">
                    <c:v>2</c:v>
                  </c:pt>
                  <c:pt idx="4200">
                    <c:v>6</c:v>
                  </c:pt>
                  <c:pt idx="4206">
                    <c:v>2</c:v>
                  </c:pt>
                  <c:pt idx="4208">
                    <c:v>3</c:v>
                  </c:pt>
                  <c:pt idx="4211">
                    <c:v>2</c:v>
                  </c:pt>
                  <c:pt idx="4213">
                    <c:v>3</c:v>
                  </c:pt>
                  <c:pt idx="4216">
                    <c:v>2</c:v>
                  </c:pt>
                  <c:pt idx="4218">
                    <c:v>2</c:v>
                  </c:pt>
                  <c:pt idx="4220">
                    <c:v>2</c:v>
                  </c:pt>
                  <c:pt idx="4222">
                    <c:v>2</c:v>
                  </c:pt>
                  <c:pt idx="4224">
                    <c:v>6</c:v>
                  </c:pt>
                  <c:pt idx="4230">
                    <c:v>2</c:v>
                  </c:pt>
                  <c:pt idx="4232">
                    <c:v>3</c:v>
                  </c:pt>
                  <c:pt idx="4235">
                    <c:v>2</c:v>
                  </c:pt>
                  <c:pt idx="4237">
                    <c:v>3</c:v>
                  </c:pt>
                  <c:pt idx="4240">
                    <c:v>2</c:v>
                  </c:pt>
                  <c:pt idx="4242">
                    <c:v>2</c:v>
                  </c:pt>
                  <c:pt idx="4244">
                    <c:v>2</c:v>
                  </c:pt>
                  <c:pt idx="4246">
                    <c:v>2</c:v>
                  </c:pt>
                  <c:pt idx="4248">
                    <c:v>6</c:v>
                  </c:pt>
                  <c:pt idx="4254">
                    <c:v>2</c:v>
                  </c:pt>
                  <c:pt idx="4256">
                    <c:v>3</c:v>
                  </c:pt>
                  <c:pt idx="4259">
                    <c:v>2</c:v>
                  </c:pt>
                  <c:pt idx="4261">
                    <c:v>3</c:v>
                  </c:pt>
                  <c:pt idx="4264">
                    <c:v>2</c:v>
                  </c:pt>
                  <c:pt idx="4266">
                    <c:v>2</c:v>
                  </c:pt>
                  <c:pt idx="4268">
                    <c:v>2</c:v>
                  </c:pt>
                  <c:pt idx="4270">
                    <c:v>2</c:v>
                  </c:pt>
                  <c:pt idx="4272">
                    <c:v>6</c:v>
                  </c:pt>
                  <c:pt idx="4278">
                    <c:v>2</c:v>
                  </c:pt>
                  <c:pt idx="4280">
                    <c:v>3</c:v>
                  </c:pt>
                  <c:pt idx="4283">
                    <c:v>2</c:v>
                  </c:pt>
                  <c:pt idx="4285">
                    <c:v>3</c:v>
                  </c:pt>
                  <c:pt idx="4288">
                    <c:v>2</c:v>
                  </c:pt>
                  <c:pt idx="4290">
                    <c:v>2</c:v>
                  </c:pt>
                  <c:pt idx="4292">
                    <c:v>2</c:v>
                  </c:pt>
                  <c:pt idx="4294">
                    <c:v>2</c:v>
                  </c:pt>
                  <c:pt idx="4296">
                    <c:v>6</c:v>
                  </c:pt>
                  <c:pt idx="4302">
                    <c:v>2</c:v>
                  </c:pt>
                  <c:pt idx="4304">
                    <c:v>3</c:v>
                  </c:pt>
                  <c:pt idx="4307">
                    <c:v>2</c:v>
                  </c:pt>
                  <c:pt idx="4309">
                    <c:v>3</c:v>
                  </c:pt>
                  <c:pt idx="4312">
                    <c:v>2</c:v>
                  </c:pt>
                  <c:pt idx="4314">
                    <c:v>2</c:v>
                  </c:pt>
                  <c:pt idx="4316">
                    <c:v>2</c:v>
                  </c:pt>
                  <c:pt idx="4318">
                    <c:v>2</c:v>
                  </c:pt>
                  <c:pt idx="4320">
                    <c:v>6</c:v>
                  </c:pt>
                  <c:pt idx="4326">
                    <c:v>2</c:v>
                  </c:pt>
                  <c:pt idx="4328">
                    <c:v>3</c:v>
                  </c:pt>
                  <c:pt idx="4331">
                    <c:v>2</c:v>
                  </c:pt>
                  <c:pt idx="4333">
                    <c:v>3</c:v>
                  </c:pt>
                  <c:pt idx="4336">
                    <c:v>2</c:v>
                  </c:pt>
                  <c:pt idx="4338">
                    <c:v>2</c:v>
                  </c:pt>
                  <c:pt idx="4340">
                    <c:v>2</c:v>
                  </c:pt>
                  <c:pt idx="4342">
                    <c:v>2</c:v>
                  </c:pt>
                  <c:pt idx="4344">
                    <c:v>6</c:v>
                  </c:pt>
                  <c:pt idx="4350">
                    <c:v>2</c:v>
                  </c:pt>
                  <c:pt idx="4352">
                    <c:v>3</c:v>
                  </c:pt>
                  <c:pt idx="4355">
                    <c:v>2</c:v>
                  </c:pt>
                  <c:pt idx="4357">
                    <c:v>3</c:v>
                  </c:pt>
                  <c:pt idx="4360">
                    <c:v>2</c:v>
                  </c:pt>
                  <c:pt idx="4362">
                    <c:v>2</c:v>
                  </c:pt>
                  <c:pt idx="4364">
                    <c:v>2</c:v>
                  </c:pt>
                  <c:pt idx="4366">
                    <c:v>2</c:v>
                  </c:pt>
                  <c:pt idx="4368">
                    <c:v>6</c:v>
                  </c:pt>
                  <c:pt idx="4374">
                    <c:v>2</c:v>
                  </c:pt>
                  <c:pt idx="4376">
                    <c:v>3</c:v>
                  </c:pt>
                  <c:pt idx="4379">
                    <c:v>2</c:v>
                  </c:pt>
                  <c:pt idx="4381">
                    <c:v>3</c:v>
                  </c:pt>
                  <c:pt idx="4384">
                    <c:v>2</c:v>
                  </c:pt>
                  <c:pt idx="4386">
                    <c:v>2</c:v>
                  </c:pt>
                  <c:pt idx="4388">
                    <c:v>2</c:v>
                  </c:pt>
                  <c:pt idx="4390">
                    <c:v>2</c:v>
                  </c:pt>
                  <c:pt idx="4392">
                    <c:v>6</c:v>
                  </c:pt>
                  <c:pt idx="4398">
                    <c:v>2</c:v>
                  </c:pt>
                  <c:pt idx="4400">
                    <c:v>3</c:v>
                  </c:pt>
                  <c:pt idx="4403">
                    <c:v>2</c:v>
                  </c:pt>
                  <c:pt idx="4405">
                    <c:v>3</c:v>
                  </c:pt>
                  <c:pt idx="4408">
                    <c:v>2</c:v>
                  </c:pt>
                  <c:pt idx="4410">
                    <c:v>2</c:v>
                  </c:pt>
                  <c:pt idx="4412">
                    <c:v>2</c:v>
                  </c:pt>
                  <c:pt idx="4414">
                    <c:v>2</c:v>
                  </c:pt>
                  <c:pt idx="4416">
                    <c:v>6</c:v>
                  </c:pt>
                  <c:pt idx="4422">
                    <c:v>2</c:v>
                  </c:pt>
                  <c:pt idx="4424">
                    <c:v>3</c:v>
                  </c:pt>
                  <c:pt idx="4427">
                    <c:v>2</c:v>
                  </c:pt>
                  <c:pt idx="4429">
                    <c:v>3</c:v>
                  </c:pt>
                  <c:pt idx="4432">
                    <c:v>2</c:v>
                  </c:pt>
                  <c:pt idx="4434">
                    <c:v>2</c:v>
                  </c:pt>
                  <c:pt idx="4436">
                    <c:v>2</c:v>
                  </c:pt>
                  <c:pt idx="4438">
                    <c:v>2</c:v>
                  </c:pt>
                  <c:pt idx="4440">
                    <c:v>6</c:v>
                  </c:pt>
                  <c:pt idx="4446">
                    <c:v>2</c:v>
                  </c:pt>
                  <c:pt idx="4448">
                    <c:v>3</c:v>
                  </c:pt>
                  <c:pt idx="4451">
                    <c:v>2</c:v>
                  </c:pt>
                  <c:pt idx="4453">
                    <c:v>3</c:v>
                  </c:pt>
                  <c:pt idx="4456">
                    <c:v>2</c:v>
                  </c:pt>
                  <c:pt idx="4458">
                    <c:v>2</c:v>
                  </c:pt>
                  <c:pt idx="4460">
                    <c:v>2</c:v>
                  </c:pt>
                  <c:pt idx="4462">
                    <c:v>2</c:v>
                  </c:pt>
                  <c:pt idx="4464">
                    <c:v>6</c:v>
                  </c:pt>
                  <c:pt idx="4470">
                    <c:v>2</c:v>
                  </c:pt>
                  <c:pt idx="4472">
                    <c:v>3</c:v>
                  </c:pt>
                  <c:pt idx="4475">
                    <c:v>2</c:v>
                  </c:pt>
                  <c:pt idx="4477">
                    <c:v>3</c:v>
                  </c:pt>
                  <c:pt idx="4480">
                    <c:v>2</c:v>
                  </c:pt>
                  <c:pt idx="4482">
                    <c:v>2</c:v>
                  </c:pt>
                  <c:pt idx="4484">
                    <c:v>2</c:v>
                  </c:pt>
                  <c:pt idx="4486">
                    <c:v>2</c:v>
                  </c:pt>
                  <c:pt idx="4488">
                    <c:v>6</c:v>
                  </c:pt>
                  <c:pt idx="4494">
                    <c:v>2</c:v>
                  </c:pt>
                  <c:pt idx="4496">
                    <c:v>3</c:v>
                  </c:pt>
                  <c:pt idx="4499">
                    <c:v>2</c:v>
                  </c:pt>
                  <c:pt idx="4501">
                    <c:v>3</c:v>
                  </c:pt>
                  <c:pt idx="4504">
                    <c:v>2</c:v>
                  </c:pt>
                  <c:pt idx="4506">
                    <c:v>2</c:v>
                  </c:pt>
                  <c:pt idx="4508">
                    <c:v>2</c:v>
                  </c:pt>
                  <c:pt idx="4510">
                    <c:v>2</c:v>
                  </c:pt>
                  <c:pt idx="4512">
                    <c:v>6</c:v>
                  </c:pt>
                  <c:pt idx="4518">
                    <c:v>2</c:v>
                  </c:pt>
                  <c:pt idx="4520">
                    <c:v>3</c:v>
                  </c:pt>
                  <c:pt idx="4523">
                    <c:v>2</c:v>
                  </c:pt>
                  <c:pt idx="4525">
                    <c:v>3</c:v>
                  </c:pt>
                  <c:pt idx="4528">
                    <c:v>2</c:v>
                  </c:pt>
                  <c:pt idx="4530">
                    <c:v>2</c:v>
                  </c:pt>
                  <c:pt idx="4532">
                    <c:v>2</c:v>
                  </c:pt>
                  <c:pt idx="4534">
                    <c:v>2</c:v>
                  </c:pt>
                  <c:pt idx="4536">
                    <c:v>6</c:v>
                  </c:pt>
                  <c:pt idx="4542">
                    <c:v>2</c:v>
                  </c:pt>
                  <c:pt idx="4544">
                    <c:v>3</c:v>
                  </c:pt>
                  <c:pt idx="4547">
                    <c:v>2</c:v>
                  </c:pt>
                  <c:pt idx="4549">
                    <c:v>3</c:v>
                  </c:pt>
                  <c:pt idx="4552">
                    <c:v>2</c:v>
                  </c:pt>
                  <c:pt idx="4554">
                    <c:v>2</c:v>
                  </c:pt>
                  <c:pt idx="4556">
                    <c:v>2</c:v>
                  </c:pt>
                  <c:pt idx="4558">
                    <c:v>2</c:v>
                  </c:pt>
                  <c:pt idx="4560">
                    <c:v>6</c:v>
                  </c:pt>
                  <c:pt idx="4566">
                    <c:v>2</c:v>
                  </c:pt>
                  <c:pt idx="4568">
                    <c:v>3</c:v>
                  </c:pt>
                  <c:pt idx="4571">
                    <c:v>2</c:v>
                  </c:pt>
                  <c:pt idx="4573">
                    <c:v>3</c:v>
                  </c:pt>
                  <c:pt idx="4576">
                    <c:v>2</c:v>
                  </c:pt>
                  <c:pt idx="4578">
                    <c:v>2</c:v>
                  </c:pt>
                  <c:pt idx="4580">
                    <c:v>2</c:v>
                  </c:pt>
                  <c:pt idx="4582">
                    <c:v>2</c:v>
                  </c:pt>
                  <c:pt idx="4584">
                    <c:v>6</c:v>
                  </c:pt>
                  <c:pt idx="4590">
                    <c:v>2</c:v>
                  </c:pt>
                  <c:pt idx="4592">
                    <c:v>3</c:v>
                  </c:pt>
                  <c:pt idx="4595">
                    <c:v>2</c:v>
                  </c:pt>
                  <c:pt idx="4597">
                    <c:v>3</c:v>
                  </c:pt>
                  <c:pt idx="4600">
                    <c:v>2</c:v>
                  </c:pt>
                  <c:pt idx="4602">
                    <c:v>2</c:v>
                  </c:pt>
                  <c:pt idx="4604">
                    <c:v>2</c:v>
                  </c:pt>
                  <c:pt idx="4606">
                    <c:v>2</c:v>
                  </c:pt>
                  <c:pt idx="4608">
                    <c:v>6</c:v>
                  </c:pt>
                  <c:pt idx="4614">
                    <c:v>2</c:v>
                  </c:pt>
                  <c:pt idx="4616">
                    <c:v>3</c:v>
                  </c:pt>
                  <c:pt idx="4619">
                    <c:v>2</c:v>
                  </c:pt>
                  <c:pt idx="4621">
                    <c:v>3</c:v>
                  </c:pt>
                  <c:pt idx="4624">
                    <c:v>2</c:v>
                  </c:pt>
                  <c:pt idx="4626">
                    <c:v>2</c:v>
                  </c:pt>
                  <c:pt idx="4628">
                    <c:v>2</c:v>
                  </c:pt>
                  <c:pt idx="4630">
                    <c:v>2</c:v>
                  </c:pt>
                  <c:pt idx="4632">
                    <c:v>6</c:v>
                  </c:pt>
                  <c:pt idx="4638">
                    <c:v>2</c:v>
                  </c:pt>
                  <c:pt idx="4640">
                    <c:v>3</c:v>
                  </c:pt>
                  <c:pt idx="4643">
                    <c:v>2</c:v>
                  </c:pt>
                  <c:pt idx="4645">
                    <c:v>3</c:v>
                  </c:pt>
                  <c:pt idx="4648">
                    <c:v>2</c:v>
                  </c:pt>
                  <c:pt idx="4650">
                    <c:v>2</c:v>
                  </c:pt>
                  <c:pt idx="4652">
                    <c:v>2</c:v>
                  </c:pt>
                  <c:pt idx="4654">
                    <c:v>2</c:v>
                  </c:pt>
                  <c:pt idx="4656">
                    <c:v>6</c:v>
                  </c:pt>
                  <c:pt idx="4662">
                    <c:v>2</c:v>
                  </c:pt>
                  <c:pt idx="4664">
                    <c:v>3</c:v>
                  </c:pt>
                  <c:pt idx="4667">
                    <c:v>2</c:v>
                  </c:pt>
                  <c:pt idx="4669">
                    <c:v>3</c:v>
                  </c:pt>
                  <c:pt idx="4672">
                    <c:v>2</c:v>
                  </c:pt>
                  <c:pt idx="4674">
                    <c:v>2</c:v>
                  </c:pt>
                  <c:pt idx="4676">
                    <c:v>2</c:v>
                  </c:pt>
                  <c:pt idx="4678">
                    <c:v>2</c:v>
                  </c:pt>
                  <c:pt idx="4680">
                    <c:v>6</c:v>
                  </c:pt>
                  <c:pt idx="4686">
                    <c:v>2</c:v>
                  </c:pt>
                  <c:pt idx="4688">
                    <c:v>3</c:v>
                  </c:pt>
                  <c:pt idx="4691">
                    <c:v>2</c:v>
                  </c:pt>
                  <c:pt idx="4693">
                    <c:v>3</c:v>
                  </c:pt>
                  <c:pt idx="4696">
                    <c:v>2</c:v>
                  </c:pt>
                  <c:pt idx="4698">
                    <c:v>2</c:v>
                  </c:pt>
                  <c:pt idx="4700">
                    <c:v>2</c:v>
                  </c:pt>
                  <c:pt idx="4702">
                    <c:v>2</c:v>
                  </c:pt>
                  <c:pt idx="4704">
                    <c:v>6</c:v>
                  </c:pt>
                  <c:pt idx="4710">
                    <c:v>2</c:v>
                  </c:pt>
                  <c:pt idx="4712">
                    <c:v>3</c:v>
                  </c:pt>
                  <c:pt idx="4715">
                    <c:v>2</c:v>
                  </c:pt>
                  <c:pt idx="4717">
                    <c:v>3</c:v>
                  </c:pt>
                  <c:pt idx="4720">
                    <c:v>2</c:v>
                  </c:pt>
                  <c:pt idx="4722">
                    <c:v>2</c:v>
                  </c:pt>
                  <c:pt idx="4724">
                    <c:v>2</c:v>
                  </c:pt>
                  <c:pt idx="4726">
                    <c:v>2</c:v>
                  </c:pt>
                  <c:pt idx="4728">
                    <c:v>6</c:v>
                  </c:pt>
                  <c:pt idx="4734">
                    <c:v>2</c:v>
                  </c:pt>
                  <c:pt idx="4736">
                    <c:v>3</c:v>
                  </c:pt>
                  <c:pt idx="4739">
                    <c:v>2</c:v>
                  </c:pt>
                  <c:pt idx="4741">
                    <c:v>3</c:v>
                  </c:pt>
                  <c:pt idx="4744">
                    <c:v>2</c:v>
                  </c:pt>
                  <c:pt idx="4746">
                    <c:v>2</c:v>
                  </c:pt>
                  <c:pt idx="4748">
                    <c:v>2</c:v>
                  </c:pt>
                  <c:pt idx="4750">
                    <c:v>2</c:v>
                  </c:pt>
                  <c:pt idx="4752">
                    <c:v>6</c:v>
                  </c:pt>
                  <c:pt idx="4758">
                    <c:v>2</c:v>
                  </c:pt>
                  <c:pt idx="4760">
                    <c:v>3</c:v>
                  </c:pt>
                  <c:pt idx="4763">
                    <c:v>2</c:v>
                  </c:pt>
                  <c:pt idx="4765">
                    <c:v>3</c:v>
                  </c:pt>
                  <c:pt idx="4768">
                    <c:v>2</c:v>
                  </c:pt>
                  <c:pt idx="4770">
                    <c:v>2</c:v>
                  </c:pt>
                  <c:pt idx="4772">
                    <c:v>2</c:v>
                  </c:pt>
                  <c:pt idx="4774">
                    <c:v>2</c:v>
                  </c:pt>
                  <c:pt idx="4776">
                    <c:v>6</c:v>
                  </c:pt>
                  <c:pt idx="4782">
                    <c:v>2</c:v>
                  </c:pt>
                  <c:pt idx="4784">
                    <c:v>3</c:v>
                  </c:pt>
                  <c:pt idx="4787">
                    <c:v>2</c:v>
                  </c:pt>
                  <c:pt idx="4789">
                    <c:v>3</c:v>
                  </c:pt>
                  <c:pt idx="4792">
                    <c:v>2</c:v>
                  </c:pt>
                  <c:pt idx="4794">
                    <c:v>2</c:v>
                  </c:pt>
                  <c:pt idx="4796">
                    <c:v>2</c:v>
                  </c:pt>
                  <c:pt idx="4798">
                    <c:v>2</c:v>
                  </c:pt>
                  <c:pt idx="4800">
                    <c:v>6</c:v>
                  </c:pt>
                  <c:pt idx="4806">
                    <c:v>2</c:v>
                  </c:pt>
                  <c:pt idx="4808">
                    <c:v>3</c:v>
                  </c:pt>
                  <c:pt idx="4811">
                    <c:v>2</c:v>
                  </c:pt>
                  <c:pt idx="4813">
                    <c:v>3</c:v>
                  </c:pt>
                  <c:pt idx="4816">
                    <c:v>2</c:v>
                  </c:pt>
                  <c:pt idx="4818">
                    <c:v>2</c:v>
                  </c:pt>
                  <c:pt idx="4820">
                    <c:v>2</c:v>
                  </c:pt>
                  <c:pt idx="4822">
                    <c:v>2</c:v>
                  </c:pt>
                  <c:pt idx="4824">
                    <c:v>6</c:v>
                  </c:pt>
                  <c:pt idx="4830">
                    <c:v>2</c:v>
                  </c:pt>
                  <c:pt idx="4832">
                    <c:v>3</c:v>
                  </c:pt>
                  <c:pt idx="4835">
                    <c:v>2</c:v>
                  </c:pt>
                  <c:pt idx="4837">
                    <c:v>3</c:v>
                  </c:pt>
                  <c:pt idx="4840">
                    <c:v>2</c:v>
                  </c:pt>
                  <c:pt idx="4842">
                    <c:v>2</c:v>
                  </c:pt>
                  <c:pt idx="4844">
                    <c:v>2</c:v>
                  </c:pt>
                  <c:pt idx="4846">
                    <c:v>2</c:v>
                  </c:pt>
                  <c:pt idx="4848">
                    <c:v>6</c:v>
                  </c:pt>
                  <c:pt idx="4854">
                    <c:v>2</c:v>
                  </c:pt>
                  <c:pt idx="4856">
                    <c:v>3</c:v>
                  </c:pt>
                  <c:pt idx="4859">
                    <c:v>2</c:v>
                  </c:pt>
                  <c:pt idx="4861">
                    <c:v>3</c:v>
                  </c:pt>
                  <c:pt idx="4864">
                    <c:v>2</c:v>
                  </c:pt>
                  <c:pt idx="4866">
                    <c:v>2</c:v>
                  </c:pt>
                  <c:pt idx="4868">
                    <c:v>2</c:v>
                  </c:pt>
                  <c:pt idx="4870">
                    <c:v>2</c:v>
                  </c:pt>
                  <c:pt idx="4872">
                    <c:v>6</c:v>
                  </c:pt>
                  <c:pt idx="4878">
                    <c:v>2</c:v>
                  </c:pt>
                  <c:pt idx="4880">
                    <c:v>3</c:v>
                  </c:pt>
                  <c:pt idx="4883">
                    <c:v>2</c:v>
                  </c:pt>
                  <c:pt idx="4885">
                    <c:v>3</c:v>
                  </c:pt>
                  <c:pt idx="4888">
                    <c:v>2</c:v>
                  </c:pt>
                  <c:pt idx="4890">
                    <c:v>2</c:v>
                  </c:pt>
                  <c:pt idx="4892">
                    <c:v>2</c:v>
                  </c:pt>
                  <c:pt idx="4894">
                    <c:v>2</c:v>
                  </c:pt>
                  <c:pt idx="4896">
                    <c:v>6</c:v>
                  </c:pt>
                  <c:pt idx="4902">
                    <c:v>2</c:v>
                  </c:pt>
                  <c:pt idx="4904">
                    <c:v>3</c:v>
                  </c:pt>
                  <c:pt idx="4907">
                    <c:v>2</c:v>
                  </c:pt>
                  <c:pt idx="4909">
                    <c:v>3</c:v>
                  </c:pt>
                  <c:pt idx="4912">
                    <c:v>2</c:v>
                  </c:pt>
                  <c:pt idx="4914">
                    <c:v>2</c:v>
                  </c:pt>
                  <c:pt idx="4916">
                    <c:v>2</c:v>
                  </c:pt>
                  <c:pt idx="4918">
                    <c:v>2</c:v>
                  </c:pt>
                  <c:pt idx="4920">
                    <c:v>6</c:v>
                  </c:pt>
                  <c:pt idx="4926">
                    <c:v>2</c:v>
                  </c:pt>
                  <c:pt idx="4928">
                    <c:v>3</c:v>
                  </c:pt>
                  <c:pt idx="4931">
                    <c:v>2</c:v>
                  </c:pt>
                  <c:pt idx="4933">
                    <c:v>3</c:v>
                  </c:pt>
                  <c:pt idx="4936">
                    <c:v>2</c:v>
                  </c:pt>
                  <c:pt idx="4938">
                    <c:v>2</c:v>
                  </c:pt>
                  <c:pt idx="4940">
                    <c:v>2</c:v>
                  </c:pt>
                  <c:pt idx="4942">
                    <c:v>2</c:v>
                  </c:pt>
                  <c:pt idx="4944">
                    <c:v>6</c:v>
                  </c:pt>
                  <c:pt idx="4950">
                    <c:v>2</c:v>
                  </c:pt>
                  <c:pt idx="4952">
                    <c:v>3</c:v>
                  </c:pt>
                  <c:pt idx="4955">
                    <c:v>2</c:v>
                  </c:pt>
                  <c:pt idx="4957">
                    <c:v>3</c:v>
                  </c:pt>
                  <c:pt idx="4960">
                    <c:v>2</c:v>
                  </c:pt>
                  <c:pt idx="4962">
                    <c:v>2</c:v>
                  </c:pt>
                  <c:pt idx="4964">
                    <c:v>2</c:v>
                  </c:pt>
                  <c:pt idx="4966">
                    <c:v>2</c:v>
                  </c:pt>
                  <c:pt idx="4968">
                    <c:v>6</c:v>
                  </c:pt>
                  <c:pt idx="4974">
                    <c:v>2</c:v>
                  </c:pt>
                  <c:pt idx="4976">
                    <c:v>3</c:v>
                  </c:pt>
                  <c:pt idx="4979">
                    <c:v>2</c:v>
                  </c:pt>
                  <c:pt idx="4981">
                    <c:v>3</c:v>
                  </c:pt>
                  <c:pt idx="4984">
                    <c:v>2</c:v>
                  </c:pt>
                  <c:pt idx="4986">
                    <c:v>2</c:v>
                  </c:pt>
                  <c:pt idx="4988">
                    <c:v>2</c:v>
                  </c:pt>
                  <c:pt idx="4990">
                    <c:v>2</c:v>
                  </c:pt>
                  <c:pt idx="4992">
                    <c:v>6</c:v>
                  </c:pt>
                  <c:pt idx="4998">
                    <c:v>2</c:v>
                  </c:pt>
                  <c:pt idx="5000">
                    <c:v>3</c:v>
                  </c:pt>
                  <c:pt idx="5003">
                    <c:v>2</c:v>
                  </c:pt>
                  <c:pt idx="5005">
                    <c:v>3</c:v>
                  </c:pt>
                  <c:pt idx="5008">
                    <c:v>2</c:v>
                  </c:pt>
                  <c:pt idx="5010">
                    <c:v>2</c:v>
                  </c:pt>
                  <c:pt idx="5012">
                    <c:v>2</c:v>
                  </c:pt>
                  <c:pt idx="5014">
                    <c:v>2</c:v>
                  </c:pt>
                  <c:pt idx="5016">
                    <c:v>6</c:v>
                  </c:pt>
                  <c:pt idx="5022">
                    <c:v>2</c:v>
                  </c:pt>
                  <c:pt idx="5024">
                    <c:v>3</c:v>
                  </c:pt>
                  <c:pt idx="5027">
                    <c:v>2</c:v>
                  </c:pt>
                  <c:pt idx="5029">
                    <c:v>3</c:v>
                  </c:pt>
                  <c:pt idx="5032">
                    <c:v>2</c:v>
                  </c:pt>
                  <c:pt idx="5034">
                    <c:v>2</c:v>
                  </c:pt>
                  <c:pt idx="5036">
                    <c:v>2</c:v>
                  </c:pt>
                  <c:pt idx="5038">
                    <c:v>2</c:v>
                  </c:pt>
                  <c:pt idx="5040">
                    <c:v>6</c:v>
                  </c:pt>
                  <c:pt idx="5046">
                    <c:v>2</c:v>
                  </c:pt>
                  <c:pt idx="5048">
                    <c:v>3</c:v>
                  </c:pt>
                  <c:pt idx="5051">
                    <c:v>2</c:v>
                  </c:pt>
                  <c:pt idx="5053">
                    <c:v>3</c:v>
                  </c:pt>
                  <c:pt idx="5056">
                    <c:v>2</c:v>
                  </c:pt>
                  <c:pt idx="5058">
                    <c:v>2</c:v>
                  </c:pt>
                  <c:pt idx="5060">
                    <c:v>2</c:v>
                  </c:pt>
                  <c:pt idx="5062">
                    <c:v>2</c:v>
                  </c:pt>
                  <c:pt idx="5064">
                    <c:v>6</c:v>
                  </c:pt>
                  <c:pt idx="5070">
                    <c:v>2</c:v>
                  </c:pt>
                  <c:pt idx="5072">
                    <c:v>3</c:v>
                  </c:pt>
                  <c:pt idx="5075">
                    <c:v>2</c:v>
                  </c:pt>
                  <c:pt idx="5077">
                    <c:v>3</c:v>
                  </c:pt>
                  <c:pt idx="5080">
                    <c:v>2</c:v>
                  </c:pt>
                  <c:pt idx="5082">
                    <c:v>2</c:v>
                  </c:pt>
                  <c:pt idx="5084">
                    <c:v>2</c:v>
                  </c:pt>
                  <c:pt idx="5086">
                    <c:v>2</c:v>
                  </c:pt>
                  <c:pt idx="5088">
                    <c:v>6</c:v>
                  </c:pt>
                  <c:pt idx="5094">
                    <c:v>2</c:v>
                  </c:pt>
                  <c:pt idx="5096">
                    <c:v>3</c:v>
                  </c:pt>
                  <c:pt idx="5099">
                    <c:v>2</c:v>
                  </c:pt>
                  <c:pt idx="5101">
                    <c:v>3</c:v>
                  </c:pt>
                  <c:pt idx="5104">
                    <c:v>2</c:v>
                  </c:pt>
                  <c:pt idx="5106">
                    <c:v>2</c:v>
                  </c:pt>
                  <c:pt idx="5108">
                    <c:v>2</c:v>
                  </c:pt>
                  <c:pt idx="5110">
                    <c:v>2</c:v>
                  </c:pt>
                  <c:pt idx="5112">
                    <c:v>6</c:v>
                  </c:pt>
                  <c:pt idx="5118">
                    <c:v>2</c:v>
                  </c:pt>
                  <c:pt idx="5120">
                    <c:v>3</c:v>
                  </c:pt>
                  <c:pt idx="5123">
                    <c:v>2</c:v>
                  </c:pt>
                  <c:pt idx="5125">
                    <c:v>3</c:v>
                  </c:pt>
                  <c:pt idx="5128">
                    <c:v>2</c:v>
                  </c:pt>
                  <c:pt idx="5130">
                    <c:v>2</c:v>
                  </c:pt>
                  <c:pt idx="5132">
                    <c:v>2</c:v>
                  </c:pt>
                  <c:pt idx="5134">
                    <c:v>2</c:v>
                  </c:pt>
                  <c:pt idx="5136">
                    <c:v>6</c:v>
                  </c:pt>
                  <c:pt idx="5142">
                    <c:v>2</c:v>
                  </c:pt>
                  <c:pt idx="5144">
                    <c:v>3</c:v>
                  </c:pt>
                  <c:pt idx="5147">
                    <c:v>2</c:v>
                  </c:pt>
                  <c:pt idx="5149">
                    <c:v>3</c:v>
                  </c:pt>
                  <c:pt idx="5152">
                    <c:v>2</c:v>
                  </c:pt>
                  <c:pt idx="5154">
                    <c:v>2</c:v>
                  </c:pt>
                  <c:pt idx="5156">
                    <c:v>2</c:v>
                  </c:pt>
                  <c:pt idx="5158">
                    <c:v>2</c:v>
                  </c:pt>
                  <c:pt idx="5160">
                    <c:v>6</c:v>
                  </c:pt>
                  <c:pt idx="5166">
                    <c:v>2</c:v>
                  </c:pt>
                  <c:pt idx="5168">
                    <c:v>3</c:v>
                  </c:pt>
                  <c:pt idx="5171">
                    <c:v>2</c:v>
                  </c:pt>
                  <c:pt idx="5173">
                    <c:v>3</c:v>
                  </c:pt>
                  <c:pt idx="5176">
                    <c:v>2</c:v>
                  </c:pt>
                  <c:pt idx="5178">
                    <c:v>2</c:v>
                  </c:pt>
                  <c:pt idx="5180">
                    <c:v>2</c:v>
                  </c:pt>
                  <c:pt idx="5182">
                    <c:v>2</c:v>
                  </c:pt>
                  <c:pt idx="5184">
                    <c:v>6</c:v>
                  </c:pt>
                  <c:pt idx="5190">
                    <c:v>2</c:v>
                  </c:pt>
                  <c:pt idx="5192">
                    <c:v>3</c:v>
                  </c:pt>
                  <c:pt idx="5195">
                    <c:v>2</c:v>
                  </c:pt>
                  <c:pt idx="5197">
                    <c:v>3</c:v>
                  </c:pt>
                  <c:pt idx="5200">
                    <c:v>2</c:v>
                  </c:pt>
                  <c:pt idx="5202">
                    <c:v>2</c:v>
                  </c:pt>
                  <c:pt idx="5204">
                    <c:v>2</c:v>
                  </c:pt>
                  <c:pt idx="5206">
                    <c:v>2</c:v>
                  </c:pt>
                  <c:pt idx="5208">
                    <c:v>6</c:v>
                  </c:pt>
                  <c:pt idx="5214">
                    <c:v>2</c:v>
                  </c:pt>
                  <c:pt idx="5216">
                    <c:v>3</c:v>
                  </c:pt>
                  <c:pt idx="5219">
                    <c:v>2</c:v>
                  </c:pt>
                  <c:pt idx="5221">
                    <c:v>3</c:v>
                  </c:pt>
                  <c:pt idx="5224">
                    <c:v>2</c:v>
                  </c:pt>
                  <c:pt idx="5226">
                    <c:v>2</c:v>
                  </c:pt>
                  <c:pt idx="5228">
                    <c:v>2</c:v>
                  </c:pt>
                  <c:pt idx="5230">
                    <c:v>2</c:v>
                  </c:pt>
                  <c:pt idx="5232">
                    <c:v>6</c:v>
                  </c:pt>
                  <c:pt idx="5238">
                    <c:v>2</c:v>
                  </c:pt>
                  <c:pt idx="5240">
                    <c:v>3</c:v>
                  </c:pt>
                  <c:pt idx="5243">
                    <c:v>2</c:v>
                  </c:pt>
                  <c:pt idx="5245">
                    <c:v>3</c:v>
                  </c:pt>
                  <c:pt idx="5248">
                    <c:v>2</c:v>
                  </c:pt>
                  <c:pt idx="5250">
                    <c:v>2</c:v>
                  </c:pt>
                  <c:pt idx="5252">
                    <c:v>2</c:v>
                  </c:pt>
                  <c:pt idx="5254">
                    <c:v>2</c:v>
                  </c:pt>
                  <c:pt idx="5256">
                    <c:v>6</c:v>
                  </c:pt>
                  <c:pt idx="5262">
                    <c:v>2</c:v>
                  </c:pt>
                  <c:pt idx="5264">
                    <c:v>3</c:v>
                  </c:pt>
                  <c:pt idx="5267">
                    <c:v>2</c:v>
                  </c:pt>
                  <c:pt idx="5269">
                    <c:v>3</c:v>
                  </c:pt>
                  <c:pt idx="5272">
                    <c:v>2</c:v>
                  </c:pt>
                  <c:pt idx="5274">
                    <c:v>2</c:v>
                  </c:pt>
                  <c:pt idx="5276">
                    <c:v>2</c:v>
                  </c:pt>
                  <c:pt idx="5278">
                    <c:v>2</c:v>
                  </c:pt>
                  <c:pt idx="5280">
                    <c:v>6</c:v>
                  </c:pt>
                  <c:pt idx="5286">
                    <c:v>2</c:v>
                  </c:pt>
                  <c:pt idx="5288">
                    <c:v>3</c:v>
                  </c:pt>
                  <c:pt idx="5291">
                    <c:v>2</c:v>
                  </c:pt>
                  <c:pt idx="5293">
                    <c:v>3</c:v>
                  </c:pt>
                  <c:pt idx="5296">
                    <c:v>2</c:v>
                  </c:pt>
                  <c:pt idx="5298">
                    <c:v>2</c:v>
                  </c:pt>
                  <c:pt idx="5300">
                    <c:v>2</c:v>
                  </c:pt>
                  <c:pt idx="5302">
                    <c:v>2</c:v>
                  </c:pt>
                  <c:pt idx="5304">
                    <c:v>6</c:v>
                  </c:pt>
                  <c:pt idx="5310">
                    <c:v>2</c:v>
                  </c:pt>
                  <c:pt idx="5312">
                    <c:v>3</c:v>
                  </c:pt>
                  <c:pt idx="5315">
                    <c:v>2</c:v>
                  </c:pt>
                  <c:pt idx="5317">
                    <c:v>3</c:v>
                  </c:pt>
                  <c:pt idx="5320">
                    <c:v>2</c:v>
                  </c:pt>
                  <c:pt idx="5322">
                    <c:v>2</c:v>
                  </c:pt>
                  <c:pt idx="5324">
                    <c:v>2</c:v>
                  </c:pt>
                  <c:pt idx="5326">
                    <c:v>2</c:v>
                  </c:pt>
                  <c:pt idx="5328">
                    <c:v>6</c:v>
                  </c:pt>
                  <c:pt idx="5334">
                    <c:v>2</c:v>
                  </c:pt>
                  <c:pt idx="5336">
                    <c:v>3</c:v>
                  </c:pt>
                  <c:pt idx="5339">
                    <c:v>2</c:v>
                  </c:pt>
                  <c:pt idx="5341">
                    <c:v>3</c:v>
                  </c:pt>
                  <c:pt idx="5344">
                    <c:v>2</c:v>
                  </c:pt>
                  <c:pt idx="5346">
                    <c:v>2</c:v>
                  </c:pt>
                  <c:pt idx="5348">
                    <c:v>2</c:v>
                  </c:pt>
                  <c:pt idx="5350">
                    <c:v>2</c:v>
                  </c:pt>
                  <c:pt idx="5352">
                    <c:v>6</c:v>
                  </c:pt>
                  <c:pt idx="5358">
                    <c:v>2</c:v>
                  </c:pt>
                  <c:pt idx="5360">
                    <c:v>3</c:v>
                  </c:pt>
                  <c:pt idx="5363">
                    <c:v>2</c:v>
                  </c:pt>
                  <c:pt idx="5365">
                    <c:v>3</c:v>
                  </c:pt>
                  <c:pt idx="5368">
                    <c:v>2</c:v>
                  </c:pt>
                  <c:pt idx="5370">
                    <c:v>2</c:v>
                  </c:pt>
                  <c:pt idx="5372">
                    <c:v>2</c:v>
                  </c:pt>
                  <c:pt idx="5374">
                    <c:v>2</c:v>
                  </c:pt>
                  <c:pt idx="5376">
                    <c:v>6</c:v>
                  </c:pt>
                  <c:pt idx="5382">
                    <c:v>2</c:v>
                  </c:pt>
                  <c:pt idx="5384">
                    <c:v>3</c:v>
                  </c:pt>
                  <c:pt idx="5387">
                    <c:v>2</c:v>
                  </c:pt>
                  <c:pt idx="5389">
                    <c:v>3</c:v>
                  </c:pt>
                  <c:pt idx="5392">
                    <c:v>2</c:v>
                  </c:pt>
                  <c:pt idx="5394">
                    <c:v>2</c:v>
                  </c:pt>
                  <c:pt idx="5396">
                    <c:v>2</c:v>
                  </c:pt>
                  <c:pt idx="5398">
                    <c:v>2</c:v>
                  </c:pt>
                  <c:pt idx="5400">
                    <c:v>6</c:v>
                  </c:pt>
                  <c:pt idx="5406">
                    <c:v>2</c:v>
                  </c:pt>
                  <c:pt idx="5408">
                    <c:v>3</c:v>
                  </c:pt>
                  <c:pt idx="5411">
                    <c:v>2</c:v>
                  </c:pt>
                  <c:pt idx="5413">
                    <c:v>3</c:v>
                  </c:pt>
                  <c:pt idx="5416">
                    <c:v>2</c:v>
                  </c:pt>
                  <c:pt idx="5418">
                    <c:v>2</c:v>
                  </c:pt>
                  <c:pt idx="5420">
                    <c:v>2</c:v>
                  </c:pt>
                  <c:pt idx="5422">
                    <c:v>2</c:v>
                  </c:pt>
                  <c:pt idx="5424">
                    <c:v>6</c:v>
                  </c:pt>
                  <c:pt idx="5430">
                    <c:v>2</c:v>
                  </c:pt>
                  <c:pt idx="5432">
                    <c:v>3</c:v>
                  </c:pt>
                  <c:pt idx="5435">
                    <c:v>2</c:v>
                  </c:pt>
                  <c:pt idx="5437">
                    <c:v>3</c:v>
                  </c:pt>
                  <c:pt idx="5440">
                    <c:v>2</c:v>
                  </c:pt>
                  <c:pt idx="5442">
                    <c:v>2</c:v>
                  </c:pt>
                  <c:pt idx="5444">
                    <c:v>2</c:v>
                  </c:pt>
                  <c:pt idx="5446">
                    <c:v>2</c:v>
                  </c:pt>
                  <c:pt idx="5448">
                    <c:v>6</c:v>
                  </c:pt>
                  <c:pt idx="5454">
                    <c:v>2</c:v>
                  </c:pt>
                  <c:pt idx="5456">
                    <c:v>3</c:v>
                  </c:pt>
                  <c:pt idx="5459">
                    <c:v>2</c:v>
                  </c:pt>
                  <c:pt idx="5461">
                    <c:v>3</c:v>
                  </c:pt>
                  <c:pt idx="5464">
                    <c:v>2</c:v>
                  </c:pt>
                  <c:pt idx="5466">
                    <c:v>2</c:v>
                  </c:pt>
                  <c:pt idx="5468">
                    <c:v>2</c:v>
                  </c:pt>
                  <c:pt idx="5470">
                    <c:v>2</c:v>
                  </c:pt>
                  <c:pt idx="5472">
                    <c:v>6</c:v>
                  </c:pt>
                  <c:pt idx="5478">
                    <c:v>2</c:v>
                  </c:pt>
                  <c:pt idx="5480">
                    <c:v>3</c:v>
                  </c:pt>
                  <c:pt idx="5483">
                    <c:v>2</c:v>
                  </c:pt>
                  <c:pt idx="5485">
                    <c:v>3</c:v>
                  </c:pt>
                  <c:pt idx="5488">
                    <c:v>2</c:v>
                  </c:pt>
                  <c:pt idx="5490">
                    <c:v>2</c:v>
                  </c:pt>
                  <c:pt idx="5492">
                    <c:v>2</c:v>
                  </c:pt>
                  <c:pt idx="5494">
                    <c:v>2</c:v>
                  </c:pt>
                  <c:pt idx="5496">
                    <c:v>6</c:v>
                  </c:pt>
                  <c:pt idx="5502">
                    <c:v>2</c:v>
                  </c:pt>
                  <c:pt idx="5504">
                    <c:v>3</c:v>
                  </c:pt>
                  <c:pt idx="5507">
                    <c:v>2</c:v>
                  </c:pt>
                  <c:pt idx="5509">
                    <c:v>3</c:v>
                  </c:pt>
                  <c:pt idx="5512">
                    <c:v>2</c:v>
                  </c:pt>
                  <c:pt idx="5514">
                    <c:v>2</c:v>
                  </c:pt>
                  <c:pt idx="5516">
                    <c:v>2</c:v>
                  </c:pt>
                  <c:pt idx="5518">
                    <c:v>2</c:v>
                  </c:pt>
                  <c:pt idx="5520">
                    <c:v>6</c:v>
                  </c:pt>
                  <c:pt idx="5526">
                    <c:v>2</c:v>
                  </c:pt>
                  <c:pt idx="5528">
                    <c:v>3</c:v>
                  </c:pt>
                  <c:pt idx="5531">
                    <c:v>2</c:v>
                  </c:pt>
                  <c:pt idx="5533">
                    <c:v>3</c:v>
                  </c:pt>
                  <c:pt idx="5536">
                    <c:v>2</c:v>
                  </c:pt>
                  <c:pt idx="5538">
                    <c:v>2</c:v>
                  </c:pt>
                  <c:pt idx="5540">
                    <c:v>2</c:v>
                  </c:pt>
                  <c:pt idx="5542">
                    <c:v>2</c:v>
                  </c:pt>
                  <c:pt idx="5544">
                    <c:v>6</c:v>
                  </c:pt>
                  <c:pt idx="5550">
                    <c:v>2</c:v>
                  </c:pt>
                  <c:pt idx="5552">
                    <c:v>3</c:v>
                  </c:pt>
                  <c:pt idx="5555">
                    <c:v>2</c:v>
                  </c:pt>
                  <c:pt idx="5557">
                    <c:v>3</c:v>
                  </c:pt>
                  <c:pt idx="5560">
                    <c:v>2</c:v>
                  </c:pt>
                  <c:pt idx="5562">
                    <c:v>2</c:v>
                  </c:pt>
                  <c:pt idx="5564">
                    <c:v>2</c:v>
                  </c:pt>
                  <c:pt idx="5566">
                    <c:v>2</c:v>
                  </c:pt>
                  <c:pt idx="5568">
                    <c:v>6</c:v>
                  </c:pt>
                  <c:pt idx="5574">
                    <c:v>2</c:v>
                  </c:pt>
                  <c:pt idx="5576">
                    <c:v>3</c:v>
                  </c:pt>
                  <c:pt idx="5579">
                    <c:v>2</c:v>
                  </c:pt>
                  <c:pt idx="5581">
                    <c:v>3</c:v>
                  </c:pt>
                  <c:pt idx="5584">
                    <c:v>2</c:v>
                  </c:pt>
                  <c:pt idx="5586">
                    <c:v>2</c:v>
                  </c:pt>
                  <c:pt idx="5588">
                    <c:v>2</c:v>
                  </c:pt>
                  <c:pt idx="5590">
                    <c:v>2</c:v>
                  </c:pt>
                  <c:pt idx="5592">
                    <c:v>6</c:v>
                  </c:pt>
                  <c:pt idx="5598">
                    <c:v>2</c:v>
                  </c:pt>
                  <c:pt idx="5600">
                    <c:v>3</c:v>
                  </c:pt>
                  <c:pt idx="5603">
                    <c:v>2</c:v>
                  </c:pt>
                  <c:pt idx="5605">
                    <c:v>3</c:v>
                  </c:pt>
                  <c:pt idx="5608">
                    <c:v>2</c:v>
                  </c:pt>
                  <c:pt idx="5610">
                    <c:v>2</c:v>
                  </c:pt>
                  <c:pt idx="5612">
                    <c:v>2</c:v>
                  </c:pt>
                  <c:pt idx="5614">
                    <c:v>2</c:v>
                  </c:pt>
                  <c:pt idx="5616">
                    <c:v>6</c:v>
                  </c:pt>
                  <c:pt idx="5622">
                    <c:v>2</c:v>
                  </c:pt>
                  <c:pt idx="5624">
                    <c:v>3</c:v>
                  </c:pt>
                  <c:pt idx="5627">
                    <c:v>2</c:v>
                  </c:pt>
                  <c:pt idx="5629">
                    <c:v>3</c:v>
                  </c:pt>
                  <c:pt idx="5632">
                    <c:v>2</c:v>
                  </c:pt>
                  <c:pt idx="5634">
                    <c:v>2</c:v>
                  </c:pt>
                  <c:pt idx="5636">
                    <c:v>2</c:v>
                  </c:pt>
                  <c:pt idx="5638">
                    <c:v>2</c:v>
                  </c:pt>
                  <c:pt idx="5640">
                    <c:v>6</c:v>
                  </c:pt>
                  <c:pt idx="5646">
                    <c:v>2</c:v>
                  </c:pt>
                  <c:pt idx="5648">
                    <c:v>3</c:v>
                  </c:pt>
                  <c:pt idx="5651">
                    <c:v>2</c:v>
                  </c:pt>
                  <c:pt idx="5653">
                    <c:v>3</c:v>
                  </c:pt>
                  <c:pt idx="5656">
                    <c:v>2</c:v>
                  </c:pt>
                  <c:pt idx="5658">
                    <c:v>2</c:v>
                  </c:pt>
                  <c:pt idx="5660">
                    <c:v>2</c:v>
                  </c:pt>
                  <c:pt idx="5662">
                    <c:v>2</c:v>
                  </c:pt>
                  <c:pt idx="5664">
                    <c:v>6</c:v>
                  </c:pt>
                  <c:pt idx="5670">
                    <c:v>2</c:v>
                  </c:pt>
                  <c:pt idx="5672">
                    <c:v>3</c:v>
                  </c:pt>
                  <c:pt idx="5675">
                    <c:v>2</c:v>
                  </c:pt>
                  <c:pt idx="5677">
                    <c:v>3</c:v>
                  </c:pt>
                  <c:pt idx="5680">
                    <c:v>2</c:v>
                  </c:pt>
                  <c:pt idx="5682">
                    <c:v>2</c:v>
                  </c:pt>
                  <c:pt idx="5684">
                    <c:v>2</c:v>
                  </c:pt>
                  <c:pt idx="5686">
                    <c:v>2</c:v>
                  </c:pt>
                  <c:pt idx="5688">
                    <c:v>6</c:v>
                  </c:pt>
                  <c:pt idx="5694">
                    <c:v>2</c:v>
                  </c:pt>
                  <c:pt idx="5696">
                    <c:v>3</c:v>
                  </c:pt>
                  <c:pt idx="5699">
                    <c:v>2</c:v>
                  </c:pt>
                  <c:pt idx="5701">
                    <c:v>3</c:v>
                  </c:pt>
                  <c:pt idx="5704">
                    <c:v>2</c:v>
                  </c:pt>
                  <c:pt idx="5706">
                    <c:v>2</c:v>
                  </c:pt>
                  <c:pt idx="5708">
                    <c:v>2</c:v>
                  </c:pt>
                  <c:pt idx="5710">
                    <c:v>2</c:v>
                  </c:pt>
                  <c:pt idx="5712">
                    <c:v>6</c:v>
                  </c:pt>
                  <c:pt idx="5718">
                    <c:v>2</c:v>
                  </c:pt>
                  <c:pt idx="5720">
                    <c:v>3</c:v>
                  </c:pt>
                  <c:pt idx="5723">
                    <c:v>2</c:v>
                  </c:pt>
                  <c:pt idx="5725">
                    <c:v>3</c:v>
                  </c:pt>
                  <c:pt idx="5728">
                    <c:v>2</c:v>
                  </c:pt>
                  <c:pt idx="5730">
                    <c:v>2</c:v>
                  </c:pt>
                  <c:pt idx="5732">
                    <c:v>2</c:v>
                  </c:pt>
                  <c:pt idx="5734">
                    <c:v>2</c:v>
                  </c:pt>
                  <c:pt idx="5736">
                    <c:v>6</c:v>
                  </c:pt>
                  <c:pt idx="5742">
                    <c:v>2</c:v>
                  </c:pt>
                  <c:pt idx="5744">
                    <c:v>3</c:v>
                  </c:pt>
                  <c:pt idx="5747">
                    <c:v>2</c:v>
                  </c:pt>
                  <c:pt idx="5749">
                    <c:v>3</c:v>
                  </c:pt>
                  <c:pt idx="5752">
                    <c:v>2</c:v>
                  </c:pt>
                  <c:pt idx="5754">
                    <c:v>2</c:v>
                  </c:pt>
                  <c:pt idx="5756">
                    <c:v>2</c:v>
                  </c:pt>
                  <c:pt idx="5758">
                    <c:v>2</c:v>
                  </c:pt>
                  <c:pt idx="5760">
                    <c:v>6</c:v>
                  </c:pt>
                  <c:pt idx="5766">
                    <c:v>2</c:v>
                  </c:pt>
                  <c:pt idx="5768">
                    <c:v>3</c:v>
                  </c:pt>
                  <c:pt idx="5771">
                    <c:v>2</c:v>
                  </c:pt>
                  <c:pt idx="5773">
                    <c:v>3</c:v>
                  </c:pt>
                  <c:pt idx="5776">
                    <c:v>2</c:v>
                  </c:pt>
                  <c:pt idx="5778">
                    <c:v>2</c:v>
                  </c:pt>
                  <c:pt idx="5780">
                    <c:v>2</c:v>
                  </c:pt>
                  <c:pt idx="5782">
                    <c:v>2</c:v>
                  </c:pt>
                  <c:pt idx="5784">
                    <c:v>6</c:v>
                  </c:pt>
                  <c:pt idx="5790">
                    <c:v>2</c:v>
                  </c:pt>
                  <c:pt idx="5792">
                    <c:v>3</c:v>
                  </c:pt>
                  <c:pt idx="5795">
                    <c:v>2</c:v>
                  </c:pt>
                  <c:pt idx="5797">
                    <c:v>3</c:v>
                  </c:pt>
                  <c:pt idx="5800">
                    <c:v>2</c:v>
                  </c:pt>
                  <c:pt idx="5802">
                    <c:v>2</c:v>
                  </c:pt>
                  <c:pt idx="5804">
                    <c:v>2</c:v>
                  </c:pt>
                  <c:pt idx="5806">
                    <c:v>2</c:v>
                  </c:pt>
                  <c:pt idx="5808">
                    <c:v>6</c:v>
                  </c:pt>
                  <c:pt idx="5814">
                    <c:v>2</c:v>
                  </c:pt>
                  <c:pt idx="5816">
                    <c:v>3</c:v>
                  </c:pt>
                  <c:pt idx="5819">
                    <c:v>2</c:v>
                  </c:pt>
                  <c:pt idx="5821">
                    <c:v>3</c:v>
                  </c:pt>
                  <c:pt idx="5824">
                    <c:v>2</c:v>
                  </c:pt>
                  <c:pt idx="5826">
                    <c:v>2</c:v>
                  </c:pt>
                  <c:pt idx="5828">
                    <c:v>2</c:v>
                  </c:pt>
                  <c:pt idx="5830">
                    <c:v>2</c:v>
                  </c:pt>
                  <c:pt idx="5832">
                    <c:v>6</c:v>
                  </c:pt>
                  <c:pt idx="5838">
                    <c:v>2</c:v>
                  </c:pt>
                  <c:pt idx="5840">
                    <c:v>3</c:v>
                  </c:pt>
                  <c:pt idx="5843">
                    <c:v>2</c:v>
                  </c:pt>
                  <c:pt idx="5845">
                    <c:v>3</c:v>
                  </c:pt>
                  <c:pt idx="5848">
                    <c:v>2</c:v>
                  </c:pt>
                  <c:pt idx="5850">
                    <c:v>2</c:v>
                  </c:pt>
                  <c:pt idx="5852">
                    <c:v>2</c:v>
                  </c:pt>
                  <c:pt idx="5854">
                    <c:v>2</c:v>
                  </c:pt>
                  <c:pt idx="5856">
                    <c:v>6</c:v>
                  </c:pt>
                  <c:pt idx="5862">
                    <c:v>2</c:v>
                  </c:pt>
                  <c:pt idx="5864">
                    <c:v>3</c:v>
                  </c:pt>
                  <c:pt idx="5867">
                    <c:v>2</c:v>
                  </c:pt>
                  <c:pt idx="5869">
                    <c:v>3</c:v>
                  </c:pt>
                  <c:pt idx="5872">
                    <c:v>2</c:v>
                  </c:pt>
                  <c:pt idx="5874">
                    <c:v>2</c:v>
                  </c:pt>
                  <c:pt idx="5876">
                    <c:v>2</c:v>
                  </c:pt>
                  <c:pt idx="5878">
                    <c:v>2</c:v>
                  </c:pt>
                  <c:pt idx="5880">
                    <c:v>6</c:v>
                  </c:pt>
                  <c:pt idx="5886">
                    <c:v>2</c:v>
                  </c:pt>
                  <c:pt idx="5888">
                    <c:v>3</c:v>
                  </c:pt>
                  <c:pt idx="5891">
                    <c:v>2</c:v>
                  </c:pt>
                  <c:pt idx="5893">
                    <c:v>3</c:v>
                  </c:pt>
                  <c:pt idx="5896">
                    <c:v>2</c:v>
                  </c:pt>
                  <c:pt idx="5898">
                    <c:v>2</c:v>
                  </c:pt>
                  <c:pt idx="5900">
                    <c:v>2</c:v>
                  </c:pt>
                  <c:pt idx="5902">
                    <c:v>2</c:v>
                  </c:pt>
                  <c:pt idx="5904">
                    <c:v>6</c:v>
                  </c:pt>
                  <c:pt idx="5910">
                    <c:v>2</c:v>
                  </c:pt>
                  <c:pt idx="5912">
                    <c:v>3</c:v>
                  </c:pt>
                  <c:pt idx="5915">
                    <c:v>2</c:v>
                  </c:pt>
                  <c:pt idx="5917">
                    <c:v>3</c:v>
                  </c:pt>
                  <c:pt idx="5920">
                    <c:v>2</c:v>
                  </c:pt>
                  <c:pt idx="5922">
                    <c:v>2</c:v>
                  </c:pt>
                  <c:pt idx="5924">
                    <c:v>2</c:v>
                  </c:pt>
                  <c:pt idx="5926">
                    <c:v>2</c:v>
                  </c:pt>
                  <c:pt idx="5928">
                    <c:v>6</c:v>
                  </c:pt>
                  <c:pt idx="5934">
                    <c:v>2</c:v>
                  </c:pt>
                  <c:pt idx="5936">
                    <c:v>3</c:v>
                  </c:pt>
                  <c:pt idx="5939">
                    <c:v>2</c:v>
                  </c:pt>
                  <c:pt idx="5941">
                    <c:v>3</c:v>
                  </c:pt>
                  <c:pt idx="5944">
                    <c:v>2</c:v>
                  </c:pt>
                  <c:pt idx="5946">
                    <c:v>2</c:v>
                  </c:pt>
                  <c:pt idx="5948">
                    <c:v>2</c:v>
                  </c:pt>
                  <c:pt idx="5950">
                    <c:v>2</c:v>
                  </c:pt>
                  <c:pt idx="5952">
                    <c:v>6</c:v>
                  </c:pt>
                  <c:pt idx="5958">
                    <c:v>2</c:v>
                  </c:pt>
                  <c:pt idx="5960">
                    <c:v>3</c:v>
                  </c:pt>
                  <c:pt idx="5963">
                    <c:v>2</c:v>
                  </c:pt>
                  <c:pt idx="5965">
                    <c:v>3</c:v>
                  </c:pt>
                  <c:pt idx="5968">
                    <c:v>2</c:v>
                  </c:pt>
                  <c:pt idx="5970">
                    <c:v>2</c:v>
                  </c:pt>
                  <c:pt idx="5972">
                    <c:v>2</c:v>
                  </c:pt>
                  <c:pt idx="5974">
                    <c:v>2</c:v>
                  </c:pt>
                  <c:pt idx="5976">
                    <c:v>6</c:v>
                  </c:pt>
                  <c:pt idx="5982">
                    <c:v>2</c:v>
                  </c:pt>
                  <c:pt idx="5984">
                    <c:v>3</c:v>
                  </c:pt>
                  <c:pt idx="5987">
                    <c:v>2</c:v>
                  </c:pt>
                  <c:pt idx="5989">
                    <c:v>3</c:v>
                  </c:pt>
                  <c:pt idx="5992">
                    <c:v>2</c:v>
                  </c:pt>
                  <c:pt idx="5994">
                    <c:v>2</c:v>
                  </c:pt>
                  <c:pt idx="5996">
                    <c:v>2</c:v>
                  </c:pt>
                  <c:pt idx="5998">
                    <c:v>2</c:v>
                  </c:pt>
                  <c:pt idx="6000">
                    <c:v>6</c:v>
                  </c:pt>
                  <c:pt idx="6006">
                    <c:v>2</c:v>
                  </c:pt>
                  <c:pt idx="6008">
                    <c:v>3</c:v>
                  </c:pt>
                  <c:pt idx="6011">
                    <c:v>2</c:v>
                  </c:pt>
                  <c:pt idx="6013">
                    <c:v>3</c:v>
                  </c:pt>
                  <c:pt idx="6016">
                    <c:v>2</c:v>
                  </c:pt>
                  <c:pt idx="6018">
                    <c:v>2</c:v>
                  </c:pt>
                  <c:pt idx="6020">
                    <c:v>2</c:v>
                  </c:pt>
                  <c:pt idx="6022">
                    <c:v>2</c:v>
                  </c:pt>
                  <c:pt idx="6024">
                    <c:v>6</c:v>
                  </c:pt>
                  <c:pt idx="6030">
                    <c:v>2</c:v>
                  </c:pt>
                  <c:pt idx="6032">
                    <c:v>3</c:v>
                  </c:pt>
                  <c:pt idx="6035">
                    <c:v>2</c:v>
                  </c:pt>
                  <c:pt idx="6037">
                    <c:v>3</c:v>
                  </c:pt>
                  <c:pt idx="6040">
                    <c:v>2</c:v>
                  </c:pt>
                  <c:pt idx="6042">
                    <c:v>2</c:v>
                  </c:pt>
                  <c:pt idx="6044">
                    <c:v>2</c:v>
                  </c:pt>
                  <c:pt idx="6046">
                    <c:v>2</c:v>
                  </c:pt>
                  <c:pt idx="6048">
                    <c:v>6</c:v>
                  </c:pt>
                  <c:pt idx="6054">
                    <c:v>2</c:v>
                  </c:pt>
                  <c:pt idx="6056">
                    <c:v>3</c:v>
                  </c:pt>
                  <c:pt idx="6059">
                    <c:v>2</c:v>
                  </c:pt>
                  <c:pt idx="6061">
                    <c:v>3</c:v>
                  </c:pt>
                  <c:pt idx="6064">
                    <c:v>2</c:v>
                  </c:pt>
                  <c:pt idx="6066">
                    <c:v>2</c:v>
                  </c:pt>
                  <c:pt idx="6068">
                    <c:v>2</c:v>
                  </c:pt>
                  <c:pt idx="6070">
                    <c:v>2</c:v>
                  </c:pt>
                  <c:pt idx="6072">
                    <c:v>6</c:v>
                  </c:pt>
                  <c:pt idx="6078">
                    <c:v>2</c:v>
                  </c:pt>
                  <c:pt idx="6080">
                    <c:v>3</c:v>
                  </c:pt>
                  <c:pt idx="6083">
                    <c:v>2</c:v>
                  </c:pt>
                  <c:pt idx="6085">
                    <c:v>3</c:v>
                  </c:pt>
                  <c:pt idx="6088">
                    <c:v>2</c:v>
                  </c:pt>
                  <c:pt idx="6090">
                    <c:v>2</c:v>
                  </c:pt>
                  <c:pt idx="6092">
                    <c:v>2</c:v>
                  </c:pt>
                  <c:pt idx="6094">
                    <c:v>2</c:v>
                  </c:pt>
                  <c:pt idx="6096">
                    <c:v>6</c:v>
                  </c:pt>
                  <c:pt idx="6102">
                    <c:v>2</c:v>
                  </c:pt>
                  <c:pt idx="6104">
                    <c:v>3</c:v>
                  </c:pt>
                  <c:pt idx="6107">
                    <c:v>2</c:v>
                  </c:pt>
                  <c:pt idx="6109">
                    <c:v>3</c:v>
                  </c:pt>
                  <c:pt idx="6112">
                    <c:v>2</c:v>
                  </c:pt>
                  <c:pt idx="6114">
                    <c:v>2</c:v>
                  </c:pt>
                  <c:pt idx="6116">
                    <c:v>2</c:v>
                  </c:pt>
                  <c:pt idx="6118">
                    <c:v>2</c:v>
                  </c:pt>
                  <c:pt idx="6120">
                    <c:v>6</c:v>
                  </c:pt>
                  <c:pt idx="6126">
                    <c:v>2</c:v>
                  </c:pt>
                  <c:pt idx="6128">
                    <c:v>3</c:v>
                  </c:pt>
                  <c:pt idx="6131">
                    <c:v>2</c:v>
                  </c:pt>
                  <c:pt idx="6133">
                    <c:v>3</c:v>
                  </c:pt>
                  <c:pt idx="6136">
                    <c:v>2</c:v>
                  </c:pt>
                  <c:pt idx="6138">
                    <c:v>2</c:v>
                  </c:pt>
                  <c:pt idx="6140">
                    <c:v>2</c:v>
                  </c:pt>
                  <c:pt idx="6142">
                    <c:v>2</c:v>
                  </c:pt>
                  <c:pt idx="6144">
                    <c:v>6</c:v>
                  </c:pt>
                  <c:pt idx="6150">
                    <c:v>2</c:v>
                  </c:pt>
                  <c:pt idx="6152">
                    <c:v>3</c:v>
                  </c:pt>
                  <c:pt idx="6155">
                    <c:v>2</c:v>
                  </c:pt>
                  <c:pt idx="6157">
                    <c:v>3</c:v>
                  </c:pt>
                  <c:pt idx="6160">
                    <c:v>2</c:v>
                  </c:pt>
                  <c:pt idx="6162">
                    <c:v>2</c:v>
                  </c:pt>
                  <c:pt idx="6164">
                    <c:v>2</c:v>
                  </c:pt>
                  <c:pt idx="6166">
                    <c:v>2</c:v>
                  </c:pt>
                  <c:pt idx="6168">
                    <c:v>6</c:v>
                  </c:pt>
                  <c:pt idx="6174">
                    <c:v>2</c:v>
                  </c:pt>
                  <c:pt idx="6176">
                    <c:v>3</c:v>
                  </c:pt>
                  <c:pt idx="6179">
                    <c:v>2</c:v>
                  </c:pt>
                  <c:pt idx="6181">
                    <c:v>3</c:v>
                  </c:pt>
                  <c:pt idx="6184">
                    <c:v>2</c:v>
                  </c:pt>
                  <c:pt idx="6186">
                    <c:v>2</c:v>
                  </c:pt>
                  <c:pt idx="6188">
                    <c:v>2</c:v>
                  </c:pt>
                  <c:pt idx="6190">
                    <c:v>2</c:v>
                  </c:pt>
                  <c:pt idx="6192">
                    <c:v>6</c:v>
                  </c:pt>
                  <c:pt idx="6198">
                    <c:v>2</c:v>
                  </c:pt>
                  <c:pt idx="6200">
                    <c:v>3</c:v>
                  </c:pt>
                  <c:pt idx="6203">
                    <c:v>2</c:v>
                  </c:pt>
                  <c:pt idx="6205">
                    <c:v>3</c:v>
                  </c:pt>
                  <c:pt idx="6208">
                    <c:v>2</c:v>
                  </c:pt>
                  <c:pt idx="6210">
                    <c:v>2</c:v>
                  </c:pt>
                  <c:pt idx="6212">
                    <c:v>2</c:v>
                  </c:pt>
                  <c:pt idx="6214">
                    <c:v>2</c:v>
                  </c:pt>
                  <c:pt idx="6216">
                    <c:v>6</c:v>
                  </c:pt>
                  <c:pt idx="6222">
                    <c:v>2</c:v>
                  </c:pt>
                  <c:pt idx="6224">
                    <c:v>3</c:v>
                  </c:pt>
                  <c:pt idx="6227">
                    <c:v>2</c:v>
                  </c:pt>
                  <c:pt idx="6229">
                    <c:v>3</c:v>
                  </c:pt>
                  <c:pt idx="6232">
                    <c:v>2</c:v>
                  </c:pt>
                  <c:pt idx="6234">
                    <c:v>2</c:v>
                  </c:pt>
                  <c:pt idx="6236">
                    <c:v>2</c:v>
                  </c:pt>
                  <c:pt idx="6238">
                    <c:v>2</c:v>
                  </c:pt>
                  <c:pt idx="6240">
                    <c:v>6</c:v>
                  </c:pt>
                  <c:pt idx="6246">
                    <c:v>2</c:v>
                  </c:pt>
                  <c:pt idx="6248">
                    <c:v>3</c:v>
                  </c:pt>
                  <c:pt idx="6251">
                    <c:v>2</c:v>
                  </c:pt>
                  <c:pt idx="6253">
                    <c:v>3</c:v>
                  </c:pt>
                  <c:pt idx="6256">
                    <c:v>2</c:v>
                  </c:pt>
                  <c:pt idx="6258">
                    <c:v>2</c:v>
                  </c:pt>
                  <c:pt idx="6260">
                    <c:v>2</c:v>
                  </c:pt>
                  <c:pt idx="6262">
                    <c:v>2</c:v>
                  </c:pt>
                  <c:pt idx="6264">
                    <c:v>6</c:v>
                  </c:pt>
                  <c:pt idx="6270">
                    <c:v>2</c:v>
                  </c:pt>
                  <c:pt idx="6272">
                    <c:v>3</c:v>
                  </c:pt>
                  <c:pt idx="6275">
                    <c:v>2</c:v>
                  </c:pt>
                  <c:pt idx="6277">
                    <c:v>3</c:v>
                  </c:pt>
                  <c:pt idx="6280">
                    <c:v>2</c:v>
                  </c:pt>
                  <c:pt idx="6282">
                    <c:v>2</c:v>
                  </c:pt>
                  <c:pt idx="6284">
                    <c:v>2</c:v>
                  </c:pt>
                  <c:pt idx="6286">
                    <c:v>2</c:v>
                  </c:pt>
                  <c:pt idx="6288">
                    <c:v>6</c:v>
                  </c:pt>
                  <c:pt idx="6294">
                    <c:v>2</c:v>
                  </c:pt>
                  <c:pt idx="6296">
                    <c:v>3</c:v>
                  </c:pt>
                  <c:pt idx="6299">
                    <c:v>2</c:v>
                  </c:pt>
                  <c:pt idx="6301">
                    <c:v>3</c:v>
                  </c:pt>
                  <c:pt idx="6304">
                    <c:v>2</c:v>
                  </c:pt>
                  <c:pt idx="6306">
                    <c:v>2</c:v>
                  </c:pt>
                  <c:pt idx="6308">
                    <c:v>2</c:v>
                  </c:pt>
                  <c:pt idx="6310">
                    <c:v>2</c:v>
                  </c:pt>
                  <c:pt idx="6312">
                    <c:v>6</c:v>
                  </c:pt>
                  <c:pt idx="6318">
                    <c:v>2</c:v>
                  </c:pt>
                  <c:pt idx="6320">
                    <c:v>3</c:v>
                  </c:pt>
                  <c:pt idx="6323">
                    <c:v>2</c:v>
                  </c:pt>
                  <c:pt idx="6325">
                    <c:v>3</c:v>
                  </c:pt>
                  <c:pt idx="6328">
                    <c:v>2</c:v>
                  </c:pt>
                  <c:pt idx="6330">
                    <c:v>2</c:v>
                  </c:pt>
                  <c:pt idx="6332">
                    <c:v>2</c:v>
                  </c:pt>
                  <c:pt idx="6334">
                    <c:v>2</c:v>
                  </c:pt>
                  <c:pt idx="6336">
                    <c:v>6</c:v>
                  </c:pt>
                  <c:pt idx="6342">
                    <c:v>2</c:v>
                  </c:pt>
                  <c:pt idx="6344">
                    <c:v>3</c:v>
                  </c:pt>
                  <c:pt idx="6347">
                    <c:v>2</c:v>
                  </c:pt>
                  <c:pt idx="6349">
                    <c:v>3</c:v>
                  </c:pt>
                  <c:pt idx="6352">
                    <c:v>2</c:v>
                  </c:pt>
                  <c:pt idx="6354">
                    <c:v>2</c:v>
                  </c:pt>
                  <c:pt idx="6356">
                    <c:v>2</c:v>
                  </c:pt>
                  <c:pt idx="6358">
                    <c:v>2</c:v>
                  </c:pt>
                  <c:pt idx="6360">
                    <c:v>6</c:v>
                  </c:pt>
                  <c:pt idx="6366">
                    <c:v>2</c:v>
                  </c:pt>
                  <c:pt idx="6368">
                    <c:v>3</c:v>
                  </c:pt>
                  <c:pt idx="6371">
                    <c:v>2</c:v>
                  </c:pt>
                  <c:pt idx="6373">
                    <c:v>3</c:v>
                  </c:pt>
                  <c:pt idx="6376">
                    <c:v>2</c:v>
                  </c:pt>
                  <c:pt idx="6378">
                    <c:v>2</c:v>
                  </c:pt>
                  <c:pt idx="6380">
                    <c:v>2</c:v>
                  </c:pt>
                  <c:pt idx="6382">
                    <c:v>2</c:v>
                  </c:pt>
                  <c:pt idx="6384">
                    <c:v>6</c:v>
                  </c:pt>
                  <c:pt idx="6390">
                    <c:v>2</c:v>
                  </c:pt>
                  <c:pt idx="6392">
                    <c:v>3</c:v>
                  </c:pt>
                  <c:pt idx="6395">
                    <c:v>2</c:v>
                  </c:pt>
                  <c:pt idx="6397">
                    <c:v>3</c:v>
                  </c:pt>
                  <c:pt idx="6400">
                    <c:v>2</c:v>
                  </c:pt>
                  <c:pt idx="6402">
                    <c:v>2</c:v>
                  </c:pt>
                  <c:pt idx="6404">
                    <c:v>2</c:v>
                  </c:pt>
                  <c:pt idx="6406">
                    <c:v>2</c:v>
                  </c:pt>
                  <c:pt idx="6408">
                    <c:v>6</c:v>
                  </c:pt>
                  <c:pt idx="6414">
                    <c:v>2</c:v>
                  </c:pt>
                  <c:pt idx="6416">
                    <c:v>3</c:v>
                  </c:pt>
                  <c:pt idx="6419">
                    <c:v>2</c:v>
                  </c:pt>
                  <c:pt idx="6421">
                    <c:v>3</c:v>
                  </c:pt>
                  <c:pt idx="6424">
                    <c:v>2</c:v>
                  </c:pt>
                  <c:pt idx="6426">
                    <c:v>2</c:v>
                  </c:pt>
                  <c:pt idx="6428">
                    <c:v>2</c:v>
                  </c:pt>
                  <c:pt idx="6430">
                    <c:v>2</c:v>
                  </c:pt>
                  <c:pt idx="6432">
                    <c:v>6</c:v>
                  </c:pt>
                  <c:pt idx="6438">
                    <c:v>2</c:v>
                  </c:pt>
                  <c:pt idx="6440">
                    <c:v>3</c:v>
                  </c:pt>
                  <c:pt idx="6443">
                    <c:v>2</c:v>
                  </c:pt>
                  <c:pt idx="6445">
                    <c:v>3</c:v>
                  </c:pt>
                  <c:pt idx="6448">
                    <c:v>2</c:v>
                  </c:pt>
                  <c:pt idx="6450">
                    <c:v>2</c:v>
                  </c:pt>
                  <c:pt idx="6452">
                    <c:v>2</c:v>
                  </c:pt>
                  <c:pt idx="6454">
                    <c:v>2</c:v>
                  </c:pt>
                  <c:pt idx="6456">
                    <c:v>6</c:v>
                  </c:pt>
                  <c:pt idx="6462">
                    <c:v>2</c:v>
                  </c:pt>
                  <c:pt idx="6464">
                    <c:v>3</c:v>
                  </c:pt>
                  <c:pt idx="6467">
                    <c:v>2</c:v>
                  </c:pt>
                  <c:pt idx="6469">
                    <c:v>3</c:v>
                  </c:pt>
                  <c:pt idx="6472">
                    <c:v>2</c:v>
                  </c:pt>
                  <c:pt idx="6474">
                    <c:v>2</c:v>
                  </c:pt>
                  <c:pt idx="6476">
                    <c:v>2</c:v>
                  </c:pt>
                  <c:pt idx="6478">
                    <c:v>2</c:v>
                  </c:pt>
                  <c:pt idx="6480">
                    <c:v>6</c:v>
                  </c:pt>
                  <c:pt idx="6486">
                    <c:v>2</c:v>
                  </c:pt>
                  <c:pt idx="6488">
                    <c:v>3</c:v>
                  </c:pt>
                  <c:pt idx="6491">
                    <c:v>2</c:v>
                  </c:pt>
                  <c:pt idx="6493">
                    <c:v>3</c:v>
                  </c:pt>
                  <c:pt idx="6496">
                    <c:v>2</c:v>
                  </c:pt>
                  <c:pt idx="6498">
                    <c:v>2</c:v>
                  </c:pt>
                  <c:pt idx="6500">
                    <c:v>2</c:v>
                  </c:pt>
                  <c:pt idx="6502">
                    <c:v>2</c:v>
                  </c:pt>
                  <c:pt idx="6504">
                    <c:v>6</c:v>
                  </c:pt>
                  <c:pt idx="6510">
                    <c:v>2</c:v>
                  </c:pt>
                  <c:pt idx="6512">
                    <c:v>3</c:v>
                  </c:pt>
                  <c:pt idx="6515">
                    <c:v>2</c:v>
                  </c:pt>
                  <c:pt idx="6517">
                    <c:v>3</c:v>
                  </c:pt>
                  <c:pt idx="6520">
                    <c:v>2</c:v>
                  </c:pt>
                  <c:pt idx="6522">
                    <c:v>2</c:v>
                  </c:pt>
                  <c:pt idx="6524">
                    <c:v>2</c:v>
                  </c:pt>
                  <c:pt idx="6526">
                    <c:v>2</c:v>
                  </c:pt>
                  <c:pt idx="6528">
                    <c:v>6</c:v>
                  </c:pt>
                  <c:pt idx="6534">
                    <c:v>2</c:v>
                  </c:pt>
                  <c:pt idx="6536">
                    <c:v>3</c:v>
                  </c:pt>
                  <c:pt idx="6539">
                    <c:v>2</c:v>
                  </c:pt>
                  <c:pt idx="6541">
                    <c:v>3</c:v>
                  </c:pt>
                  <c:pt idx="6544">
                    <c:v>2</c:v>
                  </c:pt>
                  <c:pt idx="6546">
                    <c:v>2</c:v>
                  </c:pt>
                  <c:pt idx="6548">
                    <c:v>2</c:v>
                  </c:pt>
                  <c:pt idx="6550">
                    <c:v>2</c:v>
                  </c:pt>
                  <c:pt idx="6552">
                    <c:v>6</c:v>
                  </c:pt>
                  <c:pt idx="6558">
                    <c:v>2</c:v>
                  </c:pt>
                  <c:pt idx="6560">
                    <c:v>3</c:v>
                  </c:pt>
                  <c:pt idx="6563">
                    <c:v>2</c:v>
                  </c:pt>
                  <c:pt idx="6565">
                    <c:v>3</c:v>
                  </c:pt>
                  <c:pt idx="6568">
                    <c:v>2</c:v>
                  </c:pt>
                  <c:pt idx="6570">
                    <c:v>2</c:v>
                  </c:pt>
                  <c:pt idx="6572">
                    <c:v>2</c:v>
                  </c:pt>
                  <c:pt idx="6574">
                    <c:v>2</c:v>
                  </c:pt>
                  <c:pt idx="6576">
                    <c:v>6</c:v>
                  </c:pt>
                  <c:pt idx="6582">
                    <c:v>2</c:v>
                  </c:pt>
                  <c:pt idx="6584">
                    <c:v>3</c:v>
                  </c:pt>
                  <c:pt idx="6587">
                    <c:v>2</c:v>
                  </c:pt>
                  <c:pt idx="6589">
                    <c:v>3</c:v>
                  </c:pt>
                  <c:pt idx="6592">
                    <c:v>2</c:v>
                  </c:pt>
                  <c:pt idx="6594">
                    <c:v>2</c:v>
                  </c:pt>
                  <c:pt idx="6596">
                    <c:v>2</c:v>
                  </c:pt>
                  <c:pt idx="6598">
                    <c:v>2</c:v>
                  </c:pt>
                  <c:pt idx="6600">
                    <c:v>6</c:v>
                  </c:pt>
                  <c:pt idx="6606">
                    <c:v>2</c:v>
                  </c:pt>
                  <c:pt idx="6608">
                    <c:v>3</c:v>
                  </c:pt>
                  <c:pt idx="6611">
                    <c:v>2</c:v>
                  </c:pt>
                  <c:pt idx="6613">
                    <c:v>3</c:v>
                  </c:pt>
                  <c:pt idx="6616">
                    <c:v>2</c:v>
                  </c:pt>
                  <c:pt idx="6618">
                    <c:v>2</c:v>
                  </c:pt>
                  <c:pt idx="6620">
                    <c:v>2</c:v>
                  </c:pt>
                  <c:pt idx="6622">
                    <c:v>2</c:v>
                  </c:pt>
                  <c:pt idx="6624">
                    <c:v>6</c:v>
                  </c:pt>
                  <c:pt idx="6630">
                    <c:v>2</c:v>
                  </c:pt>
                  <c:pt idx="6632">
                    <c:v>3</c:v>
                  </c:pt>
                  <c:pt idx="6635">
                    <c:v>2</c:v>
                  </c:pt>
                  <c:pt idx="6637">
                    <c:v>3</c:v>
                  </c:pt>
                  <c:pt idx="6640">
                    <c:v>2</c:v>
                  </c:pt>
                  <c:pt idx="6642">
                    <c:v>2</c:v>
                  </c:pt>
                  <c:pt idx="6644">
                    <c:v>2</c:v>
                  </c:pt>
                  <c:pt idx="6646">
                    <c:v>2</c:v>
                  </c:pt>
                  <c:pt idx="6648">
                    <c:v>6</c:v>
                  </c:pt>
                  <c:pt idx="6654">
                    <c:v>2</c:v>
                  </c:pt>
                  <c:pt idx="6656">
                    <c:v>3</c:v>
                  </c:pt>
                  <c:pt idx="6659">
                    <c:v>2</c:v>
                  </c:pt>
                  <c:pt idx="6661">
                    <c:v>3</c:v>
                  </c:pt>
                  <c:pt idx="6664">
                    <c:v>2</c:v>
                  </c:pt>
                  <c:pt idx="6666">
                    <c:v>2</c:v>
                  </c:pt>
                  <c:pt idx="6668">
                    <c:v>2</c:v>
                  </c:pt>
                  <c:pt idx="6670">
                    <c:v>2</c:v>
                  </c:pt>
                  <c:pt idx="6672">
                    <c:v>6</c:v>
                  </c:pt>
                  <c:pt idx="6678">
                    <c:v>2</c:v>
                  </c:pt>
                  <c:pt idx="6680">
                    <c:v>3</c:v>
                  </c:pt>
                  <c:pt idx="6683">
                    <c:v>2</c:v>
                  </c:pt>
                  <c:pt idx="6685">
                    <c:v>3</c:v>
                  </c:pt>
                  <c:pt idx="6688">
                    <c:v>2</c:v>
                  </c:pt>
                  <c:pt idx="6690">
                    <c:v>2</c:v>
                  </c:pt>
                  <c:pt idx="6692">
                    <c:v>2</c:v>
                  </c:pt>
                  <c:pt idx="6694">
                    <c:v>2</c:v>
                  </c:pt>
                  <c:pt idx="6696">
                    <c:v>6</c:v>
                  </c:pt>
                  <c:pt idx="6702">
                    <c:v>2</c:v>
                  </c:pt>
                  <c:pt idx="6704">
                    <c:v>3</c:v>
                  </c:pt>
                  <c:pt idx="6707">
                    <c:v>2</c:v>
                  </c:pt>
                  <c:pt idx="6709">
                    <c:v>3</c:v>
                  </c:pt>
                  <c:pt idx="6712">
                    <c:v>2</c:v>
                  </c:pt>
                  <c:pt idx="6714">
                    <c:v>2</c:v>
                  </c:pt>
                  <c:pt idx="6716">
                    <c:v>2</c:v>
                  </c:pt>
                  <c:pt idx="6718">
                    <c:v>2</c:v>
                  </c:pt>
                  <c:pt idx="6720">
                    <c:v>6</c:v>
                  </c:pt>
                  <c:pt idx="6726">
                    <c:v>2</c:v>
                  </c:pt>
                  <c:pt idx="6728">
                    <c:v>3</c:v>
                  </c:pt>
                  <c:pt idx="6731">
                    <c:v>2</c:v>
                  </c:pt>
                  <c:pt idx="6733">
                    <c:v>3</c:v>
                  </c:pt>
                  <c:pt idx="6736">
                    <c:v>2</c:v>
                  </c:pt>
                  <c:pt idx="6738">
                    <c:v>2</c:v>
                  </c:pt>
                  <c:pt idx="6740">
                    <c:v>2</c:v>
                  </c:pt>
                  <c:pt idx="6742">
                    <c:v>2</c:v>
                  </c:pt>
                  <c:pt idx="6744">
                    <c:v>6</c:v>
                  </c:pt>
                  <c:pt idx="6750">
                    <c:v>2</c:v>
                  </c:pt>
                  <c:pt idx="6752">
                    <c:v>3</c:v>
                  </c:pt>
                  <c:pt idx="6755">
                    <c:v>2</c:v>
                  </c:pt>
                  <c:pt idx="6757">
                    <c:v>3</c:v>
                  </c:pt>
                  <c:pt idx="6760">
                    <c:v>2</c:v>
                  </c:pt>
                  <c:pt idx="6762">
                    <c:v>2</c:v>
                  </c:pt>
                  <c:pt idx="6764">
                    <c:v>2</c:v>
                  </c:pt>
                  <c:pt idx="6766">
                    <c:v>2</c:v>
                  </c:pt>
                  <c:pt idx="6768">
                    <c:v>6</c:v>
                  </c:pt>
                  <c:pt idx="6774">
                    <c:v>2</c:v>
                  </c:pt>
                  <c:pt idx="6776">
                    <c:v>3</c:v>
                  </c:pt>
                  <c:pt idx="6779">
                    <c:v>2</c:v>
                  </c:pt>
                  <c:pt idx="6781">
                    <c:v>3</c:v>
                  </c:pt>
                  <c:pt idx="6784">
                    <c:v>2</c:v>
                  </c:pt>
                  <c:pt idx="6786">
                    <c:v>2</c:v>
                  </c:pt>
                  <c:pt idx="6788">
                    <c:v>2</c:v>
                  </c:pt>
                  <c:pt idx="6790">
                    <c:v>2</c:v>
                  </c:pt>
                  <c:pt idx="6792">
                    <c:v>6</c:v>
                  </c:pt>
                  <c:pt idx="6798">
                    <c:v>2</c:v>
                  </c:pt>
                  <c:pt idx="6800">
                    <c:v>3</c:v>
                  </c:pt>
                  <c:pt idx="6803">
                    <c:v>2</c:v>
                  </c:pt>
                  <c:pt idx="6805">
                    <c:v>3</c:v>
                  </c:pt>
                  <c:pt idx="6808">
                    <c:v>2</c:v>
                  </c:pt>
                  <c:pt idx="6810">
                    <c:v>2</c:v>
                  </c:pt>
                  <c:pt idx="6812">
                    <c:v>2</c:v>
                  </c:pt>
                  <c:pt idx="6814">
                    <c:v>2</c:v>
                  </c:pt>
                  <c:pt idx="6816">
                    <c:v>6</c:v>
                  </c:pt>
                  <c:pt idx="6822">
                    <c:v>2</c:v>
                  </c:pt>
                  <c:pt idx="6824">
                    <c:v>3</c:v>
                  </c:pt>
                  <c:pt idx="6827">
                    <c:v>2</c:v>
                  </c:pt>
                  <c:pt idx="6829">
                    <c:v>3</c:v>
                  </c:pt>
                  <c:pt idx="6832">
                    <c:v>2</c:v>
                  </c:pt>
                  <c:pt idx="6834">
                    <c:v>2</c:v>
                  </c:pt>
                  <c:pt idx="6836">
                    <c:v>2</c:v>
                  </c:pt>
                  <c:pt idx="6838">
                    <c:v>2</c:v>
                  </c:pt>
                  <c:pt idx="6840">
                    <c:v>6</c:v>
                  </c:pt>
                  <c:pt idx="6846">
                    <c:v>2</c:v>
                  </c:pt>
                  <c:pt idx="6848">
                    <c:v>3</c:v>
                  </c:pt>
                  <c:pt idx="6851">
                    <c:v>2</c:v>
                  </c:pt>
                  <c:pt idx="6853">
                    <c:v>3</c:v>
                  </c:pt>
                  <c:pt idx="6856">
                    <c:v>2</c:v>
                  </c:pt>
                  <c:pt idx="6858">
                    <c:v>2</c:v>
                  </c:pt>
                  <c:pt idx="6860">
                    <c:v>2</c:v>
                  </c:pt>
                  <c:pt idx="6862">
                    <c:v>2</c:v>
                  </c:pt>
                  <c:pt idx="6864">
                    <c:v>6</c:v>
                  </c:pt>
                  <c:pt idx="6870">
                    <c:v>2</c:v>
                  </c:pt>
                  <c:pt idx="6872">
                    <c:v>3</c:v>
                  </c:pt>
                  <c:pt idx="6875">
                    <c:v>2</c:v>
                  </c:pt>
                  <c:pt idx="6877">
                    <c:v>3</c:v>
                  </c:pt>
                  <c:pt idx="6880">
                    <c:v>2</c:v>
                  </c:pt>
                  <c:pt idx="6882">
                    <c:v>2</c:v>
                  </c:pt>
                  <c:pt idx="6884">
                    <c:v>2</c:v>
                  </c:pt>
                  <c:pt idx="6886">
                    <c:v>2</c:v>
                  </c:pt>
                  <c:pt idx="6888">
                    <c:v>6</c:v>
                  </c:pt>
                  <c:pt idx="6894">
                    <c:v>2</c:v>
                  </c:pt>
                  <c:pt idx="6896">
                    <c:v>3</c:v>
                  </c:pt>
                  <c:pt idx="6899">
                    <c:v>2</c:v>
                  </c:pt>
                  <c:pt idx="6901">
                    <c:v>3</c:v>
                  </c:pt>
                  <c:pt idx="6904">
                    <c:v>2</c:v>
                  </c:pt>
                  <c:pt idx="6906">
                    <c:v>2</c:v>
                  </c:pt>
                  <c:pt idx="6908">
                    <c:v>2</c:v>
                  </c:pt>
                  <c:pt idx="6910">
                    <c:v>2</c:v>
                  </c:pt>
                  <c:pt idx="6912">
                    <c:v>6</c:v>
                  </c:pt>
                  <c:pt idx="6918">
                    <c:v>2</c:v>
                  </c:pt>
                  <c:pt idx="6920">
                    <c:v>3</c:v>
                  </c:pt>
                  <c:pt idx="6923">
                    <c:v>2</c:v>
                  </c:pt>
                  <c:pt idx="6925">
                    <c:v>3</c:v>
                  </c:pt>
                  <c:pt idx="6928">
                    <c:v>2</c:v>
                  </c:pt>
                  <c:pt idx="6930">
                    <c:v>2</c:v>
                  </c:pt>
                  <c:pt idx="6932">
                    <c:v>2</c:v>
                  </c:pt>
                  <c:pt idx="6934">
                    <c:v>2</c:v>
                  </c:pt>
                  <c:pt idx="6936">
                    <c:v>6</c:v>
                  </c:pt>
                  <c:pt idx="6942">
                    <c:v>2</c:v>
                  </c:pt>
                  <c:pt idx="6944">
                    <c:v>3</c:v>
                  </c:pt>
                  <c:pt idx="6947">
                    <c:v>2</c:v>
                  </c:pt>
                  <c:pt idx="6949">
                    <c:v>3</c:v>
                  </c:pt>
                  <c:pt idx="6952">
                    <c:v>2</c:v>
                  </c:pt>
                  <c:pt idx="6954">
                    <c:v>2</c:v>
                  </c:pt>
                  <c:pt idx="6956">
                    <c:v>2</c:v>
                  </c:pt>
                  <c:pt idx="6958">
                    <c:v>2</c:v>
                  </c:pt>
                  <c:pt idx="6960">
                    <c:v>6</c:v>
                  </c:pt>
                  <c:pt idx="6966">
                    <c:v>2</c:v>
                  </c:pt>
                  <c:pt idx="6968">
                    <c:v>3</c:v>
                  </c:pt>
                  <c:pt idx="6971">
                    <c:v>2</c:v>
                  </c:pt>
                  <c:pt idx="6973">
                    <c:v>3</c:v>
                  </c:pt>
                  <c:pt idx="6976">
                    <c:v>2</c:v>
                  </c:pt>
                  <c:pt idx="6978">
                    <c:v>2</c:v>
                  </c:pt>
                  <c:pt idx="6980">
                    <c:v>2</c:v>
                  </c:pt>
                  <c:pt idx="6982">
                    <c:v>2</c:v>
                  </c:pt>
                  <c:pt idx="6984">
                    <c:v>6</c:v>
                  </c:pt>
                  <c:pt idx="6990">
                    <c:v>2</c:v>
                  </c:pt>
                  <c:pt idx="6992">
                    <c:v>3</c:v>
                  </c:pt>
                  <c:pt idx="6995">
                    <c:v>2</c:v>
                  </c:pt>
                  <c:pt idx="6997">
                    <c:v>3</c:v>
                  </c:pt>
                  <c:pt idx="7000">
                    <c:v>2</c:v>
                  </c:pt>
                  <c:pt idx="7002">
                    <c:v>2</c:v>
                  </c:pt>
                  <c:pt idx="7004">
                    <c:v>2</c:v>
                  </c:pt>
                  <c:pt idx="7006">
                    <c:v>2</c:v>
                  </c:pt>
                  <c:pt idx="7008">
                    <c:v>6</c:v>
                  </c:pt>
                  <c:pt idx="7014">
                    <c:v>2</c:v>
                  </c:pt>
                  <c:pt idx="7016">
                    <c:v>3</c:v>
                  </c:pt>
                  <c:pt idx="7019">
                    <c:v>2</c:v>
                  </c:pt>
                  <c:pt idx="7021">
                    <c:v>3</c:v>
                  </c:pt>
                  <c:pt idx="7024">
                    <c:v>2</c:v>
                  </c:pt>
                  <c:pt idx="7026">
                    <c:v>2</c:v>
                  </c:pt>
                  <c:pt idx="7028">
                    <c:v>2</c:v>
                  </c:pt>
                  <c:pt idx="7030">
                    <c:v>2</c:v>
                  </c:pt>
                  <c:pt idx="7032">
                    <c:v>6</c:v>
                  </c:pt>
                  <c:pt idx="7038">
                    <c:v>2</c:v>
                  </c:pt>
                  <c:pt idx="7040">
                    <c:v>3</c:v>
                  </c:pt>
                  <c:pt idx="7043">
                    <c:v>2</c:v>
                  </c:pt>
                  <c:pt idx="7045">
                    <c:v>3</c:v>
                  </c:pt>
                  <c:pt idx="7048">
                    <c:v>2</c:v>
                  </c:pt>
                  <c:pt idx="7050">
                    <c:v>2</c:v>
                  </c:pt>
                  <c:pt idx="7052">
                    <c:v>2</c:v>
                  </c:pt>
                  <c:pt idx="7054">
                    <c:v>2</c:v>
                  </c:pt>
                  <c:pt idx="7056">
                    <c:v>6</c:v>
                  </c:pt>
                  <c:pt idx="7062">
                    <c:v>2</c:v>
                  </c:pt>
                  <c:pt idx="7064">
                    <c:v>3</c:v>
                  </c:pt>
                  <c:pt idx="7067">
                    <c:v>2</c:v>
                  </c:pt>
                  <c:pt idx="7069">
                    <c:v>3</c:v>
                  </c:pt>
                  <c:pt idx="7072">
                    <c:v>2</c:v>
                  </c:pt>
                  <c:pt idx="7074">
                    <c:v>2</c:v>
                  </c:pt>
                  <c:pt idx="7076">
                    <c:v>2</c:v>
                  </c:pt>
                  <c:pt idx="7078">
                    <c:v>2</c:v>
                  </c:pt>
                  <c:pt idx="7080">
                    <c:v>6</c:v>
                  </c:pt>
                  <c:pt idx="7086">
                    <c:v>2</c:v>
                  </c:pt>
                  <c:pt idx="7088">
                    <c:v>3</c:v>
                  </c:pt>
                  <c:pt idx="7091">
                    <c:v>2</c:v>
                  </c:pt>
                  <c:pt idx="7093">
                    <c:v>3</c:v>
                  </c:pt>
                  <c:pt idx="7096">
                    <c:v>2</c:v>
                  </c:pt>
                  <c:pt idx="7098">
                    <c:v>2</c:v>
                  </c:pt>
                  <c:pt idx="7100">
                    <c:v>2</c:v>
                  </c:pt>
                  <c:pt idx="7102">
                    <c:v>2</c:v>
                  </c:pt>
                  <c:pt idx="7104">
                    <c:v>6</c:v>
                  </c:pt>
                  <c:pt idx="7110">
                    <c:v>2</c:v>
                  </c:pt>
                  <c:pt idx="7112">
                    <c:v>3</c:v>
                  </c:pt>
                  <c:pt idx="7115">
                    <c:v>2</c:v>
                  </c:pt>
                  <c:pt idx="7117">
                    <c:v>3</c:v>
                  </c:pt>
                  <c:pt idx="7120">
                    <c:v>2</c:v>
                  </c:pt>
                  <c:pt idx="7122">
                    <c:v>2</c:v>
                  </c:pt>
                  <c:pt idx="7124">
                    <c:v>2</c:v>
                  </c:pt>
                  <c:pt idx="7126">
                    <c:v>2</c:v>
                  </c:pt>
                  <c:pt idx="7128">
                    <c:v>6</c:v>
                  </c:pt>
                  <c:pt idx="7134">
                    <c:v>2</c:v>
                  </c:pt>
                  <c:pt idx="7136">
                    <c:v>3</c:v>
                  </c:pt>
                  <c:pt idx="7139">
                    <c:v>2</c:v>
                  </c:pt>
                  <c:pt idx="7141">
                    <c:v>3</c:v>
                  </c:pt>
                  <c:pt idx="7144">
                    <c:v>2</c:v>
                  </c:pt>
                  <c:pt idx="7146">
                    <c:v>2</c:v>
                  </c:pt>
                  <c:pt idx="7148">
                    <c:v>2</c:v>
                  </c:pt>
                  <c:pt idx="7150">
                    <c:v>2</c:v>
                  </c:pt>
                  <c:pt idx="7152">
                    <c:v>6</c:v>
                  </c:pt>
                  <c:pt idx="7158">
                    <c:v>2</c:v>
                  </c:pt>
                  <c:pt idx="7160">
                    <c:v>3</c:v>
                  </c:pt>
                  <c:pt idx="7163">
                    <c:v>2</c:v>
                  </c:pt>
                  <c:pt idx="7165">
                    <c:v>3</c:v>
                  </c:pt>
                  <c:pt idx="7168">
                    <c:v>2</c:v>
                  </c:pt>
                  <c:pt idx="7170">
                    <c:v>2</c:v>
                  </c:pt>
                  <c:pt idx="7172">
                    <c:v>2</c:v>
                  </c:pt>
                  <c:pt idx="7174">
                    <c:v>2</c:v>
                  </c:pt>
                  <c:pt idx="7176">
                    <c:v>6</c:v>
                  </c:pt>
                  <c:pt idx="7182">
                    <c:v>2</c:v>
                  </c:pt>
                  <c:pt idx="7184">
                    <c:v>3</c:v>
                  </c:pt>
                  <c:pt idx="7187">
                    <c:v>2</c:v>
                  </c:pt>
                  <c:pt idx="7189">
                    <c:v>3</c:v>
                  </c:pt>
                  <c:pt idx="7192">
                    <c:v>2</c:v>
                  </c:pt>
                  <c:pt idx="7194">
                    <c:v>2</c:v>
                  </c:pt>
                  <c:pt idx="7196">
                    <c:v>2</c:v>
                  </c:pt>
                  <c:pt idx="7198">
                    <c:v>2</c:v>
                  </c:pt>
                  <c:pt idx="7200">
                    <c:v>6</c:v>
                  </c:pt>
                  <c:pt idx="7206">
                    <c:v>2</c:v>
                  </c:pt>
                  <c:pt idx="7208">
                    <c:v>3</c:v>
                  </c:pt>
                  <c:pt idx="7211">
                    <c:v>2</c:v>
                  </c:pt>
                  <c:pt idx="7213">
                    <c:v>3</c:v>
                  </c:pt>
                  <c:pt idx="7216">
                    <c:v>2</c:v>
                  </c:pt>
                  <c:pt idx="7218">
                    <c:v>2</c:v>
                  </c:pt>
                  <c:pt idx="7220">
                    <c:v>2</c:v>
                  </c:pt>
                  <c:pt idx="7222">
                    <c:v>2</c:v>
                  </c:pt>
                  <c:pt idx="7224">
                    <c:v>6</c:v>
                  </c:pt>
                  <c:pt idx="7230">
                    <c:v>2</c:v>
                  </c:pt>
                  <c:pt idx="7232">
                    <c:v>3</c:v>
                  </c:pt>
                  <c:pt idx="7235">
                    <c:v>2</c:v>
                  </c:pt>
                  <c:pt idx="7237">
                    <c:v>3</c:v>
                  </c:pt>
                  <c:pt idx="7240">
                    <c:v>2</c:v>
                  </c:pt>
                  <c:pt idx="7242">
                    <c:v>2</c:v>
                  </c:pt>
                  <c:pt idx="7244">
                    <c:v>2</c:v>
                  </c:pt>
                  <c:pt idx="7246">
                    <c:v>2</c:v>
                  </c:pt>
                  <c:pt idx="7248">
                    <c:v>6</c:v>
                  </c:pt>
                  <c:pt idx="7254">
                    <c:v>2</c:v>
                  </c:pt>
                  <c:pt idx="7256">
                    <c:v>3</c:v>
                  </c:pt>
                  <c:pt idx="7259">
                    <c:v>2</c:v>
                  </c:pt>
                  <c:pt idx="7261">
                    <c:v>3</c:v>
                  </c:pt>
                  <c:pt idx="7264">
                    <c:v>2</c:v>
                  </c:pt>
                  <c:pt idx="7266">
                    <c:v>2</c:v>
                  </c:pt>
                  <c:pt idx="7268">
                    <c:v>2</c:v>
                  </c:pt>
                  <c:pt idx="7270">
                    <c:v>2</c:v>
                  </c:pt>
                  <c:pt idx="7272">
                    <c:v>6</c:v>
                  </c:pt>
                  <c:pt idx="7278">
                    <c:v>2</c:v>
                  </c:pt>
                  <c:pt idx="7280">
                    <c:v>3</c:v>
                  </c:pt>
                  <c:pt idx="7283">
                    <c:v>2</c:v>
                  </c:pt>
                  <c:pt idx="7285">
                    <c:v>3</c:v>
                  </c:pt>
                  <c:pt idx="7288">
                    <c:v>2</c:v>
                  </c:pt>
                  <c:pt idx="7290">
                    <c:v>2</c:v>
                  </c:pt>
                  <c:pt idx="7292">
                    <c:v>2</c:v>
                  </c:pt>
                  <c:pt idx="7294">
                    <c:v>2</c:v>
                  </c:pt>
                  <c:pt idx="7296">
                    <c:v>6</c:v>
                  </c:pt>
                  <c:pt idx="7302">
                    <c:v>2</c:v>
                  </c:pt>
                  <c:pt idx="7304">
                    <c:v>3</c:v>
                  </c:pt>
                  <c:pt idx="7307">
                    <c:v>2</c:v>
                  </c:pt>
                  <c:pt idx="7309">
                    <c:v>3</c:v>
                  </c:pt>
                  <c:pt idx="7312">
                    <c:v>2</c:v>
                  </c:pt>
                  <c:pt idx="7314">
                    <c:v>2</c:v>
                  </c:pt>
                  <c:pt idx="7316">
                    <c:v>2</c:v>
                  </c:pt>
                  <c:pt idx="7318">
                    <c:v>2</c:v>
                  </c:pt>
                  <c:pt idx="7320">
                    <c:v>6</c:v>
                  </c:pt>
                  <c:pt idx="7326">
                    <c:v>2</c:v>
                  </c:pt>
                  <c:pt idx="7328">
                    <c:v>3</c:v>
                  </c:pt>
                  <c:pt idx="7331">
                    <c:v>2</c:v>
                  </c:pt>
                  <c:pt idx="7333">
                    <c:v>3</c:v>
                  </c:pt>
                  <c:pt idx="7336">
                    <c:v>2</c:v>
                  </c:pt>
                  <c:pt idx="7338">
                    <c:v>2</c:v>
                  </c:pt>
                  <c:pt idx="7340">
                    <c:v>2</c:v>
                  </c:pt>
                  <c:pt idx="7342">
                    <c:v>2</c:v>
                  </c:pt>
                  <c:pt idx="7344">
                    <c:v>6</c:v>
                  </c:pt>
                  <c:pt idx="7350">
                    <c:v>2</c:v>
                  </c:pt>
                  <c:pt idx="7352">
                    <c:v>3</c:v>
                  </c:pt>
                  <c:pt idx="7355">
                    <c:v>2</c:v>
                  </c:pt>
                  <c:pt idx="7357">
                    <c:v>3</c:v>
                  </c:pt>
                  <c:pt idx="7360">
                    <c:v>2</c:v>
                  </c:pt>
                  <c:pt idx="7362">
                    <c:v>2</c:v>
                  </c:pt>
                  <c:pt idx="7364">
                    <c:v>2</c:v>
                  </c:pt>
                  <c:pt idx="7366">
                    <c:v>2</c:v>
                  </c:pt>
                  <c:pt idx="7368">
                    <c:v>6</c:v>
                  </c:pt>
                  <c:pt idx="7374">
                    <c:v>2</c:v>
                  </c:pt>
                  <c:pt idx="7376">
                    <c:v>3</c:v>
                  </c:pt>
                  <c:pt idx="7379">
                    <c:v>2</c:v>
                  </c:pt>
                  <c:pt idx="7381">
                    <c:v>3</c:v>
                  </c:pt>
                  <c:pt idx="7384">
                    <c:v>2</c:v>
                  </c:pt>
                  <c:pt idx="7386">
                    <c:v>2</c:v>
                  </c:pt>
                  <c:pt idx="7388">
                    <c:v>2</c:v>
                  </c:pt>
                  <c:pt idx="7390">
                    <c:v>2</c:v>
                  </c:pt>
                  <c:pt idx="7392">
                    <c:v>6</c:v>
                  </c:pt>
                  <c:pt idx="7398">
                    <c:v>2</c:v>
                  </c:pt>
                  <c:pt idx="7400">
                    <c:v>3</c:v>
                  </c:pt>
                  <c:pt idx="7403">
                    <c:v>2</c:v>
                  </c:pt>
                  <c:pt idx="7405">
                    <c:v>3</c:v>
                  </c:pt>
                  <c:pt idx="7408">
                    <c:v>2</c:v>
                  </c:pt>
                  <c:pt idx="7410">
                    <c:v>2</c:v>
                  </c:pt>
                  <c:pt idx="7412">
                    <c:v>2</c:v>
                  </c:pt>
                  <c:pt idx="7414">
                    <c:v>2</c:v>
                  </c:pt>
                  <c:pt idx="7416">
                    <c:v>6</c:v>
                  </c:pt>
                  <c:pt idx="7422">
                    <c:v>2</c:v>
                  </c:pt>
                  <c:pt idx="7424">
                    <c:v>3</c:v>
                  </c:pt>
                  <c:pt idx="7427">
                    <c:v>2</c:v>
                  </c:pt>
                  <c:pt idx="7429">
                    <c:v>3</c:v>
                  </c:pt>
                  <c:pt idx="7432">
                    <c:v>2</c:v>
                  </c:pt>
                  <c:pt idx="7434">
                    <c:v>2</c:v>
                  </c:pt>
                  <c:pt idx="7436">
                    <c:v>2</c:v>
                  </c:pt>
                  <c:pt idx="7438">
                    <c:v>2</c:v>
                  </c:pt>
                  <c:pt idx="7440">
                    <c:v>6</c:v>
                  </c:pt>
                  <c:pt idx="7446">
                    <c:v>2</c:v>
                  </c:pt>
                  <c:pt idx="7448">
                    <c:v>3</c:v>
                  </c:pt>
                  <c:pt idx="7451">
                    <c:v>2</c:v>
                  </c:pt>
                  <c:pt idx="7453">
                    <c:v>3</c:v>
                  </c:pt>
                  <c:pt idx="7456">
                    <c:v>2</c:v>
                  </c:pt>
                  <c:pt idx="7458">
                    <c:v>2</c:v>
                  </c:pt>
                  <c:pt idx="7460">
                    <c:v>2</c:v>
                  </c:pt>
                  <c:pt idx="7462">
                    <c:v>2</c:v>
                  </c:pt>
                  <c:pt idx="7464">
                    <c:v>6</c:v>
                  </c:pt>
                  <c:pt idx="7470">
                    <c:v>2</c:v>
                  </c:pt>
                  <c:pt idx="7472">
                    <c:v>3</c:v>
                  </c:pt>
                  <c:pt idx="7475">
                    <c:v>2</c:v>
                  </c:pt>
                  <c:pt idx="7477">
                    <c:v>3</c:v>
                  </c:pt>
                  <c:pt idx="7480">
                    <c:v>2</c:v>
                  </c:pt>
                  <c:pt idx="7482">
                    <c:v>2</c:v>
                  </c:pt>
                  <c:pt idx="7484">
                    <c:v>2</c:v>
                  </c:pt>
                  <c:pt idx="7486">
                    <c:v>2</c:v>
                  </c:pt>
                  <c:pt idx="7488">
                    <c:v>6</c:v>
                  </c:pt>
                  <c:pt idx="7494">
                    <c:v>2</c:v>
                  </c:pt>
                  <c:pt idx="7496">
                    <c:v>3</c:v>
                  </c:pt>
                  <c:pt idx="7499">
                    <c:v>2</c:v>
                  </c:pt>
                  <c:pt idx="7501">
                    <c:v>3</c:v>
                  </c:pt>
                  <c:pt idx="7504">
                    <c:v>2</c:v>
                  </c:pt>
                  <c:pt idx="7506">
                    <c:v>2</c:v>
                  </c:pt>
                  <c:pt idx="7508">
                    <c:v>2</c:v>
                  </c:pt>
                  <c:pt idx="7510">
                    <c:v>2</c:v>
                  </c:pt>
                  <c:pt idx="7512">
                    <c:v>6</c:v>
                  </c:pt>
                  <c:pt idx="7518">
                    <c:v>2</c:v>
                  </c:pt>
                  <c:pt idx="7520">
                    <c:v>3</c:v>
                  </c:pt>
                  <c:pt idx="7523">
                    <c:v>2</c:v>
                  </c:pt>
                  <c:pt idx="7525">
                    <c:v>3</c:v>
                  </c:pt>
                  <c:pt idx="7528">
                    <c:v>2</c:v>
                  </c:pt>
                  <c:pt idx="7530">
                    <c:v>2</c:v>
                  </c:pt>
                  <c:pt idx="7532">
                    <c:v>2</c:v>
                  </c:pt>
                  <c:pt idx="7534">
                    <c:v>2</c:v>
                  </c:pt>
                  <c:pt idx="7536">
                    <c:v>6</c:v>
                  </c:pt>
                  <c:pt idx="7542">
                    <c:v>2</c:v>
                  </c:pt>
                  <c:pt idx="7544">
                    <c:v>3</c:v>
                  </c:pt>
                  <c:pt idx="7547">
                    <c:v>2</c:v>
                  </c:pt>
                  <c:pt idx="7549">
                    <c:v>3</c:v>
                  </c:pt>
                  <c:pt idx="7552">
                    <c:v>2</c:v>
                  </c:pt>
                  <c:pt idx="7554">
                    <c:v>2</c:v>
                  </c:pt>
                  <c:pt idx="7556">
                    <c:v>2</c:v>
                  </c:pt>
                  <c:pt idx="7558">
                    <c:v>2</c:v>
                  </c:pt>
                  <c:pt idx="7560">
                    <c:v>6</c:v>
                  </c:pt>
                  <c:pt idx="7566">
                    <c:v>2</c:v>
                  </c:pt>
                  <c:pt idx="7568">
                    <c:v>3</c:v>
                  </c:pt>
                  <c:pt idx="7571">
                    <c:v>2</c:v>
                  </c:pt>
                  <c:pt idx="7573">
                    <c:v>3</c:v>
                  </c:pt>
                  <c:pt idx="7576">
                    <c:v>2</c:v>
                  </c:pt>
                  <c:pt idx="7578">
                    <c:v>2</c:v>
                  </c:pt>
                  <c:pt idx="7580">
                    <c:v>2</c:v>
                  </c:pt>
                  <c:pt idx="7582">
                    <c:v>2</c:v>
                  </c:pt>
                  <c:pt idx="7584">
                    <c:v>6</c:v>
                  </c:pt>
                  <c:pt idx="7590">
                    <c:v>2</c:v>
                  </c:pt>
                  <c:pt idx="7592">
                    <c:v>3</c:v>
                  </c:pt>
                  <c:pt idx="7595">
                    <c:v>2</c:v>
                  </c:pt>
                  <c:pt idx="7597">
                    <c:v>3</c:v>
                  </c:pt>
                  <c:pt idx="7600">
                    <c:v>2</c:v>
                  </c:pt>
                  <c:pt idx="7602">
                    <c:v>2</c:v>
                  </c:pt>
                  <c:pt idx="7604">
                    <c:v>2</c:v>
                  </c:pt>
                  <c:pt idx="7606">
                    <c:v>2</c:v>
                  </c:pt>
                  <c:pt idx="7608">
                    <c:v>6</c:v>
                  </c:pt>
                  <c:pt idx="7614">
                    <c:v>2</c:v>
                  </c:pt>
                  <c:pt idx="7616">
                    <c:v>3</c:v>
                  </c:pt>
                  <c:pt idx="7619">
                    <c:v>2</c:v>
                  </c:pt>
                  <c:pt idx="7621">
                    <c:v>3</c:v>
                  </c:pt>
                  <c:pt idx="7624">
                    <c:v>2</c:v>
                  </c:pt>
                  <c:pt idx="7626">
                    <c:v>2</c:v>
                  </c:pt>
                  <c:pt idx="7628">
                    <c:v>2</c:v>
                  </c:pt>
                  <c:pt idx="7630">
                    <c:v>2</c:v>
                  </c:pt>
                  <c:pt idx="7632">
                    <c:v>6</c:v>
                  </c:pt>
                  <c:pt idx="7638">
                    <c:v>2</c:v>
                  </c:pt>
                  <c:pt idx="7640">
                    <c:v>3</c:v>
                  </c:pt>
                  <c:pt idx="7643">
                    <c:v>2</c:v>
                  </c:pt>
                  <c:pt idx="7645">
                    <c:v>3</c:v>
                  </c:pt>
                  <c:pt idx="7648">
                    <c:v>2</c:v>
                  </c:pt>
                  <c:pt idx="7650">
                    <c:v>2</c:v>
                  </c:pt>
                  <c:pt idx="7652">
                    <c:v>2</c:v>
                  </c:pt>
                  <c:pt idx="7654">
                    <c:v>2</c:v>
                  </c:pt>
                  <c:pt idx="7656">
                    <c:v>6</c:v>
                  </c:pt>
                  <c:pt idx="7662">
                    <c:v>2</c:v>
                  </c:pt>
                  <c:pt idx="7664">
                    <c:v>3</c:v>
                  </c:pt>
                  <c:pt idx="7667">
                    <c:v>2</c:v>
                  </c:pt>
                  <c:pt idx="7669">
                    <c:v>3</c:v>
                  </c:pt>
                  <c:pt idx="7672">
                    <c:v>2</c:v>
                  </c:pt>
                  <c:pt idx="7674">
                    <c:v>2</c:v>
                  </c:pt>
                  <c:pt idx="7676">
                    <c:v>2</c:v>
                  </c:pt>
                  <c:pt idx="7678">
                    <c:v>2</c:v>
                  </c:pt>
                  <c:pt idx="7680">
                    <c:v>6</c:v>
                  </c:pt>
                  <c:pt idx="7686">
                    <c:v>2</c:v>
                  </c:pt>
                  <c:pt idx="7688">
                    <c:v>3</c:v>
                  </c:pt>
                  <c:pt idx="7691">
                    <c:v>2</c:v>
                  </c:pt>
                  <c:pt idx="7693">
                    <c:v>3</c:v>
                  </c:pt>
                  <c:pt idx="7696">
                    <c:v>2</c:v>
                  </c:pt>
                  <c:pt idx="7698">
                    <c:v>2</c:v>
                  </c:pt>
                  <c:pt idx="7700">
                    <c:v>2</c:v>
                  </c:pt>
                  <c:pt idx="7702">
                    <c:v>2</c:v>
                  </c:pt>
                  <c:pt idx="7704">
                    <c:v>6</c:v>
                  </c:pt>
                  <c:pt idx="7710">
                    <c:v>2</c:v>
                  </c:pt>
                  <c:pt idx="7712">
                    <c:v>3</c:v>
                  </c:pt>
                  <c:pt idx="7715">
                    <c:v>2</c:v>
                  </c:pt>
                  <c:pt idx="7717">
                    <c:v>3</c:v>
                  </c:pt>
                  <c:pt idx="7720">
                    <c:v>2</c:v>
                  </c:pt>
                  <c:pt idx="7722">
                    <c:v>2</c:v>
                  </c:pt>
                  <c:pt idx="7724">
                    <c:v>2</c:v>
                  </c:pt>
                  <c:pt idx="7726">
                    <c:v>2</c:v>
                  </c:pt>
                  <c:pt idx="7728">
                    <c:v>6</c:v>
                  </c:pt>
                  <c:pt idx="7734">
                    <c:v>2</c:v>
                  </c:pt>
                  <c:pt idx="7736">
                    <c:v>3</c:v>
                  </c:pt>
                  <c:pt idx="7739">
                    <c:v>2</c:v>
                  </c:pt>
                  <c:pt idx="7741">
                    <c:v>3</c:v>
                  </c:pt>
                  <c:pt idx="7744">
                    <c:v>2</c:v>
                  </c:pt>
                  <c:pt idx="7746">
                    <c:v>2</c:v>
                  </c:pt>
                  <c:pt idx="7748">
                    <c:v>2</c:v>
                  </c:pt>
                  <c:pt idx="7750">
                    <c:v>2</c:v>
                  </c:pt>
                  <c:pt idx="7752">
                    <c:v>6</c:v>
                  </c:pt>
                  <c:pt idx="7758">
                    <c:v>2</c:v>
                  </c:pt>
                  <c:pt idx="7760">
                    <c:v>3</c:v>
                  </c:pt>
                  <c:pt idx="7763">
                    <c:v>2</c:v>
                  </c:pt>
                  <c:pt idx="7765">
                    <c:v>3</c:v>
                  </c:pt>
                  <c:pt idx="7768">
                    <c:v>2</c:v>
                  </c:pt>
                  <c:pt idx="7770">
                    <c:v>2</c:v>
                  </c:pt>
                  <c:pt idx="7772">
                    <c:v>2</c:v>
                  </c:pt>
                  <c:pt idx="7774">
                    <c:v>2</c:v>
                  </c:pt>
                  <c:pt idx="7776">
                    <c:v>6</c:v>
                  </c:pt>
                  <c:pt idx="7782">
                    <c:v>2</c:v>
                  </c:pt>
                  <c:pt idx="7784">
                    <c:v>3</c:v>
                  </c:pt>
                  <c:pt idx="7787">
                    <c:v>2</c:v>
                  </c:pt>
                  <c:pt idx="7789">
                    <c:v>3</c:v>
                  </c:pt>
                  <c:pt idx="7792">
                    <c:v>2</c:v>
                  </c:pt>
                  <c:pt idx="7794">
                    <c:v>2</c:v>
                  </c:pt>
                  <c:pt idx="7796">
                    <c:v>2</c:v>
                  </c:pt>
                  <c:pt idx="7798">
                    <c:v>2</c:v>
                  </c:pt>
                  <c:pt idx="7800">
                    <c:v>6</c:v>
                  </c:pt>
                  <c:pt idx="7806">
                    <c:v>2</c:v>
                  </c:pt>
                  <c:pt idx="7808">
                    <c:v>3</c:v>
                  </c:pt>
                  <c:pt idx="7811">
                    <c:v>2</c:v>
                  </c:pt>
                  <c:pt idx="7813">
                    <c:v>3</c:v>
                  </c:pt>
                  <c:pt idx="7816">
                    <c:v>2</c:v>
                  </c:pt>
                  <c:pt idx="7818">
                    <c:v>2</c:v>
                  </c:pt>
                  <c:pt idx="7820">
                    <c:v>2</c:v>
                  </c:pt>
                  <c:pt idx="7822">
                    <c:v>2</c:v>
                  </c:pt>
                  <c:pt idx="7824">
                    <c:v>6</c:v>
                  </c:pt>
                  <c:pt idx="7830">
                    <c:v>2</c:v>
                  </c:pt>
                  <c:pt idx="7832">
                    <c:v>3</c:v>
                  </c:pt>
                  <c:pt idx="7835">
                    <c:v>2</c:v>
                  </c:pt>
                  <c:pt idx="7837">
                    <c:v>3</c:v>
                  </c:pt>
                  <c:pt idx="7840">
                    <c:v>2</c:v>
                  </c:pt>
                  <c:pt idx="7842">
                    <c:v>2</c:v>
                  </c:pt>
                  <c:pt idx="7844">
                    <c:v>2</c:v>
                  </c:pt>
                  <c:pt idx="7846">
                    <c:v>2</c:v>
                  </c:pt>
                  <c:pt idx="7848">
                    <c:v>6</c:v>
                  </c:pt>
                  <c:pt idx="7854">
                    <c:v>2</c:v>
                  </c:pt>
                  <c:pt idx="7856">
                    <c:v>3</c:v>
                  </c:pt>
                  <c:pt idx="7859">
                    <c:v>2</c:v>
                  </c:pt>
                  <c:pt idx="7861">
                    <c:v>3</c:v>
                  </c:pt>
                  <c:pt idx="7864">
                    <c:v>2</c:v>
                  </c:pt>
                  <c:pt idx="7866">
                    <c:v>2</c:v>
                  </c:pt>
                  <c:pt idx="7868">
                    <c:v>2</c:v>
                  </c:pt>
                  <c:pt idx="7870">
                    <c:v>2</c:v>
                  </c:pt>
                  <c:pt idx="7872">
                    <c:v>6</c:v>
                  </c:pt>
                  <c:pt idx="7878">
                    <c:v>2</c:v>
                  </c:pt>
                  <c:pt idx="7880">
                    <c:v>3</c:v>
                  </c:pt>
                  <c:pt idx="7883">
                    <c:v>2</c:v>
                  </c:pt>
                  <c:pt idx="7885">
                    <c:v>3</c:v>
                  </c:pt>
                  <c:pt idx="7888">
                    <c:v>2</c:v>
                  </c:pt>
                  <c:pt idx="7890">
                    <c:v>2</c:v>
                  </c:pt>
                  <c:pt idx="7892">
                    <c:v>2</c:v>
                  </c:pt>
                  <c:pt idx="7894">
                    <c:v>2</c:v>
                  </c:pt>
                  <c:pt idx="7896">
                    <c:v>6</c:v>
                  </c:pt>
                  <c:pt idx="7902">
                    <c:v>2</c:v>
                  </c:pt>
                  <c:pt idx="7904">
                    <c:v>3</c:v>
                  </c:pt>
                  <c:pt idx="7907">
                    <c:v>2</c:v>
                  </c:pt>
                  <c:pt idx="7909">
                    <c:v>3</c:v>
                  </c:pt>
                  <c:pt idx="7912">
                    <c:v>2</c:v>
                  </c:pt>
                  <c:pt idx="7914">
                    <c:v>2</c:v>
                  </c:pt>
                  <c:pt idx="7916">
                    <c:v>2</c:v>
                  </c:pt>
                  <c:pt idx="7918">
                    <c:v>2</c:v>
                  </c:pt>
                  <c:pt idx="7920">
                    <c:v>6</c:v>
                  </c:pt>
                  <c:pt idx="7926">
                    <c:v>2</c:v>
                  </c:pt>
                  <c:pt idx="7928">
                    <c:v>3</c:v>
                  </c:pt>
                  <c:pt idx="7931">
                    <c:v>2</c:v>
                  </c:pt>
                  <c:pt idx="7933">
                    <c:v>3</c:v>
                  </c:pt>
                  <c:pt idx="7936">
                    <c:v>2</c:v>
                  </c:pt>
                  <c:pt idx="7938">
                    <c:v>2</c:v>
                  </c:pt>
                  <c:pt idx="7940">
                    <c:v>2</c:v>
                  </c:pt>
                  <c:pt idx="7942">
                    <c:v>2</c:v>
                  </c:pt>
                  <c:pt idx="7944">
                    <c:v>6</c:v>
                  </c:pt>
                  <c:pt idx="7950">
                    <c:v>2</c:v>
                  </c:pt>
                  <c:pt idx="7952">
                    <c:v>3</c:v>
                  </c:pt>
                  <c:pt idx="7955">
                    <c:v>2</c:v>
                  </c:pt>
                  <c:pt idx="7957">
                    <c:v>3</c:v>
                  </c:pt>
                  <c:pt idx="7960">
                    <c:v>2</c:v>
                  </c:pt>
                  <c:pt idx="7962">
                    <c:v>2</c:v>
                  </c:pt>
                  <c:pt idx="7964">
                    <c:v>2</c:v>
                  </c:pt>
                  <c:pt idx="7966">
                    <c:v>2</c:v>
                  </c:pt>
                  <c:pt idx="7968">
                    <c:v>6</c:v>
                  </c:pt>
                  <c:pt idx="7974">
                    <c:v>2</c:v>
                  </c:pt>
                  <c:pt idx="7976">
                    <c:v>3</c:v>
                  </c:pt>
                  <c:pt idx="7979">
                    <c:v>2</c:v>
                  </c:pt>
                  <c:pt idx="7981">
                    <c:v>3</c:v>
                  </c:pt>
                  <c:pt idx="7984">
                    <c:v>2</c:v>
                  </c:pt>
                  <c:pt idx="7986">
                    <c:v>2</c:v>
                  </c:pt>
                  <c:pt idx="7988">
                    <c:v>2</c:v>
                  </c:pt>
                  <c:pt idx="7990">
                    <c:v>2</c:v>
                  </c:pt>
                  <c:pt idx="7992">
                    <c:v>6</c:v>
                  </c:pt>
                  <c:pt idx="7998">
                    <c:v>2</c:v>
                  </c:pt>
                  <c:pt idx="8000">
                    <c:v>3</c:v>
                  </c:pt>
                  <c:pt idx="8003">
                    <c:v>2</c:v>
                  </c:pt>
                  <c:pt idx="8005">
                    <c:v>3</c:v>
                  </c:pt>
                  <c:pt idx="8008">
                    <c:v>2</c:v>
                  </c:pt>
                  <c:pt idx="8010">
                    <c:v>2</c:v>
                  </c:pt>
                  <c:pt idx="8012">
                    <c:v>2</c:v>
                  </c:pt>
                  <c:pt idx="8014">
                    <c:v>2</c:v>
                  </c:pt>
                  <c:pt idx="8016">
                    <c:v>6</c:v>
                  </c:pt>
                  <c:pt idx="8022">
                    <c:v>2</c:v>
                  </c:pt>
                  <c:pt idx="8024">
                    <c:v>3</c:v>
                  </c:pt>
                  <c:pt idx="8027">
                    <c:v>2</c:v>
                  </c:pt>
                  <c:pt idx="8029">
                    <c:v>3</c:v>
                  </c:pt>
                  <c:pt idx="8032">
                    <c:v>2</c:v>
                  </c:pt>
                  <c:pt idx="8034">
                    <c:v>2</c:v>
                  </c:pt>
                  <c:pt idx="8036">
                    <c:v>2</c:v>
                  </c:pt>
                  <c:pt idx="8038">
                    <c:v>2</c:v>
                  </c:pt>
                  <c:pt idx="8040">
                    <c:v>6</c:v>
                  </c:pt>
                  <c:pt idx="8046">
                    <c:v>2</c:v>
                  </c:pt>
                  <c:pt idx="8048">
                    <c:v>3</c:v>
                  </c:pt>
                  <c:pt idx="8051">
                    <c:v>2</c:v>
                  </c:pt>
                  <c:pt idx="8053">
                    <c:v>3</c:v>
                  </c:pt>
                  <c:pt idx="8056">
                    <c:v>2</c:v>
                  </c:pt>
                  <c:pt idx="8058">
                    <c:v>2</c:v>
                  </c:pt>
                  <c:pt idx="8060">
                    <c:v>2</c:v>
                  </c:pt>
                  <c:pt idx="8062">
                    <c:v>2</c:v>
                  </c:pt>
                  <c:pt idx="8064">
                    <c:v>6</c:v>
                  </c:pt>
                  <c:pt idx="8070">
                    <c:v>2</c:v>
                  </c:pt>
                  <c:pt idx="8072">
                    <c:v>3</c:v>
                  </c:pt>
                  <c:pt idx="8075">
                    <c:v>2</c:v>
                  </c:pt>
                  <c:pt idx="8077">
                    <c:v>3</c:v>
                  </c:pt>
                  <c:pt idx="8080">
                    <c:v>2</c:v>
                  </c:pt>
                  <c:pt idx="8082">
                    <c:v>2</c:v>
                  </c:pt>
                  <c:pt idx="8084">
                    <c:v>2</c:v>
                  </c:pt>
                  <c:pt idx="8086">
                    <c:v>2</c:v>
                  </c:pt>
                  <c:pt idx="8088">
                    <c:v>6</c:v>
                  </c:pt>
                  <c:pt idx="8094">
                    <c:v>2</c:v>
                  </c:pt>
                  <c:pt idx="8096">
                    <c:v>3</c:v>
                  </c:pt>
                  <c:pt idx="8099">
                    <c:v>2</c:v>
                  </c:pt>
                  <c:pt idx="8101">
                    <c:v>3</c:v>
                  </c:pt>
                  <c:pt idx="8104">
                    <c:v>2</c:v>
                  </c:pt>
                  <c:pt idx="8106">
                    <c:v>2</c:v>
                  </c:pt>
                  <c:pt idx="8108">
                    <c:v>2</c:v>
                  </c:pt>
                  <c:pt idx="8110">
                    <c:v>2</c:v>
                  </c:pt>
                  <c:pt idx="8112">
                    <c:v>6</c:v>
                  </c:pt>
                  <c:pt idx="8118">
                    <c:v>2</c:v>
                  </c:pt>
                  <c:pt idx="8120">
                    <c:v>3</c:v>
                  </c:pt>
                  <c:pt idx="8123">
                    <c:v>2</c:v>
                  </c:pt>
                  <c:pt idx="8125">
                    <c:v>3</c:v>
                  </c:pt>
                  <c:pt idx="8128">
                    <c:v>2</c:v>
                  </c:pt>
                  <c:pt idx="8130">
                    <c:v>2</c:v>
                  </c:pt>
                  <c:pt idx="8132">
                    <c:v>2</c:v>
                  </c:pt>
                  <c:pt idx="8134">
                    <c:v>2</c:v>
                  </c:pt>
                  <c:pt idx="8136">
                    <c:v>6</c:v>
                  </c:pt>
                  <c:pt idx="8142">
                    <c:v>2</c:v>
                  </c:pt>
                  <c:pt idx="8144">
                    <c:v>3</c:v>
                  </c:pt>
                  <c:pt idx="8147">
                    <c:v>2</c:v>
                  </c:pt>
                  <c:pt idx="8149">
                    <c:v>3</c:v>
                  </c:pt>
                  <c:pt idx="8152">
                    <c:v>2</c:v>
                  </c:pt>
                  <c:pt idx="8154">
                    <c:v>2</c:v>
                  </c:pt>
                  <c:pt idx="8156">
                    <c:v>2</c:v>
                  </c:pt>
                  <c:pt idx="8158">
                    <c:v>2</c:v>
                  </c:pt>
                  <c:pt idx="8160">
                    <c:v>6</c:v>
                  </c:pt>
                  <c:pt idx="8166">
                    <c:v>2</c:v>
                  </c:pt>
                  <c:pt idx="8168">
                    <c:v>3</c:v>
                  </c:pt>
                  <c:pt idx="8171">
                    <c:v>2</c:v>
                  </c:pt>
                  <c:pt idx="8173">
                    <c:v>3</c:v>
                  </c:pt>
                  <c:pt idx="8176">
                    <c:v>2</c:v>
                  </c:pt>
                  <c:pt idx="8178">
                    <c:v>2</c:v>
                  </c:pt>
                  <c:pt idx="8180">
                    <c:v>2</c:v>
                  </c:pt>
                  <c:pt idx="8182">
                    <c:v>2</c:v>
                  </c:pt>
                  <c:pt idx="8184">
                    <c:v>6</c:v>
                  </c:pt>
                  <c:pt idx="8190">
                    <c:v>2</c:v>
                  </c:pt>
                  <c:pt idx="8192">
                    <c:v>3</c:v>
                  </c:pt>
                  <c:pt idx="8195">
                    <c:v>2</c:v>
                  </c:pt>
                  <c:pt idx="8197">
                    <c:v>3</c:v>
                  </c:pt>
                  <c:pt idx="8200">
                    <c:v>2</c:v>
                  </c:pt>
                  <c:pt idx="8202">
                    <c:v>2</c:v>
                  </c:pt>
                  <c:pt idx="8204">
                    <c:v>2</c:v>
                  </c:pt>
                  <c:pt idx="8206">
                    <c:v>2</c:v>
                  </c:pt>
                  <c:pt idx="8208">
                    <c:v>6</c:v>
                  </c:pt>
                  <c:pt idx="8214">
                    <c:v>2</c:v>
                  </c:pt>
                  <c:pt idx="8216">
                    <c:v>3</c:v>
                  </c:pt>
                  <c:pt idx="8219">
                    <c:v>2</c:v>
                  </c:pt>
                  <c:pt idx="8221">
                    <c:v>3</c:v>
                  </c:pt>
                  <c:pt idx="8224">
                    <c:v>2</c:v>
                  </c:pt>
                  <c:pt idx="8226">
                    <c:v>2</c:v>
                  </c:pt>
                  <c:pt idx="8228">
                    <c:v>2</c:v>
                  </c:pt>
                  <c:pt idx="8230">
                    <c:v>2</c:v>
                  </c:pt>
                  <c:pt idx="8232">
                    <c:v>6</c:v>
                  </c:pt>
                  <c:pt idx="8238">
                    <c:v>2</c:v>
                  </c:pt>
                  <c:pt idx="8240">
                    <c:v>3</c:v>
                  </c:pt>
                  <c:pt idx="8243">
                    <c:v>2</c:v>
                  </c:pt>
                  <c:pt idx="8245">
                    <c:v>3</c:v>
                  </c:pt>
                  <c:pt idx="8248">
                    <c:v>2</c:v>
                  </c:pt>
                  <c:pt idx="8250">
                    <c:v>2</c:v>
                  </c:pt>
                  <c:pt idx="8252">
                    <c:v>2</c:v>
                  </c:pt>
                  <c:pt idx="8254">
                    <c:v>2</c:v>
                  </c:pt>
                  <c:pt idx="8256">
                    <c:v>6</c:v>
                  </c:pt>
                  <c:pt idx="8262">
                    <c:v>2</c:v>
                  </c:pt>
                  <c:pt idx="8264">
                    <c:v>3</c:v>
                  </c:pt>
                  <c:pt idx="8267">
                    <c:v>2</c:v>
                  </c:pt>
                  <c:pt idx="8269">
                    <c:v>3</c:v>
                  </c:pt>
                  <c:pt idx="8272">
                    <c:v>2</c:v>
                  </c:pt>
                  <c:pt idx="8274">
                    <c:v>2</c:v>
                  </c:pt>
                  <c:pt idx="8276">
                    <c:v>2</c:v>
                  </c:pt>
                  <c:pt idx="8278">
                    <c:v>2</c:v>
                  </c:pt>
                  <c:pt idx="8280">
                    <c:v>6</c:v>
                  </c:pt>
                  <c:pt idx="8286">
                    <c:v>2</c:v>
                  </c:pt>
                  <c:pt idx="8288">
                    <c:v>3</c:v>
                  </c:pt>
                  <c:pt idx="8291">
                    <c:v>2</c:v>
                  </c:pt>
                  <c:pt idx="8293">
                    <c:v>3</c:v>
                  </c:pt>
                  <c:pt idx="8296">
                    <c:v>2</c:v>
                  </c:pt>
                  <c:pt idx="8298">
                    <c:v>2</c:v>
                  </c:pt>
                  <c:pt idx="8300">
                    <c:v>2</c:v>
                  </c:pt>
                  <c:pt idx="8302">
                    <c:v>2</c:v>
                  </c:pt>
                  <c:pt idx="8304">
                    <c:v>6</c:v>
                  </c:pt>
                  <c:pt idx="8310">
                    <c:v>2</c:v>
                  </c:pt>
                  <c:pt idx="8312">
                    <c:v>3</c:v>
                  </c:pt>
                  <c:pt idx="8315">
                    <c:v>2</c:v>
                  </c:pt>
                  <c:pt idx="8317">
                    <c:v>3</c:v>
                  </c:pt>
                  <c:pt idx="8320">
                    <c:v>2</c:v>
                  </c:pt>
                  <c:pt idx="8322">
                    <c:v>2</c:v>
                  </c:pt>
                  <c:pt idx="8324">
                    <c:v>2</c:v>
                  </c:pt>
                  <c:pt idx="8326">
                    <c:v>2</c:v>
                  </c:pt>
                  <c:pt idx="8328">
                    <c:v>6</c:v>
                  </c:pt>
                  <c:pt idx="8334">
                    <c:v>2</c:v>
                  </c:pt>
                  <c:pt idx="8336">
                    <c:v>3</c:v>
                  </c:pt>
                  <c:pt idx="8339">
                    <c:v>2</c:v>
                  </c:pt>
                  <c:pt idx="8341">
                    <c:v>3</c:v>
                  </c:pt>
                  <c:pt idx="8344">
                    <c:v>2</c:v>
                  </c:pt>
                  <c:pt idx="8346">
                    <c:v>2</c:v>
                  </c:pt>
                  <c:pt idx="8348">
                    <c:v>2</c:v>
                  </c:pt>
                  <c:pt idx="8350">
                    <c:v>2</c:v>
                  </c:pt>
                  <c:pt idx="8352">
                    <c:v>6</c:v>
                  </c:pt>
                  <c:pt idx="8358">
                    <c:v>2</c:v>
                  </c:pt>
                  <c:pt idx="8360">
                    <c:v>3</c:v>
                  </c:pt>
                  <c:pt idx="8363">
                    <c:v>2</c:v>
                  </c:pt>
                  <c:pt idx="8365">
                    <c:v>3</c:v>
                  </c:pt>
                  <c:pt idx="8368">
                    <c:v>2</c:v>
                  </c:pt>
                  <c:pt idx="8370">
                    <c:v>2</c:v>
                  </c:pt>
                  <c:pt idx="8372">
                    <c:v>2</c:v>
                  </c:pt>
                  <c:pt idx="8374">
                    <c:v>2</c:v>
                  </c:pt>
                  <c:pt idx="8376">
                    <c:v>6</c:v>
                  </c:pt>
                  <c:pt idx="8382">
                    <c:v>2</c:v>
                  </c:pt>
                  <c:pt idx="8384">
                    <c:v>3</c:v>
                  </c:pt>
                  <c:pt idx="8387">
                    <c:v>2</c:v>
                  </c:pt>
                  <c:pt idx="8389">
                    <c:v>3</c:v>
                  </c:pt>
                  <c:pt idx="8392">
                    <c:v>2</c:v>
                  </c:pt>
                  <c:pt idx="8394">
                    <c:v>2</c:v>
                  </c:pt>
                  <c:pt idx="8396">
                    <c:v>2</c:v>
                  </c:pt>
                  <c:pt idx="8398">
                    <c:v>2</c:v>
                  </c:pt>
                  <c:pt idx="8400">
                    <c:v>6</c:v>
                  </c:pt>
                  <c:pt idx="8406">
                    <c:v>2</c:v>
                  </c:pt>
                  <c:pt idx="8408">
                    <c:v>3</c:v>
                  </c:pt>
                  <c:pt idx="8411">
                    <c:v>2</c:v>
                  </c:pt>
                  <c:pt idx="8413">
                    <c:v>3</c:v>
                  </c:pt>
                  <c:pt idx="8416">
                    <c:v>2</c:v>
                  </c:pt>
                  <c:pt idx="8418">
                    <c:v>2</c:v>
                  </c:pt>
                  <c:pt idx="8420">
                    <c:v>2</c:v>
                  </c:pt>
                  <c:pt idx="8422">
                    <c:v>2</c:v>
                  </c:pt>
                  <c:pt idx="8424">
                    <c:v>6</c:v>
                  </c:pt>
                  <c:pt idx="8430">
                    <c:v>2</c:v>
                  </c:pt>
                  <c:pt idx="8432">
                    <c:v>3</c:v>
                  </c:pt>
                  <c:pt idx="8435">
                    <c:v>2</c:v>
                  </c:pt>
                  <c:pt idx="8437">
                    <c:v>3</c:v>
                  </c:pt>
                  <c:pt idx="8440">
                    <c:v>2</c:v>
                  </c:pt>
                  <c:pt idx="8442">
                    <c:v>2</c:v>
                  </c:pt>
                  <c:pt idx="8444">
                    <c:v>2</c:v>
                  </c:pt>
                  <c:pt idx="8446">
                    <c:v>2</c:v>
                  </c:pt>
                  <c:pt idx="8448">
                    <c:v>6</c:v>
                  </c:pt>
                  <c:pt idx="8454">
                    <c:v>2</c:v>
                  </c:pt>
                  <c:pt idx="8456">
                    <c:v>3</c:v>
                  </c:pt>
                  <c:pt idx="8459">
                    <c:v>2</c:v>
                  </c:pt>
                  <c:pt idx="8461">
                    <c:v>3</c:v>
                  </c:pt>
                  <c:pt idx="8464">
                    <c:v>2</c:v>
                  </c:pt>
                  <c:pt idx="8466">
                    <c:v>2</c:v>
                  </c:pt>
                  <c:pt idx="8468">
                    <c:v>2</c:v>
                  </c:pt>
                  <c:pt idx="8470">
                    <c:v>2</c:v>
                  </c:pt>
                  <c:pt idx="8472">
                    <c:v>6</c:v>
                  </c:pt>
                  <c:pt idx="8478">
                    <c:v>2</c:v>
                  </c:pt>
                  <c:pt idx="8480">
                    <c:v>3</c:v>
                  </c:pt>
                  <c:pt idx="8483">
                    <c:v>2</c:v>
                  </c:pt>
                  <c:pt idx="8485">
                    <c:v>3</c:v>
                  </c:pt>
                  <c:pt idx="8488">
                    <c:v>2</c:v>
                  </c:pt>
                  <c:pt idx="8490">
                    <c:v>2</c:v>
                  </c:pt>
                  <c:pt idx="8492">
                    <c:v>2</c:v>
                  </c:pt>
                  <c:pt idx="8494">
                    <c:v>2</c:v>
                  </c:pt>
                  <c:pt idx="8496">
                    <c:v>6</c:v>
                  </c:pt>
                  <c:pt idx="8502">
                    <c:v>2</c:v>
                  </c:pt>
                  <c:pt idx="8504">
                    <c:v>3</c:v>
                  </c:pt>
                  <c:pt idx="8507">
                    <c:v>2</c:v>
                  </c:pt>
                  <c:pt idx="8509">
                    <c:v>3</c:v>
                  </c:pt>
                  <c:pt idx="8512">
                    <c:v>2</c:v>
                  </c:pt>
                  <c:pt idx="8514">
                    <c:v>2</c:v>
                  </c:pt>
                  <c:pt idx="8516">
                    <c:v>2</c:v>
                  </c:pt>
                  <c:pt idx="8518">
                    <c:v>2</c:v>
                  </c:pt>
                  <c:pt idx="8520">
                    <c:v>6</c:v>
                  </c:pt>
                  <c:pt idx="8526">
                    <c:v>2</c:v>
                  </c:pt>
                  <c:pt idx="8528">
                    <c:v>3</c:v>
                  </c:pt>
                  <c:pt idx="8531">
                    <c:v>2</c:v>
                  </c:pt>
                  <c:pt idx="8533">
                    <c:v>3</c:v>
                  </c:pt>
                  <c:pt idx="8536">
                    <c:v>2</c:v>
                  </c:pt>
                  <c:pt idx="8538">
                    <c:v>2</c:v>
                  </c:pt>
                  <c:pt idx="8540">
                    <c:v>2</c:v>
                  </c:pt>
                  <c:pt idx="8542">
                    <c:v>2</c:v>
                  </c:pt>
                  <c:pt idx="8544">
                    <c:v>6</c:v>
                  </c:pt>
                  <c:pt idx="8550">
                    <c:v>2</c:v>
                  </c:pt>
                  <c:pt idx="8552">
                    <c:v>3</c:v>
                  </c:pt>
                  <c:pt idx="8555">
                    <c:v>2</c:v>
                  </c:pt>
                  <c:pt idx="8557">
                    <c:v>3</c:v>
                  </c:pt>
                  <c:pt idx="8560">
                    <c:v>2</c:v>
                  </c:pt>
                  <c:pt idx="8562">
                    <c:v>2</c:v>
                  </c:pt>
                  <c:pt idx="8564">
                    <c:v>2</c:v>
                  </c:pt>
                  <c:pt idx="8566">
                    <c:v>2</c:v>
                  </c:pt>
                  <c:pt idx="8568">
                    <c:v>6</c:v>
                  </c:pt>
                  <c:pt idx="8574">
                    <c:v>2</c:v>
                  </c:pt>
                  <c:pt idx="8576">
                    <c:v>3</c:v>
                  </c:pt>
                  <c:pt idx="8579">
                    <c:v>2</c:v>
                  </c:pt>
                  <c:pt idx="8581">
                    <c:v>3</c:v>
                  </c:pt>
                  <c:pt idx="8584">
                    <c:v>2</c:v>
                  </c:pt>
                  <c:pt idx="8586">
                    <c:v>2</c:v>
                  </c:pt>
                  <c:pt idx="8588">
                    <c:v>2</c:v>
                  </c:pt>
                  <c:pt idx="8590">
                    <c:v>2</c:v>
                  </c:pt>
                  <c:pt idx="8592">
                    <c:v>6</c:v>
                  </c:pt>
                  <c:pt idx="8598">
                    <c:v>2</c:v>
                  </c:pt>
                  <c:pt idx="8600">
                    <c:v>3</c:v>
                  </c:pt>
                  <c:pt idx="8603">
                    <c:v>2</c:v>
                  </c:pt>
                  <c:pt idx="8605">
                    <c:v>3</c:v>
                  </c:pt>
                  <c:pt idx="8608">
                    <c:v>2</c:v>
                  </c:pt>
                  <c:pt idx="8610">
                    <c:v>2</c:v>
                  </c:pt>
                  <c:pt idx="8612">
                    <c:v>2</c:v>
                  </c:pt>
                  <c:pt idx="8614">
                    <c:v>2</c:v>
                  </c:pt>
                  <c:pt idx="8616">
                    <c:v>6</c:v>
                  </c:pt>
                  <c:pt idx="8622">
                    <c:v>2</c:v>
                  </c:pt>
                  <c:pt idx="8624">
                    <c:v>3</c:v>
                  </c:pt>
                  <c:pt idx="8627">
                    <c:v>2</c:v>
                  </c:pt>
                  <c:pt idx="8629">
                    <c:v>3</c:v>
                  </c:pt>
                  <c:pt idx="8632">
                    <c:v>2</c:v>
                  </c:pt>
                  <c:pt idx="8634">
                    <c:v>2</c:v>
                  </c:pt>
                  <c:pt idx="8636">
                    <c:v>2</c:v>
                  </c:pt>
                  <c:pt idx="8638">
                    <c:v>2</c:v>
                  </c:pt>
                  <c:pt idx="8640">
                    <c:v>6</c:v>
                  </c:pt>
                  <c:pt idx="8646">
                    <c:v>2</c:v>
                  </c:pt>
                  <c:pt idx="8648">
                    <c:v>3</c:v>
                  </c:pt>
                  <c:pt idx="8651">
                    <c:v>2</c:v>
                  </c:pt>
                  <c:pt idx="8653">
                    <c:v>3</c:v>
                  </c:pt>
                  <c:pt idx="8656">
                    <c:v>2</c:v>
                  </c:pt>
                  <c:pt idx="8658">
                    <c:v>2</c:v>
                  </c:pt>
                  <c:pt idx="8660">
                    <c:v>2</c:v>
                  </c:pt>
                  <c:pt idx="8662">
                    <c:v>2</c:v>
                  </c:pt>
                  <c:pt idx="8664">
                    <c:v>6</c:v>
                  </c:pt>
                  <c:pt idx="8670">
                    <c:v>2</c:v>
                  </c:pt>
                  <c:pt idx="8672">
                    <c:v>3</c:v>
                  </c:pt>
                  <c:pt idx="8675">
                    <c:v>2</c:v>
                  </c:pt>
                  <c:pt idx="8677">
                    <c:v>3</c:v>
                  </c:pt>
                  <c:pt idx="8680">
                    <c:v>2</c:v>
                  </c:pt>
                  <c:pt idx="8682">
                    <c:v>2</c:v>
                  </c:pt>
                  <c:pt idx="8684">
                    <c:v>2</c:v>
                  </c:pt>
                  <c:pt idx="8686">
                    <c:v>2</c:v>
                  </c:pt>
                  <c:pt idx="8688">
                    <c:v>6</c:v>
                  </c:pt>
                  <c:pt idx="8694">
                    <c:v>2</c:v>
                  </c:pt>
                  <c:pt idx="8696">
                    <c:v>3</c:v>
                  </c:pt>
                  <c:pt idx="8699">
                    <c:v>2</c:v>
                  </c:pt>
                  <c:pt idx="8701">
                    <c:v>3</c:v>
                  </c:pt>
                  <c:pt idx="8704">
                    <c:v>2</c:v>
                  </c:pt>
                  <c:pt idx="8706">
                    <c:v>2</c:v>
                  </c:pt>
                  <c:pt idx="8708">
                    <c:v>2</c:v>
                  </c:pt>
                  <c:pt idx="8710">
                    <c:v>2</c:v>
                  </c:pt>
                  <c:pt idx="8712">
                    <c:v>6</c:v>
                  </c:pt>
                  <c:pt idx="8718">
                    <c:v>2</c:v>
                  </c:pt>
                  <c:pt idx="8720">
                    <c:v>3</c:v>
                  </c:pt>
                  <c:pt idx="8723">
                    <c:v>2</c:v>
                  </c:pt>
                  <c:pt idx="8725">
                    <c:v>3</c:v>
                  </c:pt>
                  <c:pt idx="8728">
                    <c:v>2</c:v>
                  </c:pt>
                  <c:pt idx="8730">
                    <c:v>2</c:v>
                  </c:pt>
                  <c:pt idx="8732">
                    <c:v>2</c:v>
                  </c:pt>
                  <c:pt idx="8734">
                    <c:v>2</c:v>
                  </c:pt>
                  <c:pt idx="8736">
                    <c:v>6</c:v>
                  </c:pt>
                  <c:pt idx="8742">
                    <c:v>2</c:v>
                  </c:pt>
                  <c:pt idx="8744">
                    <c:v>3</c:v>
                  </c:pt>
                  <c:pt idx="8747">
                    <c:v>2</c:v>
                  </c:pt>
                  <c:pt idx="8749">
                    <c:v>3</c:v>
                  </c:pt>
                  <c:pt idx="8752">
                    <c:v>2</c:v>
                  </c:pt>
                  <c:pt idx="8754">
                    <c:v>2</c:v>
                  </c:pt>
                  <c:pt idx="8756">
                    <c:v>2</c:v>
                  </c:pt>
                  <c:pt idx="8758">
                    <c:v>2</c:v>
                  </c:pt>
                </c:numCache>
              </c:numRef>
            </c:minus>
            <c:spPr>
              <a:noFill/>
              <a:ln w="9525" cap="flat" cmpd="sng" algn="ctr">
                <a:solidFill>
                  <a:schemeClr val="tx1">
                    <a:lumMod val="65000"/>
                    <a:lumOff val="35000"/>
                  </a:schemeClr>
                </a:solidFill>
                <a:round/>
              </a:ln>
              <a:effectLst/>
            </c:spPr>
          </c:errBars>
          <c:xVal>
            <c:numRef>
              <c:f>'Block Approximation'!$A$5:$A$8764</c:f>
              <c:numCache>
                <c:formatCode>General</c:formatCode>
                <c:ptCount val="87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numCache>
            </c:numRef>
          </c:xVal>
          <c:yVal>
            <c:numRef>
              <c:f>'Block Approximation'!$G$5:$G$8763</c:f>
              <c:numCache>
                <c:formatCode>#,##0</c:formatCode>
                <c:ptCount val="8759"/>
                <c:pt idx="0">
                  <c:v>14364.666296914189</c:v>
                </c:pt>
                <c:pt idx="1">
                  <c:v>0</c:v>
                </c:pt>
                <c:pt idx="2">
                  <c:v>0</c:v>
                </c:pt>
                <c:pt idx="3">
                  <c:v>0</c:v>
                </c:pt>
                <c:pt idx="4">
                  <c:v>0</c:v>
                </c:pt>
                <c:pt idx="5">
                  <c:v>0</c:v>
                </c:pt>
                <c:pt idx="6">
                  <c:v>16016.976339972276</c:v>
                </c:pt>
                <c:pt idx="7">
                  <c:v>0</c:v>
                </c:pt>
                <c:pt idx="8">
                  <c:v>17774.361591912704</c:v>
                </c:pt>
                <c:pt idx="9">
                  <c:v>0</c:v>
                </c:pt>
                <c:pt idx="10">
                  <c:v>0</c:v>
                </c:pt>
                <c:pt idx="11">
                  <c:v>18520.904199777822</c:v>
                </c:pt>
                <c:pt idx="12">
                  <c:v>0</c:v>
                </c:pt>
                <c:pt idx="13">
                  <c:v>19836.219531293522</c:v>
                </c:pt>
                <c:pt idx="14">
                  <c:v>0</c:v>
                </c:pt>
                <c:pt idx="15">
                  <c:v>0</c:v>
                </c:pt>
                <c:pt idx="16">
                  <c:v>18969.416776171332</c:v>
                </c:pt>
                <c:pt idx="17">
                  <c:v>0</c:v>
                </c:pt>
                <c:pt idx="18">
                  <c:v>18338.368862659794</c:v>
                </c:pt>
                <c:pt idx="19">
                  <c:v>0</c:v>
                </c:pt>
                <c:pt idx="20">
                  <c:v>18823.765965892555</c:v>
                </c:pt>
                <c:pt idx="21">
                  <c:v>0</c:v>
                </c:pt>
                <c:pt idx="22">
                  <c:v>16936.878976437121</c:v>
                </c:pt>
                <c:pt idx="23">
                  <c:v>0</c:v>
                </c:pt>
                <c:pt idx="24">
                  <c:v>14651.872183601396</c:v>
                </c:pt>
                <c:pt idx="25" formatCode="General">
                  <c:v>0</c:v>
                </c:pt>
                <c:pt idx="26">
                  <c:v>0</c:v>
                </c:pt>
                <c:pt idx="27" formatCode="General">
                  <c:v>0</c:v>
                </c:pt>
                <c:pt idx="28" formatCode="General">
                  <c:v>0</c:v>
                </c:pt>
                <c:pt idx="29" formatCode="General">
                  <c:v>0</c:v>
                </c:pt>
                <c:pt idx="30">
                  <c:v>14682.797305214559</c:v>
                </c:pt>
                <c:pt idx="31" formatCode="General">
                  <c:v>0</c:v>
                </c:pt>
                <c:pt idx="32">
                  <c:v>16881.348827596448</c:v>
                </c:pt>
                <c:pt idx="33">
                  <c:v>0</c:v>
                </c:pt>
                <c:pt idx="34">
                  <c:v>0</c:v>
                </c:pt>
                <c:pt idx="35">
                  <c:v>17874.463744940633</c:v>
                </c:pt>
                <c:pt idx="36" formatCode="General">
                  <c:v>0</c:v>
                </c:pt>
                <c:pt idx="37">
                  <c:v>17825.941205134342</c:v>
                </c:pt>
                <c:pt idx="38" formatCode="General">
                  <c:v>0</c:v>
                </c:pt>
                <c:pt idx="39" formatCode="General">
                  <c:v>0</c:v>
                </c:pt>
                <c:pt idx="40">
                  <c:v>17995.708903305363</c:v>
                </c:pt>
                <c:pt idx="41">
                  <c:v>0</c:v>
                </c:pt>
                <c:pt idx="42">
                  <c:v>17154.178469511178</c:v>
                </c:pt>
                <c:pt idx="43">
                  <c:v>0</c:v>
                </c:pt>
                <c:pt idx="44">
                  <c:v>18172.462590255524</c:v>
                </c:pt>
                <c:pt idx="45" formatCode="General">
                  <c:v>0</c:v>
                </c:pt>
                <c:pt idx="46">
                  <c:v>16432.519562867594</c:v>
                </c:pt>
                <c:pt idx="47" formatCode="General">
                  <c:v>0</c:v>
                </c:pt>
                <c:pt idx="48">
                  <c:v>14157.48015391953</c:v>
                </c:pt>
                <c:pt idx="49">
                  <c:v>0</c:v>
                </c:pt>
                <c:pt idx="50">
                  <c:v>0</c:v>
                </c:pt>
                <c:pt idx="51">
                  <c:v>0</c:v>
                </c:pt>
                <c:pt idx="52">
                  <c:v>0</c:v>
                </c:pt>
                <c:pt idx="53">
                  <c:v>0</c:v>
                </c:pt>
                <c:pt idx="54">
                  <c:v>14330.085507834288</c:v>
                </c:pt>
                <c:pt idx="55">
                  <c:v>0</c:v>
                </c:pt>
                <c:pt idx="56">
                  <c:v>16095.654778461676</c:v>
                </c:pt>
                <c:pt idx="57">
                  <c:v>0</c:v>
                </c:pt>
                <c:pt idx="58">
                  <c:v>0</c:v>
                </c:pt>
                <c:pt idx="59">
                  <c:v>17595.131430051195</c:v>
                </c:pt>
                <c:pt idx="60">
                  <c:v>0</c:v>
                </c:pt>
                <c:pt idx="61">
                  <c:v>17046.48168645256</c:v>
                </c:pt>
                <c:pt idx="62">
                  <c:v>0</c:v>
                </c:pt>
                <c:pt idx="63">
                  <c:v>0</c:v>
                </c:pt>
                <c:pt idx="64">
                  <c:v>17818.080024457857</c:v>
                </c:pt>
                <c:pt idx="65">
                  <c:v>0</c:v>
                </c:pt>
                <c:pt idx="66">
                  <c:v>17727.757485828282</c:v>
                </c:pt>
                <c:pt idx="67">
                  <c:v>0</c:v>
                </c:pt>
                <c:pt idx="68">
                  <c:v>18699.940718721766</c:v>
                </c:pt>
                <c:pt idx="69">
                  <c:v>0</c:v>
                </c:pt>
                <c:pt idx="70">
                  <c:v>16202.299396435365</c:v>
                </c:pt>
                <c:pt idx="71">
                  <c:v>0</c:v>
                </c:pt>
                <c:pt idx="72">
                  <c:v>14598.644372731011</c:v>
                </c:pt>
                <c:pt idx="73" formatCode="General">
                  <c:v>0</c:v>
                </c:pt>
                <c:pt idx="74">
                  <c:v>0</c:v>
                </c:pt>
                <c:pt idx="75" formatCode="General">
                  <c:v>0</c:v>
                </c:pt>
                <c:pt idx="76" formatCode="General">
                  <c:v>0</c:v>
                </c:pt>
                <c:pt idx="77" formatCode="General">
                  <c:v>0</c:v>
                </c:pt>
                <c:pt idx="78">
                  <c:v>15941.283330170583</c:v>
                </c:pt>
                <c:pt idx="79" formatCode="General">
                  <c:v>0</c:v>
                </c:pt>
                <c:pt idx="80">
                  <c:v>18428.879404061703</c:v>
                </c:pt>
                <c:pt idx="81">
                  <c:v>0</c:v>
                </c:pt>
                <c:pt idx="82">
                  <c:v>0</c:v>
                </c:pt>
                <c:pt idx="83">
                  <c:v>19653.719881816138</c:v>
                </c:pt>
                <c:pt idx="84" formatCode="General">
                  <c:v>0</c:v>
                </c:pt>
                <c:pt idx="85">
                  <c:v>19812.513969242151</c:v>
                </c:pt>
                <c:pt idx="86" formatCode="General">
                  <c:v>0</c:v>
                </c:pt>
                <c:pt idx="87" formatCode="General">
                  <c:v>0</c:v>
                </c:pt>
                <c:pt idx="88">
                  <c:v>18351.191096938386</c:v>
                </c:pt>
                <c:pt idx="89">
                  <c:v>0</c:v>
                </c:pt>
                <c:pt idx="90">
                  <c:v>18676.12176606038</c:v>
                </c:pt>
                <c:pt idx="91">
                  <c:v>0</c:v>
                </c:pt>
                <c:pt idx="92">
                  <c:v>19207.547294076896</c:v>
                </c:pt>
                <c:pt idx="93" formatCode="General">
                  <c:v>0</c:v>
                </c:pt>
                <c:pt idx="94">
                  <c:v>16936.909965339648</c:v>
                </c:pt>
                <c:pt idx="95" formatCode="General">
                  <c:v>0</c:v>
                </c:pt>
                <c:pt idx="96">
                  <c:v>14515.070044319909</c:v>
                </c:pt>
                <c:pt idx="97">
                  <c:v>0</c:v>
                </c:pt>
                <c:pt idx="98">
                  <c:v>0</c:v>
                </c:pt>
                <c:pt idx="99">
                  <c:v>0</c:v>
                </c:pt>
                <c:pt idx="100">
                  <c:v>0</c:v>
                </c:pt>
                <c:pt idx="101">
                  <c:v>0</c:v>
                </c:pt>
                <c:pt idx="102">
                  <c:v>15470.270648903341</c:v>
                </c:pt>
                <c:pt idx="103">
                  <c:v>0</c:v>
                </c:pt>
                <c:pt idx="104">
                  <c:v>18438.991072905614</c:v>
                </c:pt>
                <c:pt idx="105">
                  <c:v>0</c:v>
                </c:pt>
                <c:pt idx="106">
                  <c:v>0</c:v>
                </c:pt>
                <c:pt idx="107">
                  <c:v>19196.329946471706</c:v>
                </c:pt>
                <c:pt idx="108">
                  <c:v>0</c:v>
                </c:pt>
                <c:pt idx="109">
                  <c:v>19383.996416342892</c:v>
                </c:pt>
                <c:pt idx="110">
                  <c:v>0</c:v>
                </c:pt>
                <c:pt idx="111">
                  <c:v>0</c:v>
                </c:pt>
                <c:pt idx="112">
                  <c:v>18584.613535628872</c:v>
                </c:pt>
                <c:pt idx="113">
                  <c:v>0</c:v>
                </c:pt>
                <c:pt idx="114">
                  <c:v>18730.885830500316</c:v>
                </c:pt>
                <c:pt idx="115">
                  <c:v>0</c:v>
                </c:pt>
                <c:pt idx="116">
                  <c:v>19464.019061088016</c:v>
                </c:pt>
                <c:pt idx="117">
                  <c:v>0</c:v>
                </c:pt>
                <c:pt idx="118">
                  <c:v>16599.240515404592</c:v>
                </c:pt>
                <c:pt idx="119">
                  <c:v>0</c:v>
                </c:pt>
                <c:pt idx="120">
                  <c:v>14469.003507994546</c:v>
                </c:pt>
                <c:pt idx="121" formatCode="General">
                  <c:v>0</c:v>
                </c:pt>
                <c:pt idx="122">
                  <c:v>0</c:v>
                </c:pt>
                <c:pt idx="123" formatCode="General">
                  <c:v>0</c:v>
                </c:pt>
                <c:pt idx="124" formatCode="General">
                  <c:v>0</c:v>
                </c:pt>
                <c:pt idx="125" formatCode="General">
                  <c:v>0</c:v>
                </c:pt>
                <c:pt idx="126">
                  <c:v>15460.888179267909</c:v>
                </c:pt>
                <c:pt idx="127" formatCode="General">
                  <c:v>0</c:v>
                </c:pt>
                <c:pt idx="128">
                  <c:v>18180.54327188541</c:v>
                </c:pt>
                <c:pt idx="129">
                  <c:v>0</c:v>
                </c:pt>
                <c:pt idx="130">
                  <c:v>0</c:v>
                </c:pt>
                <c:pt idx="131">
                  <c:v>19443.181481457046</c:v>
                </c:pt>
                <c:pt idx="132" formatCode="General">
                  <c:v>0</c:v>
                </c:pt>
                <c:pt idx="133">
                  <c:v>19218.027622761616</c:v>
                </c:pt>
                <c:pt idx="134" formatCode="General">
                  <c:v>0</c:v>
                </c:pt>
                <c:pt idx="135" formatCode="General">
                  <c:v>0</c:v>
                </c:pt>
                <c:pt idx="136">
                  <c:v>19402.86642373685</c:v>
                </c:pt>
                <c:pt idx="137">
                  <c:v>0</c:v>
                </c:pt>
                <c:pt idx="138">
                  <c:v>18140.473457409898</c:v>
                </c:pt>
                <c:pt idx="139">
                  <c:v>0</c:v>
                </c:pt>
                <c:pt idx="140">
                  <c:v>19303.43128055882</c:v>
                </c:pt>
                <c:pt idx="141" formatCode="General">
                  <c:v>0</c:v>
                </c:pt>
                <c:pt idx="142">
                  <c:v>16462.569642470273</c:v>
                </c:pt>
                <c:pt idx="143" formatCode="General">
                  <c:v>0</c:v>
                </c:pt>
                <c:pt idx="144">
                  <c:v>14575.118902976334</c:v>
                </c:pt>
                <c:pt idx="145">
                  <c:v>0</c:v>
                </c:pt>
                <c:pt idx="146">
                  <c:v>0</c:v>
                </c:pt>
                <c:pt idx="147">
                  <c:v>0</c:v>
                </c:pt>
                <c:pt idx="148">
                  <c:v>0</c:v>
                </c:pt>
                <c:pt idx="149">
                  <c:v>0</c:v>
                </c:pt>
                <c:pt idx="150">
                  <c:v>15773.409817352818</c:v>
                </c:pt>
                <c:pt idx="151">
                  <c:v>0</c:v>
                </c:pt>
                <c:pt idx="152">
                  <c:v>18318.755044388137</c:v>
                </c:pt>
                <c:pt idx="153">
                  <c:v>0</c:v>
                </c:pt>
                <c:pt idx="154">
                  <c:v>0</c:v>
                </c:pt>
                <c:pt idx="155">
                  <c:v>19455.263643197788</c:v>
                </c:pt>
                <c:pt idx="156">
                  <c:v>0</c:v>
                </c:pt>
                <c:pt idx="157">
                  <c:v>18893.213842565368</c:v>
                </c:pt>
                <c:pt idx="158">
                  <c:v>0</c:v>
                </c:pt>
                <c:pt idx="159">
                  <c:v>0</c:v>
                </c:pt>
                <c:pt idx="160">
                  <c:v>18490.024450613739</c:v>
                </c:pt>
                <c:pt idx="161">
                  <c:v>0</c:v>
                </c:pt>
                <c:pt idx="162">
                  <c:v>18334.240820423071</c:v>
                </c:pt>
                <c:pt idx="163">
                  <c:v>0</c:v>
                </c:pt>
                <c:pt idx="164">
                  <c:v>18728.742744565763</c:v>
                </c:pt>
                <c:pt idx="165">
                  <c:v>0</c:v>
                </c:pt>
                <c:pt idx="166">
                  <c:v>16033.052453721109</c:v>
                </c:pt>
                <c:pt idx="167">
                  <c:v>0</c:v>
                </c:pt>
                <c:pt idx="168">
                  <c:v>14729.763994445464</c:v>
                </c:pt>
                <c:pt idx="169" formatCode="General">
                  <c:v>0</c:v>
                </c:pt>
                <c:pt idx="170">
                  <c:v>0</c:v>
                </c:pt>
                <c:pt idx="171" formatCode="General">
                  <c:v>0</c:v>
                </c:pt>
                <c:pt idx="172" formatCode="General">
                  <c:v>0</c:v>
                </c:pt>
                <c:pt idx="173" formatCode="General">
                  <c:v>0</c:v>
                </c:pt>
                <c:pt idx="174">
                  <c:v>16311.585577304262</c:v>
                </c:pt>
                <c:pt idx="175" formatCode="General">
                  <c:v>0</c:v>
                </c:pt>
                <c:pt idx="176">
                  <c:v>18009.103419299925</c:v>
                </c:pt>
                <c:pt idx="177">
                  <c:v>0</c:v>
                </c:pt>
                <c:pt idx="178">
                  <c:v>0</c:v>
                </c:pt>
                <c:pt idx="179">
                  <c:v>18815.838951945698</c:v>
                </c:pt>
                <c:pt idx="180" formatCode="General">
                  <c:v>0</c:v>
                </c:pt>
                <c:pt idx="181">
                  <c:v>19039.670802791599</c:v>
                </c:pt>
                <c:pt idx="182" formatCode="General">
                  <c:v>0</c:v>
                </c:pt>
                <c:pt idx="183" formatCode="General">
                  <c:v>0</c:v>
                </c:pt>
                <c:pt idx="184">
                  <c:v>18663.980932958002</c:v>
                </c:pt>
                <c:pt idx="185">
                  <c:v>0</c:v>
                </c:pt>
                <c:pt idx="186">
                  <c:v>18162.956234462526</c:v>
                </c:pt>
                <c:pt idx="187">
                  <c:v>0</c:v>
                </c:pt>
                <c:pt idx="188">
                  <c:v>19026.279207431362</c:v>
                </c:pt>
                <c:pt idx="189" formatCode="General">
                  <c:v>0</c:v>
                </c:pt>
                <c:pt idx="190">
                  <c:v>17315.756087059559</c:v>
                </c:pt>
                <c:pt idx="191" formatCode="General">
                  <c:v>0</c:v>
                </c:pt>
                <c:pt idx="192">
                  <c:v>14955.453710042128</c:v>
                </c:pt>
                <c:pt idx="193">
                  <c:v>0</c:v>
                </c:pt>
                <c:pt idx="194">
                  <c:v>0</c:v>
                </c:pt>
                <c:pt idx="195">
                  <c:v>0</c:v>
                </c:pt>
                <c:pt idx="196">
                  <c:v>0</c:v>
                </c:pt>
                <c:pt idx="197">
                  <c:v>0</c:v>
                </c:pt>
                <c:pt idx="198">
                  <c:v>15599.4033522848</c:v>
                </c:pt>
                <c:pt idx="199">
                  <c:v>0</c:v>
                </c:pt>
                <c:pt idx="200">
                  <c:v>17368.182071325711</c:v>
                </c:pt>
                <c:pt idx="201">
                  <c:v>0</c:v>
                </c:pt>
                <c:pt idx="202">
                  <c:v>0</c:v>
                </c:pt>
                <c:pt idx="203">
                  <c:v>17609.020796975936</c:v>
                </c:pt>
                <c:pt idx="204">
                  <c:v>0</c:v>
                </c:pt>
                <c:pt idx="205">
                  <c:v>18228.777770059165</c:v>
                </c:pt>
                <c:pt idx="206">
                  <c:v>0</c:v>
                </c:pt>
                <c:pt idx="207">
                  <c:v>0</c:v>
                </c:pt>
                <c:pt idx="208">
                  <c:v>17553.116318986737</c:v>
                </c:pt>
                <c:pt idx="209">
                  <c:v>0</c:v>
                </c:pt>
                <c:pt idx="210">
                  <c:v>17767.324833945542</c:v>
                </c:pt>
                <c:pt idx="211">
                  <c:v>0</c:v>
                </c:pt>
                <c:pt idx="212">
                  <c:v>18209.962320341998</c:v>
                </c:pt>
                <c:pt idx="213">
                  <c:v>0</c:v>
                </c:pt>
                <c:pt idx="214">
                  <c:v>16083.471474402304</c:v>
                </c:pt>
                <c:pt idx="215">
                  <c:v>0</c:v>
                </c:pt>
                <c:pt idx="216">
                  <c:v>14237.703950299112</c:v>
                </c:pt>
                <c:pt idx="217" formatCode="General">
                  <c:v>0</c:v>
                </c:pt>
                <c:pt idx="218">
                  <c:v>0</c:v>
                </c:pt>
                <c:pt idx="219" formatCode="General">
                  <c:v>0</c:v>
                </c:pt>
                <c:pt idx="220" formatCode="General">
                  <c:v>0</c:v>
                </c:pt>
                <c:pt idx="221" formatCode="General">
                  <c:v>0</c:v>
                </c:pt>
                <c:pt idx="222">
                  <c:v>14724.218788986753</c:v>
                </c:pt>
                <c:pt idx="223" formatCode="General">
                  <c:v>0</c:v>
                </c:pt>
                <c:pt idx="224">
                  <c:v>15983.616829789635</c:v>
                </c:pt>
                <c:pt idx="225">
                  <c:v>0</c:v>
                </c:pt>
                <c:pt idx="226">
                  <c:v>0</c:v>
                </c:pt>
                <c:pt idx="227">
                  <c:v>16620.883044293874</c:v>
                </c:pt>
                <c:pt idx="228" formatCode="General">
                  <c:v>0</c:v>
                </c:pt>
                <c:pt idx="229">
                  <c:v>17228.41765889835</c:v>
                </c:pt>
                <c:pt idx="230" formatCode="General">
                  <c:v>0</c:v>
                </c:pt>
                <c:pt idx="231" formatCode="General">
                  <c:v>0</c:v>
                </c:pt>
                <c:pt idx="232">
                  <c:v>16923.16416037875</c:v>
                </c:pt>
                <c:pt idx="233">
                  <c:v>0</c:v>
                </c:pt>
                <c:pt idx="234">
                  <c:v>16661.735557873355</c:v>
                </c:pt>
                <c:pt idx="235">
                  <c:v>0</c:v>
                </c:pt>
                <c:pt idx="236">
                  <c:v>17438.264414212648</c:v>
                </c:pt>
                <c:pt idx="237" formatCode="General">
                  <c:v>0</c:v>
                </c:pt>
                <c:pt idx="238">
                  <c:v>14888.142703558546</c:v>
                </c:pt>
                <c:pt idx="239" formatCode="General">
                  <c:v>0</c:v>
                </c:pt>
                <c:pt idx="240">
                  <c:v>14376.265529441136</c:v>
                </c:pt>
                <c:pt idx="241">
                  <c:v>0</c:v>
                </c:pt>
                <c:pt idx="242">
                  <c:v>0</c:v>
                </c:pt>
                <c:pt idx="243">
                  <c:v>0</c:v>
                </c:pt>
                <c:pt idx="244">
                  <c:v>0</c:v>
                </c:pt>
                <c:pt idx="245">
                  <c:v>0</c:v>
                </c:pt>
                <c:pt idx="246">
                  <c:v>15613.308578473345</c:v>
                </c:pt>
                <c:pt idx="247">
                  <c:v>0</c:v>
                </c:pt>
                <c:pt idx="248">
                  <c:v>18339.126721082124</c:v>
                </c:pt>
                <c:pt idx="249">
                  <c:v>0</c:v>
                </c:pt>
                <c:pt idx="250">
                  <c:v>0</c:v>
                </c:pt>
                <c:pt idx="251">
                  <c:v>19183.306434359933</c:v>
                </c:pt>
                <c:pt idx="252">
                  <c:v>0</c:v>
                </c:pt>
                <c:pt idx="253">
                  <c:v>19008.843865594026</c:v>
                </c:pt>
                <c:pt idx="254">
                  <c:v>0</c:v>
                </c:pt>
                <c:pt idx="255">
                  <c:v>0</c:v>
                </c:pt>
                <c:pt idx="256">
                  <c:v>18427.633760381832</c:v>
                </c:pt>
                <c:pt idx="257">
                  <c:v>0</c:v>
                </c:pt>
                <c:pt idx="258">
                  <c:v>17644.90349384537</c:v>
                </c:pt>
                <c:pt idx="259">
                  <c:v>0</c:v>
                </c:pt>
                <c:pt idx="260">
                  <c:v>19516.425911607635</c:v>
                </c:pt>
                <c:pt idx="261">
                  <c:v>0</c:v>
                </c:pt>
                <c:pt idx="262">
                  <c:v>16598.355897199017</c:v>
                </c:pt>
                <c:pt idx="263">
                  <c:v>0</c:v>
                </c:pt>
                <c:pt idx="264">
                  <c:v>14364.255815895043</c:v>
                </c:pt>
                <c:pt idx="265" formatCode="General">
                  <c:v>0</c:v>
                </c:pt>
                <c:pt idx="266">
                  <c:v>0</c:v>
                </c:pt>
                <c:pt idx="267" formatCode="General">
                  <c:v>0</c:v>
                </c:pt>
                <c:pt idx="268" formatCode="General">
                  <c:v>0</c:v>
                </c:pt>
                <c:pt idx="269" formatCode="General">
                  <c:v>0</c:v>
                </c:pt>
                <c:pt idx="270">
                  <c:v>16243.482792909967</c:v>
                </c:pt>
                <c:pt idx="271" formatCode="General">
                  <c:v>0</c:v>
                </c:pt>
                <c:pt idx="272">
                  <c:v>18031.297135114266</c:v>
                </c:pt>
                <c:pt idx="273">
                  <c:v>0</c:v>
                </c:pt>
                <c:pt idx="274">
                  <c:v>0</c:v>
                </c:pt>
                <c:pt idx="275">
                  <c:v>18632.79357944963</c:v>
                </c:pt>
                <c:pt idx="276" formatCode="General">
                  <c:v>0</c:v>
                </c:pt>
                <c:pt idx="277">
                  <c:v>19494.398650345316</c:v>
                </c:pt>
                <c:pt idx="278" formatCode="General">
                  <c:v>0</c:v>
                </c:pt>
                <c:pt idx="279" formatCode="General">
                  <c:v>0</c:v>
                </c:pt>
                <c:pt idx="280">
                  <c:v>18807.00282406457</c:v>
                </c:pt>
                <c:pt idx="281">
                  <c:v>0</c:v>
                </c:pt>
                <c:pt idx="282">
                  <c:v>18641.195538703225</c:v>
                </c:pt>
                <c:pt idx="283">
                  <c:v>0</c:v>
                </c:pt>
                <c:pt idx="284">
                  <c:v>19060.453382946165</c:v>
                </c:pt>
                <c:pt idx="285" formatCode="General">
                  <c:v>0</c:v>
                </c:pt>
                <c:pt idx="286">
                  <c:v>16303.150508272676</c:v>
                </c:pt>
                <c:pt idx="287" formatCode="General">
                  <c:v>0</c:v>
                </c:pt>
                <c:pt idx="288">
                  <c:v>14577.923883025287</c:v>
                </c:pt>
                <c:pt idx="289">
                  <c:v>0</c:v>
                </c:pt>
                <c:pt idx="290">
                  <c:v>0</c:v>
                </c:pt>
                <c:pt idx="291">
                  <c:v>0</c:v>
                </c:pt>
                <c:pt idx="292">
                  <c:v>0</c:v>
                </c:pt>
                <c:pt idx="293">
                  <c:v>0</c:v>
                </c:pt>
                <c:pt idx="294">
                  <c:v>16622.362165698869</c:v>
                </c:pt>
                <c:pt idx="295">
                  <c:v>0</c:v>
                </c:pt>
                <c:pt idx="296">
                  <c:v>17461.970718162192</c:v>
                </c:pt>
                <c:pt idx="297">
                  <c:v>0</c:v>
                </c:pt>
                <c:pt idx="298">
                  <c:v>0</c:v>
                </c:pt>
                <c:pt idx="299">
                  <c:v>18591.348140936319</c:v>
                </c:pt>
                <c:pt idx="300">
                  <c:v>0</c:v>
                </c:pt>
                <c:pt idx="301">
                  <c:v>19038.110670002614</c:v>
                </c:pt>
                <c:pt idx="302">
                  <c:v>0</c:v>
                </c:pt>
                <c:pt idx="303">
                  <c:v>0</c:v>
                </c:pt>
                <c:pt idx="304">
                  <c:v>18395.743188608212</c:v>
                </c:pt>
                <c:pt idx="305">
                  <c:v>0</c:v>
                </c:pt>
                <c:pt idx="306">
                  <c:v>18391.182633260178</c:v>
                </c:pt>
                <c:pt idx="307">
                  <c:v>0</c:v>
                </c:pt>
                <c:pt idx="308">
                  <c:v>19757.226388746189</c:v>
                </c:pt>
                <c:pt idx="309">
                  <c:v>0</c:v>
                </c:pt>
                <c:pt idx="310">
                  <c:v>16387.881111064962</c:v>
                </c:pt>
                <c:pt idx="311">
                  <c:v>0</c:v>
                </c:pt>
                <c:pt idx="312">
                  <c:v>14762.883934147072</c:v>
                </c:pt>
                <c:pt idx="313" formatCode="General">
                  <c:v>0</c:v>
                </c:pt>
                <c:pt idx="314">
                  <c:v>0</c:v>
                </c:pt>
                <c:pt idx="315" formatCode="General">
                  <c:v>0</c:v>
                </c:pt>
                <c:pt idx="316" formatCode="General">
                  <c:v>0</c:v>
                </c:pt>
                <c:pt idx="317" formatCode="General">
                  <c:v>0</c:v>
                </c:pt>
                <c:pt idx="318">
                  <c:v>16501.939684748653</c:v>
                </c:pt>
                <c:pt idx="319" formatCode="General">
                  <c:v>0</c:v>
                </c:pt>
                <c:pt idx="320">
                  <c:v>18145.253692839669</c:v>
                </c:pt>
                <c:pt idx="321">
                  <c:v>0</c:v>
                </c:pt>
                <c:pt idx="322">
                  <c:v>0</c:v>
                </c:pt>
                <c:pt idx="323">
                  <c:v>19091.778912756123</c:v>
                </c:pt>
                <c:pt idx="324" formatCode="General">
                  <c:v>0</c:v>
                </c:pt>
                <c:pt idx="325">
                  <c:v>19733.041848102072</c:v>
                </c:pt>
                <c:pt idx="326" formatCode="General">
                  <c:v>0</c:v>
                </c:pt>
                <c:pt idx="327" formatCode="General">
                  <c:v>0</c:v>
                </c:pt>
                <c:pt idx="328">
                  <c:v>17974.228186029082</c:v>
                </c:pt>
                <c:pt idx="329">
                  <c:v>0</c:v>
                </c:pt>
                <c:pt idx="330">
                  <c:v>18306.797176752123</c:v>
                </c:pt>
                <c:pt idx="331">
                  <c:v>0</c:v>
                </c:pt>
                <c:pt idx="332">
                  <c:v>19163.560839068166</c:v>
                </c:pt>
                <c:pt idx="333" formatCode="General">
                  <c:v>0</c:v>
                </c:pt>
                <c:pt idx="334">
                  <c:v>16516.212914127093</c:v>
                </c:pt>
                <c:pt idx="335" formatCode="General">
                  <c:v>0</c:v>
                </c:pt>
                <c:pt idx="336">
                  <c:v>14688.987198088411</c:v>
                </c:pt>
                <c:pt idx="337">
                  <c:v>0</c:v>
                </c:pt>
                <c:pt idx="338">
                  <c:v>0</c:v>
                </c:pt>
                <c:pt idx="339">
                  <c:v>0</c:v>
                </c:pt>
                <c:pt idx="340">
                  <c:v>0</c:v>
                </c:pt>
                <c:pt idx="341">
                  <c:v>0</c:v>
                </c:pt>
                <c:pt idx="342">
                  <c:v>16282.797445223257</c:v>
                </c:pt>
                <c:pt idx="343">
                  <c:v>0</c:v>
                </c:pt>
                <c:pt idx="344">
                  <c:v>17993.131537331203</c:v>
                </c:pt>
                <c:pt idx="345">
                  <c:v>0</c:v>
                </c:pt>
                <c:pt idx="346">
                  <c:v>0</c:v>
                </c:pt>
                <c:pt idx="347">
                  <c:v>18902.669126829976</c:v>
                </c:pt>
                <c:pt idx="348">
                  <c:v>0</c:v>
                </c:pt>
                <c:pt idx="349">
                  <c:v>18845.295771526267</c:v>
                </c:pt>
                <c:pt idx="350">
                  <c:v>0</c:v>
                </c:pt>
                <c:pt idx="351">
                  <c:v>0</c:v>
                </c:pt>
                <c:pt idx="352">
                  <c:v>18516.991929511016</c:v>
                </c:pt>
                <c:pt idx="353">
                  <c:v>0</c:v>
                </c:pt>
                <c:pt idx="354">
                  <c:v>17691.591893621731</c:v>
                </c:pt>
                <c:pt idx="355">
                  <c:v>0</c:v>
                </c:pt>
                <c:pt idx="356">
                  <c:v>18296.018756824338</c:v>
                </c:pt>
                <c:pt idx="357">
                  <c:v>0</c:v>
                </c:pt>
                <c:pt idx="358">
                  <c:v>16337.575449757544</c:v>
                </c:pt>
                <c:pt idx="359">
                  <c:v>0</c:v>
                </c:pt>
                <c:pt idx="360">
                  <c:v>14647.400328411777</c:v>
                </c:pt>
                <c:pt idx="361" formatCode="General">
                  <c:v>0</c:v>
                </c:pt>
                <c:pt idx="362">
                  <c:v>0</c:v>
                </c:pt>
                <c:pt idx="363" formatCode="General">
                  <c:v>0</c:v>
                </c:pt>
                <c:pt idx="364" formatCode="General">
                  <c:v>0</c:v>
                </c:pt>
                <c:pt idx="365" formatCode="General">
                  <c:v>0</c:v>
                </c:pt>
                <c:pt idx="366">
                  <c:v>14898.768056165103</c:v>
                </c:pt>
                <c:pt idx="367" formatCode="General">
                  <c:v>0</c:v>
                </c:pt>
                <c:pt idx="368">
                  <c:v>17210.454912167566</c:v>
                </c:pt>
                <c:pt idx="369">
                  <c:v>0</c:v>
                </c:pt>
                <c:pt idx="370">
                  <c:v>0</c:v>
                </c:pt>
                <c:pt idx="371">
                  <c:v>17830.004710508794</c:v>
                </c:pt>
                <c:pt idx="372" formatCode="General">
                  <c:v>0</c:v>
                </c:pt>
                <c:pt idx="373">
                  <c:v>17442.895254158917</c:v>
                </c:pt>
                <c:pt idx="374" formatCode="General">
                  <c:v>0</c:v>
                </c:pt>
                <c:pt idx="375" formatCode="General">
                  <c:v>0</c:v>
                </c:pt>
                <c:pt idx="376">
                  <c:v>17560.004080622679</c:v>
                </c:pt>
                <c:pt idx="377">
                  <c:v>0</c:v>
                </c:pt>
                <c:pt idx="378">
                  <c:v>17238.510346789866</c:v>
                </c:pt>
                <c:pt idx="379">
                  <c:v>0</c:v>
                </c:pt>
                <c:pt idx="380">
                  <c:v>17877.190529188447</c:v>
                </c:pt>
                <c:pt idx="381" formatCode="General">
                  <c:v>0</c:v>
                </c:pt>
                <c:pt idx="382">
                  <c:v>15724.719037008374</c:v>
                </c:pt>
                <c:pt idx="383" formatCode="General">
                  <c:v>0</c:v>
                </c:pt>
                <c:pt idx="384">
                  <c:v>14180.795193705499</c:v>
                </c:pt>
                <c:pt idx="385">
                  <c:v>0</c:v>
                </c:pt>
                <c:pt idx="386">
                  <c:v>0</c:v>
                </c:pt>
                <c:pt idx="387">
                  <c:v>0</c:v>
                </c:pt>
                <c:pt idx="388">
                  <c:v>0</c:v>
                </c:pt>
                <c:pt idx="389">
                  <c:v>0</c:v>
                </c:pt>
                <c:pt idx="390">
                  <c:v>14905.739807301507</c:v>
                </c:pt>
                <c:pt idx="391">
                  <c:v>0</c:v>
                </c:pt>
                <c:pt idx="392">
                  <c:v>15768.914954799891</c:v>
                </c:pt>
                <c:pt idx="393">
                  <c:v>0</c:v>
                </c:pt>
                <c:pt idx="394">
                  <c:v>0</c:v>
                </c:pt>
                <c:pt idx="395">
                  <c:v>15967.517481423511</c:v>
                </c:pt>
                <c:pt idx="396">
                  <c:v>0</c:v>
                </c:pt>
                <c:pt idx="397">
                  <c:v>16145.313888719296</c:v>
                </c:pt>
                <c:pt idx="398">
                  <c:v>0</c:v>
                </c:pt>
                <c:pt idx="399">
                  <c:v>0</c:v>
                </c:pt>
                <c:pt idx="400">
                  <c:v>16137.515421598666</c:v>
                </c:pt>
                <c:pt idx="401">
                  <c:v>0</c:v>
                </c:pt>
                <c:pt idx="402">
                  <c:v>16570.697702322388</c:v>
                </c:pt>
                <c:pt idx="403">
                  <c:v>0</c:v>
                </c:pt>
                <c:pt idx="404">
                  <c:v>17699.894509869529</c:v>
                </c:pt>
                <c:pt idx="405">
                  <c:v>0</c:v>
                </c:pt>
                <c:pt idx="406">
                  <c:v>15106.683272348921</c:v>
                </c:pt>
                <c:pt idx="407">
                  <c:v>0</c:v>
                </c:pt>
                <c:pt idx="408">
                  <c:v>13478.265432971153</c:v>
                </c:pt>
                <c:pt idx="409" formatCode="General">
                  <c:v>0</c:v>
                </c:pt>
                <c:pt idx="410">
                  <c:v>0</c:v>
                </c:pt>
                <c:pt idx="411" formatCode="General">
                  <c:v>0</c:v>
                </c:pt>
                <c:pt idx="412" formatCode="General">
                  <c:v>0</c:v>
                </c:pt>
                <c:pt idx="413" formatCode="General">
                  <c:v>0</c:v>
                </c:pt>
                <c:pt idx="414">
                  <c:v>15031.947726185677</c:v>
                </c:pt>
                <c:pt idx="415" formatCode="General">
                  <c:v>0</c:v>
                </c:pt>
                <c:pt idx="416">
                  <c:v>16842.653715184042</c:v>
                </c:pt>
                <c:pt idx="417">
                  <c:v>0</c:v>
                </c:pt>
                <c:pt idx="418">
                  <c:v>0</c:v>
                </c:pt>
                <c:pt idx="419">
                  <c:v>16960.542738493168</c:v>
                </c:pt>
                <c:pt idx="420" formatCode="General">
                  <c:v>0</c:v>
                </c:pt>
                <c:pt idx="421">
                  <c:v>16865.436704546701</c:v>
                </c:pt>
                <c:pt idx="422" formatCode="General">
                  <c:v>0</c:v>
                </c:pt>
                <c:pt idx="423" formatCode="General">
                  <c:v>0</c:v>
                </c:pt>
                <c:pt idx="424">
                  <c:v>17372.071708835625</c:v>
                </c:pt>
                <c:pt idx="425">
                  <c:v>0</c:v>
                </c:pt>
                <c:pt idx="426">
                  <c:v>16594.871352921524</c:v>
                </c:pt>
                <c:pt idx="427">
                  <c:v>0</c:v>
                </c:pt>
                <c:pt idx="428">
                  <c:v>18140.689399108938</c:v>
                </c:pt>
                <c:pt idx="429" formatCode="General">
                  <c:v>0</c:v>
                </c:pt>
                <c:pt idx="430">
                  <c:v>15213.41840619842</c:v>
                </c:pt>
                <c:pt idx="431" formatCode="General">
                  <c:v>0</c:v>
                </c:pt>
                <c:pt idx="432">
                  <c:v>13855.386033467295</c:v>
                </c:pt>
                <c:pt idx="433">
                  <c:v>0</c:v>
                </c:pt>
                <c:pt idx="434">
                  <c:v>0</c:v>
                </c:pt>
                <c:pt idx="435">
                  <c:v>0</c:v>
                </c:pt>
                <c:pt idx="436">
                  <c:v>0</c:v>
                </c:pt>
                <c:pt idx="437">
                  <c:v>0</c:v>
                </c:pt>
                <c:pt idx="438">
                  <c:v>14826.124302212003</c:v>
                </c:pt>
                <c:pt idx="439">
                  <c:v>0</c:v>
                </c:pt>
                <c:pt idx="440">
                  <c:v>16635.337798121778</c:v>
                </c:pt>
                <c:pt idx="441">
                  <c:v>0</c:v>
                </c:pt>
                <c:pt idx="442">
                  <c:v>0</c:v>
                </c:pt>
                <c:pt idx="443">
                  <c:v>16798.142891029296</c:v>
                </c:pt>
                <c:pt idx="444">
                  <c:v>0</c:v>
                </c:pt>
                <c:pt idx="445">
                  <c:v>16385.589772311214</c:v>
                </c:pt>
                <c:pt idx="446">
                  <c:v>0</c:v>
                </c:pt>
                <c:pt idx="447">
                  <c:v>0</c:v>
                </c:pt>
                <c:pt idx="448">
                  <c:v>16713.633856449607</c:v>
                </c:pt>
                <c:pt idx="449">
                  <c:v>0</c:v>
                </c:pt>
                <c:pt idx="450">
                  <c:v>15912.166250802991</c:v>
                </c:pt>
                <c:pt idx="451">
                  <c:v>0</c:v>
                </c:pt>
                <c:pt idx="452">
                  <c:v>16844.624289220275</c:v>
                </c:pt>
                <c:pt idx="453">
                  <c:v>0</c:v>
                </c:pt>
                <c:pt idx="454">
                  <c:v>14855.946812276175</c:v>
                </c:pt>
                <c:pt idx="455">
                  <c:v>0</c:v>
                </c:pt>
                <c:pt idx="456">
                  <c:v>13862.518830949821</c:v>
                </c:pt>
                <c:pt idx="457" formatCode="General">
                  <c:v>0</c:v>
                </c:pt>
                <c:pt idx="458">
                  <c:v>0</c:v>
                </c:pt>
                <c:pt idx="459" formatCode="General">
                  <c:v>0</c:v>
                </c:pt>
                <c:pt idx="460" formatCode="General">
                  <c:v>0</c:v>
                </c:pt>
                <c:pt idx="461" formatCode="General">
                  <c:v>0</c:v>
                </c:pt>
                <c:pt idx="462">
                  <c:v>15147.612838640467</c:v>
                </c:pt>
                <c:pt idx="463" formatCode="General">
                  <c:v>0</c:v>
                </c:pt>
                <c:pt idx="464">
                  <c:v>17055.323372991661</c:v>
                </c:pt>
                <c:pt idx="465">
                  <c:v>0</c:v>
                </c:pt>
                <c:pt idx="466">
                  <c:v>0</c:v>
                </c:pt>
                <c:pt idx="467">
                  <c:v>17103.919687176975</c:v>
                </c:pt>
                <c:pt idx="468" formatCode="General">
                  <c:v>0</c:v>
                </c:pt>
                <c:pt idx="469">
                  <c:v>17146.353326517139</c:v>
                </c:pt>
                <c:pt idx="470" formatCode="General">
                  <c:v>0</c:v>
                </c:pt>
                <c:pt idx="471" formatCode="General">
                  <c:v>0</c:v>
                </c:pt>
                <c:pt idx="472">
                  <c:v>17218.299949898261</c:v>
                </c:pt>
                <c:pt idx="473">
                  <c:v>0</c:v>
                </c:pt>
                <c:pt idx="474">
                  <c:v>17504.054843721016</c:v>
                </c:pt>
                <c:pt idx="475">
                  <c:v>0</c:v>
                </c:pt>
                <c:pt idx="476">
                  <c:v>17127.407536320046</c:v>
                </c:pt>
                <c:pt idx="477" formatCode="General">
                  <c:v>0</c:v>
                </c:pt>
                <c:pt idx="478">
                  <c:v>15571.803872819695</c:v>
                </c:pt>
                <c:pt idx="479" formatCode="General">
                  <c:v>0</c:v>
                </c:pt>
                <c:pt idx="480">
                  <c:v>13887.953642322042</c:v>
                </c:pt>
                <c:pt idx="481">
                  <c:v>0</c:v>
                </c:pt>
                <c:pt idx="482">
                  <c:v>0</c:v>
                </c:pt>
                <c:pt idx="483">
                  <c:v>0</c:v>
                </c:pt>
                <c:pt idx="484">
                  <c:v>0</c:v>
                </c:pt>
                <c:pt idx="485">
                  <c:v>0</c:v>
                </c:pt>
                <c:pt idx="486">
                  <c:v>15443.401839956956</c:v>
                </c:pt>
                <c:pt idx="487">
                  <c:v>0</c:v>
                </c:pt>
                <c:pt idx="488">
                  <c:v>16746.703850664173</c:v>
                </c:pt>
                <c:pt idx="489">
                  <c:v>0</c:v>
                </c:pt>
                <c:pt idx="490">
                  <c:v>0</c:v>
                </c:pt>
                <c:pt idx="491">
                  <c:v>18128.359854138609</c:v>
                </c:pt>
                <c:pt idx="492">
                  <c:v>0</c:v>
                </c:pt>
                <c:pt idx="493">
                  <c:v>17628.555575064038</c:v>
                </c:pt>
                <c:pt idx="494">
                  <c:v>0</c:v>
                </c:pt>
                <c:pt idx="495">
                  <c:v>0</c:v>
                </c:pt>
                <c:pt idx="496">
                  <c:v>17518.124978605487</c:v>
                </c:pt>
                <c:pt idx="497">
                  <c:v>0</c:v>
                </c:pt>
                <c:pt idx="498">
                  <c:v>17082.583671014116</c:v>
                </c:pt>
                <c:pt idx="499">
                  <c:v>0</c:v>
                </c:pt>
                <c:pt idx="500">
                  <c:v>18150.130492218985</c:v>
                </c:pt>
                <c:pt idx="501">
                  <c:v>0</c:v>
                </c:pt>
                <c:pt idx="502">
                  <c:v>15292.955462047161</c:v>
                </c:pt>
                <c:pt idx="503">
                  <c:v>0</c:v>
                </c:pt>
                <c:pt idx="504">
                  <c:v>13832.403152773344</c:v>
                </c:pt>
                <c:pt idx="505" formatCode="General">
                  <c:v>0</c:v>
                </c:pt>
                <c:pt idx="506">
                  <c:v>0</c:v>
                </c:pt>
                <c:pt idx="507" formatCode="General">
                  <c:v>0</c:v>
                </c:pt>
                <c:pt idx="508" formatCode="General">
                  <c:v>0</c:v>
                </c:pt>
                <c:pt idx="509" formatCode="General">
                  <c:v>0</c:v>
                </c:pt>
                <c:pt idx="510">
                  <c:v>15228.108242263541</c:v>
                </c:pt>
                <c:pt idx="511" formatCode="General">
                  <c:v>0</c:v>
                </c:pt>
                <c:pt idx="512">
                  <c:v>16733.134317288452</c:v>
                </c:pt>
                <c:pt idx="513">
                  <c:v>0</c:v>
                </c:pt>
                <c:pt idx="514">
                  <c:v>0</c:v>
                </c:pt>
                <c:pt idx="515">
                  <c:v>17597.155537086386</c:v>
                </c:pt>
                <c:pt idx="516" formatCode="General">
                  <c:v>0</c:v>
                </c:pt>
                <c:pt idx="517">
                  <c:v>17126.634983333628</c:v>
                </c:pt>
                <c:pt idx="518" formatCode="General">
                  <c:v>0</c:v>
                </c:pt>
                <c:pt idx="519" formatCode="General">
                  <c:v>0</c:v>
                </c:pt>
                <c:pt idx="520">
                  <c:v>16182.024047047933</c:v>
                </c:pt>
                <c:pt idx="521">
                  <c:v>0</c:v>
                </c:pt>
                <c:pt idx="522">
                  <c:v>16414.396437948013</c:v>
                </c:pt>
                <c:pt idx="523">
                  <c:v>0</c:v>
                </c:pt>
                <c:pt idx="524">
                  <c:v>16733.834145067343</c:v>
                </c:pt>
                <c:pt idx="525" formatCode="General">
                  <c:v>0</c:v>
                </c:pt>
                <c:pt idx="526">
                  <c:v>14681.808842723429</c:v>
                </c:pt>
                <c:pt idx="527" formatCode="General">
                  <c:v>0</c:v>
                </c:pt>
                <c:pt idx="528">
                  <c:v>13304.866821849819</c:v>
                </c:pt>
                <c:pt idx="529">
                  <c:v>0</c:v>
                </c:pt>
                <c:pt idx="530">
                  <c:v>0</c:v>
                </c:pt>
                <c:pt idx="531">
                  <c:v>0</c:v>
                </c:pt>
                <c:pt idx="532">
                  <c:v>0</c:v>
                </c:pt>
                <c:pt idx="533">
                  <c:v>0</c:v>
                </c:pt>
                <c:pt idx="534">
                  <c:v>14224.709087420206</c:v>
                </c:pt>
                <c:pt idx="535">
                  <c:v>0</c:v>
                </c:pt>
                <c:pt idx="536">
                  <c:v>16085.820196983441</c:v>
                </c:pt>
                <c:pt idx="537">
                  <c:v>0</c:v>
                </c:pt>
                <c:pt idx="538">
                  <c:v>0</c:v>
                </c:pt>
                <c:pt idx="539">
                  <c:v>15608.624544255981</c:v>
                </c:pt>
                <c:pt idx="540">
                  <c:v>0</c:v>
                </c:pt>
                <c:pt idx="541">
                  <c:v>15682.588659409317</c:v>
                </c:pt>
                <c:pt idx="542">
                  <c:v>0</c:v>
                </c:pt>
                <c:pt idx="543">
                  <c:v>0</c:v>
                </c:pt>
                <c:pt idx="544">
                  <c:v>15699.143157322624</c:v>
                </c:pt>
                <c:pt idx="545">
                  <c:v>0</c:v>
                </c:pt>
                <c:pt idx="546">
                  <c:v>16194.955069901571</c:v>
                </c:pt>
                <c:pt idx="547">
                  <c:v>0</c:v>
                </c:pt>
                <c:pt idx="548">
                  <c:v>17196.937686241217</c:v>
                </c:pt>
                <c:pt idx="549">
                  <c:v>0</c:v>
                </c:pt>
                <c:pt idx="550">
                  <c:v>14572.224442504059</c:v>
                </c:pt>
                <c:pt idx="551">
                  <c:v>0</c:v>
                </c:pt>
                <c:pt idx="552">
                  <c:v>13134.622351468506</c:v>
                </c:pt>
                <c:pt idx="553" formatCode="General">
                  <c:v>0</c:v>
                </c:pt>
                <c:pt idx="554">
                  <c:v>0</c:v>
                </c:pt>
                <c:pt idx="555" formatCode="General">
                  <c:v>0</c:v>
                </c:pt>
                <c:pt idx="556" formatCode="General">
                  <c:v>0</c:v>
                </c:pt>
                <c:pt idx="557" formatCode="General">
                  <c:v>0</c:v>
                </c:pt>
                <c:pt idx="558">
                  <c:v>13230.442017106119</c:v>
                </c:pt>
                <c:pt idx="559" formatCode="General">
                  <c:v>0</c:v>
                </c:pt>
                <c:pt idx="560">
                  <c:v>15289.655876095378</c:v>
                </c:pt>
                <c:pt idx="561">
                  <c:v>0</c:v>
                </c:pt>
                <c:pt idx="562">
                  <c:v>0</c:v>
                </c:pt>
                <c:pt idx="563">
                  <c:v>15414.443236945965</c:v>
                </c:pt>
                <c:pt idx="564" formatCode="General">
                  <c:v>0</c:v>
                </c:pt>
                <c:pt idx="565">
                  <c:v>15501.918201283721</c:v>
                </c:pt>
                <c:pt idx="566" formatCode="General">
                  <c:v>0</c:v>
                </c:pt>
                <c:pt idx="567" formatCode="General">
                  <c:v>0</c:v>
                </c:pt>
                <c:pt idx="568">
                  <c:v>15478.88217600327</c:v>
                </c:pt>
                <c:pt idx="569">
                  <c:v>0</c:v>
                </c:pt>
                <c:pt idx="570">
                  <c:v>15936.922447045607</c:v>
                </c:pt>
                <c:pt idx="571">
                  <c:v>0</c:v>
                </c:pt>
                <c:pt idx="572">
                  <c:v>16541.422530436983</c:v>
                </c:pt>
                <c:pt idx="573" formatCode="General">
                  <c:v>0</c:v>
                </c:pt>
                <c:pt idx="574">
                  <c:v>14479.6580325492</c:v>
                </c:pt>
                <c:pt idx="575" formatCode="General">
                  <c:v>0</c:v>
                </c:pt>
                <c:pt idx="576">
                  <c:v>13360.830264185553</c:v>
                </c:pt>
                <c:pt idx="577">
                  <c:v>0</c:v>
                </c:pt>
                <c:pt idx="578">
                  <c:v>0</c:v>
                </c:pt>
                <c:pt idx="579">
                  <c:v>0</c:v>
                </c:pt>
                <c:pt idx="580">
                  <c:v>0</c:v>
                </c:pt>
                <c:pt idx="581">
                  <c:v>0</c:v>
                </c:pt>
                <c:pt idx="582">
                  <c:v>14118.277775873192</c:v>
                </c:pt>
                <c:pt idx="583">
                  <c:v>0</c:v>
                </c:pt>
                <c:pt idx="584">
                  <c:v>15623.92756150961</c:v>
                </c:pt>
                <c:pt idx="585">
                  <c:v>0</c:v>
                </c:pt>
                <c:pt idx="586">
                  <c:v>0</c:v>
                </c:pt>
                <c:pt idx="587">
                  <c:v>15956.104556722805</c:v>
                </c:pt>
                <c:pt idx="588">
                  <c:v>0</c:v>
                </c:pt>
                <c:pt idx="589">
                  <c:v>16109.764418433684</c:v>
                </c:pt>
                <c:pt idx="590">
                  <c:v>0</c:v>
                </c:pt>
                <c:pt idx="591">
                  <c:v>0</c:v>
                </c:pt>
                <c:pt idx="592">
                  <c:v>16121.623205555361</c:v>
                </c:pt>
                <c:pt idx="593">
                  <c:v>0</c:v>
                </c:pt>
                <c:pt idx="594">
                  <c:v>16172.067255937003</c:v>
                </c:pt>
                <c:pt idx="595">
                  <c:v>0</c:v>
                </c:pt>
                <c:pt idx="596">
                  <c:v>16810.231054737167</c:v>
                </c:pt>
                <c:pt idx="597">
                  <c:v>0</c:v>
                </c:pt>
                <c:pt idx="598">
                  <c:v>14322.352891773124</c:v>
                </c:pt>
                <c:pt idx="599">
                  <c:v>0</c:v>
                </c:pt>
                <c:pt idx="600">
                  <c:v>13022.08294181714</c:v>
                </c:pt>
                <c:pt idx="601" formatCode="General">
                  <c:v>0</c:v>
                </c:pt>
                <c:pt idx="602">
                  <c:v>0</c:v>
                </c:pt>
                <c:pt idx="603" formatCode="General">
                  <c:v>0</c:v>
                </c:pt>
                <c:pt idx="604" formatCode="General">
                  <c:v>0</c:v>
                </c:pt>
                <c:pt idx="605" formatCode="General">
                  <c:v>0</c:v>
                </c:pt>
                <c:pt idx="606">
                  <c:v>14731.675537094317</c:v>
                </c:pt>
                <c:pt idx="607" formatCode="General">
                  <c:v>0</c:v>
                </c:pt>
                <c:pt idx="608">
                  <c:v>16893.393725251983</c:v>
                </c:pt>
                <c:pt idx="609">
                  <c:v>0</c:v>
                </c:pt>
                <c:pt idx="610">
                  <c:v>0</c:v>
                </c:pt>
                <c:pt idx="611">
                  <c:v>16290.043673213808</c:v>
                </c:pt>
                <c:pt idx="612" formatCode="General">
                  <c:v>0</c:v>
                </c:pt>
                <c:pt idx="613">
                  <c:v>17085.948920911309</c:v>
                </c:pt>
                <c:pt idx="614" formatCode="General">
                  <c:v>0</c:v>
                </c:pt>
                <c:pt idx="615" formatCode="General">
                  <c:v>0</c:v>
                </c:pt>
                <c:pt idx="616">
                  <c:v>16369.193551070301</c:v>
                </c:pt>
                <c:pt idx="617">
                  <c:v>0</c:v>
                </c:pt>
                <c:pt idx="618">
                  <c:v>17415.062920670054</c:v>
                </c:pt>
                <c:pt idx="619">
                  <c:v>0</c:v>
                </c:pt>
                <c:pt idx="620">
                  <c:v>16980.729266695096</c:v>
                </c:pt>
                <c:pt idx="621" formatCode="General">
                  <c:v>0</c:v>
                </c:pt>
                <c:pt idx="622">
                  <c:v>15111.202997971795</c:v>
                </c:pt>
                <c:pt idx="623" formatCode="General">
                  <c:v>0</c:v>
                </c:pt>
                <c:pt idx="624">
                  <c:v>13692.044410907967</c:v>
                </c:pt>
                <c:pt idx="625">
                  <c:v>0</c:v>
                </c:pt>
                <c:pt idx="626">
                  <c:v>0</c:v>
                </c:pt>
                <c:pt idx="627">
                  <c:v>0</c:v>
                </c:pt>
                <c:pt idx="628">
                  <c:v>0</c:v>
                </c:pt>
                <c:pt idx="629">
                  <c:v>0</c:v>
                </c:pt>
                <c:pt idx="630">
                  <c:v>14870.693528064803</c:v>
                </c:pt>
                <c:pt idx="631">
                  <c:v>0</c:v>
                </c:pt>
                <c:pt idx="632">
                  <c:v>16550.465702431524</c:v>
                </c:pt>
                <c:pt idx="633">
                  <c:v>0</c:v>
                </c:pt>
                <c:pt idx="634">
                  <c:v>0</c:v>
                </c:pt>
                <c:pt idx="635">
                  <c:v>17024.257994395353</c:v>
                </c:pt>
                <c:pt idx="636">
                  <c:v>0</c:v>
                </c:pt>
                <c:pt idx="637">
                  <c:v>17403.711527457246</c:v>
                </c:pt>
                <c:pt idx="638">
                  <c:v>0</c:v>
                </c:pt>
                <c:pt idx="639">
                  <c:v>0</c:v>
                </c:pt>
                <c:pt idx="640">
                  <c:v>17173.167413337062</c:v>
                </c:pt>
                <c:pt idx="641">
                  <c:v>0</c:v>
                </c:pt>
                <c:pt idx="642">
                  <c:v>17185.945374361421</c:v>
                </c:pt>
                <c:pt idx="643">
                  <c:v>0</c:v>
                </c:pt>
                <c:pt idx="644">
                  <c:v>17972.923211964528</c:v>
                </c:pt>
                <c:pt idx="645">
                  <c:v>0</c:v>
                </c:pt>
                <c:pt idx="646">
                  <c:v>15757.183550429716</c:v>
                </c:pt>
                <c:pt idx="647">
                  <c:v>0</c:v>
                </c:pt>
                <c:pt idx="648">
                  <c:v>13729.726966013097</c:v>
                </c:pt>
                <c:pt idx="649" formatCode="General">
                  <c:v>0</c:v>
                </c:pt>
                <c:pt idx="650">
                  <c:v>0</c:v>
                </c:pt>
                <c:pt idx="651" formatCode="General">
                  <c:v>0</c:v>
                </c:pt>
                <c:pt idx="652" formatCode="General">
                  <c:v>0</c:v>
                </c:pt>
                <c:pt idx="653" formatCode="General">
                  <c:v>0</c:v>
                </c:pt>
                <c:pt idx="654">
                  <c:v>15035.110185499612</c:v>
                </c:pt>
                <c:pt idx="655" formatCode="General">
                  <c:v>0</c:v>
                </c:pt>
                <c:pt idx="656">
                  <c:v>16698.602753217976</c:v>
                </c:pt>
                <c:pt idx="657">
                  <c:v>0</c:v>
                </c:pt>
                <c:pt idx="658">
                  <c:v>0</c:v>
                </c:pt>
                <c:pt idx="659">
                  <c:v>17370.481416317634</c:v>
                </c:pt>
                <c:pt idx="660" formatCode="General">
                  <c:v>0</c:v>
                </c:pt>
                <c:pt idx="661">
                  <c:v>16852.796270951789</c:v>
                </c:pt>
                <c:pt idx="662" formatCode="General">
                  <c:v>0</c:v>
                </c:pt>
                <c:pt idx="663" formatCode="General">
                  <c:v>0</c:v>
                </c:pt>
                <c:pt idx="664">
                  <c:v>16238.872181837458</c:v>
                </c:pt>
                <c:pt idx="665">
                  <c:v>0</c:v>
                </c:pt>
                <c:pt idx="666">
                  <c:v>16522.220350828411</c:v>
                </c:pt>
                <c:pt idx="667">
                  <c:v>0</c:v>
                </c:pt>
                <c:pt idx="668">
                  <c:v>17886.518106235453</c:v>
                </c:pt>
                <c:pt idx="669" formatCode="General">
                  <c:v>0</c:v>
                </c:pt>
                <c:pt idx="670">
                  <c:v>15110.81894229401</c:v>
                </c:pt>
                <c:pt idx="671" formatCode="General">
                  <c:v>0</c:v>
                </c:pt>
                <c:pt idx="672">
                  <c:v>13446.639465780552</c:v>
                </c:pt>
                <c:pt idx="673">
                  <c:v>0</c:v>
                </c:pt>
                <c:pt idx="674">
                  <c:v>0</c:v>
                </c:pt>
                <c:pt idx="675">
                  <c:v>0</c:v>
                </c:pt>
                <c:pt idx="676">
                  <c:v>0</c:v>
                </c:pt>
                <c:pt idx="677">
                  <c:v>0</c:v>
                </c:pt>
                <c:pt idx="678">
                  <c:v>14642.002732897414</c:v>
                </c:pt>
                <c:pt idx="679">
                  <c:v>0</c:v>
                </c:pt>
                <c:pt idx="680">
                  <c:v>16029.689715136561</c:v>
                </c:pt>
                <c:pt idx="681">
                  <c:v>0</c:v>
                </c:pt>
                <c:pt idx="682">
                  <c:v>0</c:v>
                </c:pt>
                <c:pt idx="683">
                  <c:v>16900.721920828102</c:v>
                </c:pt>
                <c:pt idx="684">
                  <c:v>0</c:v>
                </c:pt>
                <c:pt idx="685">
                  <c:v>16587.939106465714</c:v>
                </c:pt>
                <c:pt idx="686">
                  <c:v>0</c:v>
                </c:pt>
                <c:pt idx="687">
                  <c:v>0</c:v>
                </c:pt>
                <c:pt idx="688">
                  <c:v>16402.235752391309</c:v>
                </c:pt>
                <c:pt idx="689">
                  <c:v>0</c:v>
                </c:pt>
                <c:pt idx="690">
                  <c:v>16506.287863513251</c:v>
                </c:pt>
                <c:pt idx="691">
                  <c:v>0</c:v>
                </c:pt>
                <c:pt idx="692">
                  <c:v>17482.56868649603</c:v>
                </c:pt>
                <c:pt idx="693">
                  <c:v>0</c:v>
                </c:pt>
                <c:pt idx="694">
                  <c:v>14995.325094694825</c:v>
                </c:pt>
                <c:pt idx="695">
                  <c:v>0</c:v>
                </c:pt>
                <c:pt idx="696">
                  <c:v>13403.241976674763</c:v>
                </c:pt>
                <c:pt idx="697" formatCode="General">
                  <c:v>0</c:v>
                </c:pt>
                <c:pt idx="698">
                  <c:v>0</c:v>
                </c:pt>
                <c:pt idx="699" formatCode="General">
                  <c:v>0</c:v>
                </c:pt>
                <c:pt idx="700" formatCode="General">
                  <c:v>0</c:v>
                </c:pt>
                <c:pt idx="701" formatCode="General">
                  <c:v>0</c:v>
                </c:pt>
                <c:pt idx="702">
                  <c:v>13730.450717476971</c:v>
                </c:pt>
                <c:pt idx="703" formatCode="General">
                  <c:v>0</c:v>
                </c:pt>
                <c:pt idx="704">
                  <c:v>15633.319675900808</c:v>
                </c:pt>
                <c:pt idx="705">
                  <c:v>0</c:v>
                </c:pt>
                <c:pt idx="706">
                  <c:v>0</c:v>
                </c:pt>
                <c:pt idx="707">
                  <c:v>16355.09517763885</c:v>
                </c:pt>
                <c:pt idx="708" formatCode="General">
                  <c:v>0</c:v>
                </c:pt>
                <c:pt idx="709">
                  <c:v>16328.033914450061</c:v>
                </c:pt>
                <c:pt idx="710" formatCode="General">
                  <c:v>0</c:v>
                </c:pt>
                <c:pt idx="711" formatCode="General">
                  <c:v>0</c:v>
                </c:pt>
                <c:pt idx="712">
                  <c:v>15732.412306612328</c:v>
                </c:pt>
                <c:pt idx="713">
                  <c:v>0</c:v>
                </c:pt>
                <c:pt idx="714">
                  <c:v>16662.546117402613</c:v>
                </c:pt>
                <c:pt idx="715">
                  <c:v>0</c:v>
                </c:pt>
                <c:pt idx="716">
                  <c:v>17046.697792844789</c:v>
                </c:pt>
                <c:pt idx="717" formatCode="General">
                  <c:v>0</c:v>
                </c:pt>
                <c:pt idx="718">
                  <c:v>14593.749119749222</c:v>
                </c:pt>
                <c:pt idx="719" formatCode="General">
                  <c:v>0</c:v>
                </c:pt>
                <c:pt idx="720">
                  <c:v>12924.362442192063</c:v>
                </c:pt>
                <c:pt idx="721">
                  <c:v>0</c:v>
                </c:pt>
                <c:pt idx="722">
                  <c:v>0</c:v>
                </c:pt>
                <c:pt idx="723">
                  <c:v>0</c:v>
                </c:pt>
                <c:pt idx="724">
                  <c:v>0</c:v>
                </c:pt>
                <c:pt idx="725">
                  <c:v>0</c:v>
                </c:pt>
                <c:pt idx="726">
                  <c:v>13475.093702714898</c:v>
                </c:pt>
                <c:pt idx="727">
                  <c:v>0</c:v>
                </c:pt>
                <c:pt idx="728">
                  <c:v>14941.722379640676</c:v>
                </c:pt>
                <c:pt idx="729">
                  <c:v>0</c:v>
                </c:pt>
                <c:pt idx="730">
                  <c:v>0</c:v>
                </c:pt>
                <c:pt idx="731">
                  <c:v>15252.698969267669</c:v>
                </c:pt>
                <c:pt idx="732">
                  <c:v>0</c:v>
                </c:pt>
                <c:pt idx="733">
                  <c:v>15672.78220815223</c:v>
                </c:pt>
                <c:pt idx="734">
                  <c:v>0</c:v>
                </c:pt>
                <c:pt idx="735">
                  <c:v>0</c:v>
                </c:pt>
                <c:pt idx="736">
                  <c:v>15410.680324560039</c:v>
                </c:pt>
                <c:pt idx="737">
                  <c:v>0</c:v>
                </c:pt>
                <c:pt idx="738">
                  <c:v>16625.218815270906</c:v>
                </c:pt>
                <c:pt idx="739">
                  <c:v>0</c:v>
                </c:pt>
                <c:pt idx="740">
                  <c:v>17064.828993475254</c:v>
                </c:pt>
                <c:pt idx="741">
                  <c:v>0</c:v>
                </c:pt>
                <c:pt idx="742">
                  <c:v>14059.597275083095</c:v>
                </c:pt>
                <c:pt idx="743">
                  <c:v>0</c:v>
                </c:pt>
                <c:pt idx="744">
                  <c:v>13080.266938346182</c:v>
                </c:pt>
                <c:pt idx="745" formatCode="General">
                  <c:v>0</c:v>
                </c:pt>
                <c:pt idx="746">
                  <c:v>0</c:v>
                </c:pt>
                <c:pt idx="747" formatCode="General">
                  <c:v>0</c:v>
                </c:pt>
                <c:pt idx="748" formatCode="General">
                  <c:v>0</c:v>
                </c:pt>
                <c:pt idx="749" formatCode="General">
                  <c:v>0</c:v>
                </c:pt>
                <c:pt idx="750">
                  <c:v>14875.129146579708</c:v>
                </c:pt>
                <c:pt idx="751" formatCode="General">
                  <c:v>0</c:v>
                </c:pt>
                <c:pt idx="752">
                  <c:v>16188.437965900843</c:v>
                </c:pt>
                <c:pt idx="753">
                  <c:v>0</c:v>
                </c:pt>
                <c:pt idx="754">
                  <c:v>0</c:v>
                </c:pt>
                <c:pt idx="755">
                  <c:v>16508.694994574347</c:v>
                </c:pt>
                <c:pt idx="756" formatCode="General">
                  <c:v>0</c:v>
                </c:pt>
                <c:pt idx="757">
                  <c:v>16761.797593706327</c:v>
                </c:pt>
                <c:pt idx="758" formatCode="General">
                  <c:v>0</c:v>
                </c:pt>
                <c:pt idx="759" formatCode="General">
                  <c:v>0</c:v>
                </c:pt>
                <c:pt idx="760">
                  <c:v>17040.382174802282</c:v>
                </c:pt>
                <c:pt idx="761">
                  <c:v>0</c:v>
                </c:pt>
                <c:pt idx="762">
                  <c:v>17068.467354181161</c:v>
                </c:pt>
                <c:pt idx="763">
                  <c:v>0</c:v>
                </c:pt>
                <c:pt idx="764">
                  <c:v>17187.342955121432</c:v>
                </c:pt>
                <c:pt idx="765" formatCode="General">
                  <c:v>0</c:v>
                </c:pt>
                <c:pt idx="766">
                  <c:v>14589.360673220102</c:v>
                </c:pt>
                <c:pt idx="767" formatCode="General">
                  <c:v>0</c:v>
                </c:pt>
                <c:pt idx="768">
                  <c:v>13392.348737125905</c:v>
                </c:pt>
                <c:pt idx="769">
                  <c:v>0</c:v>
                </c:pt>
                <c:pt idx="770">
                  <c:v>0</c:v>
                </c:pt>
                <c:pt idx="771">
                  <c:v>0</c:v>
                </c:pt>
                <c:pt idx="772">
                  <c:v>0</c:v>
                </c:pt>
                <c:pt idx="773">
                  <c:v>0</c:v>
                </c:pt>
                <c:pt idx="774">
                  <c:v>15534.337913482583</c:v>
                </c:pt>
                <c:pt idx="775">
                  <c:v>0</c:v>
                </c:pt>
                <c:pt idx="776">
                  <c:v>16870.317120664688</c:v>
                </c:pt>
                <c:pt idx="777">
                  <c:v>0</c:v>
                </c:pt>
                <c:pt idx="778">
                  <c:v>0</c:v>
                </c:pt>
                <c:pt idx="779">
                  <c:v>17395.072172882974</c:v>
                </c:pt>
                <c:pt idx="780">
                  <c:v>0</c:v>
                </c:pt>
                <c:pt idx="781">
                  <c:v>17434.020249456829</c:v>
                </c:pt>
                <c:pt idx="782">
                  <c:v>0</c:v>
                </c:pt>
                <c:pt idx="783">
                  <c:v>0</c:v>
                </c:pt>
                <c:pt idx="784">
                  <c:v>17112.743125810819</c:v>
                </c:pt>
                <c:pt idx="785">
                  <c:v>0</c:v>
                </c:pt>
                <c:pt idx="786">
                  <c:v>16963.795858158359</c:v>
                </c:pt>
                <c:pt idx="787">
                  <c:v>0</c:v>
                </c:pt>
                <c:pt idx="788">
                  <c:v>17514.442150717783</c:v>
                </c:pt>
                <c:pt idx="789">
                  <c:v>0</c:v>
                </c:pt>
                <c:pt idx="790">
                  <c:v>15123.769155508298</c:v>
                </c:pt>
                <c:pt idx="791">
                  <c:v>0</c:v>
                </c:pt>
                <c:pt idx="792">
                  <c:v>13456.373956103147</c:v>
                </c:pt>
                <c:pt idx="793" formatCode="General">
                  <c:v>0</c:v>
                </c:pt>
                <c:pt idx="794">
                  <c:v>0</c:v>
                </c:pt>
                <c:pt idx="795" formatCode="General">
                  <c:v>0</c:v>
                </c:pt>
                <c:pt idx="796" formatCode="General">
                  <c:v>0</c:v>
                </c:pt>
                <c:pt idx="797" formatCode="General">
                  <c:v>0</c:v>
                </c:pt>
                <c:pt idx="798">
                  <c:v>15736.780779555851</c:v>
                </c:pt>
                <c:pt idx="799" formatCode="General">
                  <c:v>0</c:v>
                </c:pt>
                <c:pt idx="800">
                  <c:v>16651.962903462856</c:v>
                </c:pt>
                <c:pt idx="801">
                  <c:v>0</c:v>
                </c:pt>
                <c:pt idx="802">
                  <c:v>0</c:v>
                </c:pt>
                <c:pt idx="803">
                  <c:v>17327.134928412823</c:v>
                </c:pt>
                <c:pt idx="804" formatCode="General">
                  <c:v>0</c:v>
                </c:pt>
                <c:pt idx="805">
                  <c:v>17544.164270768495</c:v>
                </c:pt>
                <c:pt idx="806" formatCode="General">
                  <c:v>0</c:v>
                </c:pt>
                <c:pt idx="807" formatCode="General">
                  <c:v>0</c:v>
                </c:pt>
                <c:pt idx="808">
                  <c:v>16178.210163727696</c:v>
                </c:pt>
                <c:pt idx="809">
                  <c:v>0</c:v>
                </c:pt>
                <c:pt idx="810">
                  <c:v>17625.35823508558</c:v>
                </c:pt>
                <c:pt idx="811">
                  <c:v>0</c:v>
                </c:pt>
                <c:pt idx="812">
                  <c:v>18066.118000090319</c:v>
                </c:pt>
                <c:pt idx="813" formatCode="General">
                  <c:v>0</c:v>
                </c:pt>
                <c:pt idx="814">
                  <c:v>15538.910013420365</c:v>
                </c:pt>
                <c:pt idx="815" formatCode="General">
                  <c:v>0</c:v>
                </c:pt>
                <c:pt idx="816">
                  <c:v>13599.616714761556</c:v>
                </c:pt>
                <c:pt idx="817">
                  <c:v>0</c:v>
                </c:pt>
                <c:pt idx="818">
                  <c:v>0</c:v>
                </c:pt>
                <c:pt idx="819">
                  <c:v>0</c:v>
                </c:pt>
                <c:pt idx="820">
                  <c:v>0</c:v>
                </c:pt>
                <c:pt idx="821">
                  <c:v>0</c:v>
                </c:pt>
                <c:pt idx="822">
                  <c:v>15357.027663356079</c:v>
                </c:pt>
                <c:pt idx="823">
                  <c:v>0</c:v>
                </c:pt>
                <c:pt idx="824">
                  <c:v>16513.606647688444</c:v>
                </c:pt>
                <c:pt idx="825">
                  <c:v>0</c:v>
                </c:pt>
                <c:pt idx="826">
                  <c:v>0</c:v>
                </c:pt>
                <c:pt idx="827">
                  <c:v>16160.328613134803</c:v>
                </c:pt>
                <c:pt idx="828">
                  <c:v>0</c:v>
                </c:pt>
                <c:pt idx="829">
                  <c:v>16919.736479013038</c:v>
                </c:pt>
                <c:pt idx="830">
                  <c:v>0</c:v>
                </c:pt>
                <c:pt idx="831">
                  <c:v>0</c:v>
                </c:pt>
                <c:pt idx="832">
                  <c:v>17086.221018272641</c:v>
                </c:pt>
                <c:pt idx="833">
                  <c:v>0</c:v>
                </c:pt>
                <c:pt idx="834">
                  <c:v>16818.802542908728</c:v>
                </c:pt>
                <c:pt idx="835">
                  <c:v>0</c:v>
                </c:pt>
                <c:pt idx="836">
                  <c:v>18166.53103750146</c:v>
                </c:pt>
                <c:pt idx="837">
                  <c:v>0</c:v>
                </c:pt>
                <c:pt idx="838">
                  <c:v>15134.920191681733</c:v>
                </c:pt>
                <c:pt idx="839">
                  <c:v>0</c:v>
                </c:pt>
                <c:pt idx="840">
                  <c:v>13750.035530251682</c:v>
                </c:pt>
                <c:pt idx="841" formatCode="General">
                  <c:v>0</c:v>
                </c:pt>
                <c:pt idx="842">
                  <c:v>0</c:v>
                </c:pt>
                <c:pt idx="843" formatCode="General">
                  <c:v>0</c:v>
                </c:pt>
                <c:pt idx="844" formatCode="General">
                  <c:v>0</c:v>
                </c:pt>
                <c:pt idx="845" formatCode="General">
                  <c:v>0</c:v>
                </c:pt>
                <c:pt idx="846">
                  <c:v>15324.428145648108</c:v>
                </c:pt>
                <c:pt idx="847" formatCode="General">
                  <c:v>0</c:v>
                </c:pt>
                <c:pt idx="848">
                  <c:v>16323.707178623887</c:v>
                </c:pt>
                <c:pt idx="849">
                  <c:v>0</c:v>
                </c:pt>
                <c:pt idx="850">
                  <c:v>0</c:v>
                </c:pt>
                <c:pt idx="851">
                  <c:v>16446.786731092972</c:v>
                </c:pt>
                <c:pt idx="852" formatCode="General">
                  <c:v>0</c:v>
                </c:pt>
                <c:pt idx="853">
                  <c:v>16780.104135530859</c:v>
                </c:pt>
                <c:pt idx="854" formatCode="General">
                  <c:v>0</c:v>
                </c:pt>
                <c:pt idx="855" formatCode="General">
                  <c:v>0</c:v>
                </c:pt>
                <c:pt idx="856">
                  <c:v>15987.819229706416</c:v>
                </c:pt>
                <c:pt idx="857">
                  <c:v>0</c:v>
                </c:pt>
                <c:pt idx="858">
                  <c:v>16482.298891786239</c:v>
                </c:pt>
                <c:pt idx="859">
                  <c:v>0</c:v>
                </c:pt>
                <c:pt idx="860">
                  <c:v>16941.640766499822</c:v>
                </c:pt>
                <c:pt idx="861" formatCode="General">
                  <c:v>0</c:v>
                </c:pt>
                <c:pt idx="862">
                  <c:v>15510.081477499461</c:v>
                </c:pt>
                <c:pt idx="863" formatCode="General">
                  <c:v>0</c:v>
                </c:pt>
                <c:pt idx="864">
                  <c:v>13800.804762235353</c:v>
                </c:pt>
                <c:pt idx="865">
                  <c:v>0</c:v>
                </c:pt>
                <c:pt idx="866">
                  <c:v>0</c:v>
                </c:pt>
                <c:pt idx="867">
                  <c:v>0</c:v>
                </c:pt>
                <c:pt idx="868">
                  <c:v>0</c:v>
                </c:pt>
                <c:pt idx="869">
                  <c:v>0</c:v>
                </c:pt>
                <c:pt idx="870">
                  <c:v>13699.275044240239</c:v>
                </c:pt>
                <c:pt idx="871">
                  <c:v>0</c:v>
                </c:pt>
                <c:pt idx="872">
                  <c:v>15782.223760438595</c:v>
                </c:pt>
                <c:pt idx="873">
                  <c:v>0</c:v>
                </c:pt>
                <c:pt idx="874">
                  <c:v>0</c:v>
                </c:pt>
                <c:pt idx="875">
                  <c:v>16278.936257602163</c:v>
                </c:pt>
                <c:pt idx="876">
                  <c:v>0</c:v>
                </c:pt>
                <c:pt idx="877">
                  <c:v>15999.519243336739</c:v>
                </c:pt>
                <c:pt idx="878">
                  <c:v>0</c:v>
                </c:pt>
                <c:pt idx="879">
                  <c:v>0</c:v>
                </c:pt>
                <c:pt idx="880">
                  <c:v>15641.062334874572</c:v>
                </c:pt>
                <c:pt idx="881">
                  <c:v>0</c:v>
                </c:pt>
                <c:pt idx="882">
                  <c:v>16674.909405833467</c:v>
                </c:pt>
                <c:pt idx="883">
                  <c:v>0</c:v>
                </c:pt>
                <c:pt idx="884">
                  <c:v>16802.336267110244</c:v>
                </c:pt>
                <c:pt idx="885">
                  <c:v>0</c:v>
                </c:pt>
                <c:pt idx="886">
                  <c:v>14906.014492710456</c:v>
                </c:pt>
                <c:pt idx="887">
                  <c:v>0</c:v>
                </c:pt>
                <c:pt idx="888">
                  <c:v>13045.966495205788</c:v>
                </c:pt>
                <c:pt idx="889" formatCode="General">
                  <c:v>0</c:v>
                </c:pt>
                <c:pt idx="890">
                  <c:v>0</c:v>
                </c:pt>
                <c:pt idx="891" formatCode="General">
                  <c:v>0</c:v>
                </c:pt>
                <c:pt idx="892" formatCode="General">
                  <c:v>0</c:v>
                </c:pt>
                <c:pt idx="893" formatCode="General">
                  <c:v>0</c:v>
                </c:pt>
                <c:pt idx="894">
                  <c:v>13150.43876554686</c:v>
                </c:pt>
                <c:pt idx="895" formatCode="General">
                  <c:v>0</c:v>
                </c:pt>
                <c:pt idx="896">
                  <c:v>15467.987426911881</c:v>
                </c:pt>
                <c:pt idx="897">
                  <c:v>0</c:v>
                </c:pt>
                <c:pt idx="898">
                  <c:v>0</c:v>
                </c:pt>
                <c:pt idx="899">
                  <c:v>16229.236881955298</c:v>
                </c:pt>
                <c:pt idx="900" formatCode="General">
                  <c:v>0</c:v>
                </c:pt>
                <c:pt idx="901">
                  <c:v>15453.498065353027</c:v>
                </c:pt>
                <c:pt idx="902" formatCode="General">
                  <c:v>0</c:v>
                </c:pt>
                <c:pt idx="903" formatCode="General">
                  <c:v>0</c:v>
                </c:pt>
                <c:pt idx="904">
                  <c:v>16150.977765110089</c:v>
                </c:pt>
                <c:pt idx="905">
                  <c:v>0</c:v>
                </c:pt>
                <c:pt idx="906">
                  <c:v>17079.306243613795</c:v>
                </c:pt>
                <c:pt idx="907">
                  <c:v>0</c:v>
                </c:pt>
                <c:pt idx="908">
                  <c:v>17243.936795289515</c:v>
                </c:pt>
                <c:pt idx="909" formatCode="General">
                  <c:v>0</c:v>
                </c:pt>
                <c:pt idx="910">
                  <c:v>14436.4307245364</c:v>
                </c:pt>
                <c:pt idx="911" formatCode="General">
                  <c:v>0</c:v>
                </c:pt>
                <c:pt idx="912">
                  <c:v>13138.371214838109</c:v>
                </c:pt>
                <c:pt idx="913">
                  <c:v>0</c:v>
                </c:pt>
                <c:pt idx="914">
                  <c:v>0</c:v>
                </c:pt>
                <c:pt idx="915">
                  <c:v>0</c:v>
                </c:pt>
                <c:pt idx="916">
                  <c:v>0</c:v>
                </c:pt>
                <c:pt idx="917">
                  <c:v>0</c:v>
                </c:pt>
                <c:pt idx="918">
                  <c:v>15881.524941736949</c:v>
                </c:pt>
                <c:pt idx="919">
                  <c:v>0</c:v>
                </c:pt>
                <c:pt idx="920">
                  <c:v>16389.580271965478</c:v>
                </c:pt>
                <c:pt idx="921">
                  <c:v>0</c:v>
                </c:pt>
                <c:pt idx="922">
                  <c:v>0</c:v>
                </c:pt>
                <c:pt idx="923">
                  <c:v>17366.011429477505</c:v>
                </c:pt>
                <c:pt idx="924">
                  <c:v>0</c:v>
                </c:pt>
                <c:pt idx="925">
                  <c:v>16939.102943460217</c:v>
                </c:pt>
                <c:pt idx="926">
                  <c:v>0</c:v>
                </c:pt>
                <c:pt idx="927">
                  <c:v>0</c:v>
                </c:pt>
                <c:pt idx="928">
                  <c:v>16714.04107660519</c:v>
                </c:pt>
                <c:pt idx="929">
                  <c:v>0</c:v>
                </c:pt>
                <c:pt idx="930">
                  <c:v>16771.714599346546</c:v>
                </c:pt>
                <c:pt idx="931">
                  <c:v>0</c:v>
                </c:pt>
                <c:pt idx="932">
                  <c:v>18334.576696165961</c:v>
                </c:pt>
                <c:pt idx="933">
                  <c:v>0</c:v>
                </c:pt>
                <c:pt idx="934">
                  <c:v>14691.863182439552</c:v>
                </c:pt>
                <c:pt idx="935">
                  <c:v>0</c:v>
                </c:pt>
                <c:pt idx="936">
                  <c:v>13121.36664171546</c:v>
                </c:pt>
                <c:pt idx="937" formatCode="General">
                  <c:v>0</c:v>
                </c:pt>
                <c:pt idx="938">
                  <c:v>0</c:v>
                </c:pt>
                <c:pt idx="939" formatCode="General">
                  <c:v>0</c:v>
                </c:pt>
                <c:pt idx="940" formatCode="General">
                  <c:v>0</c:v>
                </c:pt>
                <c:pt idx="941" formatCode="General">
                  <c:v>0</c:v>
                </c:pt>
                <c:pt idx="942">
                  <c:v>15690.216228177522</c:v>
                </c:pt>
                <c:pt idx="943" formatCode="General">
                  <c:v>0</c:v>
                </c:pt>
                <c:pt idx="944">
                  <c:v>16473.113959893788</c:v>
                </c:pt>
                <c:pt idx="945">
                  <c:v>0</c:v>
                </c:pt>
                <c:pt idx="946">
                  <c:v>0</c:v>
                </c:pt>
                <c:pt idx="947">
                  <c:v>16743.458606113789</c:v>
                </c:pt>
                <c:pt idx="948" formatCode="General">
                  <c:v>0</c:v>
                </c:pt>
                <c:pt idx="949">
                  <c:v>16811.563904583883</c:v>
                </c:pt>
                <c:pt idx="950" formatCode="General">
                  <c:v>0</c:v>
                </c:pt>
                <c:pt idx="951" formatCode="General">
                  <c:v>0</c:v>
                </c:pt>
                <c:pt idx="952">
                  <c:v>16915.024166509011</c:v>
                </c:pt>
                <c:pt idx="953">
                  <c:v>0</c:v>
                </c:pt>
                <c:pt idx="954">
                  <c:v>17541.167886760526</c:v>
                </c:pt>
                <c:pt idx="955">
                  <c:v>0</c:v>
                </c:pt>
                <c:pt idx="956">
                  <c:v>17641.658154982422</c:v>
                </c:pt>
                <c:pt idx="957" formatCode="General">
                  <c:v>0</c:v>
                </c:pt>
                <c:pt idx="958">
                  <c:v>15442.472818986616</c:v>
                </c:pt>
                <c:pt idx="959" formatCode="General">
                  <c:v>0</c:v>
                </c:pt>
                <c:pt idx="960">
                  <c:v>13695.391008350352</c:v>
                </c:pt>
                <c:pt idx="961">
                  <c:v>0</c:v>
                </c:pt>
                <c:pt idx="962">
                  <c:v>0</c:v>
                </c:pt>
                <c:pt idx="963">
                  <c:v>0</c:v>
                </c:pt>
                <c:pt idx="964">
                  <c:v>0</c:v>
                </c:pt>
                <c:pt idx="965">
                  <c:v>0</c:v>
                </c:pt>
                <c:pt idx="966">
                  <c:v>15818.835282822725</c:v>
                </c:pt>
                <c:pt idx="967">
                  <c:v>0</c:v>
                </c:pt>
                <c:pt idx="968">
                  <c:v>16736.668831319937</c:v>
                </c:pt>
                <c:pt idx="969">
                  <c:v>0</c:v>
                </c:pt>
                <c:pt idx="970">
                  <c:v>0</c:v>
                </c:pt>
                <c:pt idx="971">
                  <c:v>17225.249613760196</c:v>
                </c:pt>
                <c:pt idx="972">
                  <c:v>0</c:v>
                </c:pt>
                <c:pt idx="973">
                  <c:v>16942.231093332943</c:v>
                </c:pt>
                <c:pt idx="974">
                  <c:v>0</c:v>
                </c:pt>
                <c:pt idx="975">
                  <c:v>0</c:v>
                </c:pt>
                <c:pt idx="976">
                  <c:v>17243.14792252177</c:v>
                </c:pt>
                <c:pt idx="977">
                  <c:v>0</c:v>
                </c:pt>
                <c:pt idx="978">
                  <c:v>17994.748248106622</c:v>
                </c:pt>
                <c:pt idx="979">
                  <c:v>0</c:v>
                </c:pt>
                <c:pt idx="980">
                  <c:v>17714.471235969126</c:v>
                </c:pt>
                <c:pt idx="981">
                  <c:v>0</c:v>
                </c:pt>
                <c:pt idx="982">
                  <c:v>14900.813365780321</c:v>
                </c:pt>
                <c:pt idx="983">
                  <c:v>0</c:v>
                </c:pt>
                <c:pt idx="984">
                  <c:v>13694.199940366687</c:v>
                </c:pt>
                <c:pt idx="985" formatCode="General">
                  <c:v>0</c:v>
                </c:pt>
                <c:pt idx="986">
                  <c:v>0</c:v>
                </c:pt>
                <c:pt idx="987" formatCode="General">
                  <c:v>0</c:v>
                </c:pt>
                <c:pt idx="988" formatCode="General">
                  <c:v>0</c:v>
                </c:pt>
                <c:pt idx="989" formatCode="General">
                  <c:v>0</c:v>
                </c:pt>
                <c:pt idx="990">
                  <c:v>15769.120305136854</c:v>
                </c:pt>
                <c:pt idx="991" formatCode="General">
                  <c:v>0</c:v>
                </c:pt>
                <c:pt idx="992">
                  <c:v>17005.645270924095</c:v>
                </c:pt>
                <c:pt idx="993">
                  <c:v>0</c:v>
                </c:pt>
                <c:pt idx="994">
                  <c:v>0</c:v>
                </c:pt>
                <c:pt idx="995">
                  <c:v>16510.129387318208</c:v>
                </c:pt>
                <c:pt idx="996" formatCode="General">
                  <c:v>0</c:v>
                </c:pt>
                <c:pt idx="997">
                  <c:v>16848.047125072164</c:v>
                </c:pt>
                <c:pt idx="998" formatCode="General">
                  <c:v>0</c:v>
                </c:pt>
                <c:pt idx="999" formatCode="General">
                  <c:v>0</c:v>
                </c:pt>
                <c:pt idx="1000">
                  <c:v>16774.074602693327</c:v>
                </c:pt>
                <c:pt idx="1001">
                  <c:v>0</c:v>
                </c:pt>
                <c:pt idx="1002">
                  <c:v>17433.437750013643</c:v>
                </c:pt>
                <c:pt idx="1003">
                  <c:v>0</c:v>
                </c:pt>
                <c:pt idx="1004">
                  <c:v>17383.746087616386</c:v>
                </c:pt>
                <c:pt idx="1005" formatCode="General">
                  <c:v>0</c:v>
                </c:pt>
                <c:pt idx="1006">
                  <c:v>14948.61388801003</c:v>
                </c:pt>
                <c:pt idx="1007" formatCode="General">
                  <c:v>0</c:v>
                </c:pt>
                <c:pt idx="1008">
                  <c:v>13568.780610264866</c:v>
                </c:pt>
                <c:pt idx="1009">
                  <c:v>0</c:v>
                </c:pt>
                <c:pt idx="1010">
                  <c:v>0</c:v>
                </c:pt>
                <c:pt idx="1011">
                  <c:v>0</c:v>
                </c:pt>
                <c:pt idx="1012">
                  <c:v>0</c:v>
                </c:pt>
                <c:pt idx="1013">
                  <c:v>0</c:v>
                </c:pt>
                <c:pt idx="1014">
                  <c:v>15584.423434469867</c:v>
                </c:pt>
                <c:pt idx="1015">
                  <c:v>0</c:v>
                </c:pt>
                <c:pt idx="1016">
                  <c:v>17246.299878706381</c:v>
                </c:pt>
                <c:pt idx="1017">
                  <c:v>0</c:v>
                </c:pt>
                <c:pt idx="1018">
                  <c:v>0</c:v>
                </c:pt>
                <c:pt idx="1019">
                  <c:v>17035.362487132254</c:v>
                </c:pt>
                <c:pt idx="1020">
                  <c:v>0</c:v>
                </c:pt>
                <c:pt idx="1021">
                  <c:v>16861.706953674046</c:v>
                </c:pt>
                <c:pt idx="1022">
                  <c:v>0</c:v>
                </c:pt>
                <c:pt idx="1023">
                  <c:v>0</c:v>
                </c:pt>
                <c:pt idx="1024">
                  <c:v>16714.846138143512</c:v>
                </c:pt>
                <c:pt idx="1025">
                  <c:v>0</c:v>
                </c:pt>
                <c:pt idx="1026">
                  <c:v>18188.153340876426</c:v>
                </c:pt>
                <c:pt idx="1027">
                  <c:v>0</c:v>
                </c:pt>
                <c:pt idx="1028">
                  <c:v>17831.671551943364</c:v>
                </c:pt>
                <c:pt idx="1029">
                  <c:v>0</c:v>
                </c:pt>
                <c:pt idx="1030">
                  <c:v>15799.522433750113</c:v>
                </c:pt>
                <c:pt idx="1031">
                  <c:v>0</c:v>
                </c:pt>
                <c:pt idx="1032">
                  <c:v>13540.742705917708</c:v>
                </c:pt>
                <c:pt idx="1033" formatCode="General">
                  <c:v>0</c:v>
                </c:pt>
                <c:pt idx="1034">
                  <c:v>0</c:v>
                </c:pt>
                <c:pt idx="1035" formatCode="General">
                  <c:v>0</c:v>
                </c:pt>
                <c:pt idx="1036" formatCode="General">
                  <c:v>0</c:v>
                </c:pt>
                <c:pt idx="1037" formatCode="General">
                  <c:v>0</c:v>
                </c:pt>
                <c:pt idx="1038">
                  <c:v>14365.299163175721</c:v>
                </c:pt>
                <c:pt idx="1039" formatCode="General">
                  <c:v>0</c:v>
                </c:pt>
                <c:pt idx="1040">
                  <c:v>16481.036819996876</c:v>
                </c:pt>
                <c:pt idx="1041">
                  <c:v>0</c:v>
                </c:pt>
                <c:pt idx="1042">
                  <c:v>0</c:v>
                </c:pt>
                <c:pt idx="1043">
                  <c:v>16205.734792520299</c:v>
                </c:pt>
                <c:pt idx="1044" formatCode="General">
                  <c:v>0</c:v>
                </c:pt>
                <c:pt idx="1045">
                  <c:v>16418.340306406408</c:v>
                </c:pt>
                <c:pt idx="1046" formatCode="General">
                  <c:v>0</c:v>
                </c:pt>
                <c:pt idx="1047" formatCode="General">
                  <c:v>0</c:v>
                </c:pt>
                <c:pt idx="1048">
                  <c:v>16191.26331018746</c:v>
                </c:pt>
                <c:pt idx="1049">
                  <c:v>0</c:v>
                </c:pt>
                <c:pt idx="1050">
                  <c:v>17353.159463541549</c:v>
                </c:pt>
                <c:pt idx="1051">
                  <c:v>0</c:v>
                </c:pt>
                <c:pt idx="1052">
                  <c:v>16848.302437063536</c:v>
                </c:pt>
                <c:pt idx="1053" formatCode="General">
                  <c:v>0</c:v>
                </c:pt>
                <c:pt idx="1054">
                  <c:v>14879.331336898611</c:v>
                </c:pt>
                <c:pt idx="1055" formatCode="General">
                  <c:v>0</c:v>
                </c:pt>
                <c:pt idx="1056">
                  <c:v>13592.947823728182</c:v>
                </c:pt>
                <c:pt idx="1057">
                  <c:v>0</c:v>
                </c:pt>
                <c:pt idx="1058">
                  <c:v>0</c:v>
                </c:pt>
                <c:pt idx="1059">
                  <c:v>0</c:v>
                </c:pt>
                <c:pt idx="1060">
                  <c:v>0</c:v>
                </c:pt>
                <c:pt idx="1061">
                  <c:v>0</c:v>
                </c:pt>
                <c:pt idx="1062">
                  <c:v>13912.068453170126</c:v>
                </c:pt>
                <c:pt idx="1063">
                  <c:v>0</c:v>
                </c:pt>
                <c:pt idx="1064">
                  <c:v>14980.353133351338</c:v>
                </c:pt>
                <c:pt idx="1065">
                  <c:v>0</c:v>
                </c:pt>
                <c:pt idx="1066">
                  <c:v>0</c:v>
                </c:pt>
                <c:pt idx="1067">
                  <c:v>15625.598990791281</c:v>
                </c:pt>
                <c:pt idx="1068">
                  <c:v>0</c:v>
                </c:pt>
                <c:pt idx="1069">
                  <c:v>15412.911639893535</c:v>
                </c:pt>
                <c:pt idx="1070">
                  <c:v>0</c:v>
                </c:pt>
                <c:pt idx="1071">
                  <c:v>0</c:v>
                </c:pt>
                <c:pt idx="1072">
                  <c:v>15608.494436272369</c:v>
                </c:pt>
                <c:pt idx="1073">
                  <c:v>0</c:v>
                </c:pt>
                <c:pt idx="1074">
                  <c:v>17481.927633498664</c:v>
                </c:pt>
                <c:pt idx="1075">
                  <c:v>0</c:v>
                </c:pt>
                <c:pt idx="1076">
                  <c:v>17053.238933761608</c:v>
                </c:pt>
                <c:pt idx="1077">
                  <c:v>0</c:v>
                </c:pt>
                <c:pt idx="1078">
                  <c:v>14490.842904607245</c:v>
                </c:pt>
                <c:pt idx="1079">
                  <c:v>0</c:v>
                </c:pt>
                <c:pt idx="1080">
                  <c:v>13713.163262725051</c:v>
                </c:pt>
                <c:pt idx="1081" formatCode="General">
                  <c:v>0</c:v>
                </c:pt>
                <c:pt idx="1082">
                  <c:v>0</c:v>
                </c:pt>
                <c:pt idx="1083" formatCode="General">
                  <c:v>0</c:v>
                </c:pt>
                <c:pt idx="1084" formatCode="General">
                  <c:v>0</c:v>
                </c:pt>
                <c:pt idx="1085" formatCode="General">
                  <c:v>0</c:v>
                </c:pt>
                <c:pt idx="1086">
                  <c:v>15764.540873020847</c:v>
                </c:pt>
                <c:pt idx="1087" formatCode="General">
                  <c:v>0</c:v>
                </c:pt>
                <c:pt idx="1088">
                  <c:v>16830.878066292677</c:v>
                </c:pt>
                <c:pt idx="1089">
                  <c:v>0</c:v>
                </c:pt>
                <c:pt idx="1090">
                  <c:v>0</c:v>
                </c:pt>
                <c:pt idx="1091">
                  <c:v>16393.02194657065</c:v>
                </c:pt>
                <c:pt idx="1092" formatCode="General">
                  <c:v>0</c:v>
                </c:pt>
                <c:pt idx="1093">
                  <c:v>16902.428240624682</c:v>
                </c:pt>
                <c:pt idx="1094" formatCode="General">
                  <c:v>0</c:v>
                </c:pt>
                <c:pt idx="1095" formatCode="General">
                  <c:v>0</c:v>
                </c:pt>
                <c:pt idx="1096">
                  <c:v>16522.337933869385</c:v>
                </c:pt>
                <c:pt idx="1097">
                  <c:v>0</c:v>
                </c:pt>
                <c:pt idx="1098">
                  <c:v>17828.692208037548</c:v>
                </c:pt>
                <c:pt idx="1099">
                  <c:v>0</c:v>
                </c:pt>
                <c:pt idx="1100">
                  <c:v>16979.015043385232</c:v>
                </c:pt>
                <c:pt idx="1101" formatCode="General">
                  <c:v>0</c:v>
                </c:pt>
                <c:pt idx="1102">
                  <c:v>15080.792814458455</c:v>
                </c:pt>
                <c:pt idx="1103" formatCode="General">
                  <c:v>0</c:v>
                </c:pt>
                <c:pt idx="1104">
                  <c:v>13821.825805765286</c:v>
                </c:pt>
                <c:pt idx="1105">
                  <c:v>0</c:v>
                </c:pt>
                <c:pt idx="1106">
                  <c:v>0</c:v>
                </c:pt>
                <c:pt idx="1107">
                  <c:v>0</c:v>
                </c:pt>
                <c:pt idx="1108">
                  <c:v>0</c:v>
                </c:pt>
                <c:pt idx="1109">
                  <c:v>0</c:v>
                </c:pt>
                <c:pt idx="1110">
                  <c:v>15295.648829241909</c:v>
                </c:pt>
                <c:pt idx="1111">
                  <c:v>0</c:v>
                </c:pt>
                <c:pt idx="1112">
                  <c:v>16485.034403692443</c:v>
                </c:pt>
                <c:pt idx="1113">
                  <c:v>0</c:v>
                </c:pt>
                <c:pt idx="1114">
                  <c:v>0</c:v>
                </c:pt>
                <c:pt idx="1115">
                  <c:v>16333.490968596172</c:v>
                </c:pt>
                <c:pt idx="1116">
                  <c:v>0</c:v>
                </c:pt>
                <c:pt idx="1117">
                  <c:v>16855.690082695681</c:v>
                </c:pt>
                <c:pt idx="1118">
                  <c:v>0</c:v>
                </c:pt>
                <c:pt idx="1119">
                  <c:v>0</c:v>
                </c:pt>
                <c:pt idx="1120">
                  <c:v>16209.508240885585</c:v>
                </c:pt>
                <c:pt idx="1121">
                  <c:v>0</c:v>
                </c:pt>
                <c:pt idx="1122">
                  <c:v>17764.858854957733</c:v>
                </c:pt>
                <c:pt idx="1123">
                  <c:v>0</c:v>
                </c:pt>
                <c:pt idx="1124">
                  <c:v>18107.759862624618</c:v>
                </c:pt>
                <c:pt idx="1125">
                  <c:v>0</c:v>
                </c:pt>
                <c:pt idx="1126">
                  <c:v>15457.384849753893</c:v>
                </c:pt>
                <c:pt idx="1127">
                  <c:v>0</c:v>
                </c:pt>
                <c:pt idx="1128">
                  <c:v>13703.776866117381</c:v>
                </c:pt>
                <c:pt idx="1129" formatCode="General">
                  <c:v>0</c:v>
                </c:pt>
                <c:pt idx="1130">
                  <c:v>0</c:v>
                </c:pt>
                <c:pt idx="1131" formatCode="General">
                  <c:v>0</c:v>
                </c:pt>
                <c:pt idx="1132" formatCode="General">
                  <c:v>0</c:v>
                </c:pt>
                <c:pt idx="1133" formatCode="General">
                  <c:v>0</c:v>
                </c:pt>
                <c:pt idx="1134">
                  <c:v>15683.854110010408</c:v>
                </c:pt>
                <c:pt idx="1135" formatCode="General">
                  <c:v>0</c:v>
                </c:pt>
                <c:pt idx="1136">
                  <c:v>17159.295925567058</c:v>
                </c:pt>
                <c:pt idx="1137">
                  <c:v>0</c:v>
                </c:pt>
                <c:pt idx="1138">
                  <c:v>0</c:v>
                </c:pt>
                <c:pt idx="1139">
                  <c:v>16808.120862424854</c:v>
                </c:pt>
                <c:pt idx="1140" formatCode="General">
                  <c:v>0</c:v>
                </c:pt>
                <c:pt idx="1141">
                  <c:v>16849.581091964927</c:v>
                </c:pt>
                <c:pt idx="1142" formatCode="General">
                  <c:v>0</c:v>
                </c:pt>
                <c:pt idx="1143" formatCode="General">
                  <c:v>0</c:v>
                </c:pt>
                <c:pt idx="1144">
                  <c:v>16010.809548588</c:v>
                </c:pt>
                <c:pt idx="1145">
                  <c:v>0</c:v>
                </c:pt>
                <c:pt idx="1146">
                  <c:v>18026.109589011015</c:v>
                </c:pt>
                <c:pt idx="1147">
                  <c:v>0</c:v>
                </c:pt>
                <c:pt idx="1148">
                  <c:v>17238.321209047135</c:v>
                </c:pt>
                <c:pt idx="1149" formatCode="General">
                  <c:v>0</c:v>
                </c:pt>
                <c:pt idx="1150">
                  <c:v>14656.965751247375</c:v>
                </c:pt>
                <c:pt idx="1151" formatCode="General">
                  <c:v>0</c:v>
                </c:pt>
                <c:pt idx="1152">
                  <c:v>13747.822495200691</c:v>
                </c:pt>
                <c:pt idx="1153">
                  <c:v>0</c:v>
                </c:pt>
                <c:pt idx="1154">
                  <c:v>0</c:v>
                </c:pt>
                <c:pt idx="1155">
                  <c:v>0</c:v>
                </c:pt>
                <c:pt idx="1156">
                  <c:v>0</c:v>
                </c:pt>
                <c:pt idx="1157">
                  <c:v>0</c:v>
                </c:pt>
                <c:pt idx="1158">
                  <c:v>15458.355152109885</c:v>
                </c:pt>
                <c:pt idx="1159">
                  <c:v>0</c:v>
                </c:pt>
                <c:pt idx="1160">
                  <c:v>16862.151861612118</c:v>
                </c:pt>
                <c:pt idx="1161">
                  <c:v>0</c:v>
                </c:pt>
                <c:pt idx="1162">
                  <c:v>0</c:v>
                </c:pt>
                <c:pt idx="1163">
                  <c:v>17292.118025486379</c:v>
                </c:pt>
                <c:pt idx="1164">
                  <c:v>0</c:v>
                </c:pt>
                <c:pt idx="1165">
                  <c:v>16414.638877721856</c:v>
                </c:pt>
                <c:pt idx="1166">
                  <c:v>0</c:v>
                </c:pt>
                <c:pt idx="1167">
                  <c:v>0</c:v>
                </c:pt>
                <c:pt idx="1168">
                  <c:v>17062.153795383067</c:v>
                </c:pt>
                <c:pt idx="1169">
                  <c:v>0</c:v>
                </c:pt>
                <c:pt idx="1170">
                  <c:v>18157.390196850123</c:v>
                </c:pt>
                <c:pt idx="1171">
                  <c:v>0</c:v>
                </c:pt>
                <c:pt idx="1172">
                  <c:v>18127.034221848502</c:v>
                </c:pt>
                <c:pt idx="1173">
                  <c:v>0</c:v>
                </c:pt>
                <c:pt idx="1174">
                  <c:v>15670.39113955559</c:v>
                </c:pt>
                <c:pt idx="1175">
                  <c:v>0</c:v>
                </c:pt>
                <c:pt idx="1176">
                  <c:v>13993.06805764686</c:v>
                </c:pt>
                <c:pt idx="1177" formatCode="General">
                  <c:v>0</c:v>
                </c:pt>
                <c:pt idx="1178">
                  <c:v>0</c:v>
                </c:pt>
                <c:pt idx="1179" formatCode="General">
                  <c:v>0</c:v>
                </c:pt>
                <c:pt idx="1180" formatCode="General">
                  <c:v>0</c:v>
                </c:pt>
                <c:pt idx="1181" formatCode="General">
                  <c:v>0</c:v>
                </c:pt>
                <c:pt idx="1182">
                  <c:v>16066.3028645015</c:v>
                </c:pt>
                <c:pt idx="1183" formatCode="General">
                  <c:v>0</c:v>
                </c:pt>
                <c:pt idx="1184">
                  <c:v>17175.288419057615</c:v>
                </c:pt>
                <c:pt idx="1185">
                  <c:v>0</c:v>
                </c:pt>
                <c:pt idx="1186">
                  <c:v>0</c:v>
                </c:pt>
                <c:pt idx="1187">
                  <c:v>17494.569330555503</c:v>
                </c:pt>
                <c:pt idx="1188" formatCode="General">
                  <c:v>0</c:v>
                </c:pt>
                <c:pt idx="1189">
                  <c:v>16894.092267478572</c:v>
                </c:pt>
                <c:pt idx="1190" formatCode="General">
                  <c:v>0</c:v>
                </c:pt>
                <c:pt idx="1191" formatCode="General">
                  <c:v>0</c:v>
                </c:pt>
                <c:pt idx="1192">
                  <c:v>16868.377476613729</c:v>
                </c:pt>
                <c:pt idx="1193">
                  <c:v>0</c:v>
                </c:pt>
                <c:pt idx="1194">
                  <c:v>17964.785775623583</c:v>
                </c:pt>
                <c:pt idx="1195">
                  <c:v>0</c:v>
                </c:pt>
                <c:pt idx="1196">
                  <c:v>17305.261180082587</c:v>
                </c:pt>
                <c:pt idx="1197" formatCode="General">
                  <c:v>0</c:v>
                </c:pt>
                <c:pt idx="1198">
                  <c:v>15474.200717134436</c:v>
                </c:pt>
                <c:pt idx="1199" formatCode="General">
                  <c:v>0</c:v>
                </c:pt>
                <c:pt idx="1200">
                  <c:v>14032.677432936058</c:v>
                </c:pt>
                <c:pt idx="1201">
                  <c:v>0</c:v>
                </c:pt>
                <c:pt idx="1202">
                  <c:v>0</c:v>
                </c:pt>
                <c:pt idx="1203">
                  <c:v>0</c:v>
                </c:pt>
                <c:pt idx="1204">
                  <c:v>0</c:v>
                </c:pt>
                <c:pt idx="1205">
                  <c:v>0</c:v>
                </c:pt>
                <c:pt idx="1206">
                  <c:v>14792.458554736857</c:v>
                </c:pt>
                <c:pt idx="1207">
                  <c:v>0</c:v>
                </c:pt>
                <c:pt idx="1208">
                  <c:v>16441.708665034261</c:v>
                </c:pt>
                <c:pt idx="1209">
                  <c:v>0</c:v>
                </c:pt>
                <c:pt idx="1210">
                  <c:v>0</c:v>
                </c:pt>
                <c:pt idx="1211">
                  <c:v>16786.07865611108</c:v>
                </c:pt>
                <c:pt idx="1212">
                  <c:v>0</c:v>
                </c:pt>
                <c:pt idx="1213">
                  <c:v>16871.127006912771</c:v>
                </c:pt>
                <c:pt idx="1214">
                  <c:v>0</c:v>
                </c:pt>
                <c:pt idx="1215">
                  <c:v>0</c:v>
                </c:pt>
                <c:pt idx="1216">
                  <c:v>17018.781088913252</c:v>
                </c:pt>
                <c:pt idx="1217">
                  <c:v>0</c:v>
                </c:pt>
                <c:pt idx="1218">
                  <c:v>17573.78410614172</c:v>
                </c:pt>
                <c:pt idx="1219">
                  <c:v>0</c:v>
                </c:pt>
                <c:pt idx="1220">
                  <c:v>17664.242361192315</c:v>
                </c:pt>
                <c:pt idx="1221">
                  <c:v>0</c:v>
                </c:pt>
                <c:pt idx="1222">
                  <c:v>15370.555339293487</c:v>
                </c:pt>
                <c:pt idx="1223">
                  <c:v>0</c:v>
                </c:pt>
                <c:pt idx="1224">
                  <c:v>13783.18297614925</c:v>
                </c:pt>
                <c:pt idx="1225" formatCode="General">
                  <c:v>0</c:v>
                </c:pt>
                <c:pt idx="1226">
                  <c:v>0</c:v>
                </c:pt>
                <c:pt idx="1227" formatCode="General">
                  <c:v>0</c:v>
                </c:pt>
                <c:pt idx="1228" formatCode="General">
                  <c:v>0</c:v>
                </c:pt>
                <c:pt idx="1229" formatCode="General">
                  <c:v>0</c:v>
                </c:pt>
                <c:pt idx="1230">
                  <c:v>14282.511175819516</c:v>
                </c:pt>
                <c:pt idx="1231" formatCode="General">
                  <c:v>0</c:v>
                </c:pt>
                <c:pt idx="1232">
                  <c:v>15451.730560094526</c:v>
                </c:pt>
                <c:pt idx="1233">
                  <c:v>0</c:v>
                </c:pt>
                <c:pt idx="1234">
                  <c:v>0</c:v>
                </c:pt>
                <c:pt idx="1235">
                  <c:v>15918.425126240054</c:v>
                </c:pt>
                <c:pt idx="1236" formatCode="General">
                  <c:v>0</c:v>
                </c:pt>
                <c:pt idx="1237">
                  <c:v>15773.962829681339</c:v>
                </c:pt>
                <c:pt idx="1238" formatCode="General">
                  <c:v>0</c:v>
                </c:pt>
                <c:pt idx="1239" formatCode="General">
                  <c:v>0</c:v>
                </c:pt>
                <c:pt idx="1240">
                  <c:v>16566.134040402438</c:v>
                </c:pt>
                <c:pt idx="1241">
                  <c:v>0</c:v>
                </c:pt>
                <c:pt idx="1242">
                  <c:v>17874.437935472706</c:v>
                </c:pt>
                <c:pt idx="1243">
                  <c:v>0</c:v>
                </c:pt>
                <c:pt idx="1244">
                  <c:v>17531.642924614473</c:v>
                </c:pt>
                <c:pt idx="1245" formatCode="General">
                  <c:v>0</c:v>
                </c:pt>
                <c:pt idx="1246">
                  <c:v>14888.319230038531</c:v>
                </c:pt>
                <c:pt idx="1247" formatCode="General">
                  <c:v>0</c:v>
                </c:pt>
                <c:pt idx="1248">
                  <c:v>13806.506041910552</c:v>
                </c:pt>
                <c:pt idx="1249">
                  <c:v>0</c:v>
                </c:pt>
                <c:pt idx="1250">
                  <c:v>0</c:v>
                </c:pt>
                <c:pt idx="1251">
                  <c:v>0</c:v>
                </c:pt>
                <c:pt idx="1252">
                  <c:v>0</c:v>
                </c:pt>
                <c:pt idx="1253">
                  <c:v>0</c:v>
                </c:pt>
                <c:pt idx="1254">
                  <c:v>16262.917612374744</c:v>
                </c:pt>
                <c:pt idx="1255">
                  <c:v>0</c:v>
                </c:pt>
                <c:pt idx="1256">
                  <c:v>17639.158361166476</c:v>
                </c:pt>
                <c:pt idx="1257">
                  <c:v>0</c:v>
                </c:pt>
                <c:pt idx="1258">
                  <c:v>0</c:v>
                </c:pt>
                <c:pt idx="1259">
                  <c:v>17147.731938650308</c:v>
                </c:pt>
                <c:pt idx="1260">
                  <c:v>0</c:v>
                </c:pt>
                <c:pt idx="1261">
                  <c:v>17848.79414890123</c:v>
                </c:pt>
                <c:pt idx="1262">
                  <c:v>0</c:v>
                </c:pt>
                <c:pt idx="1263">
                  <c:v>0</c:v>
                </c:pt>
                <c:pt idx="1264">
                  <c:v>17912.161777859583</c:v>
                </c:pt>
                <c:pt idx="1265">
                  <c:v>0</c:v>
                </c:pt>
                <c:pt idx="1266">
                  <c:v>19374.718177119219</c:v>
                </c:pt>
                <c:pt idx="1267">
                  <c:v>0</c:v>
                </c:pt>
                <c:pt idx="1268">
                  <c:v>17833.219686174998</c:v>
                </c:pt>
                <c:pt idx="1269">
                  <c:v>0</c:v>
                </c:pt>
                <c:pt idx="1270">
                  <c:v>15158.445897199965</c:v>
                </c:pt>
                <c:pt idx="1271">
                  <c:v>0</c:v>
                </c:pt>
                <c:pt idx="1272">
                  <c:v>14027.818476211329</c:v>
                </c:pt>
                <c:pt idx="1273" formatCode="General">
                  <c:v>0</c:v>
                </c:pt>
                <c:pt idx="1274">
                  <c:v>0</c:v>
                </c:pt>
                <c:pt idx="1275" formatCode="General">
                  <c:v>0</c:v>
                </c:pt>
                <c:pt idx="1276" formatCode="General">
                  <c:v>0</c:v>
                </c:pt>
                <c:pt idx="1277" formatCode="General">
                  <c:v>0</c:v>
                </c:pt>
                <c:pt idx="1278">
                  <c:v>15747.558560184087</c:v>
                </c:pt>
                <c:pt idx="1279" formatCode="General">
                  <c:v>0</c:v>
                </c:pt>
                <c:pt idx="1280">
                  <c:v>17456.237511761672</c:v>
                </c:pt>
                <c:pt idx="1281">
                  <c:v>0</c:v>
                </c:pt>
                <c:pt idx="1282">
                  <c:v>0</c:v>
                </c:pt>
                <c:pt idx="1283">
                  <c:v>18057.801364294519</c:v>
                </c:pt>
                <c:pt idx="1284" formatCode="General">
                  <c:v>0</c:v>
                </c:pt>
                <c:pt idx="1285">
                  <c:v>17609.570664192612</c:v>
                </c:pt>
                <c:pt idx="1286" formatCode="General">
                  <c:v>0</c:v>
                </c:pt>
                <c:pt idx="1287" formatCode="General">
                  <c:v>0</c:v>
                </c:pt>
                <c:pt idx="1288">
                  <c:v>17438.29116122402</c:v>
                </c:pt>
                <c:pt idx="1289">
                  <c:v>0</c:v>
                </c:pt>
                <c:pt idx="1290">
                  <c:v>18824.356271385303</c:v>
                </c:pt>
                <c:pt idx="1291">
                  <c:v>0</c:v>
                </c:pt>
                <c:pt idx="1292">
                  <c:v>18165.213149935207</c:v>
                </c:pt>
                <c:pt idx="1293" formatCode="General">
                  <c:v>0</c:v>
                </c:pt>
                <c:pt idx="1294">
                  <c:v>15478.875458624072</c:v>
                </c:pt>
                <c:pt idx="1295" formatCode="General">
                  <c:v>0</c:v>
                </c:pt>
                <c:pt idx="1296">
                  <c:v>14410.14718242756</c:v>
                </c:pt>
                <c:pt idx="1297">
                  <c:v>0</c:v>
                </c:pt>
                <c:pt idx="1298">
                  <c:v>0</c:v>
                </c:pt>
                <c:pt idx="1299">
                  <c:v>0</c:v>
                </c:pt>
                <c:pt idx="1300">
                  <c:v>0</c:v>
                </c:pt>
                <c:pt idx="1301">
                  <c:v>0</c:v>
                </c:pt>
                <c:pt idx="1302">
                  <c:v>15754.051342635212</c:v>
                </c:pt>
                <c:pt idx="1303">
                  <c:v>0</c:v>
                </c:pt>
                <c:pt idx="1304">
                  <c:v>17358.037479125098</c:v>
                </c:pt>
                <c:pt idx="1305">
                  <c:v>0</c:v>
                </c:pt>
                <c:pt idx="1306">
                  <c:v>0</c:v>
                </c:pt>
                <c:pt idx="1307">
                  <c:v>17756.121916351287</c:v>
                </c:pt>
                <c:pt idx="1308">
                  <c:v>0</c:v>
                </c:pt>
                <c:pt idx="1309">
                  <c:v>17666.415846003179</c:v>
                </c:pt>
                <c:pt idx="1310">
                  <c:v>0</c:v>
                </c:pt>
                <c:pt idx="1311">
                  <c:v>0</c:v>
                </c:pt>
                <c:pt idx="1312">
                  <c:v>17109.424579019451</c:v>
                </c:pt>
                <c:pt idx="1313">
                  <c:v>0</c:v>
                </c:pt>
                <c:pt idx="1314">
                  <c:v>19123.022582594745</c:v>
                </c:pt>
                <c:pt idx="1315">
                  <c:v>0</c:v>
                </c:pt>
                <c:pt idx="1316">
                  <c:v>17801.670620494435</c:v>
                </c:pt>
                <c:pt idx="1317">
                  <c:v>0</c:v>
                </c:pt>
                <c:pt idx="1318">
                  <c:v>16144.960528430449</c:v>
                </c:pt>
                <c:pt idx="1319">
                  <c:v>0</c:v>
                </c:pt>
                <c:pt idx="1320">
                  <c:v>14034.426484328147</c:v>
                </c:pt>
                <c:pt idx="1321" formatCode="General">
                  <c:v>0</c:v>
                </c:pt>
                <c:pt idx="1322">
                  <c:v>0</c:v>
                </c:pt>
                <c:pt idx="1323" formatCode="General">
                  <c:v>0</c:v>
                </c:pt>
                <c:pt idx="1324" formatCode="General">
                  <c:v>0</c:v>
                </c:pt>
                <c:pt idx="1325" formatCode="General">
                  <c:v>0</c:v>
                </c:pt>
                <c:pt idx="1326">
                  <c:v>16971.672101881653</c:v>
                </c:pt>
                <c:pt idx="1327" formatCode="General">
                  <c:v>0</c:v>
                </c:pt>
                <c:pt idx="1328">
                  <c:v>17636.958349204284</c:v>
                </c:pt>
                <c:pt idx="1329">
                  <c:v>0</c:v>
                </c:pt>
                <c:pt idx="1330">
                  <c:v>0</c:v>
                </c:pt>
                <c:pt idx="1331">
                  <c:v>17089.497426854701</c:v>
                </c:pt>
                <c:pt idx="1332" formatCode="General">
                  <c:v>0</c:v>
                </c:pt>
                <c:pt idx="1333">
                  <c:v>17656.501799323098</c:v>
                </c:pt>
                <c:pt idx="1334" formatCode="General">
                  <c:v>0</c:v>
                </c:pt>
                <c:pt idx="1335" formatCode="General">
                  <c:v>0</c:v>
                </c:pt>
                <c:pt idx="1336">
                  <c:v>17931.734690724861</c:v>
                </c:pt>
                <c:pt idx="1337">
                  <c:v>0</c:v>
                </c:pt>
                <c:pt idx="1338">
                  <c:v>19478.868649538141</c:v>
                </c:pt>
                <c:pt idx="1339">
                  <c:v>0</c:v>
                </c:pt>
                <c:pt idx="1340">
                  <c:v>18759.66690359504</c:v>
                </c:pt>
                <c:pt idx="1341" formatCode="General">
                  <c:v>0</c:v>
                </c:pt>
                <c:pt idx="1342">
                  <c:v>16174.975523745663</c:v>
                </c:pt>
                <c:pt idx="1343" formatCode="General">
                  <c:v>0</c:v>
                </c:pt>
                <c:pt idx="1344">
                  <c:v>14655.917860770547</c:v>
                </c:pt>
                <c:pt idx="1345">
                  <c:v>0</c:v>
                </c:pt>
                <c:pt idx="1346">
                  <c:v>0</c:v>
                </c:pt>
                <c:pt idx="1347">
                  <c:v>0</c:v>
                </c:pt>
                <c:pt idx="1348">
                  <c:v>0</c:v>
                </c:pt>
                <c:pt idx="1349">
                  <c:v>0</c:v>
                </c:pt>
                <c:pt idx="1350">
                  <c:v>16937.611861598303</c:v>
                </c:pt>
                <c:pt idx="1351">
                  <c:v>0</c:v>
                </c:pt>
                <c:pt idx="1352">
                  <c:v>17830.798256950951</c:v>
                </c:pt>
                <c:pt idx="1353">
                  <c:v>0</c:v>
                </c:pt>
                <c:pt idx="1354">
                  <c:v>0</c:v>
                </c:pt>
                <c:pt idx="1355">
                  <c:v>17747.064849975388</c:v>
                </c:pt>
                <c:pt idx="1356">
                  <c:v>0</c:v>
                </c:pt>
                <c:pt idx="1357">
                  <c:v>18086.131392179468</c:v>
                </c:pt>
                <c:pt idx="1358">
                  <c:v>0</c:v>
                </c:pt>
                <c:pt idx="1359">
                  <c:v>0</c:v>
                </c:pt>
                <c:pt idx="1360">
                  <c:v>18305.762094040307</c:v>
                </c:pt>
                <c:pt idx="1361">
                  <c:v>0</c:v>
                </c:pt>
                <c:pt idx="1362">
                  <c:v>19847.266147745468</c:v>
                </c:pt>
                <c:pt idx="1363">
                  <c:v>0</c:v>
                </c:pt>
                <c:pt idx="1364">
                  <c:v>18277.60263073317</c:v>
                </c:pt>
                <c:pt idx="1365">
                  <c:v>0</c:v>
                </c:pt>
                <c:pt idx="1366">
                  <c:v>16528.654095455284</c:v>
                </c:pt>
                <c:pt idx="1367">
                  <c:v>0</c:v>
                </c:pt>
                <c:pt idx="1368">
                  <c:v>14693.779442428158</c:v>
                </c:pt>
                <c:pt idx="1369" formatCode="General">
                  <c:v>0</c:v>
                </c:pt>
                <c:pt idx="1370">
                  <c:v>0</c:v>
                </c:pt>
                <c:pt idx="1371" formatCode="General">
                  <c:v>0</c:v>
                </c:pt>
                <c:pt idx="1372" formatCode="General">
                  <c:v>0</c:v>
                </c:pt>
                <c:pt idx="1373" formatCode="General">
                  <c:v>0</c:v>
                </c:pt>
                <c:pt idx="1374">
                  <c:v>15113.097716840668</c:v>
                </c:pt>
                <c:pt idx="1375" formatCode="General">
                  <c:v>0</c:v>
                </c:pt>
                <c:pt idx="1376">
                  <c:v>16183.693810368941</c:v>
                </c:pt>
                <c:pt idx="1377">
                  <c:v>0</c:v>
                </c:pt>
                <c:pt idx="1378">
                  <c:v>0</c:v>
                </c:pt>
                <c:pt idx="1379">
                  <c:v>16400.673494938943</c:v>
                </c:pt>
                <c:pt idx="1380" formatCode="General">
                  <c:v>0</c:v>
                </c:pt>
                <c:pt idx="1381">
                  <c:v>16488.313390531268</c:v>
                </c:pt>
                <c:pt idx="1382" formatCode="General">
                  <c:v>0</c:v>
                </c:pt>
                <c:pt idx="1383" formatCode="General">
                  <c:v>0</c:v>
                </c:pt>
                <c:pt idx="1384">
                  <c:v>16128.169364408743</c:v>
                </c:pt>
                <c:pt idx="1385">
                  <c:v>0</c:v>
                </c:pt>
                <c:pt idx="1386">
                  <c:v>18478.352636391708</c:v>
                </c:pt>
                <c:pt idx="1387">
                  <c:v>0</c:v>
                </c:pt>
                <c:pt idx="1388">
                  <c:v>17658.330141327104</c:v>
                </c:pt>
                <c:pt idx="1389" formatCode="General">
                  <c:v>0</c:v>
                </c:pt>
                <c:pt idx="1390">
                  <c:v>15468.247506953903</c:v>
                </c:pt>
                <c:pt idx="1391" formatCode="General">
                  <c:v>0</c:v>
                </c:pt>
                <c:pt idx="1392">
                  <c:v>14454.66424966976</c:v>
                </c:pt>
                <c:pt idx="1393">
                  <c:v>0</c:v>
                </c:pt>
                <c:pt idx="1394">
                  <c:v>0</c:v>
                </c:pt>
                <c:pt idx="1395">
                  <c:v>0</c:v>
                </c:pt>
                <c:pt idx="1396">
                  <c:v>0</c:v>
                </c:pt>
                <c:pt idx="1397">
                  <c:v>0</c:v>
                </c:pt>
                <c:pt idx="1398">
                  <c:v>15042.058787052514</c:v>
                </c:pt>
                <c:pt idx="1399">
                  <c:v>0</c:v>
                </c:pt>
                <c:pt idx="1400">
                  <c:v>15904.065896293507</c:v>
                </c:pt>
                <c:pt idx="1401">
                  <c:v>0</c:v>
                </c:pt>
                <c:pt idx="1402">
                  <c:v>0</c:v>
                </c:pt>
                <c:pt idx="1403">
                  <c:v>16447.773475970367</c:v>
                </c:pt>
                <c:pt idx="1404">
                  <c:v>0</c:v>
                </c:pt>
                <c:pt idx="1405">
                  <c:v>16149.370479300514</c:v>
                </c:pt>
                <c:pt idx="1406">
                  <c:v>0</c:v>
                </c:pt>
                <c:pt idx="1407">
                  <c:v>0</c:v>
                </c:pt>
                <c:pt idx="1408">
                  <c:v>15904.249622741982</c:v>
                </c:pt>
                <c:pt idx="1409">
                  <c:v>0</c:v>
                </c:pt>
                <c:pt idx="1410">
                  <c:v>17881.135346127106</c:v>
                </c:pt>
                <c:pt idx="1411">
                  <c:v>0</c:v>
                </c:pt>
                <c:pt idx="1412">
                  <c:v>17415.296688535327</c:v>
                </c:pt>
                <c:pt idx="1413">
                  <c:v>0</c:v>
                </c:pt>
                <c:pt idx="1414">
                  <c:v>15764.726996370882</c:v>
                </c:pt>
                <c:pt idx="1415">
                  <c:v>0</c:v>
                </c:pt>
                <c:pt idx="1416">
                  <c:v>14292.325069377148</c:v>
                </c:pt>
                <c:pt idx="1417" formatCode="General">
                  <c:v>0</c:v>
                </c:pt>
                <c:pt idx="1418">
                  <c:v>0</c:v>
                </c:pt>
                <c:pt idx="1419" formatCode="General">
                  <c:v>0</c:v>
                </c:pt>
                <c:pt idx="1420" formatCode="General">
                  <c:v>0</c:v>
                </c:pt>
                <c:pt idx="1421" formatCode="General">
                  <c:v>0</c:v>
                </c:pt>
                <c:pt idx="1422">
                  <c:v>16706.855607435973</c:v>
                </c:pt>
                <c:pt idx="1423" formatCode="General">
                  <c:v>0</c:v>
                </c:pt>
                <c:pt idx="1424">
                  <c:v>18050.954816021007</c:v>
                </c:pt>
                <c:pt idx="1425">
                  <c:v>0</c:v>
                </c:pt>
                <c:pt idx="1426">
                  <c:v>0</c:v>
                </c:pt>
                <c:pt idx="1427">
                  <c:v>17921.96132674496</c:v>
                </c:pt>
                <c:pt idx="1428" formatCode="General">
                  <c:v>0</c:v>
                </c:pt>
                <c:pt idx="1429">
                  <c:v>17743.941500101268</c:v>
                </c:pt>
                <c:pt idx="1430" formatCode="General">
                  <c:v>0</c:v>
                </c:pt>
                <c:pt idx="1431" formatCode="General">
                  <c:v>0</c:v>
                </c:pt>
                <c:pt idx="1432">
                  <c:v>17685.786756143036</c:v>
                </c:pt>
                <c:pt idx="1433">
                  <c:v>0</c:v>
                </c:pt>
                <c:pt idx="1434">
                  <c:v>18726.401021283309</c:v>
                </c:pt>
                <c:pt idx="1435">
                  <c:v>0</c:v>
                </c:pt>
                <c:pt idx="1436">
                  <c:v>18128.4540171929</c:v>
                </c:pt>
                <c:pt idx="1437" formatCode="General">
                  <c:v>0</c:v>
                </c:pt>
                <c:pt idx="1438">
                  <c:v>15959.429249645684</c:v>
                </c:pt>
                <c:pt idx="1439" formatCode="General">
                  <c:v>0</c:v>
                </c:pt>
                <c:pt idx="1440">
                  <c:v>14445.087511350133</c:v>
                </c:pt>
                <c:pt idx="1441">
                  <c:v>0</c:v>
                </c:pt>
                <c:pt idx="1442">
                  <c:v>0</c:v>
                </c:pt>
                <c:pt idx="1443">
                  <c:v>0</c:v>
                </c:pt>
                <c:pt idx="1444">
                  <c:v>0</c:v>
                </c:pt>
                <c:pt idx="1445">
                  <c:v>0</c:v>
                </c:pt>
                <c:pt idx="1446">
                  <c:v>16736.884578890447</c:v>
                </c:pt>
                <c:pt idx="1447">
                  <c:v>0</c:v>
                </c:pt>
                <c:pt idx="1448">
                  <c:v>17702.8135595776</c:v>
                </c:pt>
                <c:pt idx="1449">
                  <c:v>0</c:v>
                </c:pt>
                <c:pt idx="1450">
                  <c:v>0</c:v>
                </c:pt>
                <c:pt idx="1451">
                  <c:v>17090.489775928014</c:v>
                </c:pt>
                <c:pt idx="1452">
                  <c:v>0</c:v>
                </c:pt>
                <c:pt idx="1453">
                  <c:v>17357.722070858774</c:v>
                </c:pt>
                <c:pt idx="1454">
                  <c:v>0</c:v>
                </c:pt>
                <c:pt idx="1455">
                  <c:v>0</c:v>
                </c:pt>
                <c:pt idx="1456">
                  <c:v>17118.649788846666</c:v>
                </c:pt>
                <c:pt idx="1457">
                  <c:v>0</c:v>
                </c:pt>
                <c:pt idx="1458">
                  <c:v>19126.658581137679</c:v>
                </c:pt>
                <c:pt idx="1459">
                  <c:v>0</c:v>
                </c:pt>
                <c:pt idx="1460">
                  <c:v>18357.782674766724</c:v>
                </c:pt>
                <c:pt idx="1461">
                  <c:v>0</c:v>
                </c:pt>
                <c:pt idx="1462">
                  <c:v>15113.593715200652</c:v>
                </c:pt>
                <c:pt idx="1463">
                  <c:v>0</c:v>
                </c:pt>
                <c:pt idx="1464">
                  <c:v>14144.823510589893</c:v>
                </c:pt>
                <c:pt idx="1465" formatCode="General">
                  <c:v>0</c:v>
                </c:pt>
                <c:pt idx="1466">
                  <c:v>0</c:v>
                </c:pt>
                <c:pt idx="1467" formatCode="General">
                  <c:v>0</c:v>
                </c:pt>
                <c:pt idx="1468" formatCode="General">
                  <c:v>0</c:v>
                </c:pt>
                <c:pt idx="1469" formatCode="General">
                  <c:v>0</c:v>
                </c:pt>
                <c:pt idx="1470">
                  <c:v>15897.039652747235</c:v>
                </c:pt>
                <c:pt idx="1471" formatCode="General">
                  <c:v>0</c:v>
                </c:pt>
                <c:pt idx="1472">
                  <c:v>17714.736353882206</c:v>
                </c:pt>
                <c:pt idx="1473">
                  <c:v>0</c:v>
                </c:pt>
                <c:pt idx="1474">
                  <c:v>0</c:v>
                </c:pt>
                <c:pt idx="1475">
                  <c:v>17067.013888236037</c:v>
                </c:pt>
                <c:pt idx="1476" formatCode="General">
                  <c:v>0</c:v>
                </c:pt>
                <c:pt idx="1477">
                  <c:v>16963.68972913496</c:v>
                </c:pt>
                <c:pt idx="1478" formatCode="General">
                  <c:v>0</c:v>
                </c:pt>
                <c:pt idx="1479" formatCode="General">
                  <c:v>0</c:v>
                </c:pt>
                <c:pt idx="1480">
                  <c:v>17042.014367847845</c:v>
                </c:pt>
                <c:pt idx="1481">
                  <c:v>0</c:v>
                </c:pt>
                <c:pt idx="1482">
                  <c:v>18788.077339752625</c:v>
                </c:pt>
                <c:pt idx="1483">
                  <c:v>0</c:v>
                </c:pt>
                <c:pt idx="1484">
                  <c:v>18898.100119016024</c:v>
                </c:pt>
                <c:pt idx="1485" formatCode="General">
                  <c:v>0</c:v>
                </c:pt>
                <c:pt idx="1486">
                  <c:v>15434.96871272842</c:v>
                </c:pt>
                <c:pt idx="1487" formatCode="General">
                  <c:v>0</c:v>
                </c:pt>
                <c:pt idx="1488">
                  <c:v>14487.740094247109</c:v>
                </c:pt>
                <c:pt idx="1489">
                  <c:v>0</c:v>
                </c:pt>
                <c:pt idx="1490">
                  <c:v>0</c:v>
                </c:pt>
                <c:pt idx="1491">
                  <c:v>0</c:v>
                </c:pt>
                <c:pt idx="1492">
                  <c:v>0</c:v>
                </c:pt>
                <c:pt idx="1493">
                  <c:v>0</c:v>
                </c:pt>
                <c:pt idx="1494">
                  <c:v>16959.672229287135</c:v>
                </c:pt>
                <c:pt idx="1495">
                  <c:v>0</c:v>
                </c:pt>
                <c:pt idx="1496">
                  <c:v>18273.373742391326</c:v>
                </c:pt>
                <c:pt idx="1497">
                  <c:v>0</c:v>
                </c:pt>
                <c:pt idx="1498">
                  <c:v>0</c:v>
                </c:pt>
                <c:pt idx="1499">
                  <c:v>17421.617445655786</c:v>
                </c:pt>
                <c:pt idx="1500">
                  <c:v>0</c:v>
                </c:pt>
                <c:pt idx="1501">
                  <c:v>17513.064571640894</c:v>
                </c:pt>
                <c:pt idx="1502">
                  <c:v>0</c:v>
                </c:pt>
                <c:pt idx="1503">
                  <c:v>0</c:v>
                </c:pt>
                <c:pt idx="1504">
                  <c:v>17382.082218209907</c:v>
                </c:pt>
                <c:pt idx="1505">
                  <c:v>0</c:v>
                </c:pt>
                <c:pt idx="1506">
                  <c:v>19987.947339873441</c:v>
                </c:pt>
                <c:pt idx="1507">
                  <c:v>0</c:v>
                </c:pt>
                <c:pt idx="1508">
                  <c:v>19580.064739901129</c:v>
                </c:pt>
                <c:pt idx="1509">
                  <c:v>0</c:v>
                </c:pt>
                <c:pt idx="1510">
                  <c:v>16767.879417216318</c:v>
                </c:pt>
                <c:pt idx="1511">
                  <c:v>0</c:v>
                </c:pt>
                <c:pt idx="1512">
                  <c:v>14684.421191460095</c:v>
                </c:pt>
                <c:pt idx="1513" formatCode="General">
                  <c:v>0</c:v>
                </c:pt>
                <c:pt idx="1514">
                  <c:v>0</c:v>
                </c:pt>
                <c:pt idx="1515" formatCode="General">
                  <c:v>0</c:v>
                </c:pt>
                <c:pt idx="1516" formatCode="General">
                  <c:v>0</c:v>
                </c:pt>
                <c:pt idx="1517" formatCode="General">
                  <c:v>0</c:v>
                </c:pt>
                <c:pt idx="1518">
                  <c:v>17332.191941498204</c:v>
                </c:pt>
                <c:pt idx="1519" formatCode="General">
                  <c:v>0</c:v>
                </c:pt>
                <c:pt idx="1520">
                  <c:v>18366.470001194499</c:v>
                </c:pt>
                <c:pt idx="1521">
                  <c:v>0</c:v>
                </c:pt>
                <c:pt idx="1522">
                  <c:v>0</c:v>
                </c:pt>
                <c:pt idx="1523">
                  <c:v>18437.292435151645</c:v>
                </c:pt>
                <c:pt idx="1524" formatCode="General">
                  <c:v>0</c:v>
                </c:pt>
                <c:pt idx="1525">
                  <c:v>18001.377824786836</c:v>
                </c:pt>
                <c:pt idx="1526" formatCode="General">
                  <c:v>0</c:v>
                </c:pt>
                <c:pt idx="1527" formatCode="General">
                  <c:v>0</c:v>
                </c:pt>
                <c:pt idx="1528">
                  <c:v>17977.264952353558</c:v>
                </c:pt>
                <c:pt idx="1529">
                  <c:v>0</c:v>
                </c:pt>
                <c:pt idx="1530">
                  <c:v>19570.756618289699</c:v>
                </c:pt>
                <c:pt idx="1531">
                  <c:v>0</c:v>
                </c:pt>
                <c:pt idx="1532">
                  <c:v>19371.85923683122</c:v>
                </c:pt>
                <c:pt idx="1533" formatCode="General">
                  <c:v>0</c:v>
                </c:pt>
                <c:pt idx="1534">
                  <c:v>16677.509898235119</c:v>
                </c:pt>
                <c:pt idx="1535" formatCode="General">
                  <c:v>0</c:v>
                </c:pt>
                <c:pt idx="1536">
                  <c:v>14849.545369075859</c:v>
                </c:pt>
                <c:pt idx="1537">
                  <c:v>0</c:v>
                </c:pt>
                <c:pt idx="1538">
                  <c:v>0</c:v>
                </c:pt>
                <c:pt idx="1539">
                  <c:v>0</c:v>
                </c:pt>
                <c:pt idx="1540">
                  <c:v>0</c:v>
                </c:pt>
                <c:pt idx="1541">
                  <c:v>0</c:v>
                </c:pt>
                <c:pt idx="1542">
                  <c:v>16333.247646700693</c:v>
                </c:pt>
                <c:pt idx="1543">
                  <c:v>0</c:v>
                </c:pt>
                <c:pt idx="1544">
                  <c:v>16849.131840799237</c:v>
                </c:pt>
                <c:pt idx="1545">
                  <c:v>0</c:v>
                </c:pt>
                <c:pt idx="1546">
                  <c:v>0</c:v>
                </c:pt>
                <c:pt idx="1547">
                  <c:v>17778.670906770465</c:v>
                </c:pt>
                <c:pt idx="1548">
                  <c:v>0</c:v>
                </c:pt>
                <c:pt idx="1549">
                  <c:v>16895.263418370214</c:v>
                </c:pt>
                <c:pt idx="1550">
                  <c:v>0</c:v>
                </c:pt>
                <c:pt idx="1551">
                  <c:v>0</c:v>
                </c:pt>
                <c:pt idx="1552">
                  <c:v>17990.68609856502</c:v>
                </c:pt>
                <c:pt idx="1553">
                  <c:v>0</c:v>
                </c:pt>
                <c:pt idx="1554">
                  <c:v>19642.343435431263</c:v>
                </c:pt>
                <c:pt idx="1555">
                  <c:v>0</c:v>
                </c:pt>
                <c:pt idx="1556">
                  <c:v>18837.630338855066</c:v>
                </c:pt>
                <c:pt idx="1557">
                  <c:v>0</c:v>
                </c:pt>
                <c:pt idx="1558">
                  <c:v>16680.222625030103</c:v>
                </c:pt>
                <c:pt idx="1559">
                  <c:v>0</c:v>
                </c:pt>
                <c:pt idx="1560">
                  <c:v>14960.878907788618</c:v>
                </c:pt>
                <c:pt idx="1561" formatCode="General">
                  <c:v>0</c:v>
                </c:pt>
                <c:pt idx="1562">
                  <c:v>0</c:v>
                </c:pt>
                <c:pt idx="1563" formatCode="General">
                  <c:v>0</c:v>
                </c:pt>
                <c:pt idx="1564" formatCode="General">
                  <c:v>0</c:v>
                </c:pt>
                <c:pt idx="1565" formatCode="General">
                  <c:v>0</c:v>
                </c:pt>
                <c:pt idx="1566">
                  <c:v>15071.124720118534</c:v>
                </c:pt>
                <c:pt idx="1567" formatCode="General">
                  <c:v>0</c:v>
                </c:pt>
                <c:pt idx="1568">
                  <c:v>16975.473050267643</c:v>
                </c:pt>
                <c:pt idx="1569">
                  <c:v>0</c:v>
                </c:pt>
                <c:pt idx="1570">
                  <c:v>0</c:v>
                </c:pt>
                <c:pt idx="1571">
                  <c:v>16595.653353693117</c:v>
                </c:pt>
                <c:pt idx="1572" formatCode="General">
                  <c:v>0</c:v>
                </c:pt>
                <c:pt idx="1573">
                  <c:v>16634.653952395682</c:v>
                </c:pt>
                <c:pt idx="1574" formatCode="General">
                  <c:v>0</c:v>
                </c:pt>
                <c:pt idx="1575" formatCode="General">
                  <c:v>0</c:v>
                </c:pt>
                <c:pt idx="1576">
                  <c:v>17412.68426415772</c:v>
                </c:pt>
                <c:pt idx="1577">
                  <c:v>0</c:v>
                </c:pt>
                <c:pt idx="1578">
                  <c:v>18834.579211042852</c:v>
                </c:pt>
                <c:pt idx="1579">
                  <c:v>0</c:v>
                </c:pt>
                <c:pt idx="1580">
                  <c:v>18705.029193354756</c:v>
                </c:pt>
                <c:pt idx="1581" formatCode="General">
                  <c:v>0</c:v>
                </c:pt>
                <c:pt idx="1582">
                  <c:v>16027.78359754855</c:v>
                </c:pt>
                <c:pt idx="1583" formatCode="General">
                  <c:v>0</c:v>
                </c:pt>
                <c:pt idx="1584">
                  <c:v>15022.714615781138</c:v>
                </c:pt>
                <c:pt idx="1585">
                  <c:v>0</c:v>
                </c:pt>
                <c:pt idx="1586">
                  <c:v>0</c:v>
                </c:pt>
                <c:pt idx="1587">
                  <c:v>0</c:v>
                </c:pt>
                <c:pt idx="1588">
                  <c:v>0</c:v>
                </c:pt>
                <c:pt idx="1589">
                  <c:v>0</c:v>
                </c:pt>
                <c:pt idx="1590">
                  <c:v>17516.369149557122</c:v>
                </c:pt>
                <c:pt idx="1591">
                  <c:v>0</c:v>
                </c:pt>
                <c:pt idx="1592">
                  <c:v>18946.77027564888</c:v>
                </c:pt>
                <c:pt idx="1593">
                  <c:v>0</c:v>
                </c:pt>
                <c:pt idx="1594">
                  <c:v>0</c:v>
                </c:pt>
                <c:pt idx="1595">
                  <c:v>18730.283082797003</c:v>
                </c:pt>
                <c:pt idx="1596">
                  <c:v>0</c:v>
                </c:pt>
                <c:pt idx="1597">
                  <c:v>18525.587544401224</c:v>
                </c:pt>
                <c:pt idx="1598">
                  <c:v>0</c:v>
                </c:pt>
                <c:pt idx="1599">
                  <c:v>0</c:v>
                </c:pt>
                <c:pt idx="1600">
                  <c:v>19092.591042742453</c:v>
                </c:pt>
                <c:pt idx="1601">
                  <c:v>0</c:v>
                </c:pt>
                <c:pt idx="1602">
                  <c:v>20275.882569378882</c:v>
                </c:pt>
                <c:pt idx="1603">
                  <c:v>0</c:v>
                </c:pt>
                <c:pt idx="1604">
                  <c:v>19683.075076524641</c:v>
                </c:pt>
                <c:pt idx="1605">
                  <c:v>0</c:v>
                </c:pt>
                <c:pt idx="1606">
                  <c:v>16656.56271011573</c:v>
                </c:pt>
                <c:pt idx="1607">
                  <c:v>0</c:v>
                </c:pt>
                <c:pt idx="1608">
                  <c:v>15481.685522325404</c:v>
                </c:pt>
                <c:pt idx="1609" formatCode="General">
                  <c:v>0</c:v>
                </c:pt>
                <c:pt idx="1610">
                  <c:v>0</c:v>
                </c:pt>
                <c:pt idx="1611" formatCode="General">
                  <c:v>0</c:v>
                </c:pt>
                <c:pt idx="1612" formatCode="General">
                  <c:v>0</c:v>
                </c:pt>
                <c:pt idx="1613" formatCode="General">
                  <c:v>0</c:v>
                </c:pt>
                <c:pt idx="1614">
                  <c:v>18032.968741451201</c:v>
                </c:pt>
                <c:pt idx="1615" formatCode="General">
                  <c:v>0</c:v>
                </c:pt>
                <c:pt idx="1616">
                  <c:v>18941.794299140718</c:v>
                </c:pt>
                <c:pt idx="1617">
                  <c:v>0</c:v>
                </c:pt>
                <c:pt idx="1618">
                  <c:v>0</c:v>
                </c:pt>
                <c:pt idx="1619">
                  <c:v>19701.293928556443</c:v>
                </c:pt>
                <c:pt idx="1620" formatCode="General">
                  <c:v>0</c:v>
                </c:pt>
                <c:pt idx="1621">
                  <c:v>18864.558491623815</c:v>
                </c:pt>
                <c:pt idx="1622" formatCode="General">
                  <c:v>0</c:v>
                </c:pt>
                <c:pt idx="1623" formatCode="General">
                  <c:v>0</c:v>
                </c:pt>
                <c:pt idx="1624">
                  <c:v>18216.577249027316</c:v>
                </c:pt>
                <c:pt idx="1625">
                  <c:v>0</c:v>
                </c:pt>
                <c:pt idx="1626">
                  <c:v>20924.784669927925</c:v>
                </c:pt>
                <c:pt idx="1627">
                  <c:v>0</c:v>
                </c:pt>
                <c:pt idx="1628">
                  <c:v>19263.357759651175</c:v>
                </c:pt>
                <c:pt idx="1629" formatCode="General">
                  <c:v>0</c:v>
                </c:pt>
                <c:pt idx="1630">
                  <c:v>16637.420695727422</c:v>
                </c:pt>
                <c:pt idx="1631" formatCode="General">
                  <c:v>0</c:v>
                </c:pt>
                <c:pt idx="1632">
                  <c:v>15993.97784925501</c:v>
                </c:pt>
                <c:pt idx="1633">
                  <c:v>0</c:v>
                </c:pt>
                <c:pt idx="1634">
                  <c:v>0</c:v>
                </c:pt>
                <c:pt idx="1635">
                  <c:v>0</c:v>
                </c:pt>
                <c:pt idx="1636">
                  <c:v>0</c:v>
                </c:pt>
                <c:pt idx="1637">
                  <c:v>0</c:v>
                </c:pt>
                <c:pt idx="1638">
                  <c:v>17858.002951761177</c:v>
                </c:pt>
                <c:pt idx="1639">
                  <c:v>0</c:v>
                </c:pt>
                <c:pt idx="1640">
                  <c:v>18688.07466026492</c:v>
                </c:pt>
                <c:pt idx="1641">
                  <c:v>0</c:v>
                </c:pt>
                <c:pt idx="1642">
                  <c:v>0</c:v>
                </c:pt>
                <c:pt idx="1643">
                  <c:v>19016.179578783813</c:v>
                </c:pt>
                <c:pt idx="1644">
                  <c:v>0</c:v>
                </c:pt>
                <c:pt idx="1645">
                  <c:v>18298.412605490728</c:v>
                </c:pt>
                <c:pt idx="1646">
                  <c:v>0</c:v>
                </c:pt>
                <c:pt idx="1647">
                  <c:v>0</c:v>
                </c:pt>
                <c:pt idx="1648">
                  <c:v>18750.873214042633</c:v>
                </c:pt>
                <c:pt idx="1649">
                  <c:v>0</c:v>
                </c:pt>
                <c:pt idx="1650">
                  <c:v>21089.681370546768</c:v>
                </c:pt>
                <c:pt idx="1651">
                  <c:v>0</c:v>
                </c:pt>
                <c:pt idx="1652">
                  <c:v>19587.480251830304</c:v>
                </c:pt>
                <c:pt idx="1653">
                  <c:v>0</c:v>
                </c:pt>
                <c:pt idx="1654">
                  <c:v>17381.130600947603</c:v>
                </c:pt>
                <c:pt idx="1655">
                  <c:v>0</c:v>
                </c:pt>
                <c:pt idx="1656">
                  <c:v>15981.797903364532</c:v>
                </c:pt>
                <c:pt idx="1657" formatCode="General">
                  <c:v>0</c:v>
                </c:pt>
                <c:pt idx="1658">
                  <c:v>0</c:v>
                </c:pt>
                <c:pt idx="1659" formatCode="General">
                  <c:v>0</c:v>
                </c:pt>
                <c:pt idx="1660" formatCode="General">
                  <c:v>0</c:v>
                </c:pt>
                <c:pt idx="1661" formatCode="General">
                  <c:v>0</c:v>
                </c:pt>
                <c:pt idx="1662">
                  <c:v>18463.003793385455</c:v>
                </c:pt>
                <c:pt idx="1663" formatCode="General">
                  <c:v>0</c:v>
                </c:pt>
                <c:pt idx="1664">
                  <c:v>19731.944881790067</c:v>
                </c:pt>
                <c:pt idx="1665">
                  <c:v>0</c:v>
                </c:pt>
                <c:pt idx="1666">
                  <c:v>0</c:v>
                </c:pt>
                <c:pt idx="1667">
                  <c:v>19284.59613666638</c:v>
                </c:pt>
                <c:pt idx="1668" formatCode="General">
                  <c:v>0</c:v>
                </c:pt>
                <c:pt idx="1669">
                  <c:v>17823.619280671941</c:v>
                </c:pt>
                <c:pt idx="1670" formatCode="General">
                  <c:v>0</c:v>
                </c:pt>
                <c:pt idx="1671" formatCode="General">
                  <c:v>0</c:v>
                </c:pt>
                <c:pt idx="1672">
                  <c:v>18335.828801967094</c:v>
                </c:pt>
                <c:pt idx="1673">
                  <c:v>0</c:v>
                </c:pt>
                <c:pt idx="1674">
                  <c:v>20581.202091429532</c:v>
                </c:pt>
                <c:pt idx="1675">
                  <c:v>0</c:v>
                </c:pt>
                <c:pt idx="1676">
                  <c:v>20428.293429913429</c:v>
                </c:pt>
                <c:pt idx="1677" formatCode="General">
                  <c:v>0</c:v>
                </c:pt>
                <c:pt idx="1678">
                  <c:v>17698.818463530744</c:v>
                </c:pt>
                <c:pt idx="1679" formatCode="General">
                  <c:v>0</c:v>
                </c:pt>
                <c:pt idx="1680">
                  <c:v>15612.406204856561</c:v>
                </c:pt>
                <c:pt idx="1681">
                  <c:v>0</c:v>
                </c:pt>
                <c:pt idx="1682">
                  <c:v>0</c:v>
                </c:pt>
                <c:pt idx="1683">
                  <c:v>0</c:v>
                </c:pt>
                <c:pt idx="1684">
                  <c:v>0</c:v>
                </c:pt>
                <c:pt idx="1685">
                  <c:v>0</c:v>
                </c:pt>
                <c:pt idx="1686">
                  <c:v>17555.472010442871</c:v>
                </c:pt>
                <c:pt idx="1687">
                  <c:v>0</c:v>
                </c:pt>
                <c:pt idx="1688">
                  <c:v>18332.77297988885</c:v>
                </c:pt>
                <c:pt idx="1689">
                  <c:v>0</c:v>
                </c:pt>
                <c:pt idx="1690">
                  <c:v>0</c:v>
                </c:pt>
                <c:pt idx="1691">
                  <c:v>19036.272913922006</c:v>
                </c:pt>
                <c:pt idx="1692">
                  <c:v>0</c:v>
                </c:pt>
                <c:pt idx="1693">
                  <c:v>17772.282333048435</c:v>
                </c:pt>
                <c:pt idx="1694">
                  <c:v>0</c:v>
                </c:pt>
                <c:pt idx="1695">
                  <c:v>0</c:v>
                </c:pt>
                <c:pt idx="1696">
                  <c:v>18728.013359615768</c:v>
                </c:pt>
                <c:pt idx="1697">
                  <c:v>0</c:v>
                </c:pt>
                <c:pt idx="1698">
                  <c:v>20381.362513931785</c:v>
                </c:pt>
                <c:pt idx="1699">
                  <c:v>0</c:v>
                </c:pt>
                <c:pt idx="1700">
                  <c:v>18816.563310756461</c:v>
                </c:pt>
                <c:pt idx="1701">
                  <c:v>0</c:v>
                </c:pt>
                <c:pt idx="1702">
                  <c:v>17069.188495368435</c:v>
                </c:pt>
                <c:pt idx="1703">
                  <c:v>0</c:v>
                </c:pt>
                <c:pt idx="1704">
                  <c:v>15640.699713727459</c:v>
                </c:pt>
                <c:pt idx="1705" formatCode="General">
                  <c:v>0</c:v>
                </c:pt>
                <c:pt idx="1706">
                  <c:v>0</c:v>
                </c:pt>
                <c:pt idx="1707" formatCode="General">
                  <c:v>0</c:v>
                </c:pt>
                <c:pt idx="1708" formatCode="General">
                  <c:v>0</c:v>
                </c:pt>
                <c:pt idx="1709" formatCode="General">
                  <c:v>0</c:v>
                </c:pt>
                <c:pt idx="1710">
                  <c:v>16561.451322477453</c:v>
                </c:pt>
                <c:pt idx="1711" formatCode="General">
                  <c:v>0</c:v>
                </c:pt>
                <c:pt idx="1712">
                  <c:v>17450.831309249672</c:v>
                </c:pt>
                <c:pt idx="1713">
                  <c:v>0</c:v>
                </c:pt>
                <c:pt idx="1714">
                  <c:v>0</c:v>
                </c:pt>
                <c:pt idx="1715">
                  <c:v>17313.912577759795</c:v>
                </c:pt>
                <c:pt idx="1716" formatCode="General">
                  <c:v>0</c:v>
                </c:pt>
                <c:pt idx="1717">
                  <c:v>17062.711951194742</c:v>
                </c:pt>
                <c:pt idx="1718" formatCode="General">
                  <c:v>0</c:v>
                </c:pt>
                <c:pt idx="1719" formatCode="General">
                  <c:v>0</c:v>
                </c:pt>
                <c:pt idx="1720">
                  <c:v>17605.239829535203</c:v>
                </c:pt>
                <c:pt idx="1721">
                  <c:v>0</c:v>
                </c:pt>
                <c:pt idx="1722">
                  <c:v>19332.614985690896</c:v>
                </c:pt>
                <c:pt idx="1723">
                  <c:v>0</c:v>
                </c:pt>
                <c:pt idx="1724">
                  <c:v>18548.191520115208</c:v>
                </c:pt>
                <c:pt idx="1725" formatCode="General">
                  <c:v>0</c:v>
                </c:pt>
                <c:pt idx="1726">
                  <c:v>16985.646338595798</c:v>
                </c:pt>
                <c:pt idx="1727" formatCode="General">
                  <c:v>0</c:v>
                </c:pt>
                <c:pt idx="1728">
                  <c:v>15022.986032840572</c:v>
                </c:pt>
                <c:pt idx="1729">
                  <c:v>0</c:v>
                </c:pt>
                <c:pt idx="1730">
                  <c:v>0</c:v>
                </c:pt>
                <c:pt idx="1731">
                  <c:v>0</c:v>
                </c:pt>
                <c:pt idx="1732">
                  <c:v>0</c:v>
                </c:pt>
                <c:pt idx="1733">
                  <c:v>0</c:v>
                </c:pt>
                <c:pt idx="1734">
                  <c:v>15244.589703158452</c:v>
                </c:pt>
                <c:pt idx="1735">
                  <c:v>0</c:v>
                </c:pt>
                <c:pt idx="1736">
                  <c:v>16226.162465054507</c:v>
                </c:pt>
                <c:pt idx="1737">
                  <c:v>0</c:v>
                </c:pt>
                <c:pt idx="1738">
                  <c:v>0</c:v>
                </c:pt>
                <c:pt idx="1739">
                  <c:v>16735.963666010688</c:v>
                </c:pt>
                <c:pt idx="1740">
                  <c:v>0</c:v>
                </c:pt>
                <c:pt idx="1741">
                  <c:v>16216.219971646591</c:v>
                </c:pt>
                <c:pt idx="1742">
                  <c:v>0</c:v>
                </c:pt>
                <c:pt idx="1743">
                  <c:v>0</c:v>
                </c:pt>
                <c:pt idx="1744">
                  <c:v>16319.816389218035</c:v>
                </c:pt>
                <c:pt idx="1745">
                  <c:v>0</c:v>
                </c:pt>
                <c:pt idx="1746">
                  <c:v>19023.170591714097</c:v>
                </c:pt>
                <c:pt idx="1747">
                  <c:v>0</c:v>
                </c:pt>
                <c:pt idx="1748">
                  <c:v>18134.902118650461</c:v>
                </c:pt>
                <c:pt idx="1749">
                  <c:v>0</c:v>
                </c:pt>
                <c:pt idx="1750">
                  <c:v>16023.256825741595</c:v>
                </c:pt>
                <c:pt idx="1751">
                  <c:v>0</c:v>
                </c:pt>
                <c:pt idx="1752">
                  <c:v>15026.996223364651</c:v>
                </c:pt>
                <c:pt idx="1753" formatCode="General">
                  <c:v>0</c:v>
                </c:pt>
                <c:pt idx="1754">
                  <c:v>0</c:v>
                </c:pt>
                <c:pt idx="1755" formatCode="General">
                  <c:v>0</c:v>
                </c:pt>
                <c:pt idx="1756" formatCode="General">
                  <c:v>0</c:v>
                </c:pt>
                <c:pt idx="1757" formatCode="General">
                  <c:v>0</c:v>
                </c:pt>
                <c:pt idx="1758">
                  <c:v>17178.722225581441</c:v>
                </c:pt>
                <c:pt idx="1759" formatCode="General">
                  <c:v>0</c:v>
                </c:pt>
                <c:pt idx="1760">
                  <c:v>18038.847881653684</c:v>
                </c:pt>
                <c:pt idx="1761">
                  <c:v>0</c:v>
                </c:pt>
                <c:pt idx="1762">
                  <c:v>0</c:v>
                </c:pt>
                <c:pt idx="1763">
                  <c:v>18986.677405907441</c:v>
                </c:pt>
                <c:pt idx="1764" formatCode="General">
                  <c:v>0</c:v>
                </c:pt>
                <c:pt idx="1765">
                  <c:v>17598.792960098555</c:v>
                </c:pt>
                <c:pt idx="1766" formatCode="General">
                  <c:v>0</c:v>
                </c:pt>
                <c:pt idx="1767" formatCode="General">
                  <c:v>0</c:v>
                </c:pt>
                <c:pt idx="1768">
                  <c:v>17701.6231095119</c:v>
                </c:pt>
                <c:pt idx="1769">
                  <c:v>0</c:v>
                </c:pt>
                <c:pt idx="1770">
                  <c:v>19781.486688447021</c:v>
                </c:pt>
                <c:pt idx="1771">
                  <c:v>0</c:v>
                </c:pt>
                <c:pt idx="1772">
                  <c:v>19155.150629281576</c:v>
                </c:pt>
                <c:pt idx="1773" formatCode="General">
                  <c:v>0</c:v>
                </c:pt>
                <c:pt idx="1774">
                  <c:v>17306.861089118684</c:v>
                </c:pt>
                <c:pt idx="1775" formatCode="General">
                  <c:v>0</c:v>
                </c:pt>
                <c:pt idx="1776">
                  <c:v>15301.676840795097</c:v>
                </c:pt>
                <c:pt idx="1777">
                  <c:v>0</c:v>
                </c:pt>
                <c:pt idx="1778">
                  <c:v>0</c:v>
                </c:pt>
                <c:pt idx="1779">
                  <c:v>0</c:v>
                </c:pt>
                <c:pt idx="1780">
                  <c:v>0</c:v>
                </c:pt>
                <c:pt idx="1781">
                  <c:v>0</c:v>
                </c:pt>
                <c:pt idx="1782">
                  <c:v>16784.41731340998</c:v>
                </c:pt>
                <c:pt idx="1783">
                  <c:v>0</c:v>
                </c:pt>
                <c:pt idx="1784">
                  <c:v>17796.676622680861</c:v>
                </c:pt>
                <c:pt idx="1785">
                  <c:v>0</c:v>
                </c:pt>
                <c:pt idx="1786">
                  <c:v>0</c:v>
                </c:pt>
                <c:pt idx="1787">
                  <c:v>18103.601076761181</c:v>
                </c:pt>
                <c:pt idx="1788">
                  <c:v>0</c:v>
                </c:pt>
                <c:pt idx="1789">
                  <c:v>17584.990288789413</c:v>
                </c:pt>
                <c:pt idx="1790">
                  <c:v>0</c:v>
                </c:pt>
                <c:pt idx="1791">
                  <c:v>0</c:v>
                </c:pt>
                <c:pt idx="1792">
                  <c:v>17303.116334922368</c:v>
                </c:pt>
                <c:pt idx="1793">
                  <c:v>0</c:v>
                </c:pt>
                <c:pt idx="1794">
                  <c:v>19770.749778032237</c:v>
                </c:pt>
                <c:pt idx="1795">
                  <c:v>0</c:v>
                </c:pt>
                <c:pt idx="1796">
                  <c:v>18169.063023650182</c:v>
                </c:pt>
                <c:pt idx="1797">
                  <c:v>0</c:v>
                </c:pt>
                <c:pt idx="1798">
                  <c:v>16698.794365122521</c:v>
                </c:pt>
                <c:pt idx="1799">
                  <c:v>0</c:v>
                </c:pt>
                <c:pt idx="1800">
                  <c:v>15200.634194900123</c:v>
                </c:pt>
                <c:pt idx="1801" formatCode="General">
                  <c:v>0</c:v>
                </c:pt>
                <c:pt idx="1802">
                  <c:v>0</c:v>
                </c:pt>
                <c:pt idx="1803" formatCode="General">
                  <c:v>0</c:v>
                </c:pt>
                <c:pt idx="1804" formatCode="General">
                  <c:v>0</c:v>
                </c:pt>
                <c:pt idx="1805" formatCode="General">
                  <c:v>0</c:v>
                </c:pt>
                <c:pt idx="1806">
                  <c:v>17479.884021176185</c:v>
                </c:pt>
                <c:pt idx="1807" formatCode="General">
                  <c:v>0</c:v>
                </c:pt>
                <c:pt idx="1808">
                  <c:v>18243.464498907924</c:v>
                </c:pt>
                <c:pt idx="1809">
                  <c:v>0</c:v>
                </c:pt>
                <c:pt idx="1810">
                  <c:v>0</c:v>
                </c:pt>
                <c:pt idx="1811">
                  <c:v>18159.868479209421</c:v>
                </c:pt>
                <c:pt idx="1812" formatCode="General">
                  <c:v>0</c:v>
                </c:pt>
                <c:pt idx="1813">
                  <c:v>17774.262018223137</c:v>
                </c:pt>
                <c:pt idx="1814" formatCode="General">
                  <c:v>0</c:v>
                </c:pt>
                <c:pt idx="1815" formatCode="General">
                  <c:v>0</c:v>
                </c:pt>
                <c:pt idx="1816">
                  <c:v>18105.834682537694</c:v>
                </c:pt>
                <c:pt idx="1817">
                  <c:v>0</c:v>
                </c:pt>
                <c:pt idx="1818">
                  <c:v>20427.457703948032</c:v>
                </c:pt>
                <c:pt idx="1819">
                  <c:v>0</c:v>
                </c:pt>
                <c:pt idx="1820">
                  <c:v>18501.088214941337</c:v>
                </c:pt>
                <c:pt idx="1821" formatCode="General">
                  <c:v>0</c:v>
                </c:pt>
                <c:pt idx="1822">
                  <c:v>16916.26794330182</c:v>
                </c:pt>
                <c:pt idx="1823" formatCode="General">
                  <c:v>0</c:v>
                </c:pt>
                <c:pt idx="1824">
                  <c:v>15070.997270925778</c:v>
                </c:pt>
                <c:pt idx="1825">
                  <c:v>0</c:v>
                </c:pt>
                <c:pt idx="1826">
                  <c:v>0</c:v>
                </c:pt>
                <c:pt idx="1827">
                  <c:v>0</c:v>
                </c:pt>
                <c:pt idx="1828">
                  <c:v>0</c:v>
                </c:pt>
                <c:pt idx="1829">
                  <c:v>0</c:v>
                </c:pt>
                <c:pt idx="1830">
                  <c:v>17028.040908235118</c:v>
                </c:pt>
                <c:pt idx="1831">
                  <c:v>0</c:v>
                </c:pt>
                <c:pt idx="1832">
                  <c:v>18355.094998858225</c:v>
                </c:pt>
                <c:pt idx="1833">
                  <c:v>0</c:v>
                </c:pt>
                <c:pt idx="1834">
                  <c:v>0</c:v>
                </c:pt>
                <c:pt idx="1835">
                  <c:v>18428.199059601866</c:v>
                </c:pt>
                <c:pt idx="1836">
                  <c:v>0</c:v>
                </c:pt>
                <c:pt idx="1837">
                  <c:v>18192.546648314827</c:v>
                </c:pt>
                <c:pt idx="1838">
                  <c:v>0</c:v>
                </c:pt>
                <c:pt idx="1839">
                  <c:v>0</c:v>
                </c:pt>
                <c:pt idx="1840">
                  <c:v>19364.425455518583</c:v>
                </c:pt>
                <c:pt idx="1841">
                  <c:v>0</c:v>
                </c:pt>
                <c:pt idx="1842">
                  <c:v>19578.477100776359</c:v>
                </c:pt>
                <c:pt idx="1843">
                  <c:v>0</c:v>
                </c:pt>
                <c:pt idx="1844">
                  <c:v>18416.296176835091</c:v>
                </c:pt>
                <c:pt idx="1845">
                  <c:v>0</c:v>
                </c:pt>
                <c:pt idx="1846">
                  <c:v>16069.760964599947</c:v>
                </c:pt>
                <c:pt idx="1847">
                  <c:v>0</c:v>
                </c:pt>
                <c:pt idx="1848">
                  <c:v>14982.964530642892</c:v>
                </c:pt>
                <c:pt idx="1849" formatCode="General">
                  <c:v>0</c:v>
                </c:pt>
                <c:pt idx="1850">
                  <c:v>0</c:v>
                </c:pt>
                <c:pt idx="1851" formatCode="General">
                  <c:v>0</c:v>
                </c:pt>
                <c:pt idx="1852" formatCode="General">
                  <c:v>0</c:v>
                </c:pt>
                <c:pt idx="1853" formatCode="General">
                  <c:v>0</c:v>
                </c:pt>
                <c:pt idx="1854">
                  <c:v>17532.815776970841</c:v>
                </c:pt>
                <c:pt idx="1855" formatCode="General">
                  <c:v>0</c:v>
                </c:pt>
                <c:pt idx="1856">
                  <c:v>18160.203759471096</c:v>
                </c:pt>
                <c:pt idx="1857">
                  <c:v>0</c:v>
                </c:pt>
                <c:pt idx="1858">
                  <c:v>0</c:v>
                </c:pt>
                <c:pt idx="1859">
                  <c:v>18278.109852353416</c:v>
                </c:pt>
                <c:pt idx="1860" formatCode="General">
                  <c:v>0</c:v>
                </c:pt>
                <c:pt idx="1861">
                  <c:v>18106.89790111547</c:v>
                </c:pt>
                <c:pt idx="1862" formatCode="General">
                  <c:v>0</c:v>
                </c:pt>
                <c:pt idx="1863" formatCode="General">
                  <c:v>0</c:v>
                </c:pt>
                <c:pt idx="1864">
                  <c:v>19152.310109199105</c:v>
                </c:pt>
                <c:pt idx="1865">
                  <c:v>0</c:v>
                </c:pt>
                <c:pt idx="1866">
                  <c:v>20483.903643929181</c:v>
                </c:pt>
                <c:pt idx="1867">
                  <c:v>0</c:v>
                </c:pt>
                <c:pt idx="1868">
                  <c:v>18571.665821612653</c:v>
                </c:pt>
                <c:pt idx="1869" formatCode="General">
                  <c:v>0</c:v>
                </c:pt>
                <c:pt idx="1870">
                  <c:v>16013.298797415038</c:v>
                </c:pt>
                <c:pt idx="1871" formatCode="General">
                  <c:v>0</c:v>
                </c:pt>
                <c:pt idx="1872">
                  <c:v>15130.503315543114</c:v>
                </c:pt>
                <c:pt idx="1873">
                  <c:v>0</c:v>
                </c:pt>
                <c:pt idx="1874">
                  <c:v>0</c:v>
                </c:pt>
                <c:pt idx="1875">
                  <c:v>0</c:v>
                </c:pt>
                <c:pt idx="1876">
                  <c:v>0</c:v>
                </c:pt>
                <c:pt idx="1877">
                  <c:v>0</c:v>
                </c:pt>
                <c:pt idx="1878">
                  <c:v>15704.594082790012</c:v>
                </c:pt>
                <c:pt idx="1879">
                  <c:v>0</c:v>
                </c:pt>
                <c:pt idx="1880">
                  <c:v>17864.650113414653</c:v>
                </c:pt>
                <c:pt idx="1881">
                  <c:v>0</c:v>
                </c:pt>
                <c:pt idx="1882">
                  <c:v>0</c:v>
                </c:pt>
                <c:pt idx="1883">
                  <c:v>19019.278496299092</c:v>
                </c:pt>
                <c:pt idx="1884">
                  <c:v>0</c:v>
                </c:pt>
                <c:pt idx="1885">
                  <c:v>18961.435560085003</c:v>
                </c:pt>
                <c:pt idx="1886">
                  <c:v>0</c:v>
                </c:pt>
                <c:pt idx="1887">
                  <c:v>0</c:v>
                </c:pt>
                <c:pt idx="1888">
                  <c:v>19757.403351356908</c:v>
                </c:pt>
                <c:pt idx="1889">
                  <c:v>0</c:v>
                </c:pt>
                <c:pt idx="1890">
                  <c:v>19598.089029997274</c:v>
                </c:pt>
                <c:pt idx="1891">
                  <c:v>0</c:v>
                </c:pt>
                <c:pt idx="1892">
                  <c:v>18491.187341692625</c:v>
                </c:pt>
                <c:pt idx="1893">
                  <c:v>0</c:v>
                </c:pt>
                <c:pt idx="1894">
                  <c:v>17477.305868531832</c:v>
                </c:pt>
                <c:pt idx="1895">
                  <c:v>0</c:v>
                </c:pt>
                <c:pt idx="1896">
                  <c:v>15147.389389552342</c:v>
                </c:pt>
                <c:pt idx="1897" formatCode="General">
                  <c:v>0</c:v>
                </c:pt>
                <c:pt idx="1898">
                  <c:v>0</c:v>
                </c:pt>
                <c:pt idx="1899" formatCode="General">
                  <c:v>0</c:v>
                </c:pt>
                <c:pt idx="1900" formatCode="General">
                  <c:v>0</c:v>
                </c:pt>
                <c:pt idx="1901" formatCode="General">
                  <c:v>0</c:v>
                </c:pt>
                <c:pt idx="1902">
                  <c:v>16321.221425755106</c:v>
                </c:pt>
                <c:pt idx="1903" formatCode="General">
                  <c:v>0</c:v>
                </c:pt>
                <c:pt idx="1904">
                  <c:v>17825.45224623015</c:v>
                </c:pt>
                <c:pt idx="1905">
                  <c:v>0</c:v>
                </c:pt>
                <c:pt idx="1906">
                  <c:v>0</c:v>
                </c:pt>
                <c:pt idx="1907">
                  <c:v>17913.380128214358</c:v>
                </c:pt>
                <c:pt idx="1908" formatCode="General">
                  <c:v>0</c:v>
                </c:pt>
                <c:pt idx="1909">
                  <c:v>17591.211769723675</c:v>
                </c:pt>
                <c:pt idx="1910" formatCode="General">
                  <c:v>0</c:v>
                </c:pt>
                <c:pt idx="1911" formatCode="General">
                  <c:v>0</c:v>
                </c:pt>
                <c:pt idx="1912">
                  <c:v>17794.799306945562</c:v>
                </c:pt>
                <c:pt idx="1913">
                  <c:v>0</c:v>
                </c:pt>
                <c:pt idx="1914">
                  <c:v>20103.516924824358</c:v>
                </c:pt>
                <c:pt idx="1915">
                  <c:v>0</c:v>
                </c:pt>
                <c:pt idx="1916">
                  <c:v>19766.436546552672</c:v>
                </c:pt>
                <c:pt idx="1917" formatCode="General">
                  <c:v>0</c:v>
                </c:pt>
                <c:pt idx="1918">
                  <c:v>16780.421957154245</c:v>
                </c:pt>
                <c:pt idx="1919" formatCode="General">
                  <c:v>0</c:v>
                </c:pt>
                <c:pt idx="1920">
                  <c:v>16053.862571950891</c:v>
                </c:pt>
                <c:pt idx="1921">
                  <c:v>0</c:v>
                </c:pt>
                <c:pt idx="1922">
                  <c:v>0</c:v>
                </c:pt>
                <c:pt idx="1923">
                  <c:v>0</c:v>
                </c:pt>
                <c:pt idx="1924">
                  <c:v>0</c:v>
                </c:pt>
                <c:pt idx="1925">
                  <c:v>0</c:v>
                </c:pt>
                <c:pt idx="1926">
                  <c:v>18810.47681398044</c:v>
                </c:pt>
                <c:pt idx="1927">
                  <c:v>0</c:v>
                </c:pt>
                <c:pt idx="1928">
                  <c:v>20124.78036592924</c:v>
                </c:pt>
                <c:pt idx="1929">
                  <c:v>0</c:v>
                </c:pt>
                <c:pt idx="1930">
                  <c:v>0</c:v>
                </c:pt>
                <c:pt idx="1931">
                  <c:v>19787.041364472869</c:v>
                </c:pt>
                <c:pt idx="1932">
                  <c:v>0</c:v>
                </c:pt>
                <c:pt idx="1933">
                  <c:v>19991.085968578773</c:v>
                </c:pt>
                <c:pt idx="1934">
                  <c:v>0</c:v>
                </c:pt>
                <c:pt idx="1935">
                  <c:v>0</c:v>
                </c:pt>
                <c:pt idx="1936">
                  <c:v>20081.88736723653</c:v>
                </c:pt>
                <c:pt idx="1937">
                  <c:v>0</c:v>
                </c:pt>
                <c:pt idx="1938">
                  <c:v>21445.858391634109</c:v>
                </c:pt>
                <c:pt idx="1939">
                  <c:v>0</c:v>
                </c:pt>
                <c:pt idx="1940">
                  <c:v>20181.662269520741</c:v>
                </c:pt>
                <c:pt idx="1941">
                  <c:v>0</c:v>
                </c:pt>
                <c:pt idx="1942">
                  <c:v>18063.164280808742</c:v>
                </c:pt>
                <c:pt idx="1943">
                  <c:v>0</c:v>
                </c:pt>
                <c:pt idx="1944">
                  <c:v>16387.266133279263</c:v>
                </c:pt>
                <c:pt idx="1945" formatCode="General">
                  <c:v>0</c:v>
                </c:pt>
                <c:pt idx="1946">
                  <c:v>0</c:v>
                </c:pt>
                <c:pt idx="1947" formatCode="General">
                  <c:v>0</c:v>
                </c:pt>
                <c:pt idx="1948" formatCode="General">
                  <c:v>0</c:v>
                </c:pt>
                <c:pt idx="1949" formatCode="General">
                  <c:v>0</c:v>
                </c:pt>
                <c:pt idx="1950">
                  <c:v>18715.515862503649</c:v>
                </c:pt>
                <c:pt idx="1951" formatCode="General">
                  <c:v>0</c:v>
                </c:pt>
                <c:pt idx="1952">
                  <c:v>19558.847772405094</c:v>
                </c:pt>
                <c:pt idx="1953">
                  <c:v>0</c:v>
                </c:pt>
                <c:pt idx="1954">
                  <c:v>0</c:v>
                </c:pt>
                <c:pt idx="1955">
                  <c:v>19124.872601681076</c:v>
                </c:pt>
                <c:pt idx="1956" formatCode="General">
                  <c:v>0</c:v>
                </c:pt>
                <c:pt idx="1957">
                  <c:v>19323.223263344251</c:v>
                </c:pt>
                <c:pt idx="1958" formatCode="General">
                  <c:v>0</c:v>
                </c:pt>
                <c:pt idx="1959" formatCode="General">
                  <c:v>0</c:v>
                </c:pt>
                <c:pt idx="1960">
                  <c:v>20689.692384817194</c:v>
                </c:pt>
                <c:pt idx="1961">
                  <c:v>0</c:v>
                </c:pt>
                <c:pt idx="1962">
                  <c:v>20826.787188047849</c:v>
                </c:pt>
                <c:pt idx="1963">
                  <c:v>0</c:v>
                </c:pt>
                <c:pt idx="1964">
                  <c:v>20349.806919430397</c:v>
                </c:pt>
                <c:pt idx="1965" formatCode="General">
                  <c:v>0</c:v>
                </c:pt>
                <c:pt idx="1966">
                  <c:v>18182.205840435148</c:v>
                </c:pt>
                <c:pt idx="1967" formatCode="General">
                  <c:v>0</c:v>
                </c:pt>
                <c:pt idx="1968">
                  <c:v>16109.762304636899</c:v>
                </c:pt>
                <c:pt idx="1969">
                  <c:v>0</c:v>
                </c:pt>
                <c:pt idx="1970">
                  <c:v>0</c:v>
                </c:pt>
                <c:pt idx="1971">
                  <c:v>0</c:v>
                </c:pt>
                <c:pt idx="1972">
                  <c:v>0</c:v>
                </c:pt>
                <c:pt idx="1973">
                  <c:v>0</c:v>
                </c:pt>
                <c:pt idx="1974">
                  <c:v>18736.391088251428</c:v>
                </c:pt>
                <c:pt idx="1975">
                  <c:v>0</c:v>
                </c:pt>
                <c:pt idx="1976">
                  <c:v>19745.557372204708</c:v>
                </c:pt>
                <c:pt idx="1977">
                  <c:v>0</c:v>
                </c:pt>
                <c:pt idx="1978">
                  <c:v>0</c:v>
                </c:pt>
                <c:pt idx="1979">
                  <c:v>19417.35627232413</c:v>
                </c:pt>
                <c:pt idx="1980">
                  <c:v>0</c:v>
                </c:pt>
                <c:pt idx="1981">
                  <c:v>19666.050805276882</c:v>
                </c:pt>
                <c:pt idx="1982">
                  <c:v>0</c:v>
                </c:pt>
                <c:pt idx="1983">
                  <c:v>0</c:v>
                </c:pt>
                <c:pt idx="1984">
                  <c:v>19722.487369461403</c:v>
                </c:pt>
                <c:pt idx="1985">
                  <c:v>0</c:v>
                </c:pt>
                <c:pt idx="1986">
                  <c:v>21447.11852187763</c:v>
                </c:pt>
                <c:pt idx="1987">
                  <c:v>0</c:v>
                </c:pt>
                <c:pt idx="1988">
                  <c:v>20006.220098922873</c:v>
                </c:pt>
                <c:pt idx="1989">
                  <c:v>0</c:v>
                </c:pt>
                <c:pt idx="1990">
                  <c:v>18283.580751621506</c:v>
                </c:pt>
                <c:pt idx="1991">
                  <c:v>0</c:v>
                </c:pt>
                <c:pt idx="1992">
                  <c:v>16313.092246903141</c:v>
                </c:pt>
                <c:pt idx="1993" formatCode="General">
                  <c:v>0</c:v>
                </c:pt>
                <c:pt idx="1994">
                  <c:v>0</c:v>
                </c:pt>
                <c:pt idx="1995" formatCode="General">
                  <c:v>0</c:v>
                </c:pt>
                <c:pt idx="1996" formatCode="General">
                  <c:v>0</c:v>
                </c:pt>
                <c:pt idx="1997" formatCode="General">
                  <c:v>0</c:v>
                </c:pt>
                <c:pt idx="1998">
                  <c:v>19218.497176958241</c:v>
                </c:pt>
                <c:pt idx="1999" formatCode="General">
                  <c:v>0</c:v>
                </c:pt>
                <c:pt idx="2000">
                  <c:v>20723.153479392724</c:v>
                </c:pt>
                <c:pt idx="2001">
                  <c:v>0</c:v>
                </c:pt>
                <c:pt idx="2002">
                  <c:v>0</c:v>
                </c:pt>
                <c:pt idx="2003">
                  <c:v>21566.136396096656</c:v>
                </c:pt>
                <c:pt idx="2004" formatCode="General">
                  <c:v>0</c:v>
                </c:pt>
                <c:pt idx="2005">
                  <c:v>20206.564088305779</c:v>
                </c:pt>
                <c:pt idx="2006" formatCode="General">
                  <c:v>0</c:v>
                </c:pt>
                <c:pt idx="2007" formatCode="General">
                  <c:v>0</c:v>
                </c:pt>
                <c:pt idx="2008">
                  <c:v>21188.354896169178</c:v>
                </c:pt>
                <c:pt idx="2009">
                  <c:v>0</c:v>
                </c:pt>
                <c:pt idx="2010">
                  <c:v>22339.883619827739</c:v>
                </c:pt>
                <c:pt idx="2011">
                  <c:v>0</c:v>
                </c:pt>
                <c:pt idx="2012">
                  <c:v>20716.102194187006</c:v>
                </c:pt>
                <c:pt idx="2013" formatCode="General">
                  <c:v>0</c:v>
                </c:pt>
                <c:pt idx="2014">
                  <c:v>18847.776180278823</c:v>
                </c:pt>
                <c:pt idx="2015" formatCode="General">
                  <c:v>0</c:v>
                </c:pt>
                <c:pt idx="2016">
                  <c:v>16699.692133828314</c:v>
                </c:pt>
                <c:pt idx="2017">
                  <c:v>0</c:v>
                </c:pt>
                <c:pt idx="2018">
                  <c:v>0</c:v>
                </c:pt>
                <c:pt idx="2019">
                  <c:v>0</c:v>
                </c:pt>
                <c:pt idx="2020">
                  <c:v>0</c:v>
                </c:pt>
                <c:pt idx="2021">
                  <c:v>0</c:v>
                </c:pt>
                <c:pt idx="2022">
                  <c:v>19567.523231853142</c:v>
                </c:pt>
                <c:pt idx="2023">
                  <c:v>0</c:v>
                </c:pt>
                <c:pt idx="2024">
                  <c:v>21011.114744071223</c:v>
                </c:pt>
                <c:pt idx="2025">
                  <c:v>0</c:v>
                </c:pt>
                <c:pt idx="2026">
                  <c:v>0</c:v>
                </c:pt>
                <c:pt idx="2027">
                  <c:v>21499.370443729811</c:v>
                </c:pt>
                <c:pt idx="2028">
                  <c:v>0</c:v>
                </c:pt>
                <c:pt idx="2029">
                  <c:v>21670.943337723569</c:v>
                </c:pt>
                <c:pt idx="2030">
                  <c:v>0</c:v>
                </c:pt>
                <c:pt idx="2031">
                  <c:v>0</c:v>
                </c:pt>
                <c:pt idx="2032">
                  <c:v>21952.885362339795</c:v>
                </c:pt>
                <c:pt idx="2033">
                  <c:v>0</c:v>
                </c:pt>
                <c:pt idx="2034">
                  <c:v>23097.827384944139</c:v>
                </c:pt>
                <c:pt idx="2035">
                  <c:v>0</c:v>
                </c:pt>
                <c:pt idx="2036">
                  <c:v>21095.119163824598</c:v>
                </c:pt>
                <c:pt idx="2037">
                  <c:v>0</c:v>
                </c:pt>
                <c:pt idx="2038">
                  <c:v>18906.595859337474</c:v>
                </c:pt>
                <c:pt idx="2039">
                  <c:v>0</c:v>
                </c:pt>
                <c:pt idx="2040">
                  <c:v>17454.148430439684</c:v>
                </c:pt>
                <c:pt idx="2041" formatCode="General">
                  <c:v>0</c:v>
                </c:pt>
                <c:pt idx="2042">
                  <c:v>0</c:v>
                </c:pt>
                <c:pt idx="2043" formatCode="General">
                  <c:v>0</c:v>
                </c:pt>
                <c:pt idx="2044" formatCode="General">
                  <c:v>0</c:v>
                </c:pt>
                <c:pt idx="2045" formatCode="General">
                  <c:v>0</c:v>
                </c:pt>
                <c:pt idx="2046">
                  <c:v>18308.488683558724</c:v>
                </c:pt>
                <c:pt idx="2047" formatCode="General">
                  <c:v>0</c:v>
                </c:pt>
                <c:pt idx="2048">
                  <c:v>20018.838181350107</c:v>
                </c:pt>
                <c:pt idx="2049">
                  <c:v>0</c:v>
                </c:pt>
                <c:pt idx="2050">
                  <c:v>0</c:v>
                </c:pt>
                <c:pt idx="2051">
                  <c:v>21142.755058753293</c:v>
                </c:pt>
                <c:pt idx="2052" formatCode="General">
                  <c:v>0</c:v>
                </c:pt>
                <c:pt idx="2053">
                  <c:v>20773.016149876137</c:v>
                </c:pt>
                <c:pt idx="2054" formatCode="General">
                  <c:v>0</c:v>
                </c:pt>
                <c:pt idx="2055" formatCode="General">
                  <c:v>0</c:v>
                </c:pt>
                <c:pt idx="2056">
                  <c:v>20630.552369077392</c:v>
                </c:pt>
                <c:pt idx="2057">
                  <c:v>0</c:v>
                </c:pt>
                <c:pt idx="2058">
                  <c:v>22697.691661403675</c:v>
                </c:pt>
                <c:pt idx="2059">
                  <c:v>0</c:v>
                </c:pt>
                <c:pt idx="2060">
                  <c:v>20982.175966343846</c:v>
                </c:pt>
                <c:pt idx="2061" formatCode="General">
                  <c:v>0</c:v>
                </c:pt>
                <c:pt idx="2062">
                  <c:v>19895.860598143379</c:v>
                </c:pt>
                <c:pt idx="2063" formatCode="General">
                  <c:v>0</c:v>
                </c:pt>
                <c:pt idx="2064">
                  <c:v>17691.404162596675</c:v>
                </c:pt>
                <c:pt idx="2065">
                  <c:v>0</c:v>
                </c:pt>
                <c:pt idx="2066">
                  <c:v>0</c:v>
                </c:pt>
                <c:pt idx="2067">
                  <c:v>0</c:v>
                </c:pt>
                <c:pt idx="2068">
                  <c:v>0</c:v>
                </c:pt>
                <c:pt idx="2069">
                  <c:v>0</c:v>
                </c:pt>
                <c:pt idx="2070">
                  <c:v>18552.625843934173</c:v>
                </c:pt>
                <c:pt idx="2071">
                  <c:v>0</c:v>
                </c:pt>
                <c:pt idx="2072">
                  <c:v>19851.733385177304</c:v>
                </c:pt>
                <c:pt idx="2073">
                  <c:v>0</c:v>
                </c:pt>
                <c:pt idx="2074">
                  <c:v>0</c:v>
                </c:pt>
                <c:pt idx="2075">
                  <c:v>19142.347386212987</c:v>
                </c:pt>
                <c:pt idx="2076">
                  <c:v>0</c:v>
                </c:pt>
                <c:pt idx="2077">
                  <c:v>19450.573945118183</c:v>
                </c:pt>
                <c:pt idx="2078">
                  <c:v>0</c:v>
                </c:pt>
                <c:pt idx="2079">
                  <c:v>0</c:v>
                </c:pt>
                <c:pt idx="2080">
                  <c:v>21259.757608203618</c:v>
                </c:pt>
                <c:pt idx="2081">
                  <c:v>0</c:v>
                </c:pt>
                <c:pt idx="2082">
                  <c:v>22139.360941070077</c:v>
                </c:pt>
                <c:pt idx="2083">
                  <c:v>0</c:v>
                </c:pt>
                <c:pt idx="2084">
                  <c:v>19947.932966129301</c:v>
                </c:pt>
                <c:pt idx="2085">
                  <c:v>0</c:v>
                </c:pt>
                <c:pt idx="2086">
                  <c:v>18839.588395374994</c:v>
                </c:pt>
                <c:pt idx="2087">
                  <c:v>0</c:v>
                </c:pt>
                <c:pt idx="2088">
                  <c:v>17534.293059278763</c:v>
                </c:pt>
                <c:pt idx="2089" formatCode="General">
                  <c:v>0</c:v>
                </c:pt>
                <c:pt idx="2090">
                  <c:v>0</c:v>
                </c:pt>
                <c:pt idx="2091" formatCode="General">
                  <c:v>0</c:v>
                </c:pt>
                <c:pt idx="2092" formatCode="General">
                  <c:v>0</c:v>
                </c:pt>
                <c:pt idx="2093" formatCode="General">
                  <c:v>0</c:v>
                </c:pt>
                <c:pt idx="2094">
                  <c:v>20363.359749673276</c:v>
                </c:pt>
                <c:pt idx="2095" formatCode="General">
                  <c:v>0</c:v>
                </c:pt>
                <c:pt idx="2096">
                  <c:v>21842.014356258431</c:v>
                </c:pt>
                <c:pt idx="2097">
                  <c:v>0</c:v>
                </c:pt>
                <c:pt idx="2098">
                  <c:v>0</c:v>
                </c:pt>
                <c:pt idx="2099">
                  <c:v>21927.657478100271</c:v>
                </c:pt>
                <c:pt idx="2100" formatCode="General">
                  <c:v>0</c:v>
                </c:pt>
                <c:pt idx="2101">
                  <c:v>21495.560319743669</c:v>
                </c:pt>
                <c:pt idx="2102" formatCode="General">
                  <c:v>0</c:v>
                </c:pt>
                <c:pt idx="2103" formatCode="General">
                  <c:v>0</c:v>
                </c:pt>
                <c:pt idx="2104">
                  <c:v>23644.693915115498</c:v>
                </c:pt>
                <c:pt idx="2105">
                  <c:v>0</c:v>
                </c:pt>
                <c:pt idx="2106">
                  <c:v>22759.656619481542</c:v>
                </c:pt>
                <c:pt idx="2107">
                  <c:v>0</c:v>
                </c:pt>
                <c:pt idx="2108">
                  <c:v>20772.711260350712</c:v>
                </c:pt>
                <c:pt idx="2109" formatCode="General">
                  <c:v>0</c:v>
                </c:pt>
                <c:pt idx="2110">
                  <c:v>19737.571909488885</c:v>
                </c:pt>
                <c:pt idx="2111" formatCode="General">
                  <c:v>0</c:v>
                </c:pt>
                <c:pt idx="2112">
                  <c:v>17722.948241331123</c:v>
                </c:pt>
                <c:pt idx="2113">
                  <c:v>0</c:v>
                </c:pt>
                <c:pt idx="2114">
                  <c:v>0</c:v>
                </c:pt>
                <c:pt idx="2115">
                  <c:v>0</c:v>
                </c:pt>
                <c:pt idx="2116">
                  <c:v>0</c:v>
                </c:pt>
                <c:pt idx="2117">
                  <c:v>0</c:v>
                </c:pt>
                <c:pt idx="2118">
                  <c:v>20501.958487169966</c:v>
                </c:pt>
                <c:pt idx="2119">
                  <c:v>0</c:v>
                </c:pt>
                <c:pt idx="2120">
                  <c:v>21525.593641635762</c:v>
                </c:pt>
                <c:pt idx="2121">
                  <c:v>0</c:v>
                </c:pt>
                <c:pt idx="2122">
                  <c:v>0</c:v>
                </c:pt>
                <c:pt idx="2123">
                  <c:v>21228.280325245898</c:v>
                </c:pt>
                <c:pt idx="2124">
                  <c:v>0</c:v>
                </c:pt>
                <c:pt idx="2125">
                  <c:v>21403.158404238289</c:v>
                </c:pt>
                <c:pt idx="2126">
                  <c:v>0</c:v>
                </c:pt>
                <c:pt idx="2127">
                  <c:v>0</c:v>
                </c:pt>
                <c:pt idx="2128">
                  <c:v>23580.157668939821</c:v>
                </c:pt>
                <c:pt idx="2129">
                  <c:v>0</c:v>
                </c:pt>
                <c:pt idx="2130">
                  <c:v>22707.113368383252</c:v>
                </c:pt>
                <c:pt idx="2131">
                  <c:v>0</c:v>
                </c:pt>
                <c:pt idx="2132">
                  <c:v>21432.506697124725</c:v>
                </c:pt>
                <c:pt idx="2133">
                  <c:v>0</c:v>
                </c:pt>
                <c:pt idx="2134">
                  <c:v>18735.418938070303</c:v>
                </c:pt>
                <c:pt idx="2135">
                  <c:v>0</c:v>
                </c:pt>
                <c:pt idx="2136">
                  <c:v>17743.634717085584</c:v>
                </c:pt>
                <c:pt idx="2137" formatCode="General">
                  <c:v>0</c:v>
                </c:pt>
                <c:pt idx="2138">
                  <c:v>0</c:v>
                </c:pt>
                <c:pt idx="2139" formatCode="General">
                  <c:v>0</c:v>
                </c:pt>
                <c:pt idx="2140" formatCode="General">
                  <c:v>0</c:v>
                </c:pt>
                <c:pt idx="2141" formatCode="General">
                  <c:v>0</c:v>
                </c:pt>
                <c:pt idx="2142">
                  <c:v>19764.604536122832</c:v>
                </c:pt>
                <c:pt idx="2143" formatCode="General">
                  <c:v>0</c:v>
                </c:pt>
                <c:pt idx="2144">
                  <c:v>21144.661454391029</c:v>
                </c:pt>
                <c:pt idx="2145">
                  <c:v>0</c:v>
                </c:pt>
                <c:pt idx="2146">
                  <c:v>0</c:v>
                </c:pt>
                <c:pt idx="2147">
                  <c:v>21700.950360182258</c:v>
                </c:pt>
                <c:pt idx="2148" formatCode="General">
                  <c:v>0</c:v>
                </c:pt>
                <c:pt idx="2149">
                  <c:v>20998.005361131258</c:v>
                </c:pt>
                <c:pt idx="2150" formatCode="General">
                  <c:v>0</c:v>
                </c:pt>
                <c:pt idx="2151" formatCode="General">
                  <c:v>0</c:v>
                </c:pt>
                <c:pt idx="2152">
                  <c:v>23196.156561030657</c:v>
                </c:pt>
                <c:pt idx="2153">
                  <c:v>0</c:v>
                </c:pt>
                <c:pt idx="2154">
                  <c:v>22903.783079793251</c:v>
                </c:pt>
                <c:pt idx="2155">
                  <c:v>0</c:v>
                </c:pt>
                <c:pt idx="2156">
                  <c:v>20988.631728945977</c:v>
                </c:pt>
                <c:pt idx="2157" formatCode="General">
                  <c:v>0</c:v>
                </c:pt>
                <c:pt idx="2158">
                  <c:v>19330.733697601841</c:v>
                </c:pt>
                <c:pt idx="2159" formatCode="General">
                  <c:v>0</c:v>
                </c:pt>
                <c:pt idx="2160">
                  <c:v>17799.54308425017</c:v>
                </c:pt>
                <c:pt idx="2161">
                  <c:v>0</c:v>
                </c:pt>
                <c:pt idx="2162">
                  <c:v>0</c:v>
                </c:pt>
                <c:pt idx="2163">
                  <c:v>0</c:v>
                </c:pt>
                <c:pt idx="2164">
                  <c:v>0</c:v>
                </c:pt>
                <c:pt idx="2165">
                  <c:v>0</c:v>
                </c:pt>
                <c:pt idx="2166">
                  <c:v>20436.67957606454</c:v>
                </c:pt>
                <c:pt idx="2167">
                  <c:v>0</c:v>
                </c:pt>
                <c:pt idx="2168">
                  <c:v>21338.871585644654</c:v>
                </c:pt>
                <c:pt idx="2169">
                  <c:v>0</c:v>
                </c:pt>
                <c:pt idx="2170">
                  <c:v>0</c:v>
                </c:pt>
                <c:pt idx="2171">
                  <c:v>21848.657897038858</c:v>
                </c:pt>
                <c:pt idx="2172">
                  <c:v>0</c:v>
                </c:pt>
                <c:pt idx="2173">
                  <c:v>21260.005136724809</c:v>
                </c:pt>
                <c:pt idx="2174">
                  <c:v>0</c:v>
                </c:pt>
                <c:pt idx="2175">
                  <c:v>0</c:v>
                </c:pt>
                <c:pt idx="2176">
                  <c:v>22123.531560092975</c:v>
                </c:pt>
                <c:pt idx="2177">
                  <c:v>0</c:v>
                </c:pt>
                <c:pt idx="2178">
                  <c:v>22367.257122482424</c:v>
                </c:pt>
                <c:pt idx="2179">
                  <c:v>0</c:v>
                </c:pt>
                <c:pt idx="2180">
                  <c:v>20740.399778596322</c:v>
                </c:pt>
                <c:pt idx="2181">
                  <c:v>0</c:v>
                </c:pt>
                <c:pt idx="2182">
                  <c:v>19014.190698423678</c:v>
                </c:pt>
                <c:pt idx="2183">
                  <c:v>0</c:v>
                </c:pt>
                <c:pt idx="2184">
                  <c:v>17893.189626901029</c:v>
                </c:pt>
                <c:pt idx="2185" formatCode="General">
                  <c:v>0</c:v>
                </c:pt>
                <c:pt idx="2186">
                  <c:v>0</c:v>
                </c:pt>
                <c:pt idx="2187" formatCode="General">
                  <c:v>0</c:v>
                </c:pt>
                <c:pt idx="2188" formatCode="General">
                  <c:v>0</c:v>
                </c:pt>
                <c:pt idx="2189" formatCode="General">
                  <c:v>0</c:v>
                </c:pt>
                <c:pt idx="2190">
                  <c:v>19025.497102000343</c:v>
                </c:pt>
                <c:pt idx="2191" formatCode="General">
                  <c:v>0</c:v>
                </c:pt>
                <c:pt idx="2192">
                  <c:v>21122.878170538719</c:v>
                </c:pt>
                <c:pt idx="2193">
                  <c:v>0</c:v>
                </c:pt>
                <c:pt idx="2194">
                  <c:v>0</c:v>
                </c:pt>
                <c:pt idx="2195">
                  <c:v>20508.173842179625</c:v>
                </c:pt>
                <c:pt idx="2196" formatCode="General">
                  <c:v>0</c:v>
                </c:pt>
                <c:pt idx="2197">
                  <c:v>20478.81723441929</c:v>
                </c:pt>
                <c:pt idx="2198" formatCode="General">
                  <c:v>0</c:v>
                </c:pt>
                <c:pt idx="2199" formatCode="General">
                  <c:v>0</c:v>
                </c:pt>
                <c:pt idx="2200">
                  <c:v>22850.296147659443</c:v>
                </c:pt>
                <c:pt idx="2201">
                  <c:v>0</c:v>
                </c:pt>
                <c:pt idx="2202">
                  <c:v>22264.137082632355</c:v>
                </c:pt>
                <c:pt idx="2203">
                  <c:v>0</c:v>
                </c:pt>
                <c:pt idx="2204">
                  <c:v>20295.740943211254</c:v>
                </c:pt>
                <c:pt idx="2205" formatCode="General">
                  <c:v>0</c:v>
                </c:pt>
                <c:pt idx="2206">
                  <c:v>19185.942959595817</c:v>
                </c:pt>
                <c:pt idx="2207" formatCode="General">
                  <c:v>0</c:v>
                </c:pt>
                <c:pt idx="2208">
                  <c:v>16682.876600157128</c:v>
                </c:pt>
                <c:pt idx="2209">
                  <c:v>0</c:v>
                </c:pt>
                <c:pt idx="2210">
                  <c:v>0</c:v>
                </c:pt>
                <c:pt idx="2211">
                  <c:v>0</c:v>
                </c:pt>
                <c:pt idx="2212">
                  <c:v>0</c:v>
                </c:pt>
                <c:pt idx="2213">
                  <c:v>0</c:v>
                </c:pt>
                <c:pt idx="2214">
                  <c:v>17878.028211756457</c:v>
                </c:pt>
                <c:pt idx="2215">
                  <c:v>0</c:v>
                </c:pt>
                <c:pt idx="2216">
                  <c:v>19541.339879950963</c:v>
                </c:pt>
                <c:pt idx="2217">
                  <c:v>0</c:v>
                </c:pt>
                <c:pt idx="2218">
                  <c:v>0</c:v>
                </c:pt>
                <c:pt idx="2219">
                  <c:v>20031.652628877018</c:v>
                </c:pt>
                <c:pt idx="2220">
                  <c:v>0</c:v>
                </c:pt>
                <c:pt idx="2221">
                  <c:v>21065.25920500619</c:v>
                </c:pt>
                <c:pt idx="2222">
                  <c:v>0</c:v>
                </c:pt>
                <c:pt idx="2223">
                  <c:v>0</c:v>
                </c:pt>
                <c:pt idx="2224">
                  <c:v>21413.207621042937</c:v>
                </c:pt>
                <c:pt idx="2225">
                  <c:v>0</c:v>
                </c:pt>
                <c:pt idx="2226">
                  <c:v>20843.154707751484</c:v>
                </c:pt>
                <c:pt idx="2227">
                  <c:v>0</c:v>
                </c:pt>
                <c:pt idx="2228">
                  <c:v>20275.800537625313</c:v>
                </c:pt>
                <c:pt idx="2229">
                  <c:v>0</c:v>
                </c:pt>
                <c:pt idx="2230">
                  <c:v>17849.699785997167</c:v>
                </c:pt>
                <c:pt idx="2231">
                  <c:v>0</c:v>
                </c:pt>
                <c:pt idx="2232">
                  <c:v>16656.322766204688</c:v>
                </c:pt>
                <c:pt idx="2233" formatCode="General">
                  <c:v>0</c:v>
                </c:pt>
                <c:pt idx="2234">
                  <c:v>0</c:v>
                </c:pt>
                <c:pt idx="2235" formatCode="General">
                  <c:v>0</c:v>
                </c:pt>
                <c:pt idx="2236" formatCode="General">
                  <c:v>0</c:v>
                </c:pt>
                <c:pt idx="2237" formatCode="General">
                  <c:v>0</c:v>
                </c:pt>
                <c:pt idx="2238">
                  <c:v>17548.87517582651</c:v>
                </c:pt>
                <c:pt idx="2239" formatCode="General">
                  <c:v>0</c:v>
                </c:pt>
                <c:pt idx="2240">
                  <c:v>19022.122923329622</c:v>
                </c:pt>
                <c:pt idx="2241">
                  <c:v>0</c:v>
                </c:pt>
                <c:pt idx="2242">
                  <c:v>0</c:v>
                </c:pt>
                <c:pt idx="2243">
                  <c:v>19322.179511580078</c:v>
                </c:pt>
                <c:pt idx="2244" formatCode="General">
                  <c:v>0</c:v>
                </c:pt>
                <c:pt idx="2245">
                  <c:v>19679.269433623824</c:v>
                </c:pt>
                <c:pt idx="2246" formatCode="General">
                  <c:v>0</c:v>
                </c:pt>
                <c:pt idx="2247" formatCode="General">
                  <c:v>0</c:v>
                </c:pt>
                <c:pt idx="2248">
                  <c:v>21440.550405431721</c:v>
                </c:pt>
                <c:pt idx="2249">
                  <c:v>0</c:v>
                </c:pt>
                <c:pt idx="2250">
                  <c:v>21483.382825652472</c:v>
                </c:pt>
                <c:pt idx="2251">
                  <c:v>0</c:v>
                </c:pt>
                <c:pt idx="2252">
                  <c:v>20254.491409822978</c:v>
                </c:pt>
                <c:pt idx="2253" formatCode="General">
                  <c:v>0</c:v>
                </c:pt>
                <c:pt idx="2254">
                  <c:v>17750.118320785765</c:v>
                </c:pt>
                <c:pt idx="2255" formatCode="General">
                  <c:v>0</c:v>
                </c:pt>
                <c:pt idx="2256">
                  <c:v>17527.80636841639</c:v>
                </c:pt>
                <c:pt idx="2257">
                  <c:v>0</c:v>
                </c:pt>
                <c:pt idx="2258">
                  <c:v>0</c:v>
                </c:pt>
                <c:pt idx="2259">
                  <c:v>0</c:v>
                </c:pt>
                <c:pt idx="2260">
                  <c:v>0</c:v>
                </c:pt>
                <c:pt idx="2261">
                  <c:v>0</c:v>
                </c:pt>
                <c:pt idx="2262">
                  <c:v>19609.670435733176</c:v>
                </c:pt>
                <c:pt idx="2263">
                  <c:v>0</c:v>
                </c:pt>
                <c:pt idx="2264">
                  <c:v>21833.494792138863</c:v>
                </c:pt>
                <c:pt idx="2265">
                  <c:v>0</c:v>
                </c:pt>
                <c:pt idx="2266">
                  <c:v>0</c:v>
                </c:pt>
                <c:pt idx="2267">
                  <c:v>21290.215950845646</c:v>
                </c:pt>
                <c:pt idx="2268">
                  <c:v>0</c:v>
                </c:pt>
                <c:pt idx="2269">
                  <c:v>21392.202134991636</c:v>
                </c:pt>
                <c:pt idx="2270">
                  <c:v>0</c:v>
                </c:pt>
                <c:pt idx="2271">
                  <c:v>0</c:v>
                </c:pt>
                <c:pt idx="2272">
                  <c:v>23231.836982157387</c:v>
                </c:pt>
                <c:pt idx="2273">
                  <c:v>0</c:v>
                </c:pt>
                <c:pt idx="2274">
                  <c:v>21519.705303637595</c:v>
                </c:pt>
                <c:pt idx="2275">
                  <c:v>0</c:v>
                </c:pt>
                <c:pt idx="2276">
                  <c:v>21138.458575295117</c:v>
                </c:pt>
                <c:pt idx="2277">
                  <c:v>0</c:v>
                </c:pt>
                <c:pt idx="2278">
                  <c:v>18417.945744085395</c:v>
                </c:pt>
                <c:pt idx="2279">
                  <c:v>0</c:v>
                </c:pt>
                <c:pt idx="2280">
                  <c:v>18067.960275890149</c:v>
                </c:pt>
                <c:pt idx="2281" formatCode="General">
                  <c:v>0</c:v>
                </c:pt>
                <c:pt idx="2282">
                  <c:v>0</c:v>
                </c:pt>
                <c:pt idx="2283" formatCode="General">
                  <c:v>0</c:v>
                </c:pt>
                <c:pt idx="2284" formatCode="General">
                  <c:v>0</c:v>
                </c:pt>
                <c:pt idx="2285" formatCode="General">
                  <c:v>0</c:v>
                </c:pt>
                <c:pt idx="2286">
                  <c:v>20159.81484032172</c:v>
                </c:pt>
                <c:pt idx="2287" formatCode="General">
                  <c:v>0</c:v>
                </c:pt>
                <c:pt idx="2288">
                  <c:v>20566.435315861992</c:v>
                </c:pt>
                <c:pt idx="2289">
                  <c:v>0</c:v>
                </c:pt>
                <c:pt idx="2290">
                  <c:v>0</c:v>
                </c:pt>
                <c:pt idx="2291">
                  <c:v>20099.623617082005</c:v>
                </c:pt>
                <c:pt idx="2292" formatCode="General">
                  <c:v>0</c:v>
                </c:pt>
                <c:pt idx="2293">
                  <c:v>21015.40431917875</c:v>
                </c:pt>
                <c:pt idx="2294" formatCode="General">
                  <c:v>0</c:v>
                </c:pt>
                <c:pt idx="2295" formatCode="General">
                  <c:v>0</c:v>
                </c:pt>
                <c:pt idx="2296">
                  <c:v>23155.858453058216</c:v>
                </c:pt>
                <c:pt idx="2297">
                  <c:v>0</c:v>
                </c:pt>
                <c:pt idx="2298">
                  <c:v>22567.823565689992</c:v>
                </c:pt>
                <c:pt idx="2299">
                  <c:v>0</c:v>
                </c:pt>
                <c:pt idx="2300">
                  <c:v>21466.36645913672</c:v>
                </c:pt>
                <c:pt idx="2301" formatCode="General">
                  <c:v>0</c:v>
                </c:pt>
                <c:pt idx="2302">
                  <c:v>18205.435192986915</c:v>
                </c:pt>
                <c:pt idx="2303" formatCode="General">
                  <c:v>0</c:v>
                </c:pt>
                <c:pt idx="2304">
                  <c:v>17961.364106492307</c:v>
                </c:pt>
                <c:pt idx="2305">
                  <c:v>0</c:v>
                </c:pt>
                <c:pt idx="2306">
                  <c:v>0</c:v>
                </c:pt>
                <c:pt idx="2307">
                  <c:v>0</c:v>
                </c:pt>
                <c:pt idx="2308">
                  <c:v>0</c:v>
                </c:pt>
                <c:pt idx="2309">
                  <c:v>0</c:v>
                </c:pt>
                <c:pt idx="2310">
                  <c:v>19791.89139325318</c:v>
                </c:pt>
                <c:pt idx="2311">
                  <c:v>0</c:v>
                </c:pt>
                <c:pt idx="2312">
                  <c:v>20939.967445296519</c:v>
                </c:pt>
                <c:pt idx="2313">
                  <c:v>0</c:v>
                </c:pt>
                <c:pt idx="2314">
                  <c:v>0</c:v>
                </c:pt>
                <c:pt idx="2315">
                  <c:v>20339.733684314822</c:v>
                </c:pt>
                <c:pt idx="2316">
                  <c:v>0</c:v>
                </c:pt>
                <c:pt idx="2317">
                  <c:v>20391.768272468031</c:v>
                </c:pt>
                <c:pt idx="2318">
                  <c:v>0</c:v>
                </c:pt>
                <c:pt idx="2319">
                  <c:v>0</c:v>
                </c:pt>
                <c:pt idx="2320">
                  <c:v>22397.324101369988</c:v>
                </c:pt>
                <c:pt idx="2321">
                  <c:v>0</c:v>
                </c:pt>
                <c:pt idx="2322">
                  <c:v>22681.078090998904</c:v>
                </c:pt>
                <c:pt idx="2323">
                  <c:v>0</c:v>
                </c:pt>
                <c:pt idx="2324">
                  <c:v>20917.822577411411</c:v>
                </c:pt>
                <c:pt idx="2325">
                  <c:v>0</c:v>
                </c:pt>
                <c:pt idx="2326">
                  <c:v>19188.053144004021</c:v>
                </c:pt>
                <c:pt idx="2327">
                  <c:v>0</c:v>
                </c:pt>
                <c:pt idx="2328">
                  <c:v>17710.422554810746</c:v>
                </c:pt>
                <c:pt idx="2329" formatCode="General">
                  <c:v>0</c:v>
                </c:pt>
                <c:pt idx="2330">
                  <c:v>0</c:v>
                </c:pt>
                <c:pt idx="2331" formatCode="General">
                  <c:v>0</c:v>
                </c:pt>
                <c:pt idx="2332" formatCode="General">
                  <c:v>0</c:v>
                </c:pt>
                <c:pt idx="2333" formatCode="General">
                  <c:v>0</c:v>
                </c:pt>
                <c:pt idx="2334">
                  <c:v>19739.157758956921</c:v>
                </c:pt>
                <c:pt idx="2335" formatCode="General">
                  <c:v>0</c:v>
                </c:pt>
                <c:pt idx="2336">
                  <c:v>20751.270880777851</c:v>
                </c:pt>
                <c:pt idx="2337">
                  <c:v>0</c:v>
                </c:pt>
                <c:pt idx="2338">
                  <c:v>0</c:v>
                </c:pt>
                <c:pt idx="2339">
                  <c:v>19643.513061927355</c:v>
                </c:pt>
                <c:pt idx="2340" formatCode="General">
                  <c:v>0</c:v>
                </c:pt>
                <c:pt idx="2341">
                  <c:v>20828.088428912684</c:v>
                </c:pt>
                <c:pt idx="2342" formatCode="General">
                  <c:v>0</c:v>
                </c:pt>
                <c:pt idx="2343" formatCode="General">
                  <c:v>0</c:v>
                </c:pt>
                <c:pt idx="2344">
                  <c:v>21885.253270999976</c:v>
                </c:pt>
                <c:pt idx="2345">
                  <c:v>0</c:v>
                </c:pt>
                <c:pt idx="2346">
                  <c:v>21253.765168006994</c:v>
                </c:pt>
                <c:pt idx="2347">
                  <c:v>0</c:v>
                </c:pt>
                <c:pt idx="2348">
                  <c:v>21230.717972350118</c:v>
                </c:pt>
                <c:pt idx="2349" formatCode="General">
                  <c:v>0</c:v>
                </c:pt>
                <c:pt idx="2350">
                  <c:v>18414.899455564992</c:v>
                </c:pt>
                <c:pt idx="2351" formatCode="General">
                  <c:v>0</c:v>
                </c:pt>
                <c:pt idx="2352">
                  <c:v>17675.131121707691</c:v>
                </c:pt>
                <c:pt idx="2353">
                  <c:v>0</c:v>
                </c:pt>
                <c:pt idx="2354">
                  <c:v>0</c:v>
                </c:pt>
                <c:pt idx="2355">
                  <c:v>0</c:v>
                </c:pt>
                <c:pt idx="2356">
                  <c:v>0</c:v>
                </c:pt>
                <c:pt idx="2357">
                  <c:v>0</c:v>
                </c:pt>
                <c:pt idx="2358">
                  <c:v>19407.558721076661</c:v>
                </c:pt>
                <c:pt idx="2359">
                  <c:v>0</c:v>
                </c:pt>
                <c:pt idx="2360">
                  <c:v>20324.459867312318</c:v>
                </c:pt>
                <c:pt idx="2361">
                  <c:v>0</c:v>
                </c:pt>
                <c:pt idx="2362">
                  <c:v>0</c:v>
                </c:pt>
                <c:pt idx="2363">
                  <c:v>20921.5379127095</c:v>
                </c:pt>
                <c:pt idx="2364">
                  <c:v>0</c:v>
                </c:pt>
                <c:pt idx="2365">
                  <c:v>20233.910545522955</c:v>
                </c:pt>
                <c:pt idx="2366">
                  <c:v>0</c:v>
                </c:pt>
                <c:pt idx="2367">
                  <c:v>0</c:v>
                </c:pt>
                <c:pt idx="2368">
                  <c:v>22939.058908208193</c:v>
                </c:pt>
                <c:pt idx="2369">
                  <c:v>0</c:v>
                </c:pt>
                <c:pt idx="2370">
                  <c:v>22036.585196484491</c:v>
                </c:pt>
                <c:pt idx="2371">
                  <c:v>0</c:v>
                </c:pt>
                <c:pt idx="2372">
                  <c:v>20284.157795518688</c:v>
                </c:pt>
                <c:pt idx="2373">
                  <c:v>0</c:v>
                </c:pt>
                <c:pt idx="2374">
                  <c:v>18173.111923624434</c:v>
                </c:pt>
                <c:pt idx="2375">
                  <c:v>0</c:v>
                </c:pt>
                <c:pt idx="2376">
                  <c:v>16921.786321491483</c:v>
                </c:pt>
                <c:pt idx="2377" formatCode="General">
                  <c:v>0</c:v>
                </c:pt>
                <c:pt idx="2378">
                  <c:v>0</c:v>
                </c:pt>
                <c:pt idx="2379" formatCode="General">
                  <c:v>0</c:v>
                </c:pt>
                <c:pt idx="2380" formatCode="General">
                  <c:v>0</c:v>
                </c:pt>
                <c:pt idx="2381" formatCode="General">
                  <c:v>0</c:v>
                </c:pt>
                <c:pt idx="2382">
                  <c:v>17657.04840756223</c:v>
                </c:pt>
                <c:pt idx="2383" formatCode="General">
                  <c:v>0</c:v>
                </c:pt>
                <c:pt idx="2384">
                  <c:v>18054.653053532242</c:v>
                </c:pt>
                <c:pt idx="2385">
                  <c:v>0</c:v>
                </c:pt>
                <c:pt idx="2386">
                  <c:v>0</c:v>
                </c:pt>
                <c:pt idx="2387">
                  <c:v>18471.189531183289</c:v>
                </c:pt>
                <c:pt idx="2388" formatCode="General">
                  <c:v>0</c:v>
                </c:pt>
                <c:pt idx="2389">
                  <c:v>18995.838659977624</c:v>
                </c:pt>
                <c:pt idx="2390" formatCode="General">
                  <c:v>0</c:v>
                </c:pt>
                <c:pt idx="2391" formatCode="General">
                  <c:v>0</c:v>
                </c:pt>
                <c:pt idx="2392">
                  <c:v>21211.132445336869</c:v>
                </c:pt>
                <c:pt idx="2393">
                  <c:v>0</c:v>
                </c:pt>
                <c:pt idx="2394">
                  <c:v>20066.804522320854</c:v>
                </c:pt>
                <c:pt idx="2395">
                  <c:v>0</c:v>
                </c:pt>
                <c:pt idx="2396">
                  <c:v>19550.73852939175</c:v>
                </c:pt>
                <c:pt idx="2397" formatCode="General">
                  <c:v>0</c:v>
                </c:pt>
                <c:pt idx="2398">
                  <c:v>17760.632622587091</c:v>
                </c:pt>
                <c:pt idx="2399" formatCode="General">
                  <c:v>0</c:v>
                </c:pt>
                <c:pt idx="2400">
                  <c:v>16383.1951740969</c:v>
                </c:pt>
                <c:pt idx="2401">
                  <c:v>0</c:v>
                </c:pt>
                <c:pt idx="2402">
                  <c:v>0</c:v>
                </c:pt>
                <c:pt idx="2403">
                  <c:v>0</c:v>
                </c:pt>
                <c:pt idx="2404">
                  <c:v>0</c:v>
                </c:pt>
                <c:pt idx="2405">
                  <c:v>0</c:v>
                </c:pt>
                <c:pt idx="2406">
                  <c:v>17480.227500999641</c:v>
                </c:pt>
                <c:pt idx="2407">
                  <c:v>0</c:v>
                </c:pt>
                <c:pt idx="2408">
                  <c:v>17627.387474852661</c:v>
                </c:pt>
                <c:pt idx="2409">
                  <c:v>0</c:v>
                </c:pt>
                <c:pt idx="2410">
                  <c:v>0</c:v>
                </c:pt>
                <c:pt idx="2411">
                  <c:v>18626.205100878396</c:v>
                </c:pt>
                <c:pt idx="2412">
                  <c:v>0</c:v>
                </c:pt>
                <c:pt idx="2413">
                  <c:v>18392.863752156103</c:v>
                </c:pt>
                <c:pt idx="2414">
                  <c:v>0</c:v>
                </c:pt>
                <c:pt idx="2415">
                  <c:v>0</c:v>
                </c:pt>
                <c:pt idx="2416">
                  <c:v>21187.604660698897</c:v>
                </c:pt>
                <c:pt idx="2417">
                  <c:v>0</c:v>
                </c:pt>
                <c:pt idx="2418">
                  <c:v>20734.735182217803</c:v>
                </c:pt>
                <c:pt idx="2419">
                  <c:v>0</c:v>
                </c:pt>
                <c:pt idx="2420">
                  <c:v>20214.046133963584</c:v>
                </c:pt>
                <c:pt idx="2421">
                  <c:v>0</c:v>
                </c:pt>
                <c:pt idx="2422">
                  <c:v>17661.363420876321</c:v>
                </c:pt>
                <c:pt idx="2423">
                  <c:v>0</c:v>
                </c:pt>
                <c:pt idx="2424">
                  <c:v>16564.561885989733</c:v>
                </c:pt>
                <c:pt idx="2425" formatCode="General">
                  <c:v>0</c:v>
                </c:pt>
                <c:pt idx="2426">
                  <c:v>0</c:v>
                </c:pt>
                <c:pt idx="2427" formatCode="General">
                  <c:v>0</c:v>
                </c:pt>
                <c:pt idx="2428" formatCode="General">
                  <c:v>0</c:v>
                </c:pt>
                <c:pt idx="2429" formatCode="General">
                  <c:v>0</c:v>
                </c:pt>
                <c:pt idx="2430">
                  <c:v>18797.933296239731</c:v>
                </c:pt>
                <c:pt idx="2431" formatCode="General">
                  <c:v>0</c:v>
                </c:pt>
                <c:pt idx="2432">
                  <c:v>19989.531610196824</c:v>
                </c:pt>
                <c:pt idx="2433">
                  <c:v>0</c:v>
                </c:pt>
                <c:pt idx="2434">
                  <c:v>0</c:v>
                </c:pt>
                <c:pt idx="2435">
                  <c:v>20993.651462646849</c:v>
                </c:pt>
                <c:pt idx="2436" formatCode="General">
                  <c:v>0</c:v>
                </c:pt>
                <c:pt idx="2437">
                  <c:v>19747.986710153866</c:v>
                </c:pt>
                <c:pt idx="2438" formatCode="General">
                  <c:v>0</c:v>
                </c:pt>
                <c:pt idx="2439" formatCode="General">
                  <c:v>0</c:v>
                </c:pt>
                <c:pt idx="2440">
                  <c:v>22340.437015110616</c:v>
                </c:pt>
                <c:pt idx="2441">
                  <c:v>0</c:v>
                </c:pt>
                <c:pt idx="2442">
                  <c:v>21503.025010364359</c:v>
                </c:pt>
                <c:pt idx="2443">
                  <c:v>0</c:v>
                </c:pt>
                <c:pt idx="2444">
                  <c:v>20542.221399345464</c:v>
                </c:pt>
                <c:pt idx="2445" formatCode="General">
                  <c:v>0</c:v>
                </c:pt>
                <c:pt idx="2446">
                  <c:v>18092.465158944193</c:v>
                </c:pt>
                <c:pt idx="2447" formatCode="General">
                  <c:v>0</c:v>
                </c:pt>
                <c:pt idx="2448">
                  <c:v>16625.818461935036</c:v>
                </c:pt>
                <c:pt idx="2449">
                  <c:v>0</c:v>
                </c:pt>
                <c:pt idx="2450">
                  <c:v>0</c:v>
                </c:pt>
                <c:pt idx="2451">
                  <c:v>0</c:v>
                </c:pt>
                <c:pt idx="2452">
                  <c:v>0</c:v>
                </c:pt>
                <c:pt idx="2453">
                  <c:v>0</c:v>
                </c:pt>
                <c:pt idx="2454">
                  <c:v>19117.761332523987</c:v>
                </c:pt>
                <c:pt idx="2455">
                  <c:v>0</c:v>
                </c:pt>
                <c:pt idx="2456">
                  <c:v>20752.768770553845</c:v>
                </c:pt>
                <c:pt idx="2457">
                  <c:v>0</c:v>
                </c:pt>
                <c:pt idx="2458">
                  <c:v>0</c:v>
                </c:pt>
                <c:pt idx="2459">
                  <c:v>20295.422788624084</c:v>
                </c:pt>
                <c:pt idx="2460">
                  <c:v>0</c:v>
                </c:pt>
                <c:pt idx="2461">
                  <c:v>21113.69857561374</c:v>
                </c:pt>
                <c:pt idx="2462">
                  <c:v>0</c:v>
                </c:pt>
                <c:pt idx="2463">
                  <c:v>0</c:v>
                </c:pt>
                <c:pt idx="2464">
                  <c:v>22563.065637153701</c:v>
                </c:pt>
                <c:pt idx="2465">
                  <c:v>0</c:v>
                </c:pt>
                <c:pt idx="2466">
                  <c:v>22117.947630848455</c:v>
                </c:pt>
                <c:pt idx="2467">
                  <c:v>0</c:v>
                </c:pt>
                <c:pt idx="2468">
                  <c:v>21276.225400345975</c:v>
                </c:pt>
                <c:pt idx="2469">
                  <c:v>0</c:v>
                </c:pt>
                <c:pt idx="2470">
                  <c:v>18310.613009974302</c:v>
                </c:pt>
                <c:pt idx="2471">
                  <c:v>0</c:v>
                </c:pt>
                <c:pt idx="2472">
                  <c:v>16946.48303993051</c:v>
                </c:pt>
                <c:pt idx="2473" formatCode="General">
                  <c:v>0</c:v>
                </c:pt>
                <c:pt idx="2474">
                  <c:v>0</c:v>
                </c:pt>
                <c:pt idx="2475" formatCode="General">
                  <c:v>0</c:v>
                </c:pt>
                <c:pt idx="2476" formatCode="General">
                  <c:v>0</c:v>
                </c:pt>
                <c:pt idx="2477" formatCode="General">
                  <c:v>0</c:v>
                </c:pt>
                <c:pt idx="2478">
                  <c:v>18799.651096897192</c:v>
                </c:pt>
                <c:pt idx="2479" formatCode="General">
                  <c:v>0</c:v>
                </c:pt>
                <c:pt idx="2480">
                  <c:v>21017.907786322521</c:v>
                </c:pt>
                <c:pt idx="2481">
                  <c:v>0</c:v>
                </c:pt>
                <c:pt idx="2482">
                  <c:v>0</c:v>
                </c:pt>
                <c:pt idx="2483">
                  <c:v>21556.138606630477</c:v>
                </c:pt>
                <c:pt idx="2484" formatCode="General">
                  <c:v>0</c:v>
                </c:pt>
                <c:pt idx="2485">
                  <c:v>21286.090111802649</c:v>
                </c:pt>
                <c:pt idx="2486" formatCode="General">
                  <c:v>0</c:v>
                </c:pt>
                <c:pt idx="2487" formatCode="General">
                  <c:v>0</c:v>
                </c:pt>
                <c:pt idx="2488">
                  <c:v>22995.514332284882</c:v>
                </c:pt>
                <c:pt idx="2489">
                  <c:v>0</c:v>
                </c:pt>
                <c:pt idx="2490">
                  <c:v>21412.388642598391</c:v>
                </c:pt>
                <c:pt idx="2491">
                  <c:v>0</c:v>
                </c:pt>
                <c:pt idx="2492">
                  <c:v>20501.936504904334</c:v>
                </c:pt>
                <c:pt idx="2493" formatCode="General">
                  <c:v>0</c:v>
                </c:pt>
                <c:pt idx="2494">
                  <c:v>18172.865122341242</c:v>
                </c:pt>
                <c:pt idx="2495" formatCode="General">
                  <c:v>0</c:v>
                </c:pt>
                <c:pt idx="2496">
                  <c:v>16905.744496819567</c:v>
                </c:pt>
                <c:pt idx="2497">
                  <c:v>0</c:v>
                </c:pt>
                <c:pt idx="2498">
                  <c:v>0</c:v>
                </c:pt>
                <c:pt idx="2499">
                  <c:v>0</c:v>
                </c:pt>
                <c:pt idx="2500">
                  <c:v>0</c:v>
                </c:pt>
                <c:pt idx="2501">
                  <c:v>0</c:v>
                </c:pt>
                <c:pt idx="2502">
                  <c:v>19705.715189505747</c:v>
                </c:pt>
                <c:pt idx="2503">
                  <c:v>0</c:v>
                </c:pt>
                <c:pt idx="2504">
                  <c:v>20930.629107672357</c:v>
                </c:pt>
                <c:pt idx="2505">
                  <c:v>0</c:v>
                </c:pt>
                <c:pt idx="2506">
                  <c:v>0</c:v>
                </c:pt>
                <c:pt idx="2507">
                  <c:v>21712.764457112047</c:v>
                </c:pt>
                <c:pt idx="2508">
                  <c:v>0</c:v>
                </c:pt>
                <c:pt idx="2509">
                  <c:v>21028.487590608787</c:v>
                </c:pt>
                <c:pt idx="2510">
                  <c:v>0</c:v>
                </c:pt>
                <c:pt idx="2511">
                  <c:v>0</c:v>
                </c:pt>
                <c:pt idx="2512">
                  <c:v>22468.328899443746</c:v>
                </c:pt>
                <c:pt idx="2513">
                  <c:v>0</c:v>
                </c:pt>
                <c:pt idx="2514">
                  <c:v>22742.326059590167</c:v>
                </c:pt>
                <c:pt idx="2515">
                  <c:v>0</c:v>
                </c:pt>
                <c:pt idx="2516">
                  <c:v>20358.683270251851</c:v>
                </c:pt>
                <c:pt idx="2517">
                  <c:v>0</c:v>
                </c:pt>
                <c:pt idx="2518">
                  <c:v>19356.700977206274</c:v>
                </c:pt>
                <c:pt idx="2519">
                  <c:v>0</c:v>
                </c:pt>
                <c:pt idx="2520">
                  <c:v>17564.66605905832</c:v>
                </c:pt>
                <c:pt idx="2521" formatCode="General">
                  <c:v>0</c:v>
                </c:pt>
                <c:pt idx="2522">
                  <c:v>0</c:v>
                </c:pt>
                <c:pt idx="2523" formatCode="General">
                  <c:v>0</c:v>
                </c:pt>
                <c:pt idx="2524" formatCode="General">
                  <c:v>0</c:v>
                </c:pt>
                <c:pt idx="2525" formatCode="General">
                  <c:v>0</c:v>
                </c:pt>
                <c:pt idx="2526">
                  <c:v>19199.278807356994</c:v>
                </c:pt>
                <c:pt idx="2527" formatCode="General">
                  <c:v>0</c:v>
                </c:pt>
                <c:pt idx="2528">
                  <c:v>20670.54270616364</c:v>
                </c:pt>
                <c:pt idx="2529">
                  <c:v>0</c:v>
                </c:pt>
                <c:pt idx="2530">
                  <c:v>0</c:v>
                </c:pt>
                <c:pt idx="2531">
                  <c:v>20994.889684942085</c:v>
                </c:pt>
                <c:pt idx="2532" formatCode="General">
                  <c:v>0</c:v>
                </c:pt>
                <c:pt idx="2533">
                  <c:v>20941.100475028685</c:v>
                </c:pt>
                <c:pt idx="2534" formatCode="General">
                  <c:v>0</c:v>
                </c:pt>
                <c:pt idx="2535" formatCode="General">
                  <c:v>0</c:v>
                </c:pt>
                <c:pt idx="2536">
                  <c:v>22880.305503045885</c:v>
                </c:pt>
                <c:pt idx="2537">
                  <c:v>0</c:v>
                </c:pt>
                <c:pt idx="2538">
                  <c:v>22197.814476584372</c:v>
                </c:pt>
                <c:pt idx="2539">
                  <c:v>0</c:v>
                </c:pt>
                <c:pt idx="2540">
                  <c:v>20371.927358401459</c:v>
                </c:pt>
                <c:pt idx="2541" formatCode="General">
                  <c:v>0</c:v>
                </c:pt>
                <c:pt idx="2542">
                  <c:v>18973.606301151151</c:v>
                </c:pt>
                <c:pt idx="2543" formatCode="General">
                  <c:v>0</c:v>
                </c:pt>
                <c:pt idx="2544">
                  <c:v>17295.501603758421</c:v>
                </c:pt>
                <c:pt idx="2545">
                  <c:v>0</c:v>
                </c:pt>
                <c:pt idx="2546">
                  <c:v>0</c:v>
                </c:pt>
                <c:pt idx="2547">
                  <c:v>0</c:v>
                </c:pt>
                <c:pt idx="2548">
                  <c:v>0</c:v>
                </c:pt>
                <c:pt idx="2549">
                  <c:v>0</c:v>
                </c:pt>
                <c:pt idx="2550">
                  <c:v>17897.314526002243</c:v>
                </c:pt>
                <c:pt idx="2551">
                  <c:v>0</c:v>
                </c:pt>
                <c:pt idx="2552">
                  <c:v>20259.726931653462</c:v>
                </c:pt>
                <c:pt idx="2553">
                  <c:v>0</c:v>
                </c:pt>
                <c:pt idx="2554">
                  <c:v>0</c:v>
                </c:pt>
                <c:pt idx="2555">
                  <c:v>19824.417897828644</c:v>
                </c:pt>
                <c:pt idx="2556">
                  <c:v>0</c:v>
                </c:pt>
                <c:pt idx="2557">
                  <c:v>20396.833687301798</c:v>
                </c:pt>
                <c:pt idx="2558">
                  <c:v>0</c:v>
                </c:pt>
                <c:pt idx="2559">
                  <c:v>0</c:v>
                </c:pt>
                <c:pt idx="2560">
                  <c:v>22029.988707813114</c:v>
                </c:pt>
                <c:pt idx="2561">
                  <c:v>0</c:v>
                </c:pt>
                <c:pt idx="2562">
                  <c:v>21386.651569236914</c:v>
                </c:pt>
                <c:pt idx="2563">
                  <c:v>0</c:v>
                </c:pt>
                <c:pt idx="2564">
                  <c:v>20193.79983859702</c:v>
                </c:pt>
                <c:pt idx="2565">
                  <c:v>0</c:v>
                </c:pt>
                <c:pt idx="2566">
                  <c:v>18016.989926300579</c:v>
                </c:pt>
                <c:pt idx="2567">
                  <c:v>0</c:v>
                </c:pt>
                <c:pt idx="2568">
                  <c:v>17333.648760501801</c:v>
                </c:pt>
                <c:pt idx="2569" formatCode="General">
                  <c:v>0</c:v>
                </c:pt>
                <c:pt idx="2570">
                  <c:v>0</c:v>
                </c:pt>
                <c:pt idx="2571" formatCode="General">
                  <c:v>0</c:v>
                </c:pt>
                <c:pt idx="2572" formatCode="General">
                  <c:v>0</c:v>
                </c:pt>
                <c:pt idx="2573" formatCode="General">
                  <c:v>0</c:v>
                </c:pt>
                <c:pt idx="2574">
                  <c:v>17061.765525070732</c:v>
                </c:pt>
                <c:pt idx="2575" formatCode="General">
                  <c:v>0</c:v>
                </c:pt>
                <c:pt idx="2576">
                  <c:v>19543.480386293533</c:v>
                </c:pt>
                <c:pt idx="2577">
                  <c:v>0</c:v>
                </c:pt>
                <c:pt idx="2578">
                  <c:v>0</c:v>
                </c:pt>
                <c:pt idx="2579">
                  <c:v>18979.103774420008</c:v>
                </c:pt>
                <c:pt idx="2580" formatCode="General">
                  <c:v>0</c:v>
                </c:pt>
                <c:pt idx="2581">
                  <c:v>19492.609332817901</c:v>
                </c:pt>
                <c:pt idx="2582" formatCode="General">
                  <c:v>0</c:v>
                </c:pt>
                <c:pt idx="2583" formatCode="General">
                  <c:v>0</c:v>
                </c:pt>
                <c:pt idx="2584">
                  <c:v>21277.955396744146</c:v>
                </c:pt>
                <c:pt idx="2585">
                  <c:v>0</c:v>
                </c:pt>
                <c:pt idx="2586">
                  <c:v>21846.14153071</c:v>
                </c:pt>
                <c:pt idx="2587">
                  <c:v>0</c:v>
                </c:pt>
                <c:pt idx="2588">
                  <c:v>20145.778053576985</c:v>
                </c:pt>
                <c:pt idx="2589" formatCode="General">
                  <c:v>0</c:v>
                </c:pt>
                <c:pt idx="2590">
                  <c:v>17901.202699738402</c:v>
                </c:pt>
                <c:pt idx="2591" formatCode="General">
                  <c:v>0</c:v>
                </c:pt>
                <c:pt idx="2592">
                  <c:v>17573.886795961116</c:v>
                </c:pt>
                <c:pt idx="2593">
                  <c:v>0</c:v>
                </c:pt>
                <c:pt idx="2594">
                  <c:v>0</c:v>
                </c:pt>
                <c:pt idx="2595">
                  <c:v>0</c:v>
                </c:pt>
                <c:pt idx="2596">
                  <c:v>0</c:v>
                </c:pt>
                <c:pt idx="2597">
                  <c:v>0</c:v>
                </c:pt>
                <c:pt idx="2598">
                  <c:v>20045.446598594728</c:v>
                </c:pt>
                <c:pt idx="2599">
                  <c:v>0</c:v>
                </c:pt>
                <c:pt idx="2600">
                  <c:v>21963.212762582014</c:v>
                </c:pt>
                <c:pt idx="2601">
                  <c:v>0</c:v>
                </c:pt>
                <c:pt idx="2602">
                  <c:v>0</c:v>
                </c:pt>
                <c:pt idx="2603">
                  <c:v>21586.669845596116</c:v>
                </c:pt>
                <c:pt idx="2604">
                  <c:v>0</c:v>
                </c:pt>
                <c:pt idx="2605">
                  <c:v>22855.199084340264</c:v>
                </c:pt>
                <c:pt idx="2606">
                  <c:v>0</c:v>
                </c:pt>
                <c:pt idx="2607">
                  <c:v>0</c:v>
                </c:pt>
                <c:pt idx="2608">
                  <c:v>24412.07114156735</c:v>
                </c:pt>
                <c:pt idx="2609">
                  <c:v>0</c:v>
                </c:pt>
                <c:pt idx="2610">
                  <c:v>22544.405666844425</c:v>
                </c:pt>
                <c:pt idx="2611">
                  <c:v>0</c:v>
                </c:pt>
                <c:pt idx="2612">
                  <c:v>21074.902254533881</c:v>
                </c:pt>
                <c:pt idx="2613">
                  <c:v>0</c:v>
                </c:pt>
                <c:pt idx="2614">
                  <c:v>19231.024930162064</c:v>
                </c:pt>
                <c:pt idx="2615">
                  <c:v>0</c:v>
                </c:pt>
                <c:pt idx="2616">
                  <c:v>18057.813585019449</c:v>
                </c:pt>
                <c:pt idx="2617" formatCode="General">
                  <c:v>0</c:v>
                </c:pt>
                <c:pt idx="2618">
                  <c:v>0</c:v>
                </c:pt>
                <c:pt idx="2619" formatCode="General">
                  <c:v>0</c:v>
                </c:pt>
                <c:pt idx="2620" formatCode="General">
                  <c:v>0</c:v>
                </c:pt>
                <c:pt idx="2621" formatCode="General">
                  <c:v>0</c:v>
                </c:pt>
                <c:pt idx="2622">
                  <c:v>21036.596249230221</c:v>
                </c:pt>
                <c:pt idx="2623" formatCode="General">
                  <c:v>0</c:v>
                </c:pt>
                <c:pt idx="2624">
                  <c:v>22405.652259418737</c:v>
                </c:pt>
                <c:pt idx="2625">
                  <c:v>0</c:v>
                </c:pt>
                <c:pt idx="2626">
                  <c:v>0</c:v>
                </c:pt>
                <c:pt idx="2627">
                  <c:v>22611.788538150977</c:v>
                </c:pt>
                <c:pt idx="2628" formatCode="General">
                  <c:v>0</c:v>
                </c:pt>
                <c:pt idx="2629">
                  <c:v>22766.417921100398</c:v>
                </c:pt>
                <c:pt idx="2630" formatCode="General">
                  <c:v>0</c:v>
                </c:pt>
                <c:pt idx="2631" formatCode="General">
                  <c:v>0</c:v>
                </c:pt>
                <c:pt idx="2632">
                  <c:v>23159.630384995049</c:v>
                </c:pt>
                <c:pt idx="2633">
                  <c:v>0</c:v>
                </c:pt>
                <c:pt idx="2634">
                  <c:v>22779.834966768467</c:v>
                </c:pt>
                <c:pt idx="2635">
                  <c:v>0</c:v>
                </c:pt>
                <c:pt idx="2636">
                  <c:v>22571.162162303684</c:v>
                </c:pt>
                <c:pt idx="2637" formatCode="General">
                  <c:v>0</c:v>
                </c:pt>
                <c:pt idx="2638">
                  <c:v>19193.597441701695</c:v>
                </c:pt>
                <c:pt idx="2639" formatCode="General">
                  <c:v>0</c:v>
                </c:pt>
                <c:pt idx="2640">
                  <c:v>18345.583437295576</c:v>
                </c:pt>
                <c:pt idx="2641">
                  <c:v>0</c:v>
                </c:pt>
                <c:pt idx="2642">
                  <c:v>0</c:v>
                </c:pt>
                <c:pt idx="2643">
                  <c:v>0</c:v>
                </c:pt>
                <c:pt idx="2644">
                  <c:v>0</c:v>
                </c:pt>
                <c:pt idx="2645">
                  <c:v>0</c:v>
                </c:pt>
                <c:pt idx="2646">
                  <c:v>20957.281033490304</c:v>
                </c:pt>
                <c:pt idx="2647">
                  <c:v>0</c:v>
                </c:pt>
                <c:pt idx="2648">
                  <c:v>22397.286647419969</c:v>
                </c:pt>
                <c:pt idx="2649">
                  <c:v>0</c:v>
                </c:pt>
                <c:pt idx="2650">
                  <c:v>0</c:v>
                </c:pt>
                <c:pt idx="2651">
                  <c:v>23254.060890238135</c:v>
                </c:pt>
                <c:pt idx="2652">
                  <c:v>0</c:v>
                </c:pt>
                <c:pt idx="2653">
                  <c:v>23172.864814480705</c:v>
                </c:pt>
                <c:pt idx="2654">
                  <c:v>0</c:v>
                </c:pt>
                <c:pt idx="2655">
                  <c:v>0</c:v>
                </c:pt>
                <c:pt idx="2656">
                  <c:v>24095.749189168193</c:v>
                </c:pt>
                <c:pt idx="2657">
                  <c:v>0</c:v>
                </c:pt>
                <c:pt idx="2658">
                  <c:v>23416.974714868353</c:v>
                </c:pt>
                <c:pt idx="2659">
                  <c:v>0</c:v>
                </c:pt>
                <c:pt idx="2660">
                  <c:v>22800.631481652392</c:v>
                </c:pt>
                <c:pt idx="2661">
                  <c:v>0</c:v>
                </c:pt>
                <c:pt idx="2662">
                  <c:v>19492.514851520598</c:v>
                </c:pt>
                <c:pt idx="2663">
                  <c:v>0</c:v>
                </c:pt>
                <c:pt idx="2664">
                  <c:v>18511.114213137073</c:v>
                </c:pt>
                <c:pt idx="2665" formatCode="General">
                  <c:v>0</c:v>
                </c:pt>
                <c:pt idx="2666">
                  <c:v>0</c:v>
                </c:pt>
                <c:pt idx="2667" formatCode="General">
                  <c:v>0</c:v>
                </c:pt>
                <c:pt idx="2668" formatCode="General">
                  <c:v>0</c:v>
                </c:pt>
                <c:pt idx="2669" formatCode="General">
                  <c:v>0</c:v>
                </c:pt>
                <c:pt idx="2670">
                  <c:v>20575.290323701578</c:v>
                </c:pt>
                <c:pt idx="2671" formatCode="General">
                  <c:v>0</c:v>
                </c:pt>
                <c:pt idx="2672">
                  <c:v>21908.992192438967</c:v>
                </c:pt>
                <c:pt idx="2673">
                  <c:v>0</c:v>
                </c:pt>
                <c:pt idx="2674">
                  <c:v>0</c:v>
                </c:pt>
                <c:pt idx="2675">
                  <c:v>22801.894292258923</c:v>
                </c:pt>
                <c:pt idx="2676" formatCode="General">
                  <c:v>0</c:v>
                </c:pt>
                <c:pt idx="2677">
                  <c:v>22881.737640612875</c:v>
                </c:pt>
                <c:pt idx="2678" formatCode="General">
                  <c:v>0</c:v>
                </c:pt>
                <c:pt idx="2679" formatCode="General">
                  <c:v>0</c:v>
                </c:pt>
                <c:pt idx="2680">
                  <c:v>24468.945474775457</c:v>
                </c:pt>
                <c:pt idx="2681">
                  <c:v>0</c:v>
                </c:pt>
                <c:pt idx="2682">
                  <c:v>23943.701882795962</c:v>
                </c:pt>
                <c:pt idx="2683">
                  <c:v>0</c:v>
                </c:pt>
                <c:pt idx="2684">
                  <c:v>21672.345244380169</c:v>
                </c:pt>
                <c:pt idx="2685" formatCode="General">
                  <c:v>0</c:v>
                </c:pt>
                <c:pt idx="2686">
                  <c:v>19493.914873103255</c:v>
                </c:pt>
                <c:pt idx="2687" formatCode="General">
                  <c:v>0</c:v>
                </c:pt>
                <c:pt idx="2688">
                  <c:v>18098.00096844872</c:v>
                </c:pt>
                <c:pt idx="2689">
                  <c:v>0</c:v>
                </c:pt>
                <c:pt idx="2690">
                  <c:v>0</c:v>
                </c:pt>
                <c:pt idx="2691">
                  <c:v>0</c:v>
                </c:pt>
                <c:pt idx="2692">
                  <c:v>0</c:v>
                </c:pt>
                <c:pt idx="2693">
                  <c:v>0</c:v>
                </c:pt>
                <c:pt idx="2694">
                  <c:v>20641.09274305193</c:v>
                </c:pt>
                <c:pt idx="2695">
                  <c:v>0</c:v>
                </c:pt>
                <c:pt idx="2696">
                  <c:v>22352.02002648883</c:v>
                </c:pt>
                <c:pt idx="2697">
                  <c:v>0</c:v>
                </c:pt>
                <c:pt idx="2698">
                  <c:v>0</c:v>
                </c:pt>
                <c:pt idx="2699">
                  <c:v>22514.585779148965</c:v>
                </c:pt>
                <c:pt idx="2700">
                  <c:v>0</c:v>
                </c:pt>
                <c:pt idx="2701">
                  <c:v>22110.155828791798</c:v>
                </c:pt>
                <c:pt idx="2702">
                  <c:v>0</c:v>
                </c:pt>
                <c:pt idx="2703">
                  <c:v>0</c:v>
                </c:pt>
                <c:pt idx="2704">
                  <c:v>23100.303155582376</c:v>
                </c:pt>
                <c:pt idx="2705">
                  <c:v>0</c:v>
                </c:pt>
                <c:pt idx="2706">
                  <c:v>22944.025108021342</c:v>
                </c:pt>
                <c:pt idx="2707">
                  <c:v>0</c:v>
                </c:pt>
                <c:pt idx="2708">
                  <c:v>21370.427559909993</c:v>
                </c:pt>
                <c:pt idx="2709">
                  <c:v>0</c:v>
                </c:pt>
                <c:pt idx="2710">
                  <c:v>19638.8273302167</c:v>
                </c:pt>
                <c:pt idx="2711">
                  <c:v>0</c:v>
                </c:pt>
                <c:pt idx="2712">
                  <c:v>18230.805668801448</c:v>
                </c:pt>
                <c:pt idx="2713" formatCode="General">
                  <c:v>0</c:v>
                </c:pt>
                <c:pt idx="2714">
                  <c:v>0</c:v>
                </c:pt>
                <c:pt idx="2715" formatCode="General">
                  <c:v>0</c:v>
                </c:pt>
                <c:pt idx="2716" formatCode="General">
                  <c:v>0</c:v>
                </c:pt>
                <c:pt idx="2717" formatCode="General">
                  <c:v>0</c:v>
                </c:pt>
                <c:pt idx="2718">
                  <c:v>18442.987318978354</c:v>
                </c:pt>
                <c:pt idx="2719" formatCode="General">
                  <c:v>0</c:v>
                </c:pt>
                <c:pt idx="2720">
                  <c:v>20986.092744502166</c:v>
                </c:pt>
                <c:pt idx="2721">
                  <c:v>0</c:v>
                </c:pt>
                <c:pt idx="2722">
                  <c:v>0</c:v>
                </c:pt>
                <c:pt idx="2723">
                  <c:v>21535.518008242703</c:v>
                </c:pt>
                <c:pt idx="2724" formatCode="General">
                  <c:v>0</c:v>
                </c:pt>
                <c:pt idx="2725">
                  <c:v>21860.041599293636</c:v>
                </c:pt>
                <c:pt idx="2726" formatCode="General">
                  <c:v>0</c:v>
                </c:pt>
                <c:pt idx="2727" formatCode="General">
                  <c:v>0</c:v>
                </c:pt>
                <c:pt idx="2728">
                  <c:v>24081.365659991243</c:v>
                </c:pt>
                <c:pt idx="2729">
                  <c:v>0</c:v>
                </c:pt>
                <c:pt idx="2730">
                  <c:v>22136.586833268757</c:v>
                </c:pt>
                <c:pt idx="2731">
                  <c:v>0</c:v>
                </c:pt>
                <c:pt idx="2732">
                  <c:v>20741.977333050065</c:v>
                </c:pt>
                <c:pt idx="2733" formatCode="General">
                  <c:v>0</c:v>
                </c:pt>
                <c:pt idx="2734">
                  <c:v>19841.262172712788</c:v>
                </c:pt>
                <c:pt idx="2735" formatCode="General">
                  <c:v>0</c:v>
                </c:pt>
                <c:pt idx="2736">
                  <c:v>18062.717957931753</c:v>
                </c:pt>
                <c:pt idx="2737">
                  <c:v>0</c:v>
                </c:pt>
                <c:pt idx="2738">
                  <c:v>0</c:v>
                </c:pt>
                <c:pt idx="2739">
                  <c:v>0</c:v>
                </c:pt>
                <c:pt idx="2740">
                  <c:v>0</c:v>
                </c:pt>
                <c:pt idx="2741">
                  <c:v>0</c:v>
                </c:pt>
                <c:pt idx="2742">
                  <c:v>18308.652820111365</c:v>
                </c:pt>
                <c:pt idx="2743">
                  <c:v>0</c:v>
                </c:pt>
                <c:pt idx="2744">
                  <c:v>20575.870731373463</c:v>
                </c:pt>
                <c:pt idx="2745">
                  <c:v>0</c:v>
                </c:pt>
                <c:pt idx="2746">
                  <c:v>0</c:v>
                </c:pt>
                <c:pt idx="2747">
                  <c:v>20811.306595567628</c:v>
                </c:pt>
                <c:pt idx="2748">
                  <c:v>0</c:v>
                </c:pt>
                <c:pt idx="2749">
                  <c:v>20713.068598664384</c:v>
                </c:pt>
                <c:pt idx="2750">
                  <c:v>0</c:v>
                </c:pt>
                <c:pt idx="2751">
                  <c:v>0</c:v>
                </c:pt>
                <c:pt idx="2752">
                  <c:v>22454.03186323282</c:v>
                </c:pt>
                <c:pt idx="2753">
                  <c:v>0</c:v>
                </c:pt>
                <c:pt idx="2754">
                  <c:v>22428.623524459636</c:v>
                </c:pt>
                <c:pt idx="2755">
                  <c:v>0</c:v>
                </c:pt>
                <c:pt idx="2756">
                  <c:v>20568.622458708753</c:v>
                </c:pt>
                <c:pt idx="2757">
                  <c:v>0</c:v>
                </c:pt>
                <c:pt idx="2758">
                  <c:v>19238.842429050288</c:v>
                </c:pt>
                <c:pt idx="2759">
                  <c:v>0</c:v>
                </c:pt>
                <c:pt idx="2760">
                  <c:v>18017.672510971934</c:v>
                </c:pt>
                <c:pt idx="2761" formatCode="General">
                  <c:v>0</c:v>
                </c:pt>
                <c:pt idx="2762">
                  <c:v>0</c:v>
                </c:pt>
                <c:pt idx="2763" formatCode="General">
                  <c:v>0</c:v>
                </c:pt>
                <c:pt idx="2764" formatCode="General">
                  <c:v>0</c:v>
                </c:pt>
                <c:pt idx="2765" formatCode="General">
                  <c:v>0</c:v>
                </c:pt>
                <c:pt idx="2766">
                  <c:v>21812.446412022604</c:v>
                </c:pt>
                <c:pt idx="2767" formatCode="General">
                  <c:v>0</c:v>
                </c:pt>
                <c:pt idx="2768">
                  <c:v>23613.710215437084</c:v>
                </c:pt>
                <c:pt idx="2769">
                  <c:v>0</c:v>
                </c:pt>
                <c:pt idx="2770">
                  <c:v>0</c:v>
                </c:pt>
                <c:pt idx="2771">
                  <c:v>23229.840075219789</c:v>
                </c:pt>
                <c:pt idx="2772" formatCode="General">
                  <c:v>0</c:v>
                </c:pt>
                <c:pt idx="2773">
                  <c:v>23366.293498062849</c:v>
                </c:pt>
                <c:pt idx="2774" formatCode="General">
                  <c:v>0</c:v>
                </c:pt>
                <c:pt idx="2775" formatCode="General">
                  <c:v>0</c:v>
                </c:pt>
                <c:pt idx="2776">
                  <c:v>24598.045354273141</c:v>
                </c:pt>
                <c:pt idx="2777">
                  <c:v>0</c:v>
                </c:pt>
                <c:pt idx="2778">
                  <c:v>24769.761629095858</c:v>
                </c:pt>
                <c:pt idx="2779">
                  <c:v>0</c:v>
                </c:pt>
                <c:pt idx="2780">
                  <c:v>22387.156374545026</c:v>
                </c:pt>
                <c:pt idx="2781" formatCode="General">
                  <c:v>0</c:v>
                </c:pt>
                <c:pt idx="2782">
                  <c:v>19372.955819273106</c:v>
                </c:pt>
                <c:pt idx="2783" formatCode="General">
                  <c:v>0</c:v>
                </c:pt>
                <c:pt idx="2784">
                  <c:v>18521.576217376845</c:v>
                </c:pt>
                <c:pt idx="2785">
                  <c:v>0</c:v>
                </c:pt>
                <c:pt idx="2786">
                  <c:v>0</c:v>
                </c:pt>
                <c:pt idx="2787">
                  <c:v>0</c:v>
                </c:pt>
                <c:pt idx="2788">
                  <c:v>0</c:v>
                </c:pt>
                <c:pt idx="2789">
                  <c:v>0</c:v>
                </c:pt>
                <c:pt idx="2790">
                  <c:v>22625.001756432444</c:v>
                </c:pt>
                <c:pt idx="2791">
                  <c:v>0</c:v>
                </c:pt>
                <c:pt idx="2792">
                  <c:v>23273.59341444376</c:v>
                </c:pt>
                <c:pt idx="2793">
                  <c:v>0</c:v>
                </c:pt>
                <c:pt idx="2794">
                  <c:v>0</c:v>
                </c:pt>
                <c:pt idx="2795">
                  <c:v>23848.828878143009</c:v>
                </c:pt>
                <c:pt idx="2796">
                  <c:v>0</c:v>
                </c:pt>
                <c:pt idx="2797">
                  <c:v>23103.119747998844</c:v>
                </c:pt>
                <c:pt idx="2798">
                  <c:v>0</c:v>
                </c:pt>
                <c:pt idx="2799">
                  <c:v>0</c:v>
                </c:pt>
                <c:pt idx="2800">
                  <c:v>24684.754329418029</c:v>
                </c:pt>
                <c:pt idx="2801">
                  <c:v>0</c:v>
                </c:pt>
                <c:pt idx="2802">
                  <c:v>24883.888958540552</c:v>
                </c:pt>
                <c:pt idx="2803">
                  <c:v>0</c:v>
                </c:pt>
                <c:pt idx="2804">
                  <c:v>23546.865406352081</c:v>
                </c:pt>
                <c:pt idx="2805">
                  <c:v>0</c:v>
                </c:pt>
                <c:pt idx="2806">
                  <c:v>20489.213931717062</c:v>
                </c:pt>
                <c:pt idx="2807">
                  <c:v>0</c:v>
                </c:pt>
                <c:pt idx="2808">
                  <c:v>18987.883450173402</c:v>
                </c:pt>
                <c:pt idx="2809" formatCode="General">
                  <c:v>0</c:v>
                </c:pt>
                <c:pt idx="2810">
                  <c:v>0</c:v>
                </c:pt>
                <c:pt idx="2811" formatCode="General">
                  <c:v>0</c:v>
                </c:pt>
                <c:pt idx="2812" formatCode="General">
                  <c:v>0</c:v>
                </c:pt>
                <c:pt idx="2813" formatCode="General">
                  <c:v>0</c:v>
                </c:pt>
                <c:pt idx="2814">
                  <c:v>22126.953498279356</c:v>
                </c:pt>
                <c:pt idx="2815" formatCode="General">
                  <c:v>0</c:v>
                </c:pt>
                <c:pt idx="2816">
                  <c:v>24159.908727433129</c:v>
                </c:pt>
                <c:pt idx="2817">
                  <c:v>0</c:v>
                </c:pt>
                <c:pt idx="2818">
                  <c:v>0</c:v>
                </c:pt>
                <c:pt idx="2819">
                  <c:v>23732.417102488471</c:v>
                </c:pt>
                <c:pt idx="2820" formatCode="General">
                  <c:v>0</c:v>
                </c:pt>
                <c:pt idx="2821">
                  <c:v>23778.581180268553</c:v>
                </c:pt>
                <c:pt idx="2822" formatCode="General">
                  <c:v>0</c:v>
                </c:pt>
                <c:pt idx="2823" formatCode="General">
                  <c:v>0</c:v>
                </c:pt>
                <c:pt idx="2824">
                  <c:v>25676.620679913409</c:v>
                </c:pt>
                <c:pt idx="2825">
                  <c:v>0</c:v>
                </c:pt>
                <c:pt idx="2826">
                  <c:v>23832.857027224112</c:v>
                </c:pt>
                <c:pt idx="2827">
                  <c:v>0</c:v>
                </c:pt>
                <c:pt idx="2828">
                  <c:v>23389.974734857544</c:v>
                </c:pt>
                <c:pt idx="2829" formatCode="General">
                  <c:v>0</c:v>
                </c:pt>
                <c:pt idx="2830">
                  <c:v>20338.43303173508</c:v>
                </c:pt>
                <c:pt idx="2831" formatCode="General">
                  <c:v>0</c:v>
                </c:pt>
                <c:pt idx="2832">
                  <c:v>19250.052673575719</c:v>
                </c:pt>
                <c:pt idx="2833">
                  <c:v>0</c:v>
                </c:pt>
                <c:pt idx="2834">
                  <c:v>0</c:v>
                </c:pt>
                <c:pt idx="2835">
                  <c:v>0</c:v>
                </c:pt>
                <c:pt idx="2836">
                  <c:v>0</c:v>
                </c:pt>
                <c:pt idx="2837">
                  <c:v>0</c:v>
                </c:pt>
                <c:pt idx="2838">
                  <c:v>21442.893831392052</c:v>
                </c:pt>
                <c:pt idx="2839">
                  <c:v>0</c:v>
                </c:pt>
                <c:pt idx="2840">
                  <c:v>23638.152802149838</c:v>
                </c:pt>
                <c:pt idx="2841">
                  <c:v>0</c:v>
                </c:pt>
                <c:pt idx="2842">
                  <c:v>0</c:v>
                </c:pt>
                <c:pt idx="2843">
                  <c:v>23564.707529257001</c:v>
                </c:pt>
                <c:pt idx="2844">
                  <c:v>0</c:v>
                </c:pt>
                <c:pt idx="2845">
                  <c:v>24725.463024951521</c:v>
                </c:pt>
                <c:pt idx="2846">
                  <c:v>0</c:v>
                </c:pt>
                <c:pt idx="2847">
                  <c:v>0</c:v>
                </c:pt>
                <c:pt idx="2848">
                  <c:v>25539.442720506631</c:v>
                </c:pt>
                <c:pt idx="2849">
                  <c:v>0</c:v>
                </c:pt>
                <c:pt idx="2850">
                  <c:v>24826.314370438231</c:v>
                </c:pt>
                <c:pt idx="2851">
                  <c:v>0</c:v>
                </c:pt>
                <c:pt idx="2852">
                  <c:v>22619.996902588278</c:v>
                </c:pt>
                <c:pt idx="2853">
                  <c:v>0</c:v>
                </c:pt>
                <c:pt idx="2854">
                  <c:v>20644.823042652642</c:v>
                </c:pt>
                <c:pt idx="2855">
                  <c:v>0</c:v>
                </c:pt>
                <c:pt idx="2856">
                  <c:v>18735.267829609555</c:v>
                </c:pt>
                <c:pt idx="2857" formatCode="General">
                  <c:v>0</c:v>
                </c:pt>
                <c:pt idx="2858">
                  <c:v>0</c:v>
                </c:pt>
                <c:pt idx="2859" formatCode="General">
                  <c:v>0</c:v>
                </c:pt>
                <c:pt idx="2860" formatCode="General">
                  <c:v>0</c:v>
                </c:pt>
                <c:pt idx="2861" formatCode="General">
                  <c:v>0</c:v>
                </c:pt>
                <c:pt idx="2862">
                  <c:v>20750.108952480681</c:v>
                </c:pt>
                <c:pt idx="2863" formatCode="General">
                  <c:v>0</c:v>
                </c:pt>
                <c:pt idx="2864">
                  <c:v>24036.866149114398</c:v>
                </c:pt>
                <c:pt idx="2865">
                  <c:v>0</c:v>
                </c:pt>
                <c:pt idx="2866">
                  <c:v>0</c:v>
                </c:pt>
                <c:pt idx="2867">
                  <c:v>23636.797342325212</c:v>
                </c:pt>
                <c:pt idx="2868" formatCode="General">
                  <c:v>0</c:v>
                </c:pt>
                <c:pt idx="2869">
                  <c:v>23727.782427480921</c:v>
                </c:pt>
                <c:pt idx="2870" formatCode="General">
                  <c:v>0</c:v>
                </c:pt>
                <c:pt idx="2871" formatCode="General">
                  <c:v>0</c:v>
                </c:pt>
                <c:pt idx="2872">
                  <c:v>24541.453115743079</c:v>
                </c:pt>
                <c:pt idx="2873">
                  <c:v>0</c:v>
                </c:pt>
                <c:pt idx="2874">
                  <c:v>23170.755165252718</c:v>
                </c:pt>
                <c:pt idx="2875">
                  <c:v>0</c:v>
                </c:pt>
                <c:pt idx="2876">
                  <c:v>22921.029869172347</c:v>
                </c:pt>
                <c:pt idx="2877" formatCode="General">
                  <c:v>0</c:v>
                </c:pt>
                <c:pt idx="2878">
                  <c:v>21152.278379088464</c:v>
                </c:pt>
                <c:pt idx="2879" formatCode="General">
                  <c:v>0</c:v>
                </c:pt>
                <c:pt idx="2880">
                  <c:v>18741.721212976761</c:v>
                </c:pt>
                <c:pt idx="2881">
                  <c:v>0</c:v>
                </c:pt>
                <c:pt idx="2882">
                  <c:v>0</c:v>
                </c:pt>
                <c:pt idx="2883">
                  <c:v>0</c:v>
                </c:pt>
                <c:pt idx="2884">
                  <c:v>0</c:v>
                </c:pt>
                <c:pt idx="2885">
                  <c:v>0</c:v>
                </c:pt>
                <c:pt idx="2886">
                  <c:v>19481.57452581343</c:v>
                </c:pt>
                <c:pt idx="2887">
                  <c:v>0</c:v>
                </c:pt>
                <c:pt idx="2888">
                  <c:v>21810.076279229997</c:v>
                </c:pt>
                <c:pt idx="2889">
                  <c:v>0</c:v>
                </c:pt>
                <c:pt idx="2890">
                  <c:v>0</c:v>
                </c:pt>
                <c:pt idx="2891">
                  <c:v>22953.08748132917</c:v>
                </c:pt>
                <c:pt idx="2892">
                  <c:v>0</c:v>
                </c:pt>
                <c:pt idx="2893">
                  <c:v>22633.600222124649</c:v>
                </c:pt>
                <c:pt idx="2894">
                  <c:v>0</c:v>
                </c:pt>
                <c:pt idx="2895">
                  <c:v>0</c:v>
                </c:pt>
                <c:pt idx="2896">
                  <c:v>24794.824141005738</c:v>
                </c:pt>
                <c:pt idx="2897">
                  <c:v>0</c:v>
                </c:pt>
                <c:pt idx="2898">
                  <c:v>23459.272657325972</c:v>
                </c:pt>
                <c:pt idx="2899">
                  <c:v>0</c:v>
                </c:pt>
                <c:pt idx="2900">
                  <c:v>22141.479511760481</c:v>
                </c:pt>
                <c:pt idx="2901">
                  <c:v>0</c:v>
                </c:pt>
                <c:pt idx="2902">
                  <c:v>20614.04031524012</c:v>
                </c:pt>
                <c:pt idx="2903">
                  <c:v>0</c:v>
                </c:pt>
                <c:pt idx="2904">
                  <c:v>18646.214886753114</c:v>
                </c:pt>
                <c:pt idx="2905" formatCode="General">
                  <c:v>0</c:v>
                </c:pt>
                <c:pt idx="2906">
                  <c:v>0</c:v>
                </c:pt>
                <c:pt idx="2907" formatCode="General">
                  <c:v>0</c:v>
                </c:pt>
                <c:pt idx="2908" formatCode="General">
                  <c:v>0</c:v>
                </c:pt>
                <c:pt idx="2909" formatCode="General">
                  <c:v>0</c:v>
                </c:pt>
                <c:pt idx="2910">
                  <c:v>19694.939600211706</c:v>
                </c:pt>
                <c:pt idx="2911" formatCode="General">
                  <c:v>0</c:v>
                </c:pt>
                <c:pt idx="2912">
                  <c:v>20326.335206530293</c:v>
                </c:pt>
                <c:pt idx="2913">
                  <c:v>0</c:v>
                </c:pt>
                <c:pt idx="2914">
                  <c:v>0</c:v>
                </c:pt>
                <c:pt idx="2915">
                  <c:v>21511.913309097905</c:v>
                </c:pt>
                <c:pt idx="2916" formatCode="General">
                  <c:v>0</c:v>
                </c:pt>
                <c:pt idx="2917">
                  <c:v>21984.58603776159</c:v>
                </c:pt>
                <c:pt idx="2918" formatCode="General">
                  <c:v>0</c:v>
                </c:pt>
                <c:pt idx="2919" formatCode="General">
                  <c:v>0</c:v>
                </c:pt>
                <c:pt idx="2920">
                  <c:v>23903.421093967256</c:v>
                </c:pt>
                <c:pt idx="2921">
                  <c:v>0</c:v>
                </c:pt>
                <c:pt idx="2922">
                  <c:v>23412.16964842959</c:v>
                </c:pt>
                <c:pt idx="2923">
                  <c:v>0</c:v>
                </c:pt>
                <c:pt idx="2924">
                  <c:v>22630.800477926117</c:v>
                </c:pt>
                <c:pt idx="2925" formatCode="General">
                  <c:v>0</c:v>
                </c:pt>
                <c:pt idx="2926">
                  <c:v>20395.077690509173</c:v>
                </c:pt>
                <c:pt idx="2927" formatCode="General">
                  <c:v>0</c:v>
                </c:pt>
                <c:pt idx="2928">
                  <c:v>18782.266993686408</c:v>
                </c:pt>
                <c:pt idx="2929">
                  <c:v>0</c:v>
                </c:pt>
                <c:pt idx="2930">
                  <c:v>0</c:v>
                </c:pt>
                <c:pt idx="2931">
                  <c:v>0</c:v>
                </c:pt>
                <c:pt idx="2932">
                  <c:v>0</c:v>
                </c:pt>
                <c:pt idx="2933">
                  <c:v>0</c:v>
                </c:pt>
                <c:pt idx="2934">
                  <c:v>21642.260291956864</c:v>
                </c:pt>
                <c:pt idx="2935">
                  <c:v>0</c:v>
                </c:pt>
                <c:pt idx="2936">
                  <c:v>23203.926690705077</c:v>
                </c:pt>
                <c:pt idx="2937">
                  <c:v>0</c:v>
                </c:pt>
                <c:pt idx="2938">
                  <c:v>0</c:v>
                </c:pt>
                <c:pt idx="2939">
                  <c:v>23270.125110971068</c:v>
                </c:pt>
                <c:pt idx="2940">
                  <c:v>0</c:v>
                </c:pt>
                <c:pt idx="2941">
                  <c:v>21773.63132082298</c:v>
                </c:pt>
                <c:pt idx="2942">
                  <c:v>0</c:v>
                </c:pt>
                <c:pt idx="2943">
                  <c:v>0</c:v>
                </c:pt>
                <c:pt idx="2944">
                  <c:v>24910.420137010202</c:v>
                </c:pt>
                <c:pt idx="2945">
                  <c:v>0</c:v>
                </c:pt>
                <c:pt idx="2946">
                  <c:v>23247.5242551841</c:v>
                </c:pt>
                <c:pt idx="2947">
                  <c:v>0</c:v>
                </c:pt>
                <c:pt idx="2948">
                  <c:v>23220.118994952962</c:v>
                </c:pt>
                <c:pt idx="2949">
                  <c:v>0</c:v>
                </c:pt>
                <c:pt idx="2950">
                  <c:v>20473.911220256879</c:v>
                </c:pt>
                <c:pt idx="2951">
                  <c:v>0</c:v>
                </c:pt>
                <c:pt idx="2952">
                  <c:v>20473.348522502707</c:v>
                </c:pt>
                <c:pt idx="2953" formatCode="General">
                  <c:v>0</c:v>
                </c:pt>
                <c:pt idx="2954">
                  <c:v>0</c:v>
                </c:pt>
                <c:pt idx="2955" formatCode="General">
                  <c:v>0</c:v>
                </c:pt>
                <c:pt idx="2956" formatCode="General">
                  <c:v>0</c:v>
                </c:pt>
                <c:pt idx="2957" formatCode="General">
                  <c:v>0</c:v>
                </c:pt>
                <c:pt idx="2958">
                  <c:v>22021.176240357509</c:v>
                </c:pt>
                <c:pt idx="2959" formatCode="General">
                  <c:v>0</c:v>
                </c:pt>
                <c:pt idx="2960">
                  <c:v>23404.866380976426</c:v>
                </c:pt>
                <c:pt idx="2961">
                  <c:v>0</c:v>
                </c:pt>
                <c:pt idx="2962">
                  <c:v>0</c:v>
                </c:pt>
                <c:pt idx="2963">
                  <c:v>21910.401279523157</c:v>
                </c:pt>
                <c:pt idx="2964" formatCode="General">
                  <c:v>0</c:v>
                </c:pt>
                <c:pt idx="2965">
                  <c:v>22471.607880108349</c:v>
                </c:pt>
                <c:pt idx="2966" formatCode="General">
                  <c:v>0</c:v>
                </c:pt>
                <c:pt idx="2967" formatCode="General">
                  <c:v>0</c:v>
                </c:pt>
                <c:pt idx="2968">
                  <c:v>23716.036630278235</c:v>
                </c:pt>
                <c:pt idx="2969">
                  <c:v>0</c:v>
                </c:pt>
                <c:pt idx="2970">
                  <c:v>23469.641656572858</c:v>
                </c:pt>
                <c:pt idx="2971">
                  <c:v>0</c:v>
                </c:pt>
                <c:pt idx="2972">
                  <c:v>22459.321060574235</c:v>
                </c:pt>
                <c:pt idx="2973" formatCode="General">
                  <c:v>0</c:v>
                </c:pt>
                <c:pt idx="2974">
                  <c:v>21161.494496067935</c:v>
                </c:pt>
                <c:pt idx="2975" formatCode="General">
                  <c:v>0</c:v>
                </c:pt>
                <c:pt idx="2976">
                  <c:v>20024.93846302513</c:v>
                </c:pt>
                <c:pt idx="2977">
                  <c:v>0</c:v>
                </c:pt>
                <c:pt idx="2978">
                  <c:v>0</c:v>
                </c:pt>
                <c:pt idx="2979">
                  <c:v>0</c:v>
                </c:pt>
                <c:pt idx="2980">
                  <c:v>0</c:v>
                </c:pt>
                <c:pt idx="2981">
                  <c:v>0</c:v>
                </c:pt>
                <c:pt idx="2982">
                  <c:v>22493.668595502197</c:v>
                </c:pt>
                <c:pt idx="2983">
                  <c:v>0</c:v>
                </c:pt>
                <c:pt idx="2984">
                  <c:v>23248.955748877062</c:v>
                </c:pt>
                <c:pt idx="2985">
                  <c:v>0</c:v>
                </c:pt>
                <c:pt idx="2986">
                  <c:v>0</c:v>
                </c:pt>
                <c:pt idx="2987">
                  <c:v>22580.566661574972</c:v>
                </c:pt>
                <c:pt idx="2988">
                  <c:v>0</c:v>
                </c:pt>
                <c:pt idx="2989">
                  <c:v>23385.810531921616</c:v>
                </c:pt>
                <c:pt idx="2990">
                  <c:v>0</c:v>
                </c:pt>
                <c:pt idx="2991">
                  <c:v>0</c:v>
                </c:pt>
                <c:pt idx="2992">
                  <c:v>23006.009414035751</c:v>
                </c:pt>
                <c:pt idx="2993">
                  <c:v>0</c:v>
                </c:pt>
                <c:pt idx="2994">
                  <c:v>24286.962924336814</c:v>
                </c:pt>
                <c:pt idx="2995">
                  <c:v>0</c:v>
                </c:pt>
                <c:pt idx="2996">
                  <c:v>23126.158508713532</c:v>
                </c:pt>
                <c:pt idx="2997">
                  <c:v>0</c:v>
                </c:pt>
                <c:pt idx="2998">
                  <c:v>20749.67575375719</c:v>
                </c:pt>
                <c:pt idx="2999">
                  <c:v>0</c:v>
                </c:pt>
                <c:pt idx="3000">
                  <c:v>20408.215923988879</c:v>
                </c:pt>
                <c:pt idx="3001" formatCode="General">
                  <c:v>0</c:v>
                </c:pt>
                <c:pt idx="3002">
                  <c:v>0</c:v>
                </c:pt>
                <c:pt idx="3003" formatCode="General">
                  <c:v>0</c:v>
                </c:pt>
                <c:pt idx="3004" formatCode="General">
                  <c:v>0</c:v>
                </c:pt>
                <c:pt idx="3005" formatCode="General">
                  <c:v>0</c:v>
                </c:pt>
                <c:pt idx="3006">
                  <c:v>23453.194848679166</c:v>
                </c:pt>
                <c:pt idx="3007" formatCode="General">
                  <c:v>0</c:v>
                </c:pt>
                <c:pt idx="3008">
                  <c:v>23318.629172021723</c:v>
                </c:pt>
                <c:pt idx="3009">
                  <c:v>0</c:v>
                </c:pt>
                <c:pt idx="3010">
                  <c:v>0</c:v>
                </c:pt>
                <c:pt idx="3011">
                  <c:v>22937.587457583948</c:v>
                </c:pt>
                <c:pt idx="3012" formatCode="General">
                  <c:v>0</c:v>
                </c:pt>
                <c:pt idx="3013">
                  <c:v>22196.850802109388</c:v>
                </c:pt>
                <c:pt idx="3014" formatCode="General">
                  <c:v>0</c:v>
                </c:pt>
                <c:pt idx="3015" formatCode="General">
                  <c:v>0</c:v>
                </c:pt>
                <c:pt idx="3016">
                  <c:v>23678.691190161691</c:v>
                </c:pt>
                <c:pt idx="3017">
                  <c:v>0</c:v>
                </c:pt>
                <c:pt idx="3018">
                  <c:v>24038.20476207195</c:v>
                </c:pt>
                <c:pt idx="3019">
                  <c:v>0</c:v>
                </c:pt>
                <c:pt idx="3020">
                  <c:v>21807.39087874148</c:v>
                </c:pt>
                <c:pt idx="3021" formatCode="General">
                  <c:v>0</c:v>
                </c:pt>
                <c:pt idx="3022">
                  <c:v>21043.90819188513</c:v>
                </c:pt>
                <c:pt idx="3023" formatCode="General">
                  <c:v>0</c:v>
                </c:pt>
                <c:pt idx="3024">
                  <c:v>20463.950564870658</c:v>
                </c:pt>
                <c:pt idx="3025">
                  <c:v>0</c:v>
                </c:pt>
                <c:pt idx="3026">
                  <c:v>0</c:v>
                </c:pt>
                <c:pt idx="3027">
                  <c:v>0</c:v>
                </c:pt>
                <c:pt idx="3028">
                  <c:v>0</c:v>
                </c:pt>
                <c:pt idx="3029">
                  <c:v>0</c:v>
                </c:pt>
                <c:pt idx="3030">
                  <c:v>21991.897501251704</c:v>
                </c:pt>
                <c:pt idx="3031">
                  <c:v>0</c:v>
                </c:pt>
                <c:pt idx="3032">
                  <c:v>22910.901727979319</c:v>
                </c:pt>
                <c:pt idx="3033">
                  <c:v>0</c:v>
                </c:pt>
                <c:pt idx="3034">
                  <c:v>0</c:v>
                </c:pt>
                <c:pt idx="3035">
                  <c:v>22256.583285911554</c:v>
                </c:pt>
                <c:pt idx="3036">
                  <c:v>0</c:v>
                </c:pt>
                <c:pt idx="3037">
                  <c:v>22513.088690172804</c:v>
                </c:pt>
                <c:pt idx="3038">
                  <c:v>0</c:v>
                </c:pt>
                <c:pt idx="3039">
                  <c:v>0</c:v>
                </c:pt>
                <c:pt idx="3040">
                  <c:v>23892.697354242242</c:v>
                </c:pt>
                <c:pt idx="3041">
                  <c:v>0</c:v>
                </c:pt>
                <c:pt idx="3042">
                  <c:v>23583.731344070467</c:v>
                </c:pt>
                <c:pt idx="3043">
                  <c:v>0</c:v>
                </c:pt>
                <c:pt idx="3044">
                  <c:v>21441.311547035599</c:v>
                </c:pt>
                <c:pt idx="3045">
                  <c:v>0</c:v>
                </c:pt>
                <c:pt idx="3046">
                  <c:v>22364.235839587214</c:v>
                </c:pt>
                <c:pt idx="3047">
                  <c:v>0</c:v>
                </c:pt>
                <c:pt idx="3048">
                  <c:v>20789.439314708598</c:v>
                </c:pt>
                <c:pt idx="3049" formatCode="General">
                  <c:v>0</c:v>
                </c:pt>
                <c:pt idx="3050">
                  <c:v>0</c:v>
                </c:pt>
                <c:pt idx="3051" formatCode="General">
                  <c:v>0</c:v>
                </c:pt>
                <c:pt idx="3052" formatCode="General">
                  <c:v>0</c:v>
                </c:pt>
                <c:pt idx="3053" formatCode="General">
                  <c:v>0</c:v>
                </c:pt>
                <c:pt idx="3054">
                  <c:v>20198.093029853837</c:v>
                </c:pt>
                <c:pt idx="3055" formatCode="General">
                  <c:v>0</c:v>
                </c:pt>
                <c:pt idx="3056">
                  <c:v>23935.001570203545</c:v>
                </c:pt>
                <c:pt idx="3057">
                  <c:v>0</c:v>
                </c:pt>
                <c:pt idx="3058">
                  <c:v>0</c:v>
                </c:pt>
                <c:pt idx="3059">
                  <c:v>23013.411783513617</c:v>
                </c:pt>
                <c:pt idx="3060" formatCode="General">
                  <c:v>0</c:v>
                </c:pt>
                <c:pt idx="3061">
                  <c:v>23791.460035910004</c:v>
                </c:pt>
                <c:pt idx="3062" formatCode="General">
                  <c:v>0</c:v>
                </c:pt>
                <c:pt idx="3063" formatCode="General">
                  <c:v>0</c:v>
                </c:pt>
                <c:pt idx="3064">
                  <c:v>23519.936136822915</c:v>
                </c:pt>
                <c:pt idx="3065">
                  <c:v>0</c:v>
                </c:pt>
                <c:pt idx="3066">
                  <c:v>22939.51412367163</c:v>
                </c:pt>
                <c:pt idx="3067">
                  <c:v>0</c:v>
                </c:pt>
                <c:pt idx="3068">
                  <c:v>23298.06005404735</c:v>
                </c:pt>
                <c:pt idx="3069" formatCode="General">
                  <c:v>0</c:v>
                </c:pt>
                <c:pt idx="3070">
                  <c:v>20616.805219913957</c:v>
                </c:pt>
                <c:pt idx="3071" formatCode="General">
                  <c:v>0</c:v>
                </c:pt>
                <c:pt idx="3072">
                  <c:v>19449.60013598685</c:v>
                </c:pt>
                <c:pt idx="3073">
                  <c:v>0</c:v>
                </c:pt>
                <c:pt idx="3074">
                  <c:v>0</c:v>
                </c:pt>
                <c:pt idx="3075">
                  <c:v>0</c:v>
                </c:pt>
                <c:pt idx="3076">
                  <c:v>0</c:v>
                </c:pt>
                <c:pt idx="3077">
                  <c:v>0</c:v>
                </c:pt>
                <c:pt idx="3078">
                  <c:v>20354.958643345588</c:v>
                </c:pt>
                <c:pt idx="3079">
                  <c:v>0</c:v>
                </c:pt>
                <c:pt idx="3080">
                  <c:v>21146.220840926933</c:v>
                </c:pt>
                <c:pt idx="3081">
                  <c:v>0</c:v>
                </c:pt>
                <c:pt idx="3082">
                  <c:v>0</c:v>
                </c:pt>
                <c:pt idx="3083">
                  <c:v>22257.536836529129</c:v>
                </c:pt>
                <c:pt idx="3084">
                  <c:v>0</c:v>
                </c:pt>
                <c:pt idx="3085">
                  <c:v>22197.889176390472</c:v>
                </c:pt>
                <c:pt idx="3086">
                  <c:v>0</c:v>
                </c:pt>
                <c:pt idx="3087">
                  <c:v>0</c:v>
                </c:pt>
                <c:pt idx="3088">
                  <c:v>23802.079090378331</c:v>
                </c:pt>
                <c:pt idx="3089">
                  <c:v>0</c:v>
                </c:pt>
                <c:pt idx="3090">
                  <c:v>22570.905405204343</c:v>
                </c:pt>
                <c:pt idx="3091">
                  <c:v>0</c:v>
                </c:pt>
                <c:pt idx="3092">
                  <c:v>22110.339688692198</c:v>
                </c:pt>
                <c:pt idx="3093">
                  <c:v>0</c:v>
                </c:pt>
                <c:pt idx="3094">
                  <c:v>20353.707545608831</c:v>
                </c:pt>
                <c:pt idx="3095">
                  <c:v>0</c:v>
                </c:pt>
                <c:pt idx="3096">
                  <c:v>19283.740112590851</c:v>
                </c:pt>
                <c:pt idx="3097" formatCode="General">
                  <c:v>0</c:v>
                </c:pt>
                <c:pt idx="3098">
                  <c:v>0</c:v>
                </c:pt>
                <c:pt idx="3099" formatCode="General">
                  <c:v>0</c:v>
                </c:pt>
                <c:pt idx="3100" formatCode="General">
                  <c:v>0</c:v>
                </c:pt>
                <c:pt idx="3101" formatCode="General">
                  <c:v>0</c:v>
                </c:pt>
                <c:pt idx="3102">
                  <c:v>21730.310970918516</c:v>
                </c:pt>
                <c:pt idx="3103" formatCode="General">
                  <c:v>0</c:v>
                </c:pt>
                <c:pt idx="3104">
                  <c:v>23409.923787467356</c:v>
                </c:pt>
                <c:pt idx="3105">
                  <c:v>0</c:v>
                </c:pt>
                <c:pt idx="3106">
                  <c:v>0</c:v>
                </c:pt>
                <c:pt idx="3107">
                  <c:v>21974.834325404729</c:v>
                </c:pt>
                <c:pt idx="3108" formatCode="General">
                  <c:v>0</c:v>
                </c:pt>
                <c:pt idx="3109">
                  <c:v>23352.361092857853</c:v>
                </c:pt>
                <c:pt idx="3110" formatCode="General">
                  <c:v>0</c:v>
                </c:pt>
                <c:pt idx="3111" formatCode="General">
                  <c:v>0</c:v>
                </c:pt>
                <c:pt idx="3112">
                  <c:v>22460.425264799087</c:v>
                </c:pt>
                <c:pt idx="3113">
                  <c:v>0</c:v>
                </c:pt>
                <c:pt idx="3114">
                  <c:v>23432.556511737843</c:v>
                </c:pt>
                <c:pt idx="3115">
                  <c:v>0</c:v>
                </c:pt>
                <c:pt idx="3116">
                  <c:v>22393.956987118119</c:v>
                </c:pt>
                <c:pt idx="3117" formatCode="General">
                  <c:v>0</c:v>
                </c:pt>
                <c:pt idx="3118">
                  <c:v>20283.61273092316</c:v>
                </c:pt>
                <c:pt idx="3119" formatCode="General">
                  <c:v>0</c:v>
                </c:pt>
                <c:pt idx="3120">
                  <c:v>19532.699294244521</c:v>
                </c:pt>
                <c:pt idx="3121">
                  <c:v>0</c:v>
                </c:pt>
                <c:pt idx="3122">
                  <c:v>0</c:v>
                </c:pt>
                <c:pt idx="3123">
                  <c:v>0</c:v>
                </c:pt>
                <c:pt idx="3124">
                  <c:v>0</c:v>
                </c:pt>
                <c:pt idx="3125">
                  <c:v>0</c:v>
                </c:pt>
                <c:pt idx="3126">
                  <c:v>21818.806349295388</c:v>
                </c:pt>
                <c:pt idx="3127">
                  <c:v>0</c:v>
                </c:pt>
                <c:pt idx="3128">
                  <c:v>22707.732880675027</c:v>
                </c:pt>
                <c:pt idx="3129">
                  <c:v>0</c:v>
                </c:pt>
                <c:pt idx="3130">
                  <c:v>0</c:v>
                </c:pt>
                <c:pt idx="3131">
                  <c:v>21559.278025262531</c:v>
                </c:pt>
                <c:pt idx="3132">
                  <c:v>0</c:v>
                </c:pt>
                <c:pt idx="3133">
                  <c:v>21798.578424459905</c:v>
                </c:pt>
                <c:pt idx="3134">
                  <c:v>0</c:v>
                </c:pt>
                <c:pt idx="3135">
                  <c:v>0</c:v>
                </c:pt>
                <c:pt idx="3136">
                  <c:v>23322.974296692479</c:v>
                </c:pt>
                <c:pt idx="3137">
                  <c:v>0</c:v>
                </c:pt>
                <c:pt idx="3138">
                  <c:v>22557.402050777237</c:v>
                </c:pt>
                <c:pt idx="3139">
                  <c:v>0</c:v>
                </c:pt>
                <c:pt idx="3140">
                  <c:v>22784.034982888264</c:v>
                </c:pt>
                <c:pt idx="3141">
                  <c:v>0</c:v>
                </c:pt>
                <c:pt idx="3142">
                  <c:v>20744.63123179027</c:v>
                </c:pt>
                <c:pt idx="3143">
                  <c:v>0</c:v>
                </c:pt>
                <c:pt idx="3144">
                  <c:v>19588.849228517025</c:v>
                </c:pt>
                <c:pt idx="3145" formatCode="General">
                  <c:v>0</c:v>
                </c:pt>
                <c:pt idx="3146">
                  <c:v>0</c:v>
                </c:pt>
                <c:pt idx="3147" formatCode="General">
                  <c:v>0</c:v>
                </c:pt>
                <c:pt idx="3148" formatCode="General">
                  <c:v>0</c:v>
                </c:pt>
                <c:pt idx="3149" formatCode="General">
                  <c:v>0</c:v>
                </c:pt>
                <c:pt idx="3150">
                  <c:v>21688.338511231574</c:v>
                </c:pt>
                <c:pt idx="3151" formatCode="General">
                  <c:v>0</c:v>
                </c:pt>
                <c:pt idx="3152">
                  <c:v>21916.174152237883</c:v>
                </c:pt>
                <c:pt idx="3153">
                  <c:v>0</c:v>
                </c:pt>
                <c:pt idx="3154">
                  <c:v>0</c:v>
                </c:pt>
                <c:pt idx="3155">
                  <c:v>22570.664128482091</c:v>
                </c:pt>
                <c:pt idx="3156" formatCode="General">
                  <c:v>0</c:v>
                </c:pt>
                <c:pt idx="3157">
                  <c:v>21855.109646131827</c:v>
                </c:pt>
                <c:pt idx="3158" formatCode="General">
                  <c:v>0</c:v>
                </c:pt>
                <c:pt idx="3159" formatCode="General">
                  <c:v>0</c:v>
                </c:pt>
                <c:pt idx="3160">
                  <c:v>22370.402624931259</c:v>
                </c:pt>
                <c:pt idx="3161">
                  <c:v>0</c:v>
                </c:pt>
                <c:pt idx="3162">
                  <c:v>22600.012714005177</c:v>
                </c:pt>
                <c:pt idx="3163">
                  <c:v>0</c:v>
                </c:pt>
                <c:pt idx="3164">
                  <c:v>22314.862964346143</c:v>
                </c:pt>
                <c:pt idx="3165" formatCode="General">
                  <c:v>0</c:v>
                </c:pt>
                <c:pt idx="3166">
                  <c:v>20648.204254078511</c:v>
                </c:pt>
                <c:pt idx="3167" formatCode="General">
                  <c:v>0</c:v>
                </c:pt>
                <c:pt idx="3168">
                  <c:v>19718.812580948859</c:v>
                </c:pt>
                <c:pt idx="3169">
                  <c:v>0</c:v>
                </c:pt>
                <c:pt idx="3170">
                  <c:v>0</c:v>
                </c:pt>
                <c:pt idx="3171">
                  <c:v>0</c:v>
                </c:pt>
                <c:pt idx="3172">
                  <c:v>0</c:v>
                </c:pt>
                <c:pt idx="3173">
                  <c:v>0</c:v>
                </c:pt>
                <c:pt idx="3174">
                  <c:v>20609.102084852449</c:v>
                </c:pt>
                <c:pt idx="3175">
                  <c:v>0</c:v>
                </c:pt>
                <c:pt idx="3176">
                  <c:v>21996.76491878142</c:v>
                </c:pt>
                <c:pt idx="3177">
                  <c:v>0</c:v>
                </c:pt>
                <c:pt idx="3178">
                  <c:v>0</c:v>
                </c:pt>
                <c:pt idx="3179">
                  <c:v>20820.362949441907</c:v>
                </c:pt>
                <c:pt idx="3180">
                  <c:v>0</c:v>
                </c:pt>
                <c:pt idx="3181">
                  <c:v>22345.957347659951</c:v>
                </c:pt>
                <c:pt idx="3182">
                  <c:v>0</c:v>
                </c:pt>
                <c:pt idx="3183">
                  <c:v>0</c:v>
                </c:pt>
                <c:pt idx="3184">
                  <c:v>22174.842723196758</c:v>
                </c:pt>
                <c:pt idx="3185">
                  <c:v>0</c:v>
                </c:pt>
                <c:pt idx="3186">
                  <c:v>22190.972328461652</c:v>
                </c:pt>
                <c:pt idx="3187">
                  <c:v>0</c:v>
                </c:pt>
                <c:pt idx="3188">
                  <c:v>20974.314462000111</c:v>
                </c:pt>
                <c:pt idx="3189">
                  <c:v>0</c:v>
                </c:pt>
                <c:pt idx="3190">
                  <c:v>19548.724819305575</c:v>
                </c:pt>
                <c:pt idx="3191">
                  <c:v>0</c:v>
                </c:pt>
                <c:pt idx="3192">
                  <c:v>19212.069124350186</c:v>
                </c:pt>
                <c:pt idx="3193" formatCode="General">
                  <c:v>0</c:v>
                </c:pt>
                <c:pt idx="3194">
                  <c:v>0</c:v>
                </c:pt>
                <c:pt idx="3195" formatCode="General">
                  <c:v>0</c:v>
                </c:pt>
                <c:pt idx="3196" formatCode="General">
                  <c:v>0</c:v>
                </c:pt>
                <c:pt idx="3197" formatCode="General">
                  <c:v>0</c:v>
                </c:pt>
                <c:pt idx="3198">
                  <c:v>21131.155968228239</c:v>
                </c:pt>
                <c:pt idx="3199" formatCode="General">
                  <c:v>0</c:v>
                </c:pt>
                <c:pt idx="3200">
                  <c:v>21555.54012520763</c:v>
                </c:pt>
                <c:pt idx="3201">
                  <c:v>0</c:v>
                </c:pt>
                <c:pt idx="3202">
                  <c:v>0</c:v>
                </c:pt>
                <c:pt idx="3203">
                  <c:v>21463.809735544241</c:v>
                </c:pt>
                <c:pt idx="3204" formatCode="General">
                  <c:v>0</c:v>
                </c:pt>
                <c:pt idx="3205">
                  <c:v>21321.970371924905</c:v>
                </c:pt>
                <c:pt idx="3206" formatCode="General">
                  <c:v>0</c:v>
                </c:pt>
                <c:pt idx="3207" formatCode="General">
                  <c:v>0</c:v>
                </c:pt>
                <c:pt idx="3208">
                  <c:v>21371.627584835209</c:v>
                </c:pt>
                <c:pt idx="3209">
                  <c:v>0</c:v>
                </c:pt>
                <c:pt idx="3210">
                  <c:v>21977.920601641938</c:v>
                </c:pt>
                <c:pt idx="3211">
                  <c:v>0</c:v>
                </c:pt>
                <c:pt idx="3212">
                  <c:v>21006.830128951104</c:v>
                </c:pt>
                <c:pt idx="3213" formatCode="General">
                  <c:v>0</c:v>
                </c:pt>
                <c:pt idx="3214">
                  <c:v>20731.398886800212</c:v>
                </c:pt>
                <c:pt idx="3215" formatCode="General">
                  <c:v>0</c:v>
                </c:pt>
                <c:pt idx="3216">
                  <c:v>18862.649822911855</c:v>
                </c:pt>
                <c:pt idx="3217">
                  <c:v>0</c:v>
                </c:pt>
                <c:pt idx="3218">
                  <c:v>0</c:v>
                </c:pt>
                <c:pt idx="3219">
                  <c:v>0</c:v>
                </c:pt>
                <c:pt idx="3220">
                  <c:v>0</c:v>
                </c:pt>
                <c:pt idx="3221">
                  <c:v>0</c:v>
                </c:pt>
                <c:pt idx="3222">
                  <c:v>19629.163648270718</c:v>
                </c:pt>
                <c:pt idx="3223">
                  <c:v>0</c:v>
                </c:pt>
                <c:pt idx="3224">
                  <c:v>20069.256516713001</c:v>
                </c:pt>
                <c:pt idx="3225">
                  <c:v>0</c:v>
                </c:pt>
                <c:pt idx="3226">
                  <c:v>0</c:v>
                </c:pt>
                <c:pt idx="3227">
                  <c:v>20506.612349898911</c:v>
                </c:pt>
                <c:pt idx="3228">
                  <c:v>0</c:v>
                </c:pt>
                <c:pt idx="3229">
                  <c:v>20614.487305177197</c:v>
                </c:pt>
                <c:pt idx="3230">
                  <c:v>0</c:v>
                </c:pt>
                <c:pt idx="3231">
                  <c:v>0</c:v>
                </c:pt>
                <c:pt idx="3232">
                  <c:v>22947.410012992259</c:v>
                </c:pt>
                <c:pt idx="3233">
                  <c:v>0</c:v>
                </c:pt>
                <c:pt idx="3234">
                  <c:v>21243.131028748881</c:v>
                </c:pt>
                <c:pt idx="3235">
                  <c:v>0</c:v>
                </c:pt>
                <c:pt idx="3236">
                  <c:v>20436.238535358912</c:v>
                </c:pt>
                <c:pt idx="3237">
                  <c:v>0</c:v>
                </c:pt>
                <c:pt idx="3238">
                  <c:v>19531.92158893669</c:v>
                </c:pt>
                <c:pt idx="3239">
                  <c:v>0</c:v>
                </c:pt>
                <c:pt idx="3240">
                  <c:v>18810.405009839731</c:v>
                </c:pt>
                <c:pt idx="3241" formatCode="General">
                  <c:v>0</c:v>
                </c:pt>
                <c:pt idx="3242">
                  <c:v>0</c:v>
                </c:pt>
                <c:pt idx="3243" formatCode="General">
                  <c:v>0</c:v>
                </c:pt>
                <c:pt idx="3244" formatCode="General">
                  <c:v>0</c:v>
                </c:pt>
                <c:pt idx="3245" formatCode="General">
                  <c:v>0</c:v>
                </c:pt>
                <c:pt idx="3246">
                  <c:v>19542.661051566796</c:v>
                </c:pt>
                <c:pt idx="3247" formatCode="General">
                  <c:v>0</c:v>
                </c:pt>
                <c:pt idx="3248">
                  <c:v>20492.058835043164</c:v>
                </c:pt>
                <c:pt idx="3249">
                  <c:v>0</c:v>
                </c:pt>
                <c:pt idx="3250">
                  <c:v>0</c:v>
                </c:pt>
                <c:pt idx="3251">
                  <c:v>21040.119860830717</c:v>
                </c:pt>
                <c:pt idx="3252" formatCode="General">
                  <c:v>0</c:v>
                </c:pt>
                <c:pt idx="3253">
                  <c:v>21222.097126820398</c:v>
                </c:pt>
                <c:pt idx="3254" formatCode="General">
                  <c:v>0</c:v>
                </c:pt>
                <c:pt idx="3255" formatCode="General">
                  <c:v>0</c:v>
                </c:pt>
                <c:pt idx="3256">
                  <c:v>22641.588026302328</c:v>
                </c:pt>
                <c:pt idx="3257">
                  <c:v>0</c:v>
                </c:pt>
                <c:pt idx="3258">
                  <c:v>21860.191916987758</c:v>
                </c:pt>
                <c:pt idx="3259">
                  <c:v>0</c:v>
                </c:pt>
                <c:pt idx="3260">
                  <c:v>20457.452935155598</c:v>
                </c:pt>
                <c:pt idx="3261" formatCode="General">
                  <c:v>0</c:v>
                </c:pt>
                <c:pt idx="3262">
                  <c:v>20496.473297247336</c:v>
                </c:pt>
                <c:pt idx="3263" formatCode="General">
                  <c:v>0</c:v>
                </c:pt>
                <c:pt idx="3264">
                  <c:v>18389.545804388952</c:v>
                </c:pt>
                <c:pt idx="3265">
                  <c:v>0</c:v>
                </c:pt>
                <c:pt idx="3266">
                  <c:v>0</c:v>
                </c:pt>
                <c:pt idx="3267">
                  <c:v>0</c:v>
                </c:pt>
                <c:pt idx="3268">
                  <c:v>0</c:v>
                </c:pt>
                <c:pt idx="3269">
                  <c:v>0</c:v>
                </c:pt>
                <c:pt idx="3270">
                  <c:v>20349.445070824586</c:v>
                </c:pt>
                <c:pt idx="3271">
                  <c:v>0</c:v>
                </c:pt>
                <c:pt idx="3272">
                  <c:v>22404.313110589777</c:v>
                </c:pt>
                <c:pt idx="3273">
                  <c:v>0</c:v>
                </c:pt>
                <c:pt idx="3274">
                  <c:v>0</c:v>
                </c:pt>
                <c:pt idx="3275">
                  <c:v>21698.201140524878</c:v>
                </c:pt>
                <c:pt idx="3276">
                  <c:v>0</c:v>
                </c:pt>
                <c:pt idx="3277">
                  <c:v>21702.232625217526</c:v>
                </c:pt>
                <c:pt idx="3278">
                  <c:v>0</c:v>
                </c:pt>
                <c:pt idx="3279">
                  <c:v>0</c:v>
                </c:pt>
                <c:pt idx="3280">
                  <c:v>22258.22868762651</c:v>
                </c:pt>
                <c:pt idx="3281">
                  <c:v>0</c:v>
                </c:pt>
                <c:pt idx="3282">
                  <c:v>22306.177917615856</c:v>
                </c:pt>
                <c:pt idx="3283">
                  <c:v>0</c:v>
                </c:pt>
                <c:pt idx="3284">
                  <c:v>20578.878741231943</c:v>
                </c:pt>
                <c:pt idx="3285">
                  <c:v>0</c:v>
                </c:pt>
                <c:pt idx="3286">
                  <c:v>19243.00733782319</c:v>
                </c:pt>
                <c:pt idx="3287">
                  <c:v>0</c:v>
                </c:pt>
                <c:pt idx="3288">
                  <c:v>19300.710046919507</c:v>
                </c:pt>
                <c:pt idx="3289" formatCode="General">
                  <c:v>0</c:v>
                </c:pt>
                <c:pt idx="3290">
                  <c:v>0</c:v>
                </c:pt>
                <c:pt idx="3291" formatCode="General">
                  <c:v>0</c:v>
                </c:pt>
                <c:pt idx="3292" formatCode="General">
                  <c:v>0</c:v>
                </c:pt>
                <c:pt idx="3293" formatCode="General">
                  <c:v>0</c:v>
                </c:pt>
                <c:pt idx="3294">
                  <c:v>21334.394786730161</c:v>
                </c:pt>
                <c:pt idx="3295" formatCode="General">
                  <c:v>0</c:v>
                </c:pt>
                <c:pt idx="3296">
                  <c:v>20798.836030145128</c:v>
                </c:pt>
                <c:pt idx="3297">
                  <c:v>0</c:v>
                </c:pt>
                <c:pt idx="3298">
                  <c:v>0</c:v>
                </c:pt>
                <c:pt idx="3299">
                  <c:v>21281.527499117896</c:v>
                </c:pt>
                <c:pt idx="3300" formatCode="General">
                  <c:v>0</c:v>
                </c:pt>
                <c:pt idx="3301">
                  <c:v>22062.748152956203</c:v>
                </c:pt>
                <c:pt idx="3302" formatCode="General">
                  <c:v>0</c:v>
                </c:pt>
                <c:pt idx="3303" formatCode="General">
                  <c:v>0</c:v>
                </c:pt>
                <c:pt idx="3304">
                  <c:v>21713.822051634321</c:v>
                </c:pt>
                <c:pt idx="3305">
                  <c:v>0</c:v>
                </c:pt>
                <c:pt idx="3306">
                  <c:v>21659.398972611179</c:v>
                </c:pt>
                <c:pt idx="3307">
                  <c:v>0</c:v>
                </c:pt>
                <c:pt idx="3308">
                  <c:v>21028.132865208674</c:v>
                </c:pt>
                <c:pt idx="3309" formatCode="General">
                  <c:v>0</c:v>
                </c:pt>
                <c:pt idx="3310">
                  <c:v>19964.984846856867</c:v>
                </c:pt>
                <c:pt idx="3311" formatCode="General">
                  <c:v>0</c:v>
                </c:pt>
                <c:pt idx="3312">
                  <c:v>18874.68487845561</c:v>
                </c:pt>
                <c:pt idx="3313">
                  <c:v>0</c:v>
                </c:pt>
                <c:pt idx="3314">
                  <c:v>0</c:v>
                </c:pt>
                <c:pt idx="3315">
                  <c:v>0</c:v>
                </c:pt>
                <c:pt idx="3316">
                  <c:v>0</c:v>
                </c:pt>
                <c:pt idx="3317">
                  <c:v>0</c:v>
                </c:pt>
                <c:pt idx="3318">
                  <c:v>21394.61805807077</c:v>
                </c:pt>
                <c:pt idx="3319">
                  <c:v>0</c:v>
                </c:pt>
                <c:pt idx="3320">
                  <c:v>21593.169353161382</c:v>
                </c:pt>
                <c:pt idx="3321">
                  <c:v>0</c:v>
                </c:pt>
                <c:pt idx="3322">
                  <c:v>0</c:v>
                </c:pt>
                <c:pt idx="3323">
                  <c:v>21120.215266865656</c:v>
                </c:pt>
                <c:pt idx="3324">
                  <c:v>0</c:v>
                </c:pt>
                <c:pt idx="3325">
                  <c:v>22451.229656250518</c:v>
                </c:pt>
                <c:pt idx="3326">
                  <c:v>0</c:v>
                </c:pt>
                <c:pt idx="3327">
                  <c:v>0</c:v>
                </c:pt>
                <c:pt idx="3328">
                  <c:v>21555.749720631626</c:v>
                </c:pt>
                <c:pt idx="3329">
                  <c:v>0</c:v>
                </c:pt>
                <c:pt idx="3330">
                  <c:v>22098.954607885025</c:v>
                </c:pt>
                <c:pt idx="3331">
                  <c:v>0</c:v>
                </c:pt>
                <c:pt idx="3332">
                  <c:v>21267.532908079229</c:v>
                </c:pt>
                <c:pt idx="3333">
                  <c:v>0</c:v>
                </c:pt>
                <c:pt idx="3334">
                  <c:v>20424.309929309216</c:v>
                </c:pt>
                <c:pt idx="3335">
                  <c:v>0</c:v>
                </c:pt>
                <c:pt idx="3336">
                  <c:v>19073.056642877898</c:v>
                </c:pt>
                <c:pt idx="3337" formatCode="General">
                  <c:v>0</c:v>
                </c:pt>
                <c:pt idx="3338">
                  <c:v>0</c:v>
                </c:pt>
                <c:pt idx="3339" formatCode="General">
                  <c:v>0</c:v>
                </c:pt>
                <c:pt idx="3340" formatCode="General">
                  <c:v>0</c:v>
                </c:pt>
                <c:pt idx="3341" formatCode="General">
                  <c:v>0</c:v>
                </c:pt>
                <c:pt idx="3342">
                  <c:v>20888.450019588454</c:v>
                </c:pt>
                <c:pt idx="3343" formatCode="General">
                  <c:v>0</c:v>
                </c:pt>
                <c:pt idx="3344">
                  <c:v>20915.327540833241</c:v>
                </c:pt>
                <c:pt idx="3345">
                  <c:v>0</c:v>
                </c:pt>
                <c:pt idx="3346">
                  <c:v>0</c:v>
                </c:pt>
                <c:pt idx="3347">
                  <c:v>20536.247609410559</c:v>
                </c:pt>
                <c:pt idx="3348" formatCode="General">
                  <c:v>0</c:v>
                </c:pt>
                <c:pt idx="3349">
                  <c:v>21267.471056400758</c:v>
                </c:pt>
                <c:pt idx="3350" formatCode="General">
                  <c:v>0</c:v>
                </c:pt>
                <c:pt idx="3351" formatCode="General">
                  <c:v>0</c:v>
                </c:pt>
                <c:pt idx="3352">
                  <c:v>21915.432731994231</c:v>
                </c:pt>
                <c:pt idx="3353">
                  <c:v>0</c:v>
                </c:pt>
                <c:pt idx="3354">
                  <c:v>21714.012097689956</c:v>
                </c:pt>
                <c:pt idx="3355">
                  <c:v>0</c:v>
                </c:pt>
                <c:pt idx="3356">
                  <c:v>20431.441186565607</c:v>
                </c:pt>
                <c:pt idx="3357" formatCode="General">
                  <c:v>0</c:v>
                </c:pt>
                <c:pt idx="3358">
                  <c:v>20741.401138963236</c:v>
                </c:pt>
                <c:pt idx="3359" formatCode="General">
                  <c:v>0</c:v>
                </c:pt>
                <c:pt idx="3360">
                  <c:v>18781.794742385642</c:v>
                </c:pt>
                <c:pt idx="3361">
                  <c:v>0</c:v>
                </c:pt>
                <c:pt idx="3362">
                  <c:v>0</c:v>
                </c:pt>
                <c:pt idx="3363">
                  <c:v>0</c:v>
                </c:pt>
                <c:pt idx="3364">
                  <c:v>0</c:v>
                </c:pt>
                <c:pt idx="3365">
                  <c:v>0</c:v>
                </c:pt>
                <c:pt idx="3366">
                  <c:v>21429.855385741481</c:v>
                </c:pt>
                <c:pt idx="3367">
                  <c:v>0</c:v>
                </c:pt>
                <c:pt idx="3368">
                  <c:v>20630.23917441193</c:v>
                </c:pt>
                <c:pt idx="3369">
                  <c:v>0</c:v>
                </c:pt>
                <c:pt idx="3370">
                  <c:v>0</c:v>
                </c:pt>
                <c:pt idx="3371">
                  <c:v>20950.505785190617</c:v>
                </c:pt>
                <c:pt idx="3372">
                  <c:v>0</c:v>
                </c:pt>
                <c:pt idx="3373">
                  <c:v>21207.515458165075</c:v>
                </c:pt>
                <c:pt idx="3374">
                  <c:v>0</c:v>
                </c:pt>
                <c:pt idx="3375">
                  <c:v>0</c:v>
                </c:pt>
                <c:pt idx="3376">
                  <c:v>21690.472581941285</c:v>
                </c:pt>
                <c:pt idx="3377">
                  <c:v>0</c:v>
                </c:pt>
                <c:pt idx="3378">
                  <c:v>20798.198116230684</c:v>
                </c:pt>
                <c:pt idx="3379">
                  <c:v>0</c:v>
                </c:pt>
                <c:pt idx="3380">
                  <c:v>20302.413473742155</c:v>
                </c:pt>
                <c:pt idx="3381">
                  <c:v>0</c:v>
                </c:pt>
                <c:pt idx="3382">
                  <c:v>19608.855646606775</c:v>
                </c:pt>
                <c:pt idx="3383">
                  <c:v>0</c:v>
                </c:pt>
                <c:pt idx="3384">
                  <c:v>18338.241881438727</c:v>
                </c:pt>
                <c:pt idx="3385" formatCode="General">
                  <c:v>0</c:v>
                </c:pt>
                <c:pt idx="3386">
                  <c:v>0</c:v>
                </c:pt>
                <c:pt idx="3387" formatCode="General">
                  <c:v>0</c:v>
                </c:pt>
                <c:pt idx="3388" formatCode="General">
                  <c:v>0</c:v>
                </c:pt>
                <c:pt idx="3389" formatCode="General">
                  <c:v>0</c:v>
                </c:pt>
                <c:pt idx="3390">
                  <c:v>18632.58452490226</c:v>
                </c:pt>
                <c:pt idx="3391" formatCode="General">
                  <c:v>0</c:v>
                </c:pt>
                <c:pt idx="3392">
                  <c:v>20369.652329467473</c:v>
                </c:pt>
                <c:pt idx="3393">
                  <c:v>0</c:v>
                </c:pt>
                <c:pt idx="3394">
                  <c:v>0</c:v>
                </c:pt>
                <c:pt idx="3395">
                  <c:v>20741.202111379749</c:v>
                </c:pt>
                <c:pt idx="3396" formatCode="General">
                  <c:v>0</c:v>
                </c:pt>
                <c:pt idx="3397">
                  <c:v>21292.693963670859</c:v>
                </c:pt>
                <c:pt idx="3398" formatCode="General">
                  <c:v>0</c:v>
                </c:pt>
                <c:pt idx="3399" formatCode="General">
                  <c:v>0</c:v>
                </c:pt>
                <c:pt idx="3400">
                  <c:v>22123.435013117331</c:v>
                </c:pt>
                <c:pt idx="3401">
                  <c:v>0</c:v>
                </c:pt>
                <c:pt idx="3402">
                  <c:v>21350.269295955528</c:v>
                </c:pt>
                <c:pt idx="3403">
                  <c:v>0</c:v>
                </c:pt>
                <c:pt idx="3404">
                  <c:v>20579.234056421163</c:v>
                </c:pt>
                <c:pt idx="3405" formatCode="General">
                  <c:v>0</c:v>
                </c:pt>
                <c:pt idx="3406">
                  <c:v>19290.371755070264</c:v>
                </c:pt>
                <c:pt idx="3407" formatCode="General">
                  <c:v>0</c:v>
                </c:pt>
                <c:pt idx="3408">
                  <c:v>18176.503308117943</c:v>
                </c:pt>
                <c:pt idx="3409">
                  <c:v>0</c:v>
                </c:pt>
                <c:pt idx="3410">
                  <c:v>0</c:v>
                </c:pt>
                <c:pt idx="3411">
                  <c:v>0</c:v>
                </c:pt>
                <c:pt idx="3412">
                  <c:v>0</c:v>
                </c:pt>
                <c:pt idx="3413">
                  <c:v>0</c:v>
                </c:pt>
                <c:pt idx="3414">
                  <c:v>18642.95743396772</c:v>
                </c:pt>
                <c:pt idx="3415">
                  <c:v>0</c:v>
                </c:pt>
                <c:pt idx="3416">
                  <c:v>19912.451061580556</c:v>
                </c:pt>
                <c:pt idx="3417">
                  <c:v>0</c:v>
                </c:pt>
                <c:pt idx="3418">
                  <c:v>0</c:v>
                </c:pt>
                <c:pt idx="3419">
                  <c:v>20665.471500009713</c:v>
                </c:pt>
                <c:pt idx="3420">
                  <c:v>0</c:v>
                </c:pt>
                <c:pt idx="3421">
                  <c:v>20929.119336334363</c:v>
                </c:pt>
                <c:pt idx="3422">
                  <c:v>0</c:v>
                </c:pt>
                <c:pt idx="3423">
                  <c:v>0</c:v>
                </c:pt>
                <c:pt idx="3424">
                  <c:v>22984.614648720606</c:v>
                </c:pt>
                <c:pt idx="3425">
                  <c:v>0</c:v>
                </c:pt>
                <c:pt idx="3426">
                  <c:v>22051.716054867735</c:v>
                </c:pt>
                <c:pt idx="3427">
                  <c:v>0</c:v>
                </c:pt>
                <c:pt idx="3428">
                  <c:v>20446.40102871717</c:v>
                </c:pt>
                <c:pt idx="3429">
                  <c:v>0</c:v>
                </c:pt>
                <c:pt idx="3430">
                  <c:v>18940.846409961596</c:v>
                </c:pt>
                <c:pt idx="3431">
                  <c:v>0</c:v>
                </c:pt>
                <c:pt idx="3432">
                  <c:v>18259.169917629271</c:v>
                </c:pt>
                <c:pt idx="3433" formatCode="General">
                  <c:v>0</c:v>
                </c:pt>
                <c:pt idx="3434">
                  <c:v>0</c:v>
                </c:pt>
                <c:pt idx="3435" formatCode="General">
                  <c:v>0</c:v>
                </c:pt>
                <c:pt idx="3436" formatCode="General">
                  <c:v>0</c:v>
                </c:pt>
                <c:pt idx="3437" formatCode="General">
                  <c:v>0</c:v>
                </c:pt>
                <c:pt idx="3438">
                  <c:v>20325.527471563302</c:v>
                </c:pt>
                <c:pt idx="3439" formatCode="General">
                  <c:v>0</c:v>
                </c:pt>
                <c:pt idx="3440">
                  <c:v>20758.927000339598</c:v>
                </c:pt>
                <c:pt idx="3441">
                  <c:v>0</c:v>
                </c:pt>
                <c:pt idx="3442">
                  <c:v>0</c:v>
                </c:pt>
                <c:pt idx="3443">
                  <c:v>22186.805331112962</c:v>
                </c:pt>
                <c:pt idx="3444" formatCode="General">
                  <c:v>0</c:v>
                </c:pt>
                <c:pt idx="3445">
                  <c:v>21877.743951020548</c:v>
                </c:pt>
                <c:pt idx="3446" formatCode="General">
                  <c:v>0</c:v>
                </c:pt>
                <c:pt idx="3447" formatCode="General">
                  <c:v>0</c:v>
                </c:pt>
                <c:pt idx="3448">
                  <c:v>21687.588556757262</c:v>
                </c:pt>
                <c:pt idx="3449">
                  <c:v>0</c:v>
                </c:pt>
                <c:pt idx="3450">
                  <c:v>21531.90960872102</c:v>
                </c:pt>
                <c:pt idx="3451">
                  <c:v>0</c:v>
                </c:pt>
                <c:pt idx="3452">
                  <c:v>20864.082169780428</c:v>
                </c:pt>
                <c:pt idx="3453" formatCode="General">
                  <c:v>0</c:v>
                </c:pt>
                <c:pt idx="3454">
                  <c:v>19228.020096136872</c:v>
                </c:pt>
                <c:pt idx="3455" formatCode="General">
                  <c:v>0</c:v>
                </c:pt>
                <c:pt idx="3456">
                  <c:v>18319.352122625078</c:v>
                </c:pt>
                <c:pt idx="3457">
                  <c:v>0</c:v>
                </c:pt>
                <c:pt idx="3458">
                  <c:v>0</c:v>
                </c:pt>
                <c:pt idx="3459">
                  <c:v>0</c:v>
                </c:pt>
                <c:pt idx="3460">
                  <c:v>0</c:v>
                </c:pt>
                <c:pt idx="3461">
                  <c:v>0</c:v>
                </c:pt>
                <c:pt idx="3462">
                  <c:v>20951.226304661701</c:v>
                </c:pt>
                <c:pt idx="3463">
                  <c:v>0</c:v>
                </c:pt>
                <c:pt idx="3464">
                  <c:v>21190.219857399337</c:v>
                </c:pt>
                <c:pt idx="3465">
                  <c:v>0</c:v>
                </c:pt>
                <c:pt idx="3466">
                  <c:v>0</c:v>
                </c:pt>
                <c:pt idx="3467">
                  <c:v>21655.123187691399</c:v>
                </c:pt>
                <c:pt idx="3468">
                  <c:v>0</c:v>
                </c:pt>
                <c:pt idx="3469">
                  <c:v>22241.143459021852</c:v>
                </c:pt>
                <c:pt idx="3470">
                  <c:v>0</c:v>
                </c:pt>
                <c:pt idx="3471">
                  <c:v>0</c:v>
                </c:pt>
                <c:pt idx="3472">
                  <c:v>23072.951376573012</c:v>
                </c:pt>
                <c:pt idx="3473">
                  <c:v>0</c:v>
                </c:pt>
                <c:pt idx="3474">
                  <c:v>22734.610326345697</c:v>
                </c:pt>
                <c:pt idx="3475">
                  <c:v>0</c:v>
                </c:pt>
                <c:pt idx="3476">
                  <c:v>20617.74323487794</c:v>
                </c:pt>
                <c:pt idx="3477">
                  <c:v>0</c:v>
                </c:pt>
                <c:pt idx="3478">
                  <c:v>20175.483220902897</c:v>
                </c:pt>
                <c:pt idx="3479">
                  <c:v>0</c:v>
                </c:pt>
                <c:pt idx="3480">
                  <c:v>18248.277138156223</c:v>
                </c:pt>
                <c:pt idx="3481" formatCode="General">
                  <c:v>0</c:v>
                </c:pt>
                <c:pt idx="3482">
                  <c:v>0</c:v>
                </c:pt>
                <c:pt idx="3483" formatCode="General">
                  <c:v>0</c:v>
                </c:pt>
                <c:pt idx="3484" formatCode="General">
                  <c:v>0</c:v>
                </c:pt>
                <c:pt idx="3485" formatCode="General">
                  <c:v>0</c:v>
                </c:pt>
                <c:pt idx="3486">
                  <c:v>20286.902685133064</c:v>
                </c:pt>
                <c:pt idx="3487" formatCode="General">
                  <c:v>0</c:v>
                </c:pt>
                <c:pt idx="3488">
                  <c:v>21148.723067032068</c:v>
                </c:pt>
                <c:pt idx="3489">
                  <c:v>0</c:v>
                </c:pt>
                <c:pt idx="3490">
                  <c:v>0</c:v>
                </c:pt>
                <c:pt idx="3491">
                  <c:v>20774.716614551529</c:v>
                </c:pt>
                <c:pt idx="3492" formatCode="General">
                  <c:v>0</c:v>
                </c:pt>
                <c:pt idx="3493">
                  <c:v>21793.257796978502</c:v>
                </c:pt>
                <c:pt idx="3494" formatCode="General">
                  <c:v>0</c:v>
                </c:pt>
                <c:pt idx="3495" formatCode="General">
                  <c:v>0</c:v>
                </c:pt>
                <c:pt idx="3496">
                  <c:v>22531.090317314935</c:v>
                </c:pt>
                <c:pt idx="3497">
                  <c:v>0</c:v>
                </c:pt>
                <c:pt idx="3498">
                  <c:v>22539.611534565061</c:v>
                </c:pt>
                <c:pt idx="3499">
                  <c:v>0</c:v>
                </c:pt>
                <c:pt idx="3500">
                  <c:v>20757.713893987166</c:v>
                </c:pt>
                <c:pt idx="3501" formatCode="General">
                  <c:v>0</c:v>
                </c:pt>
                <c:pt idx="3502">
                  <c:v>20152.646508026934</c:v>
                </c:pt>
                <c:pt idx="3503" formatCode="General">
                  <c:v>0</c:v>
                </c:pt>
                <c:pt idx="3504">
                  <c:v>18035.037786722041</c:v>
                </c:pt>
                <c:pt idx="3505">
                  <c:v>0</c:v>
                </c:pt>
                <c:pt idx="3506">
                  <c:v>0</c:v>
                </c:pt>
                <c:pt idx="3507">
                  <c:v>0</c:v>
                </c:pt>
                <c:pt idx="3508">
                  <c:v>0</c:v>
                </c:pt>
                <c:pt idx="3509">
                  <c:v>0</c:v>
                </c:pt>
                <c:pt idx="3510">
                  <c:v>20239.724103822729</c:v>
                </c:pt>
                <c:pt idx="3511">
                  <c:v>0</c:v>
                </c:pt>
                <c:pt idx="3512">
                  <c:v>20594.190858890786</c:v>
                </c:pt>
                <c:pt idx="3513">
                  <c:v>0</c:v>
                </c:pt>
                <c:pt idx="3514">
                  <c:v>0</c:v>
                </c:pt>
                <c:pt idx="3515">
                  <c:v>21454.511804226197</c:v>
                </c:pt>
                <c:pt idx="3516">
                  <c:v>0</c:v>
                </c:pt>
                <c:pt idx="3517">
                  <c:v>21459.584553896428</c:v>
                </c:pt>
                <c:pt idx="3518">
                  <c:v>0</c:v>
                </c:pt>
                <c:pt idx="3519">
                  <c:v>0</c:v>
                </c:pt>
                <c:pt idx="3520">
                  <c:v>21651.318218761204</c:v>
                </c:pt>
                <c:pt idx="3521">
                  <c:v>0</c:v>
                </c:pt>
                <c:pt idx="3522">
                  <c:v>22115.736685037875</c:v>
                </c:pt>
                <c:pt idx="3523">
                  <c:v>0</c:v>
                </c:pt>
                <c:pt idx="3524">
                  <c:v>20402.40164595229</c:v>
                </c:pt>
                <c:pt idx="3525">
                  <c:v>0</c:v>
                </c:pt>
                <c:pt idx="3526">
                  <c:v>19822.241731019534</c:v>
                </c:pt>
                <c:pt idx="3527">
                  <c:v>0</c:v>
                </c:pt>
                <c:pt idx="3528">
                  <c:v>17675.639876444398</c:v>
                </c:pt>
                <c:pt idx="3529" formatCode="General">
                  <c:v>0</c:v>
                </c:pt>
                <c:pt idx="3530">
                  <c:v>0</c:v>
                </c:pt>
                <c:pt idx="3531" formatCode="General">
                  <c:v>0</c:v>
                </c:pt>
                <c:pt idx="3532" formatCode="General">
                  <c:v>0</c:v>
                </c:pt>
                <c:pt idx="3533" formatCode="General">
                  <c:v>0</c:v>
                </c:pt>
                <c:pt idx="3534">
                  <c:v>20398.846093017855</c:v>
                </c:pt>
                <c:pt idx="3535" formatCode="General">
                  <c:v>0</c:v>
                </c:pt>
                <c:pt idx="3536">
                  <c:v>21134.830734090439</c:v>
                </c:pt>
                <c:pt idx="3537">
                  <c:v>0</c:v>
                </c:pt>
                <c:pt idx="3538">
                  <c:v>0</c:v>
                </c:pt>
                <c:pt idx="3539">
                  <c:v>20406.199301626373</c:v>
                </c:pt>
                <c:pt idx="3540" formatCode="General">
                  <c:v>0</c:v>
                </c:pt>
                <c:pt idx="3541">
                  <c:v>21552.709161961571</c:v>
                </c:pt>
                <c:pt idx="3542" formatCode="General">
                  <c:v>0</c:v>
                </c:pt>
                <c:pt idx="3543" formatCode="General">
                  <c:v>0</c:v>
                </c:pt>
                <c:pt idx="3544">
                  <c:v>22572.453532860512</c:v>
                </c:pt>
                <c:pt idx="3545">
                  <c:v>0</c:v>
                </c:pt>
                <c:pt idx="3546">
                  <c:v>21252.949260816236</c:v>
                </c:pt>
                <c:pt idx="3547">
                  <c:v>0</c:v>
                </c:pt>
                <c:pt idx="3548">
                  <c:v>20668.814616877782</c:v>
                </c:pt>
                <c:pt idx="3549" formatCode="General">
                  <c:v>0</c:v>
                </c:pt>
                <c:pt idx="3550">
                  <c:v>20158.154022654322</c:v>
                </c:pt>
                <c:pt idx="3551" formatCode="General">
                  <c:v>0</c:v>
                </c:pt>
                <c:pt idx="3552">
                  <c:v>18856.041108290479</c:v>
                </c:pt>
                <c:pt idx="3553">
                  <c:v>0</c:v>
                </c:pt>
                <c:pt idx="3554">
                  <c:v>0</c:v>
                </c:pt>
                <c:pt idx="3555">
                  <c:v>0</c:v>
                </c:pt>
                <c:pt idx="3556">
                  <c:v>0</c:v>
                </c:pt>
                <c:pt idx="3557">
                  <c:v>0</c:v>
                </c:pt>
                <c:pt idx="3558">
                  <c:v>18860.812798500476</c:v>
                </c:pt>
                <c:pt idx="3559">
                  <c:v>0</c:v>
                </c:pt>
                <c:pt idx="3560">
                  <c:v>21321.519307312912</c:v>
                </c:pt>
                <c:pt idx="3561">
                  <c:v>0</c:v>
                </c:pt>
                <c:pt idx="3562">
                  <c:v>0</c:v>
                </c:pt>
                <c:pt idx="3563">
                  <c:v>22095.020688042674</c:v>
                </c:pt>
                <c:pt idx="3564">
                  <c:v>0</c:v>
                </c:pt>
                <c:pt idx="3565">
                  <c:v>22289.896269007597</c:v>
                </c:pt>
                <c:pt idx="3566">
                  <c:v>0</c:v>
                </c:pt>
                <c:pt idx="3567">
                  <c:v>0</c:v>
                </c:pt>
                <c:pt idx="3568">
                  <c:v>23049.008059287047</c:v>
                </c:pt>
                <c:pt idx="3569">
                  <c:v>0</c:v>
                </c:pt>
                <c:pt idx="3570">
                  <c:v>22271.323254893454</c:v>
                </c:pt>
                <c:pt idx="3571">
                  <c:v>0</c:v>
                </c:pt>
                <c:pt idx="3572">
                  <c:v>22077.502613930061</c:v>
                </c:pt>
                <c:pt idx="3573">
                  <c:v>0</c:v>
                </c:pt>
                <c:pt idx="3574">
                  <c:v>19000.597245162528</c:v>
                </c:pt>
                <c:pt idx="3575">
                  <c:v>0</c:v>
                </c:pt>
                <c:pt idx="3576">
                  <c:v>18040.304450314452</c:v>
                </c:pt>
                <c:pt idx="3577" formatCode="General">
                  <c:v>0</c:v>
                </c:pt>
                <c:pt idx="3578">
                  <c:v>0</c:v>
                </c:pt>
                <c:pt idx="3579" formatCode="General">
                  <c:v>0</c:v>
                </c:pt>
                <c:pt idx="3580" formatCode="General">
                  <c:v>0</c:v>
                </c:pt>
                <c:pt idx="3581" formatCode="General">
                  <c:v>0</c:v>
                </c:pt>
                <c:pt idx="3582">
                  <c:v>19138.630135958887</c:v>
                </c:pt>
                <c:pt idx="3583" formatCode="General">
                  <c:v>0</c:v>
                </c:pt>
                <c:pt idx="3584">
                  <c:v>20720.335744368484</c:v>
                </c:pt>
                <c:pt idx="3585">
                  <c:v>0</c:v>
                </c:pt>
                <c:pt idx="3586">
                  <c:v>0</c:v>
                </c:pt>
                <c:pt idx="3587">
                  <c:v>20857.86850896788</c:v>
                </c:pt>
                <c:pt idx="3588" formatCode="General">
                  <c:v>0</c:v>
                </c:pt>
                <c:pt idx="3589">
                  <c:v>21587.034578691004</c:v>
                </c:pt>
                <c:pt idx="3590" formatCode="General">
                  <c:v>0</c:v>
                </c:pt>
                <c:pt idx="3591" formatCode="General">
                  <c:v>0</c:v>
                </c:pt>
                <c:pt idx="3592">
                  <c:v>23262.690005170756</c:v>
                </c:pt>
                <c:pt idx="3593">
                  <c:v>0</c:v>
                </c:pt>
                <c:pt idx="3594">
                  <c:v>21683.729628774425</c:v>
                </c:pt>
                <c:pt idx="3595">
                  <c:v>0</c:v>
                </c:pt>
                <c:pt idx="3596">
                  <c:v>21030.221675823224</c:v>
                </c:pt>
                <c:pt idx="3597" formatCode="General">
                  <c:v>0</c:v>
                </c:pt>
                <c:pt idx="3598">
                  <c:v>19885.664196745907</c:v>
                </c:pt>
                <c:pt idx="3599" formatCode="General">
                  <c:v>0</c:v>
                </c:pt>
                <c:pt idx="3600">
                  <c:v>18628.864126350145</c:v>
                </c:pt>
                <c:pt idx="3601">
                  <c:v>0</c:v>
                </c:pt>
                <c:pt idx="3602">
                  <c:v>0</c:v>
                </c:pt>
                <c:pt idx="3603">
                  <c:v>0</c:v>
                </c:pt>
                <c:pt idx="3604">
                  <c:v>0</c:v>
                </c:pt>
                <c:pt idx="3605">
                  <c:v>0</c:v>
                </c:pt>
                <c:pt idx="3606">
                  <c:v>20992.932889151474</c:v>
                </c:pt>
                <c:pt idx="3607">
                  <c:v>0</c:v>
                </c:pt>
                <c:pt idx="3608">
                  <c:v>22532.884118393024</c:v>
                </c:pt>
                <c:pt idx="3609">
                  <c:v>0</c:v>
                </c:pt>
                <c:pt idx="3610">
                  <c:v>0</c:v>
                </c:pt>
                <c:pt idx="3611">
                  <c:v>23285.057233052561</c:v>
                </c:pt>
                <c:pt idx="3612">
                  <c:v>0</c:v>
                </c:pt>
                <c:pt idx="3613">
                  <c:v>23294.947617171445</c:v>
                </c:pt>
                <c:pt idx="3614">
                  <c:v>0</c:v>
                </c:pt>
                <c:pt idx="3615">
                  <c:v>0</c:v>
                </c:pt>
                <c:pt idx="3616">
                  <c:v>24772.625074309755</c:v>
                </c:pt>
                <c:pt idx="3617">
                  <c:v>0</c:v>
                </c:pt>
                <c:pt idx="3618">
                  <c:v>22412.00648388527</c:v>
                </c:pt>
                <c:pt idx="3619">
                  <c:v>0</c:v>
                </c:pt>
                <c:pt idx="3620">
                  <c:v>21969.949081661813</c:v>
                </c:pt>
                <c:pt idx="3621">
                  <c:v>0</c:v>
                </c:pt>
                <c:pt idx="3622">
                  <c:v>19679.651485732666</c:v>
                </c:pt>
                <c:pt idx="3623">
                  <c:v>0</c:v>
                </c:pt>
                <c:pt idx="3624">
                  <c:v>18730.361666882611</c:v>
                </c:pt>
                <c:pt idx="3625" formatCode="General">
                  <c:v>0</c:v>
                </c:pt>
                <c:pt idx="3626">
                  <c:v>0</c:v>
                </c:pt>
                <c:pt idx="3627" formatCode="General">
                  <c:v>0</c:v>
                </c:pt>
                <c:pt idx="3628" formatCode="General">
                  <c:v>0</c:v>
                </c:pt>
                <c:pt idx="3629" formatCode="General">
                  <c:v>0</c:v>
                </c:pt>
                <c:pt idx="3630">
                  <c:v>20345.083297830355</c:v>
                </c:pt>
                <c:pt idx="3631" formatCode="General">
                  <c:v>0</c:v>
                </c:pt>
                <c:pt idx="3632">
                  <c:v>22120.80484135724</c:v>
                </c:pt>
                <c:pt idx="3633">
                  <c:v>0</c:v>
                </c:pt>
                <c:pt idx="3634">
                  <c:v>0</c:v>
                </c:pt>
                <c:pt idx="3635">
                  <c:v>23069.902351981058</c:v>
                </c:pt>
                <c:pt idx="3636" formatCode="General">
                  <c:v>0</c:v>
                </c:pt>
                <c:pt idx="3637">
                  <c:v>22355.68972786075</c:v>
                </c:pt>
                <c:pt idx="3638" formatCode="General">
                  <c:v>0</c:v>
                </c:pt>
                <c:pt idx="3639" formatCode="General">
                  <c:v>0</c:v>
                </c:pt>
                <c:pt idx="3640">
                  <c:v>24245.291045302845</c:v>
                </c:pt>
                <c:pt idx="3641">
                  <c:v>0</c:v>
                </c:pt>
                <c:pt idx="3642">
                  <c:v>24125.654151238981</c:v>
                </c:pt>
                <c:pt idx="3643">
                  <c:v>0</c:v>
                </c:pt>
                <c:pt idx="3644">
                  <c:v>23400.595101188264</c:v>
                </c:pt>
                <c:pt idx="3645" formatCode="General">
                  <c:v>0</c:v>
                </c:pt>
                <c:pt idx="3646">
                  <c:v>20725.048462048548</c:v>
                </c:pt>
                <c:pt idx="3647" formatCode="General">
                  <c:v>0</c:v>
                </c:pt>
                <c:pt idx="3648">
                  <c:v>19226.272445174942</c:v>
                </c:pt>
                <c:pt idx="3649">
                  <c:v>0</c:v>
                </c:pt>
                <c:pt idx="3650">
                  <c:v>0</c:v>
                </c:pt>
                <c:pt idx="3651">
                  <c:v>0</c:v>
                </c:pt>
                <c:pt idx="3652">
                  <c:v>0</c:v>
                </c:pt>
                <c:pt idx="3653">
                  <c:v>0</c:v>
                </c:pt>
                <c:pt idx="3654">
                  <c:v>20608.247725409135</c:v>
                </c:pt>
                <c:pt idx="3655">
                  <c:v>0</c:v>
                </c:pt>
                <c:pt idx="3656">
                  <c:v>23383.875522313687</c:v>
                </c:pt>
                <c:pt idx="3657">
                  <c:v>0</c:v>
                </c:pt>
                <c:pt idx="3658">
                  <c:v>0</c:v>
                </c:pt>
                <c:pt idx="3659">
                  <c:v>23332.815496422641</c:v>
                </c:pt>
                <c:pt idx="3660">
                  <c:v>0</c:v>
                </c:pt>
                <c:pt idx="3661">
                  <c:v>22797.968223764896</c:v>
                </c:pt>
                <c:pt idx="3662">
                  <c:v>0</c:v>
                </c:pt>
                <c:pt idx="3663">
                  <c:v>0</c:v>
                </c:pt>
                <c:pt idx="3664">
                  <c:v>25165.488148027842</c:v>
                </c:pt>
                <c:pt idx="3665">
                  <c:v>0</c:v>
                </c:pt>
                <c:pt idx="3666">
                  <c:v>23263.907890877264</c:v>
                </c:pt>
                <c:pt idx="3667">
                  <c:v>0</c:v>
                </c:pt>
                <c:pt idx="3668">
                  <c:v>23678.159063433472</c:v>
                </c:pt>
                <c:pt idx="3669">
                  <c:v>0</c:v>
                </c:pt>
                <c:pt idx="3670">
                  <c:v>22127.389409113948</c:v>
                </c:pt>
                <c:pt idx="3671">
                  <c:v>0</c:v>
                </c:pt>
                <c:pt idx="3672">
                  <c:v>19207.108185438989</c:v>
                </c:pt>
                <c:pt idx="3673" formatCode="General">
                  <c:v>0</c:v>
                </c:pt>
                <c:pt idx="3674">
                  <c:v>0</c:v>
                </c:pt>
                <c:pt idx="3675" formatCode="General">
                  <c:v>0</c:v>
                </c:pt>
                <c:pt idx="3676" formatCode="General">
                  <c:v>0</c:v>
                </c:pt>
                <c:pt idx="3677" formatCode="General">
                  <c:v>0</c:v>
                </c:pt>
                <c:pt idx="3678">
                  <c:v>18591.938606208554</c:v>
                </c:pt>
                <c:pt idx="3679" formatCode="General">
                  <c:v>0</c:v>
                </c:pt>
                <c:pt idx="3680">
                  <c:v>19529.198897795603</c:v>
                </c:pt>
                <c:pt idx="3681">
                  <c:v>0</c:v>
                </c:pt>
                <c:pt idx="3682">
                  <c:v>0</c:v>
                </c:pt>
                <c:pt idx="3683">
                  <c:v>20321.775882897604</c:v>
                </c:pt>
                <c:pt idx="3684" formatCode="General">
                  <c:v>0</c:v>
                </c:pt>
                <c:pt idx="3685">
                  <c:v>20098.259863306463</c:v>
                </c:pt>
                <c:pt idx="3686" formatCode="General">
                  <c:v>0</c:v>
                </c:pt>
                <c:pt idx="3687" formatCode="General">
                  <c:v>0</c:v>
                </c:pt>
                <c:pt idx="3688">
                  <c:v>21755.775558761015</c:v>
                </c:pt>
                <c:pt idx="3689">
                  <c:v>0</c:v>
                </c:pt>
                <c:pt idx="3690">
                  <c:v>20868.431957741985</c:v>
                </c:pt>
                <c:pt idx="3691">
                  <c:v>0</c:v>
                </c:pt>
                <c:pt idx="3692">
                  <c:v>21136.746495079584</c:v>
                </c:pt>
                <c:pt idx="3693" formatCode="General">
                  <c:v>0</c:v>
                </c:pt>
                <c:pt idx="3694">
                  <c:v>19264.308682810548</c:v>
                </c:pt>
                <c:pt idx="3695" formatCode="General">
                  <c:v>0</c:v>
                </c:pt>
                <c:pt idx="3696">
                  <c:v>18766.106644304844</c:v>
                </c:pt>
                <c:pt idx="3697">
                  <c:v>0</c:v>
                </c:pt>
                <c:pt idx="3698">
                  <c:v>0</c:v>
                </c:pt>
                <c:pt idx="3699">
                  <c:v>0</c:v>
                </c:pt>
                <c:pt idx="3700">
                  <c:v>0</c:v>
                </c:pt>
                <c:pt idx="3701">
                  <c:v>0</c:v>
                </c:pt>
                <c:pt idx="3702">
                  <c:v>18793.621978843432</c:v>
                </c:pt>
                <c:pt idx="3703">
                  <c:v>0</c:v>
                </c:pt>
                <c:pt idx="3704">
                  <c:v>20338.275856207882</c:v>
                </c:pt>
                <c:pt idx="3705">
                  <c:v>0</c:v>
                </c:pt>
                <c:pt idx="3706">
                  <c:v>0</c:v>
                </c:pt>
                <c:pt idx="3707">
                  <c:v>20518.434735099152</c:v>
                </c:pt>
                <c:pt idx="3708">
                  <c:v>0</c:v>
                </c:pt>
                <c:pt idx="3709">
                  <c:v>21154.788511963881</c:v>
                </c:pt>
                <c:pt idx="3710">
                  <c:v>0</c:v>
                </c:pt>
                <c:pt idx="3711">
                  <c:v>0</c:v>
                </c:pt>
                <c:pt idx="3712">
                  <c:v>22286.44331544805</c:v>
                </c:pt>
                <c:pt idx="3713">
                  <c:v>0</c:v>
                </c:pt>
                <c:pt idx="3714">
                  <c:v>21532.61945513868</c:v>
                </c:pt>
                <c:pt idx="3715">
                  <c:v>0</c:v>
                </c:pt>
                <c:pt idx="3716">
                  <c:v>20975.962093680908</c:v>
                </c:pt>
                <c:pt idx="3717">
                  <c:v>0</c:v>
                </c:pt>
                <c:pt idx="3718">
                  <c:v>20376.895587846338</c:v>
                </c:pt>
                <c:pt idx="3719">
                  <c:v>0</c:v>
                </c:pt>
                <c:pt idx="3720">
                  <c:v>18154.803101485046</c:v>
                </c:pt>
                <c:pt idx="3721" formatCode="General">
                  <c:v>0</c:v>
                </c:pt>
                <c:pt idx="3722">
                  <c:v>0</c:v>
                </c:pt>
                <c:pt idx="3723" formatCode="General">
                  <c:v>0</c:v>
                </c:pt>
                <c:pt idx="3724" formatCode="General">
                  <c:v>0</c:v>
                </c:pt>
                <c:pt idx="3725" formatCode="General">
                  <c:v>0</c:v>
                </c:pt>
                <c:pt idx="3726">
                  <c:v>17811.03020284175</c:v>
                </c:pt>
                <c:pt idx="3727" formatCode="General">
                  <c:v>0</c:v>
                </c:pt>
                <c:pt idx="3728">
                  <c:v>20331.083059853172</c:v>
                </c:pt>
                <c:pt idx="3729">
                  <c:v>0</c:v>
                </c:pt>
                <c:pt idx="3730">
                  <c:v>0</c:v>
                </c:pt>
                <c:pt idx="3731">
                  <c:v>21605.244774222811</c:v>
                </c:pt>
                <c:pt idx="3732" formatCode="General">
                  <c:v>0</c:v>
                </c:pt>
                <c:pt idx="3733">
                  <c:v>21367.033522424779</c:v>
                </c:pt>
                <c:pt idx="3734" formatCode="General">
                  <c:v>0</c:v>
                </c:pt>
                <c:pt idx="3735" formatCode="General">
                  <c:v>0</c:v>
                </c:pt>
                <c:pt idx="3736">
                  <c:v>22549.34988630288</c:v>
                </c:pt>
                <c:pt idx="3737">
                  <c:v>0</c:v>
                </c:pt>
                <c:pt idx="3738">
                  <c:v>22181.054056540652</c:v>
                </c:pt>
                <c:pt idx="3739">
                  <c:v>0</c:v>
                </c:pt>
                <c:pt idx="3740">
                  <c:v>21548.293172895617</c:v>
                </c:pt>
                <c:pt idx="3741" formatCode="General">
                  <c:v>0</c:v>
                </c:pt>
                <c:pt idx="3742">
                  <c:v>18475.380747487965</c:v>
                </c:pt>
                <c:pt idx="3743" formatCode="General">
                  <c:v>0</c:v>
                </c:pt>
                <c:pt idx="3744">
                  <c:v>17822.64538457233</c:v>
                </c:pt>
                <c:pt idx="3745">
                  <c:v>0</c:v>
                </c:pt>
                <c:pt idx="3746">
                  <c:v>0</c:v>
                </c:pt>
                <c:pt idx="3747">
                  <c:v>0</c:v>
                </c:pt>
                <c:pt idx="3748">
                  <c:v>0</c:v>
                </c:pt>
                <c:pt idx="3749">
                  <c:v>0</c:v>
                </c:pt>
                <c:pt idx="3750">
                  <c:v>18482.733367286331</c:v>
                </c:pt>
                <c:pt idx="3751">
                  <c:v>0</c:v>
                </c:pt>
                <c:pt idx="3752">
                  <c:v>19572.594690543348</c:v>
                </c:pt>
                <c:pt idx="3753">
                  <c:v>0</c:v>
                </c:pt>
                <c:pt idx="3754">
                  <c:v>0</c:v>
                </c:pt>
                <c:pt idx="3755">
                  <c:v>20621.971171984471</c:v>
                </c:pt>
                <c:pt idx="3756">
                  <c:v>0</c:v>
                </c:pt>
                <c:pt idx="3757">
                  <c:v>20765.341033903595</c:v>
                </c:pt>
                <c:pt idx="3758">
                  <c:v>0</c:v>
                </c:pt>
                <c:pt idx="3759">
                  <c:v>0</c:v>
                </c:pt>
                <c:pt idx="3760">
                  <c:v>22032.818892597388</c:v>
                </c:pt>
                <c:pt idx="3761">
                  <c:v>0</c:v>
                </c:pt>
                <c:pt idx="3762">
                  <c:v>22113.213486010005</c:v>
                </c:pt>
                <c:pt idx="3763">
                  <c:v>0</c:v>
                </c:pt>
                <c:pt idx="3764">
                  <c:v>21008.122138895229</c:v>
                </c:pt>
                <c:pt idx="3765">
                  <c:v>0</c:v>
                </c:pt>
                <c:pt idx="3766">
                  <c:v>19116.423018358866</c:v>
                </c:pt>
                <c:pt idx="3767">
                  <c:v>0</c:v>
                </c:pt>
                <c:pt idx="3768">
                  <c:v>18052.988643105327</c:v>
                </c:pt>
                <c:pt idx="3769" formatCode="General">
                  <c:v>0</c:v>
                </c:pt>
                <c:pt idx="3770">
                  <c:v>0</c:v>
                </c:pt>
                <c:pt idx="3771" formatCode="General">
                  <c:v>0</c:v>
                </c:pt>
                <c:pt idx="3772" formatCode="General">
                  <c:v>0</c:v>
                </c:pt>
                <c:pt idx="3773" formatCode="General">
                  <c:v>0</c:v>
                </c:pt>
                <c:pt idx="3774">
                  <c:v>18911.560258758378</c:v>
                </c:pt>
                <c:pt idx="3775" formatCode="General">
                  <c:v>0</c:v>
                </c:pt>
                <c:pt idx="3776">
                  <c:v>21426.212645677286</c:v>
                </c:pt>
                <c:pt idx="3777">
                  <c:v>0</c:v>
                </c:pt>
                <c:pt idx="3778">
                  <c:v>0</c:v>
                </c:pt>
                <c:pt idx="3779">
                  <c:v>21731.848616277937</c:v>
                </c:pt>
                <c:pt idx="3780" formatCode="General">
                  <c:v>0</c:v>
                </c:pt>
                <c:pt idx="3781">
                  <c:v>22007.220512179472</c:v>
                </c:pt>
                <c:pt idx="3782" formatCode="General">
                  <c:v>0</c:v>
                </c:pt>
                <c:pt idx="3783" formatCode="General">
                  <c:v>0</c:v>
                </c:pt>
                <c:pt idx="3784">
                  <c:v>23444.146119004545</c:v>
                </c:pt>
                <c:pt idx="3785">
                  <c:v>0</c:v>
                </c:pt>
                <c:pt idx="3786">
                  <c:v>22699.118990927811</c:v>
                </c:pt>
                <c:pt idx="3787">
                  <c:v>0</c:v>
                </c:pt>
                <c:pt idx="3788">
                  <c:v>22229.412037559134</c:v>
                </c:pt>
                <c:pt idx="3789" formatCode="General">
                  <c:v>0</c:v>
                </c:pt>
                <c:pt idx="3790">
                  <c:v>20620.414939365284</c:v>
                </c:pt>
                <c:pt idx="3791" formatCode="General">
                  <c:v>0</c:v>
                </c:pt>
                <c:pt idx="3792">
                  <c:v>18799.72872823869</c:v>
                </c:pt>
                <c:pt idx="3793">
                  <c:v>0</c:v>
                </c:pt>
                <c:pt idx="3794">
                  <c:v>0</c:v>
                </c:pt>
                <c:pt idx="3795">
                  <c:v>0</c:v>
                </c:pt>
                <c:pt idx="3796">
                  <c:v>0</c:v>
                </c:pt>
                <c:pt idx="3797">
                  <c:v>0</c:v>
                </c:pt>
                <c:pt idx="3798">
                  <c:v>20566.855512551476</c:v>
                </c:pt>
                <c:pt idx="3799">
                  <c:v>0</c:v>
                </c:pt>
                <c:pt idx="3800">
                  <c:v>22001.842925580499</c:v>
                </c:pt>
                <c:pt idx="3801">
                  <c:v>0</c:v>
                </c:pt>
                <c:pt idx="3802">
                  <c:v>0</c:v>
                </c:pt>
                <c:pt idx="3803">
                  <c:v>22842.985612712073</c:v>
                </c:pt>
                <c:pt idx="3804">
                  <c:v>0</c:v>
                </c:pt>
                <c:pt idx="3805">
                  <c:v>23298.134784505924</c:v>
                </c:pt>
                <c:pt idx="3806">
                  <c:v>0</c:v>
                </c:pt>
                <c:pt idx="3807">
                  <c:v>0</c:v>
                </c:pt>
                <c:pt idx="3808">
                  <c:v>24350.591361119077</c:v>
                </c:pt>
                <c:pt idx="3809">
                  <c:v>0</c:v>
                </c:pt>
                <c:pt idx="3810">
                  <c:v>21873.725948682029</c:v>
                </c:pt>
                <c:pt idx="3811">
                  <c:v>0</c:v>
                </c:pt>
                <c:pt idx="3812">
                  <c:v>21006.824164647078</c:v>
                </c:pt>
                <c:pt idx="3813">
                  <c:v>0</c:v>
                </c:pt>
                <c:pt idx="3814">
                  <c:v>20036.417774847483</c:v>
                </c:pt>
                <c:pt idx="3815">
                  <c:v>0</c:v>
                </c:pt>
                <c:pt idx="3816">
                  <c:v>19252.645193355798</c:v>
                </c:pt>
                <c:pt idx="3817" formatCode="General">
                  <c:v>0</c:v>
                </c:pt>
                <c:pt idx="3818">
                  <c:v>0</c:v>
                </c:pt>
                <c:pt idx="3819" formatCode="General">
                  <c:v>0</c:v>
                </c:pt>
                <c:pt idx="3820" formatCode="General">
                  <c:v>0</c:v>
                </c:pt>
                <c:pt idx="3821" formatCode="General">
                  <c:v>0</c:v>
                </c:pt>
                <c:pt idx="3822">
                  <c:v>19145.828489804102</c:v>
                </c:pt>
                <c:pt idx="3823" formatCode="General">
                  <c:v>0</c:v>
                </c:pt>
                <c:pt idx="3824">
                  <c:v>20510.306375211003</c:v>
                </c:pt>
                <c:pt idx="3825">
                  <c:v>0</c:v>
                </c:pt>
                <c:pt idx="3826">
                  <c:v>0</c:v>
                </c:pt>
                <c:pt idx="3827">
                  <c:v>20158.234003225662</c:v>
                </c:pt>
                <c:pt idx="3828" formatCode="General">
                  <c:v>0</c:v>
                </c:pt>
                <c:pt idx="3829">
                  <c:v>20694.082435967823</c:v>
                </c:pt>
                <c:pt idx="3830" formatCode="General">
                  <c:v>0</c:v>
                </c:pt>
                <c:pt idx="3831" formatCode="General">
                  <c:v>0</c:v>
                </c:pt>
                <c:pt idx="3832">
                  <c:v>22255.199549734301</c:v>
                </c:pt>
                <c:pt idx="3833">
                  <c:v>0</c:v>
                </c:pt>
                <c:pt idx="3834">
                  <c:v>21939.509994189753</c:v>
                </c:pt>
                <c:pt idx="3835">
                  <c:v>0</c:v>
                </c:pt>
                <c:pt idx="3836">
                  <c:v>21423.038378502828</c:v>
                </c:pt>
                <c:pt idx="3837" formatCode="General">
                  <c:v>0</c:v>
                </c:pt>
                <c:pt idx="3838">
                  <c:v>20695.952299900633</c:v>
                </c:pt>
                <c:pt idx="3839" formatCode="General">
                  <c:v>0</c:v>
                </c:pt>
                <c:pt idx="3840">
                  <c:v>19961.285775577522</c:v>
                </c:pt>
                <c:pt idx="3841">
                  <c:v>0</c:v>
                </c:pt>
                <c:pt idx="3842">
                  <c:v>0</c:v>
                </c:pt>
                <c:pt idx="3843">
                  <c:v>0</c:v>
                </c:pt>
                <c:pt idx="3844">
                  <c:v>0</c:v>
                </c:pt>
                <c:pt idx="3845">
                  <c:v>0</c:v>
                </c:pt>
                <c:pt idx="3846">
                  <c:v>20636.847472855447</c:v>
                </c:pt>
                <c:pt idx="3847">
                  <c:v>0</c:v>
                </c:pt>
                <c:pt idx="3848">
                  <c:v>23362.293987903948</c:v>
                </c:pt>
                <c:pt idx="3849">
                  <c:v>0</c:v>
                </c:pt>
                <c:pt idx="3850">
                  <c:v>0</c:v>
                </c:pt>
                <c:pt idx="3851">
                  <c:v>23556.255418127221</c:v>
                </c:pt>
                <c:pt idx="3852">
                  <c:v>0</c:v>
                </c:pt>
                <c:pt idx="3853">
                  <c:v>22895.626056902878</c:v>
                </c:pt>
                <c:pt idx="3854">
                  <c:v>0</c:v>
                </c:pt>
                <c:pt idx="3855">
                  <c:v>0</c:v>
                </c:pt>
                <c:pt idx="3856">
                  <c:v>24061.980945181032</c:v>
                </c:pt>
                <c:pt idx="3857">
                  <c:v>0</c:v>
                </c:pt>
                <c:pt idx="3858">
                  <c:v>23935.346009763438</c:v>
                </c:pt>
                <c:pt idx="3859">
                  <c:v>0</c:v>
                </c:pt>
                <c:pt idx="3860">
                  <c:v>22575.134396206362</c:v>
                </c:pt>
                <c:pt idx="3861">
                  <c:v>0</c:v>
                </c:pt>
                <c:pt idx="3862">
                  <c:v>21975.546054843719</c:v>
                </c:pt>
                <c:pt idx="3863">
                  <c:v>0</c:v>
                </c:pt>
                <c:pt idx="3864">
                  <c:v>20127.350887566707</c:v>
                </c:pt>
                <c:pt idx="3865" formatCode="General">
                  <c:v>0</c:v>
                </c:pt>
                <c:pt idx="3866">
                  <c:v>0</c:v>
                </c:pt>
                <c:pt idx="3867" formatCode="General">
                  <c:v>0</c:v>
                </c:pt>
                <c:pt idx="3868" formatCode="General">
                  <c:v>0</c:v>
                </c:pt>
                <c:pt idx="3869" formatCode="General">
                  <c:v>0</c:v>
                </c:pt>
                <c:pt idx="3870">
                  <c:v>20855.98677100498</c:v>
                </c:pt>
                <c:pt idx="3871" formatCode="General">
                  <c:v>0</c:v>
                </c:pt>
                <c:pt idx="3872">
                  <c:v>23327.735863574304</c:v>
                </c:pt>
                <c:pt idx="3873">
                  <c:v>0</c:v>
                </c:pt>
                <c:pt idx="3874">
                  <c:v>0</c:v>
                </c:pt>
                <c:pt idx="3875">
                  <c:v>22929.518653909592</c:v>
                </c:pt>
                <c:pt idx="3876" formatCode="General">
                  <c:v>0</c:v>
                </c:pt>
                <c:pt idx="3877">
                  <c:v>23417.718439861474</c:v>
                </c:pt>
                <c:pt idx="3878" formatCode="General">
                  <c:v>0</c:v>
                </c:pt>
                <c:pt idx="3879" formatCode="General">
                  <c:v>0</c:v>
                </c:pt>
                <c:pt idx="3880">
                  <c:v>24602.10202285527</c:v>
                </c:pt>
                <c:pt idx="3881">
                  <c:v>0</c:v>
                </c:pt>
                <c:pt idx="3882">
                  <c:v>23544.494573467586</c:v>
                </c:pt>
                <c:pt idx="3883">
                  <c:v>0</c:v>
                </c:pt>
                <c:pt idx="3884">
                  <c:v>22489.183440233792</c:v>
                </c:pt>
                <c:pt idx="3885" formatCode="General">
                  <c:v>0</c:v>
                </c:pt>
                <c:pt idx="3886">
                  <c:v>21670.897491690856</c:v>
                </c:pt>
                <c:pt idx="3887" formatCode="General">
                  <c:v>0</c:v>
                </c:pt>
                <c:pt idx="3888">
                  <c:v>19724.068691102322</c:v>
                </c:pt>
                <c:pt idx="3889">
                  <c:v>0</c:v>
                </c:pt>
                <c:pt idx="3890">
                  <c:v>0</c:v>
                </c:pt>
                <c:pt idx="3891">
                  <c:v>0</c:v>
                </c:pt>
                <c:pt idx="3892">
                  <c:v>0</c:v>
                </c:pt>
                <c:pt idx="3893">
                  <c:v>0</c:v>
                </c:pt>
                <c:pt idx="3894">
                  <c:v>19132.735826149459</c:v>
                </c:pt>
                <c:pt idx="3895">
                  <c:v>0</c:v>
                </c:pt>
                <c:pt idx="3896">
                  <c:v>21568.133204390531</c:v>
                </c:pt>
                <c:pt idx="3897">
                  <c:v>0</c:v>
                </c:pt>
                <c:pt idx="3898">
                  <c:v>0</c:v>
                </c:pt>
                <c:pt idx="3899">
                  <c:v>22467.901920653374</c:v>
                </c:pt>
                <c:pt idx="3900">
                  <c:v>0</c:v>
                </c:pt>
                <c:pt idx="3901">
                  <c:v>22363.717902801185</c:v>
                </c:pt>
                <c:pt idx="3902">
                  <c:v>0</c:v>
                </c:pt>
                <c:pt idx="3903">
                  <c:v>0</c:v>
                </c:pt>
                <c:pt idx="3904">
                  <c:v>23774.609622637392</c:v>
                </c:pt>
                <c:pt idx="3905">
                  <c:v>0</c:v>
                </c:pt>
                <c:pt idx="3906">
                  <c:v>22909.720053314606</c:v>
                </c:pt>
                <c:pt idx="3907">
                  <c:v>0</c:v>
                </c:pt>
                <c:pt idx="3908">
                  <c:v>22214.419483914873</c:v>
                </c:pt>
                <c:pt idx="3909">
                  <c:v>0</c:v>
                </c:pt>
                <c:pt idx="3910">
                  <c:v>19693.303746892219</c:v>
                </c:pt>
                <c:pt idx="3911">
                  <c:v>0</c:v>
                </c:pt>
                <c:pt idx="3912">
                  <c:v>18332.790734517061</c:v>
                </c:pt>
                <c:pt idx="3913" formatCode="General">
                  <c:v>0</c:v>
                </c:pt>
                <c:pt idx="3914">
                  <c:v>0</c:v>
                </c:pt>
                <c:pt idx="3915" formatCode="General">
                  <c:v>0</c:v>
                </c:pt>
                <c:pt idx="3916" formatCode="General">
                  <c:v>0</c:v>
                </c:pt>
                <c:pt idx="3917" formatCode="General">
                  <c:v>0</c:v>
                </c:pt>
                <c:pt idx="3918">
                  <c:v>19106.40516400772</c:v>
                </c:pt>
                <c:pt idx="3919" formatCode="General">
                  <c:v>0</c:v>
                </c:pt>
                <c:pt idx="3920">
                  <c:v>20479.926316110719</c:v>
                </c:pt>
                <c:pt idx="3921">
                  <c:v>0</c:v>
                </c:pt>
                <c:pt idx="3922">
                  <c:v>0</c:v>
                </c:pt>
                <c:pt idx="3923">
                  <c:v>21474.473372513305</c:v>
                </c:pt>
                <c:pt idx="3924" formatCode="General">
                  <c:v>0</c:v>
                </c:pt>
                <c:pt idx="3925">
                  <c:v>20856.446529811165</c:v>
                </c:pt>
                <c:pt idx="3926" formatCode="General">
                  <c:v>0</c:v>
                </c:pt>
                <c:pt idx="3927" formatCode="General">
                  <c:v>0</c:v>
                </c:pt>
                <c:pt idx="3928">
                  <c:v>22209.931463178269</c:v>
                </c:pt>
                <c:pt idx="3929">
                  <c:v>0</c:v>
                </c:pt>
                <c:pt idx="3930">
                  <c:v>21765.66684351243</c:v>
                </c:pt>
                <c:pt idx="3931">
                  <c:v>0</c:v>
                </c:pt>
                <c:pt idx="3932">
                  <c:v>20583.433366471229</c:v>
                </c:pt>
                <c:pt idx="3933" formatCode="General">
                  <c:v>0</c:v>
                </c:pt>
                <c:pt idx="3934">
                  <c:v>18866.139661515197</c:v>
                </c:pt>
                <c:pt idx="3935" formatCode="General">
                  <c:v>0</c:v>
                </c:pt>
                <c:pt idx="3936">
                  <c:v>18776.701988447025</c:v>
                </c:pt>
                <c:pt idx="3937">
                  <c:v>0</c:v>
                </c:pt>
                <c:pt idx="3938">
                  <c:v>0</c:v>
                </c:pt>
                <c:pt idx="3939">
                  <c:v>0</c:v>
                </c:pt>
                <c:pt idx="3940">
                  <c:v>0</c:v>
                </c:pt>
                <c:pt idx="3941">
                  <c:v>0</c:v>
                </c:pt>
                <c:pt idx="3942">
                  <c:v>20329.560221843203</c:v>
                </c:pt>
                <c:pt idx="3943">
                  <c:v>0</c:v>
                </c:pt>
                <c:pt idx="3944">
                  <c:v>22937.393213744876</c:v>
                </c:pt>
                <c:pt idx="3945">
                  <c:v>0</c:v>
                </c:pt>
                <c:pt idx="3946">
                  <c:v>0</c:v>
                </c:pt>
                <c:pt idx="3947">
                  <c:v>22635.709767949989</c:v>
                </c:pt>
                <c:pt idx="3948">
                  <c:v>0</c:v>
                </c:pt>
                <c:pt idx="3949">
                  <c:v>22731.545593707076</c:v>
                </c:pt>
                <c:pt idx="3950">
                  <c:v>0</c:v>
                </c:pt>
                <c:pt idx="3951">
                  <c:v>0</c:v>
                </c:pt>
                <c:pt idx="3952">
                  <c:v>23301.816397134811</c:v>
                </c:pt>
                <c:pt idx="3953">
                  <c:v>0</c:v>
                </c:pt>
                <c:pt idx="3954">
                  <c:v>23521.450477301983</c:v>
                </c:pt>
                <c:pt idx="3955">
                  <c:v>0</c:v>
                </c:pt>
                <c:pt idx="3956">
                  <c:v>22247.974209791879</c:v>
                </c:pt>
                <c:pt idx="3957">
                  <c:v>0</c:v>
                </c:pt>
                <c:pt idx="3958">
                  <c:v>20158.857990617751</c:v>
                </c:pt>
                <c:pt idx="3959">
                  <c:v>0</c:v>
                </c:pt>
                <c:pt idx="3960">
                  <c:v>18617.545860098577</c:v>
                </c:pt>
                <c:pt idx="3961" formatCode="General">
                  <c:v>0</c:v>
                </c:pt>
                <c:pt idx="3962">
                  <c:v>0</c:v>
                </c:pt>
                <c:pt idx="3963" formatCode="General">
                  <c:v>0</c:v>
                </c:pt>
                <c:pt idx="3964" formatCode="General">
                  <c:v>0</c:v>
                </c:pt>
                <c:pt idx="3965" formatCode="General">
                  <c:v>0</c:v>
                </c:pt>
                <c:pt idx="3966">
                  <c:v>21112.467778908995</c:v>
                </c:pt>
                <c:pt idx="3967" formatCode="General">
                  <c:v>0</c:v>
                </c:pt>
                <c:pt idx="3968">
                  <c:v>22333.38694497016</c:v>
                </c:pt>
                <c:pt idx="3969">
                  <c:v>0</c:v>
                </c:pt>
                <c:pt idx="3970">
                  <c:v>0</c:v>
                </c:pt>
                <c:pt idx="3971">
                  <c:v>22965.472314988976</c:v>
                </c:pt>
                <c:pt idx="3972" formatCode="General">
                  <c:v>0</c:v>
                </c:pt>
                <c:pt idx="3973">
                  <c:v>21543.235249208847</c:v>
                </c:pt>
                <c:pt idx="3974" formatCode="General">
                  <c:v>0</c:v>
                </c:pt>
                <c:pt idx="3975" formatCode="General">
                  <c:v>0</c:v>
                </c:pt>
                <c:pt idx="3976">
                  <c:v>23069.17867332865</c:v>
                </c:pt>
                <c:pt idx="3977">
                  <c:v>0</c:v>
                </c:pt>
                <c:pt idx="3978">
                  <c:v>22818.688626049894</c:v>
                </c:pt>
                <c:pt idx="3979">
                  <c:v>0</c:v>
                </c:pt>
                <c:pt idx="3980">
                  <c:v>21450.897249793703</c:v>
                </c:pt>
                <c:pt idx="3981" formatCode="General">
                  <c:v>0</c:v>
                </c:pt>
                <c:pt idx="3982">
                  <c:v>19731.03494383306</c:v>
                </c:pt>
                <c:pt idx="3983" formatCode="General">
                  <c:v>0</c:v>
                </c:pt>
                <c:pt idx="3984">
                  <c:v>17761.26221790407</c:v>
                </c:pt>
                <c:pt idx="3985">
                  <c:v>0</c:v>
                </c:pt>
                <c:pt idx="3986">
                  <c:v>0</c:v>
                </c:pt>
                <c:pt idx="3987">
                  <c:v>0</c:v>
                </c:pt>
                <c:pt idx="3988">
                  <c:v>0</c:v>
                </c:pt>
                <c:pt idx="3989">
                  <c:v>0</c:v>
                </c:pt>
                <c:pt idx="3990">
                  <c:v>19563.53330229265</c:v>
                </c:pt>
                <c:pt idx="3991">
                  <c:v>0</c:v>
                </c:pt>
                <c:pt idx="3992">
                  <c:v>20328.321188044301</c:v>
                </c:pt>
                <c:pt idx="3993">
                  <c:v>0</c:v>
                </c:pt>
                <c:pt idx="3994">
                  <c:v>0</c:v>
                </c:pt>
                <c:pt idx="3995">
                  <c:v>19557.990184590984</c:v>
                </c:pt>
                <c:pt idx="3996">
                  <c:v>0</c:v>
                </c:pt>
                <c:pt idx="3997">
                  <c:v>20022.615728603083</c:v>
                </c:pt>
                <c:pt idx="3998">
                  <c:v>0</c:v>
                </c:pt>
                <c:pt idx="3999">
                  <c:v>0</c:v>
                </c:pt>
                <c:pt idx="4000">
                  <c:v>22272.597438231875</c:v>
                </c:pt>
                <c:pt idx="4001">
                  <c:v>0</c:v>
                </c:pt>
                <c:pt idx="4002">
                  <c:v>21474.891918137342</c:v>
                </c:pt>
                <c:pt idx="4003">
                  <c:v>0</c:v>
                </c:pt>
                <c:pt idx="4004">
                  <c:v>20260.57676705646</c:v>
                </c:pt>
                <c:pt idx="4005">
                  <c:v>0</c:v>
                </c:pt>
                <c:pt idx="4006">
                  <c:v>18212.881950773015</c:v>
                </c:pt>
                <c:pt idx="4007">
                  <c:v>0</c:v>
                </c:pt>
                <c:pt idx="4008">
                  <c:v>17361.239337791467</c:v>
                </c:pt>
                <c:pt idx="4009" formatCode="General">
                  <c:v>0</c:v>
                </c:pt>
                <c:pt idx="4010">
                  <c:v>0</c:v>
                </c:pt>
                <c:pt idx="4011" formatCode="General">
                  <c:v>0</c:v>
                </c:pt>
                <c:pt idx="4012" formatCode="General">
                  <c:v>0</c:v>
                </c:pt>
                <c:pt idx="4013" formatCode="General">
                  <c:v>0</c:v>
                </c:pt>
                <c:pt idx="4014">
                  <c:v>19559.828572727049</c:v>
                </c:pt>
                <c:pt idx="4015" formatCode="General">
                  <c:v>0</c:v>
                </c:pt>
                <c:pt idx="4016">
                  <c:v>20700.577971654173</c:v>
                </c:pt>
                <c:pt idx="4017">
                  <c:v>0</c:v>
                </c:pt>
                <c:pt idx="4018">
                  <c:v>0</c:v>
                </c:pt>
                <c:pt idx="4019">
                  <c:v>20781.456444714888</c:v>
                </c:pt>
                <c:pt idx="4020" formatCode="General">
                  <c:v>0</c:v>
                </c:pt>
                <c:pt idx="4021">
                  <c:v>20841.579489794483</c:v>
                </c:pt>
                <c:pt idx="4022" formatCode="General">
                  <c:v>0</c:v>
                </c:pt>
                <c:pt idx="4023" formatCode="General">
                  <c:v>0</c:v>
                </c:pt>
                <c:pt idx="4024">
                  <c:v>21712.593409582449</c:v>
                </c:pt>
                <c:pt idx="4025">
                  <c:v>0</c:v>
                </c:pt>
                <c:pt idx="4026">
                  <c:v>21751.895025910206</c:v>
                </c:pt>
                <c:pt idx="4027">
                  <c:v>0</c:v>
                </c:pt>
                <c:pt idx="4028">
                  <c:v>20344.998062222134</c:v>
                </c:pt>
                <c:pt idx="4029" formatCode="General">
                  <c:v>0</c:v>
                </c:pt>
                <c:pt idx="4030">
                  <c:v>18567.467269212604</c:v>
                </c:pt>
                <c:pt idx="4031" formatCode="General">
                  <c:v>0</c:v>
                </c:pt>
                <c:pt idx="4032">
                  <c:v>17400.61029413424</c:v>
                </c:pt>
                <c:pt idx="4033">
                  <c:v>0</c:v>
                </c:pt>
                <c:pt idx="4034">
                  <c:v>0</c:v>
                </c:pt>
                <c:pt idx="4035">
                  <c:v>0</c:v>
                </c:pt>
                <c:pt idx="4036">
                  <c:v>0</c:v>
                </c:pt>
                <c:pt idx="4037">
                  <c:v>0</c:v>
                </c:pt>
                <c:pt idx="4038">
                  <c:v>19531.004664960048</c:v>
                </c:pt>
                <c:pt idx="4039">
                  <c:v>0</c:v>
                </c:pt>
                <c:pt idx="4040">
                  <c:v>20972.911226987275</c:v>
                </c:pt>
                <c:pt idx="4041">
                  <c:v>0</c:v>
                </c:pt>
                <c:pt idx="4042">
                  <c:v>0</c:v>
                </c:pt>
                <c:pt idx="4043">
                  <c:v>20585.67260534488</c:v>
                </c:pt>
                <c:pt idx="4044">
                  <c:v>0</c:v>
                </c:pt>
                <c:pt idx="4045">
                  <c:v>20951.924021164999</c:v>
                </c:pt>
                <c:pt idx="4046">
                  <c:v>0</c:v>
                </c:pt>
                <c:pt idx="4047">
                  <c:v>0</c:v>
                </c:pt>
                <c:pt idx="4048">
                  <c:v>22291.379045800903</c:v>
                </c:pt>
                <c:pt idx="4049">
                  <c:v>0</c:v>
                </c:pt>
                <c:pt idx="4050">
                  <c:v>21251.874249431676</c:v>
                </c:pt>
                <c:pt idx="4051">
                  <c:v>0</c:v>
                </c:pt>
                <c:pt idx="4052">
                  <c:v>19813.907252295299</c:v>
                </c:pt>
                <c:pt idx="4053">
                  <c:v>0</c:v>
                </c:pt>
                <c:pt idx="4054">
                  <c:v>19407.479690287131</c:v>
                </c:pt>
                <c:pt idx="4055">
                  <c:v>0</c:v>
                </c:pt>
                <c:pt idx="4056">
                  <c:v>17505.291808312599</c:v>
                </c:pt>
                <c:pt idx="4057" formatCode="General">
                  <c:v>0</c:v>
                </c:pt>
                <c:pt idx="4058">
                  <c:v>0</c:v>
                </c:pt>
                <c:pt idx="4059" formatCode="General">
                  <c:v>0</c:v>
                </c:pt>
                <c:pt idx="4060" formatCode="General">
                  <c:v>0</c:v>
                </c:pt>
                <c:pt idx="4061" formatCode="General">
                  <c:v>0</c:v>
                </c:pt>
                <c:pt idx="4062">
                  <c:v>17829.215746520869</c:v>
                </c:pt>
                <c:pt idx="4063" formatCode="General">
                  <c:v>0</c:v>
                </c:pt>
                <c:pt idx="4064">
                  <c:v>20430.826690653837</c:v>
                </c:pt>
                <c:pt idx="4065">
                  <c:v>0</c:v>
                </c:pt>
                <c:pt idx="4066">
                  <c:v>0</c:v>
                </c:pt>
                <c:pt idx="4067">
                  <c:v>20655.435622568271</c:v>
                </c:pt>
                <c:pt idx="4068" formatCode="General">
                  <c:v>0</c:v>
                </c:pt>
                <c:pt idx="4069">
                  <c:v>20360.059129842288</c:v>
                </c:pt>
                <c:pt idx="4070" formatCode="General">
                  <c:v>0</c:v>
                </c:pt>
                <c:pt idx="4071" formatCode="General">
                  <c:v>0</c:v>
                </c:pt>
                <c:pt idx="4072">
                  <c:v>21757.01404771594</c:v>
                </c:pt>
                <c:pt idx="4073">
                  <c:v>0</c:v>
                </c:pt>
                <c:pt idx="4074">
                  <c:v>21666.424036679076</c:v>
                </c:pt>
                <c:pt idx="4075">
                  <c:v>0</c:v>
                </c:pt>
                <c:pt idx="4076">
                  <c:v>20208.959514048278</c:v>
                </c:pt>
                <c:pt idx="4077" formatCode="General">
                  <c:v>0</c:v>
                </c:pt>
                <c:pt idx="4078">
                  <c:v>18428.222407368652</c:v>
                </c:pt>
                <c:pt idx="4079" formatCode="General">
                  <c:v>0</c:v>
                </c:pt>
                <c:pt idx="4080">
                  <c:v>17026.873260746772</c:v>
                </c:pt>
                <c:pt idx="4081">
                  <c:v>0</c:v>
                </c:pt>
                <c:pt idx="4082">
                  <c:v>0</c:v>
                </c:pt>
                <c:pt idx="4083">
                  <c:v>0</c:v>
                </c:pt>
                <c:pt idx="4084">
                  <c:v>0</c:v>
                </c:pt>
                <c:pt idx="4085">
                  <c:v>0</c:v>
                </c:pt>
                <c:pt idx="4086">
                  <c:v>17607.711969458127</c:v>
                </c:pt>
                <c:pt idx="4087">
                  <c:v>0</c:v>
                </c:pt>
                <c:pt idx="4088">
                  <c:v>18451.805172361052</c:v>
                </c:pt>
                <c:pt idx="4089">
                  <c:v>0</c:v>
                </c:pt>
                <c:pt idx="4090">
                  <c:v>0</c:v>
                </c:pt>
                <c:pt idx="4091">
                  <c:v>18775.212959972749</c:v>
                </c:pt>
                <c:pt idx="4092">
                  <c:v>0</c:v>
                </c:pt>
                <c:pt idx="4093">
                  <c:v>19258.51370471506</c:v>
                </c:pt>
                <c:pt idx="4094">
                  <c:v>0</c:v>
                </c:pt>
                <c:pt idx="4095">
                  <c:v>0</c:v>
                </c:pt>
                <c:pt idx="4096">
                  <c:v>21316.455273878608</c:v>
                </c:pt>
                <c:pt idx="4097">
                  <c:v>0</c:v>
                </c:pt>
                <c:pt idx="4098">
                  <c:v>19857.723965487341</c:v>
                </c:pt>
                <c:pt idx="4099">
                  <c:v>0</c:v>
                </c:pt>
                <c:pt idx="4100">
                  <c:v>20039.660002030389</c:v>
                </c:pt>
                <c:pt idx="4101">
                  <c:v>0</c:v>
                </c:pt>
                <c:pt idx="4102">
                  <c:v>18497.198394814797</c:v>
                </c:pt>
                <c:pt idx="4103">
                  <c:v>0</c:v>
                </c:pt>
                <c:pt idx="4104">
                  <c:v>17268.862315781058</c:v>
                </c:pt>
                <c:pt idx="4105" formatCode="General">
                  <c:v>0</c:v>
                </c:pt>
                <c:pt idx="4106">
                  <c:v>0</c:v>
                </c:pt>
                <c:pt idx="4107" formatCode="General">
                  <c:v>0</c:v>
                </c:pt>
                <c:pt idx="4108" formatCode="General">
                  <c:v>0</c:v>
                </c:pt>
                <c:pt idx="4109" formatCode="General">
                  <c:v>0</c:v>
                </c:pt>
                <c:pt idx="4110">
                  <c:v>18370.643818888733</c:v>
                </c:pt>
                <c:pt idx="4111" formatCode="General">
                  <c:v>0</c:v>
                </c:pt>
                <c:pt idx="4112">
                  <c:v>20998.004931645879</c:v>
                </c:pt>
                <c:pt idx="4113">
                  <c:v>0</c:v>
                </c:pt>
                <c:pt idx="4114">
                  <c:v>0</c:v>
                </c:pt>
                <c:pt idx="4115">
                  <c:v>20779.575003029699</c:v>
                </c:pt>
                <c:pt idx="4116" formatCode="General">
                  <c:v>0</c:v>
                </c:pt>
                <c:pt idx="4117">
                  <c:v>20509.014207653036</c:v>
                </c:pt>
                <c:pt idx="4118" formatCode="General">
                  <c:v>0</c:v>
                </c:pt>
                <c:pt idx="4119" formatCode="General">
                  <c:v>0</c:v>
                </c:pt>
                <c:pt idx="4120">
                  <c:v>21618.266270316592</c:v>
                </c:pt>
                <c:pt idx="4121">
                  <c:v>0</c:v>
                </c:pt>
                <c:pt idx="4122">
                  <c:v>20264.817053419782</c:v>
                </c:pt>
                <c:pt idx="4123">
                  <c:v>0</c:v>
                </c:pt>
                <c:pt idx="4124">
                  <c:v>20355.984624983146</c:v>
                </c:pt>
                <c:pt idx="4125" formatCode="General">
                  <c:v>0</c:v>
                </c:pt>
                <c:pt idx="4126">
                  <c:v>18381.805701646877</c:v>
                </c:pt>
                <c:pt idx="4127" formatCode="General">
                  <c:v>0</c:v>
                </c:pt>
                <c:pt idx="4128">
                  <c:v>17514.112408123896</c:v>
                </c:pt>
                <c:pt idx="4129">
                  <c:v>0</c:v>
                </c:pt>
                <c:pt idx="4130">
                  <c:v>0</c:v>
                </c:pt>
                <c:pt idx="4131">
                  <c:v>0</c:v>
                </c:pt>
                <c:pt idx="4132">
                  <c:v>0</c:v>
                </c:pt>
                <c:pt idx="4133">
                  <c:v>0</c:v>
                </c:pt>
                <c:pt idx="4134">
                  <c:v>19268.662187048183</c:v>
                </c:pt>
                <c:pt idx="4135">
                  <c:v>0</c:v>
                </c:pt>
                <c:pt idx="4136">
                  <c:v>20503.787289615953</c:v>
                </c:pt>
                <c:pt idx="4137">
                  <c:v>0</c:v>
                </c:pt>
                <c:pt idx="4138">
                  <c:v>0</c:v>
                </c:pt>
                <c:pt idx="4139">
                  <c:v>20662.242639864235</c:v>
                </c:pt>
                <c:pt idx="4140">
                  <c:v>0</c:v>
                </c:pt>
                <c:pt idx="4141">
                  <c:v>20728.344984931882</c:v>
                </c:pt>
                <c:pt idx="4142">
                  <c:v>0</c:v>
                </c:pt>
                <c:pt idx="4143">
                  <c:v>0</c:v>
                </c:pt>
                <c:pt idx="4144">
                  <c:v>22059.853558722032</c:v>
                </c:pt>
                <c:pt idx="4145">
                  <c:v>0</c:v>
                </c:pt>
                <c:pt idx="4146">
                  <c:v>21093.438549683749</c:v>
                </c:pt>
                <c:pt idx="4147">
                  <c:v>0</c:v>
                </c:pt>
                <c:pt idx="4148">
                  <c:v>20963.22207865258</c:v>
                </c:pt>
                <c:pt idx="4149">
                  <c:v>0</c:v>
                </c:pt>
                <c:pt idx="4150">
                  <c:v>18411.917252702493</c:v>
                </c:pt>
                <c:pt idx="4151">
                  <c:v>0</c:v>
                </c:pt>
                <c:pt idx="4152">
                  <c:v>17486.514918477664</c:v>
                </c:pt>
                <c:pt idx="4153" formatCode="General">
                  <c:v>0</c:v>
                </c:pt>
                <c:pt idx="4154">
                  <c:v>0</c:v>
                </c:pt>
                <c:pt idx="4155" formatCode="General">
                  <c:v>0</c:v>
                </c:pt>
                <c:pt idx="4156" formatCode="General">
                  <c:v>0</c:v>
                </c:pt>
                <c:pt idx="4157" formatCode="General">
                  <c:v>0</c:v>
                </c:pt>
                <c:pt idx="4158">
                  <c:v>19001.449941710605</c:v>
                </c:pt>
                <c:pt idx="4159" formatCode="General">
                  <c:v>0</c:v>
                </c:pt>
                <c:pt idx="4160">
                  <c:v>20443.317045045846</c:v>
                </c:pt>
                <c:pt idx="4161">
                  <c:v>0</c:v>
                </c:pt>
                <c:pt idx="4162">
                  <c:v>0</c:v>
                </c:pt>
                <c:pt idx="4163">
                  <c:v>20957.137403215143</c:v>
                </c:pt>
                <c:pt idx="4164" formatCode="General">
                  <c:v>0</c:v>
                </c:pt>
                <c:pt idx="4165">
                  <c:v>20749.787662715204</c:v>
                </c:pt>
                <c:pt idx="4166" formatCode="General">
                  <c:v>0</c:v>
                </c:pt>
                <c:pt idx="4167" formatCode="General">
                  <c:v>0</c:v>
                </c:pt>
                <c:pt idx="4168">
                  <c:v>22246.459448258254</c:v>
                </c:pt>
                <c:pt idx="4169">
                  <c:v>0</c:v>
                </c:pt>
                <c:pt idx="4170">
                  <c:v>21400.985382544015</c:v>
                </c:pt>
                <c:pt idx="4171">
                  <c:v>0</c:v>
                </c:pt>
                <c:pt idx="4172">
                  <c:v>19868.319750082665</c:v>
                </c:pt>
                <c:pt idx="4173" formatCode="General">
                  <c:v>0</c:v>
                </c:pt>
                <c:pt idx="4174">
                  <c:v>18868.001039022325</c:v>
                </c:pt>
                <c:pt idx="4175" formatCode="General">
                  <c:v>0</c:v>
                </c:pt>
                <c:pt idx="4176">
                  <c:v>17329.244022684576</c:v>
                </c:pt>
                <c:pt idx="4177">
                  <c:v>0</c:v>
                </c:pt>
                <c:pt idx="4178">
                  <c:v>0</c:v>
                </c:pt>
                <c:pt idx="4179">
                  <c:v>0</c:v>
                </c:pt>
                <c:pt idx="4180">
                  <c:v>0</c:v>
                </c:pt>
                <c:pt idx="4181">
                  <c:v>0</c:v>
                </c:pt>
                <c:pt idx="4182">
                  <c:v>18886.449060043138</c:v>
                </c:pt>
                <c:pt idx="4183">
                  <c:v>0</c:v>
                </c:pt>
                <c:pt idx="4184">
                  <c:v>20074.037977616976</c:v>
                </c:pt>
                <c:pt idx="4185">
                  <c:v>0</c:v>
                </c:pt>
                <c:pt idx="4186">
                  <c:v>0</c:v>
                </c:pt>
                <c:pt idx="4187">
                  <c:v>20357.111711783546</c:v>
                </c:pt>
                <c:pt idx="4188">
                  <c:v>0</c:v>
                </c:pt>
                <c:pt idx="4189">
                  <c:v>20332.768344703116</c:v>
                </c:pt>
                <c:pt idx="4190">
                  <c:v>0</c:v>
                </c:pt>
                <c:pt idx="4191">
                  <c:v>0</c:v>
                </c:pt>
                <c:pt idx="4192">
                  <c:v>21579.086938238466</c:v>
                </c:pt>
                <c:pt idx="4193">
                  <c:v>0</c:v>
                </c:pt>
                <c:pt idx="4194">
                  <c:v>21892.653582184521</c:v>
                </c:pt>
                <c:pt idx="4195">
                  <c:v>0</c:v>
                </c:pt>
                <c:pt idx="4196">
                  <c:v>20730.540318415689</c:v>
                </c:pt>
                <c:pt idx="4197">
                  <c:v>0</c:v>
                </c:pt>
                <c:pt idx="4198">
                  <c:v>18273.392375020041</c:v>
                </c:pt>
                <c:pt idx="4199">
                  <c:v>0</c:v>
                </c:pt>
                <c:pt idx="4200">
                  <c:v>17454.06441033378</c:v>
                </c:pt>
                <c:pt idx="4201" formatCode="General">
                  <c:v>0</c:v>
                </c:pt>
                <c:pt idx="4202">
                  <c:v>0</c:v>
                </c:pt>
                <c:pt idx="4203" formatCode="General">
                  <c:v>0</c:v>
                </c:pt>
                <c:pt idx="4204" formatCode="General">
                  <c:v>0</c:v>
                </c:pt>
                <c:pt idx="4205" formatCode="General">
                  <c:v>0</c:v>
                </c:pt>
                <c:pt idx="4206">
                  <c:v>19371.378524218984</c:v>
                </c:pt>
                <c:pt idx="4207" formatCode="General">
                  <c:v>0</c:v>
                </c:pt>
                <c:pt idx="4208">
                  <c:v>21056.591617612754</c:v>
                </c:pt>
                <c:pt idx="4209">
                  <c:v>0</c:v>
                </c:pt>
                <c:pt idx="4210">
                  <c:v>0</c:v>
                </c:pt>
                <c:pt idx="4211">
                  <c:v>20837.320740289186</c:v>
                </c:pt>
                <c:pt idx="4212" formatCode="General">
                  <c:v>0</c:v>
                </c:pt>
                <c:pt idx="4213">
                  <c:v>21072.244264365116</c:v>
                </c:pt>
                <c:pt idx="4214" formatCode="General">
                  <c:v>0</c:v>
                </c:pt>
                <c:pt idx="4215" formatCode="General">
                  <c:v>0</c:v>
                </c:pt>
                <c:pt idx="4216">
                  <c:v>21677.164985195537</c:v>
                </c:pt>
                <c:pt idx="4217">
                  <c:v>0</c:v>
                </c:pt>
                <c:pt idx="4218">
                  <c:v>21144.755109245787</c:v>
                </c:pt>
                <c:pt idx="4219">
                  <c:v>0</c:v>
                </c:pt>
                <c:pt idx="4220">
                  <c:v>19631.589269784083</c:v>
                </c:pt>
                <c:pt idx="4221" formatCode="General">
                  <c:v>0</c:v>
                </c:pt>
                <c:pt idx="4222">
                  <c:v>18228.722846492659</c:v>
                </c:pt>
                <c:pt idx="4223" formatCode="General">
                  <c:v>0</c:v>
                </c:pt>
                <c:pt idx="4224">
                  <c:v>17316.982658960053</c:v>
                </c:pt>
                <c:pt idx="4225">
                  <c:v>0</c:v>
                </c:pt>
                <c:pt idx="4226">
                  <c:v>0</c:v>
                </c:pt>
                <c:pt idx="4227">
                  <c:v>0</c:v>
                </c:pt>
                <c:pt idx="4228">
                  <c:v>0</c:v>
                </c:pt>
                <c:pt idx="4229">
                  <c:v>0</c:v>
                </c:pt>
                <c:pt idx="4230">
                  <c:v>17902.355629556241</c:v>
                </c:pt>
                <c:pt idx="4231">
                  <c:v>0</c:v>
                </c:pt>
                <c:pt idx="4232">
                  <c:v>20055.179094896623</c:v>
                </c:pt>
                <c:pt idx="4233">
                  <c:v>0</c:v>
                </c:pt>
                <c:pt idx="4234">
                  <c:v>0</c:v>
                </c:pt>
                <c:pt idx="4235">
                  <c:v>20335.914473967605</c:v>
                </c:pt>
                <c:pt idx="4236">
                  <c:v>0</c:v>
                </c:pt>
                <c:pt idx="4237">
                  <c:v>20116.792824350374</c:v>
                </c:pt>
                <c:pt idx="4238">
                  <c:v>0</c:v>
                </c:pt>
                <c:pt idx="4239">
                  <c:v>0</c:v>
                </c:pt>
                <c:pt idx="4240">
                  <c:v>21472.363250864059</c:v>
                </c:pt>
                <c:pt idx="4241">
                  <c:v>0</c:v>
                </c:pt>
                <c:pt idx="4242">
                  <c:v>21336.693478543679</c:v>
                </c:pt>
                <c:pt idx="4243">
                  <c:v>0</c:v>
                </c:pt>
                <c:pt idx="4244">
                  <c:v>19829.529561601237</c:v>
                </c:pt>
                <c:pt idx="4245">
                  <c:v>0</c:v>
                </c:pt>
                <c:pt idx="4246">
                  <c:v>18008.607777626668</c:v>
                </c:pt>
                <c:pt idx="4247">
                  <c:v>0</c:v>
                </c:pt>
                <c:pt idx="4248">
                  <c:v>17094.227765136591</c:v>
                </c:pt>
                <c:pt idx="4249" formatCode="General">
                  <c:v>0</c:v>
                </c:pt>
                <c:pt idx="4250">
                  <c:v>0</c:v>
                </c:pt>
                <c:pt idx="4251" formatCode="General">
                  <c:v>0</c:v>
                </c:pt>
                <c:pt idx="4252" formatCode="General">
                  <c:v>0</c:v>
                </c:pt>
                <c:pt idx="4253" formatCode="General">
                  <c:v>0</c:v>
                </c:pt>
                <c:pt idx="4254">
                  <c:v>17817.327990599766</c:v>
                </c:pt>
                <c:pt idx="4255" formatCode="General">
                  <c:v>0</c:v>
                </c:pt>
                <c:pt idx="4256">
                  <c:v>18671.400484251102</c:v>
                </c:pt>
                <c:pt idx="4257">
                  <c:v>0</c:v>
                </c:pt>
                <c:pt idx="4258">
                  <c:v>0</c:v>
                </c:pt>
                <c:pt idx="4259">
                  <c:v>19570.492319982066</c:v>
                </c:pt>
                <c:pt idx="4260" formatCode="General">
                  <c:v>0</c:v>
                </c:pt>
                <c:pt idx="4261">
                  <c:v>20603.235228838861</c:v>
                </c:pt>
                <c:pt idx="4262" formatCode="General">
                  <c:v>0</c:v>
                </c:pt>
                <c:pt idx="4263" formatCode="General">
                  <c:v>0</c:v>
                </c:pt>
                <c:pt idx="4264">
                  <c:v>21200.181713843027</c:v>
                </c:pt>
                <c:pt idx="4265">
                  <c:v>0</c:v>
                </c:pt>
                <c:pt idx="4266">
                  <c:v>20823.325573144259</c:v>
                </c:pt>
                <c:pt idx="4267">
                  <c:v>0</c:v>
                </c:pt>
                <c:pt idx="4268">
                  <c:v>20448.425750086644</c:v>
                </c:pt>
                <c:pt idx="4269" formatCode="General">
                  <c:v>0</c:v>
                </c:pt>
                <c:pt idx="4270">
                  <c:v>18677.621179588692</c:v>
                </c:pt>
                <c:pt idx="4271" formatCode="General">
                  <c:v>0</c:v>
                </c:pt>
                <c:pt idx="4272">
                  <c:v>17765.401012352526</c:v>
                </c:pt>
                <c:pt idx="4273">
                  <c:v>0</c:v>
                </c:pt>
                <c:pt idx="4274">
                  <c:v>0</c:v>
                </c:pt>
                <c:pt idx="4275">
                  <c:v>0</c:v>
                </c:pt>
                <c:pt idx="4276">
                  <c:v>0</c:v>
                </c:pt>
                <c:pt idx="4277">
                  <c:v>0</c:v>
                </c:pt>
                <c:pt idx="4278">
                  <c:v>19127.514843731842</c:v>
                </c:pt>
                <c:pt idx="4279">
                  <c:v>0</c:v>
                </c:pt>
                <c:pt idx="4280">
                  <c:v>21680.105802509854</c:v>
                </c:pt>
                <c:pt idx="4281">
                  <c:v>0</c:v>
                </c:pt>
                <c:pt idx="4282">
                  <c:v>0</c:v>
                </c:pt>
                <c:pt idx="4283">
                  <c:v>20916.11529876948</c:v>
                </c:pt>
                <c:pt idx="4284">
                  <c:v>0</c:v>
                </c:pt>
                <c:pt idx="4285">
                  <c:v>21073.332316218064</c:v>
                </c:pt>
                <c:pt idx="4286">
                  <c:v>0</c:v>
                </c:pt>
                <c:pt idx="4287">
                  <c:v>0</c:v>
                </c:pt>
                <c:pt idx="4288">
                  <c:v>22067.337886746143</c:v>
                </c:pt>
                <c:pt idx="4289">
                  <c:v>0</c:v>
                </c:pt>
                <c:pt idx="4290">
                  <c:v>21857.586116476101</c:v>
                </c:pt>
                <c:pt idx="4291">
                  <c:v>0</c:v>
                </c:pt>
                <c:pt idx="4292">
                  <c:v>20722.23500989845</c:v>
                </c:pt>
                <c:pt idx="4293">
                  <c:v>0</c:v>
                </c:pt>
                <c:pt idx="4294">
                  <c:v>19068.907954510109</c:v>
                </c:pt>
                <c:pt idx="4295">
                  <c:v>0</c:v>
                </c:pt>
                <c:pt idx="4296">
                  <c:v>17745.165529397407</c:v>
                </c:pt>
                <c:pt idx="4297" formatCode="General">
                  <c:v>0</c:v>
                </c:pt>
                <c:pt idx="4298">
                  <c:v>0</c:v>
                </c:pt>
                <c:pt idx="4299" formatCode="General">
                  <c:v>0</c:v>
                </c:pt>
                <c:pt idx="4300" formatCode="General">
                  <c:v>0</c:v>
                </c:pt>
                <c:pt idx="4301" formatCode="General">
                  <c:v>0</c:v>
                </c:pt>
                <c:pt idx="4302">
                  <c:v>19693.601198978744</c:v>
                </c:pt>
                <c:pt idx="4303" formatCode="General">
                  <c:v>0</c:v>
                </c:pt>
                <c:pt idx="4304">
                  <c:v>21740.861364941346</c:v>
                </c:pt>
                <c:pt idx="4305">
                  <c:v>0</c:v>
                </c:pt>
                <c:pt idx="4306">
                  <c:v>0</c:v>
                </c:pt>
                <c:pt idx="4307">
                  <c:v>21512.814949671148</c:v>
                </c:pt>
                <c:pt idx="4308" formatCode="General">
                  <c:v>0</c:v>
                </c:pt>
                <c:pt idx="4309">
                  <c:v>21102.704050101329</c:v>
                </c:pt>
                <c:pt idx="4310" formatCode="General">
                  <c:v>0</c:v>
                </c:pt>
                <c:pt idx="4311" formatCode="General">
                  <c:v>0</c:v>
                </c:pt>
                <c:pt idx="4312">
                  <c:v>22572.023806669102</c:v>
                </c:pt>
                <c:pt idx="4313">
                  <c:v>0</c:v>
                </c:pt>
                <c:pt idx="4314">
                  <c:v>21696.696478066275</c:v>
                </c:pt>
                <c:pt idx="4315">
                  <c:v>0</c:v>
                </c:pt>
                <c:pt idx="4316">
                  <c:v>20321.735704838258</c:v>
                </c:pt>
                <c:pt idx="4317" formatCode="General">
                  <c:v>0</c:v>
                </c:pt>
                <c:pt idx="4318">
                  <c:v>19145.202642811877</c:v>
                </c:pt>
                <c:pt idx="4319" formatCode="General">
                  <c:v>0</c:v>
                </c:pt>
                <c:pt idx="4320">
                  <c:v>17720.618598546651</c:v>
                </c:pt>
                <c:pt idx="4321">
                  <c:v>0</c:v>
                </c:pt>
                <c:pt idx="4322">
                  <c:v>0</c:v>
                </c:pt>
                <c:pt idx="4323">
                  <c:v>0</c:v>
                </c:pt>
                <c:pt idx="4324">
                  <c:v>0</c:v>
                </c:pt>
                <c:pt idx="4325">
                  <c:v>0</c:v>
                </c:pt>
                <c:pt idx="4326">
                  <c:v>19422.84635196795</c:v>
                </c:pt>
                <c:pt idx="4327">
                  <c:v>0</c:v>
                </c:pt>
                <c:pt idx="4328">
                  <c:v>21543.134170024492</c:v>
                </c:pt>
                <c:pt idx="4329">
                  <c:v>0</c:v>
                </c:pt>
                <c:pt idx="4330">
                  <c:v>0</c:v>
                </c:pt>
                <c:pt idx="4331">
                  <c:v>21960.015460621467</c:v>
                </c:pt>
                <c:pt idx="4332">
                  <c:v>0</c:v>
                </c:pt>
                <c:pt idx="4333">
                  <c:v>21591.168930462554</c:v>
                </c:pt>
                <c:pt idx="4334">
                  <c:v>0</c:v>
                </c:pt>
                <c:pt idx="4335">
                  <c:v>0</c:v>
                </c:pt>
                <c:pt idx="4336">
                  <c:v>22120.402616670064</c:v>
                </c:pt>
                <c:pt idx="4337">
                  <c:v>0</c:v>
                </c:pt>
                <c:pt idx="4338">
                  <c:v>21606.399604068407</c:v>
                </c:pt>
                <c:pt idx="4339">
                  <c:v>0</c:v>
                </c:pt>
                <c:pt idx="4340">
                  <c:v>21221.038685267311</c:v>
                </c:pt>
                <c:pt idx="4341">
                  <c:v>0</c:v>
                </c:pt>
                <c:pt idx="4342">
                  <c:v>18635.986523416548</c:v>
                </c:pt>
                <c:pt idx="4343">
                  <c:v>0</c:v>
                </c:pt>
                <c:pt idx="4344">
                  <c:v>17831.267902822496</c:v>
                </c:pt>
                <c:pt idx="4345" formatCode="General">
                  <c:v>0</c:v>
                </c:pt>
                <c:pt idx="4346">
                  <c:v>0</c:v>
                </c:pt>
                <c:pt idx="4347" formatCode="General">
                  <c:v>0</c:v>
                </c:pt>
                <c:pt idx="4348" formatCode="General">
                  <c:v>0</c:v>
                </c:pt>
                <c:pt idx="4349" formatCode="General">
                  <c:v>0</c:v>
                </c:pt>
                <c:pt idx="4350">
                  <c:v>19121.127337609192</c:v>
                </c:pt>
                <c:pt idx="4351" formatCode="General">
                  <c:v>0</c:v>
                </c:pt>
                <c:pt idx="4352">
                  <c:v>21014.6364750713</c:v>
                </c:pt>
                <c:pt idx="4353">
                  <c:v>0</c:v>
                </c:pt>
                <c:pt idx="4354">
                  <c:v>0</c:v>
                </c:pt>
                <c:pt idx="4355">
                  <c:v>20871.25170928059</c:v>
                </c:pt>
                <c:pt idx="4356" formatCode="General">
                  <c:v>0</c:v>
                </c:pt>
                <c:pt idx="4357">
                  <c:v>20613.716828788627</c:v>
                </c:pt>
                <c:pt idx="4358" formatCode="General">
                  <c:v>0</c:v>
                </c:pt>
                <c:pt idx="4359" formatCode="General">
                  <c:v>0</c:v>
                </c:pt>
                <c:pt idx="4360">
                  <c:v>21943.123927833352</c:v>
                </c:pt>
                <c:pt idx="4361">
                  <c:v>0</c:v>
                </c:pt>
                <c:pt idx="4362">
                  <c:v>21162.885555674486</c:v>
                </c:pt>
                <c:pt idx="4363">
                  <c:v>0</c:v>
                </c:pt>
                <c:pt idx="4364">
                  <c:v>20693.991360065411</c:v>
                </c:pt>
                <c:pt idx="4365" formatCode="General">
                  <c:v>0</c:v>
                </c:pt>
                <c:pt idx="4366">
                  <c:v>19000.608031221884</c:v>
                </c:pt>
                <c:pt idx="4367" formatCode="General">
                  <c:v>0</c:v>
                </c:pt>
                <c:pt idx="4368">
                  <c:v>17382.874167037047</c:v>
                </c:pt>
                <c:pt idx="4369">
                  <c:v>0</c:v>
                </c:pt>
                <c:pt idx="4370">
                  <c:v>0</c:v>
                </c:pt>
                <c:pt idx="4371">
                  <c:v>0</c:v>
                </c:pt>
                <c:pt idx="4372">
                  <c:v>0</c:v>
                </c:pt>
                <c:pt idx="4373">
                  <c:v>0</c:v>
                </c:pt>
                <c:pt idx="4374">
                  <c:v>18670.574955795411</c:v>
                </c:pt>
                <c:pt idx="4375">
                  <c:v>0</c:v>
                </c:pt>
                <c:pt idx="4376">
                  <c:v>20209.711545766797</c:v>
                </c:pt>
                <c:pt idx="4377">
                  <c:v>0</c:v>
                </c:pt>
                <c:pt idx="4378">
                  <c:v>0</c:v>
                </c:pt>
                <c:pt idx="4379">
                  <c:v>20322.561593254784</c:v>
                </c:pt>
                <c:pt idx="4380">
                  <c:v>0</c:v>
                </c:pt>
                <c:pt idx="4381">
                  <c:v>21098.032275954127</c:v>
                </c:pt>
                <c:pt idx="4382">
                  <c:v>0</c:v>
                </c:pt>
                <c:pt idx="4383">
                  <c:v>0</c:v>
                </c:pt>
                <c:pt idx="4384">
                  <c:v>22137.653707459776</c:v>
                </c:pt>
                <c:pt idx="4385">
                  <c:v>0</c:v>
                </c:pt>
                <c:pt idx="4386">
                  <c:v>21059.570827778381</c:v>
                </c:pt>
                <c:pt idx="4387">
                  <c:v>0</c:v>
                </c:pt>
                <c:pt idx="4388">
                  <c:v>19691.212085351413</c:v>
                </c:pt>
                <c:pt idx="4389">
                  <c:v>0</c:v>
                </c:pt>
                <c:pt idx="4390">
                  <c:v>18395.053740324664</c:v>
                </c:pt>
                <c:pt idx="4391">
                  <c:v>0</c:v>
                </c:pt>
                <c:pt idx="4392">
                  <c:v>16796.584650685316</c:v>
                </c:pt>
                <c:pt idx="4393" formatCode="General">
                  <c:v>0</c:v>
                </c:pt>
                <c:pt idx="4394">
                  <c:v>0</c:v>
                </c:pt>
                <c:pt idx="4395" formatCode="General">
                  <c:v>0</c:v>
                </c:pt>
                <c:pt idx="4396" formatCode="General">
                  <c:v>0</c:v>
                </c:pt>
                <c:pt idx="4397" formatCode="General">
                  <c:v>0</c:v>
                </c:pt>
                <c:pt idx="4398">
                  <c:v>17507.206169560704</c:v>
                </c:pt>
                <c:pt idx="4399" formatCode="General">
                  <c:v>0</c:v>
                </c:pt>
                <c:pt idx="4400">
                  <c:v>19361.864760867746</c:v>
                </c:pt>
                <c:pt idx="4401">
                  <c:v>0</c:v>
                </c:pt>
                <c:pt idx="4402">
                  <c:v>0</c:v>
                </c:pt>
                <c:pt idx="4403">
                  <c:v>19456.976037836939</c:v>
                </c:pt>
                <c:pt idx="4404" formatCode="General">
                  <c:v>0</c:v>
                </c:pt>
                <c:pt idx="4405">
                  <c:v>20093.333947315274</c:v>
                </c:pt>
                <c:pt idx="4406" formatCode="General">
                  <c:v>0</c:v>
                </c:pt>
                <c:pt idx="4407" formatCode="General">
                  <c:v>0</c:v>
                </c:pt>
                <c:pt idx="4408">
                  <c:v>20229.446662998267</c:v>
                </c:pt>
                <c:pt idx="4409">
                  <c:v>0</c:v>
                </c:pt>
                <c:pt idx="4410">
                  <c:v>19943.185256161909</c:v>
                </c:pt>
                <c:pt idx="4411">
                  <c:v>0</c:v>
                </c:pt>
                <c:pt idx="4412">
                  <c:v>18780.304182322085</c:v>
                </c:pt>
                <c:pt idx="4413" formatCode="General">
                  <c:v>0</c:v>
                </c:pt>
                <c:pt idx="4414">
                  <c:v>16949.56732875725</c:v>
                </c:pt>
                <c:pt idx="4415" formatCode="General">
                  <c:v>0</c:v>
                </c:pt>
                <c:pt idx="4416">
                  <c:v>16531.177464567623</c:v>
                </c:pt>
                <c:pt idx="4417">
                  <c:v>0</c:v>
                </c:pt>
                <c:pt idx="4418">
                  <c:v>0</c:v>
                </c:pt>
                <c:pt idx="4419">
                  <c:v>0</c:v>
                </c:pt>
                <c:pt idx="4420">
                  <c:v>0</c:v>
                </c:pt>
                <c:pt idx="4421">
                  <c:v>0</c:v>
                </c:pt>
                <c:pt idx="4422">
                  <c:v>17088.353430900763</c:v>
                </c:pt>
                <c:pt idx="4423">
                  <c:v>0</c:v>
                </c:pt>
                <c:pt idx="4424">
                  <c:v>18611.5856669231</c:v>
                </c:pt>
                <c:pt idx="4425">
                  <c:v>0</c:v>
                </c:pt>
                <c:pt idx="4426">
                  <c:v>0</c:v>
                </c:pt>
                <c:pt idx="4427">
                  <c:v>19226.559383363965</c:v>
                </c:pt>
                <c:pt idx="4428">
                  <c:v>0</c:v>
                </c:pt>
                <c:pt idx="4429">
                  <c:v>18752.717426127954</c:v>
                </c:pt>
                <c:pt idx="4430">
                  <c:v>0</c:v>
                </c:pt>
                <c:pt idx="4431">
                  <c:v>0</c:v>
                </c:pt>
                <c:pt idx="4432">
                  <c:v>19728.246800162047</c:v>
                </c:pt>
                <c:pt idx="4433">
                  <c:v>0</c:v>
                </c:pt>
                <c:pt idx="4434">
                  <c:v>20587.911910621136</c:v>
                </c:pt>
                <c:pt idx="4435">
                  <c:v>0</c:v>
                </c:pt>
                <c:pt idx="4436">
                  <c:v>18814.412424893228</c:v>
                </c:pt>
                <c:pt idx="4437">
                  <c:v>0</c:v>
                </c:pt>
                <c:pt idx="4438">
                  <c:v>17012.689856089419</c:v>
                </c:pt>
                <c:pt idx="4439">
                  <c:v>0</c:v>
                </c:pt>
                <c:pt idx="4440">
                  <c:v>16382.368705491061</c:v>
                </c:pt>
                <c:pt idx="4441" formatCode="General">
                  <c:v>0</c:v>
                </c:pt>
                <c:pt idx="4442">
                  <c:v>0</c:v>
                </c:pt>
                <c:pt idx="4443" formatCode="General">
                  <c:v>0</c:v>
                </c:pt>
                <c:pt idx="4444" formatCode="General">
                  <c:v>0</c:v>
                </c:pt>
                <c:pt idx="4445" formatCode="General">
                  <c:v>0</c:v>
                </c:pt>
                <c:pt idx="4446">
                  <c:v>18259.777440539659</c:v>
                </c:pt>
                <c:pt idx="4447" formatCode="General">
                  <c:v>0</c:v>
                </c:pt>
                <c:pt idx="4448">
                  <c:v>19865.105857625666</c:v>
                </c:pt>
                <c:pt idx="4449">
                  <c:v>0</c:v>
                </c:pt>
                <c:pt idx="4450">
                  <c:v>0</c:v>
                </c:pt>
                <c:pt idx="4451">
                  <c:v>19930.357605814672</c:v>
                </c:pt>
                <c:pt idx="4452" formatCode="General">
                  <c:v>0</c:v>
                </c:pt>
                <c:pt idx="4453">
                  <c:v>20342.995403681303</c:v>
                </c:pt>
                <c:pt idx="4454" formatCode="General">
                  <c:v>0</c:v>
                </c:pt>
                <c:pt idx="4455" formatCode="General">
                  <c:v>0</c:v>
                </c:pt>
                <c:pt idx="4456">
                  <c:v>21248.87941475532</c:v>
                </c:pt>
                <c:pt idx="4457">
                  <c:v>0</c:v>
                </c:pt>
                <c:pt idx="4458">
                  <c:v>21034.709685837959</c:v>
                </c:pt>
                <c:pt idx="4459">
                  <c:v>0</c:v>
                </c:pt>
                <c:pt idx="4460">
                  <c:v>20398.175031933308</c:v>
                </c:pt>
                <c:pt idx="4461" formatCode="General">
                  <c:v>0</c:v>
                </c:pt>
                <c:pt idx="4462">
                  <c:v>18219.343425465588</c:v>
                </c:pt>
                <c:pt idx="4463" formatCode="General">
                  <c:v>0</c:v>
                </c:pt>
                <c:pt idx="4464">
                  <c:v>17103.155021505143</c:v>
                </c:pt>
                <c:pt idx="4465">
                  <c:v>0</c:v>
                </c:pt>
                <c:pt idx="4466">
                  <c:v>0</c:v>
                </c:pt>
                <c:pt idx="4467">
                  <c:v>0</c:v>
                </c:pt>
                <c:pt idx="4468">
                  <c:v>0</c:v>
                </c:pt>
                <c:pt idx="4469">
                  <c:v>0</c:v>
                </c:pt>
                <c:pt idx="4470">
                  <c:v>18470.896128349086</c:v>
                </c:pt>
                <c:pt idx="4471">
                  <c:v>0</c:v>
                </c:pt>
                <c:pt idx="4472">
                  <c:v>19820.34295417371</c:v>
                </c:pt>
                <c:pt idx="4473">
                  <c:v>0</c:v>
                </c:pt>
                <c:pt idx="4474">
                  <c:v>0</c:v>
                </c:pt>
                <c:pt idx="4475">
                  <c:v>20625.115335855258</c:v>
                </c:pt>
                <c:pt idx="4476">
                  <c:v>0</c:v>
                </c:pt>
                <c:pt idx="4477">
                  <c:v>20543.524570958729</c:v>
                </c:pt>
                <c:pt idx="4478">
                  <c:v>0</c:v>
                </c:pt>
                <c:pt idx="4479">
                  <c:v>0</c:v>
                </c:pt>
                <c:pt idx="4480">
                  <c:v>20168.099909027922</c:v>
                </c:pt>
                <c:pt idx="4481">
                  <c:v>0</c:v>
                </c:pt>
                <c:pt idx="4482">
                  <c:v>21036.787911601299</c:v>
                </c:pt>
                <c:pt idx="4483">
                  <c:v>0</c:v>
                </c:pt>
                <c:pt idx="4484">
                  <c:v>20769.27766145319</c:v>
                </c:pt>
                <c:pt idx="4485">
                  <c:v>0</c:v>
                </c:pt>
                <c:pt idx="4486">
                  <c:v>18927.992460994996</c:v>
                </c:pt>
                <c:pt idx="4487">
                  <c:v>0</c:v>
                </c:pt>
                <c:pt idx="4488">
                  <c:v>16996.582685170288</c:v>
                </c:pt>
                <c:pt idx="4489" formatCode="General">
                  <c:v>0</c:v>
                </c:pt>
                <c:pt idx="4490">
                  <c:v>0</c:v>
                </c:pt>
                <c:pt idx="4491" formatCode="General">
                  <c:v>0</c:v>
                </c:pt>
                <c:pt idx="4492" formatCode="General">
                  <c:v>0</c:v>
                </c:pt>
                <c:pt idx="4493" formatCode="General">
                  <c:v>0</c:v>
                </c:pt>
                <c:pt idx="4494">
                  <c:v>18163.084715111603</c:v>
                </c:pt>
                <c:pt idx="4495" formatCode="General">
                  <c:v>0</c:v>
                </c:pt>
                <c:pt idx="4496">
                  <c:v>19996.34477244049</c:v>
                </c:pt>
                <c:pt idx="4497">
                  <c:v>0</c:v>
                </c:pt>
                <c:pt idx="4498">
                  <c:v>0</c:v>
                </c:pt>
                <c:pt idx="4499">
                  <c:v>19701.344038389685</c:v>
                </c:pt>
                <c:pt idx="4500" formatCode="General">
                  <c:v>0</c:v>
                </c:pt>
                <c:pt idx="4501">
                  <c:v>19786.576044978839</c:v>
                </c:pt>
                <c:pt idx="4502" formatCode="General">
                  <c:v>0</c:v>
                </c:pt>
                <c:pt idx="4503" formatCode="General">
                  <c:v>0</c:v>
                </c:pt>
                <c:pt idx="4504">
                  <c:v>21036.108568633863</c:v>
                </c:pt>
                <c:pt idx="4505">
                  <c:v>0</c:v>
                </c:pt>
                <c:pt idx="4506">
                  <c:v>21102.047691614898</c:v>
                </c:pt>
                <c:pt idx="4507">
                  <c:v>0</c:v>
                </c:pt>
                <c:pt idx="4508">
                  <c:v>20348.574387791163</c:v>
                </c:pt>
                <c:pt idx="4509" formatCode="General">
                  <c:v>0</c:v>
                </c:pt>
                <c:pt idx="4510">
                  <c:v>18645.198043294295</c:v>
                </c:pt>
                <c:pt idx="4511" formatCode="General">
                  <c:v>0</c:v>
                </c:pt>
                <c:pt idx="4512">
                  <c:v>17583.101330899564</c:v>
                </c:pt>
                <c:pt idx="4513">
                  <c:v>0</c:v>
                </c:pt>
                <c:pt idx="4514">
                  <c:v>0</c:v>
                </c:pt>
                <c:pt idx="4515">
                  <c:v>0</c:v>
                </c:pt>
                <c:pt idx="4516">
                  <c:v>0</c:v>
                </c:pt>
                <c:pt idx="4517">
                  <c:v>0</c:v>
                </c:pt>
                <c:pt idx="4518">
                  <c:v>18360.161558098378</c:v>
                </c:pt>
                <c:pt idx="4519">
                  <c:v>0</c:v>
                </c:pt>
                <c:pt idx="4520">
                  <c:v>21040.030834252477</c:v>
                </c:pt>
                <c:pt idx="4521">
                  <c:v>0</c:v>
                </c:pt>
                <c:pt idx="4522">
                  <c:v>0</c:v>
                </c:pt>
                <c:pt idx="4523">
                  <c:v>21082.855818735392</c:v>
                </c:pt>
                <c:pt idx="4524">
                  <c:v>0</c:v>
                </c:pt>
                <c:pt idx="4525">
                  <c:v>20894.007489717329</c:v>
                </c:pt>
                <c:pt idx="4526">
                  <c:v>0</c:v>
                </c:pt>
                <c:pt idx="4527">
                  <c:v>0</c:v>
                </c:pt>
                <c:pt idx="4528">
                  <c:v>20856.403079152657</c:v>
                </c:pt>
                <c:pt idx="4529">
                  <c:v>0</c:v>
                </c:pt>
                <c:pt idx="4530">
                  <c:v>21390.915180190947</c:v>
                </c:pt>
                <c:pt idx="4531">
                  <c:v>0</c:v>
                </c:pt>
                <c:pt idx="4532">
                  <c:v>19694.146054193399</c:v>
                </c:pt>
                <c:pt idx="4533">
                  <c:v>0</c:v>
                </c:pt>
                <c:pt idx="4534">
                  <c:v>18262.893532129186</c:v>
                </c:pt>
                <c:pt idx="4535">
                  <c:v>0</c:v>
                </c:pt>
                <c:pt idx="4536">
                  <c:v>17307.429346889912</c:v>
                </c:pt>
                <c:pt idx="4537" formatCode="General">
                  <c:v>0</c:v>
                </c:pt>
                <c:pt idx="4538">
                  <c:v>0</c:v>
                </c:pt>
                <c:pt idx="4539" formatCode="General">
                  <c:v>0</c:v>
                </c:pt>
                <c:pt idx="4540" formatCode="General">
                  <c:v>0</c:v>
                </c:pt>
                <c:pt idx="4541" formatCode="General">
                  <c:v>0</c:v>
                </c:pt>
                <c:pt idx="4542">
                  <c:v>18293.830707004381</c:v>
                </c:pt>
                <c:pt idx="4543" formatCode="General">
                  <c:v>0</c:v>
                </c:pt>
                <c:pt idx="4544">
                  <c:v>20265.91596820085</c:v>
                </c:pt>
                <c:pt idx="4545">
                  <c:v>0</c:v>
                </c:pt>
                <c:pt idx="4546">
                  <c:v>0</c:v>
                </c:pt>
                <c:pt idx="4547">
                  <c:v>20114.391974065962</c:v>
                </c:pt>
                <c:pt idx="4548" formatCode="General">
                  <c:v>0</c:v>
                </c:pt>
                <c:pt idx="4549">
                  <c:v>20272.956818960389</c:v>
                </c:pt>
                <c:pt idx="4550" formatCode="General">
                  <c:v>0</c:v>
                </c:pt>
                <c:pt idx="4551" formatCode="General">
                  <c:v>0</c:v>
                </c:pt>
                <c:pt idx="4552">
                  <c:v>20669.599212660592</c:v>
                </c:pt>
                <c:pt idx="4553">
                  <c:v>0</c:v>
                </c:pt>
                <c:pt idx="4554">
                  <c:v>21513.263896496472</c:v>
                </c:pt>
                <c:pt idx="4555">
                  <c:v>0</c:v>
                </c:pt>
                <c:pt idx="4556">
                  <c:v>21093.131740617013</c:v>
                </c:pt>
                <c:pt idx="4557" formatCode="General">
                  <c:v>0</c:v>
                </c:pt>
                <c:pt idx="4558">
                  <c:v>18531.445546623239</c:v>
                </c:pt>
                <c:pt idx="4559" formatCode="General">
                  <c:v>0</c:v>
                </c:pt>
                <c:pt idx="4560">
                  <c:v>17539.6876522694</c:v>
                </c:pt>
                <c:pt idx="4561">
                  <c:v>0</c:v>
                </c:pt>
                <c:pt idx="4562">
                  <c:v>0</c:v>
                </c:pt>
                <c:pt idx="4563">
                  <c:v>0</c:v>
                </c:pt>
                <c:pt idx="4564">
                  <c:v>0</c:v>
                </c:pt>
                <c:pt idx="4565">
                  <c:v>0</c:v>
                </c:pt>
                <c:pt idx="4566">
                  <c:v>17830.533316606838</c:v>
                </c:pt>
                <c:pt idx="4567">
                  <c:v>0</c:v>
                </c:pt>
                <c:pt idx="4568">
                  <c:v>19699.602121410073</c:v>
                </c:pt>
                <c:pt idx="4569">
                  <c:v>0</c:v>
                </c:pt>
                <c:pt idx="4570">
                  <c:v>0</c:v>
                </c:pt>
                <c:pt idx="4571">
                  <c:v>20438.981018503888</c:v>
                </c:pt>
                <c:pt idx="4572">
                  <c:v>0</c:v>
                </c:pt>
                <c:pt idx="4573">
                  <c:v>20143.981905007658</c:v>
                </c:pt>
                <c:pt idx="4574">
                  <c:v>0</c:v>
                </c:pt>
                <c:pt idx="4575">
                  <c:v>0</c:v>
                </c:pt>
                <c:pt idx="4576">
                  <c:v>20308.040664310265</c:v>
                </c:pt>
                <c:pt idx="4577">
                  <c:v>0</c:v>
                </c:pt>
                <c:pt idx="4578">
                  <c:v>20794.877217408648</c:v>
                </c:pt>
                <c:pt idx="4579">
                  <c:v>0</c:v>
                </c:pt>
                <c:pt idx="4580">
                  <c:v>19555.222650147876</c:v>
                </c:pt>
                <c:pt idx="4581">
                  <c:v>0</c:v>
                </c:pt>
                <c:pt idx="4582">
                  <c:v>18670.384719258269</c:v>
                </c:pt>
                <c:pt idx="4583">
                  <c:v>0</c:v>
                </c:pt>
                <c:pt idx="4584">
                  <c:v>16956.598712469018</c:v>
                </c:pt>
                <c:pt idx="4585" formatCode="General">
                  <c:v>0</c:v>
                </c:pt>
                <c:pt idx="4586">
                  <c:v>0</c:v>
                </c:pt>
                <c:pt idx="4587" formatCode="General">
                  <c:v>0</c:v>
                </c:pt>
                <c:pt idx="4588" formatCode="General">
                  <c:v>0</c:v>
                </c:pt>
                <c:pt idx="4589" formatCode="General">
                  <c:v>0</c:v>
                </c:pt>
                <c:pt idx="4590">
                  <c:v>17567.290294910486</c:v>
                </c:pt>
                <c:pt idx="4591" formatCode="General">
                  <c:v>0</c:v>
                </c:pt>
                <c:pt idx="4592">
                  <c:v>18655.594377983074</c:v>
                </c:pt>
                <c:pt idx="4593">
                  <c:v>0</c:v>
                </c:pt>
                <c:pt idx="4594">
                  <c:v>0</c:v>
                </c:pt>
                <c:pt idx="4595">
                  <c:v>19268.92646831421</c:v>
                </c:pt>
                <c:pt idx="4596" formatCode="General">
                  <c:v>0</c:v>
                </c:pt>
                <c:pt idx="4597">
                  <c:v>18362.359768600698</c:v>
                </c:pt>
                <c:pt idx="4598" formatCode="General">
                  <c:v>0</c:v>
                </c:pt>
                <c:pt idx="4599" formatCode="General">
                  <c:v>0</c:v>
                </c:pt>
                <c:pt idx="4600">
                  <c:v>20993.826722810212</c:v>
                </c:pt>
                <c:pt idx="4601">
                  <c:v>0</c:v>
                </c:pt>
                <c:pt idx="4602">
                  <c:v>21856.394687373562</c:v>
                </c:pt>
                <c:pt idx="4603">
                  <c:v>0</c:v>
                </c:pt>
                <c:pt idx="4604">
                  <c:v>19859.778523731744</c:v>
                </c:pt>
                <c:pt idx="4605" formatCode="General">
                  <c:v>0</c:v>
                </c:pt>
                <c:pt idx="4606">
                  <c:v>17851.804991736644</c:v>
                </c:pt>
                <c:pt idx="4607" formatCode="General">
                  <c:v>0</c:v>
                </c:pt>
                <c:pt idx="4608">
                  <c:v>17240.747677634943</c:v>
                </c:pt>
                <c:pt idx="4609">
                  <c:v>0</c:v>
                </c:pt>
                <c:pt idx="4610">
                  <c:v>0</c:v>
                </c:pt>
                <c:pt idx="4611">
                  <c:v>0</c:v>
                </c:pt>
                <c:pt idx="4612">
                  <c:v>0</c:v>
                </c:pt>
                <c:pt idx="4613">
                  <c:v>0</c:v>
                </c:pt>
                <c:pt idx="4614">
                  <c:v>19312.875535799285</c:v>
                </c:pt>
                <c:pt idx="4615">
                  <c:v>0</c:v>
                </c:pt>
                <c:pt idx="4616">
                  <c:v>20899.705204994014</c:v>
                </c:pt>
                <c:pt idx="4617">
                  <c:v>0</c:v>
                </c:pt>
                <c:pt idx="4618">
                  <c:v>0</c:v>
                </c:pt>
                <c:pt idx="4619">
                  <c:v>21458.509105017183</c:v>
                </c:pt>
                <c:pt idx="4620">
                  <c:v>0</c:v>
                </c:pt>
                <c:pt idx="4621">
                  <c:v>20458.715474354784</c:v>
                </c:pt>
                <c:pt idx="4622">
                  <c:v>0</c:v>
                </c:pt>
                <c:pt idx="4623">
                  <c:v>0</c:v>
                </c:pt>
                <c:pt idx="4624">
                  <c:v>21893.287740510819</c:v>
                </c:pt>
                <c:pt idx="4625">
                  <c:v>0</c:v>
                </c:pt>
                <c:pt idx="4626">
                  <c:v>21769.886081923774</c:v>
                </c:pt>
                <c:pt idx="4627">
                  <c:v>0</c:v>
                </c:pt>
                <c:pt idx="4628">
                  <c:v>20628.341902202825</c:v>
                </c:pt>
                <c:pt idx="4629">
                  <c:v>0</c:v>
                </c:pt>
                <c:pt idx="4630">
                  <c:v>18524.472493709</c:v>
                </c:pt>
                <c:pt idx="4631">
                  <c:v>0</c:v>
                </c:pt>
                <c:pt idx="4632">
                  <c:v>17975.6904893051</c:v>
                </c:pt>
                <c:pt idx="4633" formatCode="General">
                  <c:v>0</c:v>
                </c:pt>
                <c:pt idx="4634">
                  <c:v>0</c:v>
                </c:pt>
                <c:pt idx="4635" formatCode="General">
                  <c:v>0</c:v>
                </c:pt>
                <c:pt idx="4636" formatCode="General">
                  <c:v>0</c:v>
                </c:pt>
                <c:pt idx="4637" formatCode="General">
                  <c:v>0</c:v>
                </c:pt>
                <c:pt idx="4638">
                  <c:v>19483.694468790385</c:v>
                </c:pt>
                <c:pt idx="4639" formatCode="General">
                  <c:v>0</c:v>
                </c:pt>
                <c:pt idx="4640">
                  <c:v>20752.657793252994</c:v>
                </c:pt>
                <c:pt idx="4641">
                  <c:v>0</c:v>
                </c:pt>
                <c:pt idx="4642">
                  <c:v>0</c:v>
                </c:pt>
                <c:pt idx="4643">
                  <c:v>20518.095067238006</c:v>
                </c:pt>
                <c:pt idx="4644" formatCode="General">
                  <c:v>0</c:v>
                </c:pt>
                <c:pt idx="4645">
                  <c:v>20435.232397212956</c:v>
                </c:pt>
                <c:pt idx="4646" formatCode="General">
                  <c:v>0</c:v>
                </c:pt>
                <c:pt idx="4647" formatCode="General">
                  <c:v>0</c:v>
                </c:pt>
                <c:pt idx="4648">
                  <c:v>21797.451175996663</c:v>
                </c:pt>
                <c:pt idx="4649">
                  <c:v>0</c:v>
                </c:pt>
                <c:pt idx="4650">
                  <c:v>21873.961200413647</c:v>
                </c:pt>
                <c:pt idx="4651">
                  <c:v>0</c:v>
                </c:pt>
                <c:pt idx="4652">
                  <c:v>20847.148050777505</c:v>
                </c:pt>
                <c:pt idx="4653" formatCode="General">
                  <c:v>0</c:v>
                </c:pt>
                <c:pt idx="4654">
                  <c:v>19259.191273514582</c:v>
                </c:pt>
                <c:pt idx="4655" formatCode="General">
                  <c:v>0</c:v>
                </c:pt>
                <c:pt idx="4656">
                  <c:v>17800.617508500796</c:v>
                </c:pt>
                <c:pt idx="4657">
                  <c:v>0</c:v>
                </c:pt>
                <c:pt idx="4658">
                  <c:v>0</c:v>
                </c:pt>
                <c:pt idx="4659">
                  <c:v>0</c:v>
                </c:pt>
                <c:pt idx="4660">
                  <c:v>0</c:v>
                </c:pt>
                <c:pt idx="4661">
                  <c:v>0</c:v>
                </c:pt>
                <c:pt idx="4662">
                  <c:v>19467.656987313174</c:v>
                </c:pt>
                <c:pt idx="4663">
                  <c:v>0</c:v>
                </c:pt>
                <c:pt idx="4664">
                  <c:v>21302.563218028383</c:v>
                </c:pt>
                <c:pt idx="4665">
                  <c:v>0</c:v>
                </c:pt>
                <c:pt idx="4666">
                  <c:v>0</c:v>
                </c:pt>
                <c:pt idx="4667">
                  <c:v>21467.98578699437</c:v>
                </c:pt>
                <c:pt idx="4668">
                  <c:v>0</c:v>
                </c:pt>
                <c:pt idx="4669">
                  <c:v>21206.259779406508</c:v>
                </c:pt>
                <c:pt idx="4670">
                  <c:v>0</c:v>
                </c:pt>
                <c:pt idx="4671">
                  <c:v>0</c:v>
                </c:pt>
                <c:pt idx="4672">
                  <c:v>21772.284318862763</c:v>
                </c:pt>
                <c:pt idx="4673">
                  <c:v>0</c:v>
                </c:pt>
                <c:pt idx="4674">
                  <c:v>22202.279877386034</c:v>
                </c:pt>
                <c:pt idx="4675">
                  <c:v>0</c:v>
                </c:pt>
                <c:pt idx="4676">
                  <c:v>21213.480789247151</c:v>
                </c:pt>
                <c:pt idx="4677">
                  <c:v>0</c:v>
                </c:pt>
                <c:pt idx="4678">
                  <c:v>19244.874402265152</c:v>
                </c:pt>
                <c:pt idx="4679">
                  <c:v>0</c:v>
                </c:pt>
                <c:pt idx="4680">
                  <c:v>17939.680028740575</c:v>
                </c:pt>
                <c:pt idx="4681" formatCode="General">
                  <c:v>0</c:v>
                </c:pt>
                <c:pt idx="4682">
                  <c:v>0</c:v>
                </c:pt>
                <c:pt idx="4683" formatCode="General">
                  <c:v>0</c:v>
                </c:pt>
                <c:pt idx="4684" formatCode="General">
                  <c:v>0</c:v>
                </c:pt>
                <c:pt idx="4685" formatCode="General">
                  <c:v>0</c:v>
                </c:pt>
                <c:pt idx="4686">
                  <c:v>20075.79286174622</c:v>
                </c:pt>
                <c:pt idx="4687" formatCode="General">
                  <c:v>0</c:v>
                </c:pt>
                <c:pt idx="4688">
                  <c:v>21707.571074208452</c:v>
                </c:pt>
                <c:pt idx="4689">
                  <c:v>0</c:v>
                </c:pt>
                <c:pt idx="4690">
                  <c:v>0</c:v>
                </c:pt>
                <c:pt idx="4691">
                  <c:v>21045.840414361512</c:v>
                </c:pt>
                <c:pt idx="4692" formatCode="General">
                  <c:v>0</c:v>
                </c:pt>
                <c:pt idx="4693">
                  <c:v>20505.567244237027</c:v>
                </c:pt>
                <c:pt idx="4694" formatCode="General">
                  <c:v>0</c:v>
                </c:pt>
                <c:pt idx="4695" formatCode="General">
                  <c:v>0</c:v>
                </c:pt>
                <c:pt idx="4696">
                  <c:v>21575.021703222712</c:v>
                </c:pt>
                <c:pt idx="4697">
                  <c:v>0</c:v>
                </c:pt>
                <c:pt idx="4698">
                  <c:v>21351.480174102733</c:v>
                </c:pt>
                <c:pt idx="4699">
                  <c:v>0</c:v>
                </c:pt>
                <c:pt idx="4700">
                  <c:v>20574.276419072012</c:v>
                </c:pt>
                <c:pt idx="4701" formatCode="General">
                  <c:v>0</c:v>
                </c:pt>
                <c:pt idx="4702">
                  <c:v>19209.940853300159</c:v>
                </c:pt>
                <c:pt idx="4703" formatCode="General">
                  <c:v>0</c:v>
                </c:pt>
                <c:pt idx="4704">
                  <c:v>18202.128055090718</c:v>
                </c:pt>
                <c:pt idx="4705">
                  <c:v>0</c:v>
                </c:pt>
                <c:pt idx="4706">
                  <c:v>0</c:v>
                </c:pt>
                <c:pt idx="4707">
                  <c:v>0</c:v>
                </c:pt>
                <c:pt idx="4708">
                  <c:v>0</c:v>
                </c:pt>
                <c:pt idx="4709">
                  <c:v>0</c:v>
                </c:pt>
                <c:pt idx="4710">
                  <c:v>19518.061784986858</c:v>
                </c:pt>
                <c:pt idx="4711">
                  <c:v>0</c:v>
                </c:pt>
                <c:pt idx="4712">
                  <c:v>21468.283144692163</c:v>
                </c:pt>
                <c:pt idx="4713">
                  <c:v>0</c:v>
                </c:pt>
                <c:pt idx="4714">
                  <c:v>0</c:v>
                </c:pt>
                <c:pt idx="4715">
                  <c:v>19778.410340496401</c:v>
                </c:pt>
                <c:pt idx="4716">
                  <c:v>0</c:v>
                </c:pt>
                <c:pt idx="4717">
                  <c:v>20699.302549395536</c:v>
                </c:pt>
                <c:pt idx="4718">
                  <c:v>0</c:v>
                </c:pt>
                <c:pt idx="4719">
                  <c:v>0</c:v>
                </c:pt>
                <c:pt idx="4720">
                  <c:v>20079.572824079351</c:v>
                </c:pt>
                <c:pt idx="4721">
                  <c:v>0</c:v>
                </c:pt>
                <c:pt idx="4722">
                  <c:v>21740.70621001098</c:v>
                </c:pt>
                <c:pt idx="4723">
                  <c:v>0</c:v>
                </c:pt>
                <c:pt idx="4724">
                  <c:v>21101.723468256758</c:v>
                </c:pt>
                <c:pt idx="4725">
                  <c:v>0</c:v>
                </c:pt>
                <c:pt idx="4726">
                  <c:v>18439.520307043465</c:v>
                </c:pt>
                <c:pt idx="4727">
                  <c:v>0</c:v>
                </c:pt>
                <c:pt idx="4728">
                  <c:v>17614.845541502404</c:v>
                </c:pt>
                <c:pt idx="4729" formatCode="General">
                  <c:v>0</c:v>
                </c:pt>
                <c:pt idx="4730">
                  <c:v>0</c:v>
                </c:pt>
                <c:pt idx="4731" formatCode="General">
                  <c:v>0</c:v>
                </c:pt>
                <c:pt idx="4732" formatCode="General">
                  <c:v>0</c:v>
                </c:pt>
                <c:pt idx="4733" formatCode="General">
                  <c:v>0</c:v>
                </c:pt>
                <c:pt idx="4734">
                  <c:v>17673.503777137183</c:v>
                </c:pt>
                <c:pt idx="4735" formatCode="General">
                  <c:v>0</c:v>
                </c:pt>
                <c:pt idx="4736">
                  <c:v>20032.610563353417</c:v>
                </c:pt>
                <c:pt idx="4737">
                  <c:v>0</c:v>
                </c:pt>
                <c:pt idx="4738">
                  <c:v>0</c:v>
                </c:pt>
                <c:pt idx="4739">
                  <c:v>20139.915748048443</c:v>
                </c:pt>
                <c:pt idx="4740" formatCode="General">
                  <c:v>0</c:v>
                </c:pt>
                <c:pt idx="4741">
                  <c:v>19635.334083644226</c:v>
                </c:pt>
                <c:pt idx="4742" formatCode="General">
                  <c:v>0</c:v>
                </c:pt>
                <c:pt idx="4743" formatCode="General">
                  <c:v>0</c:v>
                </c:pt>
                <c:pt idx="4744">
                  <c:v>21354.304621548894</c:v>
                </c:pt>
                <c:pt idx="4745">
                  <c:v>0</c:v>
                </c:pt>
                <c:pt idx="4746">
                  <c:v>20383.850875170665</c:v>
                </c:pt>
                <c:pt idx="4747">
                  <c:v>0</c:v>
                </c:pt>
                <c:pt idx="4748">
                  <c:v>19621.299224548286</c:v>
                </c:pt>
                <c:pt idx="4749" formatCode="General">
                  <c:v>0</c:v>
                </c:pt>
                <c:pt idx="4750">
                  <c:v>18450.784311960346</c:v>
                </c:pt>
                <c:pt idx="4751" formatCode="General">
                  <c:v>0</c:v>
                </c:pt>
                <c:pt idx="4752">
                  <c:v>17908.980496749977</c:v>
                </c:pt>
                <c:pt idx="4753">
                  <c:v>0</c:v>
                </c:pt>
                <c:pt idx="4754">
                  <c:v>0</c:v>
                </c:pt>
                <c:pt idx="4755">
                  <c:v>0</c:v>
                </c:pt>
                <c:pt idx="4756">
                  <c:v>0</c:v>
                </c:pt>
                <c:pt idx="4757">
                  <c:v>0</c:v>
                </c:pt>
                <c:pt idx="4758">
                  <c:v>17936.900469890024</c:v>
                </c:pt>
                <c:pt idx="4759">
                  <c:v>0</c:v>
                </c:pt>
                <c:pt idx="4760">
                  <c:v>18805.848670144656</c:v>
                </c:pt>
                <c:pt idx="4761">
                  <c:v>0</c:v>
                </c:pt>
                <c:pt idx="4762">
                  <c:v>0</c:v>
                </c:pt>
                <c:pt idx="4763">
                  <c:v>19950.135471147842</c:v>
                </c:pt>
                <c:pt idx="4764">
                  <c:v>0</c:v>
                </c:pt>
                <c:pt idx="4765">
                  <c:v>19626.433486429814</c:v>
                </c:pt>
                <c:pt idx="4766">
                  <c:v>0</c:v>
                </c:pt>
                <c:pt idx="4767">
                  <c:v>0</c:v>
                </c:pt>
                <c:pt idx="4768">
                  <c:v>20489.421101961023</c:v>
                </c:pt>
                <c:pt idx="4769">
                  <c:v>0</c:v>
                </c:pt>
                <c:pt idx="4770">
                  <c:v>20498.629351309988</c:v>
                </c:pt>
                <c:pt idx="4771">
                  <c:v>0</c:v>
                </c:pt>
                <c:pt idx="4772">
                  <c:v>20080.644874276571</c:v>
                </c:pt>
                <c:pt idx="4773">
                  <c:v>0</c:v>
                </c:pt>
                <c:pt idx="4774">
                  <c:v>18435.387848170107</c:v>
                </c:pt>
                <c:pt idx="4775">
                  <c:v>0</c:v>
                </c:pt>
                <c:pt idx="4776">
                  <c:v>17832.813660647356</c:v>
                </c:pt>
                <c:pt idx="4777" formatCode="General">
                  <c:v>0</c:v>
                </c:pt>
                <c:pt idx="4778">
                  <c:v>0</c:v>
                </c:pt>
                <c:pt idx="4779" formatCode="General">
                  <c:v>0</c:v>
                </c:pt>
                <c:pt idx="4780" formatCode="General">
                  <c:v>0</c:v>
                </c:pt>
                <c:pt idx="4781" formatCode="General">
                  <c:v>0</c:v>
                </c:pt>
                <c:pt idx="4782">
                  <c:v>19751.125179291706</c:v>
                </c:pt>
                <c:pt idx="4783" formatCode="General">
                  <c:v>0</c:v>
                </c:pt>
                <c:pt idx="4784">
                  <c:v>21422.051407084782</c:v>
                </c:pt>
                <c:pt idx="4785">
                  <c:v>0</c:v>
                </c:pt>
                <c:pt idx="4786">
                  <c:v>0</c:v>
                </c:pt>
                <c:pt idx="4787">
                  <c:v>21717.417142989092</c:v>
                </c:pt>
                <c:pt idx="4788" formatCode="General">
                  <c:v>0</c:v>
                </c:pt>
                <c:pt idx="4789">
                  <c:v>21100.039597831241</c:v>
                </c:pt>
                <c:pt idx="4790" formatCode="General">
                  <c:v>0</c:v>
                </c:pt>
                <c:pt idx="4791" formatCode="General">
                  <c:v>0</c:v>
                </c:pt>
                <c:pt idx="4792">
                  <c:v>20774.706623360853</c:v>
                </c:pt>
                <c:pt idx="4793">
                  <c:v>0</c:v>
                </c:pt>
                <c:pt idx="4794">
                  <c:v>21846.874370749822</c:v>
                </c:pt>
                <c:pt idx="4795">
                  <c:v>0</c:v>
                </c:pt>
                <c:pt idx="4796">
                  <c:v>21163.075627451006</c:v>
                </c:pt>
                <c:pt idx="4797" formatCode="General">
                  <c:v>0</c:v>
                </c:pt>
                <c:pt idx="4798">
                  <c:v>18565.688388667397</c:v>
                </c:pt>
                <c:pt idx="4799" formatCode="General">
                  <c:v>0</c:v>
                </c:pt>
                <c:pt idx="4800">
                  <c:v>18274.45580885177</c:v>
                </c:pt>
                <c:pt idx="4801">
                  <c:v>0</c:v>
                </c:pt>
                <c:pt idx="4802">
                  <c:v>0</c:v>
                </c:pt>
                <c:pt idx="4803">
                  <c:v>0</c:v>
                </c:pt>
                <c:pt idx="4804">
                  <c:v>0</c:v>
                </c:pt>
                <c:pt idx="4805">
                  <c:v>0</c:v>
                </c:pt>
                <c:pt idx="4806">
                  <c:v>19873.87627057801</c:v>
                </c:pt>
                <c:pt idx="4807">
                  <c:v>0</c:v>
                </c:pt>
                <c:pt idx="4808">
                  <c:v>21056.289211672589</c:v>
                </c:pt>
                <c:pt idx="4809">
                  <c:v>0</c:v>
                </c:pt>
                <c:pt idx="4810">
                  <c:v>0</c:v>
                </c:pt>
                <c:pt idx="4811">
                  <c:v>20969.787923012664</c:v>
                </c:pt>
                <c:pt idx="4812">
                  <c:v>0</c:v>
                </c:pt>
                <c:pt idx="4813">
                  <c:v>20848.698900393665</c:v>
                </c:pt>
                <c:pt idx="4814">
                  <c:v>0</c:v>
                </c:pt>
                <c:pt idx="4815">
                  <c:v>0</c:v>
                </c:pt>
                <c:pt idx="4816">
                  <c:v>21800.016287702136</c:v>
                </c:pt>
                <c:pt idx="4817">
                  <c:v>0</c:v>
                </c:pt>
                <c:pt idx="4818">
                  <c:v>21854.90549681829</c:v>
                </c:pt>
                <c:pt idx="4819">
                  <c:v>0</c:v>
                </c:pt>
                <c:pt idx="4820">
                  <c:v>20476.085892725227</c:v>
                </c:pt>
                <c:pt idx="4821">
                  <c:v>0</c:v>
                </c:pt>
                <c:pt idx="4822">
                  <c:v>19470.917879118868</c:v>
                </c:pt>
                <c:pt idx="4823">
                  <c:v>0</c:v>
                </c:pt>
                <c:pt idx="4824">
                  <c:v>17900.294226078557</c:v>
                </c:pt>
                <c:pt idx="4825" formatCode="General">
                  <c:v>0</c:v>
                </c:pt>
                <c:pt idx="4826">
                  <c:v>0</c:v>
                </c:pt>
                <c:pt idx="4827" formatCode="General">
                  <c:v>0</c:v>
                </c:pt>
                <c:pt idx="4828" formatCode="General">
                  <c:v>0</c:v>
                </c:pt>
                <c:pt idx="4829" formatCode="General">
                  <c:v>0</c:v>
                </c:pt>
                <c:pt idx="4830">
                  <c:v>20649.22555448061</c:v>
                </c:pt>
                <c:pt idx="4831" formatCode="General">
                  <c:v>0</c:v>
                </c:pt>
                <c:pt idx="4832">
                  <c:v>21573.652780770415</c:v>
                </c:pt>
                <c:pt idx="4833">
                  <c:v>0</c:v>
                </c:pt>
                <c:pt idx="4834">
                  <c:v>0</c:v>
                </c:pt>
                <c:pt idx="4835">
                  <c:v>20756.55493405665</c:v>
                </c:pt>
                <c:pt idx="4836" formatCode="General">
                  <c:v>0</c:v>
                </c:pt>
                <c:pt idx="4837">
                  <c:v>20896.441256405964</c:v>
                </c:pt>
                <c:pt idx="4838" formatCode="General">
                  <c:v>0</c:v>
                </c:pt>
                <c:pt idx="4839" formatCode="General">
                  <c:v>0</c:v>
                </c:pt>
                <c:pt idx="4840">
                  <c:v>21187.72439065664</c:v>
                </c:pt>
                <c:pt idx="4841">
                  <c:v>0</c:v>
                </c:pt>
                <c:pt idx="4842">
                  <c:v>22057.850443383813</c:v>
                </c:pt>
                <c:pt idx="4843">
                  <c:v>0</c:v>
                </c:pt>
                <c:pt idx="4844">
                  <c:v>21253.145734004327</c:v>
                </c:pt>
                <c:pt idx="4845" formatCode="General">
                  <c:v>0</c:v>
                </c:pt>
                <c:pt idx="4846">
                  <c:v>19322.925767311499</c:v>
                </c:pt>
                <c:pt idx="4847" formatCode="General">
                  <c:v>0</c:v>
                </c:pt>
                <c:pt idx="4848">
                  <c:v>17906.33786645229</c:v>
                </c:pt>
                <c:pt idx="4849">
                  <c:v>0</c:v>
                </c:pt>
                <c:pt idx="4850">
                  <c:v>0</c:v>
                </c:pt>
                <c:pt idx="4851">
                  <c:v>0</c:v>
                </c:pt>
                <c:pt idx="4852">
                  <c:v>0</c:v>
                </c:pt>
                <c:pt idx="4853">
                  <c:v>0</c:v>
                </c:pt>
                <c:pt idx="4854">
                  <c:v>19959.496912532457</c:v>
                </c:pt>
                <c:pt idx="4855">
                  <c:v>0</c:v>
                </c:pt>
                <c:pt idx="4856">
                  <c:v>21812.315629885594</c:v>
                </c:pt>
                <c:pt idx="4857">
                  <c:v>0</c:v>
                </c:pt>
                <c:pt idx="4858">
                  <c:v>0</c:v>
                </c:pt>
                <c:pt idx="4859">
                  <c:v>21647.819757374447</c:v>
                </c:pt>
                <c:pt idx="4860">
                  <c:v>0</c:v>
                </c:pt>
                <c:pt idx="4861">
                  <c:v>21943.461311749328</c:v>
                </c:pt>
                <c:pt idx="4862">
                  <c:v>0</c:v>
                </c:pt>
                <c:pt idx="4863">
                  <c:v>0</c:v>
                </c:pt>
                <c:pt idx="4864">
                  <c:v>22699.684635705387</c:v>
                </c:pt>
                <c:pt idx="4865">
                  <c:v>0</c:v>
                </c:pt>
                <c:pt idx="4866">
                  <c:v>22006.422907125219</c:v>
                </c:pt>
                <c:pt idx="4867">
                  <c:v>0</c:v>
                </c:pt>
                <c:pt idx="4868">
                  <c:v>20771.409816416661</c:v>
                </c:pt>
                <c:pt idx="4869">
                  <c:v>0</c:v>
                </c:pt>
                <c:pt idx="4870">
                  <c:v>19088.181475457786</c:v>
                </c:pt>
                <c:pt idx="4871">
                  <c:v>0</c:v>
                </c:pt>
                <c:pt idx="4872">
                  <c:v>17975.338676838877</c:v>
                </c:pt>
                <c:pt idx="4873" formatCode="General">
                  <c:v>0</c:v>
                </c:pt>
                <c:pt idx="4874">
                  <c:v>0</c:v>
                </c:pt>
                <c:pt idx="4875" formatCode="General">
                  <c:v>0</c:v>
                </c:pt>
                <c:pt idx="4876" formatCode="General">
                  <c:v>0</c:v>
                </c:pt>
                <c:pt idx="4877" formatCode="General">
                  <c:v>0</c:v>
                </c:pt>
                <c:pt idx="4878">
                  <c:v>19348.680472748951</c:v>
                </c:pt>
                <c:pt idx="4879" formatCode="General">
                  <c:v>0</c:v>
                </c:pt>
                <c:pt idx="4880">
                  <c:v>19938.415185391033</c:v>
                </c:pt>
                <c:pt idx="4881">
                  <c:v>0</c:v>
                </c:pt>
                <c:pt idx="4882">
                  <c:v>0</c:v>
                </c:pt>
                <c:pt idx="4883">
                  <c:v>21159.368005210483</c:v>
                </c:pt>
                <c:pt idx="4884" formatCode="General">
                  <c:v>0</c:v>
                </c:pt>
                <c:pt idx="4885">
                  <c:v>20666.059425600168</c:v>
                </c:pt>
                <c:pt idx="4886" formatCode="General">
                  <c:v>0</c:v>
                </c:pt>
                <c:pt idx="4887" formatCode="General">
                  <c:v>0</c:v>
                </c:pt>
                <c:pt idx="4888">
                  <c:v>21555.818178666181</c:v>
                </c:pt>
                <c:pt idx="4889">
                  <c:v>0</c:v>
                </c:pt>
                <c:pt idx="4890">
                  <c:v>21436.248788608023</c:v>
                </c:pt>
                <c:pt idx="4891">
                  <c:v>0</c:v>
                </c:pt>
                <c:pt idx="4892">
                  <c:v>20292.856024564804</c:v>
                </c:pt>
                <c:pt idx="4893" formatCode="General">
                  <c:v>0</c:v>
                </c:pt>
                <c:pt idx="4894">
                  <c:v>19028.149269175228</c:v>
                </c:pt>
                <c:pt idx="4895" formatCode="General">
                  <c:v>0</c:v>
                </c:pt>
                <c:pt idx="4896">
                  <c:v>17303.883736941567</c:v>
                </c:pt>
                <c:pt idx="4897">
                  <c:v>0</c:v>
                </c:pt>
                <c:pt idx="4898">
                  <c:v>0</c:v>
                </c:pt>
                <c:pt idx="4899">
                  <c:v>0</c:v>
                </c:pt>
                <c:pt idx="4900">
                  <c:v>0</c:v>
                </c:pt>
                <c:pt idx="4901">
                  <c:v>0</c:v>
                </c:pt>
                <c:pt idx="4902">
                  <c:v>17133.808587840816</c:v>
                </c:pt>
                <c:pt idx="4903">
                  <c:v>0</c:v>
                </c:pt>
                <c:pt idx="4904">
                  <c:v>19459.322351061372</c:v>
                </c:pt>
                <c:pt idx="4905">
                  <c:v>0</c:v>
                </c:pt>
                <c:pt idx="4906">
                  <c:v>0</c:v>
                </c:pt>
                <c:pt idx="4907">
                  <c:v>18977.407790908939</c:v>
                </c:pt>
                <c:pt idx="4908">
                  <c:v>0</c:v>
                </c:pt>
                <c:pt idx="4909">
                  <c:v>18952.736502755371</c:v>
                </c:pt>
                <c:pt idx="4910">
                  <c:v>0</c:v>
                </c:pt>
                <c:pt idx="4911">
                  <c:v>0</c:v>
                </c:pt>
                <c:pt idx="4912">
                  <c:v>19259.010325395575</c:v>
                </c:pt>
                <c:pt idx="4913">
                  <c:v>0</c:v>
                </c:pt>
                <c:pt idx="4914">
                  <c:v>21356.2015323919</c:v>
                </c:pt>
                <c:pt idx="4915">
                  <c:v>0</c:v>
                </c:pt>
                <c:pt idx="4916">
                  <c:v>19842.454358315415</c:v>
                </c:pt>
                <c:pt idx="4917">
                  <c:v>0</c:v>
                </c:pt>
                <c:pt idx="4918">
                  <c:v>18329.486844093488</c:v>
                </c:pt>
                <c:pt idx="4919">
                  <c:v>0</c:v>
                </c:pt>
                <c:pt idx="4920">
                  <c:v>17004.602315158434</c:v>
                </c:pt>
                <c:pt idx="4921" formatCode="General">
                  <c:v>0</c:v>
                </c:pt>
                <c:pt idx="4922">
                  <c:v>0</c:v>
                </c:pt>
                <c:pt idx="4923" formatCode="General">
                  <c:v>0</c:v>
                </c:pt>
                <c:pt idx="4924" formatCode="General">
                  <c:v>0</c:v>
                </c:pt>
                <c:pt idx="4925" formatCode="General">
                  <c:v>0</c:v>
                </c:pt>
                <c:pt idx="4926">
                  <c:v>17192.344935861303</c:v>
                </c:pt>
                <c:pt idx="4927" formatCode="General">
                  <c:v>0</c:v>
                </c:pt>
                <c:pt idx="4928">
                  <c:v>18609.379144369621</c:v>
                </c:pt>
                <c:pt idx="4929">
                  <c:v>0</c:v>
                </c:pt>
                <c:pt idx="4930">
                  <c:v>0</c:v>
                </c:pt>
                <c:pt idx="4931">
                  <c:v>18816.794826298348</c:v>
                </c:pt>
                <c:pt idx="4932" formatCode="General">
                  <c:v>0</c:v>
                </c:pt>
                <c:pt idx="4933">
                  <c:v>18474.068032335475</c:v>
                </c:pt>
                <c:pt idx="4934" formatCode="General">
                  <c:v>0</c:v>
                </c:pt>
                <c:pt idx="4935" formatCode="General">
                  <c:v>0</c:v>
                </c:pt>
                <c:pt idx="4936">
                  <c:v>18755.569062481576</c:v>
                </c:pt>
                <c:pt idx="4937">
                  <c:v>0</c:v>
                </c:pt>
                <c:pt idx="4938">
                  <c:v>20425.462325997592</c:v>
                </c:pt>
                <c:pt idx="4939">
                  <c:v>0</c:v>
                </c:pt>
                <c:pt idx="4940">
                  <c:v>19001.371365203722</c:v>
                </c:pt>
                <c:pt idx="4941" formatCode="General">
                  <c:v>0</c:v>
                </c:pt>
                <c:pt idx="4942">
                  <c:v>17800.974774202215</c:v>
                </c:pt>
                <c:pt idx="4943" formatCode="General">
                  <c:v>0</c:v>
                </c:pt>
                <c:pt idx="4944">
                  <c:v>16598.579164542938</c:v>
                </c:pt>
                <c:pt idx="4945">
                  <c:v>0</c:v>
                </c:pt>
                <c:pt idx="4946">
                  <c:v>0</c:v>
                </c:pt>
                <c:pt idx="4947">
                  <c:v>0</c:v>
                </c:pt>
                <c:pt idx="4948">
                  <c:v>0</c:v>
                </c:pt>
                <c:pt idx="4949">
                  <c:v>0</c:v>
                </c:pt>
                <c:pt idx="4950">
                  <c:v>18559.466704939172</c:v>
                </c:pt>
                <c:pt idx="4951">
                  <c:v>0</c:v>
                </c:pt>
                <c:pt idx="4952">
                  <c:v>19946.366974401019</c:v>
                </c:pt>
                <c:pt idx="4953">
                  <c:v>0</c:v>
                </c:pt>
                <c:pt idx="4954">
                  <c:v>0</c:v>
                </c:pt>
                <c:pt idx="4955">
                  <c:v>20041.640660654106</c:v>
                </c:pt>
                <c:pt idx="4956">
                  <c:v>0</c:v>
                </c:pt>
                <c:pt idx="4957">
                  <c:v>19902.43455011327</c:v>
                </c:pt>
                <c:pt idx="4958">
                  <c:v>0</c:v>
                </c:pt>
                <c:pt idx="4959">
                  <c:v>0</c:v>
                </c:pt>
                <c:pt idx="4960">
                  <c:v>20365.062120548748</c:v>
                </c:pt>
                <c:pt idx="4961">
                  <c:v>0</c:v>
                </c:pt>
                <c:pt idx="4962">
                  <c:v>21326.65373444674</c:v>
                </c:pt>
                <c:pt idx="4963">
                  <c:v>0</c:v>
                </c:pt>
                <c:pt idx="4964">
                  <c:v>20070.42087373502</c:v>
                </c:pt>
                <c:pt idx="4965">
                  <c:v>0</c:v>
                </c:pt>
                <c:pt idx="4966">
                  <c:v>18809.398228782084</c:v>
                </c:pt>
                <c:pt idx="4967">
                  <c:v>0</c:v>
                </c:pt>
                <c:pt idx="4968">
                  <c:v>16958.925010493011</c:v>
                </c:pt>
                <c:pt idx="4969" formatCode="General">
                  <c:v>0</c:v>
                </c:pt>
                <c:pt idx="4970">
                  <c:v>0</c:v>
                </c:pt>
                <c:pt idx="4971" formatCode="General">
                  <c:v>0</c:v>
                </c:pt>
                <c:pt idx="4972" formatCode="General">
                  <c:v>0</c:v>
                </c:pt>
                <c:pt idx="4973" formatCode="General">
                  <c:v>0</c:v>
                </c:pt>
                <c:pt idx="4974">
                  <c:v>18594.137884264492</c:v>
                </c:pt>
                <c:pt idx="4975" formatCode="General">
                  <c:v>0</c:v>
                </c:pt>
                <c:pt idx="4976">
                  <c:v>19294.184431794569</c:v>
                </c:pt>
                <c:pt idx="4977">
                  <c:v>0</c:v>
                </c:pt>
                <c:pt idx="4978">
                  <c:v>0</c:v>
                </c:pt>
                <c:pt idx="4979">
                  <c:v>19636.844756624909</c:v>
                </c:pt>
                <c:pt idx="4980" formatCode="General">
                  <c:v>0</c:v>
                </c:pt>
                <c:pt idx="4981">
                  <c:v>19166.960368959055</c:v>
                </c:pt>
                <c:pt idx="4982" formatCode="General">
                  <c:v>0</c:v>
                </c:pt>
                <c:pt idx="4983" formatCode="General">
                  <c:v>0</c:v>
                </c:pt>
                <c:pt idx="4984">
                  <c:v>20410.824856687675</c:v>
                </c:pt>
                <c:pt idx="4985">
                  <c:v>0</c:v>
                </c:pt>
                <c:pt idx="4986">
                  <c:v>20937.755993861909</c:v>
                </c:pt>
                <c:pt idx="4987">
                  <c:v>0</c:v>
                </c:pt>
                <c:pt idx="4988">
                  <c:v>20344.990962118001</c:v>
                </c:pt>
                <c:pt idx="4989" formatCode="General">
                  <c:v>0</c:v>
                </c:pt>
                <c:pt idx="4990">
                  <c:v>18482.593504540397</c:v>
                </c:pt>
                <c:pt idx="4991" formatCode="General">
                  <c:v>0</c:v>
                </c:pt>
                <c:pt idx="4992">
                  <c:v>16777.091648999623</c:v>
                </c:pt>
                <c:pt idx="4993">
                  <c:v>0</c:v>
                </c:pt>
                <c:pt idx="4994">
                  <c:v>0</c:v>
                </c:pt>
                <c:pt idx="4995">
                  <c:v>0</c:v>
                </c:pt>
                <c:pt idx="4996">
                  <c:v>0</c:v>
                </c:pt>
                <c:pt idx="4997">
                  <c:v>0</c:v>
                </c:pt>
                <c:pt idx="4998">
                  <c:v>18912.114306414267</c:v>
                </c:pt>
                <c:pt idx="4999">
                  <c:v>0</c:v>
                </c:pt>
                <c:pt idx="5000">
                  <c:v>19423.431615056223</c:v>
                </c:pt>
                <c:pt idx="5001">
                  <c:v>0</c:v>
                </c:pt>
                <c:pt idx="5002">
                  <c:v>0</c:v>
                </c:pt>
                <c:pt idx="5003">
                  <c:v>18684.679174959674</c:v>
                </c:pt>
                <c:pt idx="5004">
                  <c:v>0</c:v>
                </c:pt>
                <c:pt idx="5005">
                  <c:v>18553.528353555634</c:v>
                </c:pt>
                <c:pt idx="5006">
                  <c:v>0</c:v>
                </c:pt>
                <c:pt idx="5007">
                  <c:v>0</c:v>
                </c:pt>
                <c:pt idx="5008">
                  <c:v>20266.194771310562</c:v>
                </c:pt>
                <c:pt idx="5009">
                  <c:v>0</c:v>
                </c:pt>
                <c:pt idx="5010">
                  <c:v>21048.691771044225</c:v>
                </c:pt>
                <c:pt idx="5011">
                  <c:v>0</c:v>
                </c:pt>
                <c:pt idx="5012">
                  <c:v>20211.905314373929</c:v>
                </c:pt>
                <c:pt idx="5013">
                  <c:v>0</c:v>
                </c:pt>
                <c:pt idx="5014">
                  <c:v>18064.454225310517</c:v>
                </c:pt>
                <c:pt idx="5015">
                  <c:v>0</c:v>
                </c:pt>
                <c:pt idx="5016">
                  <c:v>16970.980168096521</c:v>
                </c:pt>
                <c:pt idx="5017" formatCode="General">
                  <c:v>0</c:v>
                </c:pt>
                <c:pt idx="5018">
                  <c:v>0</c:v>
                </c:pt>
                <c:pt idx="5019" formatCode="General">
                  <c:v>0</c:v>
                </c:pt>
                <c:pt idx="5020" formatCode="General">
                  <c:v>0</c:v>
                </c:pt>
                <c:pt idx="5021" formatCode="General">
                  <c:v>0</c:v>
                </c:pt>
                <c:pt idx="5022">
                  <c:v>18407.737851984009</c:v>
                </c:pt>
                <c:pt idx="5023" formatCode="General">
                  <c:v>0</c:v>
                </c:pt>
                <c:pt idx="5024">
                  <c:v>19683.330315584597</c:v>
                </c:pt>
                <c:pt idx="5025">
                  <c:v>0</c:v>
                </c:pt>
                <c:pt idx="5026">
                  <c:v>0</c:v>
                </c:pt>
                <c:pt idx="5027">
                  <c:v>19566.122246578954</c:v>
                </c:pt>
                <c:pt idx="5028" formatCode="General">
                  <c:v>0</c:v>
                </c:pt>
                <c:pt idx="5029">
                  <c:v>19864.200762863475</c:v>
                </c:pt>
                <c:pt idx="5030" formatCode="General">
                  <c:v>0</c:v>
                </c:pt>
                <c:pt idx="5031" formatCode="General">
                  <c:v>0</c:v>
                </c:pt>
                <c:pt idx="5032">
                  <c:v>19961.002776045538</c:v>
                </c:pt>
                <c:pt idx="5033">
                  <c:v>0</c:v>
                </c:pt>
                <c:pt idx="5034">
                  <c:v>21216.679134425623</c:v>
                </c:pt>
                <c:pt idx="5035">
                  <c:v>0</c:v>
                </c:pt>
                <c:pt idx="5036">
                  <c:v>19957.084037247958</c:v>
                </c:pt>
                <c:pt idx="5037" formatCode="General">
                  <c:v>0</c:v>
                </c:pt>
                <c:pt idx="5038">
                  <c:v>17975.176096894065</c:v>
                </c:pt>
                <c:pt idx="5039" formatCode="General">
                  <c:v>0</c:v>
                </c:pt>
                <c:pt idx="5040">
                  <c:v>16718.172121134307</c:v>
                </c:pt>
                <c:pt idx="5041">
                  <c:v>0</c:v>
                </c:pt>
                <c:pt idx="5042">
                  <c:v>0</c:v>
                </c:pt>
                <c:pt idx="5043">
                  <c:v>0</c:v>
                </c:pt>
                <c:pt idx="5044">
                  <c:v>0</c:v>
                </c:pt>
                <c:pt idx="5045">
                  <c:v>0</c:v>
                </c:pt>
                <c:pt idx="5046">
                  <c:v>18636.656605183147</c:v>
                </c:pt>
                <c:pt idx="5047">
                  <c:v>0</c:v>
                </c:pt>
                <c:pt idx="5048">
                  <c:v>19943.518614495926</c:v>
                </c:pt>
                <c:pt idx="5049">
                  <c:v>0</c:v>
                </c:pt>
                <c:pt idx="5050">
                  <c:v>0</c:v>
                </c:pt>
                <c:pt idx="5051">
                  <c:v>18668.389919576446</c:v>
                </c:pt>
                <c:pt idx="5052">
                  <c:v>0</c:v>
                </c:pt>
                <c:pt idx="5053">
                  <c:v>19258.237213249417</c:v>
                </c:pt>
                <c:pt idx="5054">
                  <c:v>0</c:v>
                </c:pt>
                <c:pt idx="5055">
                  <c:v>0</c:v>
                </c:pt>
                <c:pt idx="5056">
                  <c:v>20457.075694497886</c:v>
                </c:pt>
                <c:pt idx="5057">
                  <c:v>0</c:v>
                </c:pt>
                <c:pt idx="5058">
                  <c:v>20446.508258677299</c:v>
                </c:pt>
                <c:pt idx="5059">
                  <c:v>0</c:v>
                </c:pt>
                <c:pt idx="5060">
                  <c:v>18885.236120189875</c:v>
                </c:pt>
                <c:pt idx="5061">
                  <c:v>0</c:v>
                </c:pt>
                <c:pt idx="5062">
                  <c:v>17289.325999168032</c:v>
                </c:pt>
                <c:pt idx="5063">
                  <c:v>0</c:v>
                </c:pt>
                <c:pt idx="5064">
                  <c:v>16510.164939262395</c:v>
                </c:pt>
                <c:pt idx="5065" formatCode="General">
                  <c:v>0</c:v>
                </c:pt>
                <c:pt idx="5066">
                  <c:v>0</c:v>
                </c:pt>
                <c:pt idx="5067" formatCode="General">
                  <c:v>0</c:v>
                </c:pt>
                <c:pt idx="5068" formatCode="General">
                  <c:v>0</c:v>
                </c:pt>
                <c:pt idx="5069" formatCode="General">
                  <c:v>0</c:v>
                </c:pt>
                <c:pt idx="5070">
                  <c:v>16437.979022309133</c:v>
                </c:pt>
                <c:pt idx="5071" formatCode="General">
                  <c:v>0</c:v>
                </c:pt>
                <c:pt idx="5072">
                  <c:v>17682.025404833203</c:v>
                </c:pt>
                <c:pt idx="5073">
                  <c:v>0</c:v>
                </c:pt>
                <c:pt idx="5074">
                  <c:v>0</c:v>
                </c:pt>
                <c:pt idx="5075">
                  <c:v>18674.29113772342</c:v>
                </c:pt>
                <c:pt idx="5076" formatCode="General">
                  <c:v>0</c:v>
                </c:pt>
                <c:pt idx="5077">
                  <c:v>18246.262759937385</c:v>
                </c:pt>
                <c:pt idx="5078" formatCode="General">
                  <c:v>0</c:v>
                </c:pt>
                <c:pt idx="5079" formatCode="General">
                  <c:v>0</c:v>
                </c:pt>
                <c:pt idx="5080">
                  <c:v>19246.877314049874</c:v>
                </c:pt>
                <c:pt idx="5081">
                  <c:v>0</c:v>
                </c:pt>
                <c:pt idx="5082">
                  <c:v>19862.473737267665</c:v>
                </c:pt>
                <c:pt idx="5083">
                  <c:v>0</c:v>
                </c:pt>
                <c:pt idx="5084">
                  <c:v>19211.262267038703</c:v>
                </c:pt>
                <c:pt idx="5085" formatCode="General">
                  <c:v>0</c:v>
                </c:pt>
                <c:pt idx="5086">
                  <c:v>16868.037375571083</c:v>
                </c:pt>
                <c:pt idx="5087" formatCode="General">
                  <c:v>0</c:v>
                </c:pt>
                <c:pt idx="5088">
                  <c:v>15851.726973274432</c:v>
                </c:pt>
                <c:pt idx="5089">
                  <c:v>0</c:v>
                </c:pt>
                <c:pt idx="5090">
                  <c:v>0</c:v>
                </c:pt>
                <c:pt idx="5091">
                  <c:v>0</c:v>
                </c:pt>
                <c:pt idx="5092">
                  <c:v>0</c:v>
                </c:pt>
                <c:pt idx="5093">
                  <c:v>0</c:v>
                </c:pt>
                <c:pt idx="5094">
                  <c:v>15711.742290245646</c:v>
                </c:pt>
                <c:pt idx="5095">
                  <c:v>0</c:v>
                </c:pt>
                <c:pt idx="5096">
                  <c:v>17015.526472685855</c:v>
                </c:pt>
                <c:pt idx="5097">
                  <c:v>0</c:v>
                </c:pt>
                <c:pt idx="5098">
                  <c:v>0</c:v>
                </c:pt>
                <c:pt idx="5099">
                  <c:v>18564.667777968578</c:v>
                </c:pt>
                <c:pt idx="5100">
                  <c:v>0</c:v>
                </c:pt>
                <c:pt idx="5101">
                  <c:v>18331.061315727242</c:v>
                </c:pt>
                <c:pt idx="5102">
                  <c:v>0</c:v>
                </c:pt>
                <c:pt idx="5103">
                  <c:v>0</c:v>
                </c:pt>
                <c:pt idx="5104">
                  <c:v>18408.024376668538</c:v>
                </c:pt>
                <c:pt idx="5105">
                  <c:v>0</c:v>
                </c:pt>
                <c:pt idx="5106">
                  <c:v>20377.197241413531</c:v>
                </c:pt>
                <c:pt idx="5107">
                  <c:v>0</c:v>
                </c:pt>
                <c:pt idx="5108">
                  <c:v>19077.776278284909</c:v>
                </c:pt>
                <c:pt idx="5109">
                  <c:v>0</c:v>
                </c:pt>
                <c:pt idx="5110">
                  <c:v>16627.203547946905</c:v>
                </c:pt>
                <c:pt idx="5111">
                  <c:v>0</c:v>
                </c:pt>
                <c:pt idx="5112">
                  <c:v>16148.112177355937</c:v>
                </c:pt>
                <c:pt idx="5113" formatCode="General">
                  <c:v>0</c:v>
                </c:pt>
                <c:pt idx="5114">
                  <c:v>0</c:v>
                </c:pt>
                <c:pt idx="5115" formatCode="General">
                  <c:v>0</c:v>
                </c:pt>
                <c:pt idx="5116" formatCode="General">
                  <c:v>0</c:v>
                </c:pt>
                <c:pt idx="5117" formatCode="General">
                  <c:v>0</c:v>
                </c:pt>
                <c:pt idx="5118">
                  <c:v>18848.421089325944</c:v>
                </c:pt>
                <c:pt idx="5119" formatCode="General">
                  <c:v>0</c:v>
                </c:pt>
                <c:pt idx="5120">
                  <c:v>19371.311517655064</c:v>
                </c:pt>
                <c:pt idx="5121">
                  <c:v>0</c:v>
                </c:pt>
                <c:pt idx="5122">
                  <c:v>0</c:v>
                </c:pt>
                <c:pt idx="5123">
                  <c:v>20023.466048957343</c:v>
                </c:pt>
                <c:pt idx="5124" formatCode="General">
                  <c:v>0</c:v>
                </c:pt>
                <c:pt idx="5125">
                  <c:v>19795.207339985722</c:v>
                </c:pt>
                <c:pt idx="5126" formatCode="General">
                  <c:v>0</c:v>
                </c:pt>
                <c:pt idx="5127" formatCode="General">
                  <c:v>0</c:v>
                </c:pt>
                <c:pt idx="5128">
                  <c:v>20176.716167362338</c:v>
                </c:pt>
                <c:pt idx="5129">
                  <c:v>0</c:v>
                </c:pt>
                <c:pt idx="5130">
                  <c:v>20108.939345917686</c:v>
                </c:pt>
                <c:pt idx="5131">
                  <c:v>0</c:v>
                </c:pt>
                <c:pt idx="5132">
                  <c:v>19706.348607614455</c:v>
                </c:pt>
                <c:pt idx="5133" formatCode="General">
                  <c:v>0</c:v>
                </c:pt>
                <c:pt idx="5134">
                  <c:v>17795.211655977488</c:v>
                </c:pt>
                <c:pt idx="5135" formatCode="General">
                  <c:v>0</c:v>
                </c:pt>
                <c:pt idx="5136">
                  <c:v>16761.530757430955</c:v>
                </c:pt>
                <c:pt idx="5137">
                  <c:v>0</c:v>
                </c:pt>
                <c:pt idx="5138">
                  <c:v>0</c:v>
                </c:pt>
                <c:pt idx="5139">
                  <c:v>0</c:v>
                </c:pt>
                <c:pt idx="5140">
                  <c:v>0</c:v>
                </c:pt>
                <c:pt idx="5141">
                  <c:v>0</c:v>
                </c:pt>
                <c:pt idx="5142">
                  <c:v>18676.587366825115</c:v>
                </c:pt>
                <c:pt idx="5143">
                  <c:v>0</c:v>
                </c:pt>
                <c:pt idx="5144">
                  <c:v>19951.340082180464</c:v>
                </c:pt>
                <c:pt idx="5145">
                  <c:v>0</c:v>
                </c:pt>
                <c:pt idx="5146">
                  <c:v>0</c:v>
                </c:pt>
                <c:pt idx="5147">
                  <c:v>19883.008875669799</c:v>
                </c:pt>
                <c:pt idx="5148">
                  <c:v>0</c:v>
                </c:pt>
                <c:pt idx="5149">
                  <c:v>19635.001531821024</c:v>
                </c:pt>
                <c:pt idx="5150">
                  <c:v>0</c:v>
                </c:pt>
                <c:pt idx="5151">
                  <c:v>0</c:v>
                </c:pt>
                <c:pt idx="5152">
                  <c:v>20100.944231582806</c:v>
                </c:pt>
                <c:pt idx="5153">
                  <c:v>0</c:v>
                </c:pt>
                <c:pt idx="5154">
                  <c:v>20842.59372333956</c:v>
                </c:pt>
                <c:pt idx="5155">
                  <c:v>0</c:v>
                </c:pt>
                <c:pt idx="5156">
                  <c:v>19493.601555236281</c:v>
                </c:pt>
                <c:pt idx="5157">
                  <c:v>0</c:v>
                </c:pt>
                <c:pt idx="5158">
                  <c:v>17566.730767291279</c:v>
                </c:pt>
                <c:pt idx="5159">
                  <c:v>0</c:v>
                </c:pt>
                <c:pt idx="5160">
                  <c:v>16700.04521622277</c:v>
                </c:pt>
                <c:pt idx="5161" formatCode="General">
                  <c:v>0</c:v>
                </c:pt>
                <c:pt idx="5162">
                  <c:v>0</c:v>
                </c:pt>
                <c:pt idx="5163" formatCode="General">
                  <c:v>0</c:v>
                </c:pt>
                <c:pt idx="5164" formatCode="General">
                  <c:v>0</c:v>
                </c:pt>
                <c:pt idx="5165" formatCode="General">
                  <c:v>0</c:v>
                </c:pt>
                <c:pt idx="5166">
                  <c:v>18049.550659931432</c:v>
                </c:pt>
                <c:pt idx="5167" formatCode="General">
                  <c:v>0</c:v>
                </c:pt>
                <c:pt idx="5168">
                  <c:v>19470.380566670323</c:v>
                </c:pt>
                <c:pt idx="5169">
                  <c:v>0</c:v>
                </c:pt>
                <c:pt idx="5170">
                  <c:v>0</c:v>
                </c:pt>
                <c:pt idx="5171">
                  <c:v>19892.86722955927</c:v>
                </c:pt>
                <c:pt idx="5172" formatCode="General">
                  <c:v>0</c:v>
                </c:pt>
                <c:pt idx="5173">
                  <c:v>19571.201143011112</c:v>
                </c:pt>
                <c:pt idx="5174" formatCode="General">
                  <c:v>0</c:v>
                </c:pt>
                <c:pt idx="5175" formatCode="General">
                  <c:v>0</c:v>
                </c:pt>
                <c:pt idx="5176">
                  <c:v>19790.478467997953</c:v>
                </c:pt>
                <c:pt idx="5177">
                  <c:v>0</c:v>
                </c:pt>
                <c:pt idx="5178">
                  <c:v>20348.821976411054</c:v>
                </c:pt>
                <c:pt idx="5179">
                  <c:v>0</c:v>
                </c:pt>
                <c:pt idx="5180">
                  <c:v>19586.824993629889</c:v>
                </c:pt>
                <c:pt idx="5181" formatCode="General">
                  <c:v>0</c:v>
                </c:pt>
                <c:pt idx="5182">
                  <c:v>17100.004358782608</c:v>
                </c:pt>
                <c:pt idx="5183" formatCode="General">
                  <c:v>0</c:v>
                </c:pt>
                <c:pt idx="5184">
                  <c:v>16867.296168257461</c:v>
                </c:pt>
                <c:pt idx="5185">
                  <c:v>0</c:v>
                </c:pt>
                <c:pt idx="5186">
                  <c:v>0</c:v>
                </c:pt>
                <c:pt idx="5187">
                  <c:v>0</c:v>
                </c:pt>
                <c:pt idx="5188">
                  <c:v>0</c:v>
                </c:pt>
                <c:pt idx="5189">
                  <c:v>0</c:v>
                </c:pt>
                <c:pt idx="5190">
                  <c:v>18471.812816167891</c:v>
                </c:pt>
                <c:pt idx="5191">
                  <c:v>0</c:v>
                </c:pt>
                <c:pt idx="5192">
                  <c:v>19247.283773225139</c:v>
                </c:pt>
                <c:pt idx="5193">
                  <c:v>0</c:v>
                </c:pt>
                <c:pt idx="5194">
                  <c:v>0</c:v>
                </c:pt>
                <c:pt idx="5195">
                  <c:v>19524.262774180475</c:v>
                </c:pt>
                <c:pt idx="5196">
                  <c:v>0</c:v>
                </c:pt>
                <c:pt idx="5197">
                  <c:v>18605.524661612955</c:v>
                </c:pt>
                <c:pt idx="5198">
                  <c:v>0</c:v>
                </c:pt>
                <c:pt idx="5199">
                  <c:v>0</c:v>
                </c:pt>
                <c:pt idx="5200">
                  <c:v>19582.807557300595</c:v>
                </c:pt>
                <c:pt idx="5201">
                  <c:v>0</c:v>
                </c:pt>
                <c:pt idx="5202">
                  <c:v>20527.211273657533</c:v>
                </c:pt>
                <c:pt idx="5203">
                  <c:v>0</c:v>
                </c:pt>
                <c:pt idx="5204">
                  <c:v>19140.827844971958</c:v>
                </c:pt>
                <c:pt idx="5205">
                  <c:v>0</c:v>
                </c:pt>
                <c:pt idx="5206">
                  <c:v>18306.878554048599</c:v>
                </c:pt>
                <c:pt idx="5207">
                  <c:v>0</c:v>
                </c:pt>
                <c:pt idx="5208">
                  <c:v>17239.851340959816</c:v>
                </c:pt>
                <c:pt idx="5209" formatCode="General">
                  <c:v>0</c:v>
                </c:pt>
                <c:pt idx="5210">
                  <c:v>0</c:v>
                </c:pt>
                <c:pt idx="5211" formatCode="General">
                  <c:v>0</c:v>
                </c:pt>
                <c:pt idx="5212" formatCode="General">
                  <c:v>0</c:v>
                </c:pt>
                <c:pt idx="5213" formatCode="General">
                  <c:v>0</c:v>
                </c:pt>
                <c:pt idx="5214">
                  <c:v>18198.73776441751</c:v>
                </c:pt>
                <c:pt idx="5215" formatCode="General">
                  <c:v>0</c:v>
                </c:pt>
                <c:pt idx="5216">
                  <c:v>19516.841103252751</c:v>
                </c:pt>
                <c:pt idx="5217">
                  <c:v>0</c:v>
                </c:pt>
                <c:pt idx="5218">
                  <c:v>0</c:v>
                </c:pt>
                <c:pt idx="5219">
                  <c:v>19445.637111337004</c:v>
                </c:pt>
                <c:pt idx="5220" formatCode="General">
                  <c:v>0</c:v>
                </c:pt>
                <c:pt idx="5221">
                  <c:v>19092.590701533944</c:v>
                </c:pt>
                <c:pt idx="5222" formatCode="General">
                  <c:v>0</c:v>
                </c:pt>
                <c:pt idx="5223" formatCode="General">
                  <c:v>0</c:v>
                </c:pt>
                <c:pt idx="5224">
                  <c:v>19505.371176125445</c:v>
                </c:pt>
                <c:pt idx="5225">
                  <c:v>0</c:v>
                </c:pt>
                <c:pt idx="5226">
                  <c:v>20703.664408217279</c:v>
                </c:pt>
                <c:pt idx="5227">
                  <c:v>0</c:v>
                </c:pt>
                <c:pt idx="5228">
                  <c:v>19782.679172585867</c:v>
                </c:pt>
                <c:pt idx="5229" formatCode="General">
                  <c:v>0</c:v>
                </c:pt>
                <c:pt idx="5230">
                  <c:v>17216.332681910528</c:v>
                </c:pt>
                <c:pt idx="5231" formatCode="General">
                  <c:v>0</c:v>
                </c:pt>
                <c:pt idx="5232">
                  <c:v>17022.63765156969</c:v>
                </c:pt>
                <c:pt idx="5233">
                  <c:v>0</c:v>
                </c:pt>
                <c:pt idx="5234">
                  <c:v>0</c:v>
                </c:pt>
                <c:pt idx="5235">
                  <c:v>0</c:v>
                </c:pt>
                <c:pt idx="5236">
                  <c:v>0</c:v>
                </c:pt>
                <c:pt idx="5237">
                  <c:v>0</c:v>
                </c:pt>
                <c:pt idx="5238">
                  <c:v>16884.63573647062</c:v>
                </c:pt>
                <c:pt idx="5239">
                  <c:v>0</c:v>
                </c:pt>
                <c:pt idx="5240">
                  <c:v>18503.368300058675</c:v>
                </c:pt>
                <c:pt idx="5241">
                  <c:v>0</c:v>
                </c:pt>
                <c:pt idx="5242">
                  <c:v>0</c:v>
                </c:pt>
                <c:pt idx="5243">
                  <c:v>18778.016624495423</c:v>
                </c:pt>
                <c:pt idx="5244">
                  <c:v>0</c:v>
                </c:pt>
                <c:pt idx="5245">
                  <c:v>18693.730098052063</c:v>
                </c:pt>
                <c:pt idx="5246">
                  <c:v>0</c:v>
                </c:pt>
                <c:pt idx="5247">
                  <c:v>0</c:v>
                </c:pt>
                <c:pt idx="5248">
                  <c:v>18767.993575696259</c:v>
                </c:pt>
                <c:pt idx="5249">
                  <c:v>0</c:v>
                </c:pt>
                <c:pt idx="5250">
                  <c:v>20316.436185095808</c:v>
                </c:pt>
                <c:pt idx="5251">
                  <c:v>0</c:v>
                </c:pt>
                <c:pt idx="5252">
                  <c:v>18845.47179230945</c:v>
                </c:pt>
                <c:pt idx="5253">
                  <c:v>0</c:v>
                </c:pt>
                <c:pt idx="5254">
                  <c:v>17013.746686515995</c:v>
                </c:pt>
                <c:pt idx="5255">
                  <c:v>0</c:v>
                </c:pt>
                <c:pt idx="5256">
                  <c:v>16711.478862017048</c:v>
                </c:pt>
                <c:pt idx="5257" formatCode="General">
                  <c:v>0</c:v>
                </c:pt>
                <c:pt idx="5258">
                  <c:v>0</c:v>
                </c:pt>
                <c:pt idx="5259" formatCode="General">
                  <c:v>0</c:v>
                </c:pt>
                <c:pt idx="5260" formatCode="General">
                  <c:v>0</c:v>
                </c:pt>
                <c:pt idx="5261" formatCode="General">
                  <c:v>0</c:v>
                </c:pt>
                <c:pt idx="5262">
                  <c:v>16589.391869855088</c:v>
                </c:pt>
                <c:pt idx="5263" formatCode="General">
                  <c:v>0</c:v>
                </c:pt>
                <c:pt idx="5264">
                  <c:v>17379.86212335886</c:v>
                </c:pt>
                <c:pt idx="5265">
                  <c:v>0</c:v>
                </c:pt>
                <c:pt idx="5266">
                  <c:v>0</c:v>
                </c:pt>
                <c:pt idx="5267">
                  <c:v>16932.201525372977</c:v>
                </c:pt>
                <c:pt idx="5268" formatCode="General">
                  <c:v>0</c:v>
                </c:pt>
                <c:pt idx="5269">
                  <c:v>16627.857237028009</c:v>
                </c:pt>
                <c:pt idx="5270" formatCode="General">
                  <c:v>0</c:v>
                </c:pt>
                <c:pt idx="5271" formatCode="General">
                  <c:v>0</c:v>
                </c:pt>
                <c:pt idx="5272">
                  <c:v>17285.017728076273</c:v>
                </c:pt>
                <c:pt idx="5273">
                  <c:v>0</c:v>
                </c:pt>
                <c:pt idx="5274">
                  <c:v>18601.417604613067</c:v>
                </c:pt>
                <c:pt idx="5275">
                  <c:v>0</c:v>
                </c:pt>
                <c:pt idx="5276">
                  <c:v>17668.934788992592</c:v>
                </c:pt>
                <c:pt idx="5277" formatCode="General">
                  <c:v>0</c:v>
                </c:pt>
                <c:pt idx="5278">
                  <c:v>16838.717968548663</c:v>
                </c:pt>
                <c:pt idx="5279" formatCode="General">
                  <c:v>0</c:v>
                </c:pt>
                <c:pt idx="5280">
                  <c:v>16093.653829628669</c:v>
                </c:pt>
                <c:pt idx="5281">
                  <c:v>0</c:v>
                </c:pt>
                <c:pt idx="5282">
                  <c:v>0</c:v>
                </c:pt>
                <c:pt idx="5283">
                  <c:v>0</c:v>
                </c:pt>
                <c:pt idx="5284">
                  <c:v>0</c:v>
                </c:pt>
                <c:pt idx="5285">
                  <c:v>0</c:v>
                </c:pt>
                <c:pt idx="5286">
                  <c:v>15905.95900468143</c:v>
                </c:pt>
                <c:pt idx="5287">
                  <c:v>0</c:v>
                </c:pt>
                <c:pt idx="5288">
                  <c:v>17488.924819975004</c:v>
                </c:pt>
                <c:pt idx="5289">
                  <c:v>0</c:v>
                </c:pt>
                <c:pt idx="5290">
                  <c:v>0</c:v>
                </c:pt>
                <c:pt idx="5291">
                  <c:v>18196.24194570438</c:v>
                </c:pt>
                <c:pt idx="5292">
                  <c:v>0</c:v>
                </c:pt>
                <c:pt idx="5293">
                  <c:v>16930.123006602324</c:v>
                </c:pt>
                <c:pt idx="5294">
                  <c:v>0</c:v>
                </c:pt>
                <c:pt idx="5295">
                  <c:v>0</c:v>
                </c:pt>
                <c:pt idx="5296">
                  <c:v>18400.560404926226</c:v>
                </c:pt>
                <c:pt idx="5297">
                  <c:v>0</c:v>
                </c:pt>
                <c:pt idx="5298">
                  <c:v>18949.936992404611</c:v>
                </c:pt>
                <c:pt idx="5299">
                  <c:v>0</c:v>
                </c:pt>
                <c:pt idx="5300">
                  <c:v>18586.965877192873</c:v>
                </c:pt>
                <c:pt idx="5301">
                  <c:v>0</c:v>
                </c:pt>
                <c:pt idx="5302">
                  <c:v>16281.254634490049</c:v>
                </c:pt>
                <c:pt idx="5303">
                  <c:v>0</c:v>
                </c:pt>
                <c:pt idx="5304">
                  <c:v>15914.797338212835</c:v>
                </c:pt>
                <c:pt idx="5305" formatCode="General">
                  <c:v>0</c:v>
                </c:pt>
                <c:pt idx="5306">
                  <c:v>0</c:v>
                </c:pt>
                <c:pt idx="5307" formatCode="General">
                  <c:v>0</c:v>
                </c:pt>
                <c:pt idx="5308" formatCode="General">
                  <c:v>0</c:v>
                </c:pt>
                <c:pt idx="5309" formatCode="General">
                  <c:v>0</c:v>
                </c:pt>
                <c:pt idx="5310">
                  <c:v>17548.649827423109</c:v>
                </c:pt>
                <c:pt idx="5311" formatCode="General">
                  <c:v>0</c:v>
                </c:pt>
                <c:pt idx="5312">
                  <c:v>18860.229766535944</c:v>
                </c:pt>
                <c:pt idx="5313">
                  <c:v>0</c:v>
                </c:pt>
                <c:pt idx="5314">
                  <c:v>0</c:v>
                </c:pt>
                <c:pt idx="5315">
                  <c:v>18555.096947993203</c:v>
                </c:pt>
                <c:pt idx="5316" formatCode="General">
                  <c:v>0</c:v>
                </c:pt>
                <c:pt idx="5317">
                  <c:v>18287.765302220363</c:v>
                </c:pt>
                <c:pt idx="5318" formatCode="General">
                  <c:v>0</c:v>
                </c:pt>
                <c:pt idx="5319" formatCode="General">
                  <c:v>0</c:v>
                </c:pt>
                <c:pt idx="5320">
                  <c:v>19024.464659612036</c:v>
                </c:pt>
                <c:pt idx="5321">
                  <c:v>0</c:v>
                </c:pt>
                <c:pt idx="5322">
                  <c:v>19927.065408022245</c:v>
                </c:pt>
                <c:pt idx="5323">
                  <c:v>0</c:v>
                </c:pt>
                <c:pt idx="5324">
                  <c:v>18752.614558309077</c:v>
                </c:pt>
                <c:pt idx="5325" formatCode="General">
                  <c:v>0</c:v>
                </c:pt>
                <c:pt idx="5326">
                  <c:v>17362.031692507771</c:v>
                </c:pt>
                <c:pt idx="5327" formatCode="General">
                  <c:v>0</c:v>
                </c:pt>
                <c:pt idx="5328">
                  <c:v>16253.963411426485</c:v>
                </c:pt>
                <c:pt idx="5329">
                  <c:v>0</c:v>
                </c:pt>
                <c:pt idx="5330">
                  <c:v>0</c:v>
                </c:pt>
                <c:pt idx="5331">
                  <c:v>0</c:v>
                </c:pt>
                <c:pt idx="5332">
                  <c:v>0</c:v>
                </c:pt>
                <c:pt idx="5333">
                  <c:v>0</c:v>
                </c:pt>
                <c:pt idx="5334">
                  <c:v>18085.526200778717</c:v>
                </c:pt>
                <c:pt idx="5335">
                  <c:v>0</c:v>
                </c:pt>
                <c:pt idx="5336">
                  <c:v>18233.162308303188</c:v>
                </c:pt>
                <c:pt idx="5337">
                  <c:v>0</c:v>
                </c:pt>
                <c:pt idx="5338">
                  <c:v>0</c:v>
                </c:pt>
                <c:pt idx="5339">
                  <c:v>19017.714626559453</c:v>
                </c:pt>
                <c:pt idx="5340">
                  <c:v>0</c:v>
                </c:pt>
                <c:pt idx="5341">
                  <c:v>18149.331141795879</c:v>
                </c:pt>
                <c:pt idx="5342">
                  <c:v>0</c:v>
                </c:pt>
                <c:pt idx="5343">
                  <c:v>0</c:v>
                </c:pt>
                <c:pt idx="5344">
                  <c:v>18395.921112592499</c:v>
                </c:pt>
                <c:pt idx="5345">
                  <c:v>0</c:v>
                </c:pt>
                <c:pt idx="5346">
                  <c:v>20172.842751525674</c:v>
                </c:pt>
                <c:pt idx="5347">
                  <c:v>0</c:v>
                </c:pt>
                <c:pt idx="5348">
                  <c:v>19301.778177889046</c:v>
                </c:pt>
                <c:pt idx="5349">
                  <c:v>0</c:v>
                </c:pt>
                <c:pt idx="5350">
                  <c:v>16798.361705761439</c:v>
                </c:pt>
                <c:pt idx="5351">
                  <c:v>0</c:v>
                </c:pt>
                <c:pt idx="5352">
                  <c:v>15732.336425580106</c:v>
                </c:pt>
                <c:pt idx="5353" formatCode="General">
                  <c:v>0</c:v>
                </c:pt>
                <c:pt idx="5354">
                  <c:v>0</c:v>
                </c:pt>
                <c:pt idx="5355" formatCode="General">
                  <c:v>0</c:v>
                </c:pt>
                <c:pt idx="5356" formatCode="General">
                  <c:v>0</c:v>
                </c:pt>
                <c:pt idx="5357" formatCode="General">
                  <c:v>0</c:v>
                </c:pt>
                <c:pt idx="5358">
                  <c:v>17823.554156085993</c:v>
                </c:pt>
                <c:pt idx="5359" formatCode="General">
                  <c:v>0</c:v>
                </c:pt>
                <c:pt idx="5360">
                  <c:v>19322.760041017504</c:v>
                </c:pt>
                <c:pt idx="5361">
                  <c:v>0</c:v>
                </c:pt>
                <c:pt idx="5362">
                  <c:v>0</c:v>
                </c:pt>
                <c:pt idx="5363">
                  <c:v>19764.098609622946</c:v>
                </c:pt>
                <c:pt idx="5364" formatCode="General">
                  <c:v>0</c:v>
                </c:pt>
                <c:pt idx="5365">
                  <c:v>19208.525014809762</c:v>
                </c:pt>
                <c:pt idx="5366" formatCode="General">
                  <c:v>0</c:v>
                </c:pt>
                <c:pt idx="5367" formatCode="General">
                  <c:v>0</c:v>
                </c:pt>
                <c:pt idx="5368">
                  <c:v>20373.703170109024</c:v>
                </c:pt>
                <c:pt idx="5369">
                  <c:v>0</c:v>
                </c:pt>
                <c:pt idx="5370">
                  <c:v>20094.290749433465</c:v>
                </c:pt>
                <c:pt idx="5371">
                  <c:v>0</c:v>
                </c:pt>
                <c:pt idx="5372">
                  <c:v>18436.632329305023</c:v>
                </c:pt>
                <c:pt idx="5373" formatCode="General">
                  <c:v>0</c:v>
                </c:pt>
                <c:pt idx="5374">
                  <c:v>17097.307514623222</c:v>
                </c:pt>
                <c:pt idx="5375" formatCode="General">
                  <c:v>0</c:v>
                </c:pt>
                <c:pt idx="5376">
                  <c:v>16341.472833830157</c:v>
                </c:pt>
                <c:pt idx="5377">
                  <c:v>0</c:v>
                </c:pt>
                <c:pt idx="5378">
                  <c:v>0</c:v>
                </c:pt>
                <c:pt idx="5379">
                  <c:v>0</c:v>
                </c:pt>
                <c:pt idx="5380">
                  <c:v>0</c:v>
                </c:pt>
                <c:pt idx="5381">
                  <c:v>0</c:v>
                </c:pt>
                <c:pt idx="5382">
                  <c:v>17987.464015501453</c:v>
                </c:pt>
                <c:pt idx="5383">
                  <c:v>0</c:v>
                </c:pt>
                <c:pt idx="5384">
                  <c:v>20252.171510311749</c:v>
                </c:pt>
                <c:pt idx="5385">
                  <c:v>0</c:v>
                </c:pt>
                <c:pt idx="5386">
                  <c:v>0</c:v>
                </c:pt>
                <c:pt idx="5387">
                  <c:v>20054.374367518307</c:v>
                </c:pt>
                <c:pt idx="5388">
                  <c:v>0</c:v>
                </c:pt>
                <c:pt idx="5389">
                  <c:v>19171.644328887745</c:v>
                </c:pt>
                <c:pt idx="5390">
                  <c:v>0</c:v>
                </c:pt>
                <c:pt idx="5391">
                  <c:v>0</c:v>
                </c:pt>
                <c:pt idx="5392">
                  <c:v>19679.51942411557</c:v>
                </c:pt>
                <c:pt idx="5393">
                  <c:v>0</c:v>
                </c:pt>
                <c:pt idx="5394">
                  <c:v>20638.826570184421</c:v>
                </c:pt>
                <c:pt idx="5395">
                  <c:v>0</c:v>
                </c:pt>
                <c:pt idx="5396">
                  <c:v>19254.990986927958</c:v>
                </c:pt>
                <c:pt idx="5397">
                  <c:v>0</c:v>
                </c:pt>
                <c:pt idx="5398">
                  <c:v>17559.278063188107</c:v>
                </c:pt>
                <c:pt idx="5399">
                  <c:v>0</c:v>
                </c:pt>
                <c:pt idx="5400">
                  <c:v>16854.780824688129</c:v>
                </c:pt>
                <c:pt idx="5401" formatCode="General">
                  <c:v>0</c:v>
                </c:pt>
                <c:pt idx="5402">
                  <c:v>0</c:v>
                </c:pt>
                <c:pt idx="5403" formatCode="General">
                  <c:v>0</c:v>
                </c:pt>
                <c:pt idx="5404" formatCode="General">
                  <c:v>0</c:v>
                </c:pt>
                <c:pt idx="5405" formatCode="General">
                  <c:v>0</c:v>
                </c:pt>
                <c:pt idx="5406">
                  <c:v>16045.80816478013</c:v>
                </c:pt>
                <c:pt idx="5407" formatCode="General">
                  <c:v>0</c:v>
                </c:pt>
                <c:pt idx="5408">
                  <c:v>18556.411698259584</c:v>
                </c:pt>
                <c:pt idx="5409">
                  <c:v>0</c:v>
                </c:pt>
                <c:pt idx="5410">
                  <c:v>0</c:v>
                </c:pt>
                <c:pt idx="5411">
                  <c:v>18637.211369095421</c:v>
                </c:pt>
                <c:pt idx="5412" formatCode="General">
                  <c:v>0</c:v>
                </c:pt>
                <c:pt idx="5413">
                  <c:v>19082.886281239345</c:v>
                </c:pt>
                <c:pt idx="5414" formatCode="General">
                  <c:v>0</c:v>
                </c:pt>
                <c:pt idx="5415" formatCode="General">
                  <c:v>0</c:v>
                </c:pt>
                <c:pt idx="5416">
                  <c:v>18781.301179643197</c:v>
                </c:pt>
                <c:pt idx="5417">
                  <c:v>0</c:v>
                </c:pt>
                <c:pt idx="5418">
                  <c:v>19253.661314626297</c:v>
                </c:pt>
                <c:pt idx="5419">
                  <c:v>0</c:v>
                </c:pt>
                <c:pt idx="5420">
                  <c:v>18902.51198969665</c:v>
                </c:pt>
                <c:pt idx="5421" formatCode="General">
                  <c:v>0</c:v>
                </c:pt>
                <c:pt idx="5422">
                  <c:v>17190.405607782319</c:v>
                </c:pt>
                <c:pt idx="5423" formatCode="General">
                  <c:v>0</c:v>
                </c:pt>
                <c:pt idx="5424">
                  <c:v>16069.785584963123</c:v>
                </c:pt>
                <c:pt idx="5425">
                  <c:v>0</c:v>
                </c:pt>
                <c:pt idx="5426">
                  <c:v>0</c:v>
                </c:pt>
                <c:pt idx="5427">
                  <c:v>0</c:v>
                </c:pt>
                <c:pt idx="5428">
                  <c:v>0</c:v>
                </c:pt>
                <c:pt idx="5429">
                  <c:v>0</c:v>
                </c:pt>
                <c:pt idx="5430">
                  <c:v>16443.217423792434</c:v>
                </c:pt>
                <c:pt idx="5431">
                  <c:v>0</c:v>
                </c:pt>
                <c:pt idx="5432">
                  <c:v>17103.838219703412</c:v>
                </c:pt>
                <c:pt idx="5433">
                  <c:v>0</c:v>
                </c:pt>
                <c:pt idx="5434">
                  <c:v>0</c:v>
                </c:pt>
                <c:pt idx="5435">
                  <c:v>17885.830596635606</c:v>
                </c:pt>
                <c:pt idx="5436">
                  <c:v>0</c:v>
                </c:pt>
                <c:pt idx="5437">
                  <c:v>16712.142395053324</c:v>
                </c:pt>
                <c:pt idx="5438">
                  <c:v>0</c:v>
                </c:pt>
                <c:pt idx="5439">
                  <c:v>0</c:v>
                </c:pt>
                <c:pt idx="5440">
                  <c:v>17954.894382335413</c:v>
                </c:pt>
                <c:pt idx="5441">
                  <c:v>0</c:v>
                </c:pt>
                <c:pt idx="5442">
                  <c:v>19934.476534127323</c:v>
                </c:pt>
                <c:pt idx="5443">
                  <c:v>0</c:v>
                </c:pt>
                <c:pt idx="5444">
                  <c:v>18869.484439372784</c:v>
                </c:pt>
                <c:pt idx="5445">
                  <c:v>0</c:v>
                </c:pt>
                <c:pt idx="5446">
                  <c:v>16640.390702397795</c:v>
                </c:pt>
                <c:pt idx="5447">
                  <c:v>0</c:v>
                </c:pt>
                <c:pt idx="5448">
                  <c:v>16288.878912720704</c:v>
                </c:pt>
                <c:pt idx="5449" formatCode="General">
                  <c:v>0</c:v>
                </c:pt>
                <c:pt idx="5450">
                  <c:v>0</c:v>
                </c:pt>
                <c:pt idx="5451" formatCode="General">
                  <c:v>0</c:v>
                </c:pt>
                <c:pt idx="5452" formatCode="General">
                  <c:v>0</c:v>
                </c:pt>
                <c:pt idx="5453" formatCode="General">
                  <c:v>0</c:v>
                </c:pt>
                <c:pt idx="5454">
                  <c:v>17646.773707798937</c:v>
                </c:pt>
                <c:pt idx="5455" formatCode="General">
                  <c:v>0</c:v>
                </c:pt>
                <c:pt idx="5456">
                  <c:v>18890.164397361455</c:v>
                </c:pt>
                <c:pt idx="5457">
                  <c:v>0</c:v>
                </c:pt>
                <c:pt idx="5458">
                  <c:v>0</c:v>
                </c:pt>
                <c:pt idx="5459">
                  <c:v>19285.856452615059</c:v>
                </c:pt>
                <c:pt idx="5460" formatCode="General">
                  <c:v>0</c:v>
                </c:pt>
                <c:pt idx="5461">
                  <c:v>18708.919555122611</c:v>
                </c:pt>
                <c:pt idx="5462" formatCode="General">
                  <c:v>0</c:v>
                </c:pt>
                <c:pt idx="5463" formatCode="General">
                  <c:v>0</c:v>
                </c:pt>
                <c:pt idx="5464">
                  <c:v>19143.032175545493</c:v>
                </c:pt>
                <c:pt idx="5465">
                  <c:v>0</c:v>
                </c:pt>
                <c:pt idx="5466">
                  <c:v>20701.142662145488</c:v>
                </c:pt>
                <c:pt idx="5467">
                  <c:v>0</c:v>
                </c:pt>
                <c:pt idx="5468">
                  <c:v>19256.689981552481</c:v>
                </c:pt>
                <c:pt idx="5469" formatCode="General">
                  <c:v>0</c:v>
                </c:pt>
                <c:pt idx="5470">
                  <c:v>17178.787754545214</c:v>
                </c:pt>
                <c:pt idx="5471" formatCode="General">
                  <c:v>0</c:v>
                </c:pt>
                <c:pt idx="5472">
                  <c:v>16468.106386284566</c:v>
                </c:pt>
                <c:pt idx="5473">
                  <c:v>0</c:v>
                </c:pt>
                <c:pt idx="5474">
                  <c:v>0</c:v>
                </c:pt>
                <c:pt idx="5475">
                  <c:v>0</c:v>
                </c:pt>
                <c:pt idx="5476">
                  <c:v>0</c:v>
                </c:pt>
                <c:pt idx="5477">
                  <c:v>0</c:v>
                </c:pt>
                <c:pt idx="5478">
                  <c:v>17964.166553771855</c:v>
                </c:pt>
                <c:pt idx="5479">
                  <c:v>0</c:v>
                </c:pt>
                <c:pt idx="5480">
                  <c:v>18813.608131989942</c:v>
                </c:pt>
                <c:pt idx="5481">
                  <c:v>0</c:v>
                </c:pt>
                <c:pt idx="5482">
                  <c:v>0</c:v>
                </c:pt>
                <c:pt idx="5483">
                  <c:v>19276.820783692201</c:v>
                </c:pt>
                <c:pt idx="5484">
                  <c:v>0</c:v>
                </c:pt>
                <c:pt idx="5485">
                  <c:v>18137.903020905582</c:v>
                </c:pt>
                <c:pt idx="5486">
                  <c:v>0</c:v>
                </c:pt>
                <c:pt idx="5487">
                  <c:v>0</c:v>
                </c:pt>
                <c:pt idx="5488">
                  <c:v>19149.040167977189</c:v>
                </c:pt>
                <c:pt idx="5489">
                  <c:v>0</c:v>
                </c:pt>
                <c:pt idx="5490">
                  <c:v>20906.170437412668</c:v>
                </c:pt>
                <c:pt idx="5491">
                  <c:v>0</c:v>
                </c:pt>
                <c:pt idx="5492">
                  <c:v>19263.519238856199</c:v>
                </c:pt>
                <c:pt idx="5493">
                  <c:v>0</c:v>
                </c:pt>
                <c:pt idx="5494">
                  <c:v>18071.929550241046</c:v>
                </c:pt>
                <c:pt idx="5495">
                  <c:v>0</c:v>
                </c:pt>
                <c:pt idx="5496">
                  <c:v>16487.157261415858</c:v>
                </c:pt>
                <c:pt idx="5497" formatCode="General">
                  <c:v>0</c:v>
                </c:pt>
                <c:pt idx="5498">
                  <c:v>0</c:v>
                </c:pt>
                <c:pt idx="5499" formatCode="General">
                  <c:v>0</c:v>
                </c:pt>
                <c:pt idx="5500" formatCode="General">
                  <c:v>0</c:v>
                </c:pt>
                <c:pt idx="5501" formatCode="General">
                  <c:v>0</c:v>
                </c:pt>
                <c:pt idx="5502">
                  <c:v>17685.198205031353</c:v>
                </c:pt>
                <c:pt idx="5503" formatCode="General">
                  <c:v>0</c:v>
                </c:pt>
                <c:pt idx="5504">
                  <c:v>19398.963405799805</c:v>
                </c:pt>
                <c:pt idx="5505">
                  <c:v>0</c:v>
                </c:pt>
                <c:pt idx="5506">
                  <c:v>0</c:v>
                </c:pt>
                <c:pt idx="5507">
                  <c:v>19567.644437008101</c:v>
                </c:pt>
                <c:pt idx="5508" formatCode="General">
                  <c:v>0</c:v>
                </c:pt>
                <c:pt idx="5509">
                  <c:v>19181.951534778356</c:v>
                </c:pt>
                <c:pt idx="5510" formatCode="General">
                  <c:v>0</c:v>
                </c:pt>
                <c:pt idx="5511" formatCode="General">
                  <c:v>0</c:v>
                </c:pt>
                <c:pt idx="5512">
                  <c:v>19210.892334598037</c:v>
                </c:pt>
                <c:pt idx="5513">
                  <c:v>0</c:v>
                </c:pt>
                <c:pt idx="5514">
                  <c:v>20192.763574107736</c:v>
                </c:pt>
                <c:pt idx="5515">
                  <c:v>0</c:v>
                </c:pt>
                <c:pt idx="5516">
                  <c:v>18945.811249717088</c:v>
                </c:pt>
                <c:pt idx="5517" formatCode="General">
                  <c:v>0</c:v>
                </c:pt>
                <c:pt idx="5518">
                  <c:v>17740.914493946912</c:v>
                </c:pt>
                <c:pt idx="5519" formatCode="General">
                  <c:v>0</c:v>
                </c:pt>
                <c:pt idx="5520">
                  <c:v>16672.575225597386</c:v>
                </c:pt>
                <c:pt idx="5521">
                  <c:v>0</c:v>
                </c:pt>
                <c:pt idx="5522">
                  <c:v>0</c:v>
                </c:pt>
                <c:pt idx="5523">
                  <c:v>0</c:v>
                </c:pt>
                <c:pt idx="5524">
                  <c:v>0</c:v>
                </c:pt>
                <c:pt idx="5525">
                  <c:v>0</c:v>
                </c:pt>
                <c:pt idx="5526">
                  <c:v>17402.047356037605</c:v>
                </c:pt>
                <c:pt idx="5527">
                  <c:v>0</c:v>
                </c:pt>
                <c:pt idx="5528">
                  <c:v>19621.764805146271</c:v>
                </c:pt>
                <c:pt idx="5529">
                  <c:v>0</c:v>
                </c:pt>
                <c:pt idx="5530">
                  <c:v>0</c:v>
                </c:pt>
                <c:pt idx="5531">
                  <c:v>19341.254933060416</c:v>
                </c:pt>
                <c:pt idx="5532">
                  <c:v>0</c:v>
                </c:pt>
                <c:pt idx="5533">
                  <c:v>18552.820678089454</c:v>
                </c:pt>
                <c:pt idx="5534">
                  <c:v>0</c:v>
                </c:pt>
                <c:pt idx="5535">
                  <c:v>0</c:v>
                </c:pt>
                <c:pt idx="5536">
                  <c:v>19206.644565597875</c:v>
                </c:pt>
                <c:pt idx="5537">
                  <c:v>0</c:v>
                </c:pt>
                <c:pt idx="5538">
                  <c:v>20846.720636562655</c:v>
                </c:pt>
                <c:pt idx="5539">
                  <c:v>0</c:v>
                </c:pt>
                <c:pt idx="5540">
                  <c:v>19185.70059608209</c:v>
                </c:pt>
                <c:pt idx="5541">
                  <c:v>0</c:v>
                </c:pt>
                <c:pt idx="5542">
                  <c:v>17566.434921175569</c:v>
                </c:pt>
                <c:pt idx="5543">
                  <c:v>0</c:v>
                </c:pt>
                <c:pt idx="5544">
                  <c:v>16560.972958744838</c:v>
                </c:pt>
                <c:pt idx="5545" formatCode="General">
                  <c:v>0</c:v>
                </c:pt>
                <c:pt idx="5546">
                  <c:v>0</c:v>
                </c:pt>
                <c:pt idx="5547" formatCode="General">
                  <c:v>0</c:v>
                </c:pt>
                <c:pt idx="5548" formatCode="General">
                  <c:v>0</c:v>
                </c:pt>
                <c:pt idx="5549" formatCode="General">
                  <c:v>0</c:v>
                </c:pt>
                <c:pt idx="5550">
                  <c:v>18185.486823947882</c:v>
                </c:pt>
                <c:pt idx="5551" formatCode="General">
                  <c:v>0</c:v>
                </c:pt>
                <c:pt idx="5552">
                  <c:v>18768.954698991052</c:v>
                </c:pt>
                <c:pt idx="5553">
                  <c:v>0</c:v>
                </c:pt>
                <c:pt idx="5554">
                  <c:v>0</c:v>
                </c:pt>
                <c:pt idx="5555">
                  <c:v>18535.430998791082</c:v>
                </c:pt>
                <c:pt idx="5556" formatCode="General">
                  <c:v>0</c:v>
                </c:pt>
                <c:pt idx="5557">
                  <c:v>17723.09871966529</c:v>
                </c:pt>
                <c:pt idx="5558" formatCode="General">
                  <c:v>0</c:v>
                </c:pt>
                <c:pt idx="5559" formatCode="General">
                  <c:v>0</c:v>
                </c:pt>
                <c:pt idx="5560">
                  <c:v>19207.949788839942</c:v>
                </c:pt>
                <c:pt idx="5561">
                  <c:v>0</c:v>
                </c:pt>
                <c:pt idx="5562">
                  <c:v>19706.80463862107</c:v>
                </c:pt>
                <c:pt idx="5563">
                  <c:v>0</c:v>
                </c:pt>
                <c:pt idx="5564">
                  <c:v>19192.510074866259</c:v>
                </c:pt>
                <c:pt idx="5565" formatCode="General">
                  <c:v>0</c:v>
                </c:pt>
                <c:pt idx="5566">
                  <c:v>18041.723182597489</c:v>
                </c:pt>
                <c:pt idx="5567" formatCode="General">
                  <c:v>0</c:v>
                </c:pt>
                <c:pt idx="5568">
                  <c:v>16171.476990113668</c:v>
                </c:pt>
                <c:pt idx="5569">
                  <c:v>0</c:v>
                </c:pt>
                <c:pt idx="5570">
                  <c:v>0</c:v>
                </c:pt>
                <c:pt idx="5571">
                  <c:v>0</c:v>
                </c:pt>
                <c:pt idx="5572">
                  <c:v>0</c:v>
                </c:pt>
                <c:pt idx="5573">
                  <c:v>0</c:v>
                </c:pt>
                <c:pt idx="5574">
                  <c:v>16600.717531466369</c:v>
                </c:pt>
                <c:pt idx="5575">
                  <c:v>0</c:v>
                </c:pt>
                <c:pt idx="5576">
                  <c:v>17331.370111698398</c:v>
                </c:pt>
                <c:pt idx="5577">
                  <c:v>0</c:v>
                </c:pt>
                <c:pt idx="5578">
                  <c:v>0</c:v>
                </c:pt>
                <c:pt idx="5579">
                  <c:v>17657.315572439187</c:v>
                </c:pt>
                <c:pt idx="5580">
                  <c:v>0</c:v>
                </c:pt>
                <c:pt idx="5581">
                  <c:v>17106.615716884367</c:v>
                </c:pt>
                <c:pt idx="5582">
                  <c:v>0</c:v>
                </c:pt>
                <c:pt idx="5583">
                  <c:v>0</c:v>
                </c:pt>
                <c:pt idx="5584">
                  <c:v>17537.417926100101</c:v>
                </c:pt>
                <c:pt idx="5585">
                  <c:v>0</c:v>
                </c:pt>
                <c:pt idx="5586">
                  <c:v>19291.892299630519</c:v>
                </c:pt>
                <c:pt idx="5587">
                  <c:v>0</c:v>
                </c:pt>
                <c:pt idx="5588">
                  <c:v>18227.529938936699</c:v>
                </c:pt>
                <c:pt idx="5589">
                  <c:v>0</c:v>
                </c:pt>
                <c:pt idx="5590">
                  <c:v>16678.618547512666</c:v>
                </c:pt>
                <c:pt idx="5591">
                  <c:v>0</c:v>
                </c:pt>
                <c:pt idx="5592">
                  <c:v>16103.372672471536</c:v>
                </c:pt>
                <c:pt idx="5593" formatCode="General">
                  <c:v>0</c:v>
                </c:pt>
                <c:pt idx="5594">
                  <c:v>0</c:v>
                </c:pt>
                <c:pt idx="5595" formatCode="General">
                  <c:v>0</c:v>
                </c:pt>
                <c:pt idx="5596" formatCode="General">
                  <c:v>0</c:v>
                </c:pt>
                <c:pt idx="5597" formatCode="General">
                  <c:v>0</c:v>
                </c:pt>
                <c:pt idx="5598">
                  <c:v>15771.314958708075</c:v>
                </c:pt>
                <c:pt idx="5599" formatCode="General">
                  <c:v>0</c:v>
                </c:pt>
                <c:pt idx="5600">
                  <c:v>17085.455316909243</c:v>
                </c:pt>
                <c:pt idx="5601">
                  <c:v>0</c:v>
                </c:pt>
                <c:pt idx="5602">
                  <c:v>0</c:v>
                </c:pt>
                <c:pt idx="5603">
                  <c:v>17312.906767680419</c:v>
                </c:pt>
                <c:pt idx="5604" formatCode="General">
                  <c:v>0</c:v>
                </c:pt>
                <c:pt idx="5605">
                  <c:v>16883.753464429694</c:v>
                </c:pt>
                <c:pt idx="5606" formatCode="General">
                  <c:v>0</c:v>
                </c:pt>
                <c:pt idx="5607" formatCode="General">
                  <c:v>0</c:v>
                </c:pt>
                <c:pt idx="5608">
                  <c:v>18599.96644461267</c:v>
                </c:pt>
                <c:pt idx="5609">
                  <c:v>0</c:v>
                </c:pt>
                <c:pt idx="5610">
                  <c:v>19388.617802047884</c:v>
                </c:pt>
                <c:pt idx="5611">
                  <c:v>0</c:v>
                </c:pt>
                <c:pt idx="5612">
                  <c:v>18368.551231859823</c:v>
                </c:pt>
                <c:pt idx="5613" formatCode="General">
                  <c:v>0</c:v>
                </c:pt>
                <c:pt idx="5614">
                  <c:v>16543.504359227318</c:v>
                </c:pt>
                <c:pt idx="5615" formatCode="General">
                  <c:v>0</c:v>
                </c:pt>
                <c:pt idx="5616">
                  <c:v>15652.033132759971</c:v>
                </c:pt>
                <c:pt idx="5617">
                  <c:v>0</c:v>
                </c:pt>
                <c:pt idx="5618">
                  <c:v>0</c:v>
                </c:pt>
                <c:pt idx="5619">
                  <c:v>0</c:v>
                </c:pt>
                <c:pt idx="5620">
                  <c:v>0</c:v>
                </c:pt>
                <c:pt idx="5621">
                  <c:v>0</c:v>
                </c:pt>
                <c:pt idx="5622">
                  <c:v>17029.542233110857</c:v>
                </c:pt>
                <c:pt idx="5623">
                  <c:v>0</c:v>
                </c:pt>
                <c:pt idx="5624">
                  <c:v>19353.624081769711</c:v>
                </c:pt>
                <c:pt idx="5625">
                  <c:v>0</c:v>
                </c:pt>
                <c:pt idx="5626">
                  <c:v>0</c:v>
                </c:pt>
                <c:pt idx="5627">
                  <c:v>19492.35415067213</c:v>
                </c:pt>
                <c:pt idx="5628">
                  <c:v>0</c:v>
                </c:pt>
                <c:pt idx="5629">
                  <c:v>19244.758607694006</c:v>
                </c:pt>
                <c:pt idx="5630">
                  <c:v>0</c:v>
                </c:pt>
                <c:pt idx="5631">
                  <c:v>0</c:v>
                </c:pt>
                <c:pt idx="5632">
                  <c:v>18601.081469593693</c:v>
                </c:pt>
                <c:pt idx="5633">
                  <c:v>0</c:v>
                </c:pt>
                <c:pt idx="5634">
                  <c:v>20283.494661000026</c:v>
                </c:pt>
                <c:pt idx="5635">
                  <c:v>0</c:v>
                </c:pt>
                <c:pt idx="5636">
                  <c:v>19164.272143678732</c:v>
                </c:pt>
                <c:pt idx="5637">
                  <c:v>0</c:v>
                </c:pt>
                <c:pt idx="5638">
                  <c:v>17640.993753866642</c:v>
                </c:pt>
                <c:pt idx="5639">
                  <c:v>0</c:v>
                </c:pt>
                <c:pt idx="5640">
                  <c:v>16713.289112158152</c:v>
                </c:pt>
                <c:pt idx="5641" formatCode="General">
                  <c:v>0</c:v>
                </c:pt>
                <c:pt idx="5642">
                  <c:v>0</c:v>
                </c:pt>
                <c:pt idx="5643" formatCode="General">
                  <c:v>0</c:v>
                </c:pt>
                <c:pt idx="5644" formatCode="General">
                  <c:v>0</c:v>
                </c:pt>
                <c:pt idx="5645" formatCode="General">
                  <c:v>0</c:v>
                </c:pt>
                <c:pt idx="5646">
                  <c:v>17626.469757412833</c:v>
                </c:pt>
                <c:pt idx="5647" formatCode="General">
                  <c:v>0</c:v>
                </c:pt>
                <c:pt idx="5648">
                  <c:v>18963.154570859704</c:v>
                </c:pt>
                <c:pt idx="5649">
                  <c:v>0</c:v>
                </c:pt>
                <c:pt idx="5650">
                  <c:v>0</c:v>
                </c:pt>
                <c:pt idx="5651">
                  <c:v>19267.147701296752</c:v>
                </c:pt>
                <c:pt idx="5652" formatCode="General">
                  <c:v>0</c:v>
                </c:pt>
                <c:pt idx="5653">
                  <c:v>18996.670765027935</c:v>
                </c:pt>
                <c:pt idx="5654" formatCode="General">
                  <c:v>0</c:v>
                </c:pt>
                <c:pt idx="5655" formatCode="General">
                  <c:v>0</c:v>
                </c:pt>
                <c:pt idx="5656">
                  <c:v>18023.131195465121</c:v>
                </c:pt>
                <c:pt idx="5657">
                  <c:v>0</c:v>
                </c:pt>
                <c:pt idx="5658">
                  <c:v>20892.907919887402</c:v>
                </c:pt>
                <c:pt idx="5659">
                  <c:v>0</c:v>
                </c:pt>
                <c:pt idx="5660">
                  <c:v>19641.331915869792</c:v>
                </c:pt>
                <c:pt idx="5661" formatCode="General">
                  <c:v>0</c:v>
                </c:pt>
                <c:pt idx="5662">
                  <c:v>17801.714336405123</c:v>
                </c:pt>
                <c:pt idx="5663" formatCode="General">
                  <c:v>0</c:v>
                </c:pt>
                <c:pt idx="5664">
                  <c:v>16332.120655693638</c:v>
                </c:pt>
                <c:pt idx="5665">
                  <c:v>0</c:v>
                </c:pt>
                <c:pt idx="5666">
                  <c:v>0</c:v>
                </c:pt>
                <c:pt idx="5667">
                  <c:v>0</c:v>
                </c:pt>
                <c:pt idx="5668">
                  <c:v>0</c:v>
                </c:pt>
                <c:pt idx="5669">
                  <c:v>0</c:v>
                </c:pt>
                <c:pt idx="5670">
                  <c:v>17574.060132306062</c:v>
                </c:pt>
                <c:pt idx="5671">
                  <c:v>0</c:v>
                </c:pt>
                <c:pt idx="5672">
                  <c:v>18245.517712932076</c:v>
                </c:pt>
                <c:pt idx="5673">
                  <c:v>0</c:v>
                </c:pt>
                <c:pt idx="5674">
                  <c:v>0</c:v>
                </c:pt>
                <c:pt idx="5675">
                  <c:v>18303.686514528537</c:v>
                </c:pt>
                <c:pt idx="5676">
                  <c:v>0</c:v>
                </c:pt>
                <c:pt idx="5677">
                  <c:v>17526.305455191647</c:v>
                </c:pt>
                <c:pt idx="5678">
                  <c:v>0</c:v>
                </c:pt>
                <c:pt idx="5679">
                  <c:v>0</c:v>
                </c:pt>
                <c:pt idx="5680">
                  <c:v>17453.607298483228</c:v>
                </c:pt>
                <c:pt idx="5681">
                  <c:v>0</c:v>
                </c:pt>
                <c:pt idx="5682">
                  <c:v>19300.813236860253</c:v>
                </c:pt>
                <c:pt idx="5683">
                  <c:v>0</c:v>
                </c:pt>
                <c:pt idx="5684">
                  <c:v>18093.59573686916</c:v>
                </c:pt>
                <c:pt idx="5685">
                  <c:v>0</c:v>
                </c:pt>
                <c:pt idx="5686">
                  <c:v>17687.065935719314</c:v>
                </c:pt>
                <c:pt idx="5687">
                  <c:v>0</c:v>
                </c:pt>
                <c:pt idx="5688">
                  <c:v>16324.214040883846</c:v>
                </c:pt>
                <c:pt idx="5689" formatCode="General">
                  <c:v>0</c:v>
                </c:pt>
                <c:pt idx="5690">
                  <c:v>0</c:v>
                </c:pt>
                <c:pt idx="5691" formatCode="General">
                  <c:v>0</c:v>
                </c:pt>
                <c:pt idx="5692" formatCode="General">
                  <c:v>0</c:v>
                </c:pt>
                <c:pt idx="5693" formatCode="General">
                  <c:v>0</c:v>
                </c:pt>
                <c:pt idx="5694">
                  <c:v>17677.367773869228</c:v>
                </c:pt>
                <c:pt idx="5695" formatCode="General">
                  <c:v>0</c:v>
                </c:pt>
                <c:pt idx="5696">
                  <c:v>18621.617777774605</c:v>
                </c:pt>
                <c:pt idx="5697">
                  <c:v>0</c:v>
                </c:pt>
                <c:pt idx="5698">
                  <c:v>0</c:v>
                </c:pt>
                <c:pt idx="5699">
                  <c:v>18020.836076022366</c:v>
                </c:pt>
                <c:pt idx="5700" formatCode="General">
                  <c:v>0</c:v>
                </c:pt>
                <c:pt idx="5701">
                  <c:v>18097.379901959765</c:v>
                </c:pt>
                <c:pt idx="5702" formatCode="General">
                  <c:v>0</c:v>
                </c:pt>
                <c:pt idx="5703" formatCode="General">
                  <c:v>0</c:v>
                </c:pt>
                <c:pt idx="5704">
                  <c:v>17639.216708770255</c:v>
                </c:pt>
                <c:pt idx="5705">
                  <c:v>0</c:v>
                </c:pt>
                <c:pt idx="5706">
                  <c:v>19542.125305998172</c:v>
                </c:pt>
                <c:pt idx="5707">
                  <c:v>0</c:v>
                </c:pt>
                <c:pt idx="5708">
                  <c:v>18569.283005091002</c:v>
                </c:pt>
                <c:pt idx="5709" formatCode="General">
                  <c:v>0</c:v>
                </c:pt>
                <c:pt idx="5710">
                  <c:v>17349.718348690454</c:v>
                </c:pt>
                <c:pt idx="5711" formatCode="General">
                  <c:v>0</c:v>
                </c:pt>
                <c:pt idx="5712">
                  <c:v>15916.20615515268</c:v>
                </c:pt>
                <c:pt idx="5713">
                  <c:v>0</c:v>
                </c:pt>
                <c:pt idx="5714">
                  <c:v>0</c:v>
                </c:pt>
                <c:pt idx="5715">
                  <c:v>0</c:v>
                </c:pt>
                <c:pt idx="5716">
                  <c:v>0</c:v>
                </c:pt>
                <c:pt idx="5717">
                  <c:v>0</c:v>
                </c:pt>
                <c:pt idx="5718">
                  <c:v>16966.416104508397</c:v>
                </c:pt>
                <c:pt idx="5719">
                  <c:v>0</c:v>
                </c:pt>
                <c:pt idx="5720">
                  <c:v>17718.595897092073</c:v>
                </c:pt>
                <c:pt idx="5721">
                  <c:v>0</c:v>
                </c:pt>
                <c:pt idx="5722">
                  <c:v>0</c:v>
                </c:pt>
                <c:pt idx="5723">
                  <c:v>17912.651484911759</c:v>
                </c:pt>
                <c:pt idx="5724">
                  <c:v>0</c:v>
                </c:pt>
                <c:pt idx="5725">
                  <c:v>17865.080541437626</c:v>
                </c:pt>
                <c:pt idx="5726">
                  <c:v>0</c:v>
                </c:pt>
                <c:pt idx="5727">
                  <c:v>0</c:v>
                </c:pt>
                <c:pt idx="5728">
                  <c:v>18344.344954142161</c:v>
                </c:pt>
                <c:pt idx="5729">
                  <c:v>0</c:v>
                </c:pt>
                <c:pt idx="5730">
                  <c:v>19748.125979103985</c:v>
                </c:pt>
                <c:pt idx="5731">
                  <c:v>0</c:v>
                </c:pt>
                <c:pt idx="5732">
                  <c:v>19004.258591145397</c:v>
                </c:pt>
                <c:pt idx="5733">
                  <c:v>0</c:v>
                </c:pt>
                <c:pt idx="5734">
                  <c:v>16838.092521220482</c:v>
                </c:pt>
                <c:pt idx="5735">
                  <c:v>0</c:v>
                </c:pt>
                <c:pt idx="5736">
                  <c:v>15635.185342546545</c:v>
                </c:pt>
                <c:pt idx="5737" formatCode="General">
                  <c:v>0</c:v>
                </c:pt>
                <c:pt idx="5738">
                  <c:v>0</c:v>
                </c:pt>
                <c:pt idx="5739" formatCode="General">
                  <c:v>0</c:v>
                </c:pt>
                <c:pt idx="5740" formatCode="General">
                  <c:v>0</c:v>
                </c:pt>
                <c:pt idx="5741" formatCode="General">
                  <c:v>0</c:v>
                </c:pt>
                <c:pt idx="5742">
                  <c:v>16017.407970251519</c:v>
                </c:pt>
                <c:pt idx="5743" formatCode="General">
                  <c:v>0</c:v>
                </c:pt>
                <c:pt idx="5744">
                  <c:v>17287.373651753838</c:v>
                </c:pt>
                <c:pt idx="5745">
                  <c:v>0</c:v>
                </c:pt>
                <c:pt idx="5746">
                  <c:v>0</c:v>
                </c:pt>
                <c:pt idx="5747">
                  <c:v>16675.416402815812</c:v>
                </c:pt>
                <c:pt idx="5748" formatCode="General">
                  <c:v>0</c:v>
                </c:pt>
                <c:pt idx="5749">
                  <c:v>17518.154782630128</c:v>
                </c:pt>
                <c:pt idx="5750" formatCode="General">
                  <c:v>0</c:v>
                </c:pt>
                <c:pt idx="5751" formatCode="General">
                  <c:v>0</c:v>
                </c:pt>
                <c:pt idx="5752">
                  <c:v>17627.229807768294</c:v>
                </c:pt>
                <c:pt idx="5753">
                  <c:v>0</c:v>
                </c:pt>
                <c:pt idx="5754">
                  <c:v>18896.949596587987</c:v>
                </c:pt>
                <c:pt idx="5755">
                  <c:v>0</c:v>
                </c:pt>
                <c:pt idx="5756">
                  <c:v>17993.755299684151</c:v>
                </c:pt>
                <c:pt idx="5757" formatCode="General">
                  <c:v>0</c:v>
                </c:pt>
                <c:pt idx="5758">
                  <c:v>16266.205852710169</c:v>
                </c:pt>
                <c:pt idx="5759" formatCode="General">
                  <c:v>0</c:v>
                </c:pt>
                <c:pt idx="5760">
                  <c:v>15182.476489385013</c:v>
                </c:pt>
                <c:pt idx="5761">
                  <c:v>0</c:v>
                </c:pt>
                <c:pt idx="5762">
                  <c:v>0</c:v>
                </c:pt>
                <c:pt idx="5763">
                  <c:v>0</c:v>
                </c:pt>
                <c:pt idx="5764">
                  <c:v>0</c:v>
                </c:pt>
                <c:pt idx="5765">
                  <c:v>0</c:v>
                </c:pt>
                <c:pt idx="5766">
                  <c:v>16266.393604064679</c:v>
                </c:pt>
                <c:pt idx="5767">
                  <c:v>0</c:v>
                </c:pt>
                <c:pt idx="5768">
                  <c:v>16484.243001535015</c:v>
                </c:pt>
                <c:pt idx="5769">
                  <c:v>0</c:v>
                </c:pt>
                <c:pt idx="5770">
                  <c:v>0</c:v>
                </c:pt>
                <c:pt idx="5771">
                  <c:v>18178.410565999689</c:v>
                </c:pt>
                <c:pt idx="5772">
                  <c:v>0</c:v>
                </c:pt>
                <c:pt idx="5773">
                  <c:v>17344.309741300316</c:v>
                </c:pt>
                <c:pt idx="5774">
                  <c:v>0</c:v>
                </c:pt>
                <c:pt idx="5775">
                  <c:v>0</c:v>
                </c:pt>
                <c:pt idx="5776">
                  <c:v>17029.16610060379</c:v>
                </c:pt>
                <c:pt idx="5777">
                  <c:v>0</c:v>
                </c:pt>
                <c:pt idx="5778">
                  <c:v>18289.013024801687</c:v>
                </c:pt>
                <c:pt idx="5779">
                  <c:v>0</c:v>
                </c:pt>
                <c:pt idx="5780">
                  <c:v>18898.901959148992</c:v>
                </c:pt>
                <c:pt idx="5781">
                  <c:v>0</c:v>
                </c:pt>
                <c:pt idx="5782">
                  <c:v>16773.579822702843</c:v>
                </c:pt>
                <c:pt idx="5783">
                  <c:v>0</c:v>
                </c:pt>
                <c:pt idx="5784">
                  <c:v>15955.605914088401</c:v>
                </c:pt>
                <c:pt idx="5785" formatCode="General">
                  <c:v>0</c:v>
                </c:pt>
                <c:pt idx="5786">
                  <c:v>0</c:v>
                </c:pt>
                <c:pt idx="5787" formatCode="General">
                  <c:v>0</c:v>
                </c:pt>
                <c:pt idx="5788" formatCode="General">
                  <c:v>0</c:v>
                </c:pt>
                <c:pt idx="5789" formatCode="General">
                  <c:v>0</c:v>
                </c:pt>
                <c:pt idx="5790">
                  <c:v>17122.927337932542</c:v>
                </c:pt>
                <c:pt idx="5791" formatCode="General">
                  <c:v>0</c:v>
                </c:pt>
                <c:pt idx="5792">
                  <c:v>19119.249977766594</c:v>
                </c:pt>
                <c:pt idx="5793">
                  <c:v>0</c:v>
                </c:pt>
                <c:pt idx="5794">
                  <c:v>0</c:v>
                </c:pt>
                <c:pt idx="5795">
                  <c:v>18682.952773851557</c:v>
                </c:pt>
                <c:pt idx="5796" formatCode="General">
                  <c:v>0</c:v>
                </c:pt>
                <c:pt idx="5797">
                  <c:v>19614.797780458455</c:v>
                </c:pt>
                <c:pt idx="5798" formatCode="General">
                  <c:v>0</c:v>
                </c:pt>
                <c:pt idx="5799" formatCode="General">
                  <c:v>0</c:v>
                </c:pt>
                <c:pt idx="5800">
                  <c:v>18036.556116677246</c:v>
                </c:pt>
                <c:pt idx="5801">
                  <c:v>0</c:v>
                </c:pt>
                <c:pt idx="5802">
                  <c:v>18365.248028955524</c:v>
                </c:pt>
                <c:pt idx="5803">
                  <c:v>0</c:v>
                </c:pt>
                <c:pt idx="5804">
                  <c:v>19276.132535945355</c:v>
                </c:pt>
                <c:pt idx="5805" formatCode="General">
                  <c:v>0</c:v>
                </c:pt>
                <c:pt idx="5806">
                  <c:v>17939.909993488189</c:v>
                </c:pt>
                <c:pt idx="5807" formatCode="General">
                  <c:v>0</c:v>
                </c:pt>
                <c:pt idx="5808">
                  <c:v>16435.351793858765</c:v>
                </c:pt>
                <c:pt idx="5809">
                  <c:v>0</c:v>
                </c:pt>
                <c:pt idx="5810">
                  <c:v>0</c:v>
                </c:pt>
                <c:pt idx="5811">
                  <c:v>0</c:v>
                </c:pt>
                <c:pt idx="5812">
                  <c:v>0</c:v>
                </c:pt>
                <c:pt idx="5813">
                  <c:v>0</c:v>
                </c:pt>
                <c:pt idx="5814">
                  <c:v>17478.223993795269</c:v>
                </c:pt>
                <c:pt idx="5815">
                  <c:v>0</c:v>
                </c:pt>
                <c:pt idx="5816">
                  <c:v>19217.00198379334</c:v>
                </c:pt>
                <c:pt idx="5817">
                  <c:v>0</c:v>
                </c:pt>
                <c:pt idx="5818">
                  <c:v>0</c:v>
                </c:pt>
                <c:pt idx="5819">
                  <c:v>19866.369160762813</c:v>
                </c:pt>
                <c:pt idx="5820">
                  <c:v>0</c:v>
                </c:pt>
                <c:pt idx="5821">
                  <c:v>19668.651986484765</c:v>
                </c:pt>
                <c:pt idx="5822">
                  <c:v>0</c:v>
                </c:pt>
                <c:pt idx="5823">
                  <c:v>0</c:v>
                </c:pt>
                <c:pt idx="5824">
                  <c:v>18462.494941501005</c:v>
                </c:pt>
                <c:pt idx="5825">
                  <c:v>0</c:v>
                </c:pt>
                <c:pt idx="5826">
                  <c:v>19597.852475661573</c:v>
                </c:pt>
                <c:pt idx="5827">
                  <c:v>0</c:v>
                </c:pt>
                <c:pt idx="5828">
                  <c:v>19548.058196165141</c:v>
                </c:pt>
                <c:pt idx="5829">
                  <c:v>0</c:v>
                </c:pt>
                <c:pt idx="5830">
                  <c:v>18201.970113956282</c:v>
                </c:pt>
                <c:pt idx="5831">
                  <c:v>0</c:v>
                </c:pt>
                <c:pt idx="5832">
                  <c:v>16172.363699393247</c:v>
                </c:pt>
                <c:pt idx="5833" formatCode="General">
                  <c:v>0</c:v>
                </c:pt>
                <c:pt idx="5834">
                  <c:v>0</c:v>
                </c:pt>
                <c:pt idx="5835" formatCode="General">
                  <c:v>0</c:v>
                </c:pt>
                <c:pt idx="5836" formatCode="General">
                  <c:v>0</c:v>
                </c:pt>
                <c:pt idx="5837" formatCode="General">
                  <c:v>0</c:v>
                </c:pt>
                <c:pt idx="5838">
                  <c:v>17803.75926451086</c:v>
                </c:pt>
                <c:pt idx="5839" formatCode="General">
                  <c:v>0</c:v>
                </c:pt>
                <c:pt idx="5840">
                  <c:v>18471.779232355748</c:v>
                </c:pt>
                <c:pt idx="5841">
                  <c:v>0</c:v>
                </c:pt>
                <c:pt idx="5842">
                  <c:v>0</c:v>
                </c:pt>
                <c:pt idx="5843">
                  <c:v>19034.509505224662</c:v>
                </c:pt>
                <c:pt idx="5844" formatCode="General">
                  <c:v>0</c:v>
                </c:pt>
                <c:pt idx="5845">
                  <c:v>19209.911661979688</c:v>
                </c:pt>
                <c:pt idx="5846" formatCode="General">
                  <c:v>0</c:v>
                </c:pt>
                <c:pt idx="5847" formatCode="General">
                  <c:v>0</c:v>
                </c:pt>
                <c:pt idx="5848">
                  <c:v>19288.890024383181</c:v>
                </c:pt>
                <c:pt idx="5849">
                  <c:v>0</c:v>
                </c:pt>
                <c:pt idx="5850">
                  <c:v>19139.371094649323</c:v>
                </c:pt>
                <c:pt idx="5851">
                  <c:v>0</c:v>
                </c:pt>
                <c:pt idx="5852">
                  <c:v>19249.067948007883</c:v>
                </c:pt>
                <c:pt idx="5853" formatCode="General">
                  <c:v>0</c:v>
                </c:pt>
                <c:pt idx="5854">
                  <c:v>18341.435852780887</c:v>
                </c:pt>
                <c:pt idx="5855" formatCode="General">
                  <c:v>0</c:v>
                </c:pt>
                <c:pt idx="5856">
                  <c:v>16188.110327190496</c:v>
                </c:pt>
                <c:pt idx="5857">
                  <c:v>0</c:v>
                </c:pt>
                <c:pt idx="5858">
                  <c:v>0</c:v>
                </c:pt>
                <c:pt idx="5859">
                  <c:v>0</c:v>
                </c:pt>
                <c:pt idx="5860">
                  <c:v>0</c:v>
                </c:pt>
                <c:pt idx="5861">
                  <c:v>0</c:v>
                </c:pt>
                <c:pt idx="5862">
                  <c:v>17014.899903448677</c:v>
                </c:pt>
                <c:pt idx="5863">
                  <c:v>0</c:v>
                </c:pt>
                <c:pt idx="5864">
                  <c:v>18839.911507079556</c:v>
                </c:pt>
                <c:pt idx="5865">
                  <c:v>0</c:v>
                </c:pt>
                <c:pt idx="5866">
                  <c:v>0</c:v>
                </c:pt>
                <c:pt idx="5867">
                  <c:v>18723.576253601768</c:v>
                </c:pt>
                <c:pt idx="5868">
                  <c:v>0</c:v>
                </c:pt>
                <c:pt idx="5869">
                  <c:v>18729.895121490725</c:v>
                </c:pt>
                <c:pt idx="5870">
                  <c:v>0</c:v>
                </c:pt>
                <c:pt idx="5871">
                  <c:v>0</c:v>
                </c:pt>
                <c:pt idx="5872">
                  <c:v>17639.575103014045</c:v>
                </c:pt>
                <c:pt idx="5873">
                  <c:v>0</c:v>
                </c:pt>
                <c:pt idx="5874">
                  <c:v>19570.084341451158</c:v>
                </c:pt>
                <c:pt idx="5875">
                  <c:v>0</c:v>
                </c:pt>
                <c:pt idx="5876">
                  <c:v>20296.947191789641</c:v>
                </c:pt>
                <c:pt idx="5877">
                  <c:v>0</c:v>
                </c:pt>
                <c:pt idx="5878">
                  <c:v>17791.308088219143</c:v>
                </c:pt>
                <c:pt idx="5879">
                  <c:v>0</c:v>
                </c:pt>
                <c:pt idx="5880">
                  <c:v>16381.828423904981</c:v>
                </c:pt>
                <c:pt idx="5881" formatCode="General">
                  <c:v>0</c:v>
                </c:pt>
                <c:pt idx="5882">
                  <c:v>0</c:v>
                </c:pt>
                <c:pt idx="5883" formatCode="General">
                  <c:v>0</c:v>
                </c:pt>
                <c:pt idx="5884" formatCode="General">
                  <c:v>0</c:v>
                </c:pt>
                <c:pt idx="5885" formatCode="General">
                  <c:v>0</c:v>
                </c:pt>
                <c:pt idx="5886">
                  <c:v>17733.803395864939</c:v>
                </c:pt>
                <c:pt idx="5887" formatCode="General">
                  <c:v>0</c:v>
                </c:pt>
                <c:pt idx="5888">
                  <c:v>18867.902345201666</c:v>
                </c:pt>
                <c:pt idx="5889">
                  <c:v>0</c:v>
                </c:pt>
                <c:pt idx="5890">
                  <c:v>0</c:v>
                </c:pt>
                <c:pt idx="5891">
                  <c:v>18540.37953926831</c:v>
                </c:pt>
                <c:pt idx="5892" formatCode="General">
                  <c:v>0</c:v>
                </c:pt>
                <c:pt idx="5893">
                  <c:v>18573.176652990547</c:v>
                </c:pt>
                <c:pt idx="5894" formatCode="General">
                  <c:v>0</c:v>
                </c:pt>
                <c:pt idx="5895" formatCode="General">
                  <c:v>0</c:v>
                </c:pt>
                <c:pt idx="5896">
                  <c:v>18756.242948721258</c:v>
                </c:pt>
                <c:pt idx="5897">
                  <c:v>0</c:v>
                </c:pt>
                <c:pt idx="5898">
                  <c:v>19478.400490094995</c:v>
                </c:pt>
                <c:pt idx="5899">
                  <c:v>0</c:v>
                </c:pt>
                <c:pt idx="5900">
                  <c:v>19581.949014034806</c:v>
                </c:pt>
                <c:pt idx="5901" formatCode="General">
                  <c:v>0</c:v>
                </c:pt>
                <c:pt idx="5902">
                  <c:v>17975.300220147958</c:v>
                </c:pt>
                <c:pt idx="5903" formatCode="General">
                  <c:v>0</c:v>
                </c:pt>
                <c:pt idx="5904">
                  <c:v>16444.692635831638</c:v>
                </c:pt>
                <c:pt idx="5905">
                  <c:v>0</c:v>
                </c:pt>
                <c:pt idx="5906">
                  <c:v>0</c:v>
                </c:pt>
                <c:pt idx="5907">
                  <c:v>0</c:v>
                </c:pt>
                <c:pt idx="5908">
                  <c:v>0</c:v>
                </c:pt>
                <c:pt idx="5909">
                  <c:v>0</c:v>
                </c:pt>
                <c:pt idx="5910">
                  <c:v>16340.511844316337</c:v>
                </c:pt>
                <c:pt idx="5911">
                  <c:v>0</c:v>
                </c:pt>
                <c:pt idx="5912">
                  <c:v>18203.436078550276</c:v>
                </c:pt>
                <c:pt idx="5913">
                  <c:v>0</c:v>
                </c:pt>
                <c:pt idx="5914">
                  <c:v>0</c:v>
                </c:pt>
                <c:pt idx="5915">
                  <c:v>18644.578921185926</c:v>
                </c:pt>
                <c:pt idx="5916">
                  <c:v>0</c:v>
                </c:pt>
                <c:pt idx="5917">
                  <c:v>18311.590678970566</c:v>
                </c:pt>
                <c:pt idx="5918">
                  <c:v>0</c:v>
                </c:pt>
                <c:pt idx="5919">
                  <c:v>0</c:v>
                </c:pt>
                <c:pt idx="5920">
                  <c:v>17977.619096349335</c:v>
                </c:pt>
                <c:pt idx="5921">
                  <c:v>0</c:v>
                </c:pt>
                <c:pt idx="5922">
                  <c:v>18136.764983209247</c:v>
                </c:pt>
                <c:pt idx="5923">
                  <c:v>0</c:v>
                </c:pt>
                <c:pt idx="5924">
                  <c:v>19495.961705050304</c:v>
                </c:pt>
                <c:pt idx="5925">
                  <c:v>0</c:v>
                </c:pt>
                <c:pt idx="5926">
                  <c:v>17731.608252491256</c:v>
                </c:pt>
                <c:pt idx="5927">
                  <c:v>0</c:v>
                </c:pt>
                <c:pt idx="5928">
                  <c:v>16278.179639181219</c:v>
                </c:pt>
                <c:pt idx="5929" formatCode="General">
                  <c:v>0</c:v>
                </c:pt>
                <c:pt idx="5930">
                  <c:v>0</c:v>
                </c:pt>
                <c:pt idx="5931" formatCode="General">
                  <c:v>0</c:v>
                </c:pt>
                <c:pt idx="5932" formatCode="General">
                  <c:v>0</c:v>
                </c:pt>
                <c:pt idx="5933" formatCode="General">
                  <c:v>0</c:v>
                </c:pt>
                <c:pt idx="5934">
                  <c:v>15599.264880243813</c:v>
                </c:pt>
                <c:pt idx="5935" formatCode="General">
                  <c:v>0</c:v>
                </c:pt>
                <c:pt idx="5936">
                  <c:v>17153.530123291159</c:v>
                </c:pt>
                <c:pt idx="5937">
                  <c:v>0</c:v>
                </c:pt>
                <c:pt idx="5938">
                  <c:v>0</c:v>
                </c:pt>
                <c:pt idx="5939">
                  <c:v>17270.416424553965</c:v>
                </c:pt>
                <c:pt idx="5940" formatCode="General">
                  <c:v>0</c:v>
                </c:pt>
                <c:pt idx="5941">
                  <c:v>16857.980716882685</c:v>
                </c:pt>
                <c:pt idx="5942" formatCode="General">
                  <c:v>0</c:v>
                </c:pt>
                <c:pt idx="5943" formatCode="General">
                  <c:v>0</c:v>
                </c:pt>
                <c:pt idx="5944">
                  <c:v>17262.036384520994</c:v>
                </c:pt>
                <c:pt idx="5945">
                  <c:v>0</c:v>
                </c:pt>
                <c:pt idx="5946">
                  <c:v>18396.628471756208</c:v>
                </c:pt>
                <c:pt idx="5947">
                  <c:v>0</c:v>
                </c:pt>
                <c:pt idx="5948">
                  <c:v>18419.130462986537</c:v>
                </c:pt>
                <c:pt idx="5949" formatCode="General">
                  <c:v>0</c:v>
                </c:pt>
                <c:pt idx="5950">
                  <c:v>16508.940546862392</c:v>
                </c:pt>
                <c:pt idx="5951" formatCode="General">
                  <c:v>0</c:v>
                </c:pt>
                <c:pt idx="5952">
                  <c:v>15971.147044320753</c:v>
                </c:pt>
                <c:pt idx="5953">
                  <c:v>0</c:v>
                </c:pt>
                <c:pt idx="5954">
                  <c:v>0</c:v>
                </c:pt>
                <c:pt idx="5955">
                  <c:v>0</c:v>
                </c:pt>
                <c:pt idx="5956">
                  <c:v>0</c:v>
                </c:pt>
                <c:pt idx="5957">
                  <c:v>0</c:v>
                </c:pt>
                <c:pt idx="5958">
                  <c:v>17913.885455596661</c:v>
                </c:pt>
                <c:pt idx="5959">
                  <c:v>0</c:v>
                </c:pt>
                <c:pt idx="5960">
                  <c:v>18692.482615101198</c:v>
                </c:pt>
                <c:pt idx="5961">
                  <c:v>0</c:v>
                </c:pt>
                <c:pt idx="5962">
                  <c:v>0</c:v>
                </c:pt>
                <c:pt idx="5963">
                  <c:v>19063.497234556511</c:v>
                </c:pt>
                <c:pt idx="5964">
                  <c:v>0</c:v>
                </c:pt>
                <c:pt idx="5965">
                  <c:v>18688.380670761326</c:v>
                </c:pt>
                <c:pt idx="5966">
                  <c:v>0</c:v>
                </c:pt>
                <c:pt idx="5967">
                  <c:v>0</c:v>
                </c:pt>
                <c:pt idx="5968">
                  <c:v>18871.145864722741</c:v>
                </c:pt>
                <c:pt idx="5969">
                  <c:v>0</c:v>
                </c:pt>
                <c:pt idx="5970">
                  <c:v>19338.668714492043</c:v>
                </c:pt>
                <c:pt idx="5971">
                  <c:v>0</c:v>
                </c:pt>
                <c:pt idx="5972">
                  <c:v>19909.436874288607</c:v>
                </c:pt>
                <c:pt idx="5973">
                  <c:v>0</c:v>
                </c:pt>
                <c:pt idx="5974">
                  <c:v>17661.205926624385</c:v>
                </c:pt>
                <c:pt idx="5975">
                  <c:v>0</c:v>
                </c:pt>
                <c:pt idx="5976">
                  <c:v>16210.493983185894</c:v>
                </c:pt>
                <c:pt idx="5977" formatCode="General">
                  <c:v>0</c:v>
                </c:pt>
                <c:pt idx="5978">
                  <c:v>0</c:v>
                </c:pt>
                <c:pt idx="5979" formatCode="General">
                  <c:v>0</c:v>
                </c:pt>
                <c:pt idx="5980" formatCode="General">
                  <c:v>0</c:v>
                </c:pt>
                <c:pt idx="5981" formatCode="General">
                  <c:v>0</c:v>
                </c:pt>
                <c:pt idx="5982">
                  <c:v>17004.113132697239</c:v>
                </c:pt>
                <c:pt idx="5983" formatCode="General">
                  <c:v>0</c:v>
                </c:pt>
                <c:pt idx="5984">
                  <c:v>18667.78574654962</c:v>
                </c:pt>
                <c:pt idx="5985">
                  <c:v>0</c:v>
                </c:pt>
                <c:pt idx="5986">
                  <c:v>0</c:v>
                </c:pt>
                <c:pt idx="5987">
                  <c:v>19444.153437048772</c:v>
                </c:pt>
                <c:pt idx="5988" formatCode="General">
                  <c:v>0</c:v>
                </c:pt>
                <c:pt idx="5989">
                  <c:v>19529.579912531579</c:v>
                </c:pt>
                <c:pt idx="5990" formatCode="General">
                  <c:v>0</c:v>
                </c:pt>
                <c:pt idx="5991" formatCode="General">
                  <c:v>0</c:v>
                </c:pt>
                <c:pt idx="5992">
                  <c:v>19272.217031814813</c:v>
                </c:pt>
                <c:pt idx="5993">
                  <c:v>0</c:v>
                </c:pt>
                <c:pt idx="5994">
                  <c:v>19192.083911296708</c:v>
                </c:pt>
                <c:pt idx="5995">
                  <c:v>0</c:v>
                </c:pt>
                <c:pt idx="5996">
                  <c:v>18747.081603337927</c:v>
                </c:pt>
                <c:pt idx="5997" formatCode="General">
                  <c:v>0</c:v>
                </c:pt>
                <c:pt idx="5998">
                  <c:v>17117.831051886606</c:v>
                </c:pt>
                <c:pt idx="5999" formatCode="General">
                  <c:v>0</c:v>
                </c:pt>
                <c:pt idx="6000">
                  <c:v>16565.07776671329</c:v>
                </c:pt>
                <c:pt idx="6001">
                  <c:v>0</c:v>
                </c:pt>
                <c:pt idx="6002">
                  <c:v>0</c:v>
                </c:pt>
                <c:pt idx="6003">
                  <c:v>0</c:v>
                </c:pt>
                <c:pt idx="6004">
                  <c:v>0</c:v>
                </c:pt>
                <c:pt idx="6005">
                  <c:v>0</c:v>
                </c:pt>
                <c:pt idx="6006">
                  <c:v>17904.069171882562</c:v>
                </c:pt>
                <c:pt idx="6007">
                  <c:v>0</c:v>
                </c:pt>
                <c:pt idx="6008">
                  <c:v>19543.471961338775</c:v>
                </c:pt>
                <c:pt idx="6009">
                  <c:v>0</c:v>
                </c:pt>
                <c:pt idx="6010">
                  <c:v>0</c:v>
                </c:pt>
                <c:pt idx="6011">
                  <c:v>19449.442373980204</c:v>
                </c:pt>
                <c:pt idx="6012">
                  <c:v>0</c:v>
                </c:pt>
                <c:pt idx="6013">
                  <c:v>19205.526915523918</c:v>
                </c:pt>
                <c:pt idx="6014">
                  <c:v>0</c:v>
                </c:pt>
                <c:pt idx="6015">
                  <c:v>0</c:v>
                </c:pt>
                <c:pt idx="6016">
                  <c:v>18724.91668987415</c:v>
                </c:pt>
                <c:pt idx="6017">
                  <c:v>0</c:v>
                </c:pt>
                <c:pt idx="6018">
                  <c:v>19460.29153661865</c:v>
                </c:pt>
                <c:pt idx="6019">
                  <c:v>0</c:v>
                </c:pt>
                <c:pt idx="6020">
                  <c:v>20293.190076143957</c:v>
                </c:pt>
                <c:pt idx="6021">
                  <c:v>0</c:v>
                </c:pt>
                <c:pt idx="6022">
                  <c:v>17526.326680033308</c:v>
                </c:pt>
                <c:pt idx="6023">
                  <c:v>0</c:v>
                </c:pt>
                <c:pt idx="6024">
                  <c:v>16735.16326673497</c:v>
                </c:pt>
                <c:pt idx="6025" formatCode="General">
                  <c:v>0</c:v>
                </c:pt>
                <c:pt idx="6026">
                  <c:v>0</c:v>
                </c:pt>
                <c:pt idx="6027" formatCode="General">
                  <c:v>0</c:v>
                </c:pt>
                <c:pt idx="6028" formatCode="General">
                  <c:v>0</c:v>
                </c:pt>
                <c:pt idx="6029" formatCode="General">
                  <c:v>0</c:v>
                </c:pt>
                <c:pt idx="6030">
                  <c:v>18544.647043469195</c:v>
                </c:pt>
                <c:pt idx="6031" formatCode="General">
                  <c:v>0</c:v>
                </c:pt>
                <c:pt idx="6032">
                  <c:v>19940.122331810901</c:v>
                </c:pt>
                <c:pt idx="6033">
                  <c:v>0</c:v>
                </c:pt>
                <c:pt idx="6034">
                  <c:v>0</c:v>
                </c:pt>
                <c:pt idx="6035">
                  <c:v>18964.262060574794</c:v>
                </c:pt>
                <c:pt idx="6036" formatCode="General">
                  <c:v>0</c:v>
                </c:pt>
                <c:pt idx="6037">
                  <c:v>18767.041335013968</c:v>
                </c:pt>
                <c:pt idx="6038" formatCode="General">
                  <c:v>0</c:v>
                </c:pt>
                <c:pt idx="6039" formatCode="General">
                  <c:v>0</c:v>
                </c:pt>
                <c:pt idx="6040">
                  <c:v>18491.749168859573</c:v>
                </c:pt>
                <c:pt idx="6041">
                  <c:v>0</c:v>
                </c:pt>
                <c:pt idx="6042">
                  <c:v>18590.29233919557</c:v>
                </c:pt>
                <c:pt idx="6043">
                  <c:v>0</c:v>
                </c:pt>
                <c:pt idx="6044">
                  <c:v>20042.059045708673</c:v>
                </c:pt>
                <c:pt idx="6045" formatCode="General">
                  <c:v>0</c:v>
                </c:pt>
                <c:pt idx="6046">
                  <c:v>18910.735140618373</c:v>
                </c:pt>
                <c:pt idx="6047" formatCode="General">
                  <c:v>0</c:v>
                </c:pt>
                <c:pt idx="6048">
                  <c:v>16494.900512211087</c:v>
                </c:pt>
                <c:pt idx="6049">
                  <c:v>0</c:v>
                </c:pt>
                <c:pt idx="6050">
                  <c:v>0</c:v>
                </c:pt>
                <c:pt idx="6051">
                  <c:v>0</c:v>
                </c:pt>
                <c:pt idx="6052">
                  <c:v>0</c:v>
                </c:pt>
                <c:pt idx="6053">
                  <c:v>0</c:v>
                </c:pt>
                <c:pt idx="6054">
                  <c:v>17347.973352355413</c:v>
                </c:pt>
                <c:pt idx="6055">
                  <c:v>0</c:v>
                </c:pt>
                <c:pt idx="6056">
                  <c:v>18558.575379547503</c:v>
                </c:pt>
                <c:pt idx="6057">
                  <c:v>0</c:v>
                </c:pt>
                <c:pt idx="6058">
                  <c:v>0</c:v>
                </c:pt>
                <c:pt idx="6059">
                  <c:v>18441.314409969607</c:v>
                </c:pt>
                <c:pt idx="6060">
                  <c:v>0</c:v>
                </c:pt>
                <c:pt idx="6061">
                  <c:v>18401.922894354382</c:v>
                </c:pt>
                <c:pt idx="6062">
                  <c:v>0</c:v>
                </c:pt>
                <c:pt idx="6063">
                  <c:v>0</c:v>
                </c:pt>
                <c:pt idx="6064">
                  <c:v>17128.603913515872</c:v>
                </c:pt>
                <c:pt idx="6065">
                  <c:v>0</c:v>
                </c:pt>
                <c:pt idx="6066">
                  <c:v>18130.319483177467</c:v>
                </c:pt>
                <c:pt idx="6067">
                  <c:v>0</c:v>
                </c:pt>
                <c:pt idx="6068">
                  <c:v>19304.649381342206</c:v>
                </c:pt>
                <c:pt idx="6069">
                  <c:v>0</c:v>
                </c:pt>
                <c:pt idx="6070">
                  <c:v>17191.348213692298</c:v>
                </c:pt>
                <c:pt idx="6071">
                  <c:v>0</c:v>
                </c:pt>
                <c:pt idx="6072">
                  <c:v>16015.738562114266</c:v>
                </c:pt>
                <c:pt idx="6073" formatCode="General">
                  <c:v>0</c:v>
                </c:pt>
                <c:pt idx="6074">
                  <c:v>0</c:v>
                </c:pt>
                <c:pt idx="6075" formatCode="General">
                  <c:v>0</c:v>
                </c:pt>
                <c:pt idx="6076" formatCode="General">
                  <c:v>0</c:v>
                </c:pt>
                <c:pt idx="6077" formatCode="General">
                  <c:v>0</c:v>
                </c:pt>
                <c:pt idx="6078">
                  <c:v>15897.538704150356</c:v>
                </c:pt>
                <c:pt idx="6079" formatCode="General">
                  <c:v>0</c:v>
                </c:pt>
                <c:pt idx="6080">
                  <c:v>17320.512616948628</c:v>
                </c:pt>
                <c:pt idx="6081">
                  <c:v>0</c:v>
                </c:pt>
                <c:pt idx="6082">
                  <c:v>0</c:v>
                </c:pt>
                <c:pt idx="6083">
                  <c:v>17724.201193362736</c:v>
                </c:pt>
                <c:pt idx="6084" formatCode="General">
                  <c:v>0</c:v>
                </c:pt>
                <c:pt idx="6085">
                  <c:v>17193.419959969538</c:v>
                </c:pt>
                <c:pt idx="6086" formatCode="General">
                  <c:v>0</c:v>
                </c:pt>
                <c:pt idx="6087" formatCode="General">
                  <c:v>0</c:v>
                </c:pt>
                <c:pt idx="6088">
                  <c:v>16972.865031824123</c:v>
                </c:pt>
                <c:pt idx="6089">
                  <c:v>0</c:v>
                </c:pt>
                <c:pt idx="6090">
                  <c:v>16758.415905656559</c:v>
                </c:pt>
                <c:pt idx="6091">
                  <c:v>0</c:v>
                </c:pt>
                <c:pt idx="6092">
                  <c:v>19357.096428972174</c:v>
                </c:pt>
                <c:pt idx="6093" formatCode="General">
                  <c:v>0</c:v>
                </c:pt>
                <c:pt idx="6094">
                  <c:v>16817.009557001747</c:v>
                </c:pt>
                <c:pt idx="6095" formatCode="General">
                  <c:v>0</c:v>
                </c:pt>
                <c:pt idx="6096">
                  <c:v>14322.895604895331</c:v>
                </c:pt>
                <c:pt idx="6097">
                  <c:v>0</c:v>
                </c:pt>
                <c:pt idx="6098">
                  <c:v>0</c:v>
                </c:pt>
                <c:pt idx="6099">
                  <c:v>0</c:v>
                </c:pt>
                <c:pt idx="6100">
                  <c:v>0</c:v>
                </c:pt>
                <c:pt idx="6101">
                  <c:v>0</c:v>
                </c:pt>
                <c:pt idx="6102">
                  <c:v>14353.115849523205</c:v>
                </c:pt>
                <c:pt idx="6103">
                  <c:v>0</c:v>
                </c:pt>
                <c:pt idx="6104">
                  <c:v>13917.47311872502</c:v>
                </c:pt>
                <c:pt idx="6105">
                  <c:v>0</c:v>
                </c:pt>
                <c:pt idx="6106">
                  <c:v>0</c:v>
                </c:pt>
                <c:pt idx="6107">
                  <c:v>13457.960432242873</c:v>
                </c:pt>
                <c:pt idx="6108">
                  <c:v>0</c:v>
                </c:pt>
                <c:pt idx="6109">
                  <c:v>14241.510518076297</c:v>
                </c:pt>
                <c:pt idx="6110">
                  <c:v>0</c:v>
                </c:pt>
                <c:pt idx="6111">
                  <c:v>0</c:v>
                </c:pt>
                <c:pt idx="6112">
                  <c:v>13881.228882503932</c:v>
                </c:pt>
                <c:pt idx="6113">
                  <c:v>0</c:v>
                </c:pt>
                <c:pt idx="6114">
                  <c:v>14796.401643894718</c:v>
                </c:pt>
                <c:pt idx="6115">
                  <c:v>0</c:v>
                </c:pt>
                <c:pt idx="6116">
                  <c:v>15623.105684492924</c:v>
                </c:pt>
                <c:pt idx="6117">
                  <c:v>0</c:v>
                </c:pt>
                <c:pt idx="6118">
                  <c:v>14704.173308552838</c:v>
                </c:pt>
                <c:pt idx="6119">
                  <c:v>0</c:v>
                </c:pt>
                <c:pt idx="6120">
                  <c:v>13994.415476527625</c:v>
                </c:pt>
                <c:pt idx="6121" formatCode="General">
                  <c:v>0</c:v>
                </c:pt>
                <c:pt idx="6122">
                  <c:v>0</c:v>
                </c:pt>
                <c:pt idx="6123" formatCode="General">
                  <c:v>0</c:v>
                </c:pt>
                <c:pt idx="6124" formatCode="General">
                  <c:v>0</c:v>
                </c:pt>
                <c:pt idx="6125" formatCode="General">
                  <c:v>0</c:v>
                </c:pt>
                <c:pt idx="6126">
                  <c:v>13913.037513815048</c:v>
                </c:pt>
                <c:pt idx="6127" formatCode="General">
                  <c:v>0</c:v>
                </c:pt>
                <c:pt idx="6128">
                  <c:v>14995.985163984036</c:v>
                </c:pt>
                <c:pt idx="6129">
                  <c:v>0</c:v>
                </c:pt>
                <c:pt idx="6130">
                  <c:v>0</c:v>
                </c:pt>
                <c:pt idx="6131">
                  <c:v>14712.750517403376</c:v>
                </c:pt>
                <c:pt idx="6132" formatCode="General">
                  <c:v>0</c:v>
                </c:pt>
                <c:pt idx="6133">
                  <c:v>14927.310317165337</c:v>
                </c:pt>
                <c:pt idx="6134" formatCode="General">
                  <c:v>0</c:v>
                </c:pt>
                <c:pt idx="6135" formatCode="General">
                  <c:v>0</c:v>
                </c:pt>
                <c:pt idx="6136">
                  <c:v>14447.358306586299</c:v>
                </c:pt>
                <c:pt idx="6137">
                  <c:v>0</c:v>
                </c:pt>
                <c:pt idx="6138">
                  <c:v>15826.76429748609</c:v>
                </c:pt>
                <c:pt idx="6139">
                  <c:v>0</c:v>
                </c:pt>
                <c:pt idx="6140">
                  <c:v>16870.078663811888</c:v>
                </c:pt>
                <c:pt idx="6141" formatCode="General">
                  <c:v>0</c:v>
                </c:pt>
                <c:pt idx="6142">
                  <c:v>14641.692141015687</c:v>
                </c:pt>
                <c:pt idx="6143" formatCode="General">
                  <c:v>0</c:v>
                </c:pt>
                <c:pt idx="6144">
                  <c:v>14138.380588068125</c:v>
                </c:pt>
                <c:pt idx="6145">
                  <c:v>0</c:v>
                </c:pt>
                <c:pt idx="6146">
                  <c:v>0</c:v>
                </c:pt>
                <c:pt idx="6147">
                  <c:v>0</c:v>
                </c:pt>
                <c:pt idx="6148">
                  <c:v>0</c:v>
                </c:pt>
                <c:pt idx="6149">
                  <c:v>0</c:v>
                </c:pt>
                <c:pt idx="6150">
                  <c:v>15920.008679120336</c:v>
                </c:pt>
                <c:pt idx="6151">
                  <c:v>0</c:v>
                </c:pt>
                <c:pt idx="6152">
                  <c:v>16867.963410631954</c:v>
                </c:pt>
                <c:pt idx="6153">
                  <c:v>0</c:v>
                </c:pt>
                <c:pt idx="6154">
                  <c:v>0</c:v>
                </c:pt>
                <c:pt idx="6155">
                  <c:v>17561.305736411741</c:v>
                </c:pt>
                <c:pt idx="6156">
                  <c:v>0</c:v>
                </c:pt>
                <c:pt idx="6157">
                  <c:v>17361.084817766816</c:v>
                </c:pt>
                <c:pt idx="6158">
                  <c:v>0</c:v>
                </c:pt>
                <c:pt idx="6159">
                  <c:v>0</c:v>
                </c:pt>
                <c:pt idx="6160">
                  <c:v>16553.327265952114</c:v>
                </c:pt>
                <c:pt idx="6161">
                  <c:v>0</c:v>
                </c:pt>
                <c:pt idx="6162">
                  <c:v>17110.009060824261</c:v>
                </c:pt>
                <c:pt idx="6163">
                  <c:v>0</c:v>
                </c:pt>
                <c:pt idx="6164">
                  <c:v>18181.149237693877</c:v>
                </c:pt>
                <c:pt idx="6165">
                  <c:v>0</c:v>
                </c:pt>
                <c:pt idx="6166">
                  <c:v>16551.236717850355</c:v>
                </c:pt>
                <c:pt idx="6167">
                  <c:v>0</c:v>
                </c:pt>
                <c:pt idx="6168">
                  <c:v>15163.222539866309</c:v>
                </c:pt>
                <c:pt idx="6169" formatCode="General">
                  <c:v>0</c:v>
                </c:pt>
                <c:pt idx="6170">
                  <c:v>0</c:v>
                </c:pt>
                <c:pt idx="6171" formatCode="General">
                  <c:v>0</c:v>
                </c:pt>
                <c:pt idx="6172" formatCode="General">
                  <c:v>0</c:v>
                </c:pt>
                <c:pt idx="6173" formatCode="General">
                  <c:v>0</c:v>
                </c:pt>
                <c:pt idx="6174">
                  <c:v>16329.114071188818</c:v>
                </c:pt>
                <c:pt idx="6175" formatCode="General">
                  <c:v>0</c:v>
                </c:pt>
                <c:pt idx="6176">
                  <c:v>17535.750252727707</c:v>
                </c:pt>
                <c:pt idx="6177">
                  <c:v>0</c:v>
                </c:pt>
                <c:pt idx="6178">
                  <c:v>0</c:v>
                </c:pt>
                <c:pt idx="6179">
                  <c:v>17949.359051692423</c:v>
                </c:pt>
                <c:pt idx="6180" formatCode="General">
                  <c:v>0</c:v>
                </c:pt>
                <c:pt idx="6181">
                  <c:v>17581.125711102617</c:v>
                </c:pt>
                <c:pt idx="6182" formatCode="General">
                  <c:v>0</c:v>
                </c:pt>
                <c:pt idx="6183" formatCode="General">
                  <c:v>0</c:v>
                </c:pt>
                <c:pt idx="6184">
                  <c:v>17859.756547727397</c:v>
                </c:pt>
                <c:pt idx="6185">
                  <c:v>0</c:v>
                </c:pt>
                <c:pt idx="6186">
                  <c:v>17941.336738914495</c:v>
                </c:pt>
                <c:pt idx="6187">
                  <c:v>0</c:v>
                </c:pt>
                <c:pt idx="6188">
                  <c:v>18390.09354993415</c:v>
                </c:pt>
                <c:pt idx="6189" formatCode="General">
                  <c:v>0</c:v>
                </c:pt>
                <c:pt idx="6190">
                  <c:v>15711.622332015351</c:v>
                </c:pt>
                <c:pt idx="6191" formatCode="General">
                  <c:v>0</c:v>
                </c:pt>
                <c:pt idx="6192">
                  <c:v>15045.001013477253</c:v>
                </c:pt>
                <c:pt idx="6193">
                  <c:v>0</c:v>
                </c:pt>
                <c:pt idx="6194">
                  <c:v>0</c:v>
                </c:pt>
                <c:pt idx="6195">
                  <c:v>0</c:v>
                </c:pt>
                <c:pt idx="6196">
                  <c:v>0</c:v>
                </c:pt>
                <c:pt idx="6197">
                  <c:v>0</c:v>
                </c:pt>
                <c:pt idx="6198">
                  <c:v>16045.089926567816</c:v>
                </c:pt>
                <c:pt idx="6199">
                  <c:v>0</c:v>
                </c:pt>
                <c:pt idx="6200">
                  <c:v>16544.928678678789</c:v>
                </c:pt>
                <c:pt idx="6201">
                  <c:v>0</c:v>
                </c:pt>
                <c:pt idx="6202">
                  <c:v>0</c:v>
                </c:pt>
                <c:pt idx="6203">
                  <c:v>16388.199869459677</c:v>
                </c:pt>
                <c:pt idx="6204">
                  <c:v>0</c:v>
                </c:pt>
                <c:pt idx="6205">
                  <c:v>16306.228406004624</c:v>
                </c:pt>
                <c:pt idx="6206">
                  <c:v>0</c:v>
                </c:pt>
                <c:pt idx="6207">
                  <c:v>0</c:v>
                </c:pt>
                <c:pt idx="6208">
                  <c:v>15446.613074651703</c:v>
                </c:pt>
                <c:pt idx="6209">
                  <c:v>0</c:v>
                </c:pt>
                <c:pt idx="6210">
                  <c:v>17295.734318324598</c:v>
                </c:pt>
                <c:pt idx="6211">
                  <c:v>0</c:v>
                </c:pt>
                <c:pt idx="6212">
                  <c:v>17491.828312046156</c:v>
                </c:pt>
                <c:pt idx="6213">
                  <c:v>0</c:v>
                </c:pt>
                <c:pt idx="6214">
                  <c:v>15592.417995585623</c:v>
                </c:pt>
                <c:pt idx="6215">
                  <c:v>0</c:v>
                </c:pt>
                <c:pt idx="6216">
                  <c:v>14553.451546559596</c:v>
                </c:pt>
                <c:pt idx="6217" formatCode="General">
                  <c:v>0</c:v>
                </c:pt>
                <c:pt idx="6218">
                  <c:v>0</c:v>
                </c:pt>
                <c:pt idx="6219" formatCode="General">
                  <c:v>0</c:v>
                </c:pt>
                <c:pt idx="6220" formatCode="General">
                  <c:v>0</c:v>
                </c:pt>
                <c:pt idx="6221" formatCode="General">
                  <c:v>0</c:v>
                </c:pt>
                <c:pt idx="6222">
                  <c:v>15766.867020045065</c:v>
                </c:pt>
                <c:pt idx="6223" formatCode="General">
                  <c:v>0</c:v>
                </c:pt>
                <c:pt idx="6224">
                  <c:v>16822.012729288115</c:v>
                </c:pt>
                <c:pt idx="6225">
                  <c:v>0</c:v>
                </c:pt>
                <c:pt idx="6226">
                  <c:v>0</c:v>
                </c:pt>
                <c:pt idx="6227">
                  <c:v>16258.665165960618</c:v>
                </c:pt>
                <c:pt idx="6228" formatCode="General">
                  <c:v>0</c:v>
                </c:pt>
                <c:pt idx="6229">
                  <c:v>16114.414825472893</c:v>
                </c:pt>
                <c:pt idx="6230" formatCode="General">
                  <c:v>0</c:v>
                </c:pt>
                <c:pt idx="6231" formatCode="General">
                  <c:v>0</c:v>
                </c:pt>
                <c:pt idx="6232">
                  <c:v>15555.16076274246</c:v>
                </c:pt>
                <c:pt idx="6233">
                  <c:v>0</c:v>
                </c:pt>
                <c:pt idx="6234">
                  <c:v>17009.86182869185</c:v>
                </c:pt>
                <c:pt idx="6235">
                  <c:v>0</c:v>
                </c:pt>
                <c:pt idx="6236">
                  <c:v>17931.287868450694</c:v>
                </c:pt>
                <c:pt idx="6237" formatCode="General">
                  <c:v>0</c:v>
                </c:pt>
                <c:pt idx="6238">
                  <c:v>16063.152391390868</c:v>
                </c:pt>
                <c:pt idx="6239" formatCode="General">
                  <c:v>0</c:v>
                </c:pt>
                <c:pt idx="6240">
                  <c:v>14638.915117186436</c:v>
                </c:pt>
                <c:pt idx="6241">
                  <c:v>0</c:v>
                </c:pt>
                <c:pt idx="6242">
                  <c:v>0</c:v>
                </c:pt>
                <c:pt idx="6243">
                  <c:v>0</c:v>
                </c:pt>
                <c:pt idx="6244">
                  <c:v>0</c:v>
                </c:pt>
                <c:pt idx="6245">
                  <c:v>0</c:v>
                </c:pt>
                <c:pt idx="6246">
                  <c:v>14484.089206454446</c:v>
                </c:pt>
                <c:pt idx="6247">
                  <c:v>0</c:v>
                </c:pt>
                <c:pt idx="6248">
                  <c:v>15553.48287007462</c:v>
                </c:pt>
                <c:pt idx="6249">
                  <c:v>0</c:v>
                </c:pt>
                <c:pt idx="6250">
                  <c:v>0</c:v>
                </c:pt>
                <c:pt idx="6251">
                  <c:v>15795.489901377579</c:v>
                </c:pt>
                <c:pt idx="6252">
                  <c:v>0</c:v>
                </c:pt>
                <c:pt idx="6253">
                  <c:v>15594.72440806409</c:v>
                </c:pt>
                <c:pt idx="6254">
                  <c:v>0</c:v>
                </c:pt>
                <c:pt idx="6255">
                  <c:v>0</c:v>
                </c:pt>
                <c:pt idx="6256">
                  <c:v>16553.424327744837</c:v>
                </c:pt>
                <c:pt idx="6257">
                  <c:v>0</c:v>
                </c:pt>
                <c:pt idx="6258">
                  <c:v>17052.239477732779</c:v>
                </c:pt>
                <c:pt idx="6259">
                  <c:v>0</c:v>
                </c:pt>
                <c:pt idx="6260">
                  <c:v>17941.595575318242</c:v>
                </c:pt>
                <c:pt idx="6261">
                  <c:v>0</c:v>
                </c:pt>
                <c:pt idx="6262">
                  <c:v>16038.652112711588</c:v>
                </c:pt>
                <c:pt idx="6263">
                  <c:v>0</c:v>
                </c:pt>
                <c:pt idx="6264">
                  <c:v>14447.685972363806</c:v>
                </c:pt>
                <c:pt idx="6265" formatCode="General">
                  <c:v>0</c:v>
                </c:pt>
                <c:pt idx="6266">
                  <c:v>0</c:v>
                </c:pt>
                <c:pt idx="6267" formatCode="General">
                  <c:v>0</c:v>
                </c:pt>
                <c:pt idx="6268" formatCode="General">
                  <c:v>0</c:v>
                </c:pt>
                <c:pt idx="6269" formatCode="General">
                  <c:v>0</c:v>
                </c:pt>
                <c:pt idx="6270">
                  <c:v>14864.48601652202</c:v>
                </c:pt>
                <c:pt idx="6271" formatCode="General">
                  <c:v>0</c:v>
                </c:pt>
                <c:pt idx="6272">
                  <c:v>15602.07205143351</c:v>
                </c:pt>
                <c:pt idx="6273">
                  <c:v>0</c:v>
                </c:pt>
                <c:pt idx="6274">
                  <c:v>0</c:v>
                </c:pt>
                <c:pt idx="6275">
                  <c:v>15280.28532269879</c:v>
                </c:pt>
                <c:pt idx="6276" formatCode="General">
                  <c:v>0</c:v>
                </c:pt>
                <c:pt idx="6277">
                  <c:v>15331.321330060702</c:v>
                </c:pt>
                <c:pt idx="6278" formatCode="General">
                  <c:v>0</c:v>
                </c:pt>
                <c:pt idx="6279" formatCode="General">
                  <c:v>0</c:v>
                </c:pt>
                <c:pt idx="6280">
                  <c:v>16104.957982196105</c:v>
                </c:pt>
                <c:pt idx="6281">
                  <c:v>0</c:v>
                </c:pt>
                <c:pt idx="6282">
                  <c:v>16114.970689294678</c:v>
                </c:pt>
                <c:pt idx="6283">
                  <c:v>0</c:v>
                </c:pt>
                <c:pt idx="6284">
                  <c:v>17372.122118946972</c:v>
                </c:pt>
                <c:pt idx="6285" formatCode="General">
                  <c:v>0</c:v>
                </c:pt>
                <c:pt idx="6286">
                  <c:v>15396.533210319194</c:v>
                </c:pt>
                <c:pt idx="6287" formatCode="General">
                  <c:v>0</c:v>
                </c:pt>
                <c:pt idx="6288">
                  <c:v>14341.354917448711</c:v>
                </c:pt>
                <c:pt idx="6289">
                  <c:v>0</c:v>
                </c:pt>
                <c:pt idx="6290">
                  <c:v>0</c:v>
                </c:pt>
                <c:pt idx="6291">
                  <c:v>0</c:v>
                </c:pt>
                <c:pt idx="6292">
                  <c:v>0</c:v>
                </c:pt>
                <c:pt idx="6293">
                  <c:v>0</c:v>
                </c:pt>
                <c:pt idx="6294">
                  <c:v>15970.737527132482</c:v>
                </c:pt>
                <c:pt idx="6295">
                  <c:v>0</c:v>
                </c:pt>
                <c:pt idx="6296">
                  <c:v>18062.75261340311</c:v>
                </c:pt>
                <c:pt idx="6297">
                  <c:v>0</c:v>
                </c:pt>
                <c:pt idx="6298">
                  <c:v>0</c:v>
                </c:pt>
                <c:pt idx="6299">
                  <c:v>17813.691667555013</c:v>
                </c:pt>
                <c:pt idx="6300">
                  <c:v>0</c:v>
                </c:pt>
                <c:pt idx="6301">
                  <c:v>17572.567740450188</c:v>
                </c:pt>
                <c:pt idx="6302">
                  <c:v>0</c:v>
                </c:pt>
                <c:pt idx="6303">
                  <c:v>0</c:v>
                </c:pt>
                <c:pt idx="6304">
                  <c:v>16941.122019911134</c:v>
                </c:pt>
                <c:pt idx="6305">
                  <c:v>0</c:v>
                </c:pt>
                <c:pt idx="6306">
                  <c:v>17827.054638031572</c:v>
                </c:pt>
                <c:pt idx="6307">
                  <c:v>0</c:v>
                </c:pt>
                <c:pt idx="6308">
                  <c:v>18373.034363146966</c:v>
                </c:pt>
                <c:pt idx="6309">
                  <c:v>0</c:v>
                </c:pt>
                <c:pt idx="6310">
                  <c:v>16935.155258338717</c:v>
                </c:pt>
                <c:pt idx="6311">
                  <c:v>0</c:v>
                </c:pt>
                <c:pt idx="6312">
                  <c:v>14615.5418846057</c:v>
                </c:pt>
                <c:pt idx="6313" formatCode="General">
                  <c:v>0</c:v>
                </c:pt>
                <c:pt idx="6314">
                  <c:v>0</c:v>
                </c:pt>
                <c:pt idx="6315" formatCode="General">
                  <c:v>0</c:v>
                </c:pt>
                <c:pt idx="6316" formatCode="General">
                  <c:v>0</c:v>
                </c:pt>
                <c:pt idx="6317" formatCode="General">
                  <c:v>0</c:v>
                </c:pt>
                <c:pt idx="6318">
                  <c:v>17214.224498685402</c:v>
                </c:pt>
                <c:pt idx="6319" formatCode="General">
                  <c:v>0</c:v>
                </c:pt>
                <c:pt idx="6320">
                  <c:v>18543.360054464236</c:v>
                </c:pt>
                <c:pt idx="6321">
                  <c:v>0</c:v>
                </c:pt>
                <c:pt idx="6322">
                  <c:v>0</c:v>
                </c:pt>
                <c:pt idx="6323">
                  <c:v>17509.137137819205</c:v>
                </c:pt>
                <c:pt idx="6324" formatCode="General">
                  <c:v>0</c:v>
                </c:pt>
                <c:pt idx="6325">
                  <c:v>17189.99138584283</c:v>
                </c:pt>
                <c:pt idx="6326" formatCode="General">
                  <c:v>0</c:v>
                </c:pt>
                <c:pt idx="6327" formatCode="General">
                  <c:v>0</c:v>
                </c:pt>
                <c:pt idx="6328">
                  <c:v>17208.45974581562</c:v>
                </c:pt>
                <c:pt idx="6329">
                  <c:v>0</c:v>
                </c:pt>
                <c:pt idx="6330">
                  <c:v>17913.780108898616</c:v>
                </c:pt>
                <c:pt idx="6331">
                  <c:v>0</c:v>
                </c:pt>
                <c:pt idx="6332">
                  <c:v>19356.198659048041</c:v>
                </c:pt>
                <c:pt idx="6333" formatCode="General">
                  <c:v>0</c:v>
                </c:pt>
                <c:pt idx="6334">
                  <c:v>16814.435341147422</c:v>
                </c:pt>
                <c:pt idx="6335" formatCode="General">
                  <c:v>0</c:v>
                </c:pt>
                <c:pt idx="6336">
                  <c:v>15220.946533383018</c:v>
                </c:pt>
                <c:pt idx="6337">
                  <c:v>0</c:v>
                </c:pt>
                <c:pt idx="6338">
                  <c:v>0</c:v>
                </c:pt>
                <c:pt idx="6339">
                  <c:v>0</c:v>
                </c:pt>
                <c:pt idx="6340">
                  <c:v>0</c:v>
                </c:pt>
                <c:pt idx="6341">
                  <c:v>0</c:v>
                </c:pt>
                <c:pt idx="6342">
                  <c:v>16985.464625795641</c:v>
                </c:pt>
                <c:pt idx="6343">
                  <c:v>0</c:v>
                </c:pt>
                <c:pt idx="6344">
                  <c:v>17749.610855134462</c:v>
                </c:pt>
                <c:pt idx="6345">
                  <c:v>0</c:v>
                </c:pt>
                <c:pt idx="6346">
                  <c:v>0</c:v>
                </c:pt>
                <c:pt idx="6347">
                  <c:v>18272.454587151904</c:v>
                </c:pt>
                <c:pt idx="6348">
                  <c:v>0</c:v>
                </c:pt>
                <c:pt idx="6349">
                  <c:v>17934.971928776766</c:v>
                </c:pt>
                <c:pt idx="6350">
                  <c:v>0</c:v>
                </c:pt>
                <c:pt idx="6351">
                  <c:v>0</c:v>
                </c:pt>
                <c:pt idx="6352">
                  <c:v>17776.71995650162</c:v>
                </c:pt>
                <c:pt idx="6353">
                  <c:v>0</c:v>
                </c:pt>
                <c:pt idx="6354">
                  <c:v>17581.49025462463</c:v>
                </c:pt>
                <c:pt idx="6355">
                  <c:v>0</c:v>
                </c:pt>
                <c:pt idx="6356">
                  <c:v>19749.625804429128</c:v>
                </c:pt>
                <c:pt idx="6357">
                  <c:v>0</c:v>
                </c:pt>
                <c:pt idx="6358">
                  <c:v>16627.701757987179</c:v>
                </c:pt>
                <c:pt idx="6359">
                  <c:v>0</c:v>
                </c:pt>
                <c:pt idx="6360">
                  <c:v>15032.154578408934</c:v>
                </c:pt>
                <c:pt idx="6361" formatCode="General">
                  <c:v>0</c:v>
                </c:pt>
                <c:pt idx="6362">
                  <c:v>0</c:v>
                </c:pt>
                <c:pt idx="6363" formatCode="General">
                  <c:v>0</c:v>
                </c:pt>
                <c:pt idx="6364" formatCode="General">
                  <c:v>0</c:v>
                </c:pt>
                <c:pt idx="6365" formatCode="General">
                  <c:v>0</c:v>
                </c:pt>
                <c:pt idx="6366">
                  <c:v>16460.482068612957</c:v>
                </c:pt>
                <c:pt idx="6367" formatCode="General">
                  <c:v>0</c:v>
                </c:pt>
                <c:pt idx="6368">
                  <c:v>17601.057267114698</c:v>
                </c:pt>
                <c:pt idx="6369">
                  <c:v>0</c:v>
                </c:pt>
                <c:pt idx="6370">
                  <c:v>0</c:v>
                </c:pt>
                <c:pt idx="6371">
                  <c:v>17340.258910019271</c:v>
                </c:pt>
                <c:pt idx="6372" formatCode="General">
                  <c:v>0</c:v>
                </c:pt>
                <c:pt idx="6373">
                  <c:v>16977.830102426291</c:v>
                </c:pt>
                <c:pt idx="6374" formatCode="General">
                  <c:v>0</c:v>
                </c:pt>
                <c:pt idx="6375" formatCode="General">
                  <c:v>0</c:v>
                </c:pt>
                <c:pt idx="6376">
                  <c:v>16555.038047700698</c:v>
                </c:pt>
                <c:pt idx="6377">
                  <c:v>0</c:v>
                </c:pt>
                <c:pt idx="6378">
                  <c:v>17456.651589490459</c:v>
                </c:pt>
                <c:pt idx="6379">
                  <c:v>0</c:v>
                </c:pt>
                <c:pt idx="6380">
                  <c:v>18884.124725492671</c:v>
                </c:pt>
                <c:pt idx="6381" formatCode="General">
                  <c:v>0</c:v>
                </c:pt>
                <c:pt idx="6382">
                  <c:v>16905.079582160713</c:v>
                </c:pt>
                <c:pt idx="6383" formatCode="General">
                  <c:v>0</c:v>
                </c:pt>
                <c:pt idx="6384">
                  <c:v>15180.469961319764</c:v>
                </c:pt>
                <c:pt idx="6385">
                  <c:v>0</c:v>
                </c:pt>
                <c:pt idx="6386">
                  <c:v>0</c:v>
                </c:pt>
                <c:pt idx="6387">
                  <c:v>0</c:v>
                </c:pt>
                <c:pt idx="6388">
                  <c:v>0</c:v>
                </c:pt>
                <c:pt idx="6389">
                  <c:v>0</c:v>
                </c:pt>
                <c:pt idx="6390">
                  <c:v>15448.303427320134</c:v>
                </c:pt>
                <c:pt idx="6391">
                  <c:v>0</c:v>
                </c:pt>
                <c:pt idx="6392">
                  <c:v>17132.738931234115</c:v>
                </c:pt>
                <c:pt idx="6393">
                  <c:v>0</c:v>
                </c:pt>
                <c:pt idx="6394">
                  <c:v>0</c:v>
                </c:pt>
                <c:pt idx="6395">
                  <c:v>16790.447814391257</c:v>
                </c:pt>
                <c:pt idx="6396">
                  <c:v>0</c:v>
                </c:pt>
                <c:pt idx="6397">
                  <c:v>16412.480553543923</c:v>
                </c:pt>
                <c:pt idx="6398">
                  <c:v>0</c:v>
                </c:pt>
                <c:pt idx="6399">
                  <c:v>0</c:v>
                </c:pt>
                <c:pt idx="6400">
                  <c:v>16329.069590699379</c:v>
                </c:pt>
                <c:pt idx="6401">
                  <c:v>0</c:v>
                </c:pt>
                <c:pt idx="6402">
                  <c:v>16026.387443538722</c:v>
                </c:pt>
                <c:pt idx="6403">
                  <c:v>0</c:v>
                </c:pt>
                <c:pt idx="6404">
                  <c:v>17216.750694091417</c:v>
                </c:pt>
                <c:pt idx="6405">
                  <c:v>0</c:v>
                </c:pt>
                <c:pt idx="6406">
                  <c:v>15436.250160672656</c:v>
                </c:pt>
                <c:pt idx="6407">
                  <c:v>0</c:v>
                </c:pt>
                <c:pt idx="6408">
                  <c:v>14943.051772072535</c:v>
                </c:pt>
                <c:pt idx="6409" formatCode="General">
                  <c:v>0</c:v>
                </c:pt>
                <c:pt idx="6410">
                  <c:v>0</c:v>
                </c:pt>
                <c:pt idx="6411" formatCode="General">
                  <c:v>0</c:v>
                </c:pt>
                <c:pt idx="6412" formatCode="General">
                  <c:v>0</c:v>
                </c:pt>
                <c:pt idx="6413" formatCode="General">
                  <c:v>0</c:v>
                </c:pt>
                <c:pt idx="6414">
                  <c:v>14343.777806280639</c:v>
                </c:pt>
                <c:pt idx="6415" formatCode="General">
                  <c:v>0</c:v>
                </c:pt>
                <c:pt idx="6416">
                  <c:v>15304.830513208233</c:v>
                </c:pt>
                <c:pt idx="6417">
                  <c:v>0</c:v>
                </c:pt>
                <c:pt idx="6418">
                  <c:v>0</c:v>
                </c:pt>
                <c:pt idx="6419">
                  <c:v>15766.363937763286</c:v>
                </c:pt>
                <c:pt idx="6420" formatCode="General">
                  <c:v>0</c:v>
                </c:pt>
                <c:pt idx="6421">
                  <c:v>15067.156815787195</c:v>
                </c:pt>
                <c:pt idx="6422" formatCode="General">
                  <c:v>0</c:v>
                </c:pt>
                <c:pt idx="6423" formatCode="General">
                  <c:v>0</c:v>
                </c:pt>
                <c:pt idx="6424">
                  <c:v>14944.665247662815</c:v>
                </c:pt>
                <c:pt idx="6425">
                  <c:v>0</c:v>
                </c:pt>
                <c:pt idx="6426">
                  <c:v>15692.376020101874</c:v>
                </c:pt>
                <c:pt idx="6427">
                  <c:v>0</c:v>
                </c:pt>
                <c:pt idx="6428">
                  <c:v>17377.596613134574</c:v>
                </c:pt>
                <c:pt idx="6429" formatCode="General">
                  <c:v>0</c:v>
                </c:pt>
                <c:pt idx="6430">
                  <c:v>15361.116535640047</c:v>
                </c:pt>
                <c:pt idx="6431" formatCode="General">
                  <c:v>0</c:v>
                </c:pt>
                <c:pt idx="6432">
                  <c:v>14066.140346561655</c:v>
                </c:pt>
                <c:pt idx="6433">
                  <c:v>0</c:v>
                </c:pt>
                <c:pt idx="6434">
                  <c:v>0</c:v>
                </c:pt>
                <c:pt idx="6435">
                  <c:v>0</c:v>
                </c:pt>
                <c:pt idx="6436">
                  <c:v>0</c:v>
                </c:pt>
                <c:pt idx="6437">
                  <c:v>0</c:v>
                </c:pt>
                <c:pt idx="6438">
                  <c:v>13938.084060629022</c:v>
                </c:pt>
                <c:pt idx="6439">
                  <c:v>0</c:v>
                </c:pt>
                <c:pt idx="6440">
                  <c:v>14723.500178260847</c:v>
                </c:pt>
                <c:pt idx="6441">
                  <c:v>0</c:v>
                </c:pt>
                <c:pt idx="6442">
                  <c:v>0</c:v>
                </c:pt>
                <c:pt idx="6443">
                  <c:v>14989.767797545472</c:v>
                </c:pt>
                <c:pt idx="6444">
                  <c:v>0</c:v>
                </c:pt>
                <c:pt idx="6445">
                  <c:v>14419.919645356174</c:v>
                </c:pt>
                <c:pt idx="6446">
                  <c:v>0</c:v>
                </c:pt>
                <c:pt idx="6447">
                  <c:v>0</c:v>
                </c:pt>
                <c:pt idx="6448">
                  <c:v>14758.43600913606</c:v>
                </c:pt>
                <c:pt idx="6449">
                  <c:v>0</c:v>
                </c:pt>
                <c:pt idx="6450">
                  <c:v>15026.05518842056</c:v>
                </c:pt>
                <c:pt idx="6451">
                  <c:v>0</c:v>
                </c:pt>
                <c:pt idx="6452">
                  <c:v>16528.153499335007</c:v>
                </c:pt>
                <c:pt idx="6453">
                  <c:v>0</c:v>
                </c:pt>
                <c:pt idx="6454">
                  <c:v>14726.10561423316</c:v>
                </c:pt>
                <c:pt idx="6455">
                  <c:v>0</c:v>
                </c:pt>
                <c:pt idx="6456">
                  <c:v>13507.173093852369</c:v>
                </c:pt>
                <c:pt idx="6457" formatCode="General">
                  <c:v>0</c:v>
                </c:pt>
                <c:pt idx="6458">
                  <c:v>0</c:v>
                </c:pt>
                <c:pt idx="6459" formatCode="General">
                  <c:v>0</c:v>
                </c:pt>
                <c:pt idx="6460" formatCode="General">
                  <c:v>0</c:v>
                </c:pt>
                <c:pt idx="6461" formatCode="General">
                  <c:v>0</c:v>
                </c:pt>
                <c:pt idx="6462">
                  <c:v>15468.06770261428</c:v>
                </c:pt>
                <c:pt idx="6463" formatCode="General">
                  <c:v>0</c:v>
                </c:pt>
                <c:pt idx="6464">
                  <c:v>16450.057769823634</c:v>
                </c:pt>
                <c:pt idx="6465">
                  <c:v>0</c:v>
                </c:pt>
                <c:pt idx="6466">
                  <c:v>0</c:v>
                </c:pt>
                <c:pt idx="6467">
                  <c:v>16133.609934266227</c:v>
                </c:pt>
                <c:pt idx="6468" formatCode="General">
                  <c:v>0</c:v>
                </c:pt>
                <c:pt idx="6469">
                  <c:v>15929.541750573104</c:v>
                </c:pt>
                <c:pt idx="6470" formatCode="General">
                  <c:v>0</c:v>
                </c:pt>
                <c:pt idx="6471" formatCode="General">
                  <c:v>0</c:v>
                </c:pt>
                <c:pt idx="6472">
                  <c:v>15278.712790793668</c:v>
                </c:pt>
                <c:pt idx="6473">
                  <c:v>0</c:v>
                </c:pt>
                <c:pt idx="6474">
                  <c:v>15136.906436640276</c:v>
                </c:pt>
                <c:pt idx="6475">
                  <c:v>0</c:v>
                </c:pt>
                <c:pt idx="6476">
                  <c:v>16730.99672209956</c:v>
                </c:pt>
                <c:pt idx="6477" formatCode="General">
                  <c:v>0</c:v>
                </c:pt>
                <c:pt idx="6478">
                  <c:v>14655.527249678948</c:v>
                </c:pt>
                <c:pt idx="6479" formatCode="General">
                  <c:v>0</c:v>
                </c:pt>
                <c:pt idx="6480">
                  <c:v>13935.785650029449</c:v>
                </c:pt>
                <c:pt idx="6481">
                  <c:v>0</c:v>
                </c:pt>
                <c:pt idx="6482">
                  <c:v>0</c:v>
                </c:pt>
                <c:pt idx="6483">
                  <c:v>0</c:v>
                </c:pt>
                <c:pt idx="6484">
                  <c:v>0</c:v>
                </c:pt>
                <c:pt idx="6485">
                  <c:v>0</c:v>
                </c:pt>
                <c:pt idx="6486">
                  <c:v>15304.935860985879</c:v>
                </c:pt>
                <c:pt idx="6487">
                  <c:v>0</c:v>
                </c:pt>
                <c:pt idx="6488">
                  <c:v>15939.296933785996</c:v>
                </c:pt>
                <c:pt idx="6489">
                  <c:v>0</c:v>
                </c:pt>
                <c:pt idx="6490">
                  <c:v>0</c:v>
                </c:pt>
                <c:pt idx="6491">
                  <c:v>15844.720250258906</c:v>
                </c:pt>
                <c:pt idx="6492">
                  <c:v>0</c:v>
                </c:pt>
                <c:pt idx="6493">
                  <c:v>15810.279939973858</c:v>
                </c:pt>
                <c:pt idx="6494">
                  <c:v>0</c:v>
                </c:pt>
                <c:pt idx="6495">
                  <c:v>0</c:v>
                </c:pt>
                <c:pt idx="6496">
                  <c:v>15055.311043230242</c:v>
                </c:pt>
                <c:pt idx="6497">
                  <c:v>0</c:v>
                </c:pt>
                <c:pt idx="6498">
                  <c:v>15945.163209512713</c:v>
                </c:pt>
                <c:pt idx="6499">
                  <c:v>0</c:v>
                </c:pt>
                <c:pt idx="6500">
                  <c:v>17180.085621694816</c:v>
                </c:pt>
                <c:pt idx="6501">
                  <c:v>0</c:v>
                </c:pt>
                <c:pt idx="6502">
                  <c:v>14978.788245104388</c:v>
                </c:pt>
                <c:pt idx="6503">
                  <c:v>0</c:v>
                </c:pt>
                <c:pt idx="6504">
                  <c:v>13763.730470214918</c:v>
                </c:pt>
                <c:pt idx="6505" formatCode="General">
                  <c:v>0</c:v>
                </c:pt>
                <c:pt idx="6506">
                  <c:v>0</c:v>
                </c:pt>
                <c:pt idx="6507" formatCode="General">
                  <c:v>0</c:v>
                </c:pt>
                <c:pt idx="6508" formatCode="General">
                  <c:v>0</c:v>
                </c:pt>
                <c:pt idx="6509" formatCode="General">
                  <c:v>0</c:v>
                </c:pt>
                <c:pt idx="6510">
                  <c:v>14931.683514918406</c:v>
                </c:pt>
                <c:pt idx="6511" formatCode="General">
                  <c:v>0</c:v>
                </c:pt>
                <c:pt idx="6512">
                  <c:v>16140.779877384944</c:v>
                </c:pt>
                <c:pt idx="6513">
                  <c:v>0</c:v>
                </c:pt>
                <c:pt idx="6514">
                  <c:v>0</c:v>
                </c:pt>
                <c:pt idx="6515">
                  <c:v>16564.892562811801</c:v>
                </c:pt>
                <c:pt idx="6516" formatCode="General">
                  <c:v>0</c:v>
                </c:pt>
                <c:pt idx="6517">
                  <c:v>16538.980135722381</c:v>
                </c:pt>
                <c:pt idx="6518" formatCode="General">
                  <c:v>0</c:v>
                </c:pt>
                <c:pt idx="6519" formatCode="General">
                  <c:v>0</c:v>
                </c:pt>
                <c:pt idx="6520">
                  <c:v>15308.672165455715</c:v>
                </c:pt>
                <c:pt idx="6521">
                  <c:v>0</c:v>
                </c:pt>
                <c:pt idx="6522">
                  <c:v>15716.326561346548</c:v>
                </c:pt>
                <c:pt idx="6523">
                  <c:v>0</c:v>
                </c:pt>
                <c:pt idx="6524">
                  <c:v>16983.568118472402</c:v>
                </c:pt>
                <c:pt idx="6525" formatCode="General">
                  <c:v>0</c:v>
                </c:pt>
                <c:pt idx="6526">
                  <c:v>14768.433253846431</c:v>
                </c:pt>
                <c:pt idx="6527" formatCode="General">
                  <c:v>0</c:v>
                </c:pt>
                <c:pt idx="6528">
                  <c:v>13991.767451524991</c:v>
                </c:pt>
                <c:pt idx="6529">
                  <c:v>0</c:v>
                </c:pt>
                <c:pt idx="6530">
                  <c:v>0</c:v>
                </c:pt>
                <c:pt idx="6531">
                  <c:v>0</c:v>
                </c:pt>
                <c:pt idx="6532">
                  <c:v>0</c:v>
                </c:pt>
                <c:pt idx="6533">
                  <c:v>0</c:v>
                </c:pt>
                <c:pt idx="6534">
                  <c:v>14866.258759383602</c:v>
                </c:pt>
                <c:pt idx="6535">
                  <c:v>0</c:v>
                </c:pt>
                <c:pt idx="6536">
                  <c:v>16597.015872145381</c:v>
                </c:pt>
                <c:pt idx="6537">
                  <c:v>0</c:v>
                </c:pt>
                <c:pt idx="6538">
                  <c:v>0</c:v>
                </c:pt>
                <c:pt idx="6539">
                  <c:v>15769.887270360527</c:v>
                </c:pt>
                <c:pt idx="6540">
                  <c:v>0</c:v>
                </c:pt>
                <c:pt idx="6541">
                  <c:v>15201.577332575556</c:v>
                </c:pt>
                <c:pt idx="6542">
                  <c:v>0</c:v>
                </c:pt>
                <c:pt idx="6543">
                  <c:v>0</c:v>
                </c:pt>
                <c:pt idx="6544">
                  <c:v>14698.575993265003</c:v>
                </c:pt>
                <c:pt idx="6545">
                  <c:v>0</c:v>
                </c:pt>
                <c:pt idx="6546">
                  <c:v>15466.144514987416</c:v>
                </c:pt>
                <c:pt idx="6547">
                  <c:v>0</c:v>
                </c:pt>
                <c:pt idx="6548">
                  <c:v>16666.909173160071</c:v>
                </c:pt>
                <c:pt idx="6549">
                  <c:v>0</c:v>
                </c:pt>
                <c:pt idx="6550">
                  <c:v>14591.726168577195</c:v>
                </c:pt>
                <c:pt idx="6551">
                  <c:v>0</c:v>
                </c:pt>
                <c:pt idx="6552">
                  <c:v>13359.293849684102</c:v>
                </c:pt>
                <c:pt idx="6553" formatCode="General">
                  <c:v>0</c:v>
                </c:pt>
                <c:pt idx="6554">
                  <c:v>0</c:v>
                </c:pt>
                <c:pt idx="6555" formatCode="General">
                  <c:v>0</c:v>
                </c:pt>
                <c:pt idx="6556" formatCode="General">
                  <c:v>0</c:v>
                </c:pt>
                <c:pt idx="6557" formatCode="General">
                  <c:v>0</c:v>
                </c:pt>
                <c:pt idx="6558">
                  <c:v>12942.883464057959</c:v>
                </c:pt>
                <c:pt idx="6559" formatCode="General">
                  <c:v>0</c:v>
                </c:pt>
                <c:pt idx="6560">
                  <c:v>14812.594036772905</c:v>
                </c:pt>
                <c:pt idx="6561">
                  <c:v>0</c:v>
                </c:pt>
                <c:pt idx="6562">
                  <c:v>0</c:v>
                </c:pt>
                <c:pt idx="6563">
                  <c:v>15032.275295942571</c:v>
                </c:pt>
                <c:pt idx="6564" formatCode="General">
                  <c:v>0</c:v>
                </c:pt>
                <c:pt idx="6565">
                  <c:v>14264.265949310267</c:v>
                </c:pt>
                <c:pt idx="6566" formatCode="General">
                  <c:v>0</c:v>
                </c:pt>
                <c:pt idx="6567" formatCode="General">
                  <c:v>0</c:v>
                </c:pt>
                <c:pt idx="6568">
                  <c:v>13702.667862782277</c:v>
                </c:pt>
                <c:pt idx="6569">
                  <c:v>0</c:v>
                </c:pt>
                <c:pt idx="6570">
                  <c:v>14513.904197026801</c:v>
                </c:pt>
                <c:pt idx="6571">
                  <c:v>0</c:v>
                </c:pt>
                <c:pt idx="6572">
                  <c:v>15451.187514099409</c:v>
                </c:pt>
                <c:pt idx="6573" formatCode="General">
                  <c:v>0</c:v>
                </c:pt>
                <c:pt idx="6574">
                  <c:v>13156.3627471441</c:v>
                </c:pt>
                <c:pt idx="6575" formatCode="General">
                  <c:v>0</c:v>
                </c:pt>
                <c:pt idx="6576">
                  <c:v>13198.292052077251</c:v>
                </c:pt>
                <c:pt idx="6577">
                  <c:v>0</c:v>
                </c:pt>
                <c:pt idx="6578">
                  <c:v>0</c:v>
                </c:pt>
                <c:pt idx="6579">
                  <c:v>0</c:v>
                </c:pt>
                <c:pt idx="6580">
                  <c:v>0</c:v>
                </c:pt>
                <c:pt idx="6581">
                  <c:v>0</c:v>
                </c:pt>
                <c:pt idx="6582">
                  <c:v>13712.658518154683</c:v>
                </c:pt>
                <c:pt idx="6583">
                  <c:v>0</c:v>
                </c:pt>
                <c:pt idx="6584">
                  <c:v>14167.256255659961</c:v>
                </c:pt>
                <c:pt idx="6585">
                  <c:v>0</c:v>
                </c:pt>
                <c:pt idx="6586">
                  <c:v>0</c:v>
                </c:pt>
                <c:pt idx="6587">
                  <c:v>14699.809029131888</c:v>
                </c:pt>
                <c:pt idx="6588">
                  <c:v>0</c:v>
                </c:pt>
                <c:pt idx="6589">
                  <c:v>14293.572045403642</c:v>
                </c:pt>
                <c:pt idx="6590">
                  <c:v>0</c:v>
                </c:pt>
                <c:pt idx="6591">
                  <c:v>0</c:v>
                </c:pt>
                <c:pt idx="6592">
                  <c:v>14096.08570198005</c:v>
                </c:pt>
                <c:pt idx="6593">
                  <c:v>0</c:v>
                </c:pt>
                <c:pt idx="6594">
                  <c:v>15203.427049454967</c:v>
                </c:pt>
                <c:pt idx="6595">
                  <c:v>0</c:v>
                </c:pt>
                <c:pt idx="6596">
                  <c:v>15728.723000360076</c:v>
                </c:pt>
                <c:pt idx="6597">
                  <c:v>0</c:v>
                </c:pt>
                <c:pt idx="6598">
                  <c:v>14071.887623827792</c:v>
                </c:pt>
                <c:pt idx="6599">
                  <c:v>0</c:v>
                </c:pt>
                <c:pt idx="6600">
                  <c:v>13126.516002890688</c:v>
                </c:pt>
                <c:pt idx="6601" formatCode="General">
                  <c:v>0</c:v>
                </c:pt>
                <c:pt idx="6602">
                  <c:v>0</c:v>
                </c:pt>
                <c:pt idx="6603" formatCode="General">
                  <c:v>0</c:v>
                </c:pt>
                <c:pt idx="6604" formatCode="General">
                  <c:v>0</c:v>
                </c:pt>
                <c:pt idx="6605" formatCode="General">
                  <c:v>0</c:v>
                </c:pt>
                <c:pt idx="6606">
                  <c:v>13094.785498736052</c:v>
                </c:pt>
                <c:pt idx="6607" formatCode="General">
                  <c:v>0</c:v>
                </c:pt>
                <c:pt idx="6608">
                  <c:v>14134.687999494245</c:v>
                </c:pt>
                <c:pt idx="6609">
                  <c:v>0</c:v>
                </c:pt>
                <c:pt idx="6610">
                  <c:v>0</c:v>
                </c:pt>
                <c:pt idx="6611">
                  <c:v>14763.211780239453</c:v>
                </c:pt>
                <c:pt idx="6612" formatCode="General">
                  <c:v>0</c:v>
                </c:pt>
                <c:pt idx="6613">
                  <c:v>14757.594947822212</c:v>
                </c:pt>
                <c:pt idx="6614" formatCode="General">
                  <c:v>0</c:v>
                </c:pt>
                <c:pt idx="6615" formatCode="General">
                  <c:v>0</c:v>
                </c:pt>
                <c:pt idx="6616">
                  <c:v>14355.818369656175</c:v>
                </c:pt>
                <c:pt idx="6617">
                  <c:v>0</c:v>
                </c:pt>
                <c:pt idx="6618">
                  <c:v>14543.590026944101</c:v>
                </c:pt>
                <c:pt idx="6619">
                  <c:v>0</c:v>
                </c:pt>
                <c:pt idx="6620">
                  <c:v>15866.341866481795</c:v>
                </c:pt>
                <c:pt idx="6621" formatCode="General">
                  <c:v>0</c:v>
                </c:pt>
                <c:pt idx="6622">
                  <c:v>14323.692167259373</c:v>
                </c:pt>
                <c:pt idx="6623" formatCode="General">
                  <c:v>0</c:v>
                </c:pt>
                <c:pt idx="6624">
                  <c:v>13043.952966560604</c:v>
                </c:pt>
                <c:pt idx="6625">
                  <c:v>0</c:v>
                </c:pt>
                <c:pt idx="6626">
                  <c:v>0</c:v>
                </c:pt>
                <c:pt idx="6627">
                  <c:v>0</c:v>
                </c:pt>
                <c:pt idx="6628">
                  <c:v>0</c:v>
                </c:pt>
                <c:pt idx="6629">
                  <c:v>0</c:v>
                </c:pt>
                <c:pt idx="6630">
                  <c:v>13653.463009942609</c:v>
                </c:pt>
                <c:pt idx="6631">
                  <c:v>0</c:v>
                </c:pt>
                <c:pt idx="6632">
                  <c:v>15667.806579796414</c:v>
                </c:pt>
                <c:pt idx="6633">
                  <c:v>0</c:v>
                </c:pt>
                <c:pt idx="6634">
                  <c:v>0</c:v>
                </c:pt>
                <c:pt idx="6635">
                  <c:v>15656.476362220952</c:v>
                </c:pt>
                <c:pt idx="6636">
                  <c:v>0</c:v>
                </c:pt>
                <c:pt idx="6637">
                  <c:v>15409.450766384192</c:v>
                </c:pt>
                <c:pt idx="6638">
                  <c:v>0</c:v>
                </c:pt>
                <c:pt idx="6639">
                  <c:v>0</c:v>
                </c:pt>
                <c:pt idx="6640">
                  <c:v>15463.062752597791</c:v>
                </c:pt>
                <c:pt idx="6641">
                  <c:v>0</c:v>
                </c:pt>
                <c:pt idx="6642">
                  <c:v>15410.277445609787</c:v>
                </c:pt>
                <c:pt idx="6643">
                  <c:v>0</c:v>
                </c:pt>
                <c:pt idx="6644">
                  <c:v>16756.289152457695</c:v>
                </c:pt>
                <c:pt idx="6645">
                  <c:v>0</c:v>
                </c:pt>
                <c:pt idx="6646">
                  <c:v>14487.2968326097</c:v>
                </c:pt>
                <c:pt idx="6647">
                  <c:v>0</c:v>
                </c:pt>
                <c:pt idx="6648">
                  <c:v>13321.004928776971</c:v>
                </c:pt>
                <c:pt idx="6649" formatCode="General">
                  <c:v>0</c:v>
                </c:pt>
                <c:pt idx="6650">
                  <c:v>0</c:v>
                </c:pt>
                <c:pt idx="6651" formatCode="General">
                  <c:v>0</c:v>
                </c:pt>
                <c:pt idx="6652" formatCode="General">
                  <c:v>0</c:v>
                </c:pt>
                <c:pt idx="6653" formatCode="General">
                  <c:v>0</c:v>
                </c:pt>
                <c:pt idx="6654">
                  <c:v>14573.671948113202</c:v>
                </c:pt>
                <c:pt idx="6655" formatCode="General">
                  <c:v>0</c:v>
                </c:pt>
                <c:pt idx="6656">
                  <c:v>15441.683140963802</c:v>
                </c:pt>
                <c:pt idx="6657">
                  <c:v>0</c:v>
                </c:pt>
                <c:pt idx="6658">
                  <c:v>0</c:v>
                </c:pt>
                <c:pt idx="6659">
                  <c:v>15774.365136237604</c:v>
                </c:pt>
                <c:pt idx="6660" formatCode="General">
                  <c:v>0</c:v>
                </c:pt>
                <c:pt idx="6661">
                  <c:v>15468.282228893166</c:v>
                </c:pt>
                <c:pt idx="6662" formatCode="General">
                  <c:v>0</c:v>
                </c:pt>
                <c:pt idx="6663" formatCode="General">
                  <c:v>0</c:v>
                </c:pt>
                <c:pt idx="6664">
                  <c:v>15467.469055017191</c:v>
                </c:pt>
                <c:pt idx="6665">
                  <c:v>0</c:v>
                </c:pt>
                <c:pt idx="6666">
                  <c:v>15465.693925276959</c:v>
                </c:pt>
                <c:pt idx="6667">
                  <c:v>0</c:v>
                </c:pt>
                <c:pt idx="6668">
                  <c:v>16877.723405920664</c:v>
                </c:pt>
                <c:pt idx="6669" formatCode="General">
                  <c:v>0</c:v>
                </c:pt>
                <c:pt idx="6670">
                  <c:v>14521.934951882775</c:v>
                </c:pt>
                <c:pt idx="6671" formatCode="General">
                  <c:v>0</c:v>
                </c:pt>
                <c:pt idx="6672">
                  <c:v>13415.884805523252</c:v>
                </c:pt>
                <c:pt idx="6673">
                  <c:v>0</c:v>
                </c:pt>
                <c:pt idx="6674">
                  <c:v>0</c:v>
                </c:pt>
                <c:pt idx="6675">
                  <c:v>0</c:v>
                </c:pt>
                <c:pt idx="6676">
                  <c:v>0</c:v>
                </c:pt>
                <c:pt idx="6677">
                  <c:v>0</c:v>
                </c:pt>
                <c:pt idx="6678">
                  <c:v>14984.114784074802</c:v>
                </c:pt>
                <c:pt idx="6679">
                  <c:v>0</c:v>
                </c:pt>
                <c:pt idx="6680">
                  <c:v>15175.373726790074</c:v>
                </c:pt>
                <c:pt idx="6681">
                  <c:v>0</c:v>
                </c:pt>
                <c:pt idx="6682">
                  <c:v>0</c:v>
                </c:pt>
                <c:pt idx="6683">
                  <c:v>15026.398446305475</c:v>
                </c:pt>
                <c:pt idx="6684">
                  <c:v>0</c:v>
                </c:pt>
                <c:pt idx="6685">
                  <c:v>15780.389605007664</c:v>
                </c:pt>
                <c:pt idx="6686">
                  <c:v>0</c:v>
                </c:pt>
                <c:pt idx="6687">
                  <c:v>0</c:v>
                </c:pt>
                <c:pt idx="6688">
                  <c:v>15501.617638344866</c:v>
                </c:pt>
                <c:pt idx="6689">
                  <c:v>0</c:v>
                </c:pt>
                <c:pt idx="6690">
                  <c:v>15351.475965438836</c:v>
                </c:pt>
                <c:pt idx="6691">
                  <c:v>0</c:v>
                </c:pt>
                <c:pt idx="6692">
                  <c:v>16283.595112649582</c:v>
                </c:pt>
                <c:pt idx="6693">
                  <c:v>0</c:v>
                </c:pt>
                <c:pt idx="6694">
                  <c:v>14581.236495788657</c:v>
                </c:pt>
                <c:pt idx="6695">
                  <c:v>0</c:v>
                </c:pt>
                <c:pt idx="6696">
                  <c:v>13752.622524139728</c:v>
                </c:pt>
                <c:pt idx="6697" formatCode="General">
                  <c:v>0</c:v>
                </c:pt>
                <c:pt idx="6698">
                  <c:v>0</c:v>
                </c:pt>
                <c:pt idx="6699" formatCode="General">
                  <c:v>0</c:v>
                </c:pt>
                <c:pt idx="6700" formatCode="General">
                  <c:v>0</c:v>
                </c:pt>
                <c:pt idx="6701" formatCode="General">
                  <c:v>0</c:v>
                </c:pt>
                <c:pt idx="6702">
                  <c:v>14976.737627871775</c:v>
                </c:pt>
                <c:pt idx="6703" formatCode="General">
                  <c:v>0</c:v>
                </c:pt>
                <c:pt idx="6704">
                  <c:v>15791.63197015781</c:v>
                </c:pt>
                <c:pt idx="6705">
                  <c:v>0</c:v>
                </c:pt>
                <c:pt idx="6706">
                  <c:v>0</c:v>
                </c:pt>
                <c:pt idx="6707">
                  <c:v>15977.523635048499</c:v>
                </c:pt>
                <c:pt idx="6708" formatCode="General">
                  <c:v>0</c:v>
                </c:pt>
                <c:pt idx="6709">
                  <c:v>15673.227022875537</c:v>
                </c:pt>
                <c:pt idx="6710" formatCode="General">
                  <c:v>0</c:v>
                </c:pt>
                <c:pt idx="6711" formatCode="General">
                  <c:v>0</c:v>
                </c:pt>
                <c:pt idx="6712">
                  <c:v>15266.160982670004</c:v>
                </c:pt>
                <c:pt idx="6713">
                  <c:v>0</c:v>
                </c:pt>
                <c:pt idx="6714">
                  <c:v>16030.493001544839</c:v>
                </c:pt>
                <c:pt idx="6715">
                  <c:v>0</c:v>
                </c:pt>
                <c:pt idx="6716">
                  <c:v>16818.690877248537</c:v>
                </c:pt>
                <c:pt idx="6717" formatCode="General">
                  <c:v>0</c:v>
                </c:pt>
                <c:pt idx="6718">
                  <c:v>15494.189171384127</c:v>
                </c:pt>
                <c:pt idx="6719" formatCode="General">
                  <c:v>0</c:v>
                </c:pt>
                <c:pt idx="6720">
                  <c:v>13840.236042523647</c:v>
                </c:pt>
                <c:pt idx="6721">
                  <c:v>0</c:v>
                </c:pt>
                <c:pt idx="6722">
                  <c:v>0</c:v>
                </c:pt>
                <c:pt idx="6723">
                  <c:v>0</c:v>
                </c:pt>
                <c:pt idx="6724">
                  <c:v>0</c:v>
                </c:pt>
                <c:pt idx="6725">
                  <c:v>0</c:v>
                </c:pt>
                <c:pt idx="6726">
                  <c:v>14769.064199190267</c:v>
                </c:pt>
                <c:pt idx="6727">
                  <c:v>0</c:v>
                </c:pt>
                <c:pt idx="6728">
                  <c:v>16205.431936541843</c:v>
                </c:pt>
                <c:pt idx="6729">
                  <c:v>0</c:v>
                </c:pt>
                <c:pt idx="6730">
                  <c:v>0</c:v>
                </c:pt>
                <c:pt idx="6731">
                  <c:v>15869.887328761328</c:v>
                </c:pt>
                <c:pt idx="6732">
                  <c:v>0</c:v>
                </c:pt>
                <c:pt idx="6733">
                  <c:v>16006.646863333715</c:v>
                </c:pt>
                <c:pt idx="6734">
                  <c:v>0</c:v>
                </c:pt>
                <c:pt idx="6735">
                  <c:v>0</c:v>
                </c:pt>
                <c:pt idx="6736">
                  <c:v>15635.335481894332</c:v>
                </c:pt>
                <c:pt idx="6737">
                  <c:v>0</c:v>
                </c:pt>
                <c:pt idx="6738">
                  <c:v>15596.308025988048</c:v>
                </c:pt>
                <c:pt idx="6739">
                  <c:v>0</c:v>
                </c:pt>
                <c:pt idx="6740">
                  <c:v>16465.273484237259</c:v>
                </c:pt>
                <c:pt idx="6741">
                  <c:v>0</c:v>
                </c:pt>
                <c:pt idx="6742">
                  <c:v>14432.095645647591</c:v>
                </c:pt>
                <c:pt idx="6743">
                  <c:v>0</c:v>
                </c:pt>
                <c:pt idx="6744">
                  <c:v>13530.932337573302</c:v>
                </c:pt>
                <c:pt idx="6745" formatCode="General">
                  <c:v>0</c:v>
                </c:pt>
                <c:pt idx="6746">
                  <c:v>0</c:v>
                </c:pt>
                <c:pt idx="6747" formatCode="General">
                  <c:v>0</c:v>
                </c:pt>
                <c:pt idx="6748" formatCode="General">
                  <c:v>0</c:v>
                </c:pt>
                <c:pt idx="6749" formatCode="General">
                  <c:v>0</c:v>
                </c:pt>
                <c:pt idx="6750">
                  <c:v>13536.717755077378</c:v>
                </c:pt>
                <c:pt idx="6751" formatCode="General">
                  <c:v>0</c:v>
                </c:pt>
                <c:pt idx="6752">
                  <c:v>14507.668721688715</c:v>
                </c:pt>
                <c:pt idx="6753">
                  <c:v>0</c:v>
                </c:pt>
                <c:pt idx="6754">
                  <c:v>0</c:v>
                </c:pt>
                <c:pt idx="6755">
                  <c:v>15232.316173535226</c:v>
                </c:pt>
                <c:pt idx="6756" formatCode="General">
                  <c:v>0</c:v>
                </c:pt>
                <c:pt idx="6757">
                  <c:v>14565.475043141798</c:v>
                </c:pt>
                <c:pt idx="6758" formatCode="General">
                  <c:v>0</c:v>
                </c:pt>
                <c:pt idx="6759" formatCode="General">
                  <c:v>0</c:v>
                </c:pt>
                <c:pt idx="6760">
                  <c:v>14766.269810381586</c:v>
                </c:pt>
                <c:pt idx="6761">
                  <c:v>0</c:v>
                </c:pt>
                <c:pt idx="6762">
                  <c:v>14866.145366372004</c:v>
                </c:pt>
                <c:pt idx="6763">
                  <c:v>0</c:v>
                </c:pt>
                <c:pt idx="6764">
                  <c:v>15502.715852108477</c:v>
                </c:pt>
                <c:pt idx="6765" formatCode="General">
                  <c:v>0</c:v>
                </c:pt>
                <c:pt idx="6766">
                  <c:v>14370.425512207825</c:v>
                </c:pt>
                <c:pt idx="6767" formatCode="General">
                  <c:v>0</c:v>
                </c:pt>
                <c:pt idx="6768">
                  <c:v>13031.658093066551</c:v>
                </c:pt>
                <c:pt idx="6769">
                  <c:v>0</c:v>
                </c:pt>
                <c:pt idx="6770">
                  <c:v>0</c:v>
                </c:pt>
                <c:pt idx="6771">
                  <c:v>0</c:v>
                </c:pt>
                <c:pt idx="6772">
                  <c:v>0</c:v>
                </c:pt>
                <c:pt idx="6773">
                  <c:v>0</c:v>
                </c:pt>
                <c:pt idx="6774">
                  <c:v>13320.18624969554</c:v>
                </c:pt>
                <c:pt idx="6775">
                  <c:v>0</c:v>
                </c:pt>
                <c:pt idx="6776">
                  <c:v>14009.452337625245</c:v>
                </c:pt>
                <c:pt idx="6777">
                  <c:v>0</c:v>
                </c:pt>
                <c:pt idx="6778">
                  <c:v>0</c:v>
                </c:pt>
                <c:pt idx="6779">
                  <c:v>14527.881838268768</c:v>
                </c:pt>
                <c:pt idx="6780">
                  <c:v>0</c:v>
                </c:pt>
                <c:pt idx="6781">
                  <c:v>13863.484261477739</c:v>
                </c:pt>
                <c:pt idx="6782">
                  <c:v>0</c:v>
                </c:pt>
                <c:pt idx="6783">
                  <c:v>0</c:v>
                </c:pt>
                <c:pt idx="6784">
                  <c:v>14095.112145005118</c:v>
                </c:pt>
                <c:pt idx="6785">
                  <c:v>0</c:v>
                </c:pt>
                <c:pt idx="6786">
                  <c:v>14642.93405397216</c:v>
                </c:pt>
                <c:pt idx="6787">
                  <c:v>0</c:v>
                </c:pt>
                <c:pt idx="6788">
                  <c:v>15469.368727689591</c:v>
                </c:pt>
                <c:pt idx="6789">
                  <c:v>0</c:v>
                </c:pt>
                <c:pt idx="6790">
                  <c:v>14010.081525770414</c:v>
                </c:pt>
                <c:pt idx="6791">
                  <c:v>0</c:v>
                </c:pt>
                <c:pt idx="6792">
                  <c:v>12776.851905966587</c:v>
                </c:pt>
                <c:pt idx="6793" formatCode="General">
                  <c:v>0</c:v>
                </c:pt>
                <c:pt idx="6794">
                  <c:v>0</c:v>
                </c:pt>
                <c:pt idx="6795" formatCode="General">
                  <c:v>0</c:v>
                </c:pt>
                <c:pt idx="6796" formatCode="General">
                  <c:v>0</c:v>
                </c:pt>
                <c:pt idx="6797" formatCode="General">
                  <c:v>0</c:v>
                </c:pt>
                <c:pt idx="6798">
                  <c:v>13953.532311747191</c:v>
                </c:pt>
                <c:pt idx="6799" formatCode="General">
                  <c:v>0</c:v>
                </c:pt>
                <c:pt idx="6800">
                  <c:v>14457.500820887311</c:v>
                </c:pt>
                <c:pt idx="6801">
                  <c:v>0</c:v>
                </c:pt>
                <c:pt idx="6802">
                  <c:v>0</c:v>
                </c:pt>
                <c:pt idx="6803">
                  <c:v>15413.964361597697</c:v>
                </c:pt>
                <c:pt idx="6804" formatCode="General">
                  <c:v>0</c:v>
                </c:pt>
                <c:pt idx="6805">
                  <c:v>15256.67822651827</c:v>
                </c:pt>
                <c:pt idx="6806" formatCode="General">
                  <c:v>0</c:v>
                </c:pt>
                <c:pt idx="6807" formatCode="General">
                  <c:v>0</c:v>
                </c:pt>
                <c:pt idx="6808">
                  <c:v>15289.338327917305</c:v>
                </c:pt>
                <c:pt idx="6809">
                  <c:v>0</c:v>
                </c:pt>
                <c:pt idx="6810">
                  <c:v>15129.895924636809</c:v>
                </c:pt>
                <c:pt idx="6811">
                  <c:v>0</c:v>
                </c:pt>
                <c:pt idx="6812">
                  <c:v>17022.459722613523</c:v>
                </c:pt>
                <c:pt idx="6813" formatCode="General">
                  <c:v>0</c:v>
                </c:pt>
                <c:pt idx="6814">
                  <c:v>14078.955694558801</c:v>
                </c:pt>
                <c:pt idx="6815" formatCode="General">
                  <c:v>0</c:v>
                </c:pt>
                <c:pt idx="6816">
                  <c:v>13716.045174848152</c:v>
                </c:pt>
                <c:pt idx="6817">
                  <c:v>0</c:v>
                </c:pt>
                <c:pt idx="6818">
                  <c:v>0</c:v>
                </c:pt>
                <c:pt idx="6819">
                  <c:v>0</c:v>
                </c:pt>
                <c:pt idx="6820">
                  <c:v>0</c:v>
                </c:pt>
                <c:pt idx="6821">
                  <c:v>0</c:v>
                </c:pt>
                <c:pt idx="6822">
                  <c:v>14730.758791599823</c:v>
                </c:pt>
                <c:pt idx="6823">
                  <c:v>0</c:v>
                </c:pt>
                <c:pt idx="6824">
                  <c:v>15449.740936924116</c:v>
                </c:pt>
                <c:pt idx="6825">
                  <c:v>0</c:v>
                </c:pt>
                <c:pt idx="6826">
                  <c:v>0</c:v>
                </c:pt>
                <c:pt idx="6827">
                  <c:v>15518.132023223994</c:v>
                </c:pt>
                <c:pt idx="6828">
                  <c:v>0</c:v>
                </c:pt>
                <c:pt idx="6829">
                  <c:v>15513.720630615586</c:v>
                </c:pt>
                <c:pt idx="6830">
                  <c:v>0</c:v>
                </c:pt>
                <c:pt idx="6831">
                  <c:v>0</c:v>
                </c:pt>
                <c:pt idx="6832">
                  <c:v>14942.078069203799</c:v>
                </c:pt>
                <c:pt idx="6833">
                  <c:v>0</c:v>
                </c:pt>
                <c:pt idx="6834">
                  <c:v>15473.732412281324</c:v>
                </c:pt>
                <c:pt idx="6835">
                  <c:v>0</c:v>
                </c:pt>
                <c:pt idx="6836">
                  <c:v>16139.427403527248</c:v>
                </c:pt>
                <c:pt idx="6837">
                  <c:v>0</c:v>
                </c:pt>
                <c:pt idx="6838">
                  <c:v>14461.139745123242</c:v>
                </c:pt>
                <c:pt idx="6839">
                  <c:v>0</c:v>
                </c:pt>
                <c:pt idx="6840">
                  <c:v>13131.941354896566</c:v>
                </c:pt>
                <c:pt idx="6841" formatCode="General">
                  <c:v>0</c:v>
                </c:pt>
                <c:pt idx="6842">
                  <c:v>0</c:v>
                </c:pt>
                <c:pt idx="6843" formatCode="General">
                  <c:v>0</c:v>
                </c:pt>
                <c:pt idx="6844" formatCode="General">
                  <c:v>0</c:v>
                </c:pt>
                <c:pt idx="6845" formatCode="General">
                  <c:v>0</c:v>
                </c:pt>
                <c:pt idx="6846">
                  <c:v>14566.865758697208</c:v>
                </c:pt>
                <c:pt idx="6847" formatCode="General">
                  <c:v>0</c:v>
                </c:pt>
                <c:pt idx="6848">
                  <c:v>15900.397606527515</c:v>
                </c:pt>
                <c:pt idx="6849">
                  <c:v>0</c:v>
                </c:pt>
                <c:pt idx="6850">
                  <c:v>0</c:v>
                </c:pt>
                <c:pt idx="6851">
                  <c:v>15550.598816722453</c:v>
                </c:pt>
                <c:pt idx="6852" formatCode="General">
                  <c:v>0</c:v>
                </c:pt>
                <c:pt idx="6853">
                  <c:v>15605.719692970526</c:v>
                </c:pt>
                <c:pt idx="6854" formatCode="General">
                  <c:v>0</c:v>
                </c:pt>
                <c:pt idx="6855" formatCode="General">
                  <c:v>0</c:v>
                </c:pt>
                <c:pt idx="6856">
                  <c:v>15347.872577903432</c:v>
                </c:pt>
                <c:pt idx="6857">
                  <c:v>0</c:v>
                </c:pt>
                <c:pt idx="6858">
                  <c:v>15424.001855485709</c:v>
                </c:pt>
                <c:pt idx="6859">
                  <c:v>0</c:v>
                </c:pt>
                <c:pt idx="6860">
                  <c:v>16412.487278267559</c:v>
                </c:pt>
                <c:pt idx="6861" formatCode="General">
                  <c:v>0</c:v>
                </c:pt>
                <c:pt idx="6862">
                  <c:v>14727.29755168916</c:v>
                </c:pt>
                <c:pt idx="6863" formatCode="General">
                  <c:v>0</c:v>
                </c:pt>
                <c:pt idx="6864">
                  <c:v>13628.575511909761</c:v>
                </c:pt>
                <c:pt idx="6865">
                  <c:v>0</c:v>
                </c:pt>
                <c:pt idx="6866">
                  <c:v>0</c:v>
                </c:pt>
                <c:pt idx="6867">
                  <c:v>0</c:v>
                </c:pt>
                <c:pt idx="6868">
                  <c:v>0</c:v>
                </c:pt>
                <c:pt idx="6869">
                  <c:v>0</c:v>
                </c:pt>
                <c:pt idx="6870">
                  <c:v>14537.102544878089</c:v>
                </c:pt>
                <c:pt idx="6871">
                  <c:v>0</c:v>
                </c:pt>
                <c:pt idx="6872">
                  <c:v>16023.820488180731</c:v>
                </c:pt>
                <c:pt idx="6873">
                  <c:v>0</c:v>
                </c:pt>
                <c:pt idx="6874">
                  <c:v>0</c:v>
                </c:pt>
                <c:pt idx="6875">
                  <c:v>16272.050037594552</c:v>
                </c:pt>
                <c:pt idx="6876">
                  <c:v>0</c:v>
                </c:pt>
                <c:pt idx="6877">
                  <c:v>16020.724747171249</c:v>
                </c:pt>
                <c:pt idx="6878">
                  <c:v>0</c:v>
                </c:pt>
                <c:pt idx="6879">
                  <c:v>0</c:v>
                </c:pt>
                <c:pt idx="6880">
                  <c:v>16144.923462686391</c:v>
                </c:pt>
                <c:pt idx="6881">
                  <c:v>0</c:v>
                </c:pt>
                <c:pt idx="6882">
                  <c:v>16156.094478029318</c:v>
                </c:pt>
                <c:pt idx="6883">
                  <c:v>0</c:v>
                </c:pt>
                <c:pt idx="6884">
                  <c:v>17054.893214883996</c:v>
                </c:pt>
                <c:pt idx="6885">
                  <c:v>0</c:v>
                </c:pt>
                <c:pt idx="6886">
                  <c:v>14651.003425611358</c:v>
                </c:pt>
                <c:pt idx="6887">
                  <c:v>0</c:v>
                </c:pt>
                <c:pt idx="6888">
                  <c:v>13587.194596417366</c:v>
                </c:pt>
                <c:pt idx="6889" formatCode="General">
                  <c:v>0</c:v>
                </c:pt>
                <c:pt idx="6890">
                  <c:v>0</c:v>
                </c:pt>
                <c:pt idx="6891" formatCode="General">
                  <c:v>0</c:v>
                </c:pt>
                <c:pt idx="6892" formatCode="General">
                  <c:v>0</c:v>
                </c:pt>
                <c:pt idx="6893" formatCode="General">
                  <c:v>0</c:v>
                </c:pt>
                <c:pt idx="6894">
                  <c:v>14829.003453240543</c:v>
                </c:pt>
                <c:pt idx="6895" formatCode="General">
                  <c:v>0</c:v>
                </c:pt>
                <c:pt idx="6896">
                  <c:v>15725.564360642289</c:v>
                </c:pt>
                <c:pt idx="6897">
                  <c:v>0</c:v>
                </c:pt>
                <c:pt idx="6898">
                  <c:v>0</c:v>
                </c:pt>
                <c:pt idx="6899">
                  <c:v>15497.703547844818</c:v>
                </c:pt>
                <c:pt idx="6900" formatCode="General">
                  <c:v>0</c:v>
                </c:pt>
                <c:pt idx="6901">
                  <c:v>15820.008863127319</c:v>
                </c:pt>
                <c:pt idx="6902" formatCode="General">
                  <c:v>0</c:v>
                </c:pt>
                <c:pt idx="6903" formatCode="General">
                  <c:v>0</c:v>
                </c:pt>
                <c:pt idx="6904">
                  <c:v>15690.376890862739</c:v>
                </c:pt>
                <c:pt idx="6905">
                  <c:v>0</c:v>
                </c:pt>
                <c:pt idx="6906">
                  <c:v>15807.592249721129</c:v>
                </c:pt>
                <c:pt idx="6907">
                  <c:v>0</c:v>
                </c:pt>
                <c:pt idx="6908">
                  <c:v>16369.400045812245</c:v>
                </c:pt>
                <c:pt idx="6909" formatCode="General">
                  <c:v>0</c:v>
                </c:pt>
                <c:pt idx="6910">
                  <c:v>14653.702292003592</c:v>
                </c:pt>
                <c:pt idx="6911" formatCode="General">
                  <c:v>0</c:v>
                </c:pt>
                <c:pt idx="6912">
                  <c:v>13593.222129565404</c:v>
                </c:pt>
                <c:pt idx="6913">
                  <c:v>0</c:v>
                </c:pt>
                <c:pt idx="6914">
                  <c:v>0</c:v>
                </c:pt>
                <c:pt idx="6915">
                  <c:v>0</c:v>
                </c:pt>
                <c:pt idx="6916">
                  <c:v>0</c:v>
                </c:pt>
                <c:pt idx="6917">
                  <c:v>0</c:v>
                </c:pt>
                <c:pt idx="6918">
                  <c:v>13643.722591425038</c:v>
                </c:pt>
                <c:pt idx="6919">
                  <c:v>0</c:v>
                </c:pt>
                <c:pt idx="6920">
                  <c:v>14973.027259246361</c:v>
                </c:pt>
                <c:pt idx="6921">
                  <c:v>0</c:v>
                </c:pt>
                <c:pt idx="6922">
                  <c:v>0</c:v>
                </c:pt>
                <c:pt idx="6923">
                  <c:v>15040.858231945262</c:v>
                </c:pt>
                <c:pt idx="6924">
                  <c:v>0</c:v>
                </c:pt>
                <c:pt idx="6925">
                  <c:v>15053.362375954865</c:v>
                </c:pt>
                <c:pt idx="6926">
                  <c:v>0</c:v>
                </c:pt>
                <c:pt idx="6927">
                  <c:v>0</c:v>
                </c:pt>
                <c:pt idx="6928">
                  <c:v>14661.873966243911</c:v>
                </c:pt>
                <c:pt idx="6929">
                  <c:v>0</c:v>
                </c:pt>
                <c:pt idx="6930">
                  <c:v>15159.777442726694</c:v>
                </c:pt>
                <c:pt idx="6931">
                  <c:v>0</c:v>
                </c:pt>
                <c:pt idx="6932">
                  <c:v>16673.340416359115</c:v>
                </c:pt>
                <c:pt idx="6933">
                  <c:v>0</c:v>
                </c:pt>
                <c:pt idx="6934">
                  <c:v>14980.550020654327</c:v>
                </c:pt>
                <c:pt idx="6935">
                  <c:v>0</c:v>
                </c:pt>
                <c:pt idx="6936">
                  <c:v>13021.581023581819</c:v>
                </c:pt>
                <c:pt idx="6937" formatCode="General">
                  <c:v>0</c:v>
                </c:pt>
                <c:pt idx="6938">
                  <c:v>0</c:v>
                </c:pt>
                <c:pt idx="6939" formatCode="General">
                  <c:v>0</c:v>
                </c:pt>
                <c:pt idx="6940" formatCode="General">
                  <c:v>0</c:v>
                </c:pt>
                <c:pt idx="6941" formatCode="General">
                  <c:v>0</c:v>
                </c:pt>
                <c:pt idx="6942">
                  <c:v>13282.367273765092</c:v>
                </c:pt>
                <c:pt idx="6943" formatCode="General">
                  <c:v>0</c:v>
                </c:pt>
                <c:pt idx="6944">
                  <c:v>14167.393881912134</c:v>
                </c:pt>
                <c:pt idx="6945">
                  <c:v>0</c:v>
                </c:pt>
                <c:pt idx="6946">
                  <c:v>0</c:v>
                </c:pt>
                <c:pt idx="6947">
                  <c:v>14491.903549909075</c:v>
                </c:pt>
                <c:pt idx="6948" formatCode="General">
                  <c:v>0</c:v>
                </c:pt>
                <c:pt idx="6949">
                  <c:v>15038.499538126402</c:v>
                </c:pt>
                <c:pt idx="6950" formatCode="General">
                  <c:v>0</c:v>
                </c:pt>
                <c:pt idx="6951" formatCode="General">
                  <c:v>0</c:v>
                </c:pt>
                <c:pt idx="6952">
                  <c:v>14308.972669539315</c:v>
                </c:pt>
                <c:pt idx="6953">
                  <c:v>0</c:v>
                </c:pt>
                <c:pt idx="6954">
                  <c:v>15590.495890523609</c:v>
                </c:pt>
                <c:pt idx="6955">
                  <c:v>0</c:v>
                </c:pt>
                <c:pt idx="6956">
                  <c:v>16331.22126933226</c:v>
                </c:pt>
                <c:pt idx="6957" formatCode="General">
                  <c:v>0</c:v>
                </c:pt>
                <c:pt idx="6958">
                  <c:v>13840.706729299658</c:v>
                </c:pt>
                <c:pt idx="6959" formatCode="General">
                  <c:v>0</c:v>
                </c:pt>
                <c:pt idx="6960">
                  <c:v>12957.419069955686</c:v>
                </c:pt>
                <c:pt idx="6961">
                  <c:v>0</c:v>
                </c:pt>
                <c:pt idx="6962">
                  <c:v>0</c:v>
                </c:pt>
                <c:pt idx="6963">
                  <c:v>0</c:v>
                </c:pt>
                <c:pt idx="6964">
                  <c:v>0</c:v>
                </c:pt>
                <c:pt idx="6965">
                  <c:v>0</c:v>
                </c:pt>
                <c:pt idx="6966">
                  <c:v>14418.410958009943</c:v>
                </c:pt>
                <c:pt idx="6967">
                  <c:v>0</c:v>
                </c:pt>
                <c:pt idx="6968">
                  <c:v>15527.718555083988</c:v>
                </c:pt>
                <c:pt idx="6969">
                  <c:v>0</c:v>
                </c:pt>
                <c:pt idx="6970">
                  <c:v>0</c:v>
                </c:pt>
                <c:pt idx="6971">
                  <c:v>15782.622513954662</c:v>
                </c:pt>
                <c:pt idx="6972">
                  <c:v>0</c:v>
                </c:pt>
                <c:pt idx="6973">
                  <c:v>15742.674602969237</c:v>
                </c:pt>
                <c:pt idx="6974">
                  <c:v>0</c:v>
                </c:pt>
                <c:pt idx="6975">
                  <c:v>0</c:v>
                </c:pt>
                <c:pt idx="6976">
                  <c:v>15225.226844801837</c:v>
                </c:pt>
                <c:pt idx="6977">
                  <c:v>0</c:v>
                </c:pt>
                <c:pt idx="6978">
                  <c:v>15104.387175183303</c:v>
                </c:pt>
                <c:pt idx="6979">
                  <c:v>0</c:v>
                </c:pt>
                <c:pt idx="6980">
                  <c:v>16687.332148060294</c:v>
                </c:pt>
                <c:pt idx="6981">
                  <c:v>0</c:v>
                </c:pt>
                <c:pt idx="6982">
                  <c:v>14386.914344197763</c:v>
                </c:pt>
                <c:pt idx="6983">
                  <c:v>0</c:v>
                </c:pt>
                <c:pt idx="6984">
                  <c:v>13619.720899383567</c:v>
                </c:pt>
                <c:pt idx="6985" formatCode="General">
                  <c:v>0</c:v>
                </c:pt>
                <c:pt idx="6986">
                  <c:v>0</c:v>
                </c:pt>
                <c:pt idx="6987" formatCode="General">
                  <c:v>0</c:v>
                </c:pt>
                <c:pt idx="6988" formatCode="General">
                  <c:v>0</c:v>
                </c:pt>
                <c:pt idx="6989" formatCode="General">
                  <c:v>0</c:v>
                </c:pt>
                <c:pt idx="6990">
                  <c:v>14997.063438010002</c:v>
                </c:pt>
                <c:pt idx="6991" formatCode="General">
                  <c:v>0</c:v>
                </c:pt>
                <c:pt idx="6992">
                  <c:v>15394.274757584448</c:v>
                </c:pt>
                <c:pt idx="6993">
                  <c:v>0</c:v>
                </c:pt>
                <c:pt idx="6994">
                  <c:v>0</c:v>
                </c:pt>
                <c:pt idx="6995">
                  <c:v>15994.886348390599</c:v>
                </c:pt>
                <c:pt idx="6996" formatCode="General">
                  <c:v>0</c:v>
                </c:pt>
                <c:pt idx="6997">
                  <c:v>15712.694373782617</c:v>
                </c:pt>
                <c:pt idx="6998" formatCode="General">
                  <c:v>0</c:v>
                </c:pt>
                <c:pt idx="6999" formatCode="General">
                  <c:v>0</c:v>
                </c:pt>
                <c:pt idx="7000">
                  <c:v>15229.084048959885</c:v>
                </c:pt>
                <c:pt idx="7001">
                  <c:v>0</c:v>
                </c:pt>
                <c:pt idx="7002">
                  <c:v>14644.973749991594</c:v>
                </c:pt>
                <c:pt idx="7003">
                  <c:v>0</c:v>
                </c:pt>
                <c:pt idx="7004">
                  <c:v>16919.048057162494</c:v>
                </c:pt>
                <c:pt idx="7005" formatCode="General">
                  <c:v>0</c:v>
                </c:pt>
                <c:pt idx="7006">
                  <c:v>14779.800780976137</c:v>
                </c:pt>
                <c:pt idx="7007" formatCode="General">
                  <c:v>0</c:v>
                </c:pt>
                <c:pt idx="7008">
                  <c:v>13845.108171679798</c:v>
                </c:pt>
                <c:pt idx="7009">
                  <c:v>0</c:v>
                </c:pt>
                <c:pt idx="7010">
                  <c:v>0</c:v>
                </c:pt>
                <c:pt idx="7011">
                  <c:v>0</c:v>
                </c:pt>
                <c:pt idx="7012">
                  <c:v>0</c:v>
                </c:pt>
                <c:pt idx="7013">
                  <c:v>0</c:v>
                </c:pt>
                <c:pt idx="7014">
                  <c:v>14463.080823752913</c:v>
                </c:pt>
                <c:pt idx="7015">
                  <c:v>0</c:v>
                </c:pt>
                <c:pt idx="7016">
                  <c:v>15473.651496175213</c:v>
                </c:pt>
                <c:pt idx="7017">
                  <c:v>0</c:v>
                </c:pt>
                <c:pt idx="7018">
                  <c:v>0</c:v>
                </c:pt>
                <c:pt idx="7019">
                  <c:v>16272.022935657531</c:v>
                </c:pt>
                <c:pt idx="7020">
                  <c:v>0</c:v>
                </c:pt>
                <c:pt idx="7021">
                  <c:v>15640.892341517041</c:v>
                </c:pt>
                <c:pt idx="7022">
                  <c:v>0</c:v>
                </c:pt>
                <c:pt idx="7023">
                  <c:v>0</c:v>
                </c:pt>
                <c:pt idx="7024">
                  <c:v>16340.346121205926</c:v>
                </c:pt>
                <c:pt idx="7025">
                  <c:v>0</c:v>
                </c:pt>
                <c:pt idx="7026">
                  <c:v>16079.945400586936</c:v>
                </c:pt>
                <c:pt idx="7027">
                  <c:v>0</c:v>
                </c:pt>
                <c:pt idx="7028">
                  <c:v>16436.578930616561</c:v>
                </c:pt>
                <c:pt idx="7029">
                  <c:v>0</c:v>
                </c:pt>
                <c:pt idx="7030">
                  <c:v>14472.949575811845</c:v>
                </c:pt>
                <c:pt idx="7031">
                  <c:v>0</c:v>
                </c:pt>
                <c:pt idx="7032">
                  <c:v>13570.614941373829</c:v>
                </c:pt>
                <c:pt idx="7033" formatCode="General">
                  <c:v>0</c:v>
                </c:pt>
                <c:pt idx="7034">
                  <c:v>0</c:v>
                </c:pt>
                <c:pt idx="7035" formatCode="General">
                  <c:v>0</c:v>
                </c:pt>
                <c:pt idx="7036" formatCode="General">
                  <c:v>0</c:v>
                </c:pt>
                <c:pt idx="7037" formatCode="General">
                  <c:v>0</c:v>
                </c:pt>
                <c:pt idx="7038">
                  <c:v>14743.524117612724</c:v>
                </c:pt>
                <c:pt idx="7039" formatCode="General">
                  <c:v>0</c:v>
                </c:pt>
                <c:pt idx="7040">
                  <c:v>15325.347022147665</c:v>
                </c:pt>
                <c:pt idx="7041">
                  <c:v>0</c:v>
                </c:pt>
                <c:pt idx="7042">
                  <c:v>0</c:v>
                </c:pt>
                <c:pt idx="7043">
                  <c:v>15303.835453599941</c:v>
                </c:pt>
                <c:pt idx="7044" formatCode="General">
                  <c:v>0</c:v>
                </c:pt>
                <c:pt idx="7045">
                  <c:v>15734.654827928869</c:v>
                </c:pt>
                <c:pt idx="7046" formatCode="General">
                  <c:v>0</c:v>
                </c:pt>
                <c:pt idx="7047" formatCode="General">
                  <c:v>0</c:v>
                </c:pt>
                <c:pt idx="7048">
                  <c:v>15701.265076381429</c:v>
                </c:pt>
                <c:pt idx="7049">
                  <c:v>0</c:v>
                </c:pt>
                <c:pt idx="7050">
                  <c:v>15495.886833949051</c:v>
                </c:pt>
                <c:pt idx="7051">
                  <c:v>0</c:v>
                </c:pt>
                <c:pt idx="7052">
                  <c:v>16078.399778600997</c:v>
                </c:pt>
                <c:pt idx="7053" formatCode="General">
                  <c:v>0</c:v>
                </c:pt>
                <c:pt idx="7054">
                  <c:v>14257.886226412867</c:v>
                </c:pt>
                <c:pt idx="7055" formatCode="General">
                  <c:v>0</c:v>
                </c:pt>
                <c:pt idx="7056">
                  <c:v>12736.859161418761</c:v>
                </c:pt>
                <c:pt idx="7057">
                  <c:v>0</c:v>
                </c:pt>
                <c:pt idx="7058">
                  <c:v>0</c:v>
                </c:pt>
                <c:pt idx="7059">
                  <c:v>0</c:v>
                </c:pt>
                <c:pt idx="7060">
                  <c:v>0</c:v>
                </c:pt>
                <c:pt idx="7061">
                  <c:v>0</c:v>
                </c:pt>
                <c:pt idx="7062">
                  <c:v>14402.786531536196</c:v>
                </c:pt>
                <c:pt idx="7063">
                  <c:v>0</c:v>
                </c:pt>
                <c:pt idx="7064">
                  <c:v>15988.556181081332</c:v>
                </c:pt>
                <c:pt idx="7065">
                  <c:v>0</c:v>
                </c:pt>
                <c:pt idx="7066">
                  <c:v>0</c:v>
                </c:pt>
                <c:pt idx="7067">
                  <c:v>15737.373195829869</c:v>
                </c:pt>
                <c:pt idx="7068">
                  <c:v>0</c:v>
                </c:pt>
                <c:pt idx="7069">
                  <c:v>16016.370855892254</c:v>
                </c:pt>
                <c:pt idx="7070">
                  <c:v>0</c:v>
                </c:pt>
                <c:pt idx="7071">
                  <c:v>0</c:v>
                </c:pt>
                <c:pt idx="7072">
                  <c:v>15107.454982493136</c:v>
                </c:pt>
                <c:pt idx="7073">
                  <c:v>0</c:v>
                </c:pt>
                <c:pt idx="7074">
                  <c:v>15828.665320106611</c:v>
                </c:pt>
                <c:pt idx="7075">
                  <c:v>0</c:v>
                </c:pt>
                <c:pt idx="7076">
                  <c:v>16564.768889175084</c:v>
                </c:pt>
                <c:pt idx="7077">
                  <c:v>0</c:v>
                </c:pt>
                <c:pt idx="7078">
                  <c:v>14506.406570543028</c:v>
                </c:pt>
                <c:pt idx="7079">
                  <c:v>0</c:v>
                </c:pt>
                <c:pt idx="7080">
                  <c:v>12885.183384978625</c:v>
                </c:pt>
                <c:pt idx="7081" formatCode="General">
                  <c:v>0</c:v>
                </c:pt>
                <c:pt idx="7082">
                  <c:v>0</c:v>
                </c:pt>
                <c:pt idx="7083" formatCode="General">
                  <c:v>0</c:v>
                </c:pt>
                <c:pt idx="7084" formatCode="General">
                  <c:v>0</c:v>
                </c:pt>
                <c:pt idx="7085" formatCode="General">
                  <c:v>0</c:v>
                </c:pt>
                <c:pt idx="7086">
                  <c:v>13917.257974784648</c:v>
                </c:pt>
                <c:pt idx="7087" formatCode="General">
                  <c:v>0</c:v>
                </c:pt>
                <c:pt idx="7088">
                  <c:v>14713.885651975259</c:v>
                </c:pt>
                <c:pt idx="7089">
                  <c:v>0</c:v>
                </c:pt>
                <c:pt idx="7090">
                  <c:v>0</c:v>
                </c:pt>
                <c:pt idx="7091">
                  <c:v>15221.036176811442</c:v>
                </c:pt>
                <c:pt idx="7092" formatCode="General">
                  <c:v>0</c:v>
                </c:pt>
                <c:pt idx="7093">
                  <c:v>15374.397132588434</c:v>
                </c:pt>
                <c:pt idx="7094" formatCode="General">
                  <c:v>0</c:v>
                </c:pt>
                <c:pt idx="7095" formatCode="General">
                  <c:v>0</c:v>
                </c:pt>
                <c:pt idx="7096">
                  <c:v>14843.165003348742</c:v>
                </c:pt>
                <c:pt idx="7097">
                  <c:v>0</c:v>
                </c:pt>
                <c:pt idx="7098">
                  <c:v>15049.325768994448</c:v>
                </c:pt>
                <c:pt idx="7099">
                  <c:v>0</c:v>
                </c:pt>
                <c:pt idx="7100">
                  <c:v>16119.410014973719</c:v>
                </c:pt>
                <c:pt idx="7101" formatCode="General">
                  <c:v>0</c:v>
                </c:pt>
                <c:pt idx="7102">
                  <c:v>14902.392168644408</c:v>
                </c:pt>
                <c:pt idx="7103" formatCode="General">
                  <c:v>0</c:v>
                </c:pt>
                <c:pt idx="7104">
                  <c:v>12862.312114078857</c:v>
                </c:pt>
                <c:pt idx="7105">
                  <c:v>0</c:v>
                </c:pt>
                <c:pt idx="7106">
                  <c:v>0</c:v>
                </c:pt>
                <c:pt idx="7107">
                  <c:v>0</c:v>
                </c:pt>
                <c:pt idx="7108">
                  <c:v>0</c:v>
                </c:pt>
                <c:pt idx="7109">
                  <c:v>0</c:v>
                </c:pt>
                <c:pt idx="7110">
                  <c:v>13196.501987499425</c:v>
                </c:pt>
                <c:pt idx="7111">
                  <c:v>0</c:v>
                </c:pt>
                <c:pt idx="7112">
                  <c:v>14405.738806106683</c:v>
                </c:pt>
                <c:pt idx="7113">
                  <c:v>0</c:v>
                </c:pt>
                <c:pt idx="7114">
                  <c:v>0</c:v>
                </c:pt>
                <c:pt idx="7115">
                  <c:v>14321.851432544905</c:v>
                </c:pt>
                <c:pt idx="7116">
                  <c:v>0</c:v>
                </c:pt>
                <c:pt idx="7117">
                  <c:v>14823.750754388466</c:v>
                </c:pt>
                <c:pt idx="7118">
                  <c:v>0</c:v>
                </c:pt>
                <c:pt idx="7119">
                  <c:v>0</c:v>
                </c:pt>
                <c:pt idx="7120">
                  <c:v>14996.357709787526</c:v>
                </c:pt>
                <c:pt idx="7121">
                  <c:v>0</c:v>
                </c:pt>
                <c:pt idx="7122">
                  <c:v>15218.596772235818</c:v>
                </c:pt>
                <c:pt idx="7123">
                  <c:v>0</c:v>
                </c:pt>
                <c:pt idx="7124">
                  <c:v>16631.853093997204</c:v>
                </c:pt>
                <c:pt idx="7125">
                  <c:v>0</c:v>
                </c:pt>
                <c:pt idx="7126">
                  <c:v>14439.973032257018</c:v>
                </c:pt>
                <c:pt idx="7127">
                  <c:v>0</c:v>
                </c:pt>
                <c:pt idx="7128">
                  <c:v>13260.038294953665</c:v>
                </c:pt>
                <c:pt idx="7129" formatCode="General">
                  <c:v>0</c:v>
                </c:pt>
                <c:pt idx="7130">
                  <c:v>0</c:v>
                </c:pt>
                <c:pt idx="7131" formatCode="General">
                  <c:v>0</c:v>
                </c:pt>
                <c:pt idx="7132" formatCode="General">
                  <c:v>0</c:v>
                </c:pt>
                <c:pt idx="7133" formatCode="General">
                  <c:v>0</c:v>
                </c:pt>
                <c:pt idx="7134">
                  <c:v>14259.437510555505</c:v>
                </c:pt>
                <c:pt idx="7135" formatCode="General">
                  <c:v>0</c:v>
                </c:pt>
                <c:pt idx="7136">
                  <c:v>15163.020393294959</c:v>
                </c:pt>
                <c:pt idx="7137">
                  <c:v>0</c:v>
                </c:pt>
                <c:pt idx="7138">
                  <c:v>0</c:v>
                </c:pt>
                <c:pt idx="7139">
                  <c:v>15574.701525236756</c:v>
                </c:pt>
                <c:pt idx="7140" formatCode="General">
                  <c:v>0</c:v>
                </c:pt>
                <c:pt idx="7141">
                  <c:v>15523.622494131772</c:v>
                </c:pt>
                <c:pt idx="7142" formatCode="General">
                  <c:v>0</c:v>
                </c:pt>
                <c:pt idx="7143" formatCode="General">
                  <c:v>0</c:v>
                </c:pt>
                <c:pt idx="7144">
                  <c:v>15635.303723159484</c:v>
                </c:pt>
                <c:pt idx="7145">
                  <c:v>0</c:v>
                </c:pt>
                <c:pt idx="7146">
                  <c:v>15149.327102713172</c:v>
                </c:pt>
                <c:pt idx="7147">
                  <c:v>0</c:v>
                </c:pt>
                <c:pt idx="7148">
                  <c:v>17504.02341080449</c:v>
                </c:pt>
                <c:pt idx="7149" formatCode="General">
                  <c:v>0</c:v>
                </c:pt>
                <c:pt idx="7150">
                  <c:v>14524.503846636617</c:v>
                </c:pt>
                <c:pt idx="7151" formatCode="General">
                  <c:v>0</c:v>
                </c:pt>
                <c:pt idx="7152">
                  <c:v>13029.579450112389</c:v>
                </c:pt>
                <c:pt idx="7153">
                  <c:v>0</c:v>
                </c:pt>
                <c:pt idx="7154">
                  <c:v>0</c:v>
                </c:pt>
                <c:pt idx="7155">
                  <c:v>0</c:v>
                </c:pt>
                <c:pt idx="7156">
                  <c:v>0</c:v>
                </c:pt>
                <c:pt idx="7157">
                  <c:v>0</c:v>
                </c:pt>
                <c:pt idx="7158">
                  <c:v>14487.985692094422</c:v>
                </c:pt>
                <c:pt idx="7159">
                  <c:v>0</c:v>
                </c:pt>
                <c:pt idx="7160">
                  <c:v>15622.232632181776</c:v>
                </c:pt>
                <c:pt idx="7161">
                  <c:v>0</c:v>
                </c:pt>
                <c:pt idx="7162">
                  <c:v>0</c:v>
                </c:pt>
                <c:pt idx="7163">
                  <c:v>15909.366023725877</c:v>
                </c:pt>
                <c:pt idx="7164">
                  <c:v>0</c:v>
                </c:pt>
                <c:pt idx="7165">
                  <c:v>16744.853835625563</c:v>
                </c:pt>
                <c:pt idx="7166">
                  <c:v>0</c:v>
                </c:pt>
                <c:pt idx="7167">
                  <c:v>0</c:v>
                </c:pt>
                <c:pt idx="7168">
                  <c:v>16001.103500457619</c:v>
                </c:pt>
                <c:pt idx="7169">
                  <c:v>0</c:v>
                </c:pt>
                <c:pt idx="7170">
                  <c:v>15712.726573777731</c:v>
                </c:pt>
                <c:pt idx="7171">
                  <c:v>0</c:v>
                </c:pt>
                <c:pt idx="7172">
                  <c:v>16310.257638084002</c:v>
                </c:pt>
                <c:pt idx="7173">
                  <c:v>0</c:v>
                </c:pt>
                <c:pt idx="7174">
                  <c:v>14878.906291610809</c:v>
                </c:pt>
                <c:pt idx="7175">
                  <c:v>0</c:v>
                </c:pt>
                <c:pt idx="7176">
                  <c:v>12867.132554881648</c:v>
                </c:pt>
                <c:pt idx="7177" formatCode="General">
                  <c:v>0</c:v>
                </c:pt>
                <c:pt idx="7178">
                  <c:v>0</c:v>
                </c:pt>
                <c:pt idx="7179" formatCode="General">
                  <c:v>0</c:v>
                </c:pt>
                <c:pt idx="7180" formatCode="General">
                  <c:v>0</c:v>
                </c:pt>
                <c:pt idx="7181" formatCode="General">
                  <c:v>0</c:v>
                </c:pt>
                <c:pt idx="7182">
                  <c:v>14670.897765970023</c:v>
                </c:pt>
                <c:pt idx="7183" formatCode="General">
                  <c:v>0</c:v>
                </c:pt>
                <c:pt idx="7184">
                  <c:v>15515.726752968387</c:v>
                </c:pt>
                <c:pt idx="7185">
                  <c:v>0</c:v>
                </c:pt>
                <c:pt idx="7186">
                  <c:v>0</c:v>
                </c:pt>
                <c:pt idx="7187">
                  <c:v>16349.29171385794</c:v>
                </c:pt>
                <c:pt idx="7188" formatCode="General">
                  <c:v>0</c:v>
                </c:pt>
                <c:pt idx="7189">
                  <c:v>16203.397281201003</c:v>
                </c:pt>
                <c:pt idx="7190" formatCode="General">
                  <c:v>0</c:v>
                </c:pt>
                <c:pt idx="7191" formatCode="General">
                  <c:v>0</c:v>
                </c:pt>
                <c:pt idx="7192">
                  <c:v>15520.680517059325</c:v>
                </c:pt>
                <c:pt idx="7193">
                  <c:v>0</c:v>
                </c:pt>
                <c:pt idx="7194">
                  <c:v>15930.172931993973</c:v>
                </c:pt>
                <c:pt idx="7195">
                  <c:v>0</c:v>
                </c:pt>
                <c:pt idx="7196">
                  <c:v>16422.916100027149</c:v>
                </c:pt>
                <c:pt idx="7197" formatCode="General">
                  <c:v>0</c:v>
                </c:pt>
                <c:pt idx="7198">
                  <c:v>14747.989896322557</c:v>
                </c:pt>
                <c:pt idx="7199" formatCode="General">
                  <c:v>0</c:v>
                </c:pt>
                <c:pt idx="7200">
                  <c:v>13577.673023527439</c:v>
                </c:pt>
                <c:pt idx="7201">
                  <c:v>0</c:v>
                </c:pt>
                <c:pt idx="7202">
                  <c:v>0</c:v>
                </c:pt>
                <c:pt idx="7203">
                  <c:v>0</c:v>
                </c:pt>
                <c:pt idx="7204">
                  <c:v>0</c:v>
                </c:pt>
                <c:pt idx="7205">
                  <c:v>0</c:v>
                </c:pt>
                <c:pt idx="7206">
                  <c:v>14362.102246293527</c:v>
                </c:pt>
                <c:pt idx="7207">
                  <c:v>0</c:v>
                </c:pt>
                <c:pt idx="7208">
                  <c:v>15565.027316203565</c:v>
                </c:pt>
                <c:pt idx="7209">
                  <c:v>0</c:v>
                </c:pt>
                <c:pt idx="7210">
                  <c:v>0</c:v>
                </c:pt>
                <c:pt idx="7211">
                  <c:v>16281.784440943589</c:v>
                </c:pt>
                <c:pt idx="7212">
                  <c:v>0</c:v>
                </c:pt>
                <c:pt idx="7213">
                  <c:v>15843.572223117246</c:v>
                </c:pt>
                <c:pt idx="7214">
                  <c:v>0</c:v>
                </c:pt>
                <c:pt idx="7215">
                  <c:v>0</c:v>
                </c:pt>
                <c:pt idx="7216">
                  <c:v>16214.502488270617</c:v>
                </c:pt>
                <c:pt idx="7217">
                  <c:v>0</c:v>
                </c:pt>
                <c:pt idx="7218">
                  <c:v>16216.836038647316</c:v>
                </c:pt>
                <c:pt idx="7219">
                  <c:v>0</c:v>
                </c:pt>
                <c:pt idx="7220">
                  <c:v>16161.524828809168</c:v>
                </c:pt>
                <c:pt idx="7221">
                  <c:v>0</c:v>
                </c:pt>
                <c:pt idx="7222">
                  <c:v>14186.165749559361</c:v>
                </c:pt>
                <c:pt idx="7223">
                  <c:v>0</c:v>
                </c:pt>
                <c:pt idx="7224">
                  <c:v>13492.907452923677</c:v>
                </c:pt>
                <c:pt idx="7225" formatCode="General">
                  <c:v>0</c:v>
                </c:pt>
                <c:pt idx="7226">
                  <c:v>0</c:v>
                </c:pt>
                <c:pt idx="7227" formatCode="General">
                  <c:v>0</c:v>
                </c:pt>
                <c:pt idx="7228" formatCode="General">
                  <c:v>0</c:v>
                </c:pt>
                <c:pt idx="7229" formatCode="General">
                  <c:v>0</c:v>
                </c:pt>
                <c:pt idx="7230">
                  <c:v>14272.201321028137</c:v>
                </c:pt>
                <c:pt idx="7231" formatCode="General">
                  <c:v>0</c:v>
                </c:pt>
                <c:pt idx="7232">
                  <c:v>15441.731377222357</c:v>
                </c:pt>
                <c:pt idx="7233">
                  <c:v>0</c:v>
                </c:pt>
                <c:pt idx="7234">
                  <c:v>0</c:v>
                </c:pt>
                <c:pt idx="7235">
                  <c:v>15230.197983734735</c:v>
                </c:pt>
                <c:pt idx="7236" formatCode="General">
                  <c:v>0</c:v>
                </c:pt>
                <c:pt idx="7237">
                  <c:v>16024.95333032706</c:v>
                </c:pt>
                <c:pt idx="7238" formatCode="General">
                  <c:v>0</c:v>
                </c:pt>
                <c:pt idx="7239" formatCode="General">
                  <c:v>0</c:v>
                </c:pt>
                <c:pt idx="7240">
                  <c:v>15059.753859717051</c:v>
                </c:pt>
                <c:pt idx="7241">
                  <c:v>0</c:v>
                </c:pt>
                <c:pt idx="7242">
                  <c:v>14816.482559745416</c:v>
                </c:pt>
                <c:pt idx="7243">
                  <c:v>0</c:v>
                </c:pt>
                <c:pt idx="7244">
                  <c:v>16196.547056354861</c:v>
                </c:pt>
                <c:pt idx="7245" formatCode="General">
                  <c:v>0</c:v>
                </c:pt>
                <c:pt idx="7246">
                  <c:v>14006.898008499422</c:v>
                </c:pt>
                <c:pt idx="7247" formatCode="General">
                  <c:v>0</c:v>
                </c:pt>
                <c:pt idx="7248">
                  <c:v>13372.733166237196</c:v>
                </c:pt>
                <c:pt idx="7249">
                  <c:v>0</c:v>
                </c:pt>
                <c:pt idx="7250">
                  <c:v>0</c:v>
                </c:pt>
                <c:pt idx="7251">
                  <c:v>0</c:v>
                </c:pt>
                <c:pt idx="7252">
                  <c:v>0</c:v>
                </c:pt>
                <c:pt idx="7253">
                  <c:v>0</c:v>
                </c:pt>
                <c:pt idx="7254">
                  <c:v>13312.947410577248</c:v>
                </c:pt>
                <c:pt idx="7255">
                  <c:v>0</c:v>
                </c:pt>
                <c:pt idx="7256">
                  <c:v>14445.451963650055</c:v>
                </c:pt>
                <c:pt idx="7257">
                  <c:v>0</c:v>
                </c:pt>
                <c:pt idx="7258">
                  <c:v>0</c:v>
                </c:pt>
                <c:pt idx="7259">
                  <c:v>15498.739484008882</c:v>
                </c:pt>
                <c:pt idx="7260">
                  <c:v>0</c:v>
                </c:pt>
                <c:pt idx="7261">
                  <c:v>14820.932033766891</c:v>
                </c:pt>
                <c:pt idx="7262">
                  <c:v>0</c:v>
                </c:pt>
                <c:pt idx="7263">
                  <c:v>0</c:v>
                </c:pt>
                <c:pt idx="7264">
                  <c:v>14138.856538063037</c:v>
                </c:pt>
                <c:pt idx="7265">
                  <c:v>0</c:v>
                </c:pt>
                <c:pt idx="7266">
                  <c:v>14504.036054446069</c:v>
                </c:pt>
                <c:pt idx="7267">
                  <c:v>0</c:v>
                </c:pt>
                <c:pt idx="7268">
                  <c:v>15917.38301611819</c:v>
                </c:pt>
                <c:pt idx="7269">
                  <c:v>0</c:v>
                </c:pt>
                <c:pt idx="7270">
                  <c:v>13765.736534810116</c:v>
                </c:pt>
                <c:pt idx="7271">
                  <c:v>0</c:v>
                </c:pt>
                <c:pt idx="7272">
                  <c:v>12643.098117085874</c:v>
                </c:pt>
                <c:pt idx="7273" formatCode="General">
                  <c:v>0</c:v>
                </c:pt>
                <c:pt idx="7274">
                  <c:v>0</c:v>
                </c:pt>
                <c:pt idx="7275" formatCode="General">
                  <c:v>0</c:v>
                </c:pt>
                <c:pt idx="7276" formatCode="General">
                  <c:v>0</c:v>
                </c:pt>
                <c:pt idx="7277" formatCode="General">
                  <c:v>0</c:v>
                </c:pt>
                <c:pt idx="7278">
                  <c:v>12708.479505431247</c:v>
                </c:pt>
                <c:pt idx="7279" formatCode="General">
                  <c:v>0</c:v>
                </c:pt>
                <c:pt idx="7280">
                  <c:v>13250.008956440492</c:v>
                </c:pt>
                <c:pt idx="7281">
                  <c:v>0</c:v>
                </c:pt>
                <c:pt idx="7282">
                  <c:v>0</c:v>
                </c:pt>
                <c:pt idx="7283">
                  <c:v>13484.271076910871</c:v>
                </c:pt>
                <c:pt idx="7284" formatCode="General">
                  <c:v>0</c:v>
                </c:pt>
                <c:pt idx="7285">
                  <c:v>13254.997884328395</c:v>
                </c:pt>
                <c:pt idx="7286" formatCode="General">
                  <c:v>0</c:v>
                </c:pt>
                <c:pt idx="7287" formatCode="General">
                  <c:v>0</c:v>
                </c:pt>
                <c:pt idx="7288">
                  <c:v>12907.560571759139</c:v>
                </c:pt>
                <c:pt idx="7289">
                  <c:v>0</c:v>
                </c:pt>
                <c:pt idx="7290">
                  <c:v>13075.724254464112</c:v>
                </c:pt>
                <c:pt idx="7291">
                  <c:v>0</c:v>
                </c:pt>
                <c:pt idx="7292">
                  <c:v>14603.421176025126</c:v>
                </c:pt>
                <c:pt idx="7293" formatCode="General">
                  <c:v>0</c:v>
                </c:pt>
                <c:pt idx="7294">
                  <c:v>13709.901125645016</c:v>
                </c:pt>
                <c:pt idx="7295" formatCode="General">
                  <c:v>0</c:v>
                </c:pt>
                <c:pt idx="7296">
                  <c:v>12595.262739194577</c:v>
                </c:pt>
                <c:pt idx="7297">
                  <c:v>0</c:v>
                </c:pt>
                <c:pt idx="7298">
                  <c:v>0</c:v>
                </c:pt>
                <c:pt idx="7299">
                  <c:v>0</c:v>
                </c:pt>
                <c:pt idx="7300">
                  <c:v>0</c:v>
                </c:pt>
                <c:pt idx="7301">
                  <c:v>0</c:v>
                </c:pt>
                <c:pt idx="7302">
                  <c:v>12605.782532378234</c:v>
                </c:pt>
                <c:pt idx="7303">
                  <c:v>0</c:v>
                </c:pt>
                <c:pt idx="7304">
                  <c:v>14378.072684746794</c:v>
                </c:pt>
                <c:pt idx="7305">
                  <c:v>0</c:v>
                </c:pt>
                <c:pt idx="7306">
                  <c:v>0</c:v>
                </c:pt>
                <c:pt idx="7307">
                  <c:v>13965.740281411603</c:v>
                </c:pt>
                <c:pt idx="7308">
                  <c:v>0</c:v>
                </c:pt>
                <c:pt idx="7309">
                  <c:v>14612.406923866611</c:v>
                </c:pt>
                <c:pt idx="7310">
                  <c:v>0</c:v>
                </c:pt>
                <c:pt idx="7311">
                  <c:v>0</c:v>
                </c:pt>
                <c:pt idx="7312">
                  <c:v>14033.971200633023</c:v>
                </c:pt>
                <c:pt idx="7313">
                  <c:v>0</c:v>
                </c:pt>
                <c:pt idx="7314">
                  <c:v>14232.685649707128</c:v>
                </c:pt>
                <c:pt idx="7315">
                  <c:v>0</c:v>
                </c:pt>
                <c:pt idx="7316">
                  <c:v>15465.071526016323</c:v>
                </c:pt>
                <c:pt idx="7317">
                  <c:v>0</c:v>
                </c:pt>
                <c:pt idx="7318">
                  <c:v>13412.083983595599</c:v>
                </c:pt>
                <c:pt idx="7319">
                  <c:v>0</c:v>
                </c:pt>
                <c:pt idx="7320">
                  <c:v>12883.139877854484</c:v>
                </c:pt>
                <c:pt idx="7321" formatCode="General">
                  <c:v>0</c:v>
                </c:pt>
                <c:pt idx="7322">
                  <c:v>0</c:v>
                </c:pt>
                <c:pt idx="7323" formatCode="General">
                  <c:v>0</c:v>
                </c:pt>
                <c:pt idx="7324" formatCode="General">
                  <c:v>0</c:v>
                </c:pt>
                <c:pt idx="7325" formatCode="General">
                  <c:v>0</c:v>
                </c:pt>
                <c:pt idx="7326">
                  <c:v>13623.568163487478</c:v>
                </c:pt>
                <c:pt idx="7327" formatCode="General">
                  <c:v>0</c:v>
                </c:pt>
                <c:pt idx="7328">
                  <c:v>15705.550796658552</c:v>
                </c:pt>
                <c:pt idx="7329">
                  <c:v>0</c:v>
                </c:pt>
                <c:pt idx="7330">
                  <c:v>0</c:v>
                </c:pt>
                <c:pt idx="7331">
                  <c:v>15074.157332438703</c:v>
                </c:pt>
                <c:pt idx="7332" formatCode="General">
                  <c:v>0</c:v>
                </c:pt>
                <c:pt idx="7333">
                  <c:v>15649.009827422953</c:v>
                </c:pt>
                <c:pt idx="7334" formatCode="General">
                  <c:v>0</c:v>
                </c:pt>
                <c:pt idx="7335" formatCode="General">
                  <c:v>0</c:v>
                </c:pt>
                <c:pt idx="7336">
                  <c:v>15423.9639764903</c:v>
                </c:pt>
                <c:pt idx="7337">
                  <c:v>0</c:v>
                </c:pt>
                <c:pt idx="7338">
                  <c:v>14406.180536232991</c:v>
                </c:pt>
                <c:pt idx="7339">
                  <c:v>0</c:v>
                </c:pt>
                <c:pt idx="7340">
                  <c:v>15877.542519798419</c:v>
                </c:pt>
                <c:pt idx="7341" formatCode="General">
                  <c:v>0</c:v>
                </c:pt>
                <c:pt idx="7342">
                  <c:v>14853.207965608104</c:v>
                </c:pt>
                <c:pt idx="7343" formatCode="General">
                  <c:v>0</c:v>
                </c:pt>
                <c:pt idx="7344">
                  <c:v>13561.732462137732</c:v>
                </c:pt>
                <c:pt idx="7345">
                  <c:v>0</c:v>
                </c:pt>
                <c:pt idx="7346">
                  <c:v>0</c:v>
                </c:pt>
                <c:pt idx="7347">
                  <c:v>0</c:v>
                </c:pt>
                <c:pt idx="7348">
                  <c:v>0</c:v>
                </c:pt>
                <c:pt idx="7349">
                  <c:v>0</c:v>
                </c:pt>
                <c:pt idx="7350">
                  <c:v>13861.934357476432</c:v>
                </c:pt>
                <c:pt idx="7351">
                  <c:v>0</c:v>
                </c:pt>
                <c:pt idx="7352">
                  <c:v>15408.57083645129</c:v>
                </c:pt>
                <c:pt idx="7353">
                  <c:v>0</c:v>
                </c:pt>
                <c:pt idx="7354">
                  <c:v>0</c:v>
                </c:pt>
                <c:pt idx="7355">
                  <c:v>15635.095879347475</c:v>
                </c:pt>
                <c:pt idx="7356">
                  <c:v>0</c:v>
                </c:pt>
                <c:pt idx="7357">
                  <c:v>15745.81394808744</c:v>
                </c:pt>
                <c:pt idx="7358">
                  <c:v>0</c:v>
                </c:pt>
                <c:pt idx="7359">
                  <c:v>0</c:v>
                </c:pt>
                <c:pt idx="7360">
                  <c:v>15504.51846793107</c:v>
                </c:pt>
                <c:pt idx="7361">
                  <c:v>0</c:v>
                </c:pt>
                <c:pt idx="7362">
                  <c:v>15181.508508905757</c:v>
                </c:pt>
                <c:pt idx="7363">
                  <c:v>0</c:v>
                </c:pt>
                <c:pt idx="7364">
                  <c:v>16010.305273063967</c:v>
                </c:pt>
                <c:pt idx="7365">
                  <c:v>0</c:v>
                </c:pt>
                <c:pt idx="7366">
                  <c:v>14871.908649250247</c:v>
                </c:pt>
                <c:pt idx="7367">
                  <c:v>0</c:v>
                </c:pt>
                <c:pt idx="7368">
                  <c:v>13789.574132080124</c:v>
                </c:pt>
                <c:pt idx="7369" formatCode="General">
                  <c:v>0</c:v>
                </c:pt>
                <c:pt idx="7370">
                  <c:v>0</c:v>
                </c:pt>
                <c:pt idx="7371" formatCode="General">
                  <c:v>0</c:v>
                </c:pt>
                <c:pt idx="7372" formatCode="General">
                  <c:v>0</c:v>
                </c:pt>
                <c:pt idx="7373" formatCode="General">
                  <c:v>0</c:v>
                </c:pt>
                <c:pt idx="7374">
                  <c:v>14383.259618997885</c:v>
                </c:pt>
                <c:pt idx="7375" formatCode="General">
                  <c:v>0</c:v>
                </c:pt>
                <c:pt idx="7376">
                  <c:v>15830.728443235485</c:v>
                </c:pt>
                <c:pt idx="7377">
                  <c:v>0</c:v>
                </c:pt>
                <c:pt idx="7378">
                  <c:v>0</c:v>
                </c:pt>
                <c:pt idx="7379">
                  <c:v>16041.128350887382</c:v>
                </c:pt>
                <c:pt idx="7380" formatCode="General">
                  <c:v>0</c:v>
                </c:pt>
                <c:pt idx="7381">
                  <c:v>16133.430575077742</c:v>
                </c:pt>
                <c:pt idx="7382" formatCode="General">
                  <c:v>0</c:v>
                </c:pt>
                <c:pt idx="7383" formatCode="General">
                  <c:v>0</c:v>
                </c:pt>
                <c:pt idx="7384">
                  <c:v>15248.50000451161</c:v>
                </c:pt>
                <c:pt idx="7385">
                  <c:v>0</c:v>
                </c:pt>
                <c:pt idx="7386">
                  <c:v>15660.875811878061</c:v>
                </c:pt>
                <c:pt idx="7387">
                  <c:v>0</c:v>
                </c:pt>
                <c:pt idx="7388">
                  <c:v>16239.088436946779</c:v>
                </c:pt>
                <c:pt idx="7389" formatCode="General">
                  <c:v>0</c:v>
                </c:pt>
                <c:pt idx="7390">
                  <c:v>15879.803497484294</c:v>
                </c:pt>
                <c:pt idx="7391" formatCode="General">
                  <c:v>0</c:v>
                </c:pt>
                <c:pt idx="7392">
                  <c:v>13326.811166048197</c:v>
                </c:pt>
                <c:pt idx="7393">
                  <c:v>0</c:v>
                </c:pt>
                <c:pt idx="7394">
                  <c:v>0</c:v>
                </c:pt>
                <c:pt idx="7395">
                  <c:v>0</c:v>
                </c:pt>
                <c:pt idx="7396">
                  <c:v>0</c:v>
                </c:pt>
                <c:pt idx="7397">
                  <c:v>0</c:v>
                </c:pt>
                <c:pt idx="7398">
                  <c:v>14179.144213983613</c:v>
                </c:pt>
                <c:pt idx="7399">
                  <c:v>0</c:v>
                </c:pt>
                <c:pt idx="7400">
                  <c:v>15991.420177734433</c:v>
                </c:pt>
                <c:pt idx="7401">
                  <c:v>0</c:v>
                </c:pt>
                <c:pt idx="7402">
                  <c:v>0</c:v>
                </c:pt>
                <c:pt idx="7403">
                  <c:v>15853.6026053189</c:v>
                </c:pt>
                <c:pt idx="7404">
                  <c:v>0</c:v>
                </c:pt>
                <c:pt idx="7405">
                  <c:v>15608.571175328039</c:v>
                </c:pt>
                <c:pt idx="7406">
                  <c:v>0</c:v>
                </c:pt>
                <c:pt idx="7407">
                  <c:v>0</c:v>
                </c:pt>
                <c:pt idx="7408">
                  <c:v>15819.242833914243</c:v>
                </c:pt>
                <c:pt idx="7409">
                  <c:v>0</c:v>
                </c:pt>
                <c:pt idx="7410">
                  <c:v>15006.485919236551</c:v>
                </c:pt>
                <c:pt idx="7411">
                  <c:v>0</c:v>
                </c:pt>
                <c:pt idx="7412">
                  <c:v>16116.43530060103</c:v>
                </c:pt>
                <c:pt idx="7413">
                  <c:v>0</c:v>
                </c:pt>
                <c:pt idx="7414">
                  <c:v>15316.464902867401</c:v>
                </c:pt>
                <c:pt idx="7415">
                  <c:v>0</c:v>
                </c:pt>
                <c:pt idx="7416">
                  <c:v>13761.269196014096</c:v>
                </c:pt>
                <c:pt idx="7417" formatCode="General">
                  <c:v>0</c:v>
                </c:pt>
                <c:pt idx="7418">
                  <c:v>0</c:v>
                </c:pt>
                <c:pt idx="7419" formatCode="General">
                  <c:v>0</c:v>
                </c:pt>
                <c:pt idx="7420" formatCode="General">
                  <c:v>0</c:v>
                </c:pt>
                <c:pt idx="7421" formatCode="General">
                  <c:v>0</c:v>
                </c:pt>
                <c:pt idx="7422">
                  <c:v>13413.909392177235</c:v>
                </c:pt>
                <c:pt idx="7423" formatCode="General">
                  <c:v>0</c:v>
                </c:pt>
                <c:pt idx="7424">
                  <c:v>14084.563628496408</c:v>
                </c:pt>
                <c:pt idx="7425">
                  <c:v>0</c:v>
                </c:pt>
                <c:pt idx="7426">
                  <c:v>0</c:v>
                </c:pt>
                <c:pt idx="7427">
                  <c:v>15078.809470472792</c:v>
                </c:pt>
                <c:pt idx="7428" formatCode="General">
                  <c:v>0</c:v>
                </c:pt>
                <c:pt idx="7429">
                  <c:v>14854.89857928271</c:v>
                </c:pt>
                <c:pt idx="7430" formatCode="General">
                  <c:v>0</c:v>
                </c:pt>
                <c:pt idx="7431" formatCode="General">
                  <c:v>0</c:v>
                </c:pt>
                <c:pt idx="7432">
                  <c:v>15140.494170886866</c:v>
                </c:pt>
                <c:pt idx="7433">
                  <c:v>0</c:v>
                </c:pt>
                <c:pt idx="7434">
                  <c:v>14765.47330007796</c:v>
                </c:pt>
                <c:pt idx="7435">
                  <c:v>0</c:v>
                </c:pt>
                <c:pt idx="7436">
                  <c:v>15658.942670485001</c:v>
                </c:pt>
                <c:pt idx="7437" formatCode="General">
                  <c:v>0</c:v>
                </c:pt>
                <c:pt idx="7438">
                  <c:v>14156.631777563987</c:v>
                </c:pt>
                <c:pt idx="7439" formatCode="General">
                  <c:v>0</c:v>
                </c:pt>
                <c:pt idx="7440">
                  <c:v>12862.945054248468</c:v>
                </c:pt>
                <c:pt idx="7441">
                  <c:v>0</c:v>
                </c:pt>
                <c:pt idx="7442">
                  <c:v>0</c:v>
                </c:pt>
                <c:pt idx="7443">
                  <c:v>0</c:v>
                </c:pt>
                <c:pt idx="7444">
                  <c:v>0</c:v>
                </c:pt>
                <c:pt idx="7445">
                  <c:v>0</c:v>
                </c:pt>
                <c:pt idx="7446">
                  <c:v>13153.934012080268</c:v>
                </c:pt>
                <c:pt idx="7447">
                  <c:v>0</c:v>
                </c:pt>
                <c:pt idx="7448">
                  <c:v>13804.771152622539</c:v>
                </c:pt>
                <c:pt idx="7449">
                  <c:v>0</c:v>
                </c:pt>
                <c:pt idx="7450">
                  <c:v>0</c:v>
                </c:pt>
                <c:pt idx="7451">
                  <c:v>14654.172028026009</c:v>
                </c:pt>
                <c:pt idx="7452">
                  <c:v>0</c:v>
                </c:pt>
                <c:pt idx="7453">
                  <c:v>14439.66098068023</c:v>
                </c:pt>
                <c:pt idx="7454">
                  <c:v>0</c:v>
                </c:pt>
                <c:pt idx="7455">
                  <c:v>0</c:v>
                </c:pt>
                <c:pt idx="7456">
                  <c:v>14101.309140377616</c:v>
                </c:pt>
                <c:pt idx="7457">
                  <c:v>0</c:v>
                </c:pt>
                <c:pt idx="7458">
                  <c:v>14571.570073022602</c:v>
                </c:pt>
                <c:pt idx="7459">
                  <c:v>0</c:v>
                </c:pt>
                <c:pt idx="7460">
                  <c:v>15947.088377553457</c:v>
                </c:pt>
                <c:pt idx="7461">
                  <c:v>0</c:v>
                </c:pt>
                <c:pt idx="7462">
                  <c:v>14809.814564481174</c:v>
                </c:pt>
                <c:pt idx="7463">
                  <c:v>0</c:v>
                </c:pt>
                <c:pt idx="7464">
                  <c:v>13354.576482107339</c:v>
                </c:pt>
                <c:pt idx="7465" formatCode="General">
                  <c:v>0</c:v>
                </c:pt>
                <c:pt idx="7466">
                  <c:v>0</c:v>
                </c:pt>
                <c:pt idx="7467" formatCode="General">
                  <c:v>0</c:v>
                </c:pt>
                <c:pt idx="7468" formatCode="General">
                  <c:v>0</c:v>
                </c:pt>
                <c:pt idx="7469" formatCode="General">
                  <c:v>0</c:v>
                </c:pt>
                <c:pt idx="7470">
                  <c:v>13638.191778592371</c:v>
                </c:pt>
                <c:pt idx="7471" formatCode="General">
                  <c:v>0</c:v>
                </c:pt>
                <c:pt idx="7472">
                  <c:v>15747.096802185619</c:v>
                </c:pt>
                <c:pt idx="7473">
                  <c:v>0</c:v>
                </c:pt>
                <c:pt idx="7474">
                  <c:v>0</c:v>
                </c:pt>
                <c:pt idx="7475">
                  <c:v>15664.28144342853</c:v>
                </c:pt>
                <c:pt idx="7476" formatCode="General">
                  <c:v>0</c:v>
                </c:pt>
                <c:pt idx="7477">
                  <c:v>15913.407077966738</c:v>
                </c:pt>
                <c:pt idx="7478" formatCode="General">
                  <c:v>0</c:v>
                </c:pt>
                <c:pt idx="7479" formatCode="General">
                  <c:v>0</c:v>
                </c:pt>
                <c:pt idx="7480">
                  <c:v>15583.990402604402</c:v>
                </c:pt>
                <c:pt idx="7481">
                  <c:v>0</c:v>
                </c:pt>
                <c:pt idx="7482">
                  <c:v>15442.734324634506</c:v>
                </c:pt>
                <c:pt idx="7483">
                  <c:v>0</c:v>
                </c:pt>
                <c:pt idx="7484">
                  <c:v>16537.985439923235</c:v>
                </c:pt>
                <c:pt idx="7485" formatCode="General">
                  <c:v>0</c:v>
                </c:pt>
                <c:pt idx="7486">
                  <c:v>15325.939259713292</c:v>
                </c:pt>
                <c:pt idx="7487" formatCode="General">
                  <c:v>0</c:v>
                </c:pt>
                <c:pt idx="7488">
                  <c:v>13532.622818388108</c:v>
                </c:pt>
                <c:pt idx="7489">
                  <c:v>0</c:v>
                </c:pt>
                <c:pt idx="7490">
                  <c:v>0</c:v>
                </c:pt>
                <c:pt idx="7491">
                  <c:v>0</c:v>
                </c:pt>
                <c:pt idx="7492">
                  <c:v>0</c:v>
                </c:pt>
                <c:pt idx="7493">
                  <c:v>0</c:v>
                </c:pt>
                <c:pt idx="7494">
                  <c:v>14090.202479921505</c:v>
                </c:pt>
                <c:pt idx="7495">
                  <c:v>0</c:v>
                </c:pt>
                <c:pt idx="7496">
                  <c:v>15962.044514365152</c:v>
                </c:pt>
                <c:pt idx="7497">
                  <c:v>0</c:v>
                </c:pt>
                <c:pt idx="7498">
                  <c:v>0</c:v>
                </c:pt>
                <c:pt idx="7499">
                  <c:v>16030.836228644261</c:v>
                </c:pt>
                <c:pt idx="7500">
                  <c:v>0</c:v>
                </c:pt>
                <c:pt idx="7501">
                  <c:v>16288.324679425039</c:v>
                </c:pt>
                <c:pt idx="7502">
                  <c:v>0</c:v>
                </c:pt>
                <c:pt idx="7503">
                  <c:v>0</c:v>
                </c:pt>
                <c:pt idx="7504">
                  <c:v>16063.517888186823</c:v>
                </c:pt>
                <c:pt idx="7505">
                  <c:v>0</c:v>
                </c:pt>
                <c:pt idx="7506">
                  <c:v>15522.640548395142</c:v>
                </c:pt>
                <c:pt idx="7507">
                  <c:v>0</c:v>
                </c:pt>
                <c:pt idx="7508">
                  <c:v>16918.56009346975</c:v>
                </c:pt>
                <c:pt idx="7509">
                  <c:v>0</c:v>
                </c:pt>
                <c:pt idx="7510">
                  <c:v>15068.368456597364</c:v>
                </c:pt>
                <c:pt idx="7511">
                  <c:v>0</c:v>
                </c:pt>
                <c:pt idx="7512">
                  <c:v>13495.28853176474</c:v>
                </c:pt>
                <c:pt idx="7513" formatCode="General">
                  <c:v>0</c:v>
                </c:pt>
                <c:pt idx="7514">
                  <c:v>0</c:v>
                </c:pt>
                <c:pt idx="7515" formatCode="General">
                  <c:v>0</c:v>
                </c:pt>
                <c:pt idx="7516" formatCode="General">
                  <c:v>0</c:v>
                </c:pt>
                <c:pt idx="7517" formatCode="General">
                  <c:v>0</c:v>
                </c:pt>
                <c:pt idx="7518">
                  <c:v>14069.327193705431</c:v>
                </c:pt>
                <c:pt idx="7519" formatCode="General">
                  <c:v>0</c:v>
                </c:pt>
                <c:pt idx="7520">
                  <c:v>15785.093025718123</c:v>
                </c:pt>
                <c:pt idx="7521">
                  <c:v>0</c:v>
                </c:pt>
                <c:pt idx="7522">
                  <c:v>0</c:v>
                </c:pt>
                <c:pt idx="7523">
                  <c:v>15739.025567727283</c:v>
                </c:pt>
                <c:pt idx="7524" formatCode="General">
                  <c:v>0</c:v>
                </c:pt>
                <c:pt idx="7525">
                  <c:v>16312.110982195381</c:v>
                </c:pt>
                <c:pt idx="7526" formatCode="General">
                  <c:v>0</c:v>
                </c:pt>
                <c:pt idx="7527" formatCode="General">
                  <c:v>0</c:v>
                </c:pt>
                <c:pt idx="7528">
                  <c:v>15746.65424077713</c:v>
                </c:pt>
                <c:pt idx="7529">
                  <c:v>0</c:v>
                </c:pt>
                <c:pt idx="7530">
                  <c:v>15718.84791092862</c:v>
                </c:pt>
                <c:pt idx="7531">
                  <c:v>0</c:v>
                </c:pt>
                <c:pt idx="7532">
                  <c:v>16675.823686074404</c:v>
                </c:pt>
                <c:pt idx="7533" formatCode="General">
                  <c:v>0</c:v>
                </c:pt>
                <c:pt idx="7534">
                  <c:v>15473.139604045435</c:v>
                </c:pt>
                <c:pt idx="7535" formatCode="General">
                  <c:v>0</c:v>
                </c:pt>
                <c:pt idx="7536">
                  <c:v>13302.423235665308</c:v>
                </c:pt>
                <c:pt idx="7537">
                  <c:v>0</c:v>
                </c:pt>
                <c:pt idx="7538">
                  <c:v>0</c:v>
                </c:pt>
                <c:pt idx="7539">
                  <c:v>0</c:v>
                </c:pt>
                <c:pt idx="7540">
                  <c:v>0</c:v>
                </c:pt>
                <c:pt idx="7541">
                  <c:v>0</c:v>
                </c:pt>
                <c:pt idx="7542">
                  <c:v>13993.27452348919</c:v>
                </c:pt>
                <c:pt idx="7543">
                  <c:v>0</c:v>
                </c:pt>
                <c:pt idx="7544">
                  <c:v>15869.180075765034</c:v>
                </c:pt>
                <c:pt idx="7545">
                  <c:v>0</c:v>
                </c:pt>
                <c:pt idx="7546">
                  <c:v>0</c:v>
                </c:pt>
                <c:pt idx="7547">
                  <c:v>16249.710935977684</c:v>
                </c:pt>
                <c:pt idx="7548">
                  <c:v>0</c:v>
                </c:pt>
                <c:pt idx="7549">
                  <c:v>16992.845430051155</c:v>
                </c:pt>
                <c:pt idx="7550">
                  <c:v>0</c:v>
                </c:pt>
                <c:pt idx="7551">
                  <c:v>0</c:v>
                </c:pt>
                <c:pt idx="7552">
                  <c:v>16167.463465514804</c:v>
                </c:pt>
                <c:pt idx="7553">
                  <c:v>0</c:v>
                </c:pt>
                <c:pt idx="7554">
                  <c:v>15283.618838020018</c:v>
                </c:pt>
                <c:pt idx="7555">
                  <c:v>0</c:v>
                </c:pt>
                <c:pt idx="7556">
                  <c:v>16219.748750099545</c:v>
                </c:pt>
                <c:pt idx="7557">
                  <c:v>0</c:v>
                </c:pt>
                <c:pt idx="7558">
                  <c:v>14788.037891504442</c:v>
                </c:pt>
                <c:pt idx="7559">
                  <c:v>0</c:v>
                </c:pt>
                <c:pt idx="7560">
                  <c:v>13843.592333669127</c:v>
                </c:pt>
                <c:pt idx="7561" formatCode="General">
                  <c:v>0</c:v>
                </c:pt>
                <c:pt idx="7562">
                  <c:v>0</c:v>
                </c:pt>
                <c:pt idx="7563" formatCode="General">
                  <c:v>0</c:v>
                </c:pt>
                <c:pt idx="7564" formatCode="General">
                  <c:v>0</c:v>
                </c:pt>
                <c:pt idx="7565" formatCode="General">
                  <c:v>0</c:v>
                </c:pt>
                <c:pt idx="7566">
                  <c:v>14285.337052974781</c:v>
                </c:pt>
                <c:pt idx="7567" formatCode="General">
                  <c:v>0</c:v>
                </c:pt>
                <c:pt idx="7568">
                  <c:v>15865.38194508756</c:v>
                </c:pt>
                <c:pt idx="7569">
                  <c:v>0</c:v>
                </c:pt>
                <c:pt idx="7570">
                  <c:v>0</c:v>
                </c:pt>
                <c:pt idx="7571">
                  <c:v>16293.372585207006</c:v>
                </c:pt>
                <c:pt idx="7572" formatCode="General">
                  <c:v>0</c:v>
                </c:pt>
                <c:pt idx="7573">
                  <c:v>15684.042329917762</c:v>
                </c:pt>
                <c:pt idx="7574" formatCode="General">
                  <c:v>0</c:v>
                </c:pt>
                <c:pt idx="7575" formatCode="General">
                  <c:v>0</c:v>
                </c:pt>
                <c:pt idx="7576">
                  <c:v>16083.663107543842</c:v>
                </c:pt>
                <c:pt idx="7577">
                  <c:v>0</c:v>
                </c:pt>
                <c:pt idx="7578">
                  <c:v>14672.12833250368</c:v>
                </c:pt>
                <c:pt idx="7579">
                  <c:v>0</c:v>
                </c:pt>
                <c:pt idx="7580">
                  <c:v>16244.649014788423</c:v>
                </c:pt>
                <c:pt idx="7581" formatCode="General">
                  <c:v>0</c:v>
                </c:pt>
                <c:pt idx="7582">
                  <c:v>15577.570869126343</c:v>
                </c:pt>
                <c:pt idx="7583" formatCode="General">
                  <c:v>0</c:v>
                </c:pt>
                <c:pt idx="7584">
                  <c:v>13419.284095718947</c:v>
                </c:pt>
                <c:pt idx="7585">
                  <c:v>0</c:v>
                </c:pt>
                <c:pt idx="7586">
                  <c:v>0</c:v>
                </c:pt>
                <c:pt idx="7587">
                  <c:v>0</c:v>
                </c:pt>
                <c:pt idx="7588">
                  <c:v>0</c:v>
                </c:pt>
                <c:pt idx="7589">
                  <c:v>0</c:v>
                </c:pt>
                <c:pt idx="7590">
                  <c:v>13679.670457056151</c:v>
                </c:pt>
                <c:pt idx="7591">
                  <c:v>0</c:v>
                </c:pt>
                <c:pt idx="7592">
                  <c:v>14719.48020397164</c:v>
                </c:pt>
                <c:pt idx="7593">
                  <c:v>0</c:v>
                </c:pt>
                <c:pt idx="7594">
                  <c:v>0</c:v>
                </c:pt>
                <c:pt idx="7595">
                  <c:v>15829.607006159888</c:v>
                </c:pt>
                <c:pt idx="7596">
                  <c:v>0</c:v>
                </c:pt>
                <c:pt idx="7597">
                  <c:v>14913.61050282925</c:v>
                </c:pt>
                <c:pt idx="7598">
                  <c:v>0</c:v>
                </c:pt>
                <c:pt idx="7599">
                  <c:v>0</c:v>
                </c:pt>
                <c:pt idx="7600">
                  <c:v>14754.972933943291</c:v>
                </c:pt>
                <c:pt idx="7601">
                  <c:v>0</c:v>
                </c:pt>
                <c:pt idx="7602">
                  <c:v>14641.218851024729</c:v>
                </c:pt>
                <c:pt idx="7603">
                  <c:v>0</c:v>
                </c:pt>
                <c:pt idx="7604">
                  <c:v>16198.596885968045</c:v>
                </c:pt>
                <c:pt idx="7605">
                  <c:v>0</c:v>
                </c:pt>
                <c:pt idx="7606">
                  <c:v>14408.101699316449</c:v>
                </c:pt>
                <c:pt idx="7607">
                  <c:v>0</c:v>
                </c:pt>
                <c:pt idx="7608">
                  <c:v>13042.975464047626</c:v>
                </c:pt>
                <c:pt idx="7609" formatCode="General">
                  <c:v>0</c:v>
                </c:pt>
                <c:pt idx="7610">
                  <c:v>0</c:v>
                </c:pt>
                <c:pt idx="7611" formatCode="General">
                  <c:v>0</c:v>
                </c:pt>
                <c:pt idx="7612" formatCode="General">
                  <c:v>0</c:v>
                </c:pt>
                <c:pt idx="7613" formatCode="General">
                  <c:v>0</c:v>
                </c:pt>
                <c:pt idx="7614">
                  <c:v>13177.463209633206</c:v>
                </c:pt>
                <c:pt idx="7615" formatCode="General">
                  <c:v>0</c:v>
                </c:pt>
                <c:pt idx="7616">
                  <c:v>14646.340161904098</c:v>
                </c:pt>
                <c:pt idx="7617">
                  <c:v>0</c:v>
                </c:pt>
                <c:pt idx="7618">
                  <c:v>0</c:v>
                </c:pt>
                <c:pt idx="7619">
                  <c:v>14983.652848753874</c:v>
                </c:pt>
                <c:pt idx="7620" formatCode="General">
                  <c:v>0</c:v>
                </c:pt>
                <c:pt idx="7621">
                  <c:v>14939.252306130889</c:v>
                </c:pt>
                <c:pt idx="7622" formatCode="General">
                  <c:v>0</c:v>
                </c:pt>
                <c:pt idx="7623" formatCode="General">
                  <c:v>0</c:v>
                </c:pt>
                <c:pt idx="7624">
                  <c:v>14632.446453703693</c:v>
                </c:pt>
                <c:pt idx="7625">
                  <c:v>0</c:v>
                </c:pt>
                <c:pt idx="7626">
                  <c:v>14380.07449222286</c:v>
                </c:pt>
                <c:pt idx="7627">
                  <c:v>0</c:v>
                </c:pt>
                <c:pt idx="7628">
                  <c:v>15836.285656803095</c:v>
                </c:pt>
                <c:pt idx="7629" formatCode="General">
                  <c:v>0</c:v>
                </c:pt>
                <c:pt idx="7630">
                  <c:v>13828.976509641447</c:v>
                </c:pt>
                <c:pt idx="7631" formatCode="General">
                  <c:v>0</c:v>
                </c:pt>
                <c:pt idx="7632">
                  <c:v>12998.620018217158</c:v>
                </c:pt>
                <c:pt idx="7633">
                  <c:v>0</c:v>
                </c:pt>
                <c:pt idx="7634">
                  <c:v>0</c:v>
                </c:pt>
                <c:pt idx="7635">
                  <c:v>0</c:v>
                </c:pt>
                <c:pt idx="7636">
                  <c:v>0</c:v>
                </c:pt>
                <c:pt idx="7637">
                  <c:v>0</c:v>
                </c:pt>
                <c:pt idx="7638">
                  <c:v>13679.660142178047</c:v>
                </c:pt>
                <c:pt idx="7639">
                  <c:v>0</c:v>
                </c:pt>
                <c:pt idx="7640">
                  <c:v>16044.71597256464</c:v>
                </c:pt>
                <c:pt idx="7641">
                  <c:v>0</c:v>
                </c:pt>
                <c:pt idx="7642">
                  <c:v>0</c:v>
                </c:pt>
                <c:pt idx="7643">
                  <c:v>16808.278581643608</c:v>
                </c:pt>
                <c:pt idx="7644">
                  <c:v>0</c:v>
                </c:pt>
                <c:pt idx="7645">
                  <c:v>16338.539189355108</c:v>
                </c:pt>
                <c:pt idx="7646">
                  <c:v>0</c:v>
                </c:pt>
                <c:pt idx="7647">
                  <c:v>0</c:v>
                </c:pt>
                <c:pt idx="7648">
                  <c:v>16472.377843553655</c:v>
                </c:pt>
                <c:pt idx="7649">
                  <c:v>0</c:v>
                </c:pt>
                <c:pt idx="7650">
                  <c:v>15729.623995081702</c:v>
                </c:pt>
                <c:pt idx="7651">
                  <c:v>0</c:v>
                </c:pt>
                <c:pt idx="7652">
                  <c:v>16832.681952582752</c:v>
                </c:pt>
                <c:pt idx="7653">
                  <c:v>0</c:v>
                </c:pt>
                <c:pt idx="7654">
                  <c:v>15223.793091073385</c:v>
                </c:pt>
                <c:pt idx="7655">
                  <c:v>0</c:v>
                </c:pt>
                <c:pt idx="7656">
                  <c:v>13810.492145931412</c:v>
                </c:pt>
                <c:pt idx="7657" formatCode="General">
                  <c:v>0</c:v>
                </c:pt>
                <c:pt idx="7658">
                  <c:v>0</c:v>
                </c:pt>
                <c:pt idx="7659" formatCode="General">
                  <c:v>0</c:v>
                </c:pt>
                <c:pt idx="7660" formatCode="General">
                  <c:v>0</c:v>
                </c:pt>
                <c:pt idx="7661" formatCode="General">
                  <c:v>0</c:v>
                </c:pt>
                <c:pt idx="7662">
                  <c:v>14084.12572016627</c:v>
                </c:pt>
                <c:pt idx="7663" formatCode="General">
                  <c:v>0</c:v>
                </c:pt>
                <c:pt idx="7664">
                  <c:v>16059.193622686749</c:v>
                </c:pt>
                <c:pt idx="7665">
                  <c:v>0</c:v>
                </c:pt>
                <c:pt idx="7666">
                  <c:v>0</c:v>
                </c:pt>
                <c:pt idx="7667">
                  <c:v>16139.774576604388</c:v>
                </c:pt>
                <c:pt idx="7668" formatCode="General">
                  <c:v>0</c:v>
                </c:pt>
                <c:pt idx="7669">
                  <c:v>16343.374208422756</c:v>
                </c:pt>
                <c:pt idx="7670" formatCode="General">
                  <c:v>0</c:v>
                </c:pt>
                <c:pt idx="7671" formatCode="General">
                  <c:v>0</c:v>
                </c:pt>
                <c:pt idx="7672">
                  <c:v>15566.323724971542</c:v>
                </c:pt>
                <c:pt idx="7673">
                  <c:v>0</c:v>
                </c:pt>
                <c:pt idx="7674">
                  <c:v>15178.549520814369</c:v>
                </c:pt>
                <c:pt idx="7675">
                  <c:v>0</c:v>
                </c:pt>
                <c:pt idx="7676">
                  <c:v>16398.130376224704</c:v>
                </c:pt>
                <c:pt idx="7677" formatCode="General">
                  <c:v>0</c:v>
                </c:pt>
                <c:pt idx="7678">
                  <c:v>14518.144438878193</c:v>
                </c:pt>
                <c:pt idx="7679" formatCode="General">
                  <c:v>0</c:v>
                </c:pt>
                <c:pt idx="7680">
                  <c:v>13818.640622066838</c:v>
                </c:pt>
                <c:pt idx="7681">
                  <c:v>0</c:v>
                </c:pt>
                <c:pt idx="7682">
                  <c:v>0</c:v>
                </c:pt>
                <c:pt idx="7683">
                  <c:v>0</c:v>
                </c:pt>
                <c:pt idx="7684">
                  <c:v>0</c:v>
                </c:pt>
                <c:pt idx="7685">
                  <c:v>0</c:v>
                </c:pt>
                <c:pt idx="7686">
                  <c:v>15280.256158120725</c:v>
                </c:pt>
                <c:pt idx="7687">
                  <c:v>0</c:v>
                </c:pt>
                <c:pt idx="7688">
                  <c:v>15943.111800121369</c:v>
                </c:pt>
                <c:pt idx="7689">
                  <c:v>0</c:v>
                </c:pt>
                <c:pt idx="7690">
                  <c:v>0</c:v>
                </c:pt>
                <c:pt idx="7691">
                  <c:v>16656.827770487092</c:v>
                </c:pt>
                <c:pt idx="7692">
                  <c:v>0</c:v>
                </c:pt>
                <c:pt idx="7693">
                  <c:v>16030.813170275622</c:v>
                </c:pt>
                <c:pt idx="7694">
                  <c:v>0</c:v>
                </c:pt>
                <c:pt idx="7695">
                  <c:v>0</c:v>
                </c:pt>
                <c:pt idx="7696">
                  <c:v>16064.377305841208</c:v>
                </c:pt>
                <c:pt idx="7697">
                  <c:v>0</c:v>
                </c:pt>
                <c:pt idx="7698">
                  <c:v>15682.616813424229</c:v>
                </c:pt>
                <c:pt idx="7699">
                  <c:v>0</c:v>
                </c:pt>
                <c:pt idx="7700">
                  <c:v>16057.992883033203</c:v>
                </c:pt>
                <c:pt idx="7701">
                  <c:v>0</c:v>
                </c:pt>
                <c:pt idx="7702">
                  <c:v>15211.783868419509</c:v>
                </c:pt>
                <c:pt idx="7703">
                  <c:v>0</c:v>
                </c:pt>
                <c:pt idx="7704">
                  <c:v>13521.714205063399</c:v>
                </c:pt>
                <c:pt idx="7705" formatCode="General">
                  <c:v>0</c:v>
                </c:pt>
                <c:pt idx="7706">
                  <c:v>0</c:v>
                </c:pt>
                <c:pt idx="7707" formatCode="General">
                  <c:v>0</c:v>
                </c:pt>
                <c:pt idx="7708" formatCode="General">
                  <c:v>0</c:v>
                </c:pt>
                <c:pt idx="7709" formatCode="General">
                  <c:v>0</c:v>
                </c:pt>
                <c:pt idx="7710">
                  <c:v>14289.906392765079</c:v>
                </c:pt>
                <c:pt idx="7711" formatCode="General">
                  <c:v>0</c:v>
                </c:pt>
                <c:pt idx="7712">
                  <c:v>14892.434191204926</c:v>
                </c:pt>
                <c:pt idx="7713">
                  <c:v>0</c:v>
                </c:pt>
                <c:pt idx="7714">
                  <c:v>0</c:v>
                </c:pt>
                <c:pt idx="7715">
                  <c:v>15693.858578201514</c:v>
                </c:pt>
                <c:pt idx="7716" formatCode="General">
                  <c:v>0</c:v>
                </c:pt>
                <c:pt idx="7717">
                  <c:v>15636.373980564094</c:v>
                </c:pt>
                <c:pt idx="7718" formatCode="General">
                  <c:v>0</c:v>
                </c:pt>
                <c:pt idx="7719" formatCode="General">
                  <c:v>0</c:v>
                </c:pt>
                <c:pt idx="7720">
                  <c:v>15445.668040144355</c:v>
                </c:pt>
                <c:pt idx="7721">
                  <c:v>0</c:v>
                </c:pt>
                <c:pt idx="7722">
                  <c:v>15297.219273595045</c:v>
                </c:pt>
                <c:pt idx="7723">
                  <c:v>0</c:v>
                </c:pt>
                <c:pt idx="7724">
                  <c:v>16414.036475252949</c:v>
                </c:pt>
                <c:pt idx="7725" formatCode="General">
                  <c:v>0</c:v>
                </c:pt>
                <c:pt idx="7726">
                  <c:v>15058.884103358103</c:v>
                </c:pt>
                <c:pt idx="7727" formatCode="General">
                  <c:v>0</c:v>
                </c:pt>
                <c:pt idx="7728">
                  <c:v>13660.982809528461</c:v>
                </c:pt>
                <c:pt idx="7729">
                  <c:v>0</c:v>
                </c:pt>
                <c:pt idx="7730">
                  <c:v>0</c:v>
                </c:pt>
                <c:pt idx="7731">
                  <c:v>0</c:v>
                </c:pt>
                <c:pt idx="7732">
                  <c:v>0</c:v>
                </c:pt>
                <c:pt idx="7733">
                  <c:v>0</c:v>
                </c:pt>
                <c:pt idx="7734">
                  <c:v>13939.625798736972</c:v>
                </c:pt>
                <c:pt idx="7735">
                  <c:v>0</c:v>
                </c:pt>
                <c:pt idx="7736">
                  <c:v>15521.961014407594</c:v>
                </c:pt>
                <c:pt idx="7737">
                  <c:v>0</c:v>
                </c:pt>
                <c:pt idx="7738">
                  <c:v>0</c:v>
                </c:pt>
                <c:pt idx="7739">
                  <c:v>15771.257136131089</c:v>
                </c:pt>
                <c:pt idx="7740">
                  <c:v>0</c:v>
                </c:pt>
                <c:pt idx="7741">
                  <c:v>15829.347167872555</c:v>
                </c:pt>
                <c:pt idx="7742">
                  <c:v>0</c:v>
                </c:pt>
                <c:pt idx="7743">
                  <c:v>0</c:v>
                </c:pt>
                <c:pt idx="7744">
                  <c:v>16059.820270386143</c:v>
                </c:pt>
                <c:pt idx="7745">
                  <c:v>0</c:v>
                </c:pt>
                <c:pt idx="7746">
                  <c:v>15027.502563464957</c:v>
                </c:pt>
                <c:pt idx="7747">
                  <c:v>0</c:v>
                </c:pt>
                <c:pt idx="7748">
                  <c:v>15719.858340802253</c:v>
                </c:pt>
                <c:pt idx="7749">
                  <c:v>0</c:v>
                </c:pt>
                <c:pt idx="7750">
                  <c:v>14684.624800282534</c:v>
                </c:pt>
                <c:pt idx="7751">
                  <c:v>0</c:v>
                </c:pt>
                <c:pt idx="7752">
                  <c:v>13524.456905962785</c:v>
                </c:pt>
                <c:pt idx="7753" formatCode="General">
                  <c:v>0</c:v>
                </c:pt>
                <c:pt idx="7754">
                  <c:v>0</c:v>
                </c:pt>
                <c:pt idx="7755" formatCode="General">
                  <c:v>0</c:v>
                </c:pt>
                <c:pt idx="7756" formatCode="General">
                  <c:v>0</c:v>
                </c:pt>
                <c:pt idx="7757" formatCode="General">
                  <c:v>0</c:v>
                </c:pt>
                <c:pt idx="7758">
                  <c:v>13591.609925763023</c:v>
                </c:pt>
                <c:pt idx="7759" formatCode="General">
                  <c:v>0</c:v>
                </c:pt>
                <c:pt idx="7760">
                  <c:v>14364.266234192706</c:v>
                </c:pt>
                <c:pt idx="7761">
                  <c:v>0</c:v>
                </c:pt>
                <c:pt idx="7762">
                  <c:v>0</c:v>
                </c:pt>
                <c:pt idx="7763">
                  <c:v>14673.419329602353</c:v>
                </c:pt>
                <c:pt idx="7764" formatCode="General">
                  <c:v>0</c:v>
                </c:pt>
                <c:pt idx="7765">
                  <c:v>15186.8534550525</c:v>
                </c:pt>
                <c:pt idx="7766" formatCode="General">
                  <c:v>0</c:v>
                </c:pt>
                <c:pt idx="7767" formatCode="General">
                  <c:v>0</c:v>
                </c:pt>
                <c:pt idx="7768">
                  <c:v>14861.921576864304</c:v>
                </c:pt>
                <c:pt idx="7769">
                  <c:v>0</c:v>
                </c:pt>
                <c:pt idx="7770">
                  <c:v>14378.764920557811</c:v>
                </c:pt>
                <c:pt idx="7771">
                  <c:v>0</c:v>
                </c:pt>
                <c:pt idx="7772">
                  <c:v>15866.026183998865</c:v>
                </c:pt>
                <c:pt idx="7773" formatCode="General">
                  <c:v>0</c:v>
                </c:pt>
                <c:pt idx="7774">
                  <c:v>13902.64936198416</c:v>
                </c:pt>
                <c:pt idx="7775" formatCode="General">
                  <c:v>0</c:v>
                </c:pt>
                <c:pt idx="7776">
                  <c:v>13166.166930745587</c:v>
                </c:pt>
                <c:pt idx="7777">
                  <c:v>0</c:v>
                </c:pt>
                <c:pt idx="7778">
                  <c:v>0</c:v>
                </c:pt>
                <c:pt idx="7779">
                  <c:v>0</c:v>
                </c:pt>
                <c:pt idx="7780">
                  <c:v>0</c:v>
                </c:pt>
                <c:pt idx="7781">
                  <c:v>0</c:v>
                </c:pt>
                <c:pt idx="7782">
                  <c:v>13204.93880323222</c:v>
                </c:pt>
                <c:pt idx="7783">
                  <c:v>0</c:v>
                </c:pt>
                <c:pt idx="7784">
                  <c:v>13557.42529723609</c:v>
                </c:pt>
                <c:pt idx="7785">
                  <c:v>0</c:v>
                </c:pt>
                <c:pt idx="7786">
                  <c:v>0</c:v>
                </c:pt>
                <c:pt idx="7787">
                  <c:v>14790.255784618639</c:v>
                </c:pt>
                <c:pt idx="7788">
                  <c:v>0</c:v>
                </c:pt>
                <c:pt idx="7789">
                  <c:v>14168.142142289895</c:v>
                </c:pt>
                <c:pt idx="7790">
                  <c:v>0</c:v>
                </c:pt>
                <c:pt idx="7791">
                  <c:v>0</c:v>
                </c:pt>
                <c:pt idx="7792">
                  <c:v>14724.071447408385</c:v>
                </c:pt>
                <c:pt idx="7793">
                  <c:v>0</c:v>
                </c:pt>
                <c:pt idx="7794">
                  <c:v>14519.213489428657</c:v>
                </c:pt>
                <c:pt idx="7795">
                  <c:v>0</c:v>
                </c:pt>
                <c:pt idx="7796">
                  <c:v>15525.36921830376</c:v>
                </c:pt>
                <c:pt idx="7797">
                  <c:v>0</c:v>
                </c:pt>
                <c:pt idx="7798">
                  <c:v>13765.22592020889</c:v>
                </c:pt>
                <c:pt idx="7799">
                  <c:v>0</c:v>
                </c:pt>
                <c:pt idx="7800">
                  <c:v>13189.844700297714</c:v>
                </c:pt>
                <c:pt idx="7801" formatCode="General">
                  <c:v>0</c:v>
                </c:pt>
                <c:pt idx="7802">
                  <c:v>0</c:v>
                </c:pt>
                <c:pt idx="7803" formatCode="General">
                  <c:v>0</c:v>
                </c:pt>
                <c:pt idx="7804" formatCode="General">
                  <c:v>0</c:v>
                </c:pt>
                <c:pt idx="7805" formatCode="General">
                  <c:v>0</c:v>
                </c:pt>
                <c:pt idx="7806">
                  <c:v>13701.113778809628</c:v>
                </c:pt>
                <c:pt idx="7807" formatCode="General">
                  <c:v>0</c:v>
                </c:pt>
                <c:pt idx="7808">
                  <c:v>15648.757365560543</c:v>
                </c:pt>
                <c:pt idx="7809">
                  <c:v>0</c:v>
                </c:pt>
                <c:pt idx="7810">
                  <c:v>0</c:v>
                </c:pt>
                <c:pt idx="7811">
                  <c:v>15953.407757158697</c:v>
                </c:pt>
                <c:pt idx="7812" formatCode="General">
                  <c:v>0</c:v>
                </c:pt>
                <c:pt idx="7813">
                  <c:v>16204.949648342494</c:v>
                </c:pt>
                <c:pt idx="7814" formatCode="General">
                  <c:v>0</c:v>
                </c:pt>
                <c:pt idx="7815" formatCode="General">
                  <c:v>0</c:v>
                </c:pt>
                <c:pt idx="7816">
                  <c:v>15320.122858350089</c:v>
                </c:pt>
                <c:pt idx="7817">
                  <c:v>0</c:v>
                </c:pt>
                <c:pt idx="7818">
                  <c:v>15057.306120982365</c:v>
                </c:pt>
                <c:pt idx="7819">
                  <c:v>0</c:v>
                </c:pt>
                <c:pt idx="7820">
                  <c:v>15834.427830787205</c:v>
                </c:pt>
                <c:pt idx="7821" formatCode="General">
                  <c:v>0</c:v>
                </c:pt>
                <c:pt idx="7822">
                  <c:v>14711.133102416825</c:v>
                </c:pt>
                <c:pt idx="7823" formatCode="General">
                  <c:v>0</c:v>
                </c:pt>
                <c:pt idx="7824">
                  <c:v>12797.443036955614</c:v>
                </c:pt>
                <c:pt idx="7825">
                  <c:v>0</c:v>
                </c:pt>
                <c:pt idx="7826">
                  <c:v>0</c:v>
                </c:pt>
                <c:pt idx="7827">
                  <c:v>0</c:v>
                </c:pt>
                <c:pt idx="7828">
                  <c:v>0</c:v>
                </c:pt>
                <c:pt idx="7829">
                  <c:v>0</c:v>
                </c:pt>
                <c:pt idx="7830">
                  <c:v>13336.344275551583</c:v>
                </c:pt>
                <c:pt idx="7831">
                  <c:v>0</c:v>
                </c:pt>
                <c:pt idx="7832">
                  <c:v>14798.234178390892</c:v>
                </c:pt>
                <c:pt idx="7833">
                  <c:v>0</c:v>
                </c:pt>
                <c:pt idx="7834">
                  <c:v>0</c:v>
                </c:pt>
                <c:pt idx="7835">
                  <c:v>14986.047056179623</c:v>
                </c:pt>
                <c:pt idx="7836">
                  <c:v>0</c:v>
                </c:pt>
                <c:pt idx="7837">
                  <c:v>14682.957870783846</c:v>
                </c:pt>
                <c:pt idx="7838">
                  <c:v>0</c:v>
                </c:pt>
                <c:pt idx="7839">
                  <c:v>0</c:v>
                </c:pt>
                <c:pt idx="7840">
                  <c:v>15289.905893507817</c:v>
                </c:pt>
                <c:pt idx="7841">
                  <c:v>0</c:v>
                </c:pt>
                <c:pt idx="7842">
                  <c:v>14595.376089264839</c:v>
                </c:pt>
                <c:pt idx="7843">
                  <c:v>0</c:v>
                </c:pt>
                <c:pt idx="7844">
                  <c:v>15389.439601131897</c:v>
                </c:pt>
                <c:pt idx="7845">
                  <c:v>0</c:v>
                </c:pt>
                <c:pt idx="7846">
                  <c:v>14253.920572208979</c:v>
                </c:pt>
                <c:pt idx="7847">
                  <c:v>0</c:v>
                </c:pt>
                <c:pt idx="7848">
                  <c:v>12866.462837497014</c:v>
                </c:pt>
                <c:pt idx="7849" formatCode="General">
                  <c:v>0</c:v>
                </c:pt>
                <c:pt idx="7850">
                  <c:v>0</c:v>
                </c:pt>
                <c:pt idx="7851" formatCode="General">
                  <c:v>0</c:v>
                </c:pt>
                <c:pt idx="7852" formatCode="General">
                  <c:v>0</c:v>
                </c:pt>
                <c:pt idx="7853" formatCode="General">
                  <c:v>0</c:v>
                </c:pt>
                <c:pt idx="7854">
                  <c:v>13309.587568856896</c:v>
                </c:pt>
                <c:pt idx="7855" formatCode="General">
                  <c:v>0</c:v>
                </c:pt>
                <c:pt idx="7856">
                  <c:v>14938.397847452528</c:v>
                </c:pt>
                <c:pt idx="7857">
                  <c:v>0</c:v>
                </c:pt>
                <c:pt idx="7858">
                  <c:v>0</c:v>
                </c:pt>
                <c:pt idx="7859">
                  <c:v>15555.780840737239</c:v>
                </c:pt>
                <c:pt idx="7860" formatCode="General">
                  <c:v>0</c:v>
                </c:pt>
                <c:pt idx="7861">
                  <c:v>15806.726374401158</c:v>
                </c:pt>
                <c:pt idx="7862" formatCode="General">
                  <c:v>0</c:v>
                </c:pt>
                <c:pt idx="7863" formatCode="General">
                  <c:v>0</c:v>
                </c:pt>
                <c:pt idx="7864">
                  <c:v>15382.116412355439</c:v>
                </c:pt>
                <c:pt idx="7865">
                  <c:v>0</c:v>
                </c:pt>
                <c:pt idx="7866">
                  <c:v>14949.170140339074</c:v>
                </c:pt>
                <c:pt idx="7867">
                  <c:v>0</c:v>
                </c:pt>
                <c:pt idx="7868">
                  <c:v>15487.904602815208</c:v>
                </c:pt>
                <c:pt idx="7869" formatCode="General">
                  <c:v>0</c:v>
                </c:pt>
                <c:pt idx="7870">
                  <c:v>14471.0159963929</c:v>
                </c:pt>
                <c:pt idx="7871" formatCode="General">
                  <c:v>0</c:v>
                </c:pt>
                <c:pt idx="7872">
                  <c:v>13111.471789579829</c:v>
                </c:pt>
                <c:pt idx="7873">
                  <c:v>0</c:v>
                </c:pt>
                <c:pt idx="7874">
                  <c:v>0</c:v>
                </c:pt>
                <c:pt idx="7875">
                  <c:v>0</c:v>
                </c:pt>
                <c:pt idx="7876">
                  <c:v>0</c:v>
                </c:pt>
                <c:pt idx="7877">
                  <c:v>0</c:v>
                </c:pt>
                <c:pt idx="7878">
                  <c:v>13505.451273913695</c:v>
                </c:pt>
                <c:pt idx="7879">
                  <c:v>0</c:v>
                </c:pt>
                <c:pt idx="7880">
                  <c:v>15112.150496894448</c:v>
                </c:pt>
                <c:pt idx="7881">
                  <c:v>0</c:v>
                </c:pt>
                <c:pt idx="7882">
                  <c:v>0</c:v>
                </c:pt>
                <c:pt idx="7883">
                  <c:v>15419.286683816834</c:v>
                </c:pt>
                <c:pt idx="7884">
                  <c:v>0</c:v>
                </c:pt>
                <c:pt idx="7885">
                  <c:v>15985.610419524333</c:v>
                </c:pt>
                <c:pt idx="7886">
                  <c:v>0</c:v>
                </c:pt>
                <c:pt idx="7887">
                  <c:v>0</c:v>
                </c:pt>
                <c:pt idx="7888">
                  <c:v>15459.364185931843</c:v>
                </c:pt>
                <c:pt idx="7889">
                  <c:v>0</c:v>
                </c:pt>
                <c:pt idx="7890">
                  <c:v>14923.05451010901</c:v>
                </c:pt>
                <c:pt idx="7891">
                  <c:v>0</c:v>
                </c:pt>
                <c:pt idx="7892">
                  <c:v>15617.468737172087</c:v>
                </c:pt>
                <c:pt idx="7893">
                  <c:v>0</c:v>
                </c:pt>
                <c:pt idx="7894">
                  <c:v>14348.672473300476</c:v>
                </c:pt>
                <c:pt idx="7895">
                  <c:v>0</c:v>
                </c:pt>
                <c:pt idx="7896">
                  <c:v>12983.046471889205</c:v>
                </c:pt>
                <c:pt idx="7897" formatCode="General">
                  <c:v>0</c:v>
                </c:pt>
                <c:pt idx="7898">
                  <c:v>0</c:v>
                </c:pt>
                <c:pt idx="7899" formatCode="General">
                  <c:v>0</c:v>
                </c:pt>
                <c:pt idx="7900" formatCode="General">
                  <c:v>0</c:v>
                </c:pt>
                <c:pt idx="7901" formatCode="General">
                  <c:v>0</c:v>
                </c:pt>
                <c:pt idx="7902">
                  <c:v>13088.608465124446</c:v>
                </c:pt>
                <c:pt idx="7903" formatCode="General">
                  <c:v>0</c:v>
                </c:pt>
                <c:pt idx="7904">
                  <c:v>14694.146401239044</c:v>
                </c:pt>
                <c:pt idx="7905">
                  <c:v>0</c:v>
                </c:pt>
                <c:pt idx="7906">
                  <c:v>0</c:v>
                </c:pt>
                <c:pt idx="7907">
                  <c:v>15349.952330801618</c:v>
                </c:pt>
                <c:pt idx="7908" formatCode="General">
                  <c:v>0</c:v>
                </c:pt>
                <c:pt idx="7909">
                  <c:v>15436.059572783633</c:v>
                </c:pt>
                <c:pt idx="7910" formatCode="General">
                  <c:v>0</c:v>
                </c:pt>
                <c:pt idx="7911" formatCode="General">
                  <c:v>0</c:v>
                </c:pt>
                <c:pt idx="7912">
                  <c:v>14419.678237854176</c:v>
                </c:pt>
                <c:pt idx="7913">
                  <c:v>0</c:v>
                </c:pt>
                <c:pt idx="7914">
                  <c:v>14985.446252374015</c:v>
                </c:pt>
                <c:pt idx="7915">
                  <c:v>0</c:v>
                </c:pt>
                <c:pt idx="7916">
                  <c:v>14562.299286796708</c:v>
                </c:pt>
                <c:pt idx="7917" formatCode="General">
                  <c:v>0</c:v>
                </c:pt>
                <c:pt idx="7918">
                  <c:v>14250.678172209178</c:v>
                </c:pt>
                <c:pt idx="7919" formatCode="General">
                  <c:v>0</c:v>
                </c:pt>
                <c:pt idx="7920">
                  <c:v>12766.989296632795</c:v>
                </c:pt>
                <c:pt idx="7921">
                  <c:v>0</c:v>
                </c:pt>
                <c:pt idx="7922">
                  <c:v>0</c:v>
                </c:pt>
                <c:pt idx="7923">
                  <c:v>0</c:v>
                </c:pt>
                <c:pt idx="7924">
                  <c:v>0</c:v>
                </c:pt>
                <c:pt idx="7925">
                  <c:v>0</c:v>
                </c:pt>
                <c:pt idx="7926">
                  <c:v>12108.694513075625</c:v>
                </c:pt>
                <c:pt idx="7927">
                  <c:v>0</c:v>
                </c:pt>
                <c:pt idx="7928">
                  <c:v>13690.855543715423</c:v>
                </c:pt>
                <c:pt idx="7929">
                  <c:v>0</c:v>
                </c:pt>
                <c:pt idx="7930">
                  <c:v>0</c:v>
                </c:pt>
                <c:pt idx="7931">
                  <c:v>14898.138438538062</c:v>
                </c:pt>
                <c:pt idx="7932">
                  <c:v>0</c:v>
                </c:pt>
                <c:pt idx="7933">
                  <c:v>14017.266348538929</c:v>
                </c:pt>
                <c:pt idx="7934">
                  <c:v>0</c:v>
                </c:pt>
                <c:pt idx="7935">
                  <c:v>0</c:v>
                </c:pt>
                <c:pt idx="7936">
                  <c:v>13881.398830165097</c:v>
                </c:pt>
                <c:pt idx="7937">
                  <c:v>0</c:v>
                </c:pt>
                <c:pt idx="7938">
                  <c:v>13829.573393831</c:v>
                </c:pt>
                <c:pt idx="7939">
                  <c:v>0</c:v>
                </c:pt>
                <c:pt idx="7940">
                  <c:v>14510.768039571627</c:v>
                </c:pt>
                <c:pt idx="7941">
                  <c:v>0</c:v>
                </c:pt>
                <c:pt idx="7942">
                  <c:v>12915.171441178947</c:v>
                </c:pt>
                <c:pt idx="7943">
                  <c:v>0</c:v>
                </c:pt>
                <c:pt idx="7944">
                  <c:v>12430.274508157256</c:v>
                </c:pt>
                <c:pt idx="7945" formatCode="General">
                  <c:v>0</c:v>
                </c:pt>
                <c:pt idx="7946">
                  <c:v>0</c:v>
                </c:pt>
                <c:pt idx="7947" formatCode="General">
                  <c:v>0</c:v>
                </c:pt>
                <c:pt idx="7948" formatCode="General">
                  <c:v>0</c:v>
                </c:pt>
                <c:pt idx="7949" formatCode="General">
                  <c:v>0</c:v>
                </c:pt>
                <c:pt idx="7950">
                  <c:v>12313.150710238198</c:v>
                </c:pt>
                <c:pt idx="7951" formatCode="General">
                  <c:v>0</c:v>
                </c:pt>
                <c:pt idx="7952">
                  <c:v>12957.519028263894</c:v>
                </c:pt>
                <c:pt idx="7953">
                  <c:v>0</c:v>
                </c:pt>
                <c:pt idx="7954">
                  <c:v>0</c:v>
                </c:pt>
                <c:pt idx="7955">
                  <c:v>13921.686266773704</c:v>
                </c:pt>
                <c:pt idx="7956" formatCode="General">
                  <c:v>0</c:v>
                </c:pt>
                <c:pt idx="7957">
                  <c:v>12737.877176146738</c:v>
                </c:pt>
                <c:pt idx="7958" formatCode="General">
                  <c:v>0</c:v>
                </c:pt>
                <c:pt idx="7959" formatCode="General">
                  <c:v>0</c:v>
                </c:pt>
                <c:pt idx="7960">
                  <c:v>13403.402230694242</c:v>
                </c:pt>
                <c:pt idx="7961">
                  <c:v>0</c:v>
                </c:pt>
                <c:pt idx="7962">
                  <c:v>13240.636066088438</c:v>
                </c:pt>
                <c:pt idx="7963">
                  <c:v>0</c:v>
                </c:pt>
                <c:pt idx="7964">
                  <c:v>13773.962132375258</c:v>
                </c:pt>
                <c:pt idx="7965" formatCode="General">
                  <c:v>0</c:v>
                </c:pt>
                <c:pt idx="7966">
                  <c:v>12397.121820252301</c:v>
                </c:pt>
                <c:pt idx="7967" formatCode="General">
                  <c:v>0</c:v>
                </c:pt>
                <c:pt idx="7968">
                  <c:v>12108.672787698039</c:v>
                </c:pt>
                <c:pt idx="7969">
                  <c:v>0</c:v>
                </c:pt>
                <c:pt idx="7970">
                  <c:v>0</c:v>
                </c:pt>
                <c:pt idx="7971">
                  <c:v>0</c:v>
                </c:pt>
                <c:pt idx="7972">
                  <c:v>0</c:v>
                </c:pt>
                <c:pt idx="7973">
                  <c:v>0</c:v>
                </c:pt>
                <c:pt idx="7974">
                  <c:v>12275.164334973833</c:v>
                </c:pt>
                <c:pt idx="7975">
                  <c:v>0</c:v>
                </c:pt>
                <c:pt idx="7976">
                  <c:v>13786.525053042033</c:v>
                </c:pt>
                <c:pt idx="7977">
                  <c:v>0</c:v>
                </c:pt>
                <c:pt idx="7978">
                  <c:v>0</c:v>
                </c:pt>
                <c:pt idx="7979">
                  <c:v>14475.612122126462</c:v>
                </c:pt>
                <c:pt idx="7980">
                  <c:v>0</c:v>
                </c:pt>
                <c:pt idx="7981">
                  <c:v>14169.897451181076</c:v>
                </c:pt>
                <c:pt idx="7982">
                  <c:v>0</c:v>
                </c:pt>
                <c:pt idx="7983">
                  <c:v>0</c:v>
                </c:pt>
                <c:pt idx="7984">
                  <c:v>13842.856030133134</c:v>
                </c:pt>
                <c:pt idx="7985">
                  <c:v>0</c:v>
                </c:pt>
                <c:pt idx="7986">
                  <c:v>14010.510090373158</c:v>
                </c:pt>
                <c:pt idx="7987">
                  <c:v>0</c:v>
                </c:pt>
                <c:pt idx="7988">
                  <c:v>14565.654656076495</c:v>
                </c:pt>
                <c:pt idx="7989">
                  <c:v>0</c:v>
                </c:pt>
                <c:pt idx="7990">
                  <c:v>13380.294284305823</c:v>
                </c:pt>
                <c:pt idx="7991">
                  <c:v>0</c:v>
                </c:pt>
                <c:pt idx="7992">
                  <c:v>12274.7213825862</c:v>
                </c:pt>
                <c:pt idx="7993" formatCode="General">
                  <c:v>0</c:v>
                </c:pt>
                <c:pt idx="7994">
                  <c:v>0</c:v>
                </c:pt>
                <c:pt idx="7995" formatCode="General">
                  <c:v>0</c:v>
                </c:pt>
                <c:pt idx="7996" formatCode="General">
                  <c:v>0</c:v>
                </c:pt>
                <c:pt idx="7997" formatCode="General">
                  <c:v>0</c:v>
                </c:pt>
                <c:pt idx="7998">
                  <c:v>13160.379998569475</c:v>
                </c:pt>
                <c:pt idx="7999" formatCode="General">
                  <c:v>0</c:v>
                </c:pt>
                <c:pt idx="8000">
                  <c:v>14099.102894946067</c:v>
                </c:pt>
                <c:pt idx="8001">
                  <c:v>0</c:v>
                </c:pt>
                <c:pt idx="8002">
                  <c:v>0</c:v>
                </c:pt>
                <c:pt idx="8003">
                  <c:v>15384.884544421868</c:v>
                </c:pt>
                <c:pt idx="8004" formatCode="General">
                  <c:v>0</c:v>
                </c:pt>
                <c:pt idx="8005">
                  <c:v>14464.276519139441</c:v>
                </c:pt>
                <c:pt idx="8006" formatCode="General">
                  <c:v>0</c:v>
                </c:pt>
                <c:pt idx="8007" formatCode="General">
                  <c:v>0</c:v>
                </c:pt>
                <c:pt idx="8008">
                  <c:v>14929.817094440521</c:v>
                </c:pt>
                <c:pt idx="8009">
                  <c:v>0</c:v>
                </c:pt>
                <c:pt idx="8010">
                  <c:v>14145.128396598499</c:v>
                </c:pt>
                <c:pt idx="8011">
                  <c:v>0</c:v>
                </c:pt>
                <c:pt idx="8012">
                  <c:v>15172.427112722995</c:v>
                </c:pt>
                <c:pt idx="8013" formatCode="General">
                  <c:v>0</c:v>
                </c:pt>
                <c:pt idx="8014">
                  <c:v>13819.676154645198</c:v>
                </c:pt>
                <c:pt idx="8015" formatCode="General">
                  <c:v>0</c:v>
                </c:pt>
                <c:pt idx="8016">
                  <c:v>12349.052814784174</c:v>
                </c:pt>
                <c:pt idx="8017">
                  <c:v>0</c:v>
                </c:pt>
                <c:pt idx="8018">
                  <c:v>0</c:v>
                </c:pt>
                <c:pt idx="8019">
                  <c:v>0</c:v>
                </c:pt>
                <c:pt idx="8020">
                  <c:v>0</c:v>
                </c:pt>
                <c:pt idx="8021">
                  <c:v>0</c:v>
                </c:pt>
                <c:pt idx="8022">
                  <c:v>13220.011918525892</c:v>
                </c:pt>
                <c:pt idx="8023">
                  <c:v>0</c:v>
                </c:pt>
                <c:pt idx="8024">
                  <c:v>14189.147487909248</c:v>
                </c:pt>
                <c:pt idx="8025">
                  <c:v>0</c:v>
                </c:pt>
                <c:pt idx="8026">
                  <c:v>0</c:v>
                </c:pt>
                <c:pt idx="8027">
                  <c:v>15076.140433618573</c:v>
                </c:pt>
                <c:pt idx="8028">
                  <c:v>0</c:v>
                </c:pt>
                <c:pt idx="8029">
                  <c:v>15147.033622707628</c:v>
                </c:pt>
                <c:pt idx="8030">
                  <c:v>0</c:v>
                </c:pt>
                <c:pt idx="8031">
                  <c:v>0</c:v>
                </c:pt>
                <c:pt idx="8032">
                  <c:v>14392.534720261807</c:v>
                </c:pt>
                <c:pt idx="8033">
                  <c:v>0</c:v>
                </c:pt>
                <c:pt idx="8034">
                  <c:v>14566.889871923762</c:v>
                </c:pt>
                <c:pt idx="8035">
                  <c:v>0</c:v>
                </c:pt>
                <c:pt idx="8036">
                  <c:v>15128.240732643724</c:v>
                </c:pt>
                <c:pt idx="8037">
                  <c:v>0</c:v>
                </c:pt>
                <c:pt idx="8038">
                  <c:v>13883.151225612604</c:v>
                </c:pt>
                <c:pt idx="8039">
                  <c:v>0</c:v>
                </c:pt>
                <c:pt idx="8040">
                  <c:v>12496.669083928638</c:v>
                </c:pt>
                <c:pt idx="8041" formatCode="General">
                  <c:v>0</c:v>
                </c:pt>
                <c:pt idx="8042">
                  <c:v>0</c:v>
                </c:pt>
                <c:pt idx="8043" formatCode="General">
                  <c:v>0</c:v>
                </c:pt>
                <c:pt idx="8044" formatCode="General">
                  <c:v>0</c:v>
                </c:pt>
                <c:pt idx="8045" formatCode="General">
                  <c:v>0</c:v>
                </c:pt>
                <c:pt idx="8046">
                  <c:v>13365.259036867243</c:v>
                </c:pt>
                <c:pt idx="8047" formatCode="General">
                  <c:v>0</c:v>
                </c:pt>
                <c:pt idx="8048">
                  <c:v>14765.237543053217</c:v>
                </c:pt>
                <c:pt idx="8049">
                  <c:v>0</c:v>
                </c:pt>
                <c:pt idx="8050">
                  <c:v>0</c:v>
                </c:pt>
                <c:pt idx="8051">
                  <c:v>15165.019272166512</c:v>
                </c:pt>
                <c:pt idx="8052" formatCode="General">
                  <c:v>0</c:v>
                </c:pt>
                <c:pt idx="8053">
                  <c:v>14516.895423841001</c:v>
                </c:pt>
                <c:pt idx="8054" formatCode="General">
                  <c:v>0</c:v>
                </c:pt>
                <c:pt idx="8055" formatCode="General">
                  <c:v>0</c:v>
                </c:pt>
                <c:pt idx="8056">
                  <c:v>14208.567806438334</c:v>
                </c:pt>
                <c:pt idx="8057">
                  <c:v>0</c:v>
                </c:pt>
                <c:pt idx="8058">
                  <c:v>14647.025579763627</c:v>
                </c:pt>
                <c:pt idx="8059">
                  <c:v>0</c:v>
                </c:pt>
                <c:pt idx="8060">
                  <c:v>14345.16989965102</c:v>
                </c:pt>
                <c:pt idx="8061" formatCode="General">
                  <c:v>0</c:v>
                </c:pt>
                <c:pt idx="8062">
                  <c:v>13537.853255908864</c:v>
                </c:pt>
                <c:pt idx="8063" formatCode="General">
                  <c:v>0</c:v>
                </c:pt>
                <c:pt idx="8064">
                  <c:v>12911.669029673052</c:v>
                </c:pt>
                <c:pt idx="8065">
                  <c:v>0</c:v>
                </c:pt>
                <c:pt idx="8066">
                  <c:v>0</c:v>
                </c:pt>
                <c:pt idx="8067">
                  <c:v>0</c:v>
                </c:pt>
                <c:pt idx="8068">
                  <c:v>0</c:v>
                </c:pt>
                <c:pt idx="8069">
                  <c:v>0</c:v>
                </c:pt>
                <c:pt idx="8070">
                  <c:v>12770.064069098324</c:v>
                </c:pt>
                <c:pt idx="8071">
                  <c:v>0</c:v>
                </c:pt>
                <c:pt idx="8072">
                  <c:v>14654.269667360624</c:v>
                </c:pt>
                <c:pt idx="8073">
                  <c:v>0</c:v>
                </c:pt>
                <c:pt idx="8074">
                  <c:v>0</c:v>
                </c:pt>
                <c:pt idx="8075">
                  <c:v>14716.819863699349</c:v>
                </c:pt>
                <c:pt idx="8076">
                  <c:v>0</c:v>
                </c:pt>
                <c:pt idx="8077">
                  <c:v>14904.12778069936</c:v>
                </c:pt>
                <c:pt idx="8078">
                  <c:v>0</c:v>
                </c:pt>
                <c:pt idx="8079">
                  <c:v>0</c:v>
                </c:pt>
                <c:pt idx="8080">
                  <c:v>14757.178761050625</c:v>
                </c:pt>
                <c:pt idx="8081">
                  <c:v>0</c:v>
                </c:pt>
                <c:pt idx="8082">
                  <c:v>14710.822348053272</c:v>
                </c:pt>
                <c:pt idx="8083">
                  <c:v>0</c:v>
                </c:pt>
                <c:pt idx="8084">
                  <c:v>15085.099323029097</c:v>
                </c:pt>
                <c:pt idx="8085">
                  <c:v>0</c:v>
                </c:pt>
                <c:pt idx="8086">
                  <c:v>13978.762828486035</c:v>
                </c:pt>
                <c:pt idx="8087">
                  <c:v>0</c:v>
                </c:pt>
                <c:pt idx="8088">
                  <c:v>12479.933325818609</c:v>
                </c:pt>
                <c:pt idx="8089" formatCode="General">
                  <c:v>0</c:v>
                </c:pt>
                <c:pt idx="8090">
                  <c:v>0</c:v>
                </c:pt>
                <c:pt idx="8091" formatCode="General">
                  <c:v>0</c:v>
                </c:pt>
                <c:pt idx="8092" formatCode="General">
                  <c:v>0</c:v>
                </c:pt>
                <c:pt idx="8093" formatCode="General">
                  <c:v>0</c:v>
                </c:pt>
                <c:pt idx="8094">
                  <c:v>12595.774425487109</c:v>
                </c:pt>
                <c:pt idx="8095" formatCode="General">
                  <c:v>0</c:v>
                </c:pt>
                <c:pt idx="8096">
                  <c:v>13815.363278789291</c:v>
                </c:pt>
                <c:pt idx="8097">
                  <c:v>0</c:v>
                </c:pt>
                <c:pt idx="8098">
                  <c:v>0</c:v>
                </c:pt>
                <c:pt idx="8099">
                  <c:v>14257.118816992108</c:v>
                </c:pt>
                <c:pt idx="8100" formatCode="General">
                  <c:v>0</c:v>
                </c:pt>
                <c:pt idx="8101">
                  <c:v>14154.339968010108</c:v>
                </c:pt>
                <c:pt idx="8102" formatCode="General">
                  <c:v>0</c:v>
                </c:pt>
                <c:pt idx="8103" formatCode="General">
                  <c:v>0</c:v>
                </c:pt>
                <c:pt idx="8104">
                  <c:v>14043.752449424876</c:v>
                </c:pt>
                <c:pt idx="8105">
                  <c:v>0</c:v>
                </c:pt>
                <c:pt idx="8106">
                  <c:v>13634.494815619519</c:v>
                </c:pt>
                <c:pt idx="8107">
                  <c:v>0</c:v>
                </c:pt>
                <c:pt idx="8108">
                  <c:v>13824.4927424575</c:v>
                </c:pt>
                <c:pt idx="8109" formatCode="General">
                  <c:v>0</c:v>
                </c:pt>
                <c:pt idx="8110">
                  <c:v>13766.928524789044</c:v>
                </c:pt>
                <c:pt idx="8111" formatCode="General">
                  <c:v>0</c:v>
                </c:pt>
                <c:pt idx="8112">
                  <c:v>12178.47310748949</c:v>
                </c:pt>
                <c:pt idx="8113">
                  <c:v>0</c:v>
                </c:pt>
                <c:pt idx="8114">
                  <c:v>0</c:v>
                </c:pt>
                <c:pt idx="8115">
                  <c:v>0</c:v>
                </c:pt>
                <c:pt idx="8116">
                  <c:v>0</c:v>
                </c:pt>
                <c:pt idx="8117">
                  <c:v>0</c:v>
                </c:pt>
                <c:pt idx="8118">
                  <c:v>12228.231902150777</c:v>
                </c:pt>
                <c:pt idx="8119">
                  <c:v>0</c:v>
                </c:pt>
                <c:pt idx="8120">
                  <c:v>12956.749887957978</c:v>
                </c:pt>
                <c:pt idx="8121">
                  <c:v>0</c:v>
                </c:pt>
                <c:pt idx="8122">
                  <c:v>0</c:v>
                </c:pt>
                <c:pt idx="8123">
                  <c:v>13938.859458424602</c:v>
                </c:pt>
                <c:pt idx="8124">
                  <c:v>0</c:v>
                </c:pt>
                <c:pt idx="8125">
                  <c:v>13669.238175958189</c:v>
                </c:pt>
                <c:pt idx="8126">
                  <c:v>0</c:v>
                </c:pt>
                <c:pt idx="8127">
                  <c:v>0</c:v>
                </c:pt>
                <c:pt idx="8128">
                  <c:v>13099.666530433358</c:v>
                </c:pt>
                <c:pt idx="8129">
                  <c:v>0</c:v>
                </c:pt>
                <c:pt idx="8130">
                  <c:v>13455.032639131568</c:v>
                </c:pt>
                <c:pt idx="8131">
                  <c:v>0</c:v>
                </c:pt>
                <c:pt idx="8132">
                  <c:v>14494.401566713208</c:v>
                </c:pt>
                <c:pt idx="8133">
                  <c:v>0</c:v>
                </c:pt>
                <c:pt idx="8134">
                  <c:v>13575.17005908395</c:v>
                </c:pt>
                <c:pt idx="8135">
                  <c:v>0</c:v>
                </c:pt>
                <c:pt idx="8136">
                  <c:v>12662.049317179837</c:v>
                </c:pt>
                <c:pt idx="8137" formatCode="General">
                  <c:v>0</c:v>
                </c:pt>
                <c:pt idx="8138">
                  <c:v>0</c:v>
                </c:pt>
                <c:pt idx="8139" formatCode="General">
                  <c:v>0</c:v>
                </c:pt>
                <c:pt idx="8140" formatCode="General">
                  <c:v>0</c:v>
                </c:pt>
                <c:pt idx="8141" formatCode="General">
                  <c:v>0</c:v>
                </c:pt>
                <c:pt idx="8142">
                  <c:v>12466.014163518583</c:v>
                </c:pt>
                <c:pt idx="8143" formatCode="General">
                  <c:v>0</c:v>
                </c:pt>
                <c:pt idx="8144">
                  <c:v>14662.659546733028</c:v>
                </c:pt>
                <c:pt idx="8145">
                  <c:v>0</c:v>
                </c:pt>
                <c:pt idx="8146">
                  <c:v>0</c:v>
                </c:pt>
                <c:pt idx="8147">
                  <c:v>14864.002471925516</c:v>
                </c:pt>
                <c:pt idx="8148" formatCode="General">
                  <c:v>0</c:v>
                </c:pt>
                <c:pt idx="8149">
                  <c:v>15651.707542643184</c:v>
                </c:pt>
                <c:pt idx="8150" formatCode="General">
                  <c:v>0</c:v>
                </c:pt>
                <c:pt idx="8151" formatCode="General">
                  <c:v>0</c:v>
                </c:pt>
                <c:pt idx="8152">
                  <c:v>15402.632633792313</c:v>
                </c:pt>
                <c:pt idx="8153">
                  <c:v>0</c:v>
                </c:pt>
                <c:pt idx="8154">
                  <c:v>14903.488534025902</c:v>
                </c:pt>
                <c:pt idx="8155">
                  <c:v>0</c:v>
                </c:pt>
                <c:pt idx="8156">
                  <c:v>14885.486808703561</c:v>
                </c:pt>
                <c:pt idx="8157" formatCode="General">
                  <c:v>0</c:v>
                </c:pt>
                <c:pt idx="8158">
                  <c:v>14538.110250419191</c:v>
                </c:pt>
                <c:pt idx="8159" formatCode="General">
                  <c:v>0</c:v>
                </c:pt>
                <c:pt idx="8160">
                  <c:v>12733.843638266844</c:v>
                </c:pt>
                <c:pt idx="8161">
                  <c:v>0</c:v>
                </c:pt>
                <c:pt idx="8162">
                  <c:v>0</c:v>
                </c:pt>
                <c:pt idx="8163">
                  <c:v>0</c:v>
                </c:pt>
                <c:pt idx="8164">
                  <c:v>0</c:v>
                </c:pt>
                <c:pt idx="8165">
                  <c:v>0</c:v>
                </c:pt>
                <c:pt idx="8166">
                  <c:v>13514.057885453041</c:v>
                </c:pt>
                <c:pt idx="8167">
                  <c:v>0</c:v>
                </c:pt>
                <c:pt idx="8168">
                  <c:v>14513.42325286704</c:v>
                </c:pt>
                <c:pt idx="8169">
                  <c:v>0</c:v>
                </c:pt>
                <c:pt idx="8170">
                  <c:v>0</c:v>
                </c:pt>
                <c:pt idx="8171">
                  <c:v>15370.27233241558</c:v>
                </c:pt>
                <c:pt idx="8172">
                  <c:v>0</c:v>
                </c:pt>
                <c:pt idx="8173">
                  <c:v>15411.017715671318</c:v>
                </c:pt>
                <c:pt idx="8174">
                  <c:v>0</c:v>
                </c:pt>
                <c:pt idx="8175">
                  <c:v>0</c:v>
                </c:pt>
                <c:pt idx="8176">
                  <c:v>15796.13105605977</c:v>
                </c:pt>
                <c:pt idx="8177">
                  <c:v>0</c:v>
                </c:pt>
                <c:pt idx="8178">
                  <c:v>14757.96104977074</c:v>
                </c:pt>
                <c:pt idx="8179">
                  <c:v>0</c:v>
                </c:pt>
                <c:pt idx="8180">
                  <c:v>15362.231526940581</c:v>
                </c:pt>
                <c:pt idx="8181">
                  <c:v>0</c:v>
                </c:pt>
                <c:pt idx="8182">
                  <c:v>14214.889749810536</c:v>
                </c:pt>
                <c:pt idx="8183">
                  <c:v>0</c:v>
                </c:pt>
                <c:pt idx="8184">
                  <c:v>12798.448382736629</c:v>
                </c:pt>
                <c:pt idx="8185" formatCode="General">
                  <c:v>0</c:v>
                </c:pt>
                <c:pt idx="8186">
                  <c:v>0</c:v>
                </c:pt>
                <c:pt idx="8187" formatCode="General">
                  <c:v>0</c:v>
                </c:pt>
                <c:pt idx="8188" formatCode="General">
                  <c:v>0</c:v>
                </c:pt>
                <c:pt idx="8189" formatCode="General">
                  <c:v>0</c:v>
                </c:pt>
                <c:pt idx="8190">
                  <c:v>13394.366275244971</c:v>
                </c:pt>
                <c:pt idx="8191" formatCode="General">
                  <c:v>0</c:v>
                </c:pt>
                <c:pt idx="8192">
                  <c:v>15128.809820618369</c:v>
                </c:pt>
                <c:pt idx="8193">
                  <c:v>0</c:v>
                </c:pt>
                <c:pt idx="8194">
                  <c:v>0</c:v>
                </c:pt>
                <c:pt idx="8195">
                  <c:v>16205.502267787542</c:v>
                </c:pt>
                <c:pt idx="8196" formatCode="General">
                  <c:v>0</c:v>
                </c:pt>
                <c:pt idx="8197">
                  <c:v>16091.470245627619</c:v>
                </c:pt>
                <c:pt idx="8198" formatCode="General">
                  <c:v>0</c:v>
                </c:pt>
                <c:pt idx="8199" formatCode="General">
                  <c:v>0</c:v>
                </c:pt>
                <c:pt idx="8200">
                  <c:v>15663.704344995262</c:v>
                </c:pt>
                <c:pt idx="8201">
                  <c:v>0</c:v>
                </c:pt>
                <c:pt idx="8202">
                  <c:v>15359.815978334274</c:v>
                </c:pt>
                <c:pt idx="8203">
                  <c:v>0</c:v>
                </c:pt>
                <c:pt idx="8204">
                  <c:v>15980.79603855704</c:v>
                </c:pt>
                <c:pt idx="8205" formatCode="General">
                  <c:v>0</c:v>
                </c:pt>
                <c:pt idx="8206">
                  <c:v>14157.934154763487</c:v>
                </c:pt>
                <c:pt idx="8207" formatCode="General">
                  <c:v>0</c:v>
                </c:pt>
                <c:pt idx="8208">
                  <c:v>13271.883835013787</c:v>
                </c:pt>
                <c:pt idx="8209">
                  <c:v>0</c:v>
                </c:pt>
                <c:pt idx="8210">
                  <c:v>0</c:v>
                </c:pt>
                <c:pt idx="8211">
                  <c:v>0</c:v>
                </c:pt>
                <c:pt idx="8212">
                  <c:v>0</c:v>
                </c:pt>
                <c:pt idx="8213">
                  <c:v>0</c:v>
                </c:pt>
                <c:pt idx="8214">
                  <c:v>13428.854468207746</c:v>
                </c:pt>
                <c:pt idx="8215">
                  <c:v>0</c:v>
                </c:pt>
                <c:pt idx="8216">
                  <c:v>15283.450709296454</c:v>
                </c:pt>
                <c:pt idx="8217">
                  <c:v>0</c:v>
                </c:pt>
                <c:pt idx="8218">
                  <c:v>0</c:v>
                </c:pt>
                <c:pt idx="8219">
                  <c:v>16484.260661687713</c:v>
                </c:pt>
                <c:pt idx="8220">
                  <c:v>0</c:v>
                </c:pt>
                <c:pt idx="8221">
                  <c:v>16120.333587385694</c:v>
                </c:pt>
                <c:pt idx="8222">
                  <c:v>0</c:v>
                </c:pt>
                <c:pt idx="8223">
                  <c:v>0</c:v>
                </c:pt>
                <c:pt idx="8224">
                  <c:v>15847.612978150351</c:v>
                </c:pt>
                <c:pt idx="8225">
                  <c:v>0</c:v>
                </c:pt>
                <c:pt idx="8226">
                  <c:v>15728.418698485111</c:v>
                </c:pt>
                <c:pt idx="8227">
                  <c:v>0</c:v>
                </c:pt>
                <c:pt idx="8228">
                  <c:v>16150.766273720377</c:v>
                </c:pt>
                <c:pt idx="8229">
                  <c:v>0</c:v>
                </c:pt>
                <c:pt idx="8230">
                  <c:v>14234.866564709242</c:v>
                </c:pt>
                <c:pt idx="8231">
                  <c:v>0</c:v>
                </c:pt>
                <c:pt idx="8232">
                  <c:v>12927.113759281514</c:v>
                </c:pt>
                <c:pt idx="8233" formatCode="General">
                  <c:v>0</c:v>
                </c:pt>
                <c:pt idx="8234">
                  <c:v>0</c:v>
                </c:pt>
                <c:pt idx="8235" formatCode="General">
                  <c:v>0</c:v>
                </c:pt>
                <c:pt idx="8236" formatCode="General">
                  <c:v>0</c:v>
                </c:pt>
                <c:pt idx="8237" formatCode="General">
                  <c:v>0</c:v>
                </c:pt>
                <c:pt idx="8238">
                  <c:v>13295.043892970058</c:v>
                </c:pt>
                <c:pt idx="8239" formatCode="General">
                  <c:v>0</c:v>
                </c:pt>
                <c:pt idx="8240">
                  <c:v>14686.313058507374</c:v>
                </c:pt>
                <c:pt idx="8241">
                  <c:v>0</c:v>
                </c:pt>
                <c:pt idx="8242">
                  <c:v>0</c:v>
                </c:pt>
                <c:pt idx="8243">
                  <c:v>15847.283192816911</c:v>
                </c:pt>
                <c:pt idx="8244" formatCode="General">
                  <c:v>0</c:v>
                </c:pt>
                <c:pt idx="8245">
                  <c:v>15620.245845315723</c:v>
                </c:pt>
                <c:pt idx="8246" formatCode="General">
                  <c:v>0</c:v>
                </c:pt>
                <c:pt idx="8247" formatCode="General">
                  <c:v>0</c:v>
                </c:pt>
                <c:pt idx="8248">
                  <c:v>14870.810706523909</c:v>
                </c:pt>
                <c:pt idx="8249">
                  <c:v>0</c:v>
                </c:pt>
                <c:pt idx="8250">
                  <c:v>14620.047808794679</c:v>
                </c:pt>
                <c:pt idx="8251">
                  <c:v>0</c:v>
                </c:pt>
                <c:pt idx="8252">
                  <c:v>16031.433309474007</c:v>
                </c:pt>
                <c:pt idx="8253" formatCode="General">
                  <c:v>0</c:v>
                </c:pt>
                <c:pt idx="8254">
                  <c:v>14114.497522615233</c:v>
                </c:pt>
                <c:pt idx="8255" formatCode="General">
                  <c:v>0</c:v>
                </c:pt>
                <c:pt idx="8256">
                  <c:v>12842.659668181806</c:v>
                </c:pt>
                <c:pt idx="8257">
                  <c:v>0</c:v>
                </c:pt>
                <c:pt idx="8258">
                  <c:v>0</c:v>
                </c:pt>
                <c:pt idx="8259">
                  <c:v>0</c:v>
                </c:pt>
                <c:pt idx="8260">
                  <c:v>0</c:v>
                </c:pt>
                <c:pt idx="8261">
                  <c:v>0</c:v>
                </c:pt>
                <c:pt idx="8262">
                  <c:v>12839.281398340541</c:v>
                </c:pt>
                <c:pt idx="8263">
                  <c:v>0</c:v>
                </c:pt>
                <c:pt idx="8264">
                  <c:v>13813.814619915103</c:v>
                </c:pt>
                <c:pt idx="8265">
                  <c:v>0</c:v>
                </c:pt>
                <c:pt idx="8266">
                  <c:v>0</c:v>
                </c:pt>
                <c:pt idx="8267">
                  <c:v>14173.267101091722</c:v>
                </c:pt>
                <c:pt idx="8268">
                  <c:v>0</c:v>
                </c:pt>
                <c:pt idx="8269">
                  <c:v>13820.032568639739</c:v>
                </c:pt>
                <c:pt idx="8270">
                  <c:v>0</c:v>
                </c:pt>
                <c:pt idx="8271">
                  <c:v>0</c:v>
                </c:pt>
                <c:pt idx="8272">
                  <c:v>14175.804769538094</c:v>
                </c:pt>
                <c:pt idx="8273">
                  <c:v>0</c:v>
                </c:pt>
                <c:pt idx="8274">
                  <c:v>13835.537746071328</c:v>
                </c:pt>
                <c:pt idx="8275">
                  <c:v>0</c:v>
                </c:pt>
                <c:pt idx="8276">
                  <c:v>14936.211608213514</c:v>
                </c:pt>
                <c:pt idx="8277">
                  <c:v>0</c:v>
                </c:pt>
                <c:pt idx="8278">
                  <c:v>13095.749422385699</c:v>
                </c:pt>
                <c:pt idx="8279">
                  <c:v>0</c:v>
                </c:pt>
                <c:pt idx="8280">
                  <c:v>11981.942550109701</c:v>
                </c:pt>
                <c:pt idx="8281" formatCode="General">
                  <c:v>0</c:v>
                </c:pt>
                <c:pt idx="8282">
                  <c:v>0</c:v>
                </c:pt>
                <c:pt idx="8283" formatCode="General">
                  <c:v>0</c:v>
                </c:pt>
                <c:pt idx="8284" formatCode="General">
                  <c:v>0</c:v>
                </c:pt>
                <c:pt idx="8285" formatCode="General">
                  <c:v>0</c:v>
                </c:pt>
                <c:pt idx="8286">
                  <c:v>12202.05640034659</c:v>
                </c:pt>
                <c:pt idx="8287" formatCode="General">
                  <c:v>0</c:v>
                </c:pt>
                <c:pt idx="8288">
                  <c:v>13021.39809929353</c:v>
                </c:pt>
                <c:pt idx="8289">
                  <c:v>0</c:v>
                </c:pt>
                <c:pt idx="8290">
                  <c:v>0</c:v>
                </c:pt>
                <c:pt idx="8291">
                  <c:v>13279.349340200637</c:v>
                </c:pt>
                <c:pt idx="8292" formatCode="General">
                  <c:v>0</c:v>
                </c:pt>
                <c:pt idx="8293">
                  <c:v>13305.521451993789</c:v>
                </c:pt>
                <c:pt idx="8294" formatCode="General">
                  <c:v>0</c:v>
                </c:pt>
                <c:pt idx="8295" formatCode="General">
                  <c:v>0</c:v>
                </c:pt>
                <c:pt idx="8296">
                  <c:v>13417.820598390317</c:v>
                </c:pt>
                <c:pt idx="8297">
                  <c:v>0</c:v>
                </c:pt>
                <c:pt idx="8298">
                  <c:v>13161.185695225973</c:v>
                </c:pt>
                <c:pt idx="8299">
                  <c:v>0</c:v>
                </c:pt>
                <c:pt idx="8300">
                  <c:v>14405.361997430384</c:v>
                </c:pt>
                <c:pt idx="8301" formatCode="General">
                  <c:v>0</c:v>
                </c:pt>
                <c:pt idx="8302">
                  <c:v>13465.200515710112</c:v>
                </c:pt>
                <c:pt idx="8303" formatCode="General">
                  <c:v>0</c:v>
                </c:pt>
                <c:pt idx="8304">
                  <c:v>12349.231022923703</c:v>
                </c:pt>
                <c:pt idx="8305">
                  <c:v>0</c:v>
                </c:pt>
                <c:pt idx="8306">
                  <c:v>0</c:v>
                </c:pt>
                <c:pt idx="8307">
                  <c:v>0</c:v>
                </c:pt>
                <c:pt idx="8308">
                  <c:v>0</c:v>
                </c:pt>
                <c:pt idx="8309">
                  <c:v>0</c:v>
                </c:pt>
                <c:pt idx="8310">
                  <c:v>12859.29212864607</c:v>
                </c:pt>
                <c:pt idx="8311">
                  <c:v>0</c:v>
                </c:pt>
                <c:pt idx="8312">
                  <c:v>14263.168233692371</c:v>
                </c:pt>
                <c:pt idx="8313">
                  <c:v>0</c:v>
                </c:pt>
                <c:pt idx="8314">
                  <c:v>0</c:v>
                </c:pt>
                <c:pt idx="8315">
                  <c:v>14958.817458473775</c:v>
                </c:pt>
                <c:pt idx="8316">
                  <c:v>0</c:v>
                </c:pt>
                <c:pt idx="8317">
                  <c:v>14914.276288831394</c:v>
                </c:pt>
                <c:pt idx="8318">
                  <c:v>0</c:v>
                </c:pt>
                <c:pt idx="8319">
                  <c:v>0</c:v>
                </c:pt>
                <c:pt idx="8320">
                  <c:v>15032.537357223162</c:v>
                </c:pt>
                <c:pt idx="8321">
                  <c:v>0</c:v>
                </c:pt>
                <c:pt idx="8322">
                  <c:v>14512.123906894103</c:v>
                </c:pt>
                <c:pt idx="8323">
                  <c:v>0</c:v>
                </c:pt>
                <c:pt idx="8324">
                  <c:v>15568.168028901822</c:v>
                </c:pt>
                <c:pt idx="8325">
                  <c:v>0</c:v>
                </c:pt>
                <c:pt idx="8326">
                  <c:v>13952.828529043025</c:v>
                </c:pt>
                <c:pt idx="8327">
                  <c:v>0</c:v>
                </c:pt>
                <c:pt idx="8328">
                  <c:v>12645.347216229578</c:v>
                </c:pt>
                <c:pt idx="8329" formatCode="General">
                  <c:v>0</c:v>
                </c:pt>
                <c:pt idx="8330">
                  <c:v>0</c:v>
                </c:pt>
                <c:pt idx="8331" formatCode="General">
                  <c:v>0</c:v>
                </c:pt>
                <c:pt idx="8332" formatCode="General">
                  <c:v>0</c:v>
                </c:pt>
                <c:pt idx="8333" formatCode="General">
                  <c:v>0</c:v>
                </c:pt>
                <c:pt idx="8334">
                  <c:v>13227.302310170999</c:v>
                </c:pt>
                <c:pt idx="8335" formatCode="General">
                  <c:v>0</c:v>
                </c:pt>
                <c:pt idx="8336">
                  <c:v>14502.09735954841</c:v>
                </c:pt>
                <c:pt idx="8337">
                  <c:v>0</c:v>
                </c:pt>
                <c:pt idx="8338">
                  <c:v>0</c:v>
                </c:pt>
                <c:pt idx="8339">
                  <c:v>14727.62534742077</c:v>
                </c:pt>
                <c:pt idx="8340" formatCode="General">
                  <c:v>0</c:v>
                </c:pt>
                <c:pt idx="8341">
                  <c:v>15121.546400886111</c:v>
                </c:pt>
                <c:pt idx="8342" formatCode="General">
                  <c:v>0</c:v>
                </c:pt>
                <c:pt idx="8343" formatCode="General">
                  <c:v>0</c:v>
                </c:pt>
                <c:pt idx="8344">
                  <c:v>14723.756369402287</c:v>
                </c:pt>
                <c:pt idx="8345">
                  <c:v>0</c:v>
                </c:pt>
                <c:pt idx="8346">
                  <c:v>14830.415036141958</c:v>
                </c:pt>
                <c:pt idx="8347">
                  <c:v>0</c:v>
                </c:pt>
                <c:pt idx="8348">
                  <c:v>15300.009421400357</c:v>
                </c:pt>
                <c:pt idx="8349" formatCode="General">
                  <c:v>0</c:v>
                </c:pt>
                <c:pt idx="8350">
                  <c:v>13778.995652175596</c:v>
                </c:pt>
                <c:pt idx="8351" formatCode="General">
                  <c:v>0</c:v>
                </c:pt>
                <c:pt idx="8352">
                  <c:v>12770.639423876135</c:v>
                </c:pt>
                <c:pt idx="8353">
                  <c:v>0</c:v>
                </c:pt>
                <c:pt idx="8354">
                  <c:v>0</c:v>
                </c:pt>
                <c:pt idx="8355">
                  <c:v>0</c:v>
                </c:pt>
                <c:pt idx="8356">
                  <c:v>0</c:v>
                </c:pt>
                <c:pt idx="8357">
                  <c:v>0</c:v>
                </c:pt>
                <c:pt idx="8358">
                  <c:v>13281.695011545475</c:v>
                </c:pt>
                <c:pt idx="8359">
                  <c:v>0</c:v>
                </c:pt>
                <c:pt idx="8360">
                  <c:v>14698.547779562517</c:v>
                </c:pt>
                <c:pt idx="8361">
                  <c:v>0</c:v>
                </c:pt>
                <c:pt idx="8362">
                  <c:v>0</c:v>
                </c:pt>
                <c:pt idx="8363">
                  <c:v>15485.46576687063</c:v>
                </c:pt>
                <c:pt idx="8364">
                  <c:v>0</c:v>
                </c:pt>
                <c:pt idx="8365">
                  <c:v>15312.717103957417</c:v>
                </c:pt>
                <c:pt idx="8366">
                  <c:v>0</c:v>
                </c:pt>
                <c:pt idx="8367">
                  <c:v>0</c:v>
                </c:pt>
                <c:pt idx="8368">
                  <c:v>14392.535604547797</c:v>
                </c:pt>
                <c:pt idx="8369">
                  <c:v>0</c:v>
                </c:pt>
                <c:pt idx="8370">
                  <c:v>14947.109484033639</c:v>
                </c:pt>
                <c:pt idx="8371">
                  <c:v>0</c:v>
                </c:pt>
                <c:pt idx="8372">
                  <c:v>15166.415725828479</c:v>
                </c:pt>
                <c:pt idx="8373">
                  <c:v>0</c:v>
                </c:pt>
                <c:pt idx="8374">
                  <c:v>14180.789708698121</c:v>
                </c:pt>
                <c:pt idx="8375">
                  <c:v>0</c:v>
                </c:pt>
                <c:pt idx="8376">
                  <c:v>12547.312473416627</c:v>
                </c:pt>
                <c:pt idx="8377" formatCode="General">
                  <c:v>0</c:v>
                </c:pt>
                <c:pt idx="8378">
                  <c:v>0</c:v>
                </c:pt>
                <c:pt idx="8379" formatCode="General">
                  <c:v>0</c:v>
                </c:pt>
                <c:pt idx="8380" formatCode="General">
                  <c:v>0</c:v>
                </c:pt>
                <c:pt idx="8381" formatCode="General">
                  <c:v>0</c:v>
                </c:pt>
                <c:pt idx="8382">
                  <c:v>13227.697434626156</c:v>
                </c:pt>
                <c:pt idx="8383" formatCode="General">
                  <c:v>0</c:v>
                </c:pt>
                <c:pt idx="8384">
                  <c:v>14948.311703572579</c:v>
                </c:pt>
                <c:pt idx="8385">
                  <c:v>0</c:v>
                </c:pt>
                <c:pt idx="8386">
                  <c:v>0</c:v>
                </c:pt>
                <c:pt idx="8387">
                  <c:v>15065.916088520089</c:v>
                </c:pt>
                <c:pt idx="8388" formatCode="General">
                  <c:v>0</c:v>
                </c:pt>
                <c:pt idx="8389">
                  <c:v>15264.655864789833</c:v>
                </c:pt>
                <c:pt idx="8390" formatCode="General">
                  <c:v>0</c:v>
                </c:pt>
                <c:pt idx="8391" formatCode="General">
                  <c:v>0</c:v>
                </c:pt>
                <c:pt idx="8392">
                  <c:v>14634.796587484854</c:v>
                </c:pt>
                <c:pt idx="8393">
                  <c:v>0</c:v>
                </c:pt>
                <c:pt idx="8394">
                  <c:v>14084.757131265867</c:v>
                </c:pt>
                <c:pt idx="8395">
                  <c:v>0</c:v>
                </c:pt>
                <c:pt idx="8396">
                  <c:v>15014.008263359405</c:v>
                </c:pt>
                <c:pt idx="8397" formatCode="General">
                  <c:v>0</c:v>
                </c:pt>
                <c:pt idx="8398">
                  <c:v>13688.444771293001</c:v>
                </c:pt>
                <c:pt idx="8399" formatCode="General">
                  <c:v>0</c:v>
                </c:pt>
                <c:pt idx="8400">
                  <c:v>12605.940216151239</c:v>
                </c:pt>
                <c:pt idx="8401">
                  <c:v>0</c:v>
                </c:pt>
                <c:pt idx="8402">
                  <c:v>0</c:v>
                </c:pt>
                <c:pt idx="8403">
                  <c:v>0</c:v>
                </c:pt>
                <c:pt idx="8404">
                  <c:v>0</c:v>
                </c:pt>
                <c:pt idx="8405">
                  <c:v>0</c:v>
                </c:pt>
                <c:pt idx="8406">
                  <c:v>13199.458308335013</c:v>
                </c:pt>
                <c:pt idx="8407">
                  <c:v>0</c:v>
                </c:pt>
                <c:pt idx="8408">
                  <c:v>14640.452550692245</c:v>
                </c:pt>
                <c:pt idx="8409">
                  <c:v>0</c:v>
                </c:pt>
                <c:pt idx="8410">
                  <c:v>0</c:v>
                </c:pt>
                <c:pt idx="8411">
                  <c:v>14948.943565957601</c:v>
                </c:pt>
                <c:pt idx="8412">
                  <c:v>0</c:v>
                </c:pt>
                <c:pt idx="8413">
                  <c:v>15608.900432449198</c:v>
                </c:pt>
                <c:pt idx="8414">
                  <c:v>0</c:v>
                </c:pt>
                <c:pt idx="8415">
                  <c:v>0</c:v>
                </c:pt>
                <c:pt idx="8416">
                  <c:v>14459.427743005599</c:v>
                </c:pt>
                <c:pt idx="8417">
                  <c:v>0</c:v>
                </c:pt>
                <c:pt idx="8418">
                  <c:v>14547.706903831995</c:v>
                </c:pt>
                <c:pt idx="8419">
                  <c:v>0</c:v>
                </c:pt>
                <c:pt idx="8420">
                  <c:v>15024.038757893872</c:v>
                </c:pt>
                <c:pt idx="8421">
                  <c:v>0</c:v>
                </c:pt>
                <c:pt idx="8422">
                  <c:v>14084.455974129305</c:v>
                </c:pt>
                <c:pt idx="8423">
                  <c:v>0</c:v>
                </c:pt>
                <c:pt idx="8424">
                  <c:v>12552.340144243035</c:v>
                </c:pt>
                <c:pt idx="8425" formatCode="General">
                  <c:v>0</c:v>
                </c:pt>
                <c:pt idx="8426">
                  <c:v>0</c:v>
                </c:pt>
                <c:pt idx="8427" formatCode="General">
                  <c:v>0</c:v>
                </c:pt>
                <c:pt idx="8428" formatCode="General">
                  <c:v>0</c:v>
                </c:pt>
                <c:pt idx="8429" formatCode="General">
                  <c:v>0</c:v>
                </c:pt>
                <c:pt idx="8430">
                  <c:v>12384.927593357566</c:v>
                </c:pt>
                <c:pt idx="8431" formatCode="General">
                  <c:v>0</c:v>
                </c:pt>
                <c:pt idx="8432">
                  <c:v>14252.782607178531</c:v>
                </c:pt>
                <c:pt idx="8433">
                  <c:v>0</c:v>
                </c:pt>
                <c:pt idx="8434">
                  <c:v>0</c:v>
                </c:pt>
                <c:pt idx="8435">
                  <c:v>14604.906754314157</c:v>
                </c:pt>
                <c:pt idx="8436" formatCode="General">
                  <c:v>0</c:v>
                </c:pt>
                <c:pt idx="8437">
                  <c:v>14113.11534136149</c:v>
                </c:pt>
                <c:pt idx="8438" formatCode="General">
                  <c:v>0</c:v>
                </c:pt>
                <c:pt idx="8439" formatCode="General">
                  <c:v>0</c:v>
                </c:pt>
                <c:pt idx="8440">
                  <c:v>14071.800726954925</c:v>
                </c:pt>
                <c:pt idx="8441">
                  <c:v>0</c:v>
                </c:pt>
                <c:pt idx="8442">
                  <c:v>14291.305765118785</c:v>
                </c:pt>
                <c:pt idx="8443">
                  <c:v>0</c:v>
                </c:pt>
                <c:pt idx="8444">
                  <c:v>15118.401169076624</c:v>
                </c:pt>
                <c:pt idx="8445" formatCode="General">
                  <c:v>0</c:v>
                </c:pt>
                <c:pt idx="8446">
                  <c:v>13313.63561478058</c:v>
                </c:pt>
                <c:pt idx="8447" formatCode="General">
                  <c:v>0</c:v>
                </c:pt>
                <c:pt idx="8448">
                  <c:v>11965.409241596311</c:v>
                </c:pt>
                <c:pt idx="8449">
                  <c:v>0</c:v>
                </c:pt>
                <c:pt idx="8450">
                  <c:v>0</c:v>
                </c:pt>
                <c:pt idx="8451">
                  <c:v>0</c:v>
                </c:pt>
                <c:pt idx="8452">
                  <c:v>0</c:v>
                </c:pt>
                <c:pt idx="8453">
                  <c:v>0</c:v>
                </c:pt>
                <c:pt idx="8454">
                  <c:v>11717.233366002381</c:v>
                </c:pt>
                <c:pt idx="8455">
                  <c:v>0</c:v>
                </c:pt>
                <c:pt idx="8456">
                  <c:v>13179.582414743987</c:v>
                </c:pt>
                <c:pt idx="8457">
                  <c:v>0</c:v>
                </c:pt>
                <c:pt idx="8458">
                  <c:v>0</c:v>
                </c:pt>
                <c:pt idx="8459">
                  <c:v>14211.455555047149</c:v>
                </c:pt>
                <c:pt idx="8460">
                  <c:v>0</c:v>
                </c:pt>
                <c:pt idx="8461">
                  <c:v>13635.759350776536</c:v>
                </c:pt>
                <c:pt idx="8462">
                  <c:v>0</c:v>
                </c:pt>
                <c:pt idx="8463">
                  <c:v>0</c:v>
                </c:pt>
                <c:pt idx="8464">
                  <c:v>13850.046896964697</c:v>
                </c:pt>
                <c:pt idx="8465">
                  <c:v>0</c:v>
                </c:pt>
                <c:pt idx="8466">
                  <c:v>13439.661665705991</c:v>
                </c:pt>
                <c:pt idx="8467">
                  <c:v>0</c:v>
                </c:pt>
                <c:pt idx="8468">
                  <c:v>15052.988013170094</c:v>
                </c:pt>
                <c:pt idx="8469">
                  <c:v>0</c:v>
                </c:pt>
                <c:pt idx="8470">
                  <c:v>13733.479390016644</c:v>
                </c:pt>
                <c:pt idx="8471">
                  <c:v>0</c:v>
                </c:pt>
                <c:pt idx="8472">
                  <c:v>12433.646980353637</c:v>
                </c:pt>
                <c:pt idx="8473" formatCode="General">
                  <c:v>0</c:v>
                </c:pt>
                <c:pt idx="8474">
                  <c:v>0</c:v>
                </c:pt>
                <c:pt idx="8475" formatCode="General">
                  <c:v>0</c:v>
                </c:pt>
                <c:pt idx="8476" formatCode="General">
                  <c:v>0</c:v>
                </c:pt>
                <c:pt idx="8477" formatCode="General">
                  <c:v>0</c:v>
                </c:pt>
                <c:pt idx="8478">
                  <c:v>12904.910806170858</c:v>
                </c:pt>
                <c:pt idx="8479" formatCode="General">
                  <c:v>0</c:v>
                </c:pt>
                <c:pt idx="8480">
                  <c:v>15475.77893052035</c:v>
                </c:pt>
                <c:pt idx="8481">
                  <c:v>0</c:v>
                </c:pt>
                <c:pt idx="8482">
                  <c:v>0</c:v>
                </c:pt>
                <c:pt idx="8483">
                  <c:v>15414.051620421298</c:v>
                </c:pt>
                <c:pt idx="8484" formatCode="General">
                  <c:v>0</c:v>
                </c:pt>
                <c:pt idx="8485">
                  <c:v>15292.246654742479</c:v>
                </c:pt>
                <c:pt idx="8486" formatCode="General">
                  <c:v>0</c:v>
                </c:pt>
                <c:pt idx="8487" formatCode="General">
                  <c:v>0</c:v>
                </c:pt>
                <c:pt idx="8488">
                  <c:v>14966.443019338007</c:v>
                </c:pt>
                <c:pt idx="8489">
                  <c:v>0</c:v>
                </c:pt>
                <c:pt idx="8490">
                  <c:v>14367.609346480658</c:v>
                </c:pt>
                <c:pt idx="8491">
                  <c:v>0</c:v>
                </c:pt>
                <c:pt idx="8492">
                  <c:v>15476.301887909423</c:v>
                </c:pt>
                <c:pt idx="8493" formatCode="General">
                  <c:v>0</c:v>
                </c:pt>
                <c:pt idx="8494">
                  <c:v>13843.667665096327</c:v>
                </c:pt>
                <c:pt idx="8495" formatCode="General">
                  <c:v>0</c:v>
                </c:pt>
                <c:pt idx="8496">
                  <c:v>12636.036358917569</c:v>
                </c:pt>
                <c:pt idx="8497">
                  <c:v>0</c:v>
                </c:pt>
                <c:pt idx="8498">
                  <c:v>0</c:v>
                </c:pt>
                <c:pt idx="8499">
                  <c:v>0</c:v>
                </c:pt>
                <c:pt idx="8500">
                  <c:v>0</c:v>
                </c:pt>
                <c:pt idx="8501">
                  <c:v>0</c:v>
                </c:pt>
                <c:pt idx="8502">
                  <c:v>12933.688159985701</c:v>
                </c:pt>
                <c:pt idx="8503">
                  <c:v>0</c:v>
                </c:pt>
                <c:pt idx="8504">
                  <c:v>14899.194564974858</c:v>
                </c:pt>
                <c:pt idx="8505">
                  <c:v>0</c:v>
                </c:pt>
                <c:pt idx="8506">
                  <c:v>0</c:v>
                </c:pt>
                <c:pt idx="8507">
                  <c:v>14582.310363595647</c:v>
                </c:pt>
                <c:pt idx="8508">
                  <c:v>0</c:v>
                </c:pt>
                <c:pt idx="8509">
                  <c:v>15547.386742168921</c:v>
                </c:pt>
                <c:pt idx="8510">
                  <c:v>0</c:v>
                </c:pt>
                <c:pt idx="8511">
                  <c:v>0</c:v>
                </c:pt>
                <c:pt idx="8512">
                  <c:v>15327.971929265863</c:v>
                </c:pt>
                <c:pt idx="8513">
                  <c:v>0</c:v>
                </c:pt>
                <c:pt idx="8514">
                  <c:v>14590.07718270117</c:v>
                </c:pt>
                <c:pt idx="8515">
                  <c:v>0</c:v>
                </c:pt>
                <c:pt idx="8516">
                  <c:v>15105.119281690422</c:v>
                </c:pt>
                <c:pt idx="8517">
                  <c:v>0</c:v>
                </c:pt>
                <c:pt idx="8518">
                  <c:v>14030.182941556053</c:v>
                </c:pt>
                <c:pt idx="8519">
                  <c:v>0</c:v>
                </c:pt>
                <c:pt idx="8520">
                  <c:v>12688.983537505695</c:v>
                </c:pt>
                <c:pt idx="8521" formatCode="General">
                  <c:v>0</c:v>
                </c:pt>
                <c:pt idx="8522">
                  <c:v>0</c:v>
                </c:pt>
                <c:pt idx="8523" formatCode="General">
                  <c:v>0</c:v>
                </c:pt>
                <c:pt idx="8524" formatCode="General">
                  <c:v>0</c:v>
                </c:pt>
                <c:pt idx="8525" formatCode="General">
                  <c:v>0</c:v>
                </c:pt>
                <c:pt idx="8526">
                  <c:v>13765.418537029342</c:v>
                </c:pt>
                <c:pt idx="8527" formatCode="General">
                  <c:v>0</c:v>
                </c:pt>
                <c:pt idx="8528">
                  <c:v>15279.822130670151</c:v>
                </c:pt>
                <c:pt idx="8529">
                  <c:v>0</c:v>
                </c:pt>
                <c:pt idx="8530">
                  <c:v>0</c:v>
                </c:pt>
                <c:pt idx="8531">
                  <c:v>14888.457896539885</c:v>
                </c:pt>
                <c:pt idx="8532" formatCode="General">
                  <c:v>0</c:v>
                </c:pt>
                <c:pt idx="8533">
                  <c:v>15472.125016001153</c:v>
                </c:pt>
                <c:pt idx="8534" formatCode="General">
                  <c:v>0</c:v>
                </c:pt>
                <c:pt idx="8535" formatCode="General">
                  <c:v>0</c:v>
                </c:pt>
                <c:pt idx="8536">
                  <c:v>15734.959703644254</c:v>
                </c:pt>
                <c:pt idx="8537">
                  <c:v>0</c:v>
                </c:pt>
                <c:pt idx="8538">
                  <c:v>15270.221846068061</c:v>
                </c:pt>
                <c:pt idx="8539">
                  <c:v>0</c:v>
                </c:pt>
                <c:pt idx="8540">
                  <c:v>16251.714293938858</c:v>
                </c:pt>
                <c:pt idx="8541" formatCode="General">
                  <c:v>0</c:v>
                </c:pt>
                <c:pt idx="8542">
                  <c:v>14127.226155043651</c:v>
                </c:pt>
                <c:pt idx="8543" formatCode="General">
                  <c:v>0</c:v>
                </c:pt>
                <c:pt idx="8544">
                  <c:v>12985.970484143967</c:v>
                </c:pt>
                <c:pt idx="8545">
                  <c:v>0</c:v>
                </c:pt>
                <c:pt idx="8546">
                  <c:v>0</c:v>
                </c:pt>
                <c:pt idx="8547">
                  <c:v>0</c:v>
                </c:pt>
                <c:pt idx="8548">
                  <c:v>0</c:v>
                </c:pt>
                <c:pt idx="8549">
                  <c:v>0</c:v>
                </c:pt>
                <c:pt idx="8550">
                  <c:v>13736.342370933844</c:v>
                </c:pt>
                <c:pt idx="8551">
                  <c:v>0</c:v>
                </c:pt>
                <c:pt idx="8552">
                  <c:v>15264.856516230147</c:v>
                </c:pt>
                <c:pt idx="8553">
                  <c:v>0</c:v>
                </c:pt>
                <c:pt idx="8554">
                  <c:v>0</c:v>
                </c:pt>
                <c:pt idx="8555">
                  <c:v>16037.927914313976</c:v>
                </c:pt>
                <c:pt idx="8556">
                  <c:v>0</c:v>
                </c:pt>
                <c:pt idx="8557">
                  <c:v>15821.904307167846</c:v>
                </c:pt>
                <c:pt idx="8558">
                  <c:v>0</c:v>
                </c:pt>
                <c:pt idx="8559">
                  <c:v>0</c:v>
                </c:pt>
                <c:pt idx="8560">
                  <c:v>16284.811504693027</c:v>
                </c:pt>
                <c:pt idx="8561">
                  <c:v>0</c:v>
                </c:pt>
                <c:pt idx="8562">
                  <c:v>15565.004853595279</c:v>
                </c:pt>
                <c:pt idx="8563">
                  <c:v>0</c:v>
                </c:pt>
                <c:pt idx="8564">
                  <c:v>15467.163978322609</c:v>
                </c:pt>
                <c:pt idx="8565">
                  <c:v>0</c:v>
                </c:pt>
                <c:pt idx="8566">
                  <c:v>15002.828761616853</c:v>
                </c:pt>
                <c:pt idx="8567">
                  <c:v>0</c:v>
                </c:pt>
                <c:pt idx="8568">
                  <c:v>12894.165710268562</c:v>
                </c:pt>
                <c:pt idx="8569" formatCode="General">
                  <c:v>0</c:v>
                </c:pt>
                <c:pt idx="8570">
                  <c:v>0</c:v>
                </c:pt>
                <c:pt idx="8571" formatCode="General">
                  <c:v>0</c:v>
                </c:pt>
                <c:pt idx="8572" formatCode="General">
                  <c:v>0</c:v>
                </c:pt>
                <c:pt idx="8573" formatCode="General">
                  <c:v>0</c:v>
                </c:pt>
                <c:pt idx="8574">
                  <c:v>13203.26439183933</c:v>
                </c:pt>
                <c:pt idx="8575" formatCode="General">
                  <c:v>0</c:v>
                </c:pt>
                <c:pt idx="8576">
                  <c:v>15148.510263104945</c:v>
                </c:pt>
                <c:pt idx="8577">
                  <c:v>0</c:v>
                </c:pt>
                <c:pt idx="8578">
                  <c:v>0</c:v>
                </c:pt>
                <c:pt idx="8579">
                  <c:v>15991.318234576032</c:v>
                </c:pt>
                <c:pt idx="8580" formatCode="General">
                  <c:v>0</c:v>
                </c:pt>
                <c:pt idx="8581">
                  <c:v>15779.412883355486</c:v>
                </c:pt>
                <c:pt idx="8582" formatCode="General">
                  <c:v>0</c:v>
                </c:pt>
                <c:pt idx="8583" formatCode="General">
                  <c:v>0</c:v>
                </c:pt>
                <c:pt idx="8584">
                  <c:v>16165.770844402756</c:v>
                </c:pt>
                <c:pt idx="8585">
                  <c:v>0</c:v>
                </c:pt>
                <c:pt idx="8586">
                  <c:v>15291.608489264017</c:v>
                </c:pt>
                <c:pt idx="8587">
                  <c:v>0</c:v>
                </c:pt>
                <c:pt idx="8588">
                  <c:v>16188.377981464426</c:v>
                </c:pt>
                <c:pt idx="8589" formatCode="General">
                  <c:v>0</c:v>
                </c:pt>
                <c:pt idx="8590">
                  <c:v>14328.094522415715</c:v>
                </c:pt>
                <c:pt idx="8591" formatCode="General">
                  <c:v>0</c:v>
                </c:pt>
                <c:pt idx="8592">
                  <c:v>13137.568439300972</c:v>
                </c:pt>
                <c:pt idx="8593">
                  <c:v>0</c:v>
                </c:pt>
                <c:pt idx="8594">
                  <c:v>0</c:v>
                </c:pt>
                <c:pt idx="8595">
                  <c:v>0</c:v>
                </c:pt>
                <c:pt idx="8596">
                  <c:v>0</c:v>
                </c:pt>
                <c:pt idx="8597">
                  <c:v>0</c:v>
                </c:pt>
                <c:pt idx="8598">
                  <c:v>12930.772795382756</c:v>
                </c:pt>
                <c:pt idx="8599">
                  <c:v>0</c:v>
                </c:pt>
                <c:pt idx="8600">
                  <c:v>14574.216717524519</c:v>
                </c:pt>
                <c:pt idx="8601">
                  <c:v>0</c:v>
                </c:pt>
                <c:pt idx="8602">
                  <c:v>0</c:v>
                </c:pt>
                <c:pt idx="8603">
                  <c:v>14929.131533519361</c:v>
                </c:pt>
                <c:pt idx="8604">
                  <c:v>0</c:v>
                </c:pt>
                <c:pt idx="8605">
                  <c:v>15930.358899950044</c:v>
                </c:pt>
                <c:pt idx="8606">
                  <c:v>0</c:v>
                </c:pt>
                <c:pt idx="8607">
                  <c:v>0</c:v>
                </c:pt>
                <c:pt idx="8608">
                  <c:v>15170.477600763134</c:v>
                </c:pt>
                <c:pt idx="8609">
                  <c:v>0</c:v>
                </c:pt>
                <c:pt idx="8610">
                  <c:v>15233.330073885692</c:v>
                </c:pt>
                <c:pt idx="8611">
                  <c:v>0</c:v>
                </c:pt>
                <c:pt idx="8612">
                  <c:v>16382.967815980079</c:v>
                </c:pt>
                <c:pt idx="8613">
                  <c:v>0</c:v>
                </c:pt>
                <c:pt idx="8614">
                  <c:v>14894.724761807671</c:v>
                </c:pt>
                <c:pt idx="8615">
                  <c:v>0</c:v>
                </c:pt>
                <c:pt idx="8616">
                  <c:v>12894.054874996969</c:v>
                </c:pt>
                <c:pt idx="8617" formatCode="General">
                  <c:v>0</c:v>
                </c:pt>
                <c:pt idx="8618">
                  <c:v>0</c:v>
                </c:pt>
                <c:pt idx="8619" formatCode="General">
                  <c:v>0</c:v>
                </c:pt>
                <c:pt idx="8620" formatCode="General">
                  <c:v>0</c:v>
                </c:pt>
                <c:pt idx="8621" formatCode="General">
                  <c:v>0</c:v>
                </c:pt>
                <c:pt idx="8622">
                  <c:v>12421.089756250323</c:v>
                </c:pt>
                <c:pt idx="8623" formatCode="General">
                  <c:v>0</c:v>
                </c:pt>
                <c:pt idx="8624">
                  <c:v>14123.712394501499</c:v>
                </c:pt>
                <c:pt idx="8625">
                  <c:v>0</c:v>
                </c:pt>
                <c:pt idx="8626">
                  <c:v>0</c:v>
                </c:pt>
                <c:pt idx="8627">
                  <c:v>14401.888442453226</c:v>
                </c:pt>
                <c:pt idx="8628" formatCode="General">
                  <c:v>0</c:v>
                </c:pt>
                <c:pt idx="8629">
                  <c:v>14720.117046338724</c:v>
                </c:pt>
                <c:pt idx="8630" formatCode="General">
                  <c:v>0</c:v>
                </c:pt>
                <c:pt idx="8631" formatCode="General">
                  <c:v>0</c:v>
                </c:pt>
                <c:pt idx="8632">
                  <c:v>15034.080083094104</c:v>
                </c:pt>
                <c:pt idx="8633">
                  <c:v>0</c:v>
                </c:pt>
                <c:pt idx="8634">
                  <c:v>14910.639922437824</c:v>
                </c:pt>
                <c:pt idx="8635">
                  <c:v>0</c:v>
                </c:pt>
                <c:pt idx="8636">
                  <c:v>15679.445019930601</c:v>
                </c:pt>
                <c:pt idx="8637" formatCode="General">
                  <c:v>0</c:v>
                </c:pt>
                <c:pt idx="8638">
                  <c:v>13627.862019573366</c:v>
                </c:pt>
                <c:pt idx="8639" formatCode="General">
                  <c:v>0</c:v>
                </c:pt>
                <c:pt idx="8640">
                  <c:v>12560.846142349554</c:v>
                </c:pt>
                <c:pt idx="8641">
                  <c:v>0</c:v>
                </c:pt>
                <c:pt idx="8642">
                  <c:v>0</c:v>
                </c:pt>
                <c:pt idx="8643">
                  <c:v>0</c:v>
                </c:pt>
                <c:pt idx="8644">
                  <c:v>0</c:v>
                </c:pt>
                <c:pt idx="8645">
                  <c:v>0</c:v>
                </c:pt>
                <c:pt idx="8646">
                  <c:v>13710.560825712</c:v>
                </c:pt>
                <c:pt idx="8647">
                  <c:v>0</c:v>
                </c:pt>
                <c:pt idx="8648">
                  <c:v>15238.758388849446</c:v>
                </c:pt>
                <c:pt idx="8649">
                  <c:v>0</c:v>
                </c:pt>
                <c:pt idx="8650">
                  <c:v>0</c:v>
                </c:pt>
                <c:pt idx="8651">
                  <c:v>15817.861795661418</c:v>
                </c:pt>
                <c:pt idx="8652">
                  <c:v>0</c:v>
                </c:pt>
                <c:pt idx="8653">
                  <c:v>16138.092812682755</c:v>
                </c:pt>
                <c:pt idx="8654">
                  <c:v>0</c:v>
                </c:pt>
                <c:pt idx="8655">
                  <c:v>0</c:v>
                </c:pt>
                <c:pt idx="8656">
                  <c:v>15716.583924894556</c:v>
                </c:pt>
                <c:pt idx="8657">
                  <c:v>0</c:v>
                </c:pt>
                <c:pt idx="8658">
                  <c:v>15347.10655275164</c:v>
                </c:pt>
                <c:pt idx="8659">
                  <c:v>0</c:v>
                </c:pt>
                <c:pt idx="8660">
                  <c:v>15527.081855301034</c:v>
                </c:pt>
                <c:pt idx="8661">
                  <c:v>0</c:v>
                </c:pt>
                <c:pt idx="8662">
                  <c:v>13995.620210277189</c:v>
                </c:pt>
                <c:pt idx="8663">
                  <c:v>0</c:v>
                </c:pt>
                <c:pt idx="8664">
                  <c:v>12840.546502602445</c:v>
                </c:pt>
                <c:pt idx="8665" formatCode="General">
                  <c:v>0</c:v>
                </c:pt>
                <c:pt idx="8666">
                  <c:v>0</c:v>
                </c:pt>
                <c:pt idx="8667" formatCode="General">
                  <c:v>0</c:v>
                </c:pt>
                <c:pt idx="8668" formatCode="General">
                  <c:v>0</c:v>
                </c:pt>
                <c:pt idx="8669" formatCode="General">
                  <c:v>0</c:v>
                </c:pt>
                <c:pt idx="8670">
                  <c:v>13649.350641386556</c:v>
                </c:pt>
                <c:pt idx="8671" formatCode="General">
                  <c:v>0</c:v>
                </c:pt>
                <c:pt idx="8672">
                  <c:v>15035.016393094038</c:v>
                </c:pt>
                <c:pt idx="8673">
                  <c:v>0</c:v>
                </c:pt>
                <c:pt idx="8674">
                  <c:v>0</c:v>
                </c:pt>
                <c:pt idx="8675">
                  <c:v>15692.621495885323</c:v>
                </c:pt>
                <c:pt idx="8676" formatCode="General">
                  <c:v>0</c:v>
                </c:pt>
                <c:pt idx="8677">
                  <c:v>15475.179296223461</c:v>
                </c:pt>
                <c:pt idx="8678" formatCode="General">
                  <c:v>0</c:v>
                </c:pt>
                <c:pt idx="8679" formatCode="General">
                  <c:v>0</c:v>
                </c:pt>
                <c:pt idx="8680">
                  <c:v>15369.790318732514</c:v>
                </c:pt>
                <c:pt idx="8681">
                  <c:v>0</c:v>
                </c:pt>
                <c:pt idx="8682">
                  <c:v>15370.359228231469</c:v>
                </c:pt>
                <c:pt idx="8683">
                  <c:v>0</c:v>
                </c:pt>
                <c:pt idx="8684">
                  <c:v>15770.753702176273</c:v>
                </c:pt>
                <c:pt idx="8685" formatCode="General">
                  <c:v>0</c:v>
                </c:pt>
                <c:pt idx="8686">
                  <c:v>14015.955122253043</c:v>
                </c:pt>
                <c:pt idx="8687" formatCode="General">
                  <c:v>0</c:v>
                </c:pt>
                <c:pt idx="8688">
                  <c:v>13021.133978119296</c:v>
                </c:pt>
                <c:pt idx="8689">
                  <c:v>0</c:v>
                </c:pt>
                <c:pt idx="8690">
                  <c:v>0</c:v>
                </c:pt>
                <c:pt idx="8691">
                  <c:v>0</c:v>
                </c:pt>
                <c:pt idx="8692">
                  <c:v>0</c:v>
                </c:pt>
                <c:pt idx="8693">
                  <c:v>0</c:v>
                </c:pt>
                <c:pt idx="8694">
                  <c:v>13542.189449771202</c:v>
                </c:pt>
                <c:pt idx="8695">
                  <c:v>0</c:v>
                </c:pt>
                <c:pt idx="8696">
                  <c:v>15290.025509549703</c:v>
                </c:pt>
                <c:pt idx="8697">
                  <c:v>0</c:v>
                </c:pt>
                <c:pt idx="8698">
                  <c:v>0</c:v>
                </c:pt>
                <c:pt idx="8699">
                  <c:v>15549.797630116875</c:v>
                </c:pt>
                <c:pt idx="8700">
                  <c:v>0</c:v>
                </c:pt>
                <c:pt idx="8701">
                  <c:v>15797.888851027825</c:v>
                </c:pt>
                <c:pt idx="8702">
                  <c:v>0</c:v>
                </c:pt>
                <c:pt idx="8703">
                  <c:v>0</c:v>
                </c:pt>
                <c:pt idx="8704">
                  <c:v>15428.445173871201</c:v>
                </c:pt>
                <c:pt idx="8705">
                  <c:v>0</c:v>
                </c:pt>
                <c:pt idx="8706">
                  <c:v>14974.671221867666</c:v>
                </c:pt>
                <c:pt idx="8707">
                  <c:v>0</c:v>
                </c:pt>
                <c:pt idx="8708">
                  <c:v>15251.62725788052</c:v>
                </c:pt>
                <c:pt idx="8709">
                  <c:v>0</c:v>
                </c:pt>
                <c:pt idx="8710">
                  <c:v>14298.076057815231</c:v>
                </c:pt>
                <c:pt idx="8711">
                  <c:v>0</c:v>
                </c:pt>
                <c:pt idx="8712">
                  <c:v>12550.930529660967</c:v>
                </c:pt>
                <c:pt idx="8713" formatCode="General">
                  <c:v>0</c:v>
                </c:pt>
                <c:pt idx="8714">
                  <c:v>0</c:v>
                </c:pt>
                <c:pt idx="8715" formatCode="General">
                  <c:v>0</c:v>
                </c:pt>
                <c:pt idx="8716" formatCode="General">
                  <c:v>0</c:v>
                </c:pt>
                <c:pt idx="8717" formatCode="General">
                  <c:v>0</c:v>
                </c:pt>
                <c:pt idx="8718">
                  <c:v>13124.697395479927</c:v>
                </c:pt>
                <c:pt idx="8719" formatCode="General">
                  <c:v>0</c:v>
                </c:pt>
                <c:pt idx="8720">
                  <c:v>15283.843557783117</c:v>
                </c:pt>
                <c:pt idx="8721">
                  <c:v>0</c:v>
                </c:pt>
                <c:pt idx="8722">
                  <c:v>0</c:v>
                </c:pt>
                <c:pt idx="8723">
                  <c:v>15806.156940583354</c:v>
                </c:pt>
                <c:pt idx="8724" formatCode="General">
                  <c:v>0</c:v>
                </c:pt>
                <c:pt idx="8725">
                  <c:v>15827.167074136805</c:v>
                </c:pt>
                <c:pt idx="8726" formatCode="General">
                  <c:v>0</c:v>
                </c:pt>
                <c:pt idx="8727" formatCode="General">
                  <c:v>0</c:v>
                </c:pt>
                <c:pt idx="8728">
                  <c:v>15554.259979688359</c:v>
                </c:pt>
                <c:pt idx="8729">
                  <c:v>0</c:v>
                </c:pt>
                <c:pt idx="8730">
                  <c:v>15245.222396366295</c:v>
                </c:pt>
                <c:pt idx="8731">
                  <c:v>0</c:v>
                </c:pt>
                <c:pt idx="8732">
                  <c:v>16074.614764660786</c:v>
                </c:pt>
                <c:pt idx="8733" formatCode="General">
                  <c:v>0</c:v>
                </c:pt>
                <c:pt idx="8734">
                  <c:v>14216.56368732838</c:v>
                </c:pt>
                <c:pt idx="8735" formatCode="General">
                  <c:v>0</c:v>
                </c:pt>
                <c:pt idx="8736">
                  <c:v>13000.585992624925</c:v>
                </c:pt>
                <c:pt idx="8737">
                  <c:v>0</c:v>
                </c:pt>
                <c:pt idx="8738">
                  <c:v>0</c:v>
                </c:pt>
                <c:pt idx="8739">
                  <c:v>0</c:v>
                </c:pt>
                <c:pt idx="8740">
                  <c:v>0</c:v>
                </c:pt>
                <c:pt idx="8741">
                  <c:v>0</c:v>
                </c:pt>
                <c:pt idx="8742">
                  <c:v>13586.164228956164</c:v>
                </c:pt>
                <c:pt idx="8743">
                  <c:v>0</c:v>
                </c:pt>
                <c:pt idx="8744">
                  <c:v>14699.20791826632</c:v>
                </c:pt>
                <c:pt idx="8745">
                  <c:v>0</c:v>
                </c:pt>
                <c:pt idx="8746">
                  <c:v>0</c:v>
                </c:pt>
                <c:pt idx="8747">
                  <c:v>15868.802640706932</c:v>
                </c:pt>
                <c:pt idx="8748">
                  <c:v>0</c:v>
                </c:pt>
                <c:pt idx="8749">
                  <c:v>15727.521545425361</c:v>
                </c:pt>
                <c:pt idx="8750">
                  <c:v>0</c:v>
                </c:pt>
                <c:pt idx="8751">
                  <c:v>0</c:v>
                </c:pt>
                <c:pt idx="8752">
                  <c:v>15147.247786055228</c:v>
                </c:pt>
                <c:pt idx="8753">
                  <c:v>0</c:v>
                </c:pt>
                <c:pt idx="8754">
                  <c:v>14725.117714182301</c:v>
                </c:pt>
                <c:pt idx="8755">
                  <c:v>0</c:v>
                </c:pt>
                <c:pt idx="8756">
                  <c:v>16035.798883222988</c:v>
                </c:pt>
                <c:pt idx="8757">
                  <c:v>0</c:v>
                </c:pt>
                <c:pt idx="8758">
                  <c:v>13675.88975758736</c:v>
                </c:pt>
              </c:numCache>
            </c:numRef>
          </c:yVal>
          <c:smooth val="0"/>
          <c:extLst xmlns:c16r2="http://schemas.microsoft.com/office/drawing/2015/06/chart">
            <c:ext xmlns:c16="http://schemas.microsoft.com/office/drawing/2014/chart" uri="{C3380CC4-5D6E-409C-BE32-E72D297353CC}">
              <c16:uniqueId val="{00000001-4294-4D97-BC45-B8E9EF8E0287}"/>
            </c:ext>
          </c:extLst>
        </c:ser>
        <c:ser>
          <c:idx val="0"/>
          <c:order val="2"/>
          <c:tx>
            <c:strRef>
              <c:f>'Block Approximation'!$D$4</c:f>
              <c:strCache>
                <c:ptCount val="1"/>
                <c:pt idx="0">
                  <c:v>Volatility [-5%, +25%]</c:v>
                </c:pt>
              </c:strCache>
            </c:strRef>
          </c:tx>
          <c:spPr>
            <a:ln w="12700" cap="rnd">
              <a:solidFill>
                <a:srgbClr val="FF0000">
                  <a:alpha val="50000"/>
                </a:srgbClr>
              </a:solidFill>
              <a:round/>
            </a:ln>
            <a:effectLst/>
          </c:spPr>
          <c:marker>
            <c:symbol val="none"/>
          </c:marker>
          <c:errBars>
            <c:errDir val="y"/>
            <c:errBarType val="both"/>
            <c:errValType val="stdErr"/>
            <c:noEndCap val="1"/>
            <c:spPr>
              <a:noFill/>
              <a:ln w="9525" cap="flat" cmpd="sng" algn="ctr">
                <a:solidFill>
                  <a:schemeClr val="tx1">
                    <a:lumMod val="65000"/>
                    <a:lumOff val="35000"/>
                  </a:schemeClr>
                </a:solidFill>
                <a:round/>
              </a:ln>
              <a:effectLst/>
            </c:spPr>
          </c:errBars>
          <c:xVal>
            <c:numRef>
              <c:f>'Block Approximation'!$A$5:$A$8764</c:f>
              <c:numCache>
                <c:formatCode>General</c:formatCode>
                <c:ptCount val="87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numCache>
            </c:numRef>
          </c:xVal>
          <c:yVal>
            <c:numRef>
              <c:f>'Block Approximation'!$D$5:$D$8764</c:f>
              <c:numCache>
                <c:formatCode>#,##0</c:formatCode>
                <c:ptCount val="8760"/>
                <c:pt idx="0">
                  <c:v>14345.038730617873</c:v>
                </c:pt>
                <c:pt idx="1">
                  <c:v>14692.359637584943</c:v>
                </c:pt>
                <c:pt idx="2">
                  <c:v>14181.321055263888</c:v>
                </c:pt>
                <c:pt idx="3">
                  <c:v>13907.254866016619</c:v>
                </c:pt>
                <c:pt idx="4">
                  <c:v>15020.903093504043</c:v>
                </c:pt>
                <c:pt idx="5">
                  <c:v>14899.4556887985</c:v>
                </c:pt>
                <c:pt idx="6">
                  <c:v>15394.02272644495</c:v>
                </c:pt>
                <c:pt idx="7">
                  <c:v>16731.478324885975</c:v>
                </c:pt>
                <c:pt idx="8">
                  <c:v>17442.842389164507</c:v>
                </c:pt>
                <c:pt idx="9">
                  <c:v>17597.005863753817</c:v>
                </c:pt>
                <c:pt idx="10">
                  <c:v>18643.094412482002</c:v>
                </c:pt>
                <c:pt idx="11">
                  <c:v>17188.329607540574</c:v>
                </c:pt>
                <c:pt idx="12">
                  <c:v>19909.76234347056</c:v>
                </c:pt>
                <c:pt idx="13">
                  <c:v>20172.691310242266</c:v>
                </c:pt>
                <c:pt idx="14">
                  <c:v>20419.226435214907</c:v>
                </c:pt>
                <c:pt idx="15">
                  <c:v>20016.512152009567</c:v>
                </c:pt>
                <c:pt idx="16">
                  <c:v>19259.204058781848</c:v>
                </c:pt>
                <c:pt idx="17">
                  <c:v>18423.034580181298</c:v>
                </c:pt>
                <c:pt idx="18">
                  <c:v>17540.467346581663</c:v>
                </c:pt>
                <c:pt idx="19">
                  <c:v>18867.781019590075</c:v>
                </c:pt>
                <c:pt idx="20">
                  <c:v>17151.222308508626</c:v>
                </c:pt>
                <c:pt idx="21">
                  <c:v>19804.977924237712</c:v>
                </c:pt>
                <c:pt idx="22">
                  <c:v>18168.417487126218</c:v>
                </c:pt>
                <c:pt idx="23">
                  <c:v>16369.877457181385</c:v>
                </c:pt>
                <c:pt idx="24">
                  <c:v>15957.158468336429</c:v>
                </c:pt>
                <c:pt idx="25">
                  <c:v>14434.769609500781</c:v>
                </c:pt>
                <c:pt idx="26">
                  <c:v>15100.324878078238</c:v>
                </c:pt>
                <c:pt idx="27">
                  <c:v>13451.25173681902</c:v>
                </c:pt>
                <c:pt idx="28">
                  <c:v>14109.713181638595</c:v>
                </c:pt>
                <c:pt idx="29">
                  <c:v>13890.50654505427</c:v>
                </c:pt>
                <c:pt idx="30">
                  <c:v>14001.074293549373</c:v>
                </c:pt>
                <c:pt idx="31">
                  <c:v>14611.613229622695</c:v>
                </c:pt>
                <c:pt idx="32">
                  <c:v>16593.319795417669</c:v>
                </c:pt>
                <c:pt idx="33">
                  <c:v>16623.369976992239</c:v>
                </c:pt>
                <c:pt idx="34">
                  <c:v>17753.018016955037</c:v>
                </c:pt>
                <c:pt idx="35">
                  <c:v>18144.373089957204</c:v>
                </c:pt>
                <c:pt idx="36">
                  <c:v>16953.544134280462</c:v>
                </c:pt>
                <c:pt idx="37">
                  <c:v>18842.259163226066</c:v>
                </c:pt>
                <c:pt idx="38">
                  <c:v>17829.933153038277</c:v>
                </c:pt>
                <c:pt idx="39">
                  <c:v>18563.859094259198</c:v>
                </c:pt>
                <c:pt idx="40">
                  <c:v>18215.592446811683</c:v>
                </c:pt>
                <c:pt idx="41">
                  <c:v>17696.096761901728</c:v>
                </c:pt>
                <c:pt idx="42">
                  <c:v>18252.462883560951</c:v>
                </c:pt>
                <c:pt idx="43">
                  <c:v>15769.665870582874</c:v>
                </c:pt>
                <c:pt idx="44">
                  <c:v>18623.870874425505</c:v>
                </c:pt>
                <c:pt idx="45">
                  <c:v>17627.445583722092</c:v>
                </c:pt>
                <c:pt idx="46">
                  <c:v>17348.940970071726</c:v>
                </c:pt>
                <c:pt idx="47">
                  <c:v>15448.282955775001</c:v>
                </c:pt>
                <c:pt idx="48">
                  <c:v>14912.250850548335</c:v>
                </c:pt>
                <c:pt idx="49">
                  <c:v>14018.104905480841</c:v>
                </c:pt>
                <c:pt idx="50">
                  <c:v>14694.162502848199</c:v>
                </c:pt>
                <c:pt idx="51">
                  <c:v>14268.011339710471</c:v>
                </c:pt>
                <c:pt idx="52">
                  <c:v>13739.124897981472</c:v>
                </c:pt>
                <c:pt idx="53">
                  <c:v>14425.790111503104</c:v>
                </c:pt>
                <c:pt idx="54">
                  <c:v>14390.283607381725</c:v>
                </c:pt>
                <c:pt idx="55">
                  <c:v>13994.178476225217</c:v>
                </c:pt>
                <c:pt idx="56">
                  <c:v>14478.557208325372</c:v>
                </c:pt>
                <c:pt idx="57">
                  <c:v>17434.428190528284</c:v>
                </c:pt>
                <c:pt idx="58">
                  <c:v>15859.821459598696</c:v>
                </c:pt>
                <c:pt idx="59">
                  <c:v>18514.096577982542</c:v>
                </c:pt>
                <c:pt idx="60">
                  <c:v>17715.240791672069</c:v>
                </c:pt>
                <c:pt idx="61">
                  <c:v>17168.087654160408</c:v>
                </c:pt>
                <c:pt idx="62">
                  <c:v>16990.566718637423</c:v>
                </c:pt>
                <c:pt idx="63">
                  <c:v>16758.934307123018</c:v>
                </c:pt>
                <c:pt idx="64">
                  <c:v>16606.189717099853</c:v>
                </c:pt>
                <c:pt idx="65">
                  <c:v>19015.71558603509</c:v>
                </c:pt>
                <c:pt idx="66">
                  <c:v>18458.197786649347</c:v>
                </c:pt>
                <c:pt idx="67">
                  <c:v>18116.590095850919</c:v>
                </c:pt>
                <c:pt idx="68">
                  <c:v>18328.829016501881</c:v>
                </c:pt>
                <c:pt idx="69">
                  <c:v>19222.527227114188</c:v>
                </c:pt>
                <c:pt idx="70">
                  <c:v>17452.791206309241</c:v>
                </c:pt>
                <c:pt idx="71">
                  <c:v>15269.39993510909</c:v>
                </c:pt>
                <c:pt idx="72">
                  <c:v>14936.136786209772</c:v>
                </c:pt>
                <c:pt idx="73">
                  <c:v>14925.26936061724</c:v>
                </c:pt>
                <c:pt idx="74">
                  <c:v>14845.66968221111</c:v>
                </c:pt>
                <c:pt idx="75">
                  <c:v>14616.730076940421</c:v>
                </c:pt>
                <c:pt idx="76">
                  <c:v>13615.111646750589</c:v>
                </c:pt>
                <c:pt idx="77">
                  <c:v>14968.890839024027</c:v>
                </c:pt>
                <c:pt idx="78">
                  <c:v>16353.23535931203</c:v>
                </c:pt>
                <c:pt idx="79">
                  <c:v>16392.994209556608</c:v>
                </c:pt>
                <c:pt idx="80">
                  <c:v>17550.950340680338</c:v>
                </c:pt>
                <c:pt idx="81">
                  <c:v>18849.347020703553</c:v>
                </c:pt>
                <c:pt idx="82">
                  <c:v>19972.519866333478</c:v>
                </c:pt>
                <c:pt idx="83">
                  <c:v>19407.827523359239</c:v>
                </c:pt>
                <c:pt idx="84">
                  <c:v>20867.604795340365</c:v>
                </c:pt>
                <c:pt idx="85">
                  <c:v>19917.201310718036</c:v>
                </c:pt>
                <c:pt idx="86">
                  <c:v>18463.295996150686</c:v>
                </c:pt>
                <c:pt idx="87">
                  <c:v>20668.730300085703</c:v>
                </c:pt>
                <c:pt idx="88">
                  <c:v>18303.488912431676</c:v>
                </c:pt>
                <c:pt idx="89">
                  <c:v>18758.456246898862</c:v>
                </c:pt>
                <c:pt idx="90">
                  <c:v>17857.052052037161</c:v>
                </c:pt>
                <c:pt idx="91">
                  <c:v>18895.271826331274</c:v>
                </c:pt>
                <c:pt idx="92">
                  <c:v>19133.249225729229</c:v>
                </c:pt>
                <c:pt idx="93">
                  <c:v>17814.382274227351</c:v>
                </c:pt>
                <c:pt idx="94">
                  <c:v>18671.083494271596</c:v>
                </c:pt>
                <c:pt idx="95">
                  <c:v>15650.312998590471</c:v>
                </c:pt>
                <c:pt idx="96">
                  <c:v>15451.811150300135</c:v>
                </c:pt>
                <c:pt idx="97">
                  <c:v>13829.214313191946</c:v>
                </c:pt>
                <c:pt idx="98">
                  <c:v>14930.059364301467</c:v>
                </c:pt>
                <c:pt idx="99">
                  <c:v>13814.512359502</c:v>
                </c:pt>
                <c:pt idx="100">
                  <c:v>13847.927055781533</c:v>
                </c:pt>
                <c:pt idx="101">
                  <c:v>13715.918532175578</c:v>
                </c:pt>
                <c:pt idx="102">
                  <c:v>15779.241609747067</c:v>
                </c:pt>
                <c:pt idx="103">
                  <c:v>16416.96795319513</c:v>
                </c:pt>
                <c:pt idx="104">
                  <c:v>16648.500436329137</c:v>
                </c:pt>
                <c:pt idx="105">
                  <c:v>19279.778185402454</c:v>
                </c:pt>
                <c:pt idx="106">
                  <c:v>19790.452402900697</c:v>
                </c:pt>
                <c:pt idx="107">
                  <c:v>20316.387041047215</c:v>
                </c:pt>
                <c:pt idx="108">
                  <c:v>18937.853451570976</c:v>
                </c:pt>
                <c:pt idx="109">
                  <c:v>20976.910241057511</c:v>
                </c:pt>
                <c:pt idx="110">
                  <c:v>18939.778517713308</c:v>
                </c:pt>
                <c:pt idx="111">
                  <c:v>18699.385212230907</c:v>
                </c:pt>
                <c:pt idx="112">
                  <c:v>19107.199583833779</c:v>
                </c:pt>
                <c:pt idx="113">
                  <c:v>17969.25403676842</c:v>
                </c:pt>
                <c:pt idx="114">
                  <c:v>20207.212313548371</c:v>
                </c:pt>
                <c:pt idx="115">
                  <c:v>18497.594589634333</c:v>
                </c:pt>
                <c:pt idx="116">
                  <c:v>19181.229023066215</c:v>
                </c:pt>
                <c:pt idx="117">
                  <c:v>18725.068515777159</c:v>
                </c:pt>
                <c:pt idx="118">
                  <c:v>16783.966851693462</c:v>
                </c:pt>
                <c:pt idx="119">
                  <c:v>16416.033229528399</c:v>
                </c:pt>
                <c:pt idx="120">
                  <c:v>14757.34544197697</c:v>
                </c:pt>
                <c:pt idx="121">
                  <c:v>13811.210953655476</c:v>
                </c:pt>
                <c:pt idx="122">
                  <c:v>14212.766773558662</c:v>
                </c:pt>
                <c:pt idx="123">
                  <c:v>13471.361570710074</c:v>
                </c:pt>
                <c:pt idx="124">
                  <c:v>14184.919470524366</c:v>
                </c:pt>
                <c:pt idx="125">
                  <c:v>14889.317822375819</c:v>
                </c:pt>
                <c:pt idx="126">
                  <c:v>14845.960692974624</c:v>
                </c:pt>
                <c:pt idx="127">
                  <c:v>16275.761211609661</c:v>
                </c:pt>
                <c:pt idx="128">
                  <c:v>17355.594427882086</c:v>
                </c:pt>
                <c:pt idx="129">
                  <c:v>18676.051156432415</c:v>
                </c:pt>
                <c:pt idx="130">
                  <c:v>17556.075363213829</c:v>
                </c:pt>
                <c:pt idx="131">
                  <c:v>18996.169688916114</c:v>
                </c:pt>
                <c:pt idx="132">
                  <c:v>18998.418055742219</c:v>
                </c:pt>
                <c:pt idx="133">
                  <c:v>18613.615673202501</c:v>
                </c:pt>
                <c:pt idx="134">
                  <c:v>19223.737147141557</c:v>
                </c:pt>
                <c:pt idx="135">
                  <c:v>20023.487352155345</c:v>
                </c:pt>
                <c:pt idx="136">
                  <c:v>19620.863461514629</c:v>
                </c:pt>
                <c:pt idx="137">
                  <c:v>19112.775174153521</c:v>
                </c:pt>
                <c:pt idx="138">
                  <c:v>18486.522089501297</c:v>
                </c:pt>
                <c:pt idx="139">
                  <c:v>18625.426362880589</c:v>
                </c:pt>
                <c:pt idx="140">
                  <c:v>20069.822011398886</c:v>
                </c:pt>
                <c:pt idx="141">
                  <c:v>20046.533587222337</c:v>
                </c:pt>
                <c:pt idx="142">
                  <c:v>17714.630924674035</c:v>
                </c:pt>
                <c:pt idx="143">
                  <c:v>14987.890931454753</c:v>
                </c:pt>
                <c:pt idx="144">
                  <c:v>14471.210322015293</c:v>
                </c:pt>
                <c:pt idx="145">
                  <c:v>13977.509962943031</c:v>
                </c:pt>
                <c:pt idx="146">
                  <c:v>14429.650700733371</c:v>
                </c:pt>
                <c:pt idx="147">
                  <c:v>14806.271890737316</c:v>
                </c:pt>
                <c:pt idx="148">
                  <c:v>14335.111961032766</c:v>
                </c:pt>
                <c:pt idx="149">
                  <c:v>15289.483857766423</c:v>
                </c:pt>
                <c:pt idx="150">
                  <c:v>15763.555205180319</c:v>
                </c:pt>
                <c:pt idx="151">
                  <c:v>16790.679374830837</c:v>
                </c:pt>
                <c:pt idx="152">
                  <c:v>17524.701853536793</c:v>
                </c:pt>
                <c:pt idx="153">
                  <c:v>19240.478956655264</c:v>
                </c:pt>
                <c:pt idx="154">
                  <c:v>19077.077216818179</c:v>
                </c:pt>
                <c:pt idx="155">
                  <c:v>18703.001354703236</c:v>
                </c:pt>
                <c:pt idx="156">
                  <c:v>20749.554341904637</c:v>
                </c:pt>
                <c:pt idx="157">
                  <c:v>18174.769610218173</c:v>
                </c:pt>
                <c:pt idx="158">
                  <c:v>18268.38147149677</c:v>
                </c:pt>
                <c:pt idx="159">
                  <c:v>18670.454515126487</c:v>
                </c:pt>
                <c:pt idx="160">
                  <c:v>17771.565932362413</c:v>
                </c:pt>
                <c:pt idx="161">
                  <c:v>18992.676437715203</c:v>
                </c:pt>
                <c:pt idx="162">
                  <c:v>18493.21292729563</c:v>
                </c:pt>
                <c:pt idx="163">
                  <c:v>16959.311320258908</c:v>
                </c:pt>
                <c:pt idx="164">
                  <c:v>20333.743487217704</c:v>
                </c:pt>
                <c:pt idx="165">
                  <c:v>17441.572630091639</c:v>
                </c:pt>
                <c:pt idx="166">
                  <c:v>16246.90352795848</c:v>
                </c:pt>
                <c:pt idx="167">
                  <c:v>16406.70521535895</c:v>
                </c:pt>
                <c:pt idx="168">
                  <c:v>15577.636154987968</c:v>
                </c:pt>
                <c:pt idx="169">
                  <c:v>14958.489500011572</c:v>
                </c:pt>
                <c:pt idx="170">
                  <c:v>15106.20537029293</c:v>
                </c:pt>
                <c:pt idx="171">
                  <c:v>13483.763003083463</c:v>
                </c:pt>
                <c:pt idx="172">
                  <c:v>14961.107975812236</c:v>
                </c:pt>
                <c:pt idx="173">
                  <c:v>15678.821487446121</c:v>
                </c:pt>
                <c:pt idx="174">
                  <c:v>16653.157615809025</c:v>
                </c:pt>
                <c:pt idx="175">
                  <c:v>17503.753541545724</c:v>
                </c:pt>
                <c:pt idx="176">
                  <c:v>18785.681977481698</c:v>
                </c:pt>
                <c:pt idx="177">
                  <c:v>17757.379734833721</c:v>
                </c:pt>
                <c:pt idx="178">
                  <c:v>18834.061927940806</c:v>
                </c:pt>
                <c:pt idx="179">
                  <c:v>18230.708602963241</c:v>
                </c:pt>
                <c:pt idx="180">
                  <c:v>19400.924452305724</c:v>
                </c:pt>
                <c:pt idx="181">
                  <c:v>18515.694402888788</c:v>
                </c:pt>
                <c:pt idx="182">
                  <c:v>19850.860084663327</c:v>
                </c:pt>
                <c:pt idx="183">
                  <c:v>18756.126401974252</c:v>
                </c:pt>
                <c:pt idx="184">
                  <c:v>19319.523343330286</c:v>
                </c:pt>
                <c:pt idx="185">
                  <c:v>17356.707064061055</c:v>
                </c:pt>
                <c:pt idx="186">
                  <c:v>17937.056139752476</c:v>
                </c:pt>
                <c:pt idx="187">
                  <c:v>18265.31283184126</c:v>
                </c:pt>
                <c:pt idx="188">
                  <c:v>20496.86780642944</c:v>
                </c:pt>
                <c:pt idx="189">
                  <c:v>17534.588496814114</c:v>
                </c:pt>
                <c:pt idx="190">
                  <c:v>17689.012197761425</c:v>
                </c:pt>
                <c:pt idx="191">
                  <c:v>16051.339078943314</c:v>
                </c:pt>
                <c:pt idx="192">
                  <c:v>14982.754050336751</c:v>
                </c:pt>
                <c:pt idx="193">
                  <c:v>13979.443337035176</c:v>
                </c:pt>
                <c:pt idx="194">
                  <c:v>14691.582734137399</c:v>
                </c:pt>
                <c:pt idx="195">
                  <c:v>15535.383432390494</c:v>
                </c:pt>
                <c:pt idx="196">
                  <c:v>14563.974053850925</c:v>
                </c:pt>
                <c:pt idx="197">
                  <c:v>14012.367208906195</c:v>
                </c:pt>
                <c:pt idx="198">
                  <c:v>15675.615371944703</c:v>
                </c:pt>
                <c:pt idx="199">
                  <c:v>16089.069327441775</c:v>
                </c:pt>
                <c:pt idx="200">
                  <c:v>17207.001284707952</c:v>
                </c:pt>
                <c:pt idx="201">
                  <c:v>16782.797366316812</c:v>
                </c:pt>
                <c:pt idx="202">
                  <c:v>18599.275321802525</c:v>
                </c:pt>
                <c:pt idx="203">
                  <c:v>18473.081799746193</c:v>
                </c:pt>
                <c:pt idx="204">
                  <c:v>17423.406596352408</c:v>
                </c:pt>
                <c:pt idx="205">
                  <c:v>17882.849042800215</c:v>
                </c:pt>
                <c:pt idx="206">
                  <c:v>19309.664261910213</c:v>
                </c:pt>
                <c:pt idx="207">
                  <c:v>16765.841325162088</c:v>
                </c:pt>
                <c:pt idx="208">
                  <c:v>18513.031048289417</c:v>
                </c:pt>
                <c:pt idx="209">
                  <c:v>17732.528173810177</c:v>
                </c:pt>
                <c:pt idx="210">
                  <c:v>18304.749292046617</c:v>
                </c:pt>
                <c:pt idx="211">
                  <c:v>17334.740217706731</c:v>
                </c:pt>
                <c:pt idx="212">
                  <c:v>18737.585643566767</c:v>
                </c:pt>
                <c:pt idx="213">
                  <c:v>18299.376128494037</c:v>
                </c:pt>
                <c:pt idx="214">
                  <c:v>16159.242389003148</c:v>
                </c:pt>
                <c:pt idx="215">
                  <c:v>15804.272204987858</c:v>
                </c:pt>
                <c:pt idx="216">
                  <c:v>15546.190821132823</c:v>
                </c:pt>
                <c:pt idx="217">
                  <c:v>13623.921950868606</c:v>
                </c:pt>
                <c:pt idx="218">
                  <c:v>13667.111290697167</c:v>
                </c:pt>
                <c:pt idx="219">
                  <c:v>14528.556306944894</c:v>
                </c:pt>
                <c:pt idx="220">
                  <c:v>14429.453463097301</c:v>
                </c:pt>
                <c:pt idx="221">
                  <c:v>13657.432332458849</c:v>
                </c:pt>
                <c:pt idx="222">
                  <c:v>13457.217404381227</c:v>
                </c:pt>
                <c:pt idx="223">
                  <c:v>15039.781464095709</c:v>
                </c:pt>
                <c:pt idx="224">
                  <c:v>15791.043151915193</c:v>
                </c:pt>
                <c:pt idx="225">
                  <c:v>15200.88848948866</c:v>
                </c:pt>
                <c:pt idx="226">
                  <c:v>17058.440547916889</c:v>
                </c:pt>
                <c:pt idx="227">
                  <c:v>17349.935684345681</c:v>
                </c:pt>
                <c:pt idx="228">
                  <c:v>16081.494148110591</c:v>
                </c:pt>
                <c:pt idx="229">
                  <c:v>16474.223173059763</c:v>
                </c:pt>
                <c:pt idx="230">
                  <c:v>18425.42675245909</c:v>
                </c:pt>
                <c:pt idx="231">
                  <c:v>17089.133379995255</c:v>
                </c:pt>
                <c:pt idx="232">
                  <c:v>16313.860161921219</c:v>
                </c:pt>
                <c:pt idx="233">
                  <c:v>16120.678520944202</c:v>
                </c:pt>
                <c:pt idx="234">
                  <c:v>16587.084326403234</c:v>
                </c:pt>
                <c:pt idx="235">
                  <c:v>16184.571208889151</c:v>
                </c:pt>
                <c:pt idx="236">
                  <c:v>18064.862486070368</c:v>
                </c:pt>
                <c:pt idx="237">
                  <c:v>17705.698269102286</c:v>
                </c:pt>
                <c:pt idx="238">
                  <c:v>15959.408098958756</c:v>
                </c:pt>
                <c:pt idx="239">
                  <c:v>14904.835978972169</c:v>
                </c:pt>
                <c:pt idx="240">
                  <c:v>14366.36362253422</c:v>
                </c:pt>
                <c:pt idx="241">
                  <c:v>14065.674603621272</c:v>
                </c:pt>
                <c:pt idx="242">
                  <c:v>13903.160392118838</c:v>
                </c:pt>
                <c:pt idx="243">
                  <c:v>14454.305613553781</c:v>
                </c:pt>
                <c:pt idx="244">
                  <c:v>13584.112111800305</c:v>
                </c:pt>
                <c:pt idx="245">
                  <c:v>14572.776854349486</c:v>
                </c:pt>
                <c:pt idx="246">
                  <c:v>15378.694957842918</c:v>
                </c:pt>
                <c:pt idx="247">
                  <c:v>17347.968963779676</c:v>
                </c:pt>
                <c:pt idx="248">
                  <c:v>17235.058482546086</c:v>
                </c:pt>
                <c:pt idx="249">
                  <c:v>18923.461764747146</c:v>
                </c:pt>
                <c:pt idx="250">
                  <c:v>17846.472553700642</c:v>
                </c:pt>
                <c:pt idx="251">
                  <c:v>19733.204648244569</c:v>
                </c:pt>
                <c:pt idx="252">
                  <c:v>20095.075471400407</c:v>
                </c:pt>
                <c:pt idx="253">
                  <c:v>19497.908013885019</c:v>
                </c:pt>
                <c:pt idx="254">
                  <c:v>19187.330376338341</c:v>
                </c:pt>
                <c:pt idx="255">
                  <c:v>18766.000749972372</c:v>
                </c:pt>
                <c:pt idx="256">
                  <c:v>18996.972971634259</c:v>
                </c:pt>
                <c:pt idx="257">
                  <c:v>17867.343589987624</c:v>
                </c:pt>
                <c:pt idx="258">
                  <c:v>18076.977384249698</c:v>
                </c:pt>
                <c:pt idx="259">
                  <c:v>17743.494017925852</c:v>
                </c:pt>
                <c:pt idx="260">
                  <c:v>19918.344906485152</c:v>
                </c:pt>
                <c:pt idx="261">
                  <c:v>18302.541488926621</c:v>
                </c:pt>
                <c:pt idx="262">
                  <c:v>18080.799130293603</c:v>
                </c:pt>
                <c:pt idx="263">
                  <c:v>15910.331294741462</c:v>
                </c:pt>
                <c:pt idx="264">
                  <c:v>15027.970909698741</c:v>
                </c:pt>
                <c:pt idx="265">
                  <c:v>14880.384524197931</c:v>
                </c:pt>
                <c:pt idx="266">
                  <c:v>14368.982392170898</c:v>
                </c:pt>
                <c:pt idx="267">
                  <c:v>14207.421327898301</c:v>
                </c:pt>
                <c:pt idx="268">
                  <c:v>14237.316688257528</c:v>
                </c:pt>
                <c:pt idx="269">
                  <c:v>14155.335355720796</c:v>
                </c:pt>
                <c:pt idx="270">
                  <c:v>15446.940427582516</c:v>
                </c:pt>
                <c:pt idx="271">
                  <c:v>17174.87437824094</c:v>
                </c:pt>
                <c:pt idx="272">
                  <c:v>17647.97509614475</c:v>
                </c:pt>
                <c:pt idx="273">
                  <c:v>18552.034036177811</c:v>
                </c:pt>
                <c:pt idx="274">
                  <c:v>18282.126428208659</c:v>
                </c:pt>
                <c:pt idx="275">
                  <c:v>19656.295488493794</c:v>
                </c:pt>
                <c:pt idx="276">
                  <c:v>17957.757086579833</c:v>
                </c:pt>
                <c:pt idx="277">
                  <c:v>19798.545425770426</c:v>
                </c:pt>
                <c:pt idx="278">
                  <c:v>20256.926187982135</c:v>
                </c:pt>
                <c:pt idx="279">
                  <c:v>19770.670520724154</c:v>
                </c:pt>
                <c:pt idx="280">
                  <c:v>17542.471425061296</c:v>
                </c:pt>
                <c:pt idx="281">
                  <c:v>19987.86352027646</c:v>
                </c:pt>
                <c:pt idx="282">
                  <c:v>19498.606040312843</c:v>
                </c:pt>
                <c:pt idx="283">
                  <c:v>19010.684832740677</c:v>
                </c:pt>
                <c:pt idx="284">
                  <c:v>18771.284583685985</c:v>
                </c:pt>
                <c:pt idx="285">
                  <c:v>19134.909660599995</c:v>
                </c:pt>
                <c:pt idx="286">
                  <c:v>16445.736453860631</c:v>
                </c:pt>
                <c:pt idx="287">
                  <c:v>16190.407875418974</c:v>
                </c:pt>
                <c:pt idx="288">
                  <c:v>14887.060293401593</c:v>
                </c:pt>
                <c:pt idx="289">
                  <c:v>15736.257029695149</c:v>
                </c:pt>
                <c:pt idx="290">
                  <c:v>14121.253296256873</c:v>
                </c:pt>
                <c:pt idx="291">
                  <c:v>14234.447374907912</c:v>
                </c:pt>
                <c:pt idx="292">
                  <c:v>14805.63169288147</c:v>
                </c:pt>
                <c:pt idx="293">
                  <c:v>14508.819995831285</c:v>
                </c:pt>
                <c:pt idx="294">
                  <c:v>16898.190749453839</c:v>
                </c:pt>
                <c:pt idx="295">
                  <c:v>17765.149936668131</c:v>
                </c:pt>
                <c:pt idx="296">
                  <c:v>16275.052056680654</c:v>
                </c:pt>
                <c:pt idx="297">
                  <c:v>17552.400530169038</c:v>
                </c:pt>
                <c:pt idx="298">
                  <c:v>18241.806882752531</c:v>
                </c:pt>
                <c:pt idx="299">
                  <c:v>18469.837081482066</c:v>
                </c:pt>
                <c:pt idx="300">
                  <c:v>18505.097586719567</c:v>
                </c:pt>
                <c:pt idx="301">
                  <c:v>18815.192587581918</c:v>
                </c:pt>
                <c:pt idx="302">
                  <c:v>18703.973846924826</c:v>
                </c:pt>
                <c:pt idx="303">
                  <c:v>18962.958985667145</c:v>
                </c:pt>
                <c:pt idx="304">
                  <c:v>17165.700876168448</c:v>
                </c:pt>
                <c:pt idx="305">
                  <c:v>19757.492901253259</c:v>
                </c:pt>
                <c:pt idx="306">
                  <c:v>17868.973517130675</c:v>
                </c:pt>
                <c:pt idx="307">
                  <c:v>17976.416529672108</c:v>
                </c:pt>
                <c:pt idx="308">
                  <c:v>20375.636511650373</c:v>
                </c:pt>
                <c:pt idx="309">
                  <c:v>19418.095297777043</c:v>
                </c:pt>
                <c:pt idx="310">
                  <c:v>17390.040142546262</c:v>
                </c:pt>
                <c:pt idx="311">
                  <c:v>15232.320491077522</c:v>
                </c:pt>
                <c:pt idx="312">
                  <c:v>15082.081935197444</c:v>
                </c:pt>
                <c:pt idx="313">
                  <c:v>14530.370406447773</c:v>
                </c:pt>
                <c:pt idx="314">
                  <c:v>14414.62224891631</c:v>
                </c:pt>
                <c:pt idx="315">
                  <c:v>14925.82803915146</c:v>
                </c:pt>
                <c:pt idx="316">
                  <c:v>14610.743242758559</c:v>
                </c:pt>
                <c:pt idx="317">
                  <c:v>15014.832769120629</c:v>
                </c:pt>
                <c:pt idx="318">
                  <c:v>16117.06285248013</c:v>
                </c:pt>
                <c:pt idx="319">
                  <c:v>16165.378676492974</c:v>
                </c:pt>
                <c:pt idx="320">
                  <c:v>17182.97264041223</c:v>
                </c:pt>
                <c:pt idx="321">
                  <c:v>18855.309830417431</c:v>
                </c:pt>
                <c:pt idx="322">
                  <c:v>17500.025811235504</c:v>
                </c:pt>
                <c:pt idx="323">
                  <c:v>20128.176066879991</c:v>
                </c:pt>
                <c:pt idx="324">
                  <c:v>19650.428461576757</c:v>
                </c:pt>
                <c:pt idx="325">
                  <c:v>20858.132689963062</c:v>
                </c:pt>
                <c:pt idx="326">
                  <c:v>19217.223529004023</c:v>
                </c:pt>
                <c:pt idx="327">
                  <c:v>19476.679113748996</c:v>
                </c:pt>
                <c:pt idx="328">
                  <c:v>17749.038257367713</c:v>
                </c:pt>
                <c:pt idx="329">
                  <c:v>17682.955868319597</c:v>
                </c:pt>
                <c:pt idx="330">
                  <c:v>19343.916030786964</c:v>
                </c:pt>
                <c:pt idx="331">
                  <c:v>16959.891150020339</c:v>
                </c:pt>
                <c:pt idx="332">
                  <c:v>19080.59636678383</c:v>
                </c:pt>
                <c:pt idx="333">
                  <c:v>19372.081425312888</c:v>
                </c:pt>
                <c:pt idx="334">
                  <c:v>17092.13309663668</c:v>
                </c:pt>
                <c:pt idx="335">
                  <c:v>15536.80678114243</c:v>
                </c:pt>
                <c:pt idx="336">
                  <c:v>14219.827142695005</c:v>
                </c:pt>
                <c:pt idx="337">
                  <c:v>14714.208615299649</c:v>
                </c:pt>
                <c:pt idx="338">
                  <c:v>15093.115611891873</c:v>
                </c:pt>
                <c:pt idx="339">
                  <c:v>14102.639082172935</c:v>
                </c:pt>
                <c:pt idx="340">
                  <c:v>15289.65643495644</c:v>
                </c:pt>
                <c:pt idx="341">
                  <c:v>15127.219584369517</c:v>
                </c:pt>
                <c:pt idx="342">
                  <c:v>14558.916967938429</c:v>
                </c:pt>
                <c:pt idx="343">
                  <c:v>17028.469024630554</c:v>
                </c:pt>
                <c:pt idx="344">
                  <c:v>17782.111278761229</c:v>
                </c:pt>
                <c:pt idx="345">
                  <c:v>18280.216701175792</c:v>
                </c:pt>
                <c:pt idx="346">
                  <c:v>17091.052959305962</c:v>
                </c:pt>
                <c:pt idx="347">
                  <c:v>19326.944801599155</c:v>
                </c:pt>
                <c:pt idx="348">
                  <c:v>19226.411202934585</c:v>
                </c:pt>
                <c:pt idx="349">
                  <c:v>18576.477051951519</c:v>
                </c:pt>
                <c:pt idx="350">
                  <c:v>18613.515706565722</c:v>
                </c:pt>
                <c:pt idx="351">
                  <c:v>18815.660231670612</c:v>
                </c:pt>
                <c:pt idx="352">
                  <c:v>18726.433420749068</c:v>
                </c:pt>
                <c:pt idx="353">
                  <c:v>18128.831033948863</c:v>
                </c:pt>
                <c:pt idx="354">
                  <c:v>16628.425967053819</c:v>
                </c:pt>
                <c:pt idx="355">
                  <c:v>18261.687958839615</c:v>
                </c:pt>
                <c:pt idx="356">
                  <c:v>18420.734848827091</c:v>
                </c:pt>
                <c:pt idx="357">
                  <c:v>18720.29604869337</c:v>
                </c:pt>
                <c:pt idx="358">
                  <c:v>17662.475045413525</c:v>
                </c:pt>
                <c:pt idx="359">
                  <c:v>16140.826753543783</c:v>
                </c:pt>
                <c:pt idx="360">
                  <c:v>15749.492089134452</c:v>
                </c:pt>
                <c:pt idx="361">
                  <c:v>15261.18495709845</c:v>
                </c:pt>
                <c:pt idx="362">
                  <c:v>14434.241590874624</c:v>
                </c:pt>
                <c:pt idx="363">
                  <c:v>14052.956355685083</c:v>
                </c:pt>
                <c:pt idx="364">
                  <c:v>15435.051422415756</c:v>
                </c:pt>
                <c:pt idx="365">
                  <c:v>14094.287950981659</c:v>
                </c:pt>
                <c:pt idx="366">
                  <c:v>15220.170553216312</c:v>
                </c:pt>
                <c:pt idx="367">
                  <c:v>15187.449026795835</c:v>
                </c:pt>
                <c:pt idx="368">
                  <c:v>16199.06682701287</c:v>
                </c:pt>
                <c:pt idx="369">
                  <c:v>16867.347055525763</c:v>
                </c:pt>
                <c:pt idx="370">
                  <c:v>18184.227842826262</c:v>
                </c:pt>
                <c:pt idx="371">
                  <c:v>17049.544272927575</c:v>
                </c:pt>
                <c:pt idx="372">
                  <c:v>17309.103317879966</c:v>
                </c:pt>
                <c:pt idx="373">
                  <c:v>18857.79447337837</c:v>
                </c:pt>
                <c:pt idx="374">
                  <c:v>16502.575063843011</c:v>
                </c:pt>
                <c:pt idx="375">
                  <c:v>17297.080023552538</c:v>
                </c:pt>
                <c:pt idx="376">
                  <c:v>17297.449850924597</c:v>
                </c:pt>
                <c:pt idx="377">
                  <c:v>18248.531004521421</c:v>
                </c:pt>
                <c:pt idx="378">
                  <c:v>16650.940790795492</c:v>
                </c:pt>
                <c:pt idx="379">
                  <c:v>17191.066182284416</c:v>
                </c:pt>
                <c:pt idx="380">
                  <c:v>18823.002458051335</c:v>
                </c:pt>
                <c:pt idx="381">
                  <c:v>16680.412793075997</c:v>
                </c:pt>
                <c:pt idx="382">
                  <c:v>16206.700435299153</c:v>
                </c:pt>
                <c:pt idx="383">
                  <c:v>15438.664436437532</c:v>
                </c:pt>
                <c:pt idx="384">
                  <c:v>13384.247198228986</c:v>
                </c:pt>
                <c:pt idx="385">
                  <c:v>13854.70998968349</c:v>
                </c:pt>
                <c:pt idx="386">
                  <c:v>14594.50544153372</c:v>
                </c:pt>
                <c:pt idx="387">
                  <c:v>14276.83049225188</c:v>
                </c:pt>
                <c:pt idx="388">
                  <c:v>14070.929347834957</c:v>
                </c:pt>
                <c:pt idx="389">
                  <c:v>14480.703001185564</c:v>
                </c:pt>
                <c:pt idx="390">
                  <c:v>15326.891750730081</c:v>
                </c:pt>
                <c:pt idx="391">
                  <c:v>15151.642991976943</c:v>
                </c:pt>
                <c:pt idx="392">
                  <c:v>14564.536165152937</c:v>
                </c:pt>
                <c:pt idx="393">
                  <c:v>16471.031437505288</c:v>
                </c:pt>
                <c:pt idx="394">
                  <c:v>17556.752418696247</c:v>
                </c:pt>
                <c:pt idx="395">
                  <c:v>15743.021239786618</c:v>
                </c:pt>
                <c:pt idx="396">
                  <c:v>16424.44966656874</c:v>
                </c:pt>
                <c:pt idx="397">
                  <c:v>16435.586742833995</c:v>
                </c:pt>
                <c:pt idx="398">
                  <c:v>15284.740075177839</c:v>
                </c:pt>
                <c:pt idx="399">
                  <c:v>15909.606236366561</c:v>
                </c:pt>
                <c:pt idx="400">
                  <c:v>15849.704504974527</c:v>
                </c:pt>
                <c:pt idx="401">
                  <c:v>16299.798784428209</c:v>
                </c:pt>
                <c:pt idx="402">
                  <c:v>17579.495561632608</c:v>
                </c:pt>
                <c:pt idx="403">
                  <c:v>16182.811978749547</c:v>
                </c:pt>
                <c:pt idx="404">
                  <c:v>18722.033551844957</c:v>
                </c:pt>
                <c:pt idx="405">
                  <c:v>17515.31121463107</c:v>
                </c:pt>
                <c:pt idx="406">
                  <c:v>16363.844610071941</c:v>
                </c:pt>
                <c:pt idx="407">
                  <c:v>14456.376228036705</c:v>
                </c:pt>
                <c:pt idx="408">
                  <c:v>14021.962210419013</c:v>
                </c:pt>
                <c:pt idx="409">
                  <c:v>14157.436280731934</c:v>
                </c:pt>
                <c:pt idx="410">
                  <c:v>12574.734210998062</c:v>
                </c:pt>
                <c:pt idx="411">
                  <c:v>13273.820284728035</c:v>
                </c:pt>
                <c:pt idx="412">
                  <c:v>14307.059344547386</c:v>
                </c:pt>
                <c:pt idx="413">
                  <c:v>12763.958550439238</c:v>
                </c:pt>
                <c:pt idx="414">
                  <c:v>14732.872029391956</c:v>
                </c:pt>
                <c:pt idx="415">
                  <c:v>14705.714400786364</c:v>
                </c:pt>
                <c:pt idx="416">
                  <c:v>16368.730429156898</c:v>
                </c:pt>
                <c:pt idx="417">
                  <c:v>16338.218807924339</c:v>
                </c:pt>
                <c:pt idx="418">
                  <c:v>17243.511953304398</c:v>
                </c:pt>
                <c:pt idx="419">
                  <c:v>16766.797990587165</c:v>
                </c:pt>
                <c:pt idx="420">
                  <c:v>16712.206077665523</c:v>
                </c:pt>
                <c:pt idx="421">
                  <c:v>15956.740760298053</c:v>
                </c:pt>
                <c:pt idx="422">
                  <c:v>16747.502919628205</c:v>
                </c:pt>
                <c:pt idx="423">
                  <c:v>17815.251747738603</c:v>
                </c:pt>
                <c:pt idx="424">
                  <c:v>18300.942234847542</c:v>
                </c:pt>
                <c:pt idx="425">
                  <c:v>16482.160833787129</c:v>
                </c:pt>
                <c:pt idx="426">
                  <c:v>16342.016221840555</c:v>
                </c:pt>
                <c:pt idx="427">
                  <c:v>17053.358975046976</c:v>
                </c:pt>
                <c:pt idx="428">
                  <c:v>18971.765662918067</c:v>
                </c:pt>
                <c:pt idx="429">
                  <c:v>17068.394411608733</c:v>
                </c:pt>
                <c:pt idx="430">
                  <c:v>15452.100071231105</c:v>
                </c:pt>
                <c:pt idx="431">
                  <c:v>14864.555905419555</c:v>
                </c:pt>
                <c:pt idx="432">
                  <c:v>13757.113643458786</c:v>
                </c:pt>
                <c:pt idx="433">
                  <c:v>13922.786677376944</c:v>
                </c:pt>
                <c:pt idx="434">
                  <c:v>14236.705090986899</c:v>
                </c:pt>
                <c:pt idx="435">
                  <c:v>14446.810775074118</c:v>
                </c:pt>
                <c:pt idx="436">
                  <c:v>14360.307417887485</c:v>
                </c:pt>
                <c:pt idx="437">
                  <c:v>14626.867455208881</c:v>
                </c:pt>
                <c:pt idx="438">
                  <c:v>14882.585608112391</c:v>
                </c:pt>
                <c:pt idx="439">
                  <c:v>14875.674089947532</c:v>
                </c:pt>
                <c:pt idx="440">
                  <c:v>15415.442633732442</c:v>
                </c:pt>
                <c:pt idx="441">
                  <c:v>17761.892226285196</c:v>
                </c:pt>
                <c:pt idx="442">
                  <c:v>16937.702071758213</c:v>
                </c:pt>
                <c:pt idx="443">
                  <c:v>16130.162497670686</c:v>
                </c:pt>
                <c:pt idx="444">
                  <c:v>16441.953465530016</c:v>
                </c:pt>
                <c:pt idx="445">
                  <c:v>16515.978878360431</c:v>
                </c:pt>
                <c:pt idx="446">
                  <c:v>15520.820167227146</c:v>
                </c:pt>
                <c:pt idx="447">
                  <c:v>17071.760681718726</c:v>
                </c:pt>
                <c:pt idx="448">
                  <c:v>16472.170204061164</c:v>
                </c:pt>
                <c:pt idx="449">
                  <c:v>17061.968706283598</c:v>
                </c:pt>
                <c:pt idx="450">
                  <c:v>15549.379937591832</c:v>
                </c:pt>
                <c:pt idx="451">
                  <c:v>15149.359582465273</c:v>
                </c:pt>
                <c:pt idx="452">
                  <c:v>17420.813586655404</c:v>
                </c:pt>
                <c:pt idx="453">
                  <c:v>16457.242798974403</c:v>
                </c:pt>
                <c:pt idx="454">
                  <c:v>15400.954697223669</c:v>
                </c:pt>
                <c:pt idx="455">
                  <c:v>14018.021435650464</c:v>
                </c:pt>
                <c:pt idx="456">
                  <c:v>14506.73248654521</c:v>
                </c:pt>
                <c:pt idx="457">
                  <c:v>14954.702838249976</c:v>
                </c:pt>
                <c:pt idx="458">
                  <c:v>13353.018494808777</c:v>
                </c:pt>
                <c:pt idx="459">
                  <c:v>13675.761922440919</c:v>
                </c:pt>
                <c:pt idx="460">
                  <c:v>13390.377440994052</c:v>
                </c:pt>
                <c:pt idx="461">
                  <c:v>13451.557518866779</c:v>
                </c:pt>
                <c:pt idx="462">
                  <c:v>13910.565352461426</c:v>
                </c:pt>
                <c:pt idx="463">
                  <c:v>15767.271012757006</c:v>
                </c:pt>
                <c:pt idx="464">
                  <c:v>17378.72965539806</c:v>
                </c:pt>
                <c:pt idx="465">
                  <c:v>16360.726350819719</c:v>
                </c:pt>
                <c:pt idx="466">
                  <c:v>17881.833151386498</c:v>
                </c:pt>
                <c:pt idx="467">
                  <c:v>16747.881213226759</c:v>
                </c:pt>
                <c:pt idx="468">
                  <c:v>16239.584996619895</c:v>
                </c:pt>
                <c:pt idx="469">
                  <c:v>16921.407869832736</c:v>
                </c:pt>
                <c:pt idx="470">
                  <c:v>17955.326935141748</c:v>
                </c:pt>
                <c:pt idx="471">
                  <c:v>16116.953910259577</c:v>
                </c:pt>
                <c:pt idx="472">
                  <c:v>17205.693110043747</c:v>
                </c:pt>
                <c:pt idx="473">
                  <c:v>16573.714825619918</c:v>
                </c:pt>
                <c:pt idx="474">
                  <c:v>18719.70052220756</c:v>
                </c:pt>
                <c:pt idx="475">
                  <c:v>17004.398985365362</c:v>
                </c:pt>
                <c:pt idx="476">
                  <c:v>17588.601324720061</c:v>
                </c:pt>
                <c:pt idx="477">
                  <c:v>16222.624882862372</c:v>
                </c:pt>
                <c:pt idx="478">
                  <c:v>15400.904967421617</c:v>
                </c:pt>
                <c:pt idx="479">
                  <c:v>14405.992952229873</c:v>
                </c:pt>
                <c:pt idx="480">
                  <c:v>14070.725302150997</c:v>
                </c:pt>
                <c:pt idx="481">
                  <c:v>14480.892226042821</c:v>
                </c:pt>
                <c:pt idx="482">
                  <c:v>13086.35400685843</c:v>
                </c:pt>
                <c:pt idx="483">
                  <c:v>13359.79703380902</c:v>
                </c:pt>
                <c:pt idx="484">
                  <c:v>13719.179741065145</c:v>
                </c:pt>
                <c:pt idx="485">
                  <c:v>13817.949916142086</c:v>
                </c:pt>
                <c:pt idx="486">
                  <c:v>14517.095240402501</c:v>
                </c:pt>
                <c:pt idx="487">
                  <c:v>15845.285992538784</c:v>
                </c:pt>
                <c:pt idx="488">
                  <c:v>15839.716320228794</c:v>
                </c:pt>
                <c:pt idx="489">
                  <c:v>17133.02220936634</c:v>
                </c:pt>
                <c:pt idx="490">
                  <c:v>18595.122048222507</c:v>
                </c:pt>
                <c:pt idx="491">
                  <c:v>18455.020693030794</c:v>
                </c:pt>
                <c:pt idx="492">
                  <c:v>17793.012769478184</c:v>
                </c:pt>
                <c:pt idx="493">
                  <c:v>17559.32000465173</c:v>
                </c:pt>
                <c:pt idx="494">
                  <c:v>16755.415714314342</c:v>
                </c:pt>
                <c:pt idx="495">
                  <c:v>18437.516953192986</c:v>
                </c:pt>
                <c:pt idx="496">
                  <c:v>17398.499476511748</c:v>
                </c:pt>
                <c:pt idx="497">
                  <c:v>17577.6700425253</c:v>
                </c:pt>
                <c:pt idx="498">
                  <c:v>17061.09657242625</c:v>
                </c:pt>
                <c:pt idx="499">
                  <c:v>17261.134016391417</c:v>
                </c:pt>
                <c:pt idx="500">
                  <c:v>18398.69968946285</c:v>
                </c:pt>
                <c:pt idx="501">
                  <c:v>17695.31642655898</c:v>
                </c:pt>
                <c:pt idx="502">
                  <c:v>16144.972941371894</c:v>
                </c:pt>
                <c:pt idx="503">
                  <c:v>14416.995650943347</c:v>
                </c:pt>
                <c:pt idx="504">
                  <c:v>13637.406164221915</c:v>
                </c:pt>
                <c:pt idx="505">
                  <c:v>13662.969105653225</c:v>
                </c:pt>
                <c:pt idx="506">
                  <c:v>13554.292619958695</c:v>
                </c:pt>
                <c:pt idx="507">
                  <c:v>13560.768570846798</c:v>
                </c:pt>
                <c:pt idx="508">
                  <c:v>14526.83214276093</c:v>
                </c:pt>
                <c:pt idx="509">
                  <c:v>13825.734161633825</c:v>
                </c:pt>
                <c:pt idx="510">
                  <c:v>13968.695862870538</c:v>
                </c:pt>
                <c:pt idx="511">
                  <c:v>15737.974227312085</c:v>
                </c:pt>
                <c:pt idx="512">
                  <c:v>16707.818596236753</c:v>
                </c:pt>
                <c:pt idx="513">
                  <c:v>15771.012253112118</c:v>
                </c:pt>
                <c:pt idx="514">
                  <c:v>18370.064728706337</c:v>
                </c:pt>
                <c:pt idx="515">
                  <c:v>17219.240160550289</c:v>
                </c:pt>
                <c:pt idx="516">
                  <c:v>17241.130018331405</c:v>
                </c:pt>
                <c:pt idx="517">
                  <c:v>18646.681673679926</c:v>
                </c:pt>
                <c:pt idx="518">
                  <c:v>16449.407416407423</c:v>
                </c:pt>
                <c:pt idx="519">
                  <c:v>17080.224837808273</c:v>
                </c:pt>
                <c:pt idx="520">
                  <c:v>16594.623298072245</c:v>
                </c:pt>
                <c:pt idx="521">
                  <c:v>16611.742869665239</c:v>
                </c:pt>
                <c:pt idx="522">
                  <c:v>16148.17635997079</c:v>
                </c:pt>
                <c:pt idx="523">
                  <c:v>17784.308785039735</c:v>
                </c:pt>
                <c:pt idx="524">
                  <c:v>16980.841571035991</c:v>
                </c:pt>
                <c:pt idx="525">
                  <c:v>15999.062231782902</c:v>
                </c:pt>
                <c:pt idx="526">
                  <c:v>14338.885049392449</c:v>
                </c:pt>
                <c:pt idx="527">
                  <c:v>14489.398748336875</c:v>
                </c:pt>
                <c:pt idx="528">
                  <c:v>14239.875264998502</c:v>
                </c:pt>
                <c:pt idx="529">
                  <c:v>12909.789042109787</c:v>
                </c:pt>
                <c:pt idx="530">
                  <c:v>13172.978242004519</c:v>
                </c:pt>
                <c:pt idx="531">
                  <c:v>12910.490980853245</c:v>
                </c:pt>
                <c:pt idx="532">
                  <c:v>13234.658552301058</c:v>
                </c:pt>
                <c:pt idx="533">
                  <c:v>13814.085397294395</c:v>
                </c:pt>
                <c:pt idx="534">
                  <c:v>13813.693255289007</c:v>
                </c:pt>
                <c:pt idx="535">
                  <c:v>14054.492286386314</c:v>
                </c:pt>
                <c:pt idx="536">
                  <c:v>15201.756859681436</c:v>
                </c:pt>
                <c:pt idx="537">
                  <c:v>17342.948779922885</c:v>
                </c:pt>
                <c:pt idx="538">
                  <c:v>15830.979998564166</c:v>
                </c:pt>
                <c:pt idx="539">
                  <c:v>16573.937341471767</c:v>
                </c:pt>
                <c:pt idx="540">
                  <c:v>15220.217609586492</c:v>
                </c:pt>
                <c:pt idx="541">
                  <c:v>15331.347570633698</c:v>
                </c:pt>
                <c:pt idx="542">
                  <c:v>15174.486359185055</c:v>
                </c:pt>
                <c:pt idx="543">
                  <c:v>15827.085310844281</c:v>
                </c:pt>
                <c:pt idx="544">
                  <c:v>15486.390237910935</c:v>
                </c:pt>
                <c:pt idx="545">
                  <c:v>15469.607366033029</c:v>
                </c:pt>
                <c:pt idx="546">
                  <c:v>15063.551063028677</c:v>
                </c:pt>
                <c:pt idx="547">
                  <c:v>15981.140850342576</c:v>
                </c:pt>
                <c:pt idx="548">
                  <c:v>17442.459565151887</c:v>
                </c:pt>
                <c:pt idx="549">
                  <c:v>15841.039947920595</c:v>
                </c:pt>
                <c:pt idx="550">
                  <c:v>13956.592747513203</c:v>
                </c:pt>
                <c:pt idx="551">
                  <c:v>15117.40738733774</c:v>
                </c:pt>
                <c:pt idx="552">
                  <c:v>13128.571915422972</c:v>
                </c:pt>
                <c:pt idx="553">
                  <c:v>13044.345703573092</c:v>
                </c:pt>
                <c:pt idx="554">
                  <c:v>13071.939081866974</c:v>
                </c:pt>
                <c:pt idx="555">
                  <c:v>13635.632153656616</c:v>
                </c:pt>
                <c:pt idx="556">
                  <c:v>13028.975192506765</c:v>
                </c:pt>
                <c:pt idx="557">
                  <c:v>12894.349146290911</c:v>
                </c:pt>
                <c:pt idx="558">
                  <c:v>13162.75805278076</c:v>
                </c:pt>
                <c:pt idx="559">
                  <c:v>13261.695764910814</c:v>
                </c:pt>
                <c:pt idx="560">
                  <c:v>14310.104389423992</c:v>
                </c:pt>
                <c:pt idx="561">
                  <c:v>15346.779943226727</c:v>
                </c:pt>
                <c:pt idx="562">
                  <c:v>16737.573859125576</c:v>
                </c:pt>
                <c:pt idx="563">
                  <c:v>14631.760529712363</c:v>
                </c:pt>
                <c:pt idx="564">
                  <c:v>14869.442224959743</c:v>
                </c:pt>
                <c:pt idx="565">
                  <c:v>16419.760261218176</c:v>
                </c:pt>
                <c:pt idx="566">
                  <c:v>14248.770065978984</c:v>
                </c:pt>
                <c:pt idx="567">
                  <c:v>15503.350964507401</c:v>
                </c:pt>
                <c:pt idx="568">
                  <c:v>15598.221170695375</c:v>
                </c:pt>
                <c:pt idx="569">
                  <c:v>16336.608171382888</c:v>
                </c:pt>
                <c:pt idx="570">
                  <c:v>16889.293623618891</c:v>
                </c:pt>
                <c:pt idx="571">
                  <c:v>14841.451329279285</c:v>
                </c:pt>
                <c:pt idx="572">
                  <c:v>17135.869074896829</c:v>
                </c:pt>
                <c:pt idx="573">
                  <c:v>16230.0651949291</c:v>
                </c:pt>
                <c:pt idx="574">
                  <c:v>15300.929186887488</c:v>
                </c:pt>
                <c:pt idx="575">
                  <c:v>14158.118398082974</c:v>
                </c:pt>
                <c:pt idx="576">
                  <c:v>12805.792312590662</c:v>
                </c:pt>
                <c:pt idx="577">
                  <c:v>13457.859272586025</c:v>
                </c:pt>
                <c:pt idx="578">
                  <c:v>12771.170916303077</c:v>
                </c:pt>
                <c:pt idx="579">
                  <c:v>13387.873446119753</c:v>
                </c:pt>
                <c:pt idx="580">
                  <c:v>13395.46221861734</c:v>
                </c:pt>
                <c:pt idx="581">
                  <c:v>13030.617727453084</c:v>
                </c:pt>
                <c:pt idx="582">
                  <c:v>13668.420605106045</c:v>
                </c:pt>
                <c:pt idx="583">
                  <c:v>14172.382371675416</c:v>
                </c:pt>
                <c:pt idx="584">
                  <c:v>14294.689294075897</c:v>
                </c:pt>
                <c:pt idx="585">
                  <c:v>15104.93709325328</c:v>
                </c:pt>
                <c:pt idx="586">
                  <c:v>16110.654066866929</c:v>
                </c:pt>
                <c:pt idx="587">
                  <c:v>15107.559460742716</c:v>
                </c:pt>
                <c:pt idx="588">
                  <c:v>16868.98814626487</c:v>
                </c:pt>
                <c:pt idx="589">
                  <c:v>16213.730377267053</c:v>
                </c:pt>
                <c:pt idx="590">
                  <c:v>15880.046774468608</c:v>
                </c:pt>
                <c:pt idx="591">
                  <c:v>16759.667942531476</c:v>
                </c:pt>
                <c:pt idx="592">
                  <c:v>15807.150851399843</c:v>
                </c:pt>
                <c:pt idx="593">
                  <c:v>16026.632420456217</c:v>
                </c:pt>
                <c:pt idx="594">
                  <c:v>15555.443809617938</c:v>
                </c:pt>
                <c:pt idx="595">
                  <c:v>17151.047741223399</c:v>
                </c:pt>
                <c:pt idx="596">
                  <c:v>16563.560294206425</c:v>
                </c:pt>
                <c:pt idx="597">
                  <c:v>16244.729987717477</c:v>
                </c:pt>
                <c:pt idx="598">
                  <c:v>14371.073966407845</c:v>
                </c:pt>
                <c:pt idx="599">
                  <c:v>14058.036651280649</c:v>
                </c:pt>
                <c:pt idx="600">
                  <c:v>12894.226295598304</c:v>
                </c:pt>
                <c:pt idx="601">
                  <c:v>12684.031627018325</c:v>
                </c:pt>
                <c:pt idx="602">
                  <c:v>12394.765387112629</c:v>
                </c:pt>
                <c:pt idx="603">
                  <c:v>13036.065592879922</c:v>
                </c:pt>
                <c:pt idx="604">
                  <c:v>13178.676478006271</c:v>
                </c:pt>
                <c:pt idx="605">
                  <c:v>13252.357961613374</c:v>
                </c:pt>
                <c:pt idx="606">
                  <c:v>14945.167965508404</c:v>
                </c:pt>
                <c:pt idx="607">
                  <c:v>14636.699041212993</c:v>
                </c:pt>
                <c:pt idx="608">
                  <c:v>16745.554547231601</c:v>
                </c:pt>
                <c:pt idx="609">
                  <c:v>16945.582342259022</c:v>
                </c:pt>
                <c:pt idx="610">
                  <c:v>17466.850377241179</c:v>
                </c:pt>
                <c:pt idx="611">
                  <c:v>16406.6525087015</c:v>
                </c:pt>
                <c:pt idx="612">
                  <c:v>17089.918714490661</c:v>
                </c:pt>
                <c:pt idx="613">
                  <c:v>18174.639606898312</c:v>
                </c:pt>
                <c:pt idx="614">
                  <c:v>17260.677423023026</c:v>
                </c:pt>
                <c:pt idx="615">
                  <c:v>16484.734809532252</c:v>
                </c:pt>
                <c:pt idx="616">
                  <c:v>15929.887934887796</c:v>
                </c:pt>
                <c:pt idx="617">
                  <c:v>16565.799020134647</c:v>
                </c:pt>
                <c:pt idx="618">
                  <c:v>17358.339948367862</c:v>
                </c:pt>
                <c:pt idx="619">
                  <c:v>17811.212671894718</c:v>
                </c:pt>
                <c:pt idx="620">
                  <c:v>17936.344569111268</c:v>
                </c:pt>
                <c:pt idx="621">
                  <c:v>15761.627951558221</c:v>
                </c:pt>
                <c:pt idx="622">
                  <c:v>16005.018090672937</c:v>
                </c:pt>
                <c:pt idx="623">
                  <c:v>14180.041858502191</c:v>
                </c:pt>
                <c:pt idx="624">
                  <c:v>14051.737642376673</c:v>
                </c:pt>
                <c:pt idx="625">
                  <c:v>13377.200004126524</c:v>
                </c:pt>
                <c:pt idx="626">
                  <c:v>13628.114106893307</c:v>
                </c:pt>
                <c:pt idx="627">
                  <c:v>13081.358020426416</c:v>
                </c:pt>
                <c:pt idx="628">
                  <c:v>13966.325566832056</c:v>
                </c:pt>
                <c:pt idx="629">
                  <c:v>13849.907460796563</c:v>
                </c:pt>
                <c:pt idx="630">
                  <c:v>15326.092017023788</c:v>
                </c:pt>
                <c:pt idx="631">
                  <c:v>15355.367248564442</c:v>
                </c:pt>
                <c:pt idx="632">
                  <c:v>16714.097654474372</c:v>
                </c:pt>
                <c:pt idx="633">
                  <c:v>17249.516077525423</c:v>
                </c:pt>
                <c:pt idx="634">
                  <c:v>15711.319066886334</c:v>
                </c:pt>
                <c:pt idx="635">
                  <c:v>16995.446274705777</c:v>
                </c:pt>
                <c:pt idx="636">
                  <c:v>17818.285835514798</c:v>
                </c:pt>
                <c:pt idx="637">
                  <c:v>17233.898254774438</c:v>
                </c:pt>
                <c:pt idx="638">
                  <c:v>17011.8353583604</c:v>
                </c:pt>
                <c:pt idx="639">
                  <c:v>18621.766436982402</c:v>
                </c:pt>
                <c:pt idx="640">
                  <c:v>17373.980029311668</c:v>
                </c:pt>
                <c:pt idx="641">
                  <c:v>17839.884569844406</c:v>
                </c:pt>
                <c:pt idx="642">
                  <c:v>16832.031147036927</c:v>
                </c:pt>
                <c:pt idx="643">
                  <c:v>16578.156809964628</c:v>
                </c:pt>
                <c:pt idx="644">
                  <c:v>19243.253981522892</c:v>
                </c:pt>
                <c:pt idx="645">
                  <c:v>18125.513536734881</c:v>
                </c:pt>
                <c:pt idx="646">
                  <c:v>15907.997103935961</c:v>
                </c:pt>
                <c:pt idx="647">
                  <c:v>15354.208884886264</c:v>
                </c:pt>
                <c:pt idx="648">
                  <c:v>13363.419296013051</c:v>
                </c:pt>
                <c:pt idx="649">
                  <c:v>14124.795674403607</c:v>
                </c:pt>
                <c:pt idx="650">
                  <c:v>13527.567149394972</c:v>
                </c:pt>
                <c:pt idx="651">
                  <c:v>12454.656205977772</c:v>
                </c:pt>
                <c:pt idx="652">
                  <c:v>12862.034170910385</c:v>
                </c:pt>
                <c:pt idx="653">
                  <c:v>13995.318937080518</c:v>
                </c:pt>
                <c:pt idx="654">
                  <c:v>13429.409826229652</c:v>
                </c:pt>
                <c:pt idx="655">
                  <c:v>16135.785153183351</c:v>
                </c:pt>
                <c:pt idx="656">
                  <c:v>15865.689647861229</c:v>
                </c:pt>
                <c:pt idx="657">
                  <c:v>17388.748925681899</c:v>
                </c:pt>
                <c:pt idx="658">
                  <c:v>16941.977875343389</c:v>
                </c:pt>
                <c:pt idx="659">
                  <c:v>17434.908206613258</c:v>
                </c:pt>
                <c:pt idx="660">
                  <c:v>17756.188325160496</c:v>
                </c:pt>
                <c:pt idx="661">
                  <c:v>15201.779962800096</c:v>
                </c:pt>
                <c:pt idx="662">
                  <c:v>16571.113817897334</c:v>
                </c:pt>
                <c:pt idx="663">
                  <c:v>17756.526873861778</c:v>
                </c:pt>
                <c:pt idx="664">
                  <c:v>16285.276671529991</c:v>
                </c:pt>
                <c:pt idx="665">
                  <c:v>15342.787232482749</c:v>
                </c:pt>
                <c:pt idx="666">
                  <c:v>15952.80562633342</c:v>
                </c:pt>
                <c:pt idx="667">
                  <c:v>17230.788592423894</c:v>
                </c:pt>
                <c:pt idx="668">
                  <c:v>17550.820691051682</c:v>
                </c:pt>
                <c:pt idx="669">
                  <c:v>17310.363707461016</c:v>
                </c:pt>
                <c:pt idx="670">
                  <c:v>16018.001215783481</c:v>
                </c:pt>
                <c:pt idx="671">
                  <c:v>14053.139620576065</c:v>
                </c:pt>
                <c:pt idx="672">
                  <c:v>14611.590515451157</c:v>
                </c:pt>
                <c:pt idx="673">
                  <c:v>13326.338923547057</c:v>
                </c:pt>
                <c:pt idx="674">
                  <c:v>13514.149141471369</c:v>
                </c:pt>
                <c:pt idx="675">
                  <c:v>13489.771829181498</c:v>
                </c:pt>
                <c:pt idx="676">
                  <c:v>13490.833229446831</c:v>
                </c:pt>
                <c:pt idx="677">
                  <c:v>13888.662369077443</c:v>
                </c:pt>
                <c:pt idx="678">
                  <c:v>13803.103967845795</c:v>
                </c:pt>
                <c:pt idx="679">
                  <c:v>15548.20538765785</c:v>
                </c:pt>
                <c:pt idx="680">
                  <c:v>15974.354976184599</c:v>
                </c:pt>
                <c:pt idx="681">
                  <c:v>16189.190837467724</c:v>
                </c:pt>
                <c:pt idx="682">
                  <c:v>16368.506670480399</c:v>
                </c:pt>
                <c:pt idx="683">
                  <c:v>17768.088283891197</c:v>
                </c:pt>
                <c:pt idx="684">
                  <c:v>16559.78933402519</c:v>
                </c:pt>
                <c:pt idx="685">
                  <c:v>16449.47006146998</c:v>
                </c:pt>
                <c:pt idx="686">
                  <c:v>17024.04475377511</c:v>
                </c:pt>
                <c:pt idx="687">
                  <c:v>15484.964456216481</c:v>
                </c:pt>
                <c:pt idx="688">
                  <c:v>16043.669848541209</c:v>
                </c:pt>
                <c:pt idx="689">
                  <c:v>17367.774803897133</c:v>
                </c:pt>
                <c:pt idx="690">
                  <c:v>17030.032217017579</c:v>
                </c:pt>
                <c:pt idx="691">
                  <c:v>16118.976113677452</c:v>
                </c:pt>
                <c:pt idx="692">
                  <c:v>17657.422285055178</c:v>
                </c:pt>
                <c:pt idx="693">
                  <c:v>17548.904346950349</c:v>
                </c:pt>
                <c:pt idx="694">
                  <c:v>15148.539515134884</c:v>
                </c:pt>
                <c:pt idx="695">
                  <c:v>14294.275363889092</c:v>
                </c:pt>
                <c:pt idx="696">
                  <c:v>13222.342446574579</c:v>
                </c:pt>
                <c:pt idx="697">
                  <c:v>13514.303356568638</c:v>
                </c:pt>
                <c:pt idx="698">
                  <c:v>12890.053105999197</c:v>
                </c:pt>
                <c:pt idx="699">
                  <c:v>14184.69539200207</c:v>
                </c:pt>
                <c:pt idx="700">
                  <c:v>13133.105477910532</c:v>
                </c:pt>
                <c:pt idx="701">
                  <c:v>13617.83798274308</c:v>
                </c:pt>
                <c:pt idx="702">
                  <c:v>13793.65752356914</c:v>
                </c:pt>
                <c:pt idx="703">
                  <c:v>14380.592300173936</c:v>
                </c:pt>
                <c:pt idx="704">
                  <c:v>15833.191694875886</c:v>
                </c:pt>
                <c:pt idx="705">
                  <c:v>14796.938978374441</c:v>
                </c:pt>
                <c:pt idx="706">
                  <c:v>16587.072506137967</c:v>
                </c:pt>
                <c:pt idx="707">
                  <c:v>16803.186907780968</c:v>
                </c:pt>
                <c:pt idx="708">
                  <c:v>16759.105993768659</c:v>
                </c:pt>
                <c:pt idx="709">
                  <c:v>16891.338803852621</c:v>
                </c:pt>
                <c:pt idx="710">
                  <c:v>17060.662493747066</c:v>
                </c:pt>
                <c:pt idx="711">
                  <c:v>16545.856388213138</c:v>
                </c:pt>
                <c:pt idx="712">
                  <c:v>16858.110800769518</c:v>
                </c:pt>
                <c:pt idx="713">
                  <c:v>15825.992173966048</c:v>
                </c:pt>
                <c:pt idx="714">
                  <c:v>17225.876877207778</c:v>
                </c:pt>
                <c:pt idx="715">
                  <c:v>16824.424383303973</c:v>
                </c:pt>
                <c:pt idx="716">
                  <c:v>16979.634322913291</c:v>
                </c:pt>
                <c:pt idx="717">
                  <c:v>17107.247373764007</c:v>
                </c:pt>
                <c:pt idx="718">
                  <c:v>14668.41524171237</c:v>
                </c:pt>
                <c:pt idx="719">
                  <c:v>15136.34461605268</c:v>
                </c:pt>
                <c:pt idx="720">
                  <c:v>13757.421004173544</c:v>
                </c:pt>
                <c:pt idx="721">
                  <c:v>12920.143928939091</c:v>
                </c:pt>
                <c:pt idx="722">
                  <c:v>13548.854927357277</c:v>
                </c:pt>
                <c:pt idx="723">
                  <c:v>12888.878658694541</c:v>
                </c:pt>
                <c:pt idx="724">
                  <c:v>12893.807378367515</c:v>
                </c:pt>
                <c:pt idx="725">
                  <c:v>12755.727781403149</c:v>
                </c:pt>
                <c:pt idx="726">
                  <c:v>13363.968341072839</c:v>
                </c:pt>
                <c:pt idx="727">
                  <c:v>13211.139145703577</c:v>
                </c:pt>
                <c:pt idx="728">
                  <c:v>14180.467944851378</c:v>
                </c:pt>
                <c:pt idx="729">
                  <c:v>15656.158936679833</c:v>
                </c:pt>
                <c:pt idx="730">
                  <c:v>15384.421694749786</c:v>
                </c:pt>
                <c:pt idx="731">
                  <c:v>14503.598101456579</c:v>
                </c:pt>
                <c:pt idx="732">
                  <c:v>15541.420584928423</c:v>
                </c:pt>
                <c:pt idx="733">
                  <c:v>15250.325355280824</c:v>
                </c:pt>
                <c:pt idx="734">
                  <c:v>14879.578404516806</c:v>
                </c:pt>
                <c:pt idx="735">
                  <c:v>15343.462107572275</c:v>
                </c:pt>
                <c:pt idx="736">
                  <c:v>15172.427947933422</c:v>
                </c:pt>
                <c:pt idx="737">
                  <c:v>15561.96874249469</c:v>
                </c:pt>
                <c:pt idx="738">
                  <c:v>15935.054484190907</c:v>
                </c:pt>
                <c:pt idx="739">
                  <c:v>17845.033708343719</c:v>
                </c:pt>
                <c:pt idx="740">
                  <c:v>17611.130626188511</c:v>
                </c:pt>
                <c:pt idx="741">
                  <c:v>16711.412339297822</c:v>
                </c:pt>
                <c:pt idx="742">
                  <c:v>14630.915375766706</c:v>
                </c:pt>
                <c:pt idx="743">
                  <c:v>13018.444947445503</c:v>
                </c:pt>
                <c:pt idx="744">
                  <c:v>13450.686004377001</c:v>
                </c:pt>
                <c:pt idx="745">
                  <c:v>13026.545542399403</c:v>
                </c:pt>
                <c:pt idx="746">
                  <c:v>12308.336559596717</c:v>
                </c:pt>
                <c:pt idx="747">
                  <c:v>12939.966735992233</c:v>
                </c:pt>
                <c:pt idx="748">
                  <c:v>12250.937337738158</c:v>
                </c:pt>
                <c:pt idx="749">
                  <c:v>13060.451895151247</c:v>
                </c:pt>
                <c:pt idx="750">
                  <c:v>14146.126718056377</c:v>
                </c:pt>
                <c:pt idx="751">
                  <c:v>14875.045621694759</c:v>
                </c:pt>
                <c:pt idx="752">
                  <c:v>15170.10167848377</c:v>
                </c:pt>
                <c:pt idx="753">
                  <c:v>16368.472423342051</c:v>
                </c:pt>
                <c:pt idx="754">
                  <c:v>16209.440744109466</c:v>
                </c:pt>
                <c:pt idx="755">
                  <c:v>15238.057342095592</c:v>
                </c:pt>
                <c:pt idx="756">
                  <c:v>17617.802667031789</c:v>
                </c:pt>
                <c:pt idx="757">
                  <c:v>16770.325747284922</c:v>
                </c:pt>
                <c:pt idx="758">
                  <c:v>16402.120694035933</c:v>
                </c:pt>
                <c:pt idx="759">
                  <c:v>16919.219511771971</c:v>
                </c:pt>
                <c:pt idx="760">
                  <c:v>17361.020589761032</c:v>
                </c:pt>
                <c:pt idx="761">
                  <c:v>16477.585365006977</c:v>
                </c:pt>
                <c:pt idx="762">
                  <c:v>16336.89149369408</c:v>
                </c:pt>
                <c:pt idx="763">
                  <c:v>17743.087504992538</c:v>
                </c:pt>
                <c:pt idx="764">
                  <c:v>17492.541767848517</c:v>
                </c:pt>
                <c:pt idx="765">
                  <c:v>15724.458749585452</c:v>
                </c:pt>
                <c:pt idx="766">
                  <c:v>15726.912287636649</c:v>
                </c:pt>
                <c:pt idx="767">
                  <c:v>14204.995203630544</c:v>
                </c:pt>
                <c:pt idx="768">
                  <c:v>14098.864000057962</c:v>
                </c:pt>
                <c:pt idx="769">
                  <c:v>13054.415408176365</c:v>
                </c:pt>
                <c:pt idx="770">
                  <c:v>13208.732969887154</c:v>
                </c:pt>
                <c:pt idx="771">
                  <c:v>13386.052488571611</c:v>
                </c:pt>
                <c:pt idx="772">
                  <c:v>13392.12903568089</c:v>
                </c:pt>
                <c:pt idx="773">
                  <c:v>12847.851747688452</c:v>
                </c:pt>
                <c:pt idx="774">
                  <c:v>14694.095003468698</c:v>
                </c:pt>
                <c:pt idx="775">
                  <c:v>16323.398350656853</c:v>
                </c:pt>
                <c:pt idx="776">
                  <c:v>17625.829168782759</c:v>
                </c:pt>
                <c:pt idx="777">
                  <c:v>17804.181376713441</c:v>
                </c:pt>
                <c:pt idx="778">
                  <c:v>16816.70269726076</c:v>
                </c:pt>
                <c:pt idx="779">
                  <c:v>16964.735887714862</c:v>
                </c:pt>
                <c:pt idx="780">
                  <c:v>16633.432401897047</c:v>
                </c:pt>
                <c:pt idx="781">
                  <c:v>18260.889862178887</c:v>
                </c:pt>
                <c:pt idx="782">
                  <c:v>17495.774545135679</c:v>
                </c:pt>
                <c:pt idx="783">
                  <c:v>18063.706954699843</c:v>
                </c:pt>
                <c:pt idx="784">
                  <c:v>17462.454218107443</c:v>
                </c:pt>
                <c:pt idx="785">
                  <c:v>17799.23941255351</c:v>
                </c:pt>
                <c:pt idx="786">
                  <c:v>16770.692685362643</c:v>
                </c:pt>
                <c:pt idx="787">
                  <c:v>17828.176037888265</c:v>
                </c:pt>
                <c:pt idx="788">
                  <c:v>18154.603015385848</c:v>
                </c:pt>
                <c:pt idx="789">
                  <c:v>16827.357321994583</c:v>
                </c:pt>
                <c:pt idx="790">
                  <c:v>15158.668376384705</c:v>
                </c:pt>
                <c:pt idx="791">
                  <c:v>14425.092728231539</c:v>
                </c:pt>
                <c:pt idx="792">
                  <c:v>13689.95373511288</c:v>
                </c:pt>
                <c:pt idx="793">
                  <c:v>12207.995188528788</c:v>
                </c:pt>
                <c:pt idx="794">
                  <c:v>14030.684112997991</c:v>
                </c:pt>
                <c:pt idx="795">
                  <c:v>13724.00379969516</c:v>
                </c:pt>
                <c:pt idx="796">
                  <c:v>12702.427778674024</c:v>
                </c:pt>
                <c:pt idx="797">
                  <c:v>14014.681651151664</c:v>
                </c:pt>
                <c:pt idx="798">
                  <c:v>15951.202076589561</c:v>
                </c:pt>
                <c:pt idx="799">
                  <c:v>16517.181280690671</c:v>
                </c:pt>
                <c:pt idx="800">
                  <c:v>16991.358273011014</c:v>
                </c:pt>
                <c:pt idx="801">
                  <c:v>16064.187298952736</c:v>
                </c:pt>
                <c:pt idx="802">
                  <c:v>16379.869373744921</c:v>
                </c:pt>
                <c:pt idx="803">
                  <c:v>16963.740503197361</c:v>
                </c:pt>
                <c:pt idx="804">
                  <c:v>17541.453469292112</c:v>
                </c:pt>
                <c:pt idx="805">
                  <c:v>17491.328477918687</c:v>
                </c:pt>
                <c:pt idx="806">
                  <c:v>17841.294485039951</c:v>
                </c:pt>
                <c:pt idx="807">
                  <c:v>16311.303650008353</c:v>
                </c:pt>
                <c:pt idx="808">
                  <c:v>16772.654726512992</c:v>
                </c:pt>
                <c:pt idx="809">
                  <c:v>16490.432233506177</c:v>
                </c:pt>
                <c:pt idx="810">
                  <c:v>17651.58725387873</c:v>
                </c:pt>
                <c:pt idx="811">
                  <c:v>18499.983522958304</c:v>
                </c:pt>
                <c:pt idx="812">
                  <c:v>19466.992497338215</c:v>
                </c:pt>
                <c:pt idx="813">
                  <c:v>16503.790729292039</c:v>
                </c:pt>
                <c:pt idx="814">
                  <c:v>15262.817476761387</c:v>
                </c:pt>
                <c:pt idx="815">
                  <c:v>14954.720673639269</c:v>
                </c:pt>
                <c:pt idx="816">
                  <c:v>12905.915739890988</c:v>
                </c:pt>
                <c:pt idx="817">
                  <c:v>12778.960409720838</c:v>
                </c:pt>
                <c:pt idx="818">
                  <c:v>13568.56754628869</c:v>
                </c:pt>
                <c:pt idx="819">
                  <c:v>14139.078640940124</c:v>
                </c:pt>
                <c:pt idx="820">
                  <c:v>14560.756028871541</c:v>
                </c:pt>
                <c:pt idx="821">
                  <c:v>14949.651131940667</c:v>
                </c:pt>
                <c:pt idx="822">
                  <c:v>14683.967226727958</c:v>
                </c:pt>
                <c:pt idx="823">
                  <c:v>16071.355263985119</c:v>
                </c:pt>
                <c:pt idx="824">
                  <c:v>16477.061451490517</c:v>
                </c:pt>
                <c:pt idx="825">
                  <c:v>16069.124845102779</c:v>
                </c:pt>
                <c:pt idx="826">
                  <c:v>16967.131018976343</c:v>
                </c:pt>
                <c:pt idx="827">
                  <c:v>15967.258323864964</c:v>
                </c:pt>
                <c:pt idx="828">
                  <c:v>16532.011227625466</c:v>
                </c:pt>
                <c:pt idx="829">
                  <c:v>17148.753892821333</c:v>
                </c:pt>
                <c:pt idx="830">
                  <c:v>16418.822647244404</c:v>
                </c:pt>
                <c:pt idx="831">
                  <c:v>16816.392865610942</c:v>
                </c:pt>
                <c:pt idx="832">
                  <c:v>16937.804245256368</c:v>
                </c:pt>
                <c:pt idx="833">
                  <c:v>17401.874709776392</c:v>
                </c:pt>
                <c:pt idx="834">
                  <c:v>16146.503384248666</c:v>
                </c:pt>
                <c:pt idx="835">
                  <c:v>17658.044090089385</c:v>
                </c:pt>
                <c:pt idx="836">
                  <c:v>18450.46824456895</c:v>
                </c:pt>
                <c:pt idx="837">
                  <c:v>16891.09483661034</c:v>
                </c:pt>
                <c:pt idx="838">
                  <c:v>15986.223383253453</c:v>
                </c:pt>
                <c:pt idx="839">
                  <c:v>14780.529169344365</c:v>
                </c:pt>
                <c:pt idx="840">
                  <c:v>15152.282566421987</c:v>
                </c:pt>
                <c:pt idx="841">
                  <c:v>12991.085463079955</c:v>
                </c:pt>
                <c:pt idx="842">
                  <c:v>13543.784414707477</c:v>
                </c:pt>
                <c:pt idx="843">
                  <c:v>13716.551353130222</c:v>
                </c:pt>
                <c:pt idx="844">
                  <c:v>13115.899049922544</c:v>
                </c:pt>
                <c:pt idx="845">
                  <c:v>13966.797690049807</c:v>
                </c:pt>
                <c:pt idx="846">
                  <c:v>15016.600678115363</c:v>
                </c:pt>
                <c:pt idx="847">
                  <c:v>14687.850082385385</c:v>
                </c:pt>
                <c:pt idx="848">
                  <c:v>15821.631649941033</c:v>
                </c:pt>
                <c:pt idx="849">
                  <c:v>14975.653736176107</c:v>
                </c:pt>
                <c:pt idx="850">
                  <c:v>16206.438214115507</c:v>
                </c:pt>
                <c:pt idx="851">
                  <c:v>17288.931950744089</c:v>
                </c:pt>
                <c:pt idx="852">
                  <c:v>16630.421132587555</c:v>
                </c:pt>
                <c:pt idx="853">
                  <c:v>16678.672189200144</c:v>
                </c:pt>
                <c:pt idx="854">
                  <c:v>16420.153891217869</c:v>
                </c:pt>
                <c:pt idx="855">
                  <c:v>16406.405627365879</c:v>
                </c:pt>
                <c:pt idx="856">
                  <c:v>16275.179672781283</c:v>
                </c:pt>
                <c:pt idx="857">
                  <c:v>15934.2103918995</c:v>
                </c:pt>
                <c:pt idx="858">
                  <c:v>16559.552185425608</c:v>
                </c:pt>
                <c:pt idx="859">
                  <c:v>17539.337589886312</c:v>
                </c:pt>
                <c:pt idx="860">
                  <c:v>17309.63989636003</c:v>
                </c:pt>
                <c:pt idx="861">
                  <c:v>16604.216545297921</c:v>
                </c:pt>
                <c:pt idx="862">
                  <c:v>16283.110386474007</c:v>
                </c:pt>
                <c:pt idx="863">
                  <c:v>15031.013826785298</c:v>
                </c:pt>
                <c:pt idx="864">
                  <c:v>13876.436717361688</c:v>
                </c:pt>
                <c:pt idx="865">
                  <c:v>13061.61304138539</c:v>
                </c:pt>
                <c:pt idx="866">
                  <c:v>13425.977912585346</c:v>
                </c:pt>
                <c:pt idx="867">
                  <c:v>14171.072002139406</c:v>
                </c:pt>
                <c:pt idx="868">
                  <c:v>14195.23373630551</c:v>
                </c:pt>
                <c:pt idx="869">
                  <c:v>14042.684335358294</c:v>
                </c:pt>
                <c:pt idx="870">
                  <c:v>13813.040036755714</c:v>
                </c:pt>
                <c:pt idx="871">
                  <c:v>13624.879562133046</c:v>
                </c:pt>
                <c:pt idx="872">
                  <c:v>15719.777605828316</c:v>
                </c:pt>
                <c:pt idx="873">
                  <c:v>15254.870861611129</c:v>
                </c:pt>
                <c:pt idx="874">
                  <c:v>16358.218357132679</c:v>
                </c:pt>
                <c:pt idx="875">
                  <c:v>16586.202023699036</c:v>
                </c:pt>
                <c:pt idx="876">
                  <c:v>15597.570439318159</c:v>
                </c:pt>
                <c:pt idx="877">
                  <c:v>17423.915455594302</c:v>
                </c:pt>
                <c:pt idx="878">
                  <c:v>15935.053528503035</c:v>
                </c:pt>
                <c:pt idx="879">
                  <c:v>16692.277669900028</c:v>
                </c:pt>
                <c:pt idx="880">
                  <c:v>14782.756734307661</c:v>
                </c:pt>
                <c:pt idx="881">
                  <c:v>15813.45748702665</c:v>
                </c:pt>
                <c:pt idx="882">
                  <c:v>14739.588442031785</c:v>
                </c:pt>
                <c:pt idx="883">
                  <c:v>18597.499140362012</c:v>
                </c:pt>
                <c:pt idx="884">
                  <c:v>16686.700650557967</c:v>
                </c:pt>
                <c:pt idx="885">
                  <c:v>15869.472441977194</c:v>
                </c:pt>
                <c:pt idx="886">
                  <c:v>16166.7026445587</c:v>
                </c:pt>
                <c:pt idx="887">
                  <c:v>13780.826662317435</c:v>
                </c:pt>
                <c:pt idx="888">
                  <c:v>13766.861477066044</c:v>
                </c:pt>
                <c:pt idx="889">
                  <c:v>11917.484931248209</c:v>
                </c:pt>
                <c:pt idx="890">
                  <c:v>12659.09138549305</c:v>
                </c:pt>
                <c:pt idx="891">
                  <c:v>13179.144271358775</c:v>
                </c:pt>
                <c:pt idx="892">
                  <c:v>13048.845671539448</c:v>
                </c:pt>
                <c:pt idx="893">
                  <c:v>13750.964683231779</c:v>
                </c:pt>
                <c:pt idx="894">
                  <c:v>12571.666184473079</c:v>
                </c:pt>
                <c:pt idx="895">
                  <c:v>13487.994586873087</c:v>
                </c:pt>
                <c:pt idx="896">
                  <c:v>14310.955495044256</c:v>
                </c:pt>
                <c:pt idx="897">
                  <c:v>15648.237365559797</c:v>
                </c:pt>
                <c:pt idx="898">
                  <c:v>15811.906973918251</c:v>
                </c:pt>
                <c:pt idx="899">
                  <c:v>15513.610495439907</c:v>
                </c:pt>
                <c:pt idx="900">
                  <c:v>16339.788504752807</c:v>
                </c:pt>
                <c:pt idx="901">
                  <c:v>15027.850064271315</c:v>
                </c:pt>
                <c:pt idx="902">
                  <c:v>14652.500444828554</c:v>
                </c:pt>
                <c:pt idx="903">
                  <c:v>16387.956964171179</c:v>
                </c:pt>
                <c:pt idx="904">
                  <c:v>15674.492212480151</c:v>
                </c:pt>
                <c:pt idx="905">
                  <c:v>15846.077731958474</c:v>
                </c:pt>
                <c:pt idx="906">
                  <c:v>15774.659614961847</c:v>
                </c:pt>
                <c:pt idx="907">
                  <c:v>17820.032259830903</c:v>
                </c:pt>
                <c:pt idx="908">
                  <c:v>17859.688826605001</c:v>
                </c:pt>
                <c:pt idx="909">
                  <c:v>17201.186690341157</c:v>
                </c:pt>
                <c:pt idx="910">
                  <c:v>15423.044169824781</c:v>
                </c:pt>
                <c:pt idx="911">
                  <c:v>14242.7887608491</c:v>
                </c:pt>
                <c:pt idx="912">
                  <c:v>12723.070920565639</c:v>
                </c:pt>
                <c:pt idx="913">
                  <c:v>14033.618369047801</c:v>
                </c:pt>
                <c:pt idx="914">
                  <c:v>12921.982675936573</c:v>
                </c:pt>
                <c:pt idx="915">
                  <c:v>11790.092171737051</c:v>
                </c:pt>
                <c:pt idx="916">
                  <c:v>13877.158672101499</c:v>
                </c:pt>
                <c:pt idx="917">
                  <c:v>13423.818804781149</c:v>
                </c:pt>
                <c:pt idx="918">
                  <c:v>15961.287017251057</c:v>
                </c:pt>
                <c:pt idx="919">
                  <c:v>15810.297119881036</c:v>
                </c:pt>
                <c:pt idx="920">
                  <c:v>14953.910046298772</c:v>
                </c:pt>
                <c:pt idx="921">
                  <c:v>16033.42086457297</c:v>
                </c:pt>
                <c:pt idx="922">
                  <c:v>17808.892822048128</c:v>
                </c:pt>
                <c:pt idx="923">
                  <c:v>16611.670367988401</c:v>
                </c:pt>
                <c:pt idx="924">
                  <c:v>17687.672421395258</c:v>
                </c:pt>
                <c:pt idx="925">
                  <c:v>18170.909933995557</c:v>
                </c:pt>
                <c:pt idx="926">
                  <c:v>17434.579681533487</c:v>
                </c:pt>
                <c:pt idx="927">
                  <c:v>16600.154752732673</c:v>
                </c:pt>
                <c:pt idx="928">
                  <c:v>17215.850675872764</c:v>
                </c:pt>
                <c:pt idx="929">
                  <c:v>16122.265269849431</c:v>
                </c:pt>
                <c:pt idx="930">
                  <c:v>16080.408332230081</c:v>
                </c:pt>
                <c:pt idx="931">
                  <c:v>17062.130887864249</c:v>
                </c:pt>
                <c:pt idx="932">
                  <c:v>19109.698904037388</c:v>
                </c:pt>
                <c:pt idx="933">
                  <c:v>18355.674809170388</c:v>
                </c:pt>
                <c:pt idx="934">
                  <c:v>14271.759832631064</c:v>
                </c:pt>
                <c:pt idx="935">
                  <c:v>14016.970324886342</c:v>
                </c:pt>
                <c:pt idx="936">
                  <c:v>13197.752878184565</c:v>
                </c:pt>
                <c:pt idx="937">
                  <c:v>12496.469902542774</c:v>
                </c:pt>
                <c:pt idx="938">
                  <c:v>12850.533940422425</c:v>
                </c:pt>
                <c:pt idx="939">
                  <c:v>12296.072763891034</c:v>
                </c:pt>
                <c:pt idx="940">
                  <c:v>13384.637634923743</c:v>
                </c:pt>
                <c:pt idx="941">
                  <c:v>12989.780951881527</c:v>
                </c:pt>
                <c:pt idx="942">
                  <c:v>16469.576195716712</c:v>
                </c:pt>
                <c:pt idx="943">
                  <c:v>14773.479913407853</c:v>
                </c:pt>
                <c:pt idx="944">
                  <c:v>15814.284027249811</c:v>
                </c:pt>
                <c:pt idx="945">
                  <c:v>16150.789340198438</c:v>
                </c:pt>
                <c:pt idx="946">
                  <c:v>17322.58468831221</c:v>
                </c:pt>
                <c:pt idx="947">
                  <c:v>17231.207272452135</c:v>
                </c:pt>
                <c:pt idx="948">
                  <c:v>16761.306674536831</c:v>
                </c:pt>
                <c:pt idx="949">
                  <c:v>16102.215342337584</c:v>
                </c:pt>
                <c:pt idx="950">
                  <c:v>17865.260476144205</c:v>
                </c:pt>
                <c:pt idx="951">
                  <c:v>15958.80581166702</c:v>
                </c:pt>
                <c:pt idx="952">
                  <c:v>17133.679188724404</c:v>
                </c:pt>
                <c:pt idx="953">
                  <c:v>16692.32192465257</c:v>
                </c:pt>
                <c:pt idx="954">
                  <c:v>17651.525114569587</c:v>
                </c:pt>
                <c:pt idx="955">
                  <c:v>17777.261999059698</c:v>
                </c:pt>
                <c:pt idx="956">
                  <c:v>18030.782863691969</c:v>
                </c:pt>
                <c:pt idx="957">
                  <c:v>17409.730310886</c:v>
                </c:pt>
                <c:pt idx="958">
                  <c:v>15377.04713916891</c:v>
                </c:pt>
                <c:pt idx="959">
                  <c:v>14957.344546505883</c:v>
                </c:pt>
                <c:pt idx="960">
                  <c:v>13960.591866983807</c:v>
                </c:pt>
                <c:pt idx="961">
                  <c:v>13268.449185700299</c:v>
                </c:pt>
                <c:pt idx="962">
                  <c:v>13488.905235810205</c:v>
                </c:pt>
                <c:pt idx="963">
                  <c:v>13551.568238783686</c:v>
                </c:pt>
                <c:pt idx="964">
                  <c:v>14158.756071723654</c:v>
                </c:pt>
                <c:pt idx="965">
                  <c:v>14542.54225873432</c:v>
                </c:pt>
                <c:pt idx="966">
                  <c:v>15160.683822831841</c:v>
                </c:pt>
                <c:pt idx="967">
                  <c:v>16377.434922500883</c:v>
                </c:pt>
                <c:pt idx="968">
                  <c:v>15417.516304582352</c:v>
                </c:pt>
                <c:pt idx="969">
                  <c:v>17896.973749185683</c:v>
                </c:pt>
                <c:pt idx="970">
                  <c:v>16515.446755520625</c:v>
                </c:pt>
                <c:pt idx="971">
                  <c:v>16059.507230923375</c:v>
                </c:pt>
                <c:pt idx="972">
                  <c:v>18275.33944269365</c:v>
                </c:pt>
                <c:pt idx="973">
                  <c:v>17603.935436248532</c:v>
                </c:pt>
                <c:pt idx="974">
                  <c:v>16382.695209916285</c:v>
                </c:pt>
                <c:pt idx="975">
                  <c:v>16213.196793285659</c:v>
                </c:pt>
                <c:pt idx="976">
                  <c:v>16275.486474075533</c:v>
                </c:pt>
                <c:pt idx="977">
                  <c:v>17095.882198734242</c:v>
                </c:pt>
                <c:pt idx="978">
                  <c:v>18156.695853209774</c:v>
                </c:pt>
                <c:pt idx="979">
                  <c:v>19337.933838397927</c:v>
                </c:pt>
                <c:pt idx="980">
                  <c:v>19109.114146887721</c:v>
                </c:pt>
                <c:pt idx="981">
                  <c:v>16728.56985674355</c:v>
                </c:pt>
                <c:pt idx="982">
                  <c:v>16113.531178709829</c:v>
                </c:pt>
                <c:pt idx="983">
                  <c:v>13182.001597022954</c:v>
                </c:pt>
                <c:pt idx="984">
                  <c:v>12984.382221420266</c:v>
                </c:pt>
                <c:pt idx="985">
                  <c:v>14072.331234133388</c:v>
                </c:pt>
                <c:pt idx="986">
                  <c:v>13866.636148297341</c:v>
                </c:pt>
                <c:pt idx="987">
                  <c:v>13816.973999225493</c:v>
                </c:pt>
                <c:pt idx="988">
                  <c:v>13068.846822734746</c:v>
                </c:pt>
                <c:pt idx="989">
                  <c:v>14293.530886752365</c:v>
                </c:pt>
                <c:pt idx="990">
                  <c:v>14758.784929782716</c:v>
                </c:pt>
                <c:pt idx="991">
                  <c:v>16601.891069387686</c:v>
                </c:pt>
                <c:pt idx="992">
                  <c:v>17671.479880525065</c:v>
                </c:pt>
                <c:pt idx="993">
                  <c:v>16732.694606200643</c:v>
                </c:pt>
                <c:pt idx="994">
                  <c:v>16710.329343912799</c:v>
                </c:pt>
                <c:pt idx="995">
                  <c:v>16145.805562115042</c:v>
                </c:pt>
                <c:pt idx="996">
                  <c:v>16994.924608148438</c:v>
                </c:pt>
                <c:pt idx="997">
                  <c:v>17324.950967025368</c:v>
                </c:pt>
                <c:pt idx="998">
                  <c:v>15697.231016003951</c:v>
                </c:pt>
                <c:pt idx="999">
                  <c:v>17068.66679616458</c:v>
                </c:pt>
                <c:pt idx="1000">
                  <c:v>16819.108768917049</c:v>
                </c:pt>
                <c:pt idx="1001">
                  <c:v>16308.797848003778</c:v>
                </c:pt>
                <c:pt idx="1002">
                  <c:v>16788.095717557964</c:v>
                </c:pt>
                <c:pt idx="1003">
                  <c:v>17081.521434165988</c:v>
                </c:pt>
                <c:pt idx="1004">
                  <c:v>17831.933062888525</c:v>
                </c:pt>
                <c:pt idx="1005">
                  <c:v>15999.25147558105</c:v>
                </c:pt>
                <c:pt idx="1006">
                  <c:v>15340.586089321194</c:v>
                </c:pt>
                <c:pt idx="1007">
                  <c:v>14075.365890745708</c:v>
                </c:pt>
                <c:pt idx="1008">
                  <c:v>13678.332072332505</c:v>
                </c:pt>
                <c:pt idx="1009">
                  <c:v>13341.097973797783</c:v>
                </c:pt>
                <c:pt idx="1010">
                  <c:v>12679.149756000646</c:v>
                </c:pt>
                <c:pt idx="1011">
                  <c:v>13464.055560068618</c:v>
                </c:pt>
                <c:pt idx="1012">
                  <c:v>13562.623406087341</c:v>
                </c:pt>
                <c:pt idx="1013">
                  <c:v>13674.675946250576</c:v>
                </c:pt>
                <c:pt idx="1014">
                  <c:v>15017.296509132089</c:v>
                </c:pt>
                <c:pt idx="1015">
                  <c:v>16467.897762865014</c:v>
                </c:pt>
                <c:pt idx="1016">
                  <c:v>16352.090767202977</c:v>
                </c:pt>
                <c:pt idx="1017">
                  <c:v>16762.916991799932</c:v>
                </c:pt>
                <c:pt idx="1018">
                  <c:v>17236.588680313089</c:v>
                </c:pt>
                <c:pt idx="1019">
                  <c:v>16947.621592544707</c:v>
                </c:pt>
                <c:pt idx="1020">
                  <c:v>16100.65119547072</c:v>
                </c:pt>
                <c:pt idx="1021">
                  <c:v>15873.616350463042</c:v>
                </c:pt>
                <c:pt idx="1022">
                  <c:v>17900.908249517011</c:v>
                </c:pt>
                <c:pt idx="1023">
                  <c:v>17366.088558944128</c:v>
                </c:pt>
                <c:pt idx="1024">
                  <c:v>16843.188294036932</c:v>
                </c:pt>
                <c:pt idx="1025">
                  <c:v>16206.371681012983</c:v>
                </c:pt>
                <c:pt idx="1026">
                  <c:v>17313.653761117221</c:v>
                </c:pt>
                <c:pt idx="1027">
                  <c:v>18573.476353570815</c:v>
                </c:pt>
                <c:pt idx="1028">
                  <c:v>18107.064879959551</c:v>
                </c:pt>
                <c:pt idx="1029">
                  <c:v>16748.242510304532</c:v>
                </c:pt>
                <c:pt idx="1030">
                  <c:v>15635.119471883168</c:v>
                </c:pt>
                <c:pt idx="1031">
                  <c:v>15287.925079303001</c:v>
                </c:pt>
                <c:pt idx="1032">
                  <c:v>13696.202202715451</c:v>
                </c:pt>
                <c:pt idx="1033">
                  <c:v>14684.117526395166</c:v>
                </c:pt>
                <c:pt idx="1034">
                  <c:v>13921.252625442148</c:v>
                </c:pt>
                <c:pt idx="1035">
                  <c:v>12658.827612125317</c:v>
                </c:pt>
                <c:pt idx="1036">
                  <c:v>13685.95756355803</c:v>
                </c:pt>
                <c:pt idx="1037">
                  <c:v>12469.110807765403</c:v>
                </c:pt>
                <c:pt idx="1038">
                  <c:v>14166.587640957174</c:v>
                </c:pt>
                <c:pt idx="1039">
                  <c:v>14907.848107646689</c:v>
                </c:pt>
                <c:pt idx="1040">
                  <c:v>16754.697044162534</c:v>
                </c:pt>
                <c:pt idx="1041">
                  <c:v>16698.348840760889</c:v>
                </c:pt>
                <c:pt idx="1042">
                  <c:v>15708.730374233544</c:v>
                </c:pt>
                <c:pt idx="1043">
                  <c:v>17035.344521801457</c:v>
                </c:pt>
                <c:pt idx="1044">
                  <c:v>15277.889954929611</c:v>
                </c:pt>
                <c:pt idx="1045">
                  <c:v>15888.340958582685</c:v>
                </c:pt>
                <c:pt idx="1046">
                  <c:v>15973.896763529281</c:v>
                </c:pt>
                <c:pt idx="1047">
                  <c:v>16393.940518260388</c:v>
                </c:pt>
                <c:pt idx="1048">
                  <c:v>15819.85427958905</c:v>
                </c:pt>
                <c:pt idx="1049">
                  <c:v>15290.372082616936</c:v>
                </c:pt>
                <c:pt idx="1050">
                  <c:v>17695.073583782916</c:v>
                </c:pt>
                <c:pt idx="1051">
                  <c:v>17899.488291876576</c:v>
                </c:pt>
                <c:pt idx="1052">
                  <c:v>17207.945923891206</c:v>
                </c:pt>
                <c:pt idx="1053">
                  <c:v>17189.446328653685</c:v>
                </c:pt>
                <c:pt idx="1054">
                  <c:v>15287.659558103283</c:v>
                </c:pt>
                <c:pt idx="1055">
                  <c:v>14484.499516853793</c:v>
                </c:pt>
                <c:pt idx="1056">
                  <c:v>14051.501784875436</c:v>
                </c:pt>
                <c:pt idx="1057">
                  <c:v>14606.830180006757</c:v>
                </c:pt>
                <c:pt idx="1058">
                  <c:v>13051.405614054907</c:v>
                </c:pt>
                <c:pt idx="1059">
                  <c:v>13095.804175670979</c:v>
                </c:pt>
                <c:pt idx="1060">
                  <c:v>13147.197998690137</c:v>
                </c:pt>
                <c:pt idx="1061">
                  <c:v>13575.090731738206</c:v>
                </c:pt>
                <c:pt idx="1062">
                  <c:v>14201.917881505191</c:v>
                </c:pt>
                <c:pt idx="1063">
                  <c:v>13924.223794213507</c:v>
                </c:pt>
                <c:pt idx="1064">
                  <c:v>14982.817049172167</c:v>
                </c:pt>
                <c:pt idx="1065">
                  <c:v>15344.992516834356</c:v>
                </c:pt>
                <c:pt idx="1066">
                  <c:v>16175.377847020312</c:v>
                </c:pt>
                <c:pt idx="1067">
                  <c:v>16749.545798513129</c:v>
                </c:pt>
                <c:pt idx="1068">
                  <c:v>14730.07046188367</c:v>
                </c:pt>
                <c:pt idx="1069">
                  <c:v>14851.763100239832</c:v>
                </c:pt>
                <c:pt idx="1070">
                  <c:v>15381.935684811026</c:v>
                </c:pt>
                <c:pt idx="1071">
                  <c:v>14616.94305204091</c:v>
                </c:pt>
                <c:pt idx="1072">
                  <c:v>16604.187135180982</c:v>
                </c:pt>
                <c:pt idx="1073">
                  <c:v>14727.599178615803</c:v>
                </c:pt>
                <c:pt idx="1074">
                  <c:v>16678.79376893388</c:v>
                </c:pt>
                <c:pt idx="1075">
                  <c:v>18644.072049959501</c:v>
                </c:pt>
                <c:pt idx="1076">
                  <c:v>18487.195900589839</c:v>
                </c:pt>
                <c:pt idx="1077">
                  <c:v>15456.144521770892</c:v>
                </c:pt>
                <c:pt idx="1078">
                  <c:v>15149.504308031808</c:v>
                </c:pt>
                <c:pt idx="1079">
                  <c:v>14342.26173813863</c:v>
                </c:pt>
                <c:pt idx="1080">
                  <c:v>14500.330846364519</c:v>
                </c:pt>
                <c:pt idx="1081">
                  <c:v>13436.629288011121</c:v>
                </c:pt>
                <c:pt idx="1082">
                  <c:v>12941.023199094419</c:v>
                </c:pt>
                <c:pt idx="1083">
                  <c:v>13006.866138008372</c:v>
                </c:pt>
                <c:pt idx="1084">
                  <c:v>14380.225814101035</c:v>
                </c:pt>
                <c:pt idx="1085">
                  <c:v>14229.331510128335</c:v>
                </c:pt>
                <c:pt idx="1086">
                  <c:v>14796.394475021259</c:v>
                </c:pt>
                <c:pt idx="1087">
                  <c:v>17039.714690613528</c:v>
                </c:pt>
                <c:pt idx="1088">
                  <c:v>18081.520133479669</c:v>
                </c:pt>
                <c:pt idx="1089">
                  <c:v>16886.541769052848</c:v>
                </c:pt>
                <c:pt idx="1090">
                  <c:v>15780.183912299437</c:v>
                </c:pt>
                <c:pt idx="1091">
                  <c:v>16373.727347684815</c:v>
                </c:pt>
                <c:pt idx="1092">
                  <c:v>16959.549240924549</c:v>
                </c:pt>
                <c:pt idx="1093">
                  <c:v>16162.337485854867</c:v>
                </c:pt>
                <c:pt idx="1094">
                  <c:v>17856.604878549992</c:v>
                </c:pt>
                <c:pt idx="1095">
                  <c:v>16796.4125564348</c:v>
                </c:pt>
                <c:pt idx="1096">
                  <c:v>16815.995997996211</c:v>
                </c:pt>
                <c:pt idx="1097">
                  <c:v>16328.22801990365</c:v>
                </c:pt>
                <c:pt idx="1098">
                  <c:v>18104.195924582436</c:v>
                </c:pt>
                <c:pt idx="1099">
                  <c:v>18819.406887409401</c:v>
                </c:pt>
                <c:pt idx="1100">
                  <c:v>16852.225906158907</c:v>
                </c:pt>
                <c:pt idx="1101">
                  <c:v>16317.968099479483</c:v>
                </c:pt>
                <c:pt idx="1102">
                  <c:v>15949.313262007003</c:v>
                </c:pt>
                <c:pt idx="1103">
                  <c:v>14629.634667683875</c:v>
                </c:pt>
                <c:pt idx="1104">
                  <c:v>14298.502826342319</c:v>
                </c:pt>
                <c:pt idx="1105">
                  <c:v>13457.267222215596</c:v>
                </c:pt>
                <c:pt idx="1106">
                  <c:v>13581.60338412284</c:v>
                </c:pt>
                <c:pt idx="1107">
                  <c:v>14623.460449494778</c:v>
                </c:pt>
                <c:pt idx="1108">
                  <c:v>13267.136809795045</c:v>
                </c:pt>
                <c:pt idx="1109">
                  <c:v>13622.837862875795</c:v>
                </c:pt>
                <c:pt idx="1110">
                  <c:v>15461.97878653839</c:v>
                </c:pt>
                <c:pt idx="1111">
                  <c:v>15415.778620399662</c:v>
                </c:pt>
                <c:pt idx="1112">
                  <c:v>17538.679579871019</c:v>
                </c:pt>
                <c:pt idx="1113">
                  <c:v>15964.971643533507</c:v>
                </c:pt>
                <c:pt idx="1114">
                  <c:v>16705.273682169587</c:v>
                </c:pt>
                <c:pt idx="1115">
                  <c:v>16741.287930810489</c:v>
                </c:pt>
                <c:pt idx="1116">
                  <c:v>15942.208554066405</c:v>
                </c:pt>
                <c:pt idx="1117">
                  <c:v>16661.784621675579</c:v>
                </c:pt>
                <c:pt idx="1118">
                  <c:v>15804.789112978258</c:v>
                </c:pt>
                <c:pt idx="1119">
                  <c:v>16368.814098355757</c:v>
                </c:pt>
                <c:pt idx="1120">
                  <c:v>16631.107852635963</c:v>
                </c:pt>
                <c:pt idx="1121">
                  <c:v>15635.853221321611</c:v>
                </c:pt>
                <c:pt idx="1122">
                  <c:v>17022.45002904749</c:v>
                </c:pt>
                <c:pt idx="1123">
                  <c:v>17279.401990823171</c:v>
                </c:pt>
                <c:pt idx="1124">
                  <c:v>19719.063260745868</c:v>
                </c:pt>
                <c:pt idx="1125">
                  <c:v>18085.070290969488</c:v>
                </c:pt>
                <c:pt idx="1126">
                  <c:v>16344.840585522528</c:v>
                </c:pt>
                <c:pt idx="1127">
                  <c:v>14290.387300694265</c:v>
                </c:pt>
                <c:pt idx="1128">
                  <c:v>14065.529862827994</c:v>
                </c:pt>
                <c:pt idx="1129">
                  <c:v>14253.2362561671</c:v>
                </c:pt>
                <c:pt idx="1130">
                  <c:v>13575.036558718242</c:v>
                </c:pt>
                <c:pt idx="1131">
                  <c:v>13631.554352578114</c:v>
                </c:pt>
                <c:pt idx="1132">
                  <c:v>13161.082606226782</c:v>
                </c:pt>
                <c:pt idx="1133">
                  <c:v>13084.60218025728</c:v>
                </c:pt>
                <c:pt idx="1134">
                  <c:v>15281.888845083655</c:v>
                </c:pt>
                <c:pt idx="1135">
                  <c:v>15866.027663958925</c:v>
                </c:pt>
                <c:pt idx="1136">
                  <c:v>17658.329622269513</c:v>
                </c:pt>
                <c:pt idx="1137">
                  <c:v>16382.002115180125</c:v>
                </c:pt>
                <c:pt idx="1138">
                  <c:v>18483.440507257237</c:v>
                </c:pt>
                <c:pt idx="1139">
                  <c:v>16600.885755251533</c:v>
                </c:pt>
                <c:pt idx="1140">
                  <c:v>16441.610933139204</c:v>
                </c:pt>
                <c:pt idx="1141">
                  <c:v>17090.821970185578</c:v>
                </c:pt>
                <c:pt idx="1142">
                  <c:v>16390.587899302358</c:v>
                </c:pt>
                <c:pt idx="1143">
                  <c:v>17311.779186568547</c:v>
                </c:pt>
                <c:pt idx="1144">
                  <c:v>16573.206345732309</c:v>
                </c:pt>
                <c:pt idx="1145">
                  <c:v>15520.339737711471</c:v>
                </c:pt>
                <c:pt idx="1146">
                  <c:v>16783.837435766152</c:v>
                </c:pt>
                <c:pt idx="1147">
                  <c:v>18798.035058147005</c:v>
                </c:pt>
                <c:pt idx="1148">
                  <c:v>17537.794518309587</c:v>
                </c:pt>
                <c:pt idx="1149">
                  <c:v>17337.556936156921</c:v>
                </c:pt>
                <c:pt idx="1150">
                  <c:v>14665.811146509568</c:v>
                </c:pt>
                <c:pt idx="1151">
                  <c:v>14542.898837677198</c:v>
                </c:pt>
                <c:pt idx="1152">
                  <c:v>14536.259026337611</c:v>
                </c:pt>
                <c:pt idx="1153">
                  <c:v>13141.686922065528</c:v>
                </c:pt>
                <c:pt idx="1154">
                  <c:v>14255.563828330161</c:v>
                </c:pt>
                <c:pt idx="1155">
                  <c:v>13503.775477064994</c:v>
                </c:pt>
                <c:pt idx="1156">
                  <c:v>13228.629270619778</c:v>
                </c:pt>
                <c:pt idx="1157">
                  <c:v>13854.933365391184</c:v>
                </c:pt>
                <c:pt idx="1158">
                  <c:v>14971.862450489953</c:v>
                </c:pt>
                <c:pt idx="1159">
                  <c:v>15187.839543854909</c:v>
                </c:pt>
                <c:pt idx="1160">
                  <c:v>15183.259288650383</c:v>
                </c:pt>
                <c:pt idx="1161">
                  <c:v>18263.14725286403</c:v>
                </c:pt>
                <c:pt idx="1162">
                  <c:v>17868.751402522797</c:v>
                </c:pt>
                <c:pt idx="1163">
                  <c:v>16682.846190385779</c:v>
                </c:pt>
                <c:pt idx="1164">
                  <c:v>18217.392128417669</c:v>
                </c:pt>
                <c:pt idx="1165">
                  <c:v>16008.988438424851</c:v>
                </c:pt>
                <c:pt idx="1166">
                  <c:v>17099.462900832059</c:v>
                </c:pt>
                <c:pt idx="1167">
                  <c:v>16888.891684377693</c:v>
                </c:pt>
                <c:pt idx="1168">
                  <c:v>16685.871987339076</c:v>
                </c:pt>
                <c:pt idx="1169">
                  <c:v>17075.898514979679</c:v>
                </c:pt>
                <c:pt idx="1170">
                  <c:v>17528.207929765209</c:v>
                </c:pt>
                <c:pt idx="1171">
                  <c:v>20013.221697664434</c:v>
                </c:pt>
                <c:pt idx="1172">
                  <c:v>19363.838740380063</c:v>
                </c:pt>
                <c:pt idx="1173">
                  <c:v>16321.94647053834</c:v>
                </c:pt>
                <c:pt idx="1174">
                  <c:v>15575.810938713885</c:v>
                </c:pt>
                <c:pt idx="1175">
                  <c:v>15102.375857386849</c:v>
                </c:pt>
                <c:pt idx="1176">
                  <c:v>14455.965820538466</c:v>
                </c:pt>
                <c:pt idx="1177">
                  <c:v>14060.702721211888</c:v>
                </c:pt>
                <c:pt idx="1178">
                  <c:v>13031.307689372883</c:v>
                </c:pt>
                <c:pt idx="1179">
                  <c:v>13894.994310481878</c:v>
                </c:pt>
                <c:pt idx="1180">
                  <c:v>14288.786666083583</c:v>
                </c:pt>
                <c:pt idx="1181">
                  <c:v>13836.374816153639</c:v>
                </c:pt>
                <c:pt idx="1182">
                  <c:v>15557.270680440372</c:v>
                </c:pt>
                <c:pt idx="1183">
                  <c:v>16186.861892561288</c:v>
                </c:pt>
                <c:pt idx="1184">
                  <c:v>16044.931100103455</c:v>
                </c:pt>
                <c:pt idx="1185">
                  <c:v>17588.106888977069</c:v>
                </c:pt>
                <c:pt idx="1186">
                  <c:v>17837.060254552645</c:v>
                </c:pt>
                <c:pt idx="1187">
                  <c:v>17371.553713782381</c:v>
                </c:pt>
                <c:pt idx="1188">
                  <c:v>17825.842029914846</c:v>
                </c:pt>
                <c:pt idx="1189">
                  <c:v>17255.23909649346</c:v>
                </c:pt>
                <c:pt idx="1190">
                  <c:v>17656.159039487149</c:v>
                </c:pt>
                <c:pt idx="1191">
                  <c:v>15989.551318978321</c:v>
                </c:pt>
                <c:pt idx="1192">
                  <c:v>17984.289849202043</c:v>
                </c:pt>
                <c:pt idx="1193">
                  <c:v>16835.173610045822</c:v>
                </c:pt>
                <c:pt idx="1194">
                  <c:v>16874.893162453998</c:v>
                </c:pt>
                <c:pt idx="1195">
                  <c:v>18026.800603259097</c:v>
                </c:pt>
                <c:pt idx="1196">
                  <c:v>18372.955650229156</c:v>
                </c:pt>
                <c:pt idx="1197">
                  <c:v>16509.549241959794</c:v>
                </c:pt>
                <c:pt idx="1198">
                  <c:v>15766.467720488339</c:v>
                </c:pt>
                <c:pt idx="1199">
                  <c:v>14893.66119343193</c:v>
                </c:pt>
                <c:pt idx="1200">
                  <c:v>13839.513597251827</c:v>
                </c:pt>
                <c:pt idx="1201">
                  <c:v>14810.329160254971</c:v>
                </c:pt>
                <c:pt idx="1202">
                  <c:v>14484.395282519832</c:v>
                </c:pt>
                <c:pt idx="1203">
                  <c:v>13382.144800873777</c:v>
                </c:pt>
                <c:pt idx="1204">
                  <c:v>12990.882727408602</c:v>
                </c:pt>
                <c:pt idx="1205">
                  <c:v>14877.206310505928</c:v>
                </c:pt>
                <c:pt idx="1206">
                  <c:v>14964.968614425758</c:v>
                </c:pt>
                <c:pt idx="1207">
                  <c:v>14809.297627842736</c:v>
                </c:pt>
                <c:pt idx="1208">
                  <c:v>15656.617661299028</c:v>
                </c:pt>
                <c:pt idx="1209">
                  <c:v>16532.61576578224</c:v>
                </c:pt>
                <c:pt idx="1210">
                  <c:v>16389.104474929209</c:v>
                </c:pt>
                <c:pt idx="1211">
                  <c:v>16910.524662054329</c:v>
                </c:pt>
                <c:pt idx="1212">
                  <c:v>17077.43549280558</c:v>
                </c:pt>
                <c:pt idx="1213">
                  <c:v>17352.219912029417</c:v>
                </c:pt>
                <c:pt idx="1214">
                  <c:v>17450.266925677737</c:v>
                </c:pt>
                <c:pt idx="1215">
                  <c:v>17394.839089838992</c:v>
                </c:pt>
                <c:pt idx="1216">
                  <c:v>16743.454808588231</c:v>
                </c:pt>
                <c:pt idx="1217">
                  <c:v>17213.692205555071</c:v>
                </c:pt>
                <c:pt idx="1218">
                  <c:v>16505.633867489527</c:v>
                </c:pt>
                <c:pt idx="1219">
                  <c:v>18777.931838931847</c:v>
                </c:pt>
                <c:pt idx="1220">
                  <c:v>19100.134227168361</c:v>
                </c:pt>
                <c:pt idx="1221">
                  <c:v>16516.091988569362</c:v>
                </c:pt>
                <c:pt idx="1222">
                  <c:v>15780.848522671944</c:v>
                </c:pt>
                <c:pt idx="1223">
                  <c:v>14579.456598759998</c:v>
                </c:pt>
                <c:pt idx="1224">
                  <c:v>13744.210528124309</c:v>
                </c:pt>
                <c:pt idx="1225">
                  <c:v>13482.460479328189</c:v>
                </c:pt>
                <c:pt idx="1226">
                  <c:v>12918.467677840596</c:v>
                </c:pt>
                <c:pt idx="1227">
                  <c:v>13767.773432344506</c:v>
                </c:pt>
                <c:pt idx="1228">
                  <c:v>14941.075449490016</c:v>
                </c:pt>
                <c:pt idx="1229">
                  <c:v>13871.214261631845</c:v>
                </c:pt>
                <c:pt idx="1230">
                  <c:v>14768.447725537171</c:v>
                </c:pt>
                <c:pt idx="1231">
                  <c:v>13227.869622679849</c:v>
                </c:pt>
                <c:pt idx="1232">
                  <c:v>15553.119102404191</c:v>
                </c:pt>
                <c:pt idx="1233">
                  <c:v>15585.21450196256</c:v>
                </c:pt>
                <c:pt idx="1234">
                  <c:v>15953.298776483472</c:v>
                </c:pt>
                <c:pt idx="1235">
                  <c:v>15017.14034976228</c:v>
                </c:pt>
                <c:pt idx="1236">
                  <c:v>16115.041608000485</c:v>
                </c:pt>
                <c:pt idx="1237">
                  <c:v>15747.007654500017</c:v>
                </c:pt>
                <c:pt idx="1238">
                  <c:v>16865.570881611085</c:v>
                </c:pt>
                <c:pt idx="1239">
                  <c:v>14546.176137881817</c:v>
                </c:pt>
                <c:pt idx="1240">
                  <c:v>17004.895995132869</c:v>
                </c:pt>
                <c:pt idx="1241">
                  <c:v>16741.297307116794</c:v>
                </c:pt>
                <c:pt idx="1242">
                  <c:v>16378.910906562802</c:v>
                </c:pt>
                <c:pt idx="1243">
                  <c:v>18724.632701592222</c:v>
                </c:pt>
                <c:pt idx="1244">
                  <c:v>17504.740955463818</c:v>
                </c:pt>
                <c:pt idx="1245">
                  <c:v>16418.58031604483</c:v>
                </c:pt>
                <c:pt idx="1246">
                  <c:v>15000.689533230168</c:v>
                </c:pt>
                <c:pt idx="1247">
                  <c:v>14725.66206857888</c:v>
                </c:pt>
                <c:pt idx="1248">
                  <c:v>14518.93999459792</c:v>
                </c:pt>
                <c:pt idx="1249">
                  <c:v>13662.637531228425</c:v>
                </c:pt>
                <c:pt idx="1250">
                  <c:v>13868.234173979652</c:v>
                </c:pt>
                <c:pt idx="1251">
                  <c:v>13497.70174637918</c:v>
                </c:pt>
                <c:pt idx="1252">
                  <c:v>13900.364386334288</c:v>
                </c:pt>
                <c:pt idx="1253">
                  <c:v>14290.125493799718</c:v>
                </c:pt>
                <c:pt idx="1254">
                  <c:v>14798.955825279358</c:v>
                </c:pt>
                <c:pt idx="1255">
                  <c:v>16729.771975836975</c:v>
                </c:pt>
                <c:pt idx="1256">
                  <c:v>17750.286763476881</c:v>
                </c:pt>
                <c:pt idx="1257">
                  <c:v>17709.285362989482</c:v>
                </c:pt>
                <c:pt idx="1258">
                  <c:v>17956.863928521074</c:v>
                </c:pt>
                <c:pt idx="1259">
                  <c:v>16707.976731762294</c:v>
                </c:pt>
                <c:pt idx="1260">
                  <c:v>16673.86522748043</c:v>
                </c:pt>
                <c:pt idx="1261">
                  <c:v>18161.639175682307</c:v>
                </c:pt>
                <c:pt idx="1262">
                  <c:v>17907.618557839563</c:v>
                </c:pt>
                <c:pt idx="1263">
                  <c:v>17346.734551020672</c:v>
                </c:pt>
                <c:pt idx="1264">
                  <c:v>18152.698769605056</c:v>
                </c:pt>
                <c:pt idx="1265">
                  <c:v>18403.812314382645</c:v>
                </c:pt>
                <c:pt idx="1266">
                  <c:v>18309.739562623367</c:v>
                </c:pt>
                <c:pt idx="1267">
                  <c:v>20499.576175283382</c:v>
                </c:pt>
                <c:pt idx="1268">
                  <c:v>19228.679694488466</c:v>
                </c:pt>
                <c:pt idx="1269">
                  <c:v>16469.521970879599</c:v>
                </c:pt>
                <c:pt idx="1270">
                  <c:v>15085.762693569872</c:v>
                </c:pt>
                <c:pt idx="1271">
                  <c:v>15198.628754020314</c:v>
                </c:pt>
                <c:pt idx="1272">
                  <c:v>13512.969579203093</c:v>
                </c:pt>
                <c:pt idx="1273">
                  <c:v>15276.711693759396</c:v>
                </c:pt>
                <c:pt idx="1274">
                  <c:v>13874.148112410725</c:v>
                </c:pt>
                <c:pt idx="1275">
                  <c:v>13489.096239016182</c:v>
                </c:pt>
                <c:pt idx="1276">
                  <c:v>14928.810762546165</c:v>
                </c:pt>
                <c:pt idx="1277">
                  <c:v>14784.876599950434</c:v>
                </c:pt>
                <c:pt idx="1278">
                  <c:v>14583.906190331409</c:v>
                </c:pt>
                <c:pt idx="1279">
                  <c:v>16540.654957549959</c:v>
                </c:pt>
                <c:pt idx="1280">
                  <c:v>16954.10009252929</c:v>
                </c:pt>
                <c:pt idx="1281">
                  <c:v>17348.311866987049</c:v>
                </c:pt>
                <c:pt idx="1282">
                  <c:v>18531.060666250843</c:v>
                </c:pt>
                <c:pt idx="1283">
                  <c:v>19118.589476802761</c:v>
                </c:pt>
                <c:pt idx="1284">
                  <c:v>17099.776548096783</c:v>
                </c:pt>
                <c:pt idx="1285">
                  <c:v>17722.462163896274</c:v>
                </c:pt>
                <c:pt idx="1286">
                  <c:v>16646.225419166345</c:v>
                </c:pt>
                <c:pt idx="1287">
                  <c:v>18891.653277501377</c:v>
                </c:pt>
                <c:pt idx="1288">
                  <c:v>17122.047070086646</c:v>
                </c:pt>
                <c:pt idx="1289">
                  <c:v>17479.472346641516</c:v>
                </c:pt>
                <c:pt idx="1290">
                  <c:v>17462.903261877589</c:v>
                </c:pt>
                <c:pt idx="1291">
                  <c:v>18898.043087080961</c:v>
                </c:pt>
                <c:pt idx="1292">
                  <c:v>19323.701714086325</c:v>
                </c:pt>
                <c:pt idx="1293">
                  <c:v>17895.468906691603</c:v>
                </c:pt>
                <c:pt idx="1294">
                  <c:v>16010.514374147819</c:v>
                </c:pt>
                <c:pt idx="1295">
                  <c:v>16079.517356448041</c:v>
                </c:pt>
                <c:pt idx="1296">
                  <c:v>15300.134369612799</c:v>
                </c:pt>
                <c:pt idx="1297">
                  <c:v>14069.156725701259</c:v>
                </c:pt>
                <c:pt idx="1298">
                  <c:v>13808.432459899908</c:v>
                </c:pt>
                <c:pt idx="1299">
                  <c:v>14209.944809664299</c:v>
                </c:pt>
                <c:pt idx="1300">
                  <c:v>14650.219388124946</c:v>
                </c:pt>
                <c:pt idx="1301">
                  <c:v>15005.15983898304</c:v>
                </c:pt>
                <c:pt idx="1302">
                  <c:v>14812.893196803519</c:v>
                </c:pt>
                <c:pt idx="1303">
                  <c:v>15338.996159740604</c:v>
                </c:pt>
                <c:pt idx="1304">
                  <c:v>17909.25773209842</c:v>
                </c:pt>
                <c:pt idx="1305">
                  <c:v>16701.875534269351</c:v>
                </c:pt>
                <c:pt idx="1306">
                  <c:v>17872.492145790911</c:v>
                </c:pt>
                <c:pt idx="1307">
                  <c:v>17674.383331483907</c:v>
                </c:pt>
                <c:pt idx="1308">
                  <c:v>17688.996127150673</c:v>
                </c:pt>
                <c:pt idx="1309">
                  <c:v>17464.585826744718</c:v>
                </c:pt>
                <c:pt idx="1310">
                  <c:v>17471.399207212864</c:v>
                </c:pt>
                <c:pt idx="1311">
                  <c:v>17753.79052179162</c:v>
                </c:pt>
                <c:pt idx="1312">
                  <c:v>16414.638727048674</c:v>
                </c:pt>
                <c:pt idx="1313">
                  <c:v>17471.25843129951</c:v>
                </c:pt>
                <c:pt idx="1314">
                  <c:v>17706.372921239341</c:v>
                </c:pt>
                <c:pt idx="1315">
                  <c:v>21001.194909886035</c:v>
                </c:pt>
                <c:pt idx="1316">
                  <c:v>18431.605522393082</c:v>
                </c:pt>
                <c:pt idx="1317">
                  <c:v>16673.880569638597</c:v>
                </c:pt>
                <c:pt idx="1318">
                  <c:v>17035.355385299732</c:v>
                </c:pt>
                <c:pt idx="1319">
                  <c:v>15612.655297557518</c:v>
                </c:pt>
                <c:pt idx="1320">
                  <c:v>14124.636692846669</c:v>
                </c:pt>
                <c:pt idx="1321">
                  <c:v>12926.583428935484</c:v>
                </c:pt>
                <c:pt idx="1322">
                  <c:v>13882.401017386232</c:v>
                </c:pt>
                <c:pt idx="1323">
                  <c:v>13248.547299721284</c:v>
                </c:pt>
                <c:pt idx="1324">
                  <c:v>13631.243760206691</c:v>
                </c:pt>
                <c:pt idx="1325">
                  <c:v>15021.432784531547</c:v>
                </c:pt>
                <c:pt idx="1326">
                  <c:v>15865.777591603319</c:v>
                </c:pt>
                <c:pt idx="1327">
                  <c:v>17370.933518251775</c:v>
                </c:pt>
                <c:pt idx="1328">
                  <c:v>17214.501588862058</c:v>
                </c:pt>
                <c:pt idx="1329">
                  <c:v>17341.455471441612</c:v>
                </c:pt>
                <c:pt idx="1330">
                  <c:v>19676.953357889462</c:v>
                </c:pt>
                <c:pt idx="1331">
                  <c:v>16714.562563139061</c:v>
                </c:pt>
                <c:pt idx="1332">
                  <c:v>16751.723435683947</c:v>
                </c:pt>
                <c:pt idx="1333">
                  <c:v>16976.717909002833</c:v>
                </c:pt>
                <c:pt idx="1334">
                  <c:v>17249.36832378012</c:v>
                </c:pt>
                <c:pt idx="1335">
                  <c:v>18039.846910974877</c:v>
                </c:pt>
                <c:pt idx="1336">
                  <c:v>18486.515799885696</c:v>
                </c:pt>
                <c:pt idx="1337">
                  <c:v>17215.138780911468</c:v>
                </c:pt>
                <c:pt idx="1338">
                  <c:v>19639.867253335586</c:v>
                </c:pt>
                <c:pt idx="1339">
                  <c:v>20178.055567984535</c:v>
                </c:pt>
                <c:pt idx="1340">
                  <c:v>20423.769365711603</c:v>
                </c:pt>
                <c:pt idx="1341">
                  <c:v>18387.700054252207</c:v>
                </c:pt>
                <c:pt idx="1342">
                  <c:v>16000.088282347942</c:v>
                </c:pt>
                <c:pt idx="1343">
                  <c:v>16123.936568786788</c:v>
                </c:pt>
                <c:pt idx="1344">
                  <c:v>13754.904528784935</c:v>
                </c:pt>
                <c:pt idx="1345">
                  <c:v>15476.722182113239</c:v>
                </c:pt>
                <c:pt idx="1346">
                  <c:v>13780.411569993968</c:v>
                </c:pt>
                <c:pt idx="1347">
                  <c:v>13665.931687845128</c:v>
                </c:pt>
                <c:pt idx="1348">
                  <c:v>15350.871297894872</c:v>
                </c:pt>
                <c:pt idx="1349">
                  <c:v>15644.545148304691</c:v>
                </c:pt>
                <c:pt idx="1350">
                  <c:v>16161.44052754105</c:v>
                </c:pt>
                <c:pt idx="1351">
                  <c:v>16954.297631661542</c:v>
                </c:pt>
                <c:pt idx="1352">
                  <c:v>17810.139620033744</c:v>
                </c:pt>
                <c:pt idx="1353">
                  <c:v>18604.544316866002</c:v>
                </c:pt>
                <c:pt idx="1354">
                  <c:v>17503.458974913428</c:v>
                </c:pt>
                <c:pt idx="1355">
                  <c:v>17510.362118127872</c:v>
                </c:pt>
                <c:pt idx="1356">
                  <c:v>18325.300568640298</c:v>
                </c:pt>
                <c:pt idx="1357">
                  <c:v>18432.232086487584</c:v>
                </c:pt>
                <c:pt idx="1358">
                  <c:v>17682.205511590961</c:v>
                </c:pt>
                <c:pt idx="1359">
                  <c:v>18465.843562693717</c:v>
                </c:pt>
                <c:pt idx="1360">
                  <c:v>17850.624102569134</c:v>
                </c:pt>
                <c:pt idx="1361">
                  <c:v>18764.906582801876</c:v>
                </c:pt>
                <c:pt idx="1362">
                  <c:v>18938.729030298811</c:v>
                </c:pt>
                <c:pt idx="1363">
                  <c:v>21219.481533186285</c:v>
                </c:pt>
                <c:pt idx="1364">
                  <c:v>18066.043382181557</c:v>
                </c:pt>
                <c:pt idx="1365">
                  <c:v>18450.787690008754</c:v>
                </c:pt>
                <c:pt idx="1366">
                  <c:v>18383.627336149508</c:v>
                </c:pt>
                <c:pt idx="1367">
                  <c:v>15067.40648281231</c:v>
                </c:pt>
                <c:pt idx="1368">
                  <c:v>15282.312413858337</c:v>
                </c:pt>
                <c:pt idx="1369">
                  <c:v>14379.74380689063</c:v>
                </c:pt>
                <c:pt idx="1370">
                  <c:v>13720.068001140302</c:v>
                </c:pt>
                <c:pt idx="1371">
                  <c:v>14109.042176773912</c:v>
                </c:pt>
                <c:pt idx="1372">
                  <c:v>15221.589600030589</c:v>
                </c:pt>
                <c:pt idx="1373">
                  <c:v>14033.866850652383</c:v>
                </c:pt>
                <c:pt idx="1374">
                  <c:v>14469.326493165905</c:v>
                </c:pt>
                <c:pt idx="1375">
                  <c:v>14957.661817040629</c:v>
                </c:pt>
                <c:pt idx="1376">
                  <c:v>15780.11738652052</c:v>
                </c:pt>
                <c:pt idx="1377">
                  <c:v>16343.10910677539</c:v>
                </c:pt>
                <c:pt idx="1378">
                  <c:v>16083.728711908989</c:v>
                </c:pt>
                <c:pt idx="1379">
                  <c:v>16309.462143694509</c:v>
                </c:pt>
                <c:pt idx="1380">
                  <c:v>15668.978912246077</c:v>
                </c:pt>
                <c:pt idx="1381">
                  <c:v>17719.380532816926</c:v>
                </c:pt>
                <c:pt idx="1382">
                  <c:v>16011.960467691384</c:v>
                </c:pt>
                <c:pt idx="1383">
                  <c:v>16719.772256380351</c:v>
                </c:pt>
                <c:pt idx="1384">
                  <c:v>16229.382693917811</c:v>
                </c:pt>
                <c:pt idx="1385">
                  <c:v>16702.460182297731</c:v>
                </c:pt>
                <c:pt idx="1386">
                  <c:v>17741.676591622578</c:v>
                </c:pt>
                <c:pt idx="1387">
                  <c:v>18840.384923833877</c:v>
                </c:pt>
                <c:pt idx="1388">
                  <c:v>18401.8235581882</c:v>
                </c:pt>
                <c:pt idx="1389">
                  <c:v>16107.740068284882</c:v>
                </c:pt>
                <c:pt idx="1390">
                  <c:v>16754.634418115696</c:v>
                </c:pt>
                <c:pt idx="1391">
                  <c:v>15411.371940694984</c:v>
                </c:pt>
                <c:pt idx="1392">
                  <c:v>15488.922226975841</c:v>
                </c:pt>
                <c:pt idx="1393">
                  <c:v>14270.257626537545</c:v>
                </c:pt>
                <c:pt idx="1394">
                  <c:v>13445.43904981675</c:v>
                </c:pt>
                <c:pt idx="1395">
                  <c:v>13692.14119052656</c:v>
                </c:pt>
                <c:pt idx="1396">
                  <c:v>15045.101998415908</c:v>
                </c:pt>
                <c:pt idx="1397">
                  <c:v>14373.104136168962</c:v>
                </c:pt>
                <c:pt idx="1398">
                  <c:v>14663.360756831173</c:v>
                </c:pt>
                <c:pt idx="1399">
                  <c:v>15832.58916179233</c:v>
                </c:pt>
                <c:pt idx="1400">
                  <c:v>15988.717767181755</c:v>
                </c:pt>
                <c:pt idx="1401">
                  <c:v>16389.962354777785</c:v>
                </c:pt>
                <c:pt idx="1402">
                  <c:v>16619.302192505424</c:v>
                </c:pt>
                <c:pt idx="1403">
                  <c:v>17047.500258109623</c:v>
                </c:pt>
                <c:pt idx="1404">
                  <c:v>14891.675743482121</c:v>
                </c:pt>
                <c:pt idx="1405">
                  <c:v>16052.79876065996</c:v>
                </c:pt>
                <c:pt idx="1406">
                  <c:v>16936.719222031763</c:v>
                </c:pt>
                <c:pt idx="1407">
                  <c:v>16231.958336566631</c:v>
                </c:pt>
                <c:pt idx="1408">
                  <c:v>15905.372457088832</c:v>
                </c:pt>
                <c:pt idx="1409">
                  <c:v>16736.013714725843</c:v>
                </c:pt>
                <c:pt idx="1410">
                  <c:v>17376.327078677794</c:v>
                </c:pt>
                <c:pt idx="1411">
                  <c:v>17290.58212928733</c:v>
                </c:pt>
                <c:pt idx="1412">
                  <c:v>18801.058995517142</c:v>
                </c:pt>
                <c:pt idx="1413">
                  <c:v>16881.573481879921</c:v>
                </c:pt>
                <c:pt idx="1414">
                  <c:v>16203.037717849988</c:v>
                </c:pt>
                <c:pt idx="1415">
                  <c:v>14943.364637737597</c:v>
                </c:pt>
                <c:pt idx="1416">
                  <c:v>13653.001175359264</c:v>
                </c:pt>
                <c:pt idx="1417">
                  <c:v>14485.10671315135</c:v>
                </c:pt>
                <c:pt idx="1418">
                  <c:v>14624.421629000026</c:v>
                </c:pt>
                <c:pt idx="1419">
                  <c:v>14674.962993666499</c:v>
                </c:pt>
                <c:pt idx="1420">
                  <c:v>14958.728918485509</c:v>
                </c:pt>
                <c:pt idx="1421">
                  <c:v>13606.99223912076</c:v>
                </c:pt>
                <c:pt idx="1422">
                  <c:v>15495.258727151249</c:v>
                </c:pt>
                <c:pt idx="1423">
                  <c:v>17171.330414844819</c:v>
                </c:pt>
                <c:pt idx="1424">
                  <c:v>17590.650579776928</c:v>
                </c:pt>
                <c:pt idx="1425">
                  <c:v>18707.894404512641</c:v>
                </c:pt>
                <c:pt idx="1426">
                  <c:v>19369.960443071413</c:v>
                </c:pt>
                <c:pt idx="1427">
                  <c:v>17174.176376615305</c:v>
                </c:pt>
                <c:pt idx="1428">
                  <c:v>18051.619544949845</c:v>
                </c:pt>
                <c:pt idx="1429">
                  <c:v>17623.256517030262</c:v>
                </c:pt>
                <c:pt idx="1430">
                  <c:v>17795.60647759727</c:v>
                </c:pt>
                <c:pt idx="1431">
                  <c:v>17114.122613550011</c:v>
                </c:pt>
                <c:pt idx="1432">
                  <c:v>17830.048186168598</c:v>
                </c:pt>
                <c:pt idx="1433">
                  <c:v>18800.158898426635</c:v>
                </c:pt>
                <c:pt idx="1434">
                  <c:v>18107.110700404759</c:v>
                </c:pt>
                <c:pt idx="1435">
                  <c:v>18521.55846179881</c:v>
                </c:pt>
                <c:pt idx="1436">
                  <c:v>18869.255034194168</c:v>
                </c:pt>
                <c:pt idx="1437">
                  <c:v>16872.528291092101</c:v>
                </c:pt>
                <c:pt idx="1438">
                  <c:v>16941.108864990947</c:v>
                </c:pt>
                <c:pt idx="1439">
                  <c:v>15247.827414080632</c:v>
                </c:pt>
                <c:pt idx="1440">
                  <c:v>14729.079386285021</c:v>
                </c:pt>
                <c:pt idx="1441">
                  <c:v>14712.767845596294</c:v>
                </c:pt>
                <c:pt idx="1442">
                  <c:v>15280.379237770012</c:v>
                </c:pt>
                <c:pt idx="1443">
                  <c:v>14992.877686176806</c:v>
                </c:pt>
                <c:pt idx="1444">
                  <c:v>14542.939055974182</c:v>
                </c:pt>
                <c:pt idx="1445">
                  <c:v>14354.061377990165</c:v>
                </c:pt>
                <c:pt idx="1446">
                  <c:v>15925.903404367029</c:v>
                </c:pt>
                <c:pt idx="1447">
                  <c:v>16126.349907247299</c:v>
                </c:pt>
                <c:pt idx="1448">
                  <c:v>17163.754105473188</c:v>
                </c:pt>
                <c:pt idx="1449">
                  <c:v>18684.0218002619</c:v>
                </c:pt>
                <c:pt idx="1450">
                  <c:v>17694.133334237125</c:v>
                </c:pt>
                <c:pt idx="1451">
                  <c:v>16468.336662150447</c:v>
                </c:pt>
                <c:pt idx="1452">
                  <c:v>17689.16689153769</c:v>
                </c:pt>
                <c:pt idx="1453">
                  <c:v>16391.058652724474</c:v>
                </c:pt>
                <c:pt idx="1454">
                  <c:v>17113.926185544071</c:v>
                </c:pt>
                <c:pt idx="1455">
                  <c:v>17127.351477194163</c:v>
                </c:pt>
                <c:pt idx="1456">
                  <c:v>15674.112962693169</c:v>
                </c:pt>
                <c:pt idx="1457">
                  <c:v>18187.366716103385</c:v>
                </c:pt>
                <c:pt idx="1458">
                  <c:v>19318.209399303621</c:v>
                </c:pt>
                <c:pt idx="1459">
                  <c:v>19975.654239462485</c:v>
                </c:pt>
                <c:pt idx="1460">
                  <c:v>20378.607613286582</c:v>
                </c:pt>
                <c:pt idx="1461">
                  <c:v>16816.839824813786</c:v>
                </c:pt>
                <c:pt idx="1462">
                  <c:v>16097.681168703841</c:v>
                </c:pt>
                <c:pt idx="1463">
                  <c:v>14868.703137445724</c:v>
                </c:pt>
                <c:pt idx="1464">
                  <c:v>14296.349169127205</c:v>
                </c:pt>
                <c:pt idx="1465">
                  <c:v>14949.382557218207</c:v>
                </c:pt>
                <c:pt idx="1466">
                  <c:v>15082.448614638168</c:v>
                </c:pt>
                <c:pt idx="1467">
                  <c:v>13267.431967263723</c:v>
                </c:pt>
                <c:pt idx="1468">
                  <c:v>14420.364140089705</c:v>
                </c:pt>
                <c:pt idx="1469">
                  <c:v>14346.635317268767</c:v>
                </c:pt>
                <c:pt idx="1470">
                  <c:v>15559.099904698269</c:v>
                </c:pt>
                <c:pt idx="1471">
                  <c:v>16179.095984716185</c:v>
                </c:pt>
                <c:pt idx="1472">
                  <c:v>17533.758936844304</c:v>
                </c:pt>
                <c:pt idx="1473">
                  <c:v>18501.2002401914</c:v>
                </c:pt>
                <c:pt idx="1474">
                  <c:v>18759.452661126859</c:v>
                </c:pt>
                <c:pt idx="1475">
                  <c:v>17165.567862178235</c:v>
                </c:pt>
                <c:pt idx="1476">
                  <c:v>18070.92793209818</c:v>
                </c:pt>
                <c:pt idx="1477">
                  <c:v>17719.276322038146</c:v>
                </c:pt>
                <c:pt idx="1478">
                  <c:v>17582.960756692897</c:v>
                </c:pt>
                <c:pt idx="1479">
                  <c:v>16921.306333859811</c:v>
                </c:pt>
                <c:pt idx="1480">
                  <c:v>16627.303304887562</c:v>
                </c:pt>
                <c:pt idx="1481">
                  <c:v>17907.511334306491</c:v>
                </c:pt>
                <c:pt idx="1482">
                  <c:v>18020.124175667745</c:v>
                </c:pt>
                <c:pt idx="1483">
                  <c:v>18739.858007693456</c:v>
                </c:pt>
                <c:pt idx="1484">
                  <c:v>20456.278520993314</c:v>
                </c:pt>
                <c:pt idx="1485">
                  <c:v>18579.132452820624</c:v>
                </c:pt>
                <c:pt idx="1486">
                  <c:v>16307.493459201743</c:v>
                </c:pt>
                <c:pt idx="1487">
                  <c:v>15690.919810971554</c:v>
                </c:pt>
                <c:pt idx="1488">
                  <c:v>13894.522476224087</c:v>
                </c:pt>
                <c:pt idx="1489">
                  <c:v>13610.163034329571</c:v>
                </c:pt>
                <c:pt idx="1490">
                  <c:v>14119.824196478667</c:v>
                </c:pt>
                <c:pt idx="1491">
                  <c:v>15086.298355043047</c:v>
                </c:pt>
                <c:pt idx="1492">
                  <c:v>15007.84130943606</c:v>
                </c:pt>
                <c:pt idx="1493">
                  <c:v>15239.215364109024</c:v>
                </c:pt>
                <c:pt idx="1494">
                  <c:v>16883.964541307916</c:v>
                </c:pt>
                <c:pt idx="1495">
                  <c:v>17142.888230848588</c:v>
                </c:pt>
                <c:pt idx="1496">
                  <c:v>18926.933214754252</c:v>
                </c:pt>
                <c:pt idx="1497">
                  <c:v>18845.699504450495</c:v>
                </c:pt>
                <c:pt idx="1498">
                  <c:v>18761.113397310633</c:v>
                </c:pt>
                <c:pt idx="1499">
                  <c:v>17290.710106374147</c:v>
                </c:pt>
                <c:pt idx="1500">
                  <c:v>16949.296809265026</c:v>
                </c:pt>
                <c:pt idx="1501">
                  <c:v>18194.290154335002</c:v>
                </c:pt>
                <c:pt idx="1502">
                  <c:v>17363.359677849923</c:v>
                </c:pt>
                <c:pt idx="1503">
                  <c:v>17383.710668679309</c:v>
                </c:pt>
                <c:pt idx="1504">
                  <c:v>16607.079986956913</c:v>
                </c:pt>
                <c:pt idx="1505">
                  <c:v>17347.758629897991</c:v>
                </c:pt>
                <c:pt idx="1506">
                  <c:v>19271.156440759729</c:v>
                </c:pt>
                <c:pt idx="1507">
                  <c:v>19908.539443743564</c:v>
                </c:pt>
                <c:pt idx="1508">
                  <c:v>20659.339552310314</c:v>
                </c:pt>
                <c:pt idx="1509">
                  <c:v>18337.117535980688</c:v>
                </c:pt>
                <c:pt idx="1510">
                  <c:v>17775.008172017078</c:v>
                </c:pt>
                <c:pt idx="1511">
                  <c:v>15832.236817145016</c:v>
                </c:pt>
                <c:pt idx="1512">
                  <c:v>13810.033764055637</c:v>
                </c:pt>
                <c:pt idx="1513">
                  <c:v>14062.063369499192</c:v>
                </c:pt>
                <c:pt idx="1514">
                  <c:v>14780.39316056709</c:v>
                </c:pt>
                <c:pt idx="1515">
                  <c:v>14127.28656692782</c:v>
                </c:pt>
                <c:pt idx="1516">
                  <c:v>14677.755219469211</c:v>
                </c:pt>
                <c:pt idx="1517">
                  <c:v>15676.204511598797</c:v>
                </c:pt>
                <c:pt idx="1518">
                  <c:v>15814.802253837279</c:v>
                </c:pt>
                <c:pt idx="1519">
                  <c:v>17553.327923784691</c:v>
                </c:pt>
                <c:pt idx="1520">
                  <c:v>19142.039379450543</c:v>
                </c:pt>
                <c:pt idx="1521">
                  <c:v>18766.013650472305</c:v>
                </c:pt>
                <c:pt idx="1522">
                  <c:v>17817.886041649377</c:v>
                </c:pt>
                <c:pt idx="1523">
                  <c:v>18593.916316684656</c:v>
                </c:pt>
                <c:pt idx="1524">
                  <c:v>19324.707121657284</c:v>
                </c:pt>
                <c:pt idx="1525">
                  <c:v>18806.048000441238</c:v>
                </c:pt>
                <c:pt idx="1526">
                  <c:v>17774.128773413329</c:v>
                </c:pt>
                <c:pt idx="1527">
                  <c:v>17150.998228242399</c:v>
                </c:pt>
                <c:pt idx="1528">
                  <c:v>17708.191966716975</c:v>
                </c:pt>
                <c:pt idx="1529">
                  <c:v>17762.864269633315</c:v>
                </c:pt>
                <c:pt idx="1530">
                  <c:v>18706.306328663057</c:v>
                </c:pt>
                <c:pt idx="1531">
                  <c:v>19635.772622902037</c:v>
                </c:pt>
                <c:pt idx="1532">
                  <c:v>19195.528750146455</c:v>
                </c:pt>
                <c:pt idx="1533">
                  <c:v>19450.768393183818</c:v>
                </c:pt>
                <c:pt idx="1534">
                  <c:v>15748.449084176684</c:v>
                </c:pt>
                <c:pt idx="1535">
                  <c:v>16170.641475983539</c:v>
                </c:pt>
                <c:pt idx="1536">
                  <c:v>14311.062590802225</c:v>
                </c:pt>
                <c:pt idx="1537">
                  <c:v>15295.910739068471</c:v>
                </c:pt>
                <c:pt idx="1538">
                  <c:v>14984.692697267446</c:v>
                </c:pt>
                <c:pt idx="1539">
                  <c:v>14929.409894861195</c:v>
                </c:pt>
                <c:pt idx="1540">
                  <c:v>14782.874504742978</c:v>
                </c:pt>
                <c:pt idx="1541">
                  <c:v>14712.80546565091</c:v>
                </c:pt>
                <c:pt idx="1542">
                  <c:v>16695.26609389544</c:v>
                </c:pt>
                <c:pt idx="1543">
                  <c:v>17257.990346221399</c:v>
                </c:pt>
                <c:pt idx="1544">
                  <c:v>15513.472635490398</c:v>
                </c:pt>
                <c:pt idx="1545">
                  <c:v>16374.20552951743</c:v>
                </c:pt>
                <c:pt idx="1546">
                  <c:v>17537.216935937762</c:v>
                </c:pt>
                <c:pt idx="1547">
                  <c:v>18728.673894388776</c:v>
                </c:pt>
                <c:pt idx="1548">
                  <c:v>18427.987109461516</c:v>
                </c:pt>
                <c:pt idx="1549">
                  <c:v>16097.250531718311</c:v>
                </c:pt>
                <c:pt idx="1550">
                  <c:v>16847.471874938343</c:v>
                </c:pt>
                <c:pt idx="1551">
                  <c:v>18020.816963900983</c:v>
                </c:pt>
                <c:pt idx="1552">
                  <c:v>17835.273615415983</c:v>
                </c:pt>
                <c:pt idx="1553">
                  <c:v>17672.200879990698</c:v>
                </c:pt>
                <c:pt idx="1554">
                  <c:v>18028.120085822986</c:v>
                </c:pt>
                <c:pt idx="1555">
                  <c:v>19637.619363230096</c:v>
                </c:pt>
                <c:pt idx="1556">
                  <c:v>19594.461397597031</c:v>
                </c:pt>
                <c:pt idx="1557">
                  <c:v>17762.393521794969</c:v>
                </c:pt>
                <c:pt idx="1558">
                  <c:v>17321.77864066463</c:v>
                </c:pt>
                <c:pt idx="1559">
                  <c:v>16819.748870557465</c:v>
                </c:pt>
                <c:pt idx="1560">
                  <c:v>15016.453440045039</c:v>
                </c:pt>
                <c:pt idx="1561">
                  <c:v>14999.732222236378</c:v>
                </c:pt>
                <c:pt idx="1562">
                  <c:v>16075.618081384415</c:v>
                </c:pt>
                <c:pt idx="1563">
                  <c:v>14315.181044974021</c:v>
                </c:pt>
                <c:pt idx="1564">
                  <c:v>14990.650536176741</c:v>
                </c:pt>
                <c:pt idx="1565">
                  <c:v>16259.51223250236</c:v>
                </c:pt>
                <c:pt idx="1566">
                  <c:v>16043.300702752555</c:v>
                </c:pt>
                <c:pt idx="1567">
                  <c:v>15326.685856355198</c:v>
                </c:pt>
                <c:pt idx="1568">
                  <c:v>16349.321103309503</c:v>
                </c:pt>
                <c:pt idx="1569">
                  <c:v>17235.963270070992</c:v>
                </c:pt>
                <c:pt idx="1570">
                  <c:v>16577.826502519278</c:v>
                </c:pt>
                <c:pt idx="1571">
                  <c:v>16343.417051293041</c:v>
                </c:pt>
                <c:pt idx="1572">
                  <c:v>17242.162951601505</c:v>
                </c:pt>
                <c:pt idx="1573">
                  <c:v>16896.424678893054</c:v>
                </c:pt>
                <c:pt idx="1574">
                  <c:v>17537.218157221429</c:v>
                </c:pt>
                <c:pt idx="1575">
                  <c:v>15463.855518367565</c:v>
                </c:pt>
                <c:pt idx="1576">
                  <c:v>16598.496267870367</c:v>
                </c:pt>
                <c:pt idx="1577">
                  <c:v>17766.644438485382</c:v>
                </c:pt>
                <c:pt idx="1578">
                  <c:v>18147.711300642812</c:v>
                </c:pt>
                <c:pt idx="1579">
                  <c:v>20226.44344993577</c:v>
                </c:pt>
                <c:pt idx="1580">
                  <c:v>19344.528493286398</c:v>
                </c:pt>
                <c:pt idx="1581">
                  <c:v>18599.849347135172</c:v>
                </c:pt>
                <c:pt idx="1582">
                  <c:v>16665.845426863503</c:v>
                </c:pt>
                <c:pt idx="1583">
                  <c:v>15602.73798192259</c:v>
                </c:pt>
                <c:pt idx="1584">
                  <c:v>15218.912789435486</c:v>
                </c:pt>
                <c:pt idx="1585">
                  <c:v>14389.40196368853</c:v>
                </c:pt>
                <c:pt idx="1586">
                  <c:v>15295.39012974724</c:v>
                </c:pt>
                <c:pt idx="1587">
                  <c:v>14293.870684755277</c:v>
                </c:pt>
                <c:pt idx="1588">
                  <c:v>15281.619416952029</c:v>
                </c:pt>
                <c:pt idx="1589">
                  <c:v>14613.771982379416</c:v>
                </c:pt>
                <c:pt idx="1590">
                  <c:v>16517.805585736442</c:v>
                </c:pt>
                <c:pt idx="1591">
                  <c:v>18378.428335567325</c:v>
                </c:pt>
                <c:pt idx="1592">
                  <c:v>18952.030412475749</c:v>
                </c:pt>
                <c:pt idx="1593">
                  <c:v>18190.682436500007</c:v>
                </c:pt>
                <c:pt idx="1594">
                  <c:v>19870.525388890488</c:v>
                </c:pt>
                <c:pt idx="1595">
                  <c:v>19541.130516874975</c:v>
                </c:pt>
                <c:pt idx="1596">
                  <c:v>17741.810506775757</c:v>
                </c:pt>
                <c:pt idx="1597">
                  <c:v>16866.454926597518</c:v>
                </c:pt>
                <c:pt idx="1598">
                  <c:v>18246.620105921036</c:v>
                </c:pt>
                <c:pt idx="1599">
                  <c:v>19034.628621363074</c:v>
                </c:pt>
                <c:pt idx="1600">
                  <c:v>19648.147829863738</c:v>
                </c:pt>
                <c:pt idx="1601">
                  <c:v>19419.38109157126</c:v>
                </c:pt>
                <c:pt idx="1602">
                  <c:v>19615.260230704371</c:v>
                </c:pt>
                <c:pt idx="1603">
                  <c:v>21125.986220346254</c:v>
                </c:pt>
                <c:pt idx="1604">
                  <c:v>20681.238161684243</c:v>
                </c:pt>
                <c:pt idx="1605">
                  <c:v>18171.482979507502</c:v>
                </c:pt>
                <c:pt idx="1606">
                  <c:v>17733.87314752127</c:v>
                </c:pt>
                <c:pt idx="1607">
                  <c:v>16019.251569398471</c:v>
                </c:pt>
                <c:pt idx="1608">
                  <c:v>16191.410458955572</c:v>
                </c:pt>
                <c:pt idx="1609">
                  <c:v>16037.8732604365</c:v>
                </c:pt>
                <c:pt idx="1610">
                  <c:v>14496.778279692171</c:v>
                </c:pt>
                <c:pt idx="1611">
                  <c:v>15347.026372797498</c:v>
                </c:pt>
                <c:pt idx="1612">
                  <c:v>15306.162657414725</c:v>
                </c:pt>
                <c:pt idx="1613">
                  <c:v>15780.852215981651</c:v>
                </c:pt>
                <c:pt idx="1614">
                  <c:v>17593.41595828575</c:v>
                </c:pt>
                <c:pt idx="1615">
                  <c:v>19439.829803078719</c:v>
                </c:pt>
                <c:pt idx="1616">
                  <c:v>18685.629547012071</c:v>
                </c:pt>
                <c:pt idx="1617">
                  <c:v>19709.18305022367</c:v>
                </c:pt>
                <c:pt idx="1618">
                  <c:v>19365.061844996173</c:v>
                </c:pt>
                <c:pt idx="1619">
                  <c:v>20063.169809437237</c:v>
                </c:pt>
                <c:pt idx="1620">
                  <c:v>18745.50371231035</c:v>
                </c:pt>
                <c:pt idx="1621">
                  <c:v>17713.199194870285</c:v>
                </c:pt>
                <c:pt idx="1622">
                  <c:v>18688.375002190678</c:v>
                </c:pt>
                <c:pt idx="1623">
                  <c:v>19760.320048030881</c:v>
                </c:pt>
                <c:pt idx="1624">
                  <c:v>18053.217049850329</c:v>
                </c:pt>
                <c:pt idx="1625">
                  <c:v>17321.926180724229</c:v>
                </c:pt>
                <c:pt idx="1626">
                  <c:v>20131.197815415024</c:v>
                </c:pt>
                <c:pt idx="1627">
                  <c:v>20734.181427166423</c:v>
                </c:pt>
                <c:pt idx="1628">
                  <c:v>20808.725957333631</c:v>
                </c:pt>
                <c:pt idx="1629">
                  <c:v>17621.711149392042</c:v>
                </c:pt>
                <c:pt idx="1630">
                  <c:v>16697.437939200623</c:v>
                </c:pt>
                <c:pt idx="1631">
                  <c:v>15685.68865263342</c:v>
                </c:pt>
                <c:pt idx="1632">
                  <c:v>16305.162261995238</c:v>
                </c:pt>
                <c:pt idx="1633">
                  <c:v>16117.196301066533</c:v>
                </c:pt>
                <c:pt idx="1634">
                  <c:v>16801.664538438745</c:v>
                </c:pt>
                <c:pt idx="1635">
                  <c:v>15920.502673525636</c:v>
                </c:pt>
                <c:pt idx="1636">
                  <c:v>15760.561763196538</c:v>
                </c:pt>
                <c:pt idx="1637">
                  <c:v>15936.426329396278</c:v>
                </c:pt>
                <c:pt idx="1638">
                  <c:v>18374.487079654526</c:v>
                </c:pt>
                <c:pt idx="1639">
                  <c:v>17373.236042226046</c:v>
                </c:pt>
                <c:pt idx="1640">
                  <c:v>18139.546130231731</c:v>
                </c:pt>
                <c:pt idx="1641">
                  <c:v>18460.603013746004</c:v>
                </c:pt>
                <c:pt idx="1642">
                  <c:v>18189.77559826275</c:v>
                </c:pt>
                <c:pt idx="1643">
                  <c:v>20477.779586753488</c:v>
                </c:pt>
                <c:pt idx="1644">
                  <c:v>17537.189516035789</c:v>
                </c:pt>
                <c:pt idx="1645">
                  <c:v>18617.054156001814</c:v>
                </c:pt>
                <c:pt idx="1646">
                  <c:v>17461.178463928565</c:v>
                </c:pt>
                <c:pt idx="1647">
                  <c:v>18243.752311845743</c:v>
                </c:pt>
                <c:pt idx="1648">
                  <c:v>19523.342300087184</c:v>
                </c:pt>
                <c:pt idx="1649">
                  <c:v>17754.667824050652</c:v>
                </c:pt>
                <c:pt idx="1650">
                  <c:v>21043.853355354047</c:v>
                </c:pt>
                <c:pt idx="1651">
                  <c:v>20958.203352671699</c:v>
                </c:pt>
                <c:pt idx="1652">
                  <c:v>20331.386018929981</c:v>
                </c:pt>
                <c:pt idx="1653">
                  <c:v>19350.561684080927</c:v>
                </c:pt>
                <c:pt idx="1654">
                  <c:v>17374.870884506028</c:v>
                </c:pt>
                <c:pt idx="1655">
                  <c:v>16103.010025427653</c:v>
                </c:pt>
                <c:pt idx="1656">
                  <c:v>15378.587874916317</c:v>
                </c:pt>
                <c:pt idx="1657">
                  <c:v>14597.512400776246</c:v>
                </c:pt>
                <c:pt idx="1658">
                  <c:v>16598.934292749906</c:v>
                </c:pt>
                <c:pt idx="1659">
                  <c:v>17155.506507552258</c:v>
                </c:pt>
                <c:pt idx="1660">
                  <c:v>15760.315140005549</c:v>
                </c:pt>
                <c:pt idx="1661">
                  <c:v>16547.592794909124</c:v>
                </c:pt>
                <c:pt idx="1662">
                  <c:v>18407.729280663585</c:v>
                </c:pt>
                <c:pt idx="1663">
                  <c:v>17681.703239632148</c:v>
                </c:pt>
                <c:pt idx="1664">
                  <c:v>19601.074729288466</c:v>
                </c:pt>
                <c:pt idx="1665">
                  <c:v>20541.742961941138</c:v>
                </c:pt>
                <c:pt idx="1666">
                  <c:v>19492.948965120071</c:v>
                </c:pt>
                <c:pt idx="1667">
                  <c:v>18489.516575213769</c:v>
                </c:pt>
                <c:pt idx="1668">
                  <c:v>20111.289763240329</c:v>
                </c:pt>
                <c:pt idx="1669">
                  <c:v>18315.817308351023</c:v>
                </c:pt>
                <c:pt idx="1670">
                  <c:v>18460.760289346403</c:v>
                </c:pt>
                <c:pt idx="1671">
                  <c:v>17882.189123257318</c:v>
                </c:pt>
                <c:pt idx="1672">
                  <c:v>18694.265741136278</c:v>
                </c:pt>
                <c:pt idx="1673">
                  <c:v>18276.390079283043</c:v>
                </c:pt>
                <c:pt idx="1674">
                  <c:v>19576.175137402872</c:v>
                </c:pt>
                <c:pt idx="1675">
                  <c:v>21644.133577364162</c:v>
                </c:pt>
                <c:pt idx="1676">
                  <c:v>21937.063404232307</c:v>
                </c:pt>
                <c:pt idx="1677">
                  <c:v>19628.126812139999</c:v>
                </c:pt>
                <c:pt idx="1678">
                  <c:v>18411.707359538996</c:v>
                </c:pt>
                <c:pt idx="1679">
                  <c:v>16878.348009828293</c:v>
                </c:pt>
                <c:pt idx="1680">
                  <c:v>16263.499348485429</c:v>
                </c:pt>
                <c:pt idx="1681">
                  <c:v>16715.559904853082</c:v>
                </c:pt>
                <c:pt idx="1682">
                  <c:v>14777.823157336223</c:v>
                </c:pt>
                <c:pt idx="1683">
                  <c:v>15296.19422535131</c:v>
                </c:pt>
                <c:pt idx="1684">
                  <c:v>15889.134454380965</c:v>
                </c:pt>
                <c:pt idx="1685">
                  <c:v>15171.94541471933</c:v>
                </c:pt>
                <c:pt idx="1686">
                  <c:v>16578.177893270706</c:v>
                </c:pt>
                <c:pt idx="1687">
                  <c:v>17048.885586837961</c:v>
                </c:pt>
                <c:pt idx="1688">
                  <c:v>18564.234653124749</c:v>
                </c:pt>
                <c:pt idx="1689">
                  <c:v>17771.374929937461</c:v>
                </c:pt>
                <c:pt idx="1690">
                  <c:v>19390.296142272928</c:v>
                </c:pt>
                <c:pt idx="1691">
                  <c:v>19606.428586963775</c:v>
                </c:pt>
                <c:pt idx="1692">
                  <c:v>19075.323182771459</c:v>
                </c:pt>
                <c:pt idx="1693">
                  <c:v>18236.064534503366</c:v>
                </c:pt>
                <c:pt idx="1694">
                  <c:v>18020.353274823545</c:v>
                </c:pt>
                <c:pt idx="1695">
                  <c:v>17523.998052412717</c:v>
                </c:pt>
                <c:pt idx="1696">
                  <c:v>19561.698763361885</c:v>
                </c:pt>
                <c:pt idx="1697">
                  <c:v>19538.448078571193</c:v>
                </c:pt>
                <c:pt idx="1698">
                  <c:v>19989.658958138862</c:v>
                </c:pt>
                <c:pt idx="1699">
                  <c:v>20229.134701013008</c:v>
                </c:pt>
                <c:pt idx="1700">
                  <c:v>18822.805043340282</c:v>
                </c:pt>
                <c:pt idx="1701">
                  <c:v>18766.01171476697</c:v>
                </c:pt>
                <c:pt idx="1702">
                  <c:v>17003.073584942551</c:v>
                </c:pt>
                <c:pt idx="1703">
                  <c:v>16659.200716817788</c:v>
                </c:pt>
                <c:pt idx="1704">
                  <c:v>16082.240848894979</c:v>
                </c:pt>
                <c:pt idx="1705">
                  <c:v>16202.058375281822</c:v>
                </c:pt>
                <c:pt idx="1706">
                  <c:v>16434.746471271159</c:v>
                </c:pt>
                <c:pt idx="1707">
                  <c:v>16237.804130693317</c:v>
                </c:pt>
                <c:pt idx="1708">
                  <c:v>16350.341522053772</c:v>
                </c:pt>
                <c:pt idx="1709">
                  <c:v>15687.831899580598</c:v>
                </c:pt>
                <c:pt idx="1710">
                  <c:v>16484.27803508953</c:v>
                </c:pt>
                <c:pt idx="1711">
                  <c:v>18093.687280065958</c:v>
                </c:pt>
                <c:pt idx="1712">
                  <c:v>16827.176329792834</c:v>
                </c:pt>
                <c:pt idx="1713">
                  <c:v>17506.585368815398</c:v>
                </c:pt>
                <c:pt idx="1714">
                  <c:v>18531.603726329315</c:v>
                </c:pt>
                <c:pt idx="1715">
                  <c:v>17517.632669086812</c:v>
                </c:pt>
                <c:pt idx="1716">
                  <c:v>17268.190352160775</c:v>
                </c:pt>
                <c:pt idx="1717">
                  <c:v>16441.533317074358</c:v>
                </c:pt>
                <c:pt idx="1718">
                  <c:v>17321.682615759855</c:v>
                </c:pt>
                <c:pt idx="1719">
                  <c:v>16847.052008482133</c:v>
                </c:pt>
                <c:pt idx="1720">
                  <c:v>17083.08824243609</c:v>
                </c:pt>
                <c:pt idx="1721">
                  <c:v>18494.506715425119</c:v>
                </c:pt>
                <c:pt idx="1722">
                  <c:v>19785.378265674346</c:v>
                </c:pt>
                <c:pt idx="1723">
                  <c:v>18579.854483548603</c:v>
                </c:pt>
                <c:pt idx="1724">
                  <c:v>19884.622222446626</c:v>
                </c:pt>
                <c:pt idx="1725">
                  <c:v>17671.071638032925</c:v>
                </c:pt>
                <c:pt idx="1726">
                  <c:v>17128.466759179682</c:v>
                </c:pt>
                <c:pt idx="1727">
                  <c:v>16652.857145386173</c:v>
                </c:pt>
                <c:pt idx="1728">
                  <c:v>14716.086356069665</c:v>
                </c:pt>
                <c:pt idx="1729">
                  <c:v>13370.983093026189</c:v>
                </c:pt>
                <c:pt idx="1730">
                  <c:v>15521.28134234145</c:v>
                </c:pt>
                <c:pt idx="1731">
                  <c:v>15720.848863756079</c:v>
                </c:pt>
                <c:pt idx="1732">
                  <c:v>16204.150460712868</c:v>
                </c:pt>
                <c:pt idx="1733">
                  <c:v>15156.899374382549</c:v>
                </c:pt>
                <c:pt idx="1734">
                  <c:v>15059.751315130945</c:v>
                </c:pt>
                <c:pt idx="1735">
                  <c:v>15788.928745451407</c:v>
                </c:pt>
                <c:pt idx="1736">
                  <c:v>15823.097774531256</c:v>
                </c:pt>
                <c:pt idx="1737">
                  <c:v>15361.499672991626</c:v>
                </c:pt>
                <c:pt idx="1738">
                  <c:v>17511.157992046294</c:v>
                </c:pt>
                <c:pt idx="1739">
                  <c:v>17554.992401573196</c:v>
                </c:pt>
                <c:pt idx="1740">
                  <c:v>16321.815218502019</c:v>
                </c:pt>
                <c:pt idx="1741">
                  <c:v>16443.38052782782</c:v>
                </c:pt>
                <c:pt idx="1742">
                  <c:v>16771.630523567372</c:v>
                </c:pt>
                <c:pt idx="1743">
                  <c:v>15800.558814173282</c:v>
                </c:pt>
                <c:pt idx="1744">
                  <c:v>16664.290211723273</c:v>
                </c:pt>
                <c:pt idx="1745">
                  <c:v>15907.78750591272</c:v>
                </c:pt>
                <c:pt idx="1746">
                  <c:v>19615.666419128233</c:v>
                </c:pt>
                <c:pt idx="1747">
                  <c:v>18917.184585160696</c:v>
                </c:pt>
                <c:pt idx="1748">
                  <c:v>18998.6732640882</c:v>
                </c:pt>
                <c:pt idx="1749">
                  <c:v>17191.879287269196</c:v>
                </c:pt>
                <c:pt idx="1750">
                  <c:v>15340.249579897602</c:v>
                </c:pt>
                <c:pt idx="1751">
                  <c:v>16833.848004143369</c:v>
                </c:pt>
                <c:pt idx="1752">
                  <c:v>14558.720075833427</c:v>
                </c:pt>
                <c:pt idx="1753">
                  <c:v>15722.590174145313</c:v>
                </c:pt>
                <c:pt idx="1754">
                  <c:v>14821.052137894616</c:v>
                </c:pt>
                <c:pt idx="1755">
                  <c:v>13785.831722440085</c:v>
                </c:pt>
                <c:pt idx="1756">
                  <c:v>14488.924876517574</c:v>
                </c:pt>
                <c:pt idx="1757">
                  <c:v>16461.081524848916</c:v>
                </c:pt>
                <c:pt idx="1758">
                  <c:v>17502.364833797765</c:v>
                </c:pt>
                <c:pt idx="1759">
                  <c:v>16821.236923777225</c:v>
                </c:pt>
                <c:pt idx="1760">
                  <c:v>17811.82910833347</c:v>
                </c:pt>
                <c:pt idx="1761">
                  <c:v>17092.642232480983</c:v>
                </c:pt>
                <c:pt idx="1762">
                  <c:v>18190.917328601317</c:v>
                </c:pt>
                <c:pt idx="1763">
                  <c:v>19580.560071414558</c:v>
                </c:pt>
                <c:pt idx="1764">
                  <c:v>19466.919046775318</c:v>
                </c:pt>
                <c:pt idx="1765">
                  <c:v>18877.182006942148</c:v>
                </c:pt>
                <c:pt idx="1766">
                  <c:v>18307.020866954736</c:v>
                </c:pt>
                <c:pt idx="1767">
                  <c:v>16117.578496343694</c:v>
                </c:pt>
                <c:pt idx="1768">
                  <c:v>17080.07511161991</c:v>
                </c:pt>
                <c:pt idx="1769">
                  <c:v>18327.954130244823</c:v>
                </c:pt>
                <c:pt idx="1770">
                  <c:v>19883.092468081057</c:v>
                </c:pt>
                <c:pt idx="1771">
                  <c:v>19799.181053110166</c:v>
                </c:pt>
                <c:pt idx="1772">
                  <c:v>20608.781982833534</c:v>
                </c:pt>
                <c:pt idx="1773">
                  <c:v>18242.158467426274</c:v>
                </c:pt>
                <c:pt idx="1774">
                  <c:v>17653.191434940898</c:v>
                </c:pt>
                <c:pt idx="1775">
                  <c:v>16832.081037422187</c:v>
                </c:pt>
                <c:pt idx="1776">
                  <c:v>14847.086908844591</c:v>
                </c:pt>
                <c:pt idx="1777">
                  <c:v>15481.180034540381</c:v>
                </c:pt>
                <c:pt idx="1778">
                  <c:v>14446.403630395307</c:v>
                </c:pt>
                <c:pt idx="1779">
                  <c:v>14292.266885485047</c:v>
                </c:pt>
                <c:pt idx="1780">
                  <c:v>15488.155933842807</c:v>
                </c:pt>
                <c:pt idx="1781">
                  <c:v>16346.468505908648</c:v>
                </c:pt>
                <c:pt idx="1782">
                  <c:v>16829.618119005405</c:v>
                </c:pt>
                <c:pt idx="1783">
                  <c:v>16265.667792907987</c:v>
                </c:pt>
                <c:pt idx="1784">
                  <c:v>17104.990858076337</c:v>
                </c:pt>
                <c:pt idx="1785">
                  <c:v>16904.490777090781</c:v>
                </c:pt>
                <c:pt idx="1786">
                  <c:v>19046.100266026722</c:v>
                </c:pt>
                <c:pt idx="1787">
                  <c:v>18478.038100249352</c:v>
                </c:pt>
                <c:pt idx="1788">
                  <c:v>17314.818995306836</c:v>
                </c:pt>
                <c:pt idx="1789">
                  <c:v>17148.788244431496</c:v>
                </c:pt>
                <c:pt idx="1790">
                  <c:v>17348.586795966097</c:v>
                </c:pt>
                <c:pt idx="1791">
                  <c:v>18679.169679607796</c:v>
                </c:pt>
                <c:pt idx="1792">
                  <c:v>18284.517268535023</c:v>
                </c:pt>
                <c:pt idx="1793">
                  <c:v>16611.042763323945</c:v>
                </c:pt>
                <c:pt idx="1794">
                  <c:v>18489.924779913687</c:v>
                </c:pt>
                <c:pt idx="1795">
                  <c:v>20155.99541593004</c:v>
                </c:pt>
                <c:pt idx="1796">
                  <c:v>19444.058702762184</c:v>
                </c:pt>
                <c:pt idx="1797">
                  <c:v>16970.351165952612</c:v>
                </c:pt>
                <c:pt idx="1798">
                  <c:v>17670.919652705765</c:v>
                </c:pt>
                <c:pt idx="1799">
                  <c:v>16983.879213236105</c:v>
                </c:pt>
                <c:pt idx="1800">
                  <c:v>14621.387794687105</c:v>
                </c:pt>
                <c:pt idx="1801">
                  <c:v>14687.046871973844</c:v>
                </c:pt>
                <c:pt idx="1802">
                  <c:v>15777.554252224412</c:v>
                </c:pt>
                <c:pt idx="1803">
                  <c:v>15341.419158103536</c:v>
                </c:pt>
                <c:pt idx="1804">
                  <c:v>15240.607629561071</c:v>
                </c:pt>
                <c:pt idx="1805">
                  <c:v>15469.639183519244</c:v>
                </c:pt>
                <c:pt idx="1806">
                  <c:v>17499.715521880105</c:v>
                </c:pt>
                <c:pt idx="1807">
                  <c:v>16968.4108509504</c:v>
                </c:pt>
                <c:pt idx="1808">
                  <c:v>18060.042920297416</c:v>
                </c:pt>
                <c:pt idx="1809">
                  <c:v>17794.419474624425</c:v>
                </c:pt>
                <c:pt idx="1810">
                  <c:v>18700.695328470119</c:v>
                </c:pt>
                <c:pt idx="1811">
                  <c:v>19176.109702325346</c:v>
                </c:pt>
                <c:pt idx="1812">
                  <c:v>18215.951731938949</c:v>
                </c:pt>
                <c:pt idx="1813">
                  <c:v>17575.784181754665</c:v>
                </c:pt>
                <c:pt idx="1814">
                  <c:v>16582.081058820007</c:v>
                </c:pt>
                <c:pt idx="1815">
                  <c:v>18482.671155779353</c:v>
                </c:pt>
                <c:pt idx="1816">
                  <c:v>18830.636800636752</c:v>
                </c:pt>
                <c:pt idx="1817">
                  <c:v>18352.193536763411</c:v>
                </c:pt>
                <c:pt idx="1818">
                  <c:v>20588.51551414913</c:v>
                </c:pt>
                <c:pt idx="1819">
                  <c:v>19542.775321672965</c:v>
                </c:pt>
                <c:pt idx="1820">
                  <c:v>17996.588451685435</c:v>
                </c:pt>
                <c:pt idx="1821">
                  <c:v>18052.171265678902</c:v>
                </c:pt>
                <c:pt idx="1822">
                  <c:v>17274.002676090546</c:v>
                </c:pt>
                <c:pt idx="1823">
                  <c:v>16467.137615617547</c:v>
                </c:pt>
                <c:pt idx="1824">
                  <c:v>15447.266769673481</c:v>
                </c:pt>
                <c:pt idx="1825">
                  <c:v>14516.025779946483</c:v>
                </c:pt>
                <c:pt idx="1826">
                  <c:v>14083.598521073203</c:v>
                </c:pt>
                <c:pt idx="1827">
                  <c:v>15360.422957175993</c:v>
                </c:pt>
                <c:pt idx="1828">
                  <c:v>15204.072019332398</c:v>
                </c:pt>
                <c:pt idx="1829">
                  <c:v>14809.221199001442</c:v>
                </c:pt>
                <c:pt idx="1830">
                  <c:v>17293.292307353498</c:v>
                </c:pt>
                <c:pt idx="1831">
                  <c:v>17572.218169599484</c:v>
                </c:pt>
                <c:pt idx="1832">
                  <c:v>17682.00593158586</c:v>
                </c:pt>
                <c:pt idx="1833">
                  <c:v>18061.098307664397</c:v>
                </c:pt>
                <c:pt idx="1834">
                  <c:v>18395.263609087258</c:v>
                </c:pt>
                <c:pt idx="1835">
                  <c:v>18215.384986377081</c:v>
                </c:pt>
                <c:pt idx="1836">
                  <c:v>20051.097064969192</c:v>
                </c:pt>
                <c:pt idx="1837">
                  <c:v>17079.990442073122</c:v>
                </c:pt>
                <c:pt idx="1838">
                  <c:v>18829.553979504642</c:v>
                </c:pt>
                <c:pt idx="1839">
                  <c:v>17745.681380542086</c:v>
                </c:pt>
                <c:pt idx="1840">
                  <c:v>19282.585487292636</c:v>
                </c:pt>
                <c:pt idx="1841">
                  <c:v>19190.840615098317</c:v>
                </c:pt>
                <c:pt idx="1842">
                  <c:v>19637.146988582277</c:v>
                </c:pt>
                <c:pt idx="1843">
                  <c:v>18722.128995969571</c:v>
                </c:pt>
                <c:pt idx="1844">
                  <c:v>18937.747819138611</c:v>
                </c:pt>
                <c:pt idx="1845">
                  <c:v>18901.218254989872</c:v>
                </c:pt>
                <c:pt idx="1846">
                  <c:v>17037.716282262507</c:v>
                </c:pt>
                <c:pt idx="1847">
                  <c:v>15318.952863097364</c:v>
                </c:pt>
                <c:pt idx="1848">
                  <c:v>15593.967682180215</c:v>
                </c:pt>
                <c:pt idx="1849">
                  <c:v>15579.864312324813</c:v>
                </c:pt>
                <c:pt idx="1850">
                  <c:v>14384.483485042658</c:v>
                </c:pt>
                <c:pt idx="1851">
                  <c:v>14775.461522907064</c:v>
                </c:pt>
                <c:pt idx="1852">
                  <c:v>16004.690409258605</c:v>
                </c:pt>
                <c:pt idx="1853">
                  <c:v>14899.594969029844</c:v>
                </c:pt>
                <c:pt idx="1854">
                  <c:v>16733.426084804752</c:v>
                </c:pt>
                <c:pt idx="1855">
                  <c:v>17657.672355289513</c:v>
                </c:pt>
                <c:pt idx="1856">
                  <c:v>18645.859203565386</c:v>
                </c:pt>
                <c:pt idx="1857">
                  <c:v>18204.059421701251</c:v>
                </c:pt>
                <c:pt idx="1858">
                  <c:v>18574.408752244599</c:v>
                </c:pt>
                <c:pt idx="1859">
                  <c:v>19508.367143518422</c:v>
                </c:pt>
                <c:pt idx="1860">
                  <c:v>17797.963272287419</c:v>
                </c:pt>
                <c:pt idx="1861">
                  <c:v>17995.326214732489</c:v>
                </c:pt>
                <c:pt idx="1862">
                  <c:v>19006.341232049206</c:v>
                </c:pt>
                <c:pt idx="1863">
                  <c:v>18019.281168296446</c:v>
                </c:pt>
                <c:pt idx="1864">
                  <c:v>19613.253854203049</c:v>
                </c:pt>
                <c:pt idx="1865">
                  <c:v>19394.187341335517</c:v>
                </c:pt>
                <c:pt idx="1866">
                  <c:v>20357.253446820745</c:v>
                </c:pt>
                <c:pt idx="1867">
                  <c:v>19870.817302675314</c:v>
                </c:pt>
                <c:pt idx="1868">
                  <c:v>18805.010955662481</c:v>
                </c:pt>
                <c:pt idx="1869">
                  <c:v>18316.665455827482</c:v>
                </c:pt>
                <c:pt idx="1870">
                  <c:v>16575.704368670933</c:v>
                </c:pt>
                <c:pt idx="1871">
                  <c:v>15548.536016215534</c:v>
                </c:pt>
                <c:pt idx="1872">
                  <c:v>16163.057843338009</c:v>
                </c:pt>
                <c:pt idx="1873">
                  <c:v>13941.340018654719</c:v>
                </c:pt>
                <c:pt idx="1874">
                  <c:v>14228.305077740637</c:v>
                </c:pt>
                <c:pt idx="1875">
                  <c:v>15802.899836824981</c:v>
                </c:pt>
                <c:pt idx="1876">
                  <c:v>15462.234138337028</c:v>
                </c:pt>
                <c:pt idx="1877">
                  <c:v>15884.882682162983</c:v>
                </c:pt>
                <c:pt idx="1878">
                  <c:v>15207.775181157094</c:v>
                </c:pt>
                <c:pt idx="1879">
                  <c:v>16132.466842956745</c:v>
                </c:pt>
                <c:pt idx="1880">
                  <c:v>17712.064459710658</c:v>
                </c:pt>
                <c:pt idx="1881">
                  <c:v>18190.946138625626</c:v>
                </c:pt>
                <c:pt idx="1882">
                  <c:v>18115.530611713199</c:v>
                </c:pt>
                <c:pt idx="1883">
                  <c:v>18914.314782617803</c:v>
                </c:pt>
                <c:pt idx="1884">
                  <c:v>18305.669488722455</c:v>
                </c:pt>
                <c:pt idx="1885">
                  <c:v>19731.42359837476</c:v>
                </c:pt>
                <c:pt idx="1886">
                  <c:v>18720.155067580927</c:v>
                </c:pt>
                <c:pt idx="1887">
                  <c:v>18915.585899670143</c:v>
                </c:pt>
                <c:pt idx="1888">
                  <c:v>18918.90379487156</c:v>
                </c:pt>
                <c:pt idx="1889">
                  <c:v>19956.136254296212</c:v>
                </c:pt>
                <c:pt idx="1890">
                  <c:v>18919.354596983067</c:v>
                </c:pt>
                <c:pt idx="1891">
                  <c:v>20501.400787660874</c:v>
                </c:pt>
                <c:pt idx="1892">
                  <c:v>18949.047006131284</c:v>
                </c:pt>
                <c:pt idx="1893">
                  <c:v>18538.182237113913</c:v>
                </c:pt>
                <c:pt idx="1894">
                  <c:v>19448.283714032339</c:v>
                </c:pt>
                <c:pt idx="1895">
                  <c:v>16302.386963956536</c:v>
                </c:pt>
                <c:pt idx="1896">
                  <c:v>14956.756127808389</c:v>
                </c:pt>
                <c:pt idx="1897">
                  <c:v>15730.920112078295</c:v>
                </c:pt>
                <c:pt idx="1898">
                  <c:v>14219.815870390801</c:v>
                </c:pt>
                <c:pt idx="1899">
                  <c:v>15292.176467591667</c:v>
                </c:pt>
                <c:pt idx="1900">
                  <c:v>15815.50959712433</c:v>
                </c:pt>
                <c:pt idx="1901">
                  <c:v>15739.759057751797</c:v>
                </c:pt>
                <c:pt idx="1902">
                  <c:v>16595.346545409026</c:v>
                </c:pt>
                <c:pt idx="1903">
                  <c:v>17111.190802769826</c:v>
                </c:pt>
                <c:pt idx="1904">
                  <c:v>16400.28020996524</c:v>
                </c:pt>
                <c:pt idx="1905">
                  <c:v>18737.723203855759</c:v>
                </c:pt>
                <c:pt idx="1906">
                  <c:v>18919.74656557757</c:v>
                </c:pt>
                <c:pt idx="1907">
                  <c:v>18517.575071766136</c:v>
                </c:pt>
                <c:pt idx="1908">
                  <c:v>17623.228542296085</c:v>
                </c:pt>
                <c:pt idx="1909">
                  <c:v>16993.145492741089</c:v>
                </c:pt>
                <c:pt idx="1910">
                  <c:v>17619.061755585037</c:v>
                </c:pt>
                <c:pt idx="1911">
                  <c:v>17446.458287114117</c:v>
                </c:pt>
                <c:pt idx="1912">
                  <c:v>16498.746834313089</c:v>
                </c:pt>
                <c:pt idx="1913">
                  <c:v>19003.818713703073</c:v>
                </c:pt>
                <c:pt idx="1914">
                  <c:v>19750.141622319999</c:v>
                </c:pt>
                <c:pt idx="1915">
                  <c:v>20506.600305364791</c:v>
                </c:pt>
                <c:pt idx="1916">
                  <c:v>19649.144546224965</c:v>
                </c:pt>
                <c:pt idx="1917">
                  <c:v>18815.712625997701</c:v>
                </c:pt>
                <c:pt idx="1918">
                  <c:v>18063.089313578301</c:v>
                </c:pt>
                <c:pt idx="1919">
                  <c:v>16027.591434718066</c:v>
                </c:pt>
                <c:pt idx="1920">
                  <c:v>17126.018945534539</c:v>
                </c:pt>
                <c:pt idx="1921">
                  <c:v>16478.457777756888</c:v>
                </c:pt>
                <c:pt idx="1922">
                  <c:v>15345.033310013689</c:v>
                </c:pt>
                <c:pt idx="1923">
                  <c:v>15502.568269987696</c:v>
                </c:pt>
                <c:pt idx="1924">
                  <c:v>15610.959122890128</c:v>
                </c:pt>
                <c:pt idx="1925">
                  <c:v>16721.869118064144</c:v>
                </c:pt>
                <c:pt idx="1926">
                  <c:v>18251.295812245637</c:v>
                </c:pt>
                <c:pt idx="1927">
                  <c:v>19043.252107416989</c:v>
                </c:pt>
                <c:pt idx="1928">
                  <c:v>20958.831253718334</c:v>
                </c:pt>
                <c:pt idx="1929">
                  <c:v>18510.87980152162</c:v>
                </c:pt>
                <c:pt idx="1930">
                  <c:v>19969.962804183615</c:v>
                </c:pt>
                <c:pt idx="1931">
                  <c:v>19672.008466053376</c:v>
                </c:pt>
                <c:pt idx="1932">
                  <c:v>18698.007661505984</c:v>
                </c:pt>
                <c:pt idx="1933">
                  <c:v>20708.730709929296</c:v>
                </c:pt>
                <c:pt idx="1934">
                  <c:v>18824.38270554713</c:v>
                </c:pt>
                <c:pt idx="1935">
                  <c:v>20633.394235576714</c:v>
                </c:pt>
                <c:pt idx="1936">
                  <c:v>20133.923913456569</c:v>
                </c:pt>
                <c:pt idx="1937">
                  <c:v>20830.474866860146</c:v>
                </c:pt>
                <c:pt idx="1938">
                  <c:v>21199.642547642059</c:v>
                </c:pt>
                <c:pt idx="1939">
                  <c:v>22091.772636803016</c:v>
                </c:pt>
                <c:pt idx="1940">
                  <c:v>21306.628517067704</c:v>
                </c:pt>
                <c:pt idx="1941">
                  <c:v>20746.352464184911</c:v>
                </c:pt>
                <c:pt idx="1942">
                  <c:v>19020.958198727039</c:v>
                </c:pt>
                <c:pt idx="1943">
                  <c:v>18365.56637361132</c:v>
                </c:pt>
                <c:pt idx="1944">
                  <c:v>16668.039622725919</c:v>
                </c:pt>
                <c:pt idx="1945">
                  <c:v>16642.772680296701</c:v>
                </c:pt>
                <c:pt idx="1946">
                  <c:v>17372.648956659905</c:v>
                </c:pt>
                <c:pt idx="1947">
                  <c:v>16259.03918364255</c:v>
                </c:pt>
                <c:pt idx="1948">
                  <c:v>16328.916662620912</c:v>
                </c:pt>
                <c:pt idx="1949">
                  <c:v>17373.82818316339</c:v>
                </c:pt>
                <c:pt idx="1950">
                  <c:v>18880.793057232666</c:v>
                </c:pt>
                <c:pt idx="1951">
                  <c:v>18729.611574908056</c:v>
                </c:pt>
                <c:pt idx="1952">
                  <c:v>20290.349934293627</c:v>
                </c:pt>
                <c:pt idx="1953">
                  <c:v>19360.967513682772</c:v>
                </c:pt>
                <c:pt idx="1954">
                  <c:v>19518.386979003473</c:v>
                </c:pt>
                <c:pt idx="1955">
                  <c:v>18560.032611401733</c:v>
                </c:pt>
                <c:pt idx="1956">
                  <c:v>18432.372611554107</c:v>
                </c:pt>
                <c:pt idx="1957">
                  <c:v>18677.551982140219</c:v>
                </c:pt>
                <c:pt idx="1958">
                  <c:v>20587.799398744672</c:v>
                </c:pt>
                <c:pt idx="1959">
                  <c:v>18149.567482250641</c:v>
                </c:pt>
                <c:pt idx="1960">
                  <c:v>19315.235186600123</c:v>
                </c:pt>
                <c:pt idx="1961">
                  <c:v>20230.433589417982</c:v>
                </c:pt>
                <c:pt idx="1962">
                  <c:v>21195.958809087249</c:v>
                </c:pt>
                <c:pt idx="1963">
                  <c:v>20969.54208700424</c:v>
                </c:pt>
                <c:pt idx="1964">
                  <c:v>20804.252254094841</c:v>
                </c:pt>
                <c:pt idx="1965">
                  <c:v>18678.57238159647</c:v>
                </c:pt>
                <c:pt idx="1966">
                  <c:v>19526.330277388508</c:v>
                </c:pt>
                <c:pt idx="1967">
                  <c:v>17367.443562170334</c:v>
                </c:pt>
                <c:pt idx="1968">
                  <c:v>16411.002631005798</c:v>
                </c:pt>
                <c:pt idx="1969">
                  <c:v>16111.038860909652</c:v>
                </c:pt>
                <c:pt idx="1970">
                  <c:v>16868.173810876986</c:v>
                </c:pt>
                <c:pt idx="1971">
                  <c:v>15520.173600659324</c:v>
                </c:pt>
                <c:pt idx="1972">
                  <c:v>14745.168621925255</c:v>
                </c:pt>
                <c:pt idx="1973">
                  <c:v>16834.204880938851</c:v>
                </c:pt>
                <c:pt idx="1974">
                  <c:v>18204.855635372391</c:v>
                </c:pt>
                <c:pt idx="1975">
                  <c:v>19544.929146846458</c:v>
                </c:pt>
                <c:pt idx="1976">
                  <c:v>19692.921297697652</c:v>
                </c:pt>
                <c:pt idx="1977">
                  <c:v>19739.574694094685</c:v>
                </c:pt>
                <c:pt idx="1978">
                  <c:v>20493.353877750065</c:v>
                </c:pt>
                <c:pt idx="1979">
                  <c:v>18794.332612908034</c:v>
                </c:pt>
                <c:pt idx="1980">
                  <c:v>20158.850106386049</c:v>
                </c:pt>
                <c:pt idx="1981">
                  <c:v>20091.018658311696</c:v>
                </c:pt>
                <c:pt idx="1982">
                  <c:v>20240.26332137944</c:v>
                </c:pt>
                <c:pt idx="1983">
                  <c:v>20188.689844809342</c:v>
                </c:pt>
                <c:pt idx="1984">
                  <c:v>19915.528132757605</c:v>
                </c:pt>
                <c:pt idx="1985">
                  <c:v>19463.99035821719</c:v>
                </c:pt>
                <c:pt idx="1986">
                  <c:v>22674.410250166289</c:v>
                </c:pt>
                <c:pt idx="1987">
                  <c:v>21538.844883763231</c:v>
                </c:pt>
                <c:pt idx="1988">
                  <c:v>20000.319907120851</c:v>
                </c:pt>
                <c:pt idx="1989">
                  <c:v>20052.028868208799</c:v>
                </c:pt>
                <c:pt idx="1990">
                  <c:v>18604.987338770788</c:v>
                </c:pt>
                <c:pt idx="1991">
                  <c:v>18147.500971463258</c:v>
                </c:pt>
                <c:pt idx="1992">
                  <c:v>15580.700605374523</c:v>
                </c:pt>
                <c:pt idx="1993">
                  <c:v>17337.869724114385</c:v>
                </c:pt>
                <c:pt idx="1994">
                  <c:v>16480.90832728595</c:v>
                </c:pt>
                <c:pt idx="1995">
                  <c:v>15661.011792874941</c:v>
                </c:pt>
                <c:pt idx="1996">
                  <c:v>15786.650957599466</c:v>
                </c:pt>
                <c:pt idx="1997">
                  <c:v>16912.60213909264</c:v>
                </c:pt>
                <c:pt idx="1998">
                  <c:v>18259.616567470115</c:v>
                </c:pt>
                <c:pt idx="1999">
                  <c:v>20802.103014477918</c:v>
                </c:pt>
                <c:pt idx="2000">
                  <c:v>20065.281006586902</c:v>
                </c:pt>
                <c:pt idx="2001">
                  <c:v>22300.297096696246</c:v>
                </c:pt>
                <c:pt idx="2002">
                  <c:v>21474.176937389329</c:v>
                </c:pt>
                <c:pt idx="2003">
                  <c:v>22469.58726984014</c:v>
                </c:pt>
                <c:pt idx="2004">
                  <c:v>22652.333049324858</c:v>
                </c:pt>
                <c:pt idx="2005">
                  <c:v>20921.977803231603</c:v>
                </c:pt>
                <c:pt idx="2006">
                  <c:v>20557.352539673393</c:v>
                </c:pt>
                <c:pt idx="2007">
                  <c:v>21305.479768912384</c:v>
                </c:pt>
                <c:pt idx="2008">
                  <c:v>20857.128601066041</c:v>
                </c:pt>
                <c:pt idx="2009">
                  <c:v>22051.683366354682</c:v>
                </c:pt>
                <c:pt idx="2010">
                  <c:v>22295.576809545626</c:v>
                </c:pt>
                <c:pt idx="2011">
                  <c:v>23645.127737214465</c:v>
                </c:pt>
                <c:pt idx="2012">
                  <c:v>21819.094511880176</c:v>
                </c:pt>
                <c:pt idx="2013">
                  <c:v>19639.599606196371</c:v>
                </c:pt>
                <c:pt idx="2014">
                  <c:v>20157.138679647691</c:v>
                </c:pt>
                <c:pt idx="2015">
                  <c:v>17844.379178478212</c:v>
                </c:pt>
                <c:pt idx="2016">
                  <c:v>16161.372459552947</c:v>
                </c:pt>
                <c:pt idx="2017">
                  <c:v>16601.973286070785</c:v>
                </c:pt>
                <c:pt idx="2018">
                  <c:v>16435.952818262198</c:v>
                </c:pt>
                <c:pt idx="2019">
                  <c:v>15710.842272579664</c:v>
                </c:pt>
                <c:pt idx="2020">
                  <c:v>16071.192218714525</c:v>
                </c:pt>
                <c:pt idx="2021">
                  <c:v>17054.25570310581</c:v>
                </c:pt>
                <c:pt idx="2022">
                  <c:v>19042.705387935079</c:v>
                </c:pt>
                <c:pt idx="2023">
                  <c:v>21618.001058839724</c:v>
                </c:pt>
                <c:pt idx="2024">
                  <c:v>19574.263887707817</c:v>
                </c:pt>
                <c:pt idx="2025">
                  <c:v>21310.644374543259</c:v>
                </c:pt>
                <c:pt idx="2026">
                  <c:v>21621.306480099083</c:v>
                </c:pt>
                <c:pt idx="2027">
                  <c:v>22228.252370010141</c:v>
                </c:pt>
                <c:pt idx="2028">
                  <c:v>22324.468951091381</c:v>
                </c:pt>
                <c:pt idx="2029">
                  <c:v>21728.567209378285</c:v>
                </c:pt>
                <c:pt idx="2030">
                  <c:v>21599.625005399968</c:v>
                </c:pt>
                <c:pt idx="2031">
                  <c:v>22211.214778191548</c:v>
                </c:pt>
                <c:pt idx="2032">
                  <c:v>21110.996074922768</c:v>
                </c:pt>
                <c:pt idx="2033">
                  <c:v>22473.791456601735</c:v>
                </c:pt>
                <c:pt idx="2034">
                  <c:v>23469.412540018988</c:v>
                </c:pt>
                <c:pt idx="2035">
                  <c:v>24358.114202679568</c:v>
                </c:pt>
                <c:pt idx="2036">
                  <c:v>21279.890335392331</c:v>
                </c:pt>
                <c:pt idx="2037">
                  <c:v>20175.333666324466</c:v>
                </c:pt>
                <c:pt idx="2038">
                  <c:v>19604.966441909684</c:v>
                </c:pt>
                <c:pt idx="2039">
                  <c:v>18211.33170484583</c:v>
                </c:pt>
                <c:pt idx="2040">
                  <c:v>18104.400576654203</c:v>
                </c:pt>
                <c:pt idx="2041">
                  <c:v>18174.885037107528</c:v>
                </c:pt>
                <c:pt idx="2042">
                  <c:v>16570.942004147761</c:v>
                </c:pt>
                <c:pt idx="2043">
                  <c:v>19094.595791142787</c:v>
                </c:pt>
                <c:pt idx="2044">
                  <c:v>17515.336369510485</c:v>
                </c:pt>
                <c:pt idx="2045">
                  <c:v>17436.352902366343</c:v>
                </c:pt>
                <c:pt idx="2046">
                  <c:v>17705.7959370348</c:v>
                </c:pt>
                <c:pt idx="2047">
                  <c:v>18460.715504634562</c:v>
                </c:pt>
                <c:pt idx="2048">
                  <c:v>18517.392553220558</c:v>
                </c:pt>
                <c:pt idx="2049">
                  <c:v>20476.222324170431</c:v>
                </c:pt>
                <c:pt idx="2050">
                  <c:v>21051.464469321196</c:v>
                </c:pt>
                <c:pt idx="2051">
                  <c:v>21523.540297431104</c:v>
                </c:pt>
                <c:pt idx="2052">
                  <c:v>21248.530495310471</c:v>
                </c:pt>
                <c:pt idx="2053">
                  <c:v>21440.647644979075</c:v>
                </c:pt>
                <c:pt idx="2054">
                  <c:v>19861.670922660756</c:v>
                </c:pt>
                <c:pt idx="2055">
                  <c:v>22428.935515000558</c:v>
                </c:pt>
                <c:pt idx="2056">
                  <c:v>20704.607914462667</c:v>
                </c:pt>
                <c:pt idx="2057">
                  <c:v>21970.303497709974</c:v>
                </c:pt>
                <c:pt idx="2058">
                  <c:v>22520.858196110083</c:v>
                </c:pt>
                <c:pt idx="2059">
                  <c:v>23355.198809494403</c:v>
                </c:pt>
                <c:pt idx="2060">
                  <c:v>22717.383995722968</c:v>
                </c:pt>
                <c:pt idx="2061">
                  <c:v>19507.635548282535</c:v>
                </c:pt>
                <c:pt idx="2062">
                  <c:v>18951.353310609684</c:v>
                </c:pt>
                <c:pt idx="2063">
                  <c:v>19338.27996773236</c:v>
                </c:pt>
                <c:pt idx="2064">
                  <c:v>18994.269972690239</c:v>
                </c:pt>
                <c:pt idx="2065">
                  <c:v>15859.92174447045</c:v>
                </c:pt>
                <c:pt idx="2066">
                  <c:v>17489.442749490081</c:v>
                </c:pt>
                <c:pt idx="2067">
                  <c:v>18032.925050608956</c:v>
                </c:pt>
                <c:pt idx="2068">
                  <c:v>17264.437434347394</c:v>
                </c:pt>
                <c:pt idx="2069">
                  <c:v>17623.420962922341</c:v>
                </c:pt>
                <c:pt idx="2070">
                  <c:v>18245.380715384861</c:v>
                </c:pt>
                <c:pt idx="2071">
                  <c:v>18311.828403097978</c:v>
                </c:pt>
                <c:pt idx="2072">
                  <c:v>19671.459987964179</c:v>
                </c:pt>
                <c:pt idx="2073">
                  <c:v>21283.888505448216</c:v>
                </c:pt>
                <c:pt idx="2074">
                  <c:v>19732.325931859599</c:v>
                </c:pt>
                <c:pt idx="2075">
                  <c:v>18635.197148550393</c:v>
                </c:pt>
                <c:pt idx="2076">
                  <c:v>19001.688240988708</c:v>
                </c:pt>
                <c:pt idx="2077">
                  <c:v>18304.21179169192</c:v>
                </c:pt>
                <c:pt idx="2078">
                  <c:v>19410.163845251798</c:v>
                </c:pt>
                <c:pt idx="2079">
                  <c:v>20162.7342802024</c:v>
                </c:pt>
                <c:pt idx="2080">
                  <c:v>20600.586705052796</c:v>
                </c:pt>
                <c:pt idx="2081">
                  <c:v>20400.870345294385</c:v>
                </c:pt>
                <c:pt idx="2082">
                  <c:v>23732.593148088763</c:v>
                </c:pt>
                <c:pt idx="2083">
                  <c:v>21369.044880316807</c:v>
                </c:pt>
                <c:pt idx="2084">
                  <c:v>20019.087731990825</c:v>
                </c:pt>
                <c:pt idx="2085">
                  <c:v>18941.629673773954</c:v>
                </c:pt>
                <c:pt idx="2086">
                  <c:v>18717.199733521134</c:v>
                </c:pt>
                <c:pt idx="2087">
                  <c:v>18847.933019954951</c:v>
                </c:pt>
                <c:pt idx="2088">
                  <c:v>16089.172305551718</c:v>
                </c:pt>
                <c:pt idx="2089">
                  <c:v>17391.827242508156</c:v>
                </c:pt>
                <c:pt idx="2090">
                  <c:v>18391.700995617721</c:v>
                </c:pt>
                <c:pt idx="2091">
                  <c:v>18684.894598079227</c:v>
                </c:pt>
                <c:pt idx="2092">
                  <c:v>17329.214446839982</c:v>
                </c:pt>
                <c:pt idx="2093">
                  <c:v>17072.372240352277</c:v>
                </c:pt>
                <c:pt idx="2094">
                  <c:v>20563.487330940385</c:v>
                </c:pt>
                <c:pt idx="2095">
                  <c:v>20013.558045799717</c:v>
                </c:pt>
                <c:pt idx="2096">
                  <c:v>22212.246420122927</c:v>
                </c:pt>
                <c:pt idx="2097">
                  <c:v>21042.5912195987</c:v>
                </c:pt>
                <c:pt idx="2098">
                  <c:v>23503.436861865346</c:v>
                </c:pt>
                <c:pt idx="2099">
                  <c:v>21970.942622998627</c:v>
                </c:pt>
                <c:pt idx="2100">
                  <c:v>23040.327355627018</c:v>
                </c:pt>
                <c:pt idx="2101">
                  <c:v>21292.532237771513</c:v>
                </c:pt>
                <c:pt idx="2102">
                  <c:v>21808.353168969039</c:v>
                </c:pt>
                <c:pt idx="2103">
                  <c:v>21985.166509954019</c:v>
                </c:pt>
                <c:pt idx="2104">
                  <c:v>21986.791839769874</c:v>
                </c:pt>
                <c:pt idx="2105">
                  <c:v>25523.754437261327</c:v>
                </c:pt>
                <c:pt idx="2106">
                  <c:v>24756.513561396077</c:v>
                </c:pt>
                <c:pt idx="2107">
                  <c:v>22696.298004909615</c:v>
                </c:pt>
                <c:pt idx="2108">
                  <c:v>22142.714525243475</c:v>
                </c:pt>
                <c:pt idx="2109">
                  <c:v>20862.852006045934</c:v>
                </c:pt>
                <c:pt idx="2110">
                  <c:v>20664.729613225685</c:v>
                </c:pt>
                <c:pt idx="2111">
                  <c:v>18616.570607683712</c:v>
                </c:pt>
                <c:pt idx="2112">
                  <c:v>17208.377952726823</c:v>
                </c:pt>
                <c:pt idx="2113">
                  <c:v>18791.865553734395</c:v>
                </c:pt>
                <c:pt idx="2114">
                  <c:v>17648.04836040808</c:v>
                </c:pt>
                <c:pt idx="2115">
                  <c:v>17460.883592107351</c:v>
                </c:pt>
                <c:pt idx="2116">
                  <c:v>17547.460687599196</c:v>
                </c:pt>
                <c:pt idx="2117">
                  <c:v>18974.003192392116</c:v>
                </c:pt>
                <c:pt idx="2118">
                  <c:v>20980.118408611423</c:v>
                </c:pt>
                <c:pt idx="2119">
                  <c:v>19765.555878027157</c:v>
                </c:pt>
                <c:pt idx="2120">
                  <c:v>22140.632510292871</c:v>
                </c:pt>
                <c:pt idx="2121">
                  <c:v>21520.829451752543</c:v>
                </c:pt>
                <c:pt idx="2122">
                  <c:v>21570.230424184352</c:v>
                </c:pt>
                <c:pt idx="2123">
                  <c:v>23106.436213535319</c:v>
                </c:pt>
                <c:pt idx="2124">
                  <c:v>20370.518882653494</c:v>
                </c:pt>
                <c:pt idx="2125">
                  <c:v>22246.080229084884</c:v>
                </c:pt>
                <c:pt idx="2126">
                  <c:v>19756.458147559588</c:v>
                </c:pt>
                <c:pt idx="2127">
                  <c:v>22327.888884814387</c:v>
                </c:pt>
                <c:pt idx="2128">
                  <c:v>23699.130194586327</c:v>
                </c:pt>
                <c:pt idx="2129">
                  <c:v>24613.243320468835</c:v>
                </c:pt>
                <c:pt idx="2130">
                  <c:v>23310.804443766363</c:v>
                </c:pt>
                <c:pt idx="2131">
                  <c:v>22520.051488527337</c:v>
                </c:pt>
                <c:pt idx="2132">
                  <c:v>23084.506850845093</c:v>
                </c:pt>
                <c:pt idx="2133">
                  <c:v>20175.370220333698</c:v>
                </c:pt>
                <c:pt idx="2134">
                  <c:v>20122.635750177906</c:v>
                </c:pt>
                <c:pt idx="2135">
                  <c:v>18289.770207966667</c:v>
                </c:pt>
                <c:pt idx="2136">
                  <c:v>17235.335070544399</c:v>
                </c:pt>
                <c:pt idx="2137">
                  <c:v>18326.538360304974</c:v>
                </c:pt>
                <c:pt idx="2138">
                  <c:v>17416.3121425465</c:v>
                </c:pt>
                <c:pt idx="2139">
                  <c:v>16307.009644664131</c:v>
                </c:pt>
                <c:pt idx="2140">
                  <c:v>18066.101744997075</c:v>
                </c:pt>
                <c:pt idx="2141">
                  <c:v>19440.394484658347</c:v>
                </c:pt>
                <c:pt idx="2142">
                  <c:v>18368.52610896053</c:v>
                </c:pt>
                <c:pt idx="2143">
                  <c:v>19812.208142537311</c:v>
                </c:pt>
                <c:pt idx="2144">
                  <c:v>19891.831864081076</c:v>
                </c:pt>
                <c:pt idx="2145">
                  <c:v>19980.281788710745</c:v>
                </c:pt>
                <c:pt idx="2146">
                  <c:v>22564.675063901912</c:v>
                </c:pt>
                <c:pt idx="2147">
                  <c:v>22451.43153133992</c:v>
                </c:pt>
                <c:pt idx="2148">
                  <c:v>22702.817987107912</c:v>
                </c:pt>
                <c:pt idx="2149">
                  <c:v>21059.090133218084</c:v>
                </c:pt>
                <c:pt idx="2150">
                  <c:v>19813.313923201131</c:v>
                </c:pt>
                <c:pt idx="2151">
                  <c:v>20769.093763030647</c:v>
                </c:pt>
                <c:pt idx="2152">
                  <c:v>23219.584864163469</c:v>
                </c:pt>
                <c:pt idx="2153">
                  <c:v>23641.220691168321</c:v>
                </c:pt>
                <c:pt idx="2154">
                  <c:v>22717.662396975029</c:v>
                </c:pt>
                <c:pt idx="2155">
                  <c:v>21094.02758440284</c:v>
                </c:pt>
                <c:pt idx="2156">
                  <c:v>19976.245966092374</c:v>
                </c:pt>
                <c:pt idx="2157">
                  <c:v>20042.808665003344</c:v>
                </c:pt>
                <c:pt idx="2158">
                  <c:v>18616.20784163686</c:v>
                </c:pt>
                <c:pt idx="2159">
                  <c:v>20379.68962300567</c:v>
                </c:pt>
                <c:pt idx="2160">
                  <c:v>17964.277095637495</c:v>
                </c:pt>
                <c:pt idx="2161">
                  <c:v>17513.326107582699</c:v>
                </c:pt>
                <c:pt idx="2162">
                  <c:v>16780.411455704521</c:v>
                </c:pt>
                <c:pt idx="2163">
                  <c:v>18354.190755717111</c:v>
                </c:pt>
                <c:pt idx="2164">
                  <c:v>19022.629150002093</c:v>
                </c:pt>
                <c:pt idx="2165">
                  <c:v>19302.550041455132</c:v>
                </c:pt>
                <c:pt idx="2166">
                  <c:v>20065.958160810733</c:v>
                </c:pt>
                <c:pt idx="2167">
                  <c:v>20563.066260767046</c:v>
                </c:pt>
                <c:pt idx="2168">
                  <c:v>22578.110000219927</c:v>
                </c:pt>
                <c:pt idx="2169">
                  <c:v>22104.566600230904</c:v>
                </c:pt>
                <c:pt idx="2170">
                  <c:v>20845.47748230875</c:v>
                </c:pt>
                <c:pt idx="2171">
                  <c:v>22122.391523269467</c:v>
                </c:pt>
                <c:pt idx="2172">
                  <c:v>22377.070839274962</c:v>
                </c:pt>
                <c:pt idx="2173">
                  <c:v>21145.236696020809</c:v>
                </c:pt>
                <c:pt idx="2174">
                  <c:v>22378.808365243181</c:v>
                </c:pt>
                <c:pt idx="2175">
                  <c:v>20370.162962773313</c:v>
                </c:pt>
                <c:pt idx="2176">
                  <c:v>22524.188309395802</c:v>
                </c:pt>
                <c:pt idx="2177">
                  <c:v>22826.097089962419</c:v>
                </c:pt>
                <c:pt idx="2178">
                  <c:v>23968.693588738632</c:v>
                </c:pt>
                <c:pt idx="2179">
                  <c:v>20855.579170614714</c:v>
                </c:pt>
                <c:pt idx="2180">
                  <c:v>22484.787110131168</c:v>
                </c:pt>
                <c:pt idx="2181">
                  <c:v>19781.720963506294</c:v>
                </c:pt>
                <c:pt idx="2182">
                  <c:v>18234.734077988407</c:v>
                </c:pt>
                <c:pt idx="2183">
                  <c:v>20160.639860793475</c:v>
                </c:pt>
                <c:pt idx="2184">
                  <c:v>17816.989496771945</c:v>
                </c:pt>
                <c:pt idx="2185">
                  <c:v>17478.931788639566</c:v>
                </c:pt>
                <c:pt idx="2186">
                  <c:v>17865.506842344999</c:v>
                </c:pt>
                <c:pt idx="2187">
                  <c:v>16234.922189076562</c:v>
                </c:pt>
                <c:pt idx="2188">
                  <c:v>18424.843398244233</c:v>
                </c:pt>
                <c:pt idx="2189">
                  <c:v>18157.028734539464</c:v>
                </c:pt>
                <c:pt idx="2190">
                  <c:v>19431.173738674843</c:v>
                </c:pt>
                <c:pt idx="2191">
                  <c:v>19657.698268971977</c:v>
                </c:pt>
                <c:pt idx="2192">
                  <c:v>21488.186740009412</c:v>
                </c:pt>
                <c:pt idx="2193">
                  <c:v>22393.102591350536</c:v>
                </c:pt>
                <c:pt idx="2194">
                  <c:v>21822.153858447025</c:v>
                </c:pt>
                <c:pt idx="2195">
                  <c:v>20901.085876879686</c:v>
                </c:pt>
                <c:pt idx="2196">
                  <c:v>20098.261180894995</c:v>
                </c:pt>
                <c:pt idx="2197">
                  <c:v>20981.696056052402</c:v>
                </c:pt>
                <c:pt idx="2198">
                  <c:v>21891.724511213764</c:v>
                </c:pt>
                <c:pt idx="2199">
                  <c:v>19160.499399599121</c:v>
                </c:pt>
                <c:pt idx="2200">
                  <c:v>23296.083134323526</c:v>
                </c:pt>
                <c:pt idx="2201">
                  <c:v>21608.354763177675</c:v>
                </c:pt>
                <c:pt idx="2202">
                  <c:v>22646.344230843835</c:v>
                </c:pt>
                <c:pt idx="2203">
                  <c:v>21991.600484614846</c:v>
                </c:pt>
                <c:pt idx="2204">
                  <c:v>22449.269008686697</c:v>
                </c:pt>
                <c:pt idx="2205">
                  <c:v>18555.797162486317</c:v>
                </c:pt>
                <c:pt idx="2206">
                  <c:v>19039.073088491648</c:v>
                </c:pt>
                <c:pt idx="2207">
                  <c:v>18546.590663174924</c:v>
                </c:pt>
                <c:pt idx="2208">
                  <c:v>17140.246735453209</c:v>
                </c:pt>
                <c:pt idx="2209">
                  <c:v>16154.722858827203</c:v>
                </c:pt>
                <c:pt idx="2210">
                  <c:v>16609.758406491765</c:v>
                </c:pt>
                <c:pt idx="2211">
                  <c:v>16781.205412947846</c:v>
                </c:pt>
                <c:pt idx="2212">
                  <c:v>16571.238490475444</c:v>
                </c:pt>
                <c:pt idx="2213">
                  <c:v>16713.685246528057</c:v>
                </c:pt>
                <c:pt idx="2214">
                  <c:v>18258.253068573373</c:v>
                </c:pt>
                <c:pt idx="2215">
                  <c:v>17970.932439994707</c:v>
                </c:pt>
                <c:pt idx="2216">
                  <c:v>18872.104588799153</c:v>
                </c:pt>
                <c:pt idx="2217">
                  <c:v>19253.425420723033</c:v>
                </c:pt>
                <c:pt idx="2218">
                  <c:v>19146.701186395894</c:v>
                </c:pt>
                <c:pt idx="2219">
                  <c:v>20220.579954133293</c:v>
                </c:pt>
                <c:pt idx="2220">
                  <c:v>19635.59454917426</c:v>
                </c:pt>
                <c:pt idx="2221">
                  <c:v>20365.775493309215</c:v>
                </c:pt>
                <c:pt idx="2222">
                  <c:v>21174.171835561294</c:v>
                </c:pt>
                <c:pt idx="2223">
                  <c:v>22131.681783119362</c:v>
                </c:pt>
                <c:pt idx="2224">
                  <c:v>20170.674300058035</c:v>
                </c:pt>
                <c:pt idx="2225">
                  <c:v>22862.6446676858</c:v>
                </c:pt>
                <c:pt idx="2226">
                  <c:v>21271.633558160091</c:v>
                </c:pt>
                <c:pt idx="2227">
                  <c:v>21015.956642121262</c:v>
                </c:pt>
                <c:pt idx="2228">
                  <c:v>20862.974821899708</c:v>
                </c:pt>
                <c:pt idx="2229">
                  <c:v>19806.192255190501</c:v>
                </c:pt>
                <c:pt idx="2230">
                  <c:v>18971.567715059908</c:v>
                </c:pt>
                <c:pt idx="2231">
                  <c:v>17530.984030257354</c:v>
                </c:pt>
                <c:pt idx="2232">
                  <c:v>17718.696149661664</c:v>
                </c:pt>
                <c:pt idx="2233">
                  <c:v>17570.503286219151</c:v>
                </c:pt>
                <c:pt idx="2234">
                  <c:v>16486.275474013932</c:v>
                </c:pt>
                <c:pt idx="2235">
                  <c:v>16562.190069165248</c:v>
                </c:pt>
                <c:pt idx="2236">
                  <c:v>15839.727967500758</c:v>
                </c:pt>
                <c:pt idx="2237">
                  <c:v>17013.201287182143</c:v>
                </c:pt>
                <c:pt idx="2238">
                  <c:v>17390.251496730416</c:v>
                </c:pt>
                <c:pt idx="2239">
                  <c:v>17315.165853517319</c:v>
                </c:pt>
                <c:pt idx="2240">
                  <c:v>18673.487095405624</c:v>
                </c:pt>
                <c:pt idx="2241">
                  <c:v>19095.671257165639</c:v>
                </c:pt>
                <c:pt idx="2242">
                  <c:v>20425.563376773989</c:v>
                </c:pt>
                <c:pt idx="2243">
                  <c:v>19260.269333339198</c:v>
                </c:pt>
                <c:pt idx="2244">
                  <c:v>19466.431081067363</c:v>
                </c:pt>
                <c:pt idx="2245">
                  <c:v>18777.684189348649</c:v>
                </c:pt>
                <c:pt idx="2246">
                  <c:v>18849.51796561708</c:v>
                </c:pt>
                <c:pt idx="2247">
                  <c:v>19309.08674451862</c:v>
                </c:pt>
                <c:pt idx="2248">
                  <c:v>20345.618937136747</c:v>
                </c:pt>
                <c:pt idx="2249">
                  <c:v>22164.556718868535</c:v>
                </c:pt>
                <c:pt idx="2250">
                  <c:v>21012.730352926548</c:v>
                </c:pt>
                <c:pt idx="2251">
                  <c:v>22407.00128593676</c:v>
                </c:pt>
                <c:pt idx="2252">
                  <c:v>21400.263196771491</c:v>
                </c:pt>
                <c:pt idx="2253">
                  <c:v>20299.278068805685</c:v>
                </c:pt>
                <c:pt idx="2254">
                  <c:v>17584.593120937916</c:v>
                </c:pt>
                <c:pt idx="2255">
                  <c:v>17797.609683371986</c:v>
                </c:pt>
                <c:pt idx="2256">
                  <c:v>17815.114398417205</c:v>
                </c:pt>
                <c:pt idx="2257">
                  <c:v>16777.184750975248</c:v>
                </c:pt>
                <c:pt idx="2258">
                  <c:v>16328.985510332055</c:v>
                </c:pt>
                <c:pt idx="2259">
                  <c:v>18634.165097956542</c:v>
                </c:pt>
                <c:pt idx="2260">
                  <c:v>17452.151531677704</c:v>
                </c:pt>
                <c:pt idx="2261">
                  <c:v>18786.853996346141</c:v>
                </c:pt>
                <c:pt idx="2262">
                  <c:v>19605.40748065912</c:v>
                </c:pt>
                <c:pt idx="2263">
                  <c:v>19178.301000443826</c:v>
                </c:pt>
                <c:pt idx="2264">
                  <c:v>23196.346624801616</c:v>
                </c:pt>
                <c:pt idx="2265">
                  <c:v>22797.962388386532</c:v>
                </c:pt>
                <c:pt idx="2266">
                  <c:v>21782.02511490124</c:v>
                </c:pt>
                <c:pt idx="2267">
                  <c:v>20171.631191473465</c:v>
                </c:pt>
                <c:pt idx="2268">
                  <c:v>21753.476098867071</c:v>
                </c:pt>
                <c:pt idx="2269">
                  <c:v>20496.43943173654</c:v>
                </c:pt>
                <c:pt idx="2270">
                  <c:v>21187.352370854285</c:v>
                </c:pt>
                <c:pt idx="2271">
                  <c:v>22122.565636596228</c:v>
                </c:pt>
                <c:pt idx="2272">
                  <c:v>21952.190108345811</c:v>
                </c:pt>
                <c:pt idx="2273">
                  <c:v>24004.697897635971</c:v>
                </c:pt>
                <c:pt idx="2274">
                  <c:v>21141.253060626223</c:v>
                </c:pt>
                <c:pt idx="2275">
                  <c:v>21513.028031536047</c:v>
                </c:pt>
                <c:pt idx="2276">
                  <c:v>21756.994134751891</c:v>
                </c:pt>
                <c:pt idx="2277">
                  <c:v>20694.851776107735</c:v>
                </c:pt>
                <c:pt idx="2278">
                  <c:v>17732.752891967713</c:v>
                </c:pt>
                <c:pt idx="2279">
                  <c:v>18863.478664621107</c:v>
                </c:pt>
                <c:pt idx="2280">
                  <c:v>19254.842318622264</c:v>
                </c:pt>
                <c:pt idx="2281">
                  <c:v>18566.188355236216</c:v>
                </c:pt>
                <c:pt idx="2282">
                  <c:v>17962.009664736721</c:v>
                </c:pt>
                <c:pt idx="2283">
                  <c:v>17816.335207580985</c:v>
                </c:pt>
                <c:pt idx="2284">
                  <c:v>18022.811343207857</c:v>
                </c:pt>
                <c:pt idx="2285">
                  <c:v>17859.940092258781</c:v>
                </c:pt>
                <c:pt idx="2286">
                  <c:v>20698.97697401042</c:v>
                </c:pt>
                <c:pt idx="2287">
                  <c:v>20127.058202525412</c:v>
                </c:pt>
                <c:pt idx="2288">
                  <c:v>20984.653407016885</c:v>
                </c:pt>
                <c:pt idx="2289">
                  <c:v>20328.277374338941</c:v>
                </c:pt>
                <c:pt idx="2290">
                  <c:v>20928.38195328465</c:v>
                </c:pt>
                <c:pt idx="2291">
                  <c:v>19584.496058186491</c:v>
                </c:pt>
                <c:pt idx="2292">
                  <c:v>20931.450320538494</c:v>
                </c:pt>
                <c:pt idx="2293">
                  <c:v>21106.597712026392</c:v>
                </c:pt>
                <c:pt idx="2294">
                  <c:v>21193.953080243151</c:v>
                </c:pt>
                <c:pt idx="2295">
                  <c:v>19864.929183803317</c:v>
                </c:pt>
                <c:pt idx="2296">
                  <c:v>23392.560811287662</c:v>
                </c:pt>
                <c:pt idx="2297">
                  <c:v>22990.448460421358</c:v>
                </c:pt>
                <c:pt idx="2298">
                  <c:v>21848.515633950716</c:v>
                </c:pt>
                <c:pt idx="2299">
                  <c:v>23241.729502382685</c:v>
                </c:pt>
                <c:pt idx="2300">
                  <c:v>22410.487775919315</c:v>
                </c:pt>
                <c:pt idx="2301">
                  <c:v>20585.192739084272</c:v>
                </c:pt>
                <c:pt idx="2302">
                  <c:v>19075.444277943316</c:v>
                </c:pt>
                <c:pt idx="2303">
                  <c:v>17270.584987855422</c:v>
                </c:pt>
                <c:pt idx="2304">
                  <c:v>19344.074925241282</c:v>
                </c:pt>
                <c:pt idx="2305">
                  <c:v>17523.369760228619</c:v>
                </c:pt>
                <c:pt idx="2306">
                  <c:v>17553.492886414031</c:v>
                </c:pt>
                <c:pt idx="2307">
                  <c:v>17438.509340694294</c:v>
                </c:pt>
                <c:pt idx="2308">
                  <c:v>18845.608103339528</c:v>
                </c:pt>
                <c:pt idx="2309">
                  <c:v>19281.233912588723</c:v>
                </c:pt>
                <c:pt idx="2310">
                  <c:v>18236.357866369795</c:v>
                </c:pt>
                <c:pt idx="2311">
                  <c:v>20821.797336881111</c:v>
                </c:pt>
                <c:pt idx="2312">
                  <c:v>22337.923968398241</c:v>
                </c:pt>
                <c:pt idx="2313">
                  <c:v>20615.846164213741</c:v>
                </c:pt>
                <c:pt idx="2314">
                  <c:v>20746.982397883978</c:v>
                </c:pt>
                <c:pt idx="2315">
                  <c:v>20026.270047546368</c:v>
                </c:pt>
                <c:pt idx="2316">
                  <c:v>20257.521102597144</c:v>
                </c:pt>
                <c:pt idx="2317">
                  <c:v>20855.215110477402</c:v>
                </c:pt>
                <c:pt idx="2318">
                  <c:v>20374.784905045617</c:v>
                </c:pt>
                <c:pt idx="2319">
                  <c:v>18966.984600296128</c:v>
                </c:pt>
                <c:pt idx="2320">
                  <c:v>22416.480316313584</c:v>
                </c:pt>
                <c:pt idx="2321">
                  <c:v>22436.324256517608</c:v>
                </c:pt>
                <c:pt idx="2322">
                  <c:v>23105.816955201604</c:v>
                </c:pt>
                <c:pt idx="2323">
                  <c:v>21485.268882937395</c:v>
                </c:pt>
                <c:pt idx="2324">
                  <c:v>22490.512295127271</c:v>
                </c:pt>
                <c:pt idx="2325">
                  <c:v>20162.960689513817</c:v>
                </c:pt>
                <c:pt idx="2326">
                  <c:v>20006.624609042574</c:v>
                </c:pt>
                <c:pt idx="2327">
                  <c:v>18601.435395871911</c:v>
                </c:pt>
                <c:pt idx="2328">
                  <c:v>18650.44597099581</c:v>
                </c:pt>
                <c:pt idx="2329">
                  <c:v>17074.566953526388</c:v>
                </c:pt>
                <c:pt idx="2330">
                  <c:v>18296.522476205038</c:v>
                </c:pt>
                <c:pt idx="2331">
                  <c:v>16981.229374954622</c:v>
                </c:pt>
                <c:pt idx="2332">
                  <c:v>17933.788115731506</c:v>
                </c:pt>
                <c:pt idx="2333">
                  <c:v>17349.363621004424</c:v>
                </c:pt>
                <c:pt idx="2334">
                  <c:v>19243.422647017513</c:v>
                </c:pt>
                <c:pt idx="2335">
                  <c:v>20019.418554456537</c:v>
                </c:pt>
                <c:pt idx="2336">
                  <c:v>21019.257146798453</c:v>
                </c:pt>
                <c:pt idx="2337">
                  <c:v>19754.714667854063</c:v>
                </c:pt>
                <c:pt idx="2338">
                  <c:v>20649.368506344243</c:v>
                </c:pt>
                <c:pt idx="2339">
                  <c:v>20759.420795462855</c:v>
                </c:pt>
                <c:pt idx="2340">
                  <c:v>19472.03049403823</c:v>
                </c:pt>
                <c:pt idx="2341">
                  <c:v>20828.874419051215</c:v>
                </c:pt>
                <c:pt idx="2342">
                  <c:v>21357.840704894814</c:v>
                </c:pt>
                <c:pt idx="2343">
                  <c:v>21956.014774326701</c:v>
                </c:pt>
                <c:pt idx="2344">
                  <c:v>21541.061471084216</c:v>
                </c:pt>
                <c:pt idx="2345">
                  <c:v>23647.208805777253</c:v>
                </c:pt>
                <c:pt idx="2346">
                  <c:v>20639.055446998289</c:v>
                </c:pt>
                <c:pt idx="2347">
                  <c:v>21753.773876411349</c:v>
                </c:pt>
                <c:pt idx="2348">
                  <c:v>21637.506303366856</c:v>
                </c:pt>
                <c:pt idx="2349">
                  <c:v>20128.983418114422</c:v>
                </c:pt>
                <c:pt idx="2350">
                  <c:v>19812.663682995146</c:v>
                </c:pt>
                <c:pt idx="2351">
                  <c:v>17368.143912185125</c:v>
                </c:pt>
                <c:pt idx="2352">
                  <c:v>18525.12980733949</c:v>
                </c:pt>
                <c:pt idx="2353">
                  <c:v>17210.816810509503</c:v>
                </c:pt>
                <c:pt idx="2354">
                  <c:v>17358.949515715944</c:v>
                </c:pt>
                <c:pt idx="2355">
                  <c:v>17496.143900885621</c:v>
                </c:pt>
                <c:pt idx="2356">
                  <c:v>17307.032494482053</c:v>
                </c:pt>
                <c:pt idx="2357">
                  <c:v>17744.114796521546</c:v>
                </c:pt>
                <c:pt idx="2358">
                  <c:v>18849.413110404159</c:v>
                </c:pt>
                <c:pt idx="2359">
                  <c:v>19365.947141095756</c:v>
                </c:pt>
                <c:pt idx="2360">
                  <c:v>19920.607476383349</c:v>
                </c:pt>
                <c:pt idx="2361">
                  <c:v>19167.168303220453</c:v>
                </c:pt>
                <c:pt idx="2362">
                  <c:v>21410.351218244599</c:v>
                </c:pt>
                <c:pt idx="2363">
                  <c:v>21470.552467425558</c:v>
                </c:pt>
                <c:pt idx="2364">
                  <c:v>21097.153857605157</c:v>
                </c:pt>
                <c:pt idx="2365">
                  <c:v>19800.390418969109</c:v>
                </c:pt>
                <c:pt idx="2366">
                  <c:v>20067.28137883879</c:v>
                </c:pt>
                <c:pt idx="2367">
                  <c:v>19404.608514655338</c:v>
                </c:pt>
                <c:pt idx="2368">
                  <c:v>22847.434257165303</c:v>
                </c:pt>
                <c:pt idx="2369">
                  <c:v>24320.384196928335</c:v>
                </c:pt>
                <c:pt idx="2370">
                  <c:v>23414.617902245111</c:v>
                </c:pt>
                <c:pt idx="2371">
                  <c:v>20990.214947759068</c:v>
                </c:pt>
                <c:pt idx="2372">
                  <c:v>19314.348046575691</c:v>
                </c:pt>
                <c:pt idx="2373">
                  <c:v>20659.883940832417</c:v>
                </c:pt>
                <c:pt idx="2374">
                  <c:v>19371.839648292287</c:v>
                </c:pt>
                <c:pt idx="2375">
                  <c:v>16571.979879357026</c:v>
                </c:pt>
                <c:pt idx="2376">
                  <c:v>17001.754541960421</c:v>
                </c:pt>
                <c:pt idx="2377">
                  <c:v>16798.497882758711</c:v>
                </c:pt>
                <c:pt idx="2378">
                  <c:v>15630.841566089437</c:v>
                </c:pt>
                <c:pt idx="2379">
                  <c:v>16442.135286406348</c:v>
                </c:pt>
                <c:pt idx="2380">
                  <c:v>16865.042825563298</c:v>
                </c:pt>
                <c:pt idx="2381">
                  <c:v>16896.925871620471</c:v>
                </c:pt>
                <c:pt idx="2382">
                  <c:v>17232.349188564014</c:v>
                </c:pt>
                <c:pt idx="2383">
                  <c:v>17637.108622199499</c:v>
                </c:pt>
                <c:pt idx="2384">
                  <c:v>18448.553101976308</c:v>
                </c:pt>
                <c:pt idx="2385">
                  <c:v>18458.989013557071</c:v>
                </c:pt>
                <c:pt idx="2386">
                  <c:v>18059.383111834439</c:v>
                </c:pt>
                <c:pt idx="2387">
                  <c:v>18936.379453927078</c:v>
                </c:pt>
                <c:pt idx="2388">
                  <c:v>17641.524775139478</c:v>
                </c:pt>
                <c:pt idx="2389">
                  <c:v>18515.156358447181</c:v>
                </c:pt>
                <c:pt idx="2390">
                  <c:v>18744.524022363868</c:v>
                </c:pt>
                <c:pt idx="2391">
                  <c:v>19585.3232333468</c:v>
                </c:pt>
                <c:pt idx="2392">
                  <c:v>20920.980643847099</c:v>
                </c:pt>
                <c:pt idx="2393">
                  <c:v>21843.178222849245</c:v>
                </c:pt>
                <c:pt idx="2394">
                  <c:v>19868.166022446334</c:v>
                </c:pt>
                <c:pt idx="2395">
                  <c:v>19647.488460067787</c:v>
                </c:pt>
                <c:pt idx="2396">
                  <c:v>19897.151780043398</c:v>
                </c:pt>
                <c:pt idx="2397">
                  <c:v>19189.407718525279</c:v>
                </c:pt>
                <c:pt idx="2398">
                  <c:v>18766.1429391729</c:v>
                </c:pt>
                <c:pt idx="2399">
                  <c:v>17368.610401846476</c:v>
                </c:pt>
                <c:pt idx="2400">
                  <c:v>16603.099284235341</c:v>
                </c:pt>
                <c:pt idx="2401">
                  <c:v>15811.679982609219</c:v>
                </c:pt>
                <c:pt idx="2402">
                  <c:v>17479.976714513105</c:v>
                </c:pt>
                <c:pt idx="2403">
                  <c:v>16430.954182031048</c:v>
                </c:pt>
                <c:pt idx="2404">
                  <c:v>17122.653833222405</c:v>
                </c:pt>
                <c:pt idx="2405">
                  <c:v>17004.060039938493</c:v>
                </c:pt>
                <c:pt idx="2406">
                  <c:v>17389.4960818078</c:v>
                </c:pt>
                <c:pt idx="2407">
                  <c:v>17422.852733075317</c:v>
                </c:pt>
                <c:pt idx="2408">
                  <c:v>17510.703735795272</c:v>
                </c:pt>
                <c:pt idx="2409">
                  <c:v>17506.831718727568</c:v>
                </c:pt>
                <c:pt idx="2410">
                  <c:v>17406.419559539856</c:v>
                </c:pt>
                <c:pt idx="2411">
                  <c:v>19592.046862952389</c:v>
                </c:pt>
                <c:pt idx="2412">
                  <c:v>18388.966637439698</c:v>
                </c:pt>
                <c:pt idx="2413">
                  <c:v>16954.733567817737</c:v>
                </c:pt>
                <c:pt idx="2414">
                  <c:v>18364.765475017357</c:v>
                </c:pt>
                <c:pt idx="2415">
                  <c:v>18582.159732700729</c:v>
                </c:pt>
                <c:pt idx="2416">
                  <c:v>21359.491176318545</c:v>
                </c:pt>
                <c:pt idx="2417">
                  <c:v>21530.598648463922</c:v>
                </c:pt>
                <c:pt idx="2418">
                  <c:v>21464.891758570848</c:v>
                </c:pt>
                <c:pt idx="2419">
                  <c:v>20145.508882765822</c:v>
                </c:pt>
                <c:pt idx="2420">
                  <c:v>21682.601774808914</c:v>
                </c:pt>
                <c:pt idx="2421">
                  <c:v>18916.490660381627</c:v>
                </c:pt>
                <c:pt idx="2422">
                  <c:v>18156.915662531941</c:v>
                </c:pt>
                <c:pt idx="2423">
                  <c:v>16602.7942841193</c:v>
                </c:pt>
                <c:pt idx="2424">
                  <c:v>15515.053229493791</c:v>
                </c:pt>
                <c:pt idx="2425">
                  <c:v>16760.867377934923</c:v>
                </c:pt>
                <c:pt idx="2426">
                  <c:v>16629.859308606774</c:v>
                </c:pt>
                <c:pt idx="2427">
                  <c:v>16105.65812372897</c:v>
                </c:pt>
                <c:pt idx="2428">
                  <c:v>16707.007698198333</c:v>
                </c:pt>
                <c:pt idx="2429">
                  <c:v>17401.560906167015</c:v>
                </c:pt>
                <c:pt idx="2430">
                  <c:v>17816.283089410226</c:v>
                </c:pt>
                <c:pt idx="2431">
                  <c:v>19440.532571520689</c:v>
                </c:pt>
                <c:pt idx="2432">
                  <c:v>20236.280638608634</c:v>
                </c:pt>
                <c:pt idx="2433">
                  <c:v>19071.676720082512</c:v>
                </c:pt>
                <c:pt idx="2434">
                  <c:v>21441.831903919665</c:v>
                </c:pt>
                <c:pt idx="2435">
                  <c:v>20075.838745555833</c:v>
                </c:pt>
                <c:pt idx="2436">
                  <c:v>21176.141222262093</c:v>
                </c:pt>
                <c:pt idx="2437">
                  <c:v>20616.671343702728</c:v>
                </c:pt>
                <c:pt idx="2438">
                  <c:v>20311.620656112616</c:v>
                </c:pt>
                <c:pt idx="2439">
                  <c:v>19249.799446769841</c:v>
                </c:pt>
                <c:pt idx="2440">
                  <c:v>22846.883364008729</c:v>
                </c:pt>
                <c:pt idx="2441">
                  <c:v>23309.100506735824</c:v>
                </c:pt>
                <c:pt idx="2442">
                  <c:v>22165.683665488537</c:v>
                </c:pt>
                <c:pt idx="2443">
                  <c:v>20748.28802288439</c:v>
                </c:pt>
                <c:pt idx="2444">
                  <c:v>20079.900883226692</c:v>
                </c:pt>
                <c:pt idx="2445">
                  <c:v>20986.0127443569</c:v>
                </c:pt>
                <c:pt idx="2446">
                  <c:v>18574.881058627572</c:v>
                </c:pt>
                <c:pt idx="2447">
                  <c:v>18280.701432926704</c:v>
                </c:pt>
                <c:pt idx="2448">
                  <c:v>16012.259937760329</c:v>
                </c:pt>
                <c:pt idx="2449">
                  <c:v>16300.55618889496</c:v>
                </c:pt>
                <c:pt idx="2450">
                  <c:v>15354.389818321697</c:v>
                </c:pt>
                <c:pt idx="2451">
                  <c:v>16645.186069211049</c:v>
                </c:pt>
                <c:pt idx="2452">
                  <c:v>15914.111458975178</c:v>
                </c:pt>
                <c:pt idx="2453">
                  <c:v>17326.761413208547</c:v>
                </c:pt>
                <c:pt idx="2454">
                  <c:v>19399.951246122215</c:v>
                </c:pt>
                <c:pt idx="2455">
                  <c:v>19683.974407327671</c:v>
                </c:pt>
                <c:pt idx="2456">
                  <c:v>20340.156274039215</c:v>
                </c:pt>
                <c:pt idx="2457">
                  <c:v>21819.080556261411</c:v>
                </c:pt>
                <c:pt idx="2458">
                  <c:v>18938.400444626688</c:v>
                </c:pt>
                <c:pt idx="2459">
                  <c:v>20828.679136242998</c:v>
                </c:pt>
                <c:pt idx="2460">
                  <c:v>19971.869428396814</c:v>
                </c:pt>
                <c:pt idx="2461">
                  <c:v>20748.685044582478</c:v>
                </c:pt>
                <c:pt idx="2462">
                  <c:v>21051.782224792129</c:v>
                </c:pt>
                <c:pt idx="2463">
                  <c:v>20388.071720143831</c:v>
                </c:pt>
                <c:pt idx="2464">
                  <c:v>21855.511972527544</c:v>
                </c:pt>
                <c:pt idx="2465">
                  <c:v>23580.634470641275</c:v>
                </c:pt>
                <c:pt idx="2466">
                  <c:v>22049.767520682093</c:v>
                </c:pt>
                <c:pt idx="2467">
                  <c:v>21554.024516066496</c:v>
                </c:pt>
                <c:pt idx="2468">
                  <c:v>22769.321853157897</c:v>
                </c:pt>
                <c:pt idx="2469">
                  <c:v>21115.659315090386</c:v>
                </c:pt>
                <c:pt idx="2470">
                  <c:v>17621.549289261471</c:v>
                </c:pt>
                <c:pt idx="2471">
                  <c:v>19137.025315346196</c:v>
                </c:pt>
                <c:pt idx="2472">
                  <c:v>15998.746014532633</c:v>
                </c:pt>
                <c:pt idx="2473">
                  <c:v>15451.243207957024</c:v>
                </c:pt>
                <c:pt idx="2474">
                  <c:v>16787.04272888507</c:v>
                </c:pt>
                <c:pt idx="2475">
                  <c:v>16594.897375830988</c:v>
                </c:pt>
                <c:pt idx="2476">
                  <c:v>17467.073994668248</c:v>
                </c:pt>
                <c:pt idx="2477">
                  <c:v>18183.037484704913</c:v>
                </c:pt>
                <c:pt idx="2478">
                  <c:v>19203.16312031565</c:v>
                </c:pt>
                <c:pt idx="2479">
                  <c:v>19838.797862117473</c:v>
                </c:pt>
                <c:pt idx="2480">
                  <c:v>21234.157449895432</c:v>
                </c:pt>
                <c:pt idx="2481">
                  <c:v>20337.10920185853</c:v>
                </c:pt>
                <c:pt idx="2482">
                  <c:v>20219.90497199299</c:v>
                </c:pt>
                <c:pt idx="2483">
                  <c:v>21074.603748898055</c:v>
                </c:pt>
                <c:pt idx="2484">
                  <c:v>20887.025165439223</c:v>
                </c:pt>
                <c:pt idx="2485">
                  <c:v>21659.572540545709</c:v>
                </c:pt>
                <c:pt idx="2486">
                  <c:v>21806.838175158227</c:v>
                </c:pt>
                <c:pt idx="2487">
                  <c:v>22330.955751136105</c:v>
                </c:pt>
                <c:pt idx="2488">
                  <c:v>22530.789962299652</c:v>
                </c:pt>
                <c:pt idx="2489">
                  <c:v>23429.395492430984</c:v>
                </c:pt>
                <c:pt idx="2490">
                  <c:v>22175.824821507998</c:v>
                </c:pt>
                <c:pt idx="2491">
                  <c:v>21078.924064495728</c:v>
                </c:pt>
                <c:pt idx="2492">
                  <c:v>22564.30713236575</c:v>
                </c:pt>
                <c:pt idx="2493">
                  <c:v>18950.34163964133</c:v>
                </c:pt>
                <c:pt idx="2494">
                  <c:v>18727.700063121185</c:v>
                </c:pt>
                <c:pt idx="2495">
                  <c:v>18926.451857606127</c:v>
                </c:pt>
                <c:pt idx="2496">
                  <c:v>17018.819256864292</c:v>
                </c:pt>
                <c:pt idx="2497">
                  <c:v>16851.042248501246</c:v>
                </c:pt>
                <c:pt idx="2498">
                  <c:v>16482.958278168677</c:v>
                </c:pt>
                <c:pt idx="2499">
                  <c:v>16455.516485074029</c:v>
                </c:pt>
                <c:pt idx="2500">
                  <c:v>17472.672789503122</c:v>
                </c:pt>
                <c:pt idx="2501">
                  <c:v>17436.694247812175</c:v>
                </c:pt>
                <c:pt idx="2502">
                  <c:v>19746.200685446824</c:v>
                </c:pt>
                <c:pt idx="2503">
                  <c:v>21298.767689239849</c:v>
                </c:pt>
                <c:pt idx="2504">
                  <c:v>20731.570027725837</c:v>
                </c:pt>
                <c:pt idx="2505">
                  <c:v>20920.612951469673</c:v>
                </c:pt>
                <c:pt idx="2506">
                  <c:v>20670.070940840153</c:v>
                </c:pt>
                <c:pt idx="2507">
                  <c:v>22336.574725396062</c:v>
                </c:pt>
                <c:pt idx="2508">
                  <c:v>22607.232184141754</c:v>
                </c:pt>
                <c:pt idx="2509">
                  <c:v>21459.362222288855</c:v>
                </c:pt>
                <c:pt idx="2510">
                  <c:v>21170.019642650161</c:v>
                </c:pt>
                <c:pt idx="2511">
                  <c:v>22301.838889916944</c:v>
                </c:pt>
                <c:pt idx="2512">
                  <c:v>21670.628211583145</c:v>
                </c:pt>
                <c:pt idx="2513">
                  <c:v>22955.876138044641</c:v>
                </c:pt>
                <c:pt idx="2514">
                  <c:v>22534.341539114728</c:v>
                </c:pt>
                <c:pt idx="2515">
                  <c:v>22547.692148759546</c:v>
                </c:pt>
                <c:pt idx="2516">
                  <c:v>20597.060028510954</c:v>
                </c:pt>
                <c:pt idx="2517">
                  <c:v>19363.356663969298</c:v>
                </c:pt>
                <c:pt idx="2518">
                  <c:v>20256.802610676648</c:v>
                </c:pt>
                <c:pt idx="2519">
                  <c:v>18361.138167605095</c:v>
                </c:pt>
                <c:pt idx="2520">
                  <c:v>17747.583130451516</c:v>
                </c:pt>
                <c:pt idx="2521">
                  <c:v>17438.255408414832</c:v>
                </c:pt>
                <c:pt idx="2522">
                  <c:v>18102.760850813142</c:v>
                </c:pt>
                <c:pt idx="2523">
                  <c:v>18103.093600526878</c:v>
                </c:pt>
                <c:pt idx="2524">
                  <c:v>16142.696349269318</c:v>
                </c:pt>
                <c:pt idx="2525">
                  <c:v>19159.47965359901</c:v>
                </c:pt>
                <c:pt idx="2526">
                  <c:v>19357.778224092628</c:v>
                </c:pt>
                <c:pt idx="2527">
                  <c:v>18610.971747409323</c:v>
                </c:pt>
                <c:pt idx="2528">
                  <c:v>19690.71424335735</c:v>
                </c:pt>
                <c:pt idx="2529">
                  <c:v>21279.166324547819</c:v>
                </c:pt>
                <c:pt idx="2530">
                  <c:v>22224.959133751836</c:v>
                </c:pt>
                <c:pt idx="2531">
                  <c:v>20795.881330765031</c:v>
                </c:pt>
                <c:pt idx="2532">
                  <c:v>22837.184265053409</c:v>
                </c:pt>
                <c:pt idx="2533">
                  <c:v>20022.369000469167</c:v>
                </c:pt>
                <c:pt idx="2534">
                  <c:v>20337.018922710886</c:v>
                </c:pt>
                <c:pt idx="2535">
                  <c:v>21332.604403124558</c:v>
                </c:pt>
                <c:pt idx="2536">
                  <c:v>22844.905056530028</c:v>
                </c:pt>
                <c:pt idx="2537">
                  <c:v>23545.187559361977</c:v>
                </c:pt>
                <c:pt idx="2538">
                  <c:v>22799.136040254238</c:v>
                </c:pt>
                <c:pt idx="2539">
                  <c:v>20867.946136035156</c:v>
                </c:pt>
                <c:pt idx="2540">
                  <c:v>19745.038213368323</c:v>
                </c:pt>
                <c:pt idx="2541">
                  <c:v>19981.876708248372</c:v>
                </c:pt>
                <c:pt idx="2542">
                  <c:v>19653.983217783119</c:v>
                </c:pt>
                <c:pt idx="2543">
                  <c:v>17938.709187418735</c:v>
                </c:pt>
                <c:pt idx="2544">
                  <c:v>19098.607126616313</c:v>
                </c:pt>
                <c:pt idx="2545">
                  <c:v>17203.200338491184</c:v>
                </c:pt>
                <c:pt idx="2546">
                  <c:v>17298.628713392944</c:v>
                </c:pt>
                <c:pt idx="2547">
                  <c:v>17015.295215004087</c:v>
                </c:pt>
                <c:pt idx="2548">
                  <c:v>16131.245186064038</c:v>
                </c:pt>
                <c:pt idx="2549">
                  <c:v>17317.378779649775</c:v>
                </c:pt>
                <c:pt idx="2550">
                  <c:v>17206.53865235193</c:v>
                </c:pt>
                <c:pt idx="2551">
                  <c:v>19201.588016847116</c:v>
                </c:pt>
                <c:pt idx="2552">
                  <c:v>20552.42857606462</c:v>
                </c:pt>
                <c:pt idx="2553">
                  <c:v>19904.096377221216</c:v>
                </c:pt>
                <c:pt idx="2554">
                  <c:v>21087.994438460086</c:v>
                </c:pt>
                <c:pt idx="2555">
                  <c:v>19873.053681475689</c:v>
                </c:pt>
                <c:pt idx="2556">
                  <c:v>20811.832987552174</c:v>
                </c:pt>
                <c:pt idx="2557">
                  <c:v>21019.971536000005</c:v>
                </c:pt>
                <c:pt idx="2558">
                  <c:v>21114.722750383236</c:v>
                </c:pt>
                <c:pt idx="2559">
                  <c:v>19680.411948537236</c:v>
                </c:pt>
                <c:pt idx="2560">
                  <c:v>21565.615013636565</c:v>
                </c:pt>
                <c:pt idx="2561">
                  <c:v>23859.213815857707</c:v>
                </c:pt>
                <c:pt idx="2562">
                  <c:v>21800.718510230163</c:v>
                </c:pt>
                <c:pt idx="2563">
                  <c:v>21485.934301502995</c:v>
                </c:pt>
                <c:pt idx="2564">
                  <c:v>18833.172278583632</c:v>
                </c:pt>
                <c:pt idx="2565">
                  <c:v>19858.940453997544</c:v>
                </c:pt>
                <c:pt idx="2566">
                  <c:v>19582.235023417568</c:v>
                </c:pt>
                <c:pt idx="2567">
                  <c:v>16829.50676847692</c:v>
                </c:pt>
                <c:pt idx="2568">
                  <c:v>17111.83937963031</c:v>
                </c:pt>
                <c:pt idx="2569">
                  <c:v>18084.750555595019</c:v>
                </c:pt>
                <c:pt idx="2570">
                  <c:v>17749.294708379592</c:v>
                </c:pt>
                <c:pt idx="2571">
                  <c:v>16878.024520500836</c:v>
                </c:pt>
                <c:pt idx="2572">
                  <c:v>16507.930578031323</c:v>
                </c:pt>
                <c:pt idx="2573">
                  <c:v>17635.393071221915</c:v>
                </c:pt>
                <c:pt idx="2574">
                  <c:v>15842.865075302674</c:v>
                </c:pt>
                <c:pt idx="2575">
                  <c:v>17315.020188046936</c:v>
                </c:pt>
                <c:pt idx="2576">
                  <c:v>18697.747288258073</c:v>
                </c:pt>
                <c:pt idx="2577">
                  <c:v>20536.425229934728</c:v>
                </c:pt>
                <c:pt idx="2578">
                  <c:v>19430.074109015426</c:v>
                </c:pt>
                <c:pt idx="2579">
                  <c:v>19376.689381431846</c:v>
                </c:pt>
                <c:pt idx="2580">
                  <c:v>18626.798223266353</c:v>
                </c:pt>
                <c:pt idx="2581">
                  <c:v>18720.179759711311</c:v>
                </c:pt>
                <c:pt idx="2582">
                  <c:v>18593.152692484575</c:v>
                </c:pt>
                <c:pt idx="2583">
                  <c:v>20180.964300127474</c:v>
                </c:pt>
                <c:pt idx="2584">
                  <c:v>21511.655776196851</c:v>
                </c:pt>
                <c:pt idx="2585">
                  <c:v>20166.703870743866</c:v>
                </c:pt>
                <c:pt idx="2586">
                  <c:v>20777.820791477257</c:v>
                </c:pt>
                <c:pt idx="2587">
                  <c:v>22211.077020762525</c:v>
                </c:pt>
                <c:pt idx="2588">
                  <c:v>22226.213244349459</c:v>
                </c:pt>
                <c:pt idx="2589">
                  <c:v>18508.457018225283</c:v>
                </c:pt>
                <c:pt idx="2590">
                  <c:v>18959.528959870415</c:v>
                </c:pt>
                <c:pt idx="2591">
                  <c:v>17821.699225923079</c:v>
                </c:pt>
                <c:pt idx="2592">
                  <c:v>16500.865563877825</c:v>
                </c:pt>
                <c:pt idx="2593">
                  <c:v>18025.938292993284</c:v>
                </c:pt>
                <c:pt idx="2594">
                  <c:v>16981.536171776064</c:v>
                </c:pt>
                <c:pt idx="2595">
                  <c:v>17077.636808564646</c:v>
                </c:pt>
                <c:pt idx="2596">
                  <c:v>16840.641158919949</c:v>
                </c:pt>
                <c:pt idx="2597">
                  <c:v>17694.551878541377</c:v>
                </c:pt>
                <c:pt idx="2598">
                  <c:v>19868.252715861236</c:v>
                </c:pt>
                <c:pt idx="2599">
                  <c:v>20656.994273204265</c:v>
                </c:pt>
                <c:pt idx="2600">
                  <c:v>22775.821141323944</c:v>
                </c:pt>
                <c:pt idx="2601">
                  <c:v>20863.189433399508</c:v>
                </c:pt>
                <c:pt idx="2602">
                  <c:v>22218.420563961456</c:v>
                </c:pt>
                <c:pt idx="2603">
                  <c:v>21078.403605505875</c:v>
                </c:pt>
                <c:pt idx="2604">
                  <c:v>20871.585112007884</c:v>
                </c:pt>
                <c:pt idx="2605">
                  <c:v>20837.295018265708</c:v>
                </c:pt>
                <c:pt idx="2606">
                  <c:v>23514.906098758518</c:v>
                </c:pt>
                <c:pt idx="2607">
                  <c:v>23172.81874478015</c:v>
                </c:pt>
                <c:pt idx="2608">
                  <c:v>25173.437972554428</c:v>
                </c:pt>
                <c:pt idx="2609">
                  <c:v>23356.819894864508</c:v>
                </c:pt>
                <c:pt idx="2610">
                  <c:v>23406.611481865231</c:v>
                </c:pt>
                <c:pt idx="2611">
                  <c:v>23084.285331338429</c:v>
                </c:pt>
                <c:pt idx="2612">
                  <c:v>23050.725288185298</c:v>
                </c:pt>
                <c:pt idx="2613">
                  <c:v>19686.53865055009</c:v>
                </c:pt>
                <c:pt idx="2614">
                  <c:v>19889.095726529886</c:v>
                </c:pt>
                <c:pt idx="2615">
                  <c:v>18686.621088573091</c:v>
                </c:pt>
                <c:pt idx="2616">
                  <c:v>18838.376586701546</c:v>
                </c:pt>
                <c:pt idx="2617">
                  <c:v>18325.253334798686</c:v>
                </c:pt>
                <c:pt idx="2618">
                  <c:v>18092.982886979698</c:v>
                </c:pt>
                <c:pt idx="2619">
                  <c:v>16622.657982790101</c:v>
                </c:pt>
                <c:pt idx="2620">
                  <c:v>18057.758188553787</c:v>
                </c:pt>
                <c:pt idx="2621">
                  <c:v>18454.228435869427</c:v>
                </c:pt>
                <c:pt idx="2622">
                  <c:v>19522.428286583341</c:v>
                </c:pt>
                <c:pt idx="2623">
                  <c:v>21559.260542524375</c:v>
                </c:pt>
                <c:pt idx="2624">
                  <c:v>22609.185025371851</c:v>
                </c:pt>
                <c:pt idx="2625">
                  <c:v>23227.75476182787</c:v>
                </c:pt>
                <c:pt idx="2626">
                  <c:v>21333.407381132794</c:v>
                </c:pt>
                <c:pt idx="2627">
                  <c:v>22042.224926356655</c:v>
                </c:pt>
                <c:pt idx="2628">
                  <c:v>23454.5298206767</c:v>
                </c:pt>
                <c:pt idx="2629">
                  <c:v>24506.217189487084</c:v>
                </c:pt>
                <c:pt idx="2630">
                  <c:v>22314.516927415974</c:v>
                </c:pt>
                <c:pt idx="2631">
                  <c:v>21284.840960926354</c:v>
                </c:pt>
                <c:pt idx="2632">
                  <c:v>24006.721534671768</c:v>
                </c:pt>
                <c:pt idx="2633">
                  <c:v>23674.541177652492</c:v>
                </c:pt>
                <c:pt idx="2634">
                  <c:v>24016.664741171415</c:v>
                </c:pt>
                <c:pt idx="2635">
                  <c:v>22357.975902136372</c:v>
                </c:pt>
                <c:pt idx="2636">
                  <c:v>23405.226790575041</c:v>
                </c:pt>
                <c:pt idx="2637">
                  <c:v>21075.664536095999</c:v>
                </c:pt>
                <c:pt idx="2638">
                  <c:v>20381.550434741559</c:v>
                </c:pt>
                <c:pt idx="2639">
                  <c:v>18784.634075456561</c:v>
                </c:pt>
                <c:pt idx="2640">
                  <c:v>19372.055989608038</c:v>
                </c:pt>
                <c:pt idx="2641">
                  <c:v>17619.578165117109</c:v>
                </c:pt>
                <c:pt idx="2642">
                  <c:v>17784.19058808672</c:v>
                </c:pt>
                <c:pt idx="2643">
                  <c:v>18419.671929833999</c:v>
                </c:pt>
                <c:pt idx="2644">
                  <c:v>18192.855093286114</c:v>
                </c:pt>
                <c:pt idx="2645">
                  <c:v>18133.186166428397</c:v>
                </c:pt>
                <c:pt idx="2646">
                  <c:v>22100.809440518115</c:v>
                </c:pt>
                <c:pt idx="2647">
                  <c:v>21082.26780949203</c:v>
                </c:pt>
                <c:pt idx="2648">
                  <c:v>22331.30929239843</c:v>
                </c:pt>
                <c:pt idx="2649">
                  <c:v>22141.756866274663</c:v>
                </c:pt>
                <c:pt idx="2650">
                  <c:v>23618.511937624928</c:v>
                </c:pt>
                <c:pt idx="2651">
                  <c:v>23340.098247043559</c:v>
                </c:pt>
                <c:pt idx="2652">
                  <c:v>22129.613841236798</c:v>
                </c:pt>
                <c:pt idx="2653">
                  <c:v>23047.437581852344</c:v>
                </c:pt>
                <c:pt idx="2654">
                  <c:v>24180.741145071304</c:v>
                </c:pt>
                <c:pt idx="2655">
                  <c:v>23374.248791209735</c:v>
                </c:pt>
                <c:pt idx="2656">
                  <c:v>23168.245620183541</c:v>
                </c:pt>
                <c:pt idx="2657">
                  <c:v>24912.216527340406</c:v>
                </c:pt>
                <c:pt idx="2658">
                  <c:v>24605.725556346195</c:v>
                </c:pt>
                <c:pt idx="2659">
                  <c:v>23479.786834820043</c:v>
                </c:pt>
                <c:pt idx="2660">
                  <c:v>22328.086772985418</c:v>
                </c:pt>
                <c:pt idx="2661">
                  <c:v>21635.171126883473</c:v>
                </c:pt>
                <c:pt idx="2662">
                  <c:v>20868.678375160915</c:v>
                </c:pt>
                <c:pt idx="2663">
                  <c:v>17802.52284842966</c:v>
                </c:pt>
                <c:pt idx="2664">
                  <c:v>17868.750825495354</c:v>
                </c:pt>
                <c:pt idx="2665">
                  <c:v>19190.78094880575</c:v>
                </c:pt>
                <c:pt idx="2666">
                  <c:v>18101.113053360838</c:v>
                </c:pt>
                <c:pt idx="2667">
                  <c:v>17381.067140093695</c:v>
                </c:pt>
                <c:pt idx="2668">
                  <c:v>18977.95059845765</c:v>
                </c:pt>
                <c:pt idx="2669">
                  <c:v>18337.819342866656</c:v>
                </c:pt>
                <c:pt idx="2670">
                  <c:v>20294.749185398956</c:v>
                </c:pt>
                <c:pt idx="2671">
                  <c:v>20395.408366493397</c:v>
                </c:pt>
                <c:pt idx="2672">
                  <c:v>21178.999035286179</c:v>
                </c:pt>
                <c:pt idx="2673">
                  <c:v>20784.959311491391</c:v>
                </c:pt>
                <c:pt idx="2674">
                  <c:v>22738.807089075024</c:v>
                </c:pt>
                <c:pt idx="2675">
                  <c:v>22539.881420770202</c:v>
                </c:pt>
                <c:pt idx="2676">
                  <c:v>22784.711746973782</c:v>
                </c:pt>
                <c:pt idx="2677">
                  <c:v>21954.623978495023</c:v>
                </c:pt>
                <c:pt idx="2678">
                  <c:v>22915.136013383373</c:v>
                </c:pt>
                <c:pt idx="2679">
                  <c:v>23763.220961268558</c:v>
                </c:pt>
                <c:pt idx="2680">
                  <c:v>25492.403986421268</c:v>
                </c:pt>
                <c:pt idx="2681">
                  <c:v>23822.863566879609</c:v>
                </c:pt>
                <c:pt idx="2682">
                  <c:v>23427.41308363837</c:v>
                </c:pt>
                <c:pt idx="2683">
                  <c:v>24211.055798673246</c:v>
                </c:pt>
                <c:pt idx="2684">
                  <c:v>21230.385699812708</c:v>
                </c:pt>
                <c:pt idx="2685">
                  <c:v>22470.483846694689</c:v>
                </c:pt>
                <c:pt idx="2686">
                  <c:v>18984.217704755756</c:v>
                </c:pt>
                <c:pt idx="2687">
                  <c:v>18862.395514488777</c:v>
                </c:pt>
                <c:pt idx="2688">
                  <c:v>18329.252489340684</c:v>
                </c:pt>
                <c:pt idx="2689">
                  <c:v>16503.232384051898</c:v>
                </c:pt>
                <c:pt idx="2690">
                  <c:v>18011.086500127181</c:v>
                </c:pt>
                <c:pt idx="2691">
                  <c:v>17846.492716811685</c:v>
                </c:pt>
                <c:pt idx="2692">
                  <c:v>17934.874185360568</c:v>
                </c:pt>
                <c:pt idx="2693">
                  <c:v>19222.241188468583</c:v>
                </c:pt>
                <c:pt idx="2694">
                  <c:v>21966.258975859932</c:v>
                </c:pt>
                <c:pt idx="2695">
                  <c:v>19854.629365524979</c:v>
                </c:pt>
                <c:pt idx="2696">
                  <c:v>22838.958814760517</c:v>
                </c:pt>
                <c:pt idx="2697">
                  <c:v>22814.571275405866</c:v>
                </c:pt>
                <c:pt idx="2698">
                  <c:v>21048.723150531063</c:v>
                </c:pt>
                <c:pt idx="2699">
                  <c:v>22605.261835537829</c:v>
                </c:pt>
                <c:pt idx="2700">
                  <c:v>22088.260234448509</c:v>
                </c:pt>
                <c:pt idx="2701">
                  <c:v>23014.186711749204</c:v>
                </c:pt>
                <c:pt idx="2702">
                  <c:v>22741.155487550863</c:v>
                </c:pt>
                <c:pt idx="2703">
                  <c:v>22958.830423616211</c:v>
                </c:pt>
                <c:pt idx="2704">
                  <c:v>22067.642594640765</c:v>
                </c:pt>
                <c:pt idx="2705">
                  <c:v>24150.508999862024</c:v>
                </c:pt>
                <c:pt idx="2706">
                  <c:v>24424.732893836557</c:v>
                </c:pt>
                <c:pt idx="2707">
                  <c:v>22378.808086403369</c:v>
                </c:pt>
                <c:pt idx="2708">
                  <c:v>21477.733038337639</c:v>
                </c:pt>
                <c:pt idx="2709">
                  <c:v>21183.566164386495</c:v>
                </c:pt>
                <c:pt idx="2710">
                  <c:v>18722.186308458127</c:v>
                </c:pt>
                <c:pt idx="2711">
                  <c:v>20417.499981237743</c:v>
                </c:pt>
                <c:pt idx="2712">
                  <c:v>17280.983865246337</c:v>
                </c:pt>
                <c:pt idx="2713">
                  <c:v>18026.987991050901</c:v>
                </c:pt>
                <c:pt idx="2714">
                  <c:v>18149.058507950431</c:v>
                </c:pt>
                <c:pt idx="2715">
                  <c:v>19219.665757284194</c:v>
                </c:pt>
                <c:pt idx="2716">
                  <c:v>18861.492508631753</c:v>
                </c:pt>
                <c:pt idx="2717">
                  <c:v>19149.336733671629</c:v>
                </c:pt>
                <c:pt idx="2718">
                  <c:v>18965.824268027121</c:v>
                </c:pt>
                <c:pt idx="2719">
                  <c:v>18147.102299781011</c:v>
                </c:pt>
                <c:pt idx="2720">
                  <c:v>21416.708815485486</c:v>
                </c:pt>
                <c:pt idx="2721">
                  <c:v>20518.31275308206</c:v>
                </c:pt>
                <c:pt idx="2722">
                  <c:v>20918.920702683277</c:v>
                </c:pt>
                <c:pt idx="2723">
                  <c:v>20878.256599803382</c:v>
                </c:pt>
                <c:pt idx="2724">
                  <c:v>21255.006193288573</c:v>
                </c:pt>
                <c:pt idx="2725">
                  <c:v>21510.743374164304</c:v>
                </c:pt>
                <c:pt idx="2726">
                  <c:v>22316.351561893749</c:v>
                </c:pt>
                <c:pt idx="2727">
                  <c:v>22401.378897752904</c:v>
                </c:pt>
                <c:pt idx="2728">
                  <c:v>25213.995788741315</c:v>
                </c:pt>
                <c:pt idx="2729">
                  <c:v>24620.457291317478</c:v>
                </c:pt>
                <c:pt idx="2730">
                  <c:v>22350.959186758948</c:v>
                </c:pt>
                <c:pt idx="2731">
                  <c:v>22465.073684695744</c:v>
                </c:pt>
                <c:pt idx="2732">
                  <c:v>21533.446872771492</c:v>
                </c:pt>
                <c:pt idx="2733">
                  <c:v>19541.74895171334</c:v>
                </c:pt>
                <c:pt idx="2734">
                  <c:v>20524.439318027642</c:v>
                </c:pt>
                <c:pt idx="2735">
                  <c:v>19663.063101514479</c:v>
                </c:pt>
                <c:pt idx="2736">
                  <c:v>16464.246400130305</c:v>
                </c:pt>
                <c:pt idx="2737">
                  <c:v>19052.861712465947</c:v>
                </c:pt>
                <c:pt idx="2738">
                  <c:v>17987.512697915634</c:v>
                </c:pt>
                <c:pt idx="2739">
                  <c:v>18055.691212446833</c:v>
                </c:pt>
                <c:pt idx="2740">
                  <c:v>17254.548605316213</c:v>
                </c:pt>
                <c:pt idx="2741">
                  <c:v>19270.771105695872</c:v>
                </c:pt>
                <c:pt idx="2742">
                  <c:v>18506.861822300452</c:v>
                </c:pt>
                <c:pt idx="2743">
                  <c:v>18620.964245884617</c:v>
                </c:pt>
                <c:pt idx="2744">
                  <c:v>19721.679153630139</c:v>
                </c:pt>
                <c:pt idx="2745">
                  <c:v>19558.276318460383</c:v>
                </c:pt>
                <c:pt idx="2746">
                  <c:v>20686.095496550959</c:v>
                </c:pt>
                <c:pt idx="2747">
                  <c:v>21015.724872287828</c:v>
                </c:pt>
                <c:pt idx="2748">
                  <c:v>21802.046493775673</c:v>
                </c:pt>
                <c:pt idx="2749">
                  <c:v>21446.339207325829</c:v>
                </c:pt>
                <c:pt idx="2750">
                  <c:v>19661.040676192024</c:v>
                </c:pt>
                <c:pt idx="2751">
                  <c:v>21154.615618269021</c:v>
                </c:pt>
                <c:pt idx="2752">
                  <c:v>21953.544631653414</c:v>
                </c:pt>
                <c:pt idx="2753">
                  <c:v>23786.947939760375</c:v>
                </c:pt>
                <c:pt idx="2754">
                  <c:v>23105.749132902863</c:v>
                </c:pt>
                <c:pt idx="2755">
                  <c:v>21980.436620919678</c:v>
                </c:pt>
                <c:pt idx="2756">
                  <c:v>21512.012374513983</c:v>
                </c:pt>
                <c:pt idx="2757">
                  <c:v>19855.493748460507</c:v>
                </c:pt>
                <c:pt idx="2758">
                  <c:v>19376.629724210117</c:v>
                </c:pt>
                <c:pt idx="2759">
                  <c:v>18003.791768138337</c:v>
                </c:pt>
                <c:pt idx="2760">
                  <c:v>19368.610208476934</c:v>
                </c:pt>
                <c:pt idx="2761">
                  <c:v>17144.376797715933</c:v>
                </c:pt>
                <c:pt idx="2762">
                  <c:v>18136.418405202057</c:v>
                </c:pt>
                <c:pt idx="2763">
                  <c:v>17072.544900916462</c:v>
                </c:pt>
                <c:pt idx="2764">
                  <c:v>18982.498052959305</c:v>
                </c:pt>
                <c:pt idx="2765">
                  <c:v>18573.752646401859</c:v>
                </c:pt>
                <c:pt idx="2766">
                  <c:v>20492.472131433624</c:v>
                </c:pt>
                <c:pt idx="2767">
                  <c:v>21819.805661575901</c:v>
                </c:pt>
                <c:pt idx="2768">
                  <c:v>22854.354792326561</c:v>
                </c:pt>
                <c:pt idx="2769">
                  <c:v>25336.93335352443</c:v>
                </c:pt>
                <c:pt idx="2770">
                  <c:v>22969.139801882382</c:v>
                </c:pt>
                <c:pt idx="2771">
                  <c:v>23943.519265598759</c:v>
                </c:pt>
                <c:pt idx="2772">
                  <c:v>23065.838971495687</c:v>
                </c:pt>
                <c:pt idx="2773">
                  <c:v>22489.159231629401</c:v>
                </c:pt>
                <c:pt idx="2774">
                  <c:v>22616.578502022912</c:v>
                </c:pt>
                <c:pt idx="2775">
                  <c:v>23521.787312957124</c:v>
                </c:pt>
                <c:pt idx="2776">
                  <c:v>24988.110539760666</c:v>
                </c:pt>
                <c:pt idx="2777">
                  <c:v>24723.271000900007</c:v>
                </c:pt>
                <c:pt idx="2778">
                  <c:v>26405.80171139511</c:v>
                </c:pt>
                <c:pt idx="2779">
                  <c:v>23494.922081511453</c:v>
                </c:pt>
                <c:pt idx="2780">
                  <c:v>23109.611264964427</c:v>
                </c:pt>
                <c:pt idx="2781">
                  <c:v>21382.621097368115</c:v>
                </c:pt>
                <c:pt idx="2782">
                  <c:v>19579.815200024379</c:v>
                </c:pt>
                <c:pt idx="2783">
                  <c:v>20011.077483911027</c:v>
                </c:pt>
                <c:pt idx="2784">
                  <c:v>19323.657331698545</c:v>
                </c:pt>
                <c:pt idx="2785">
                  <c:v>17740.396799854781</c:v>
                </c:pt>
                <c:pt idx="2786">
                  <c:v>19459.794782944718</c:v>
                </c:pt>
                <c:pt idx="2787">
                  <c:v>18302.798644023922</c:v>
                </c:pt>
                <c:pt idx="2788">
                  <c:v>18531.191020280239</c:v>
                </c:pt>
                <c:pt idx="2789">
                  <c:v>18269.6064716316</c:v>
                </c:pt>
                <c:pt idx="2790">
                  <c:v>21724.337754138047</c:v>
                </c:pt>
                <c:pt idx="2791">
                  <c:v>22029.703239256767</c:v>
                </c:pt>
                <c:pt idx="2792">
                  <c:v>22937.850107963754</c:v>
                </c:pt>
                <c:pt idx="2793">
                  <c:v>22469.539284984465</c:v>
                </c:pt>
                <c:pt idx="2794">
                  <c:v>24360.865024079343</c:v>
                </c:pt>
                <c:pt idx="2795">
                  <c:v>23227.467904959027</c:v>
                </c:pt>
                <c:pt idx="2796">
                  <c:v>23077.939394805766</c:v>
                </c:pt>
                <c:pt idx="2797">
                  <c:v>23188.771994313945</c:v>
                </c:pt>
                <c:pt idx="2798">
                  <c:v>21749.366403394226</c:v>
                </c:pt>
                <c:pt idx="2799">
                  <c:v>23117.959062682348</c:v>
                </c:pt>
                <c:pt idx="2800">
                  <c:v>25738.189739516889</c:v>
                </c:pt>
                <c:pt idx="2801">
                  <c:v>25503.369112107244</c:v>
                </c:pt>
                <c:pt idx="2802">
                  <c:v>25899.64853560445</c:v>
                </c:pt>
                <c:pt idx="2803">
                  <c:v>24020.362612791982</c:v>
                </c:pt>
                <c:pt idx="2804">
                  <c:v>23702.771342462609</c:v>
                </c:pt>
                <c:pt idx="2805">
                  <c:v>23524.557557103537</c:v>
                </c:pt>
                <c:pt idx="2806">
                  <c:v>19981.434729226487</c:v>
                </c:pt>
                <c:pt idx="2807">
                  <c:v>20101.979578899842</c:v>
                </c:pt>
                <c:pt idx="2808">
                  <c:v>19246.662480610667</c:v>
                </c:pt>
                <c:pt idx="2809">
                  <c:v>17928.04069777875</c:v>
                </c:pt>
                <c:pt idx="2810">
                  <c:v>18082.48625877919</c:v>
                </c:pt>
                <c:pt idx="2811">
                  <c:v>17306.549488689052</c:v>
                </c:pt>
                <c:pt idx="2812">
                  <c:v>20490.679039097067</c:v>
                </c:pt>
                <c:pt idx="2813">
                  <c:v>19604.56867390687</c:v>
                </c:pt>
                <c:pt idx="2814">
                  <c:v>22367.462830643999</c:v>
                </c:pt>
                <c:pt idx="2815">
                  <c:v>22451.871989985018</c:v>
                </c:pt>
                <c:pt idx="2816">
                  <c:v>23406.148697888453</c:v>
                </c:pt>
                <c:pt idx="2817">
                  <c:v>24425.436211812812</c:v>
                </c:pt>
                <c:pt idx="2818">
                  <c:v>24389.590545312847</c:v>
                </c:pt>
                <c:pt idx="2819">
                  <c:v>24719.646065639903</c:v>
                </c:pt>
                <c:pt idx="2820">
                  <c:v>24277.327857305369</c:v>
                </c:pt>
                <c:pt idx="2821">
                  <c:v>23301.896880007131</c:v>
                </c:pt>
                <c:pt idx="2822">
                  <c:v>23710.07039823135</c:v>
                </c:pt>
                <c:pt idx="2823">
                  <c:v>23808.635870375685</c:v>
                </c:pt>
                <c:pt idx="2824">
                  <c:v>25752.561805803511</c:v>
                </c:pt>
                <c:pt idx="2825">
                  <c:v>24526.214337955644</c:v>
                </c:pt>
                <c:pt idx="2826">
                  <c:v>24654.044583373725</c:v>
                </c:pt>
                <c:pt idx="2827">
                  <c:v>21733.413014809415</c:v>
                </c:pt>
                <c:pt idx="2828">
                  <c:v>24031.050192196952</c:v>
                </c:pt>
                <c:pt idx="2829">
                  <c:v>23113.486034827423</c:v>
                </c:pt>
                <c:pt idx="2830">
                  <c:v>20848.476652086498</c:v>
                </c:pt>
                <c:pt idx="2831">
                  <c:v>19883.840667902623</c:v>
                </c:pt>
                <c:pt idx="2832">
                  <c:v>19743.958472948045</c:v>
                </c:pt>
                <c:pt idx="2833">
                  <c:v>17828.397918301594</c:v>
                </c:pt>
                <c:pt idx="2834">
                  <c:v>19087.195489597663</c:v>
                </c:pt>
                <c:pt idx="2835">
                  <c:v>19898.675707936218</c:v>
                </c:pt>
                <c:pt idx="2836">
                  <c:v>18294.236489210551</c:v>
                </c:pt>
                <c:pt idx="2837">
                  <c:v>21134.417068527742</c:v>
                </c:pt>
                <c:pt idx="2838">
                  <c:v>20386.308065571804</c:v>
                </c:pt>
                <c:pt idx="2839">
                  <c:v>22698.581403826458</c:v>
                </c:pt>
                <c:pt idx="2840">
                  <c:v>22632.077236630965</c:v>
                </c:pt>
                <c:pt idx="2841">
                  <c:v>22993.00771340264</c:v>
                </c:pt>
                <c:pt idx="2842">
                  <c:v>24926.253547900153</c:v>
                </c:pt>
                <c:pt idx="2843">
                  <c:v>23959.463030018087</c:v>
                </c:pt>
                <c:pt idx="2844">
                  <c:v>24375.346939384039</c:v>
                </c:pt>
                <c:pt idx="2845">
                  <c:v>24663.846343940084</c:v>
                </c:pt>
                <c:pt idx="2846">
                  <c:v>23321.504594420501</c:v>
                </c:pt>
                <c:pt idx="2847">
                  <c:v>25812.129357571375</c:v>
                </c:pt>
                <c:pt idx="2848">
                  <c:v>26772.878221304181</c:v>
                </c:pt>
                <c:pt idx="2849">
                  <c:v>26212.188830521973</c:v>
                </c:pt>
                <c:pt idx="2850">
                  <c:v>24702.988256580913</c:v>
                </c:pt>
                <c:pt idx="2851">
                  <c:v>23909.182558101871</c:v>
                </c:pt>
                <c:pt idx="2852">
                  <c:v>22715.103420173884</c:v>
                </c:pt>
                <c:pt idx="2853">
                  <c:v>22519.038836573527</c:v>
                </c:pt>
                <c:pt idx="2854">
                  <c:v>21030.978279407242</c:v>
                </c:pt>
                <c:pt idx="2855">
                  <c:v>20206.531318855305</c:v>
                </c:pt>
                <c:pt idx="2856">
                  <c:v>20311.02139051598</c:v>
                </c:pt>
                <c:pt idx="2857">
                  <c:v>17980.250508368339</c:v>
                </c:pt>
                <c:pt idx="2858">
                  <c:v>19450.443423003042</c:v>
                </c:pt>
                <c:pt idx="2859">
                  <c:v>18139.161299863859</c:v>
                </c:pt>
                <c:pt idx="2860">
                  <c:v>17868.517928218487</c:v>
                </c:pt>
                <c:pt idx="2861">
                  <c:v>19251.088419490818</c:v>
                </c:pt>
                <c:pt idx="2862">
                  <c:v>20360.1078344249</c:v>
                </c:pt>
                <c:pt idx="2863">
                  <c:v>20267.632957075766</c:v>
                </c:pt>
                <c:pt idx="2864">
                  <c:v>23947.530856566398</c:v>
                </c:pt>
                <c:pt idx="2865">
                  <c:v>24769.939551617736</c:v>
                </c:pt>
                <c:pt idx="2866">
                  <c:v>24378.644538571676</c:v>
                </c:pt>
                <c:pt idx="2867">
                  <c:v>23233.501825707666</c:v>
                </c:pt>
                <c:pt idx="2868">
                  <c:v>24316.034329813221</c:v>
                </c:pt>
                <c:pt idx="2869">
                  <c:v>25076.215106100623</c:v>
                </c:pt>
                <c:pt idx="2870">
                  <c:v>24183.356063166546</c:v>
                </c:pt>
                <c:pt idx="2871">
                  <c:v>23841.230940781039</c:v>
                </c:pt>
                <c:pt idx="2872">
                  <c:v>25685.917956789002</c:v>
                </c:pt>
                <c:pt idx="2873">
                  <c:v>25255.933035020589</c:v>
                </c:pt>
                <c:pt idx="2874">
                  <c:v>24331.440796360934</c:v>
                </c:pt>
                <c:pt idx="2875">
                  <c:v>22280.960664861315</c:v>
                </c:pt>
                <c:pt idx="2876">
                  <c:v>23616.605713322857</c:v>
                </c:pt>
                <c:pt idx="2877">
                  <c:v>23006.590521449631</c:v>
                </c:pt>
                <c:pt idx="2878">
                  <c:v>22713.05461557884</c:v>
                </c:pt>
                <c:pt idx="2879">
                  <c:v>20321.27122417379</c:v>
                </c:pt>
                <c:pt idx="2880">
                  <c:v>19186.074400361791</c:v>
                </c:pt>
                <c:pt idx="2881">
                  <c:v>17594.214323193151</c:v>
                </c:pt>
                <c:pt idx="2882">
                  <c:v>18087.200292504669</c:v>
                </c:pt>
                <c:pt idx="2883">
                  <c:v>19482.092787375299</c:v>
                </c:pt>
                <c:pt idx="2884">
                  <c:v>18388.185835301818</c:v>
                </c:pt>
                <c:pt idx="2885">
                  <c:v>19953.945082814047</c:v>
                </c:pt>
                <c:pt idx="2886">
                  <c:v>17791.870166973415</c:v>
                </c:pt>
                <c:pt idx="2887">
                  <c:v>19654.051855581896</c:v>
                </c:pt>
                <c:pt idx="2888">
                  <c:v>22500.762650100831</c:v>
                </c:pt>
                <c:pt idx="2889">
                  <c:v>20953.917534671156</c:v>
                </c:pt>
                <c:pt idx="2890">
                  <c:v>20901.431684787683</c:v>
                </c:pt>
                <c:pt idx="2891">
                  <c:v>23399.667826242119</c:v>
                </c:pt>
                <c:pt idx="2892">
                  <c:v>24064.159034924018</c:v>
                </c:pt>
                <c:pt idx="2893">
                  <c:v>21066.253544804298</c:v>
                </c:pt>
                <c:pt idx="2894">
                  <c:v>22255.643604562913</c:v>
                </c:pt>
                <c:pt idx="2895">
                  <c:v>24740.228537121733</c:v>
                </c:pt>
                <c:pt idx="2896">
                  <c:v>25150.528393267396</c:v>
                </c:pt>
                <c:pt idx="2897">
                  <c:v>24967.49823635607</c:v>
                </c:pt>
                <c:pt idx="2898">
                  <c:v>24245.733634798362</c:v>
                </c:pt>
                <c:pt idx="2899">
                  <c:v>22376.775474904985</c:v>
                </c:pt>
                <c:pt idx="2900">
                  <c:v>21844.307214981804</c:v>
                </c:pt>
                <c:pt idx="2901">
                  <c:v>20959.865748167216</c:v>
                </c:pt>
                <c:pt idx="2902">
                  <c:v>21547.002840873061</c:v>
                </c:pt>
                <c:pt idx="2903">
                  <c:v>19509.703405890985</c:v>
                </c:pt>
                <c:pt idx="2904">
                  <c:v>18100.652871214905</c:v>
                </c:pt>
                <c:pt idx="2905">
                  <c:v>20177.856498105317</c:v>
                </c:pt>
                <c:pt idx="2906">
                  <c:v>20022.610964403098</c:v>
                </c:pt>
                <c:pt idx="2907">
                  <c:v>19752.334060821817</c:v>
                </c:pt>
                <c:pt idx="2908">
                  <c:v>18112.041451428438</c:v>
                </c:pt>
                <c:pt idx="2909">
                  <c:v>16691.449022353023</c:v>
                </c:pt>
                <c:pt idx="2910">
                  <c:v>20427.6965594022</c:v>
                </c:pt>
                <c:pt idx="2911">
                  <c:v>18742.039641202762</c:v>
                </c:pt>
                <c:pt idx="2912">
                  <c:v>19668.834079483764</c:v>
                </c:pt>
                <c:pt idx="2913">
                  <c:v>20213.885382053697</c:v>
                </c:pt>
                <c:pt idx="2914">
                  <c:v>22023.397942397067</c:v>
                </c:pt>
                <c:pt idx="2915">
                  <c:v>21285.550990784021</c:v>
                </c:pt>
                <c:pt idx="2916">
                  <c:v>21383.277876012948</c:v>
                </c:pt>
                <c:pt idx="2917">
                  <c:v>21549.935762893259</c:v>
                </c:pt>
                <c:pt idx="2918">
                  <c:v>22555.94881955408</c:v>
                </c:pt>
                <c:pt idx="2919">
                  <c:v>21822.595215574867</c:v>
                </c:pt>
                <c:pt idx="2920">
                  <c:v>24892.386768265394</c:v>
                </c:pt>
                <c:pt idx="2921">
                  <c:v>23628.675213907056</c:v>
                </c:pt>
                <c:pt idx="2922">
                  <c:v>22888.872940869402</c:v>
                </c:pt>
                <c:pt idx="2923">
                  <c:v>22608.181303654659</c:v>
                </c:pt>
                <c:pt idx="2924">
                  <c:v>22342.616080943513</c:v>
                </c:pt>
                <c:pt idx="2925">
                  <c:v>22531.156755339547</c:v>
                </c:pt>
                <c:pt idx="2926">
                  <c:v>21143.46401255401</c:v>
                </c:pt>
                <c:pt idx="2927">
                  <c:v>20510.694051406452</c:v>
                </c:pt>
                <c:pt idx="2928">
                  <c:v>18967.980231340876</c:v>
                </c:pt>
                <c:pt idx="2929">
                  <c:v>17792.566648008371</c:v>
                </c:pt>
                <c:pt idx="2930">
                  <c:v>17653.22302357003</c:v>
                </c:pt>
                <c:pt idx="2931">
                  <c:v>18721.688741077436</c:v>
                </c:pt>
                <c:pt idx="2932">
                  <c:v>17910.658471273415</c:v>
                </c:pt>
                <c:pt idx="2933">
                  <c:v>18974.973598836292</c:v>
                </c:pt>
                <c:pt idx="2934">
                  <c:v>22769.580693042535</c:v>
                </c:pt>
                <c:pt idx="2935">
                  <c:v>20918.816352575279</c:v>
                </c:pt>
                <c:pt idx="2936">
                  <c:v>24416.82631982796</c:v>
                </c:pt>
                <c:pt idx="2937">
                  <c:v>24652.183001727029</c:v>
                </c:pt>
                <c:pt idx="2938">
                  <c:v>21992.106590318977</c:v>
                </c:pt>
                <c:pt idx="2939">
                  <c:v>23754.838851527897</c:v>
                </c:pt>
                <c:pt idx="2940">
                  <c:v>22578.549290160339</c:v>
                </c:pt>
                <c:pt idx="2941">
                  <c:v>22035.015507861324</c:v>
                </c:pt>
                <c:pt idx="2942">
                  <c:v>20886.586007556591</c:v>
                </c:pt>
                <c:pt idx="2943">
                  <c:v>21434.082388970804</c:v>
                </c:pt>
                <c:pt idx="2944">
                  <c:v>26077.216515281936</c:v>
                </c:pt>
                <c:pt idx="2945">
                  <c:v>23637.90260502934</c:v>
                </c:pt>
                <c:pt idx="2946">
                  <c:v>23290.069485081782</c:v>
                </c:pt>
                <c:pt idx="2947">
                  <c:v>22517.81818833841</c:v>
                </c:pt>
                <c:pt idx="2948">
                  <c:v>24302.478828697571</c:v>
                </c:pt>
                <c:pt idx="2949">
                  <c:v>23316.431527622586</c:v>
                </c:pt>
                <c:pt idx="2950">
                  <c:v>19689.91431309202</c:v>
                </c:pt>
                <c:pt idx="2951">
                  <c:v>21373.529119530354</c:v>
                </c:pt>
                <c:pt idx="2952">
                  <c:v>21530.42096358251</c:v>
                </c:pt>
                <c:pt idx="2953">
                  <c:v>19968.495505232855</c:v>
                </c:pt>
                <c:pt idx="2954">
                  <c:v>20970.567106644736</c:v>
                </c:pt>
                <c:pt idx="2955">
                  <c:v>19740.812701235518</c:v>
                </c:pt>
                <c:pt idx="2956">
                  <c:v>21042.052162469401</c:v>
                </c:pt>
                <c:pt idx="2957">
                  <c:v>21550.803657141212</c:v>
                </c:pt>
                <c:pt idx="2958">
                  <c:v>22894.212960757137</c:v>
                </c:pt>
                <c:pt idx="2959">
                  <c:v>22671.803834601331</c:v>
                </c:pt>
                <c:pt idx="2960">
                  <c:v>23352.48788086975</c:v>
                </c:pt>
                <c:pt idx="2961">
                  <c:v>23722.283690792647</c:v>
                </c:pt>
                <c:pt idx="2962">
                  <c:v>24570.392351149949</c:v>
                </c:pt>
                <c:pt idx="2963">
                  <c:v>21068.371271945754</c:v>
                </c:pt>
                <c:pt idx="2964">
                  <c:v>22358.681702852638</c:v>
                </c:pt>
                <c:pt idx="2965">
                  <c:v>20799.422772295984</c:v>
                </c:pt>
                <c:pt idx="2966">
                  <c:v>21086.534326972996</c:v>
                </c:pt>
                <c:pt idx="2967">
                  <c:v>24034.298859356717</c:v>
                </c:pt>
                <c:pt idx="2968">
                  <c:v>24780.698015337923</c:v>
                </c:pt>
                <c:pt idx="2969">
                  <c:v>22652.932968086516</c:v>
                </c:pt>
                <c:pt idx="2970">
                  <c:v>23197.228814710059</c:v>
                </c:pt>
                <c:pt idx="2971">
                  <c:v>24523.008327968648</c:v>
                </c:pt>
                <c:pt idx="2972">
                  <c:v>21436.335162159459</c:v>
                </c:pt>
                <c:pt idx="2973">
                  <c:v>21730.860434105653</c:v>
                </c:pt>
                <c:pt idx="2974">
                  <c:v>21788.156080741959</c:v>
                </c:pt>
                <c:pt idx="2975">
                  <c:v>20984.822313843764</c:v>
                </c:pt>
                <c:pt idx="2976">
                  <c:v>20391.482603021988</c:v>
                </c:pt>
                <c:pt idx="2977">
                  <c:v>18970.59850332556</c:v>
                </c:pt>
                <c:pt idx="2978">
                  <c:v>19934.306700474477</c:v>
                </c:pt>
                <c:pt idx="2979">
                  <c:v>19417.854775034746</c:v>
                </c:pt>
                <c:pt idx="2980">
                  <c:v>20337.108430637385</c:v>
                </c:pt>
                <c:pt idx="2981">
                  <c:v>21639.013305956083</c:v>
                </c:pt>
                <c:pt idx="2982">
                  <c:v>23840.100192305115</c:v>
                </c:pt>
                <c:pt idx="2983">
                  <c:v>23119.833005873679</c:v>
                </c:pt>
                <c:pt idx="2984">
                  <c:v>24297.959721920644</c:v>
                </c:pt>
                <c:pt idx="2985">
                  <c:v>21565.563867500099</c:v>
                </c:pt>
                <c:pt idx="2986">
                  <c:v>21642.310726737229</c:v>
                </c:pt>
                <c:pt idx="2987">
                  <c:v>20880.837222563408</c:v>
                </c:pt>
                <c:pt idx="2988">
                  <c:v>23596.337527932243</c:v>
                </c:pt>
                <c:pt idx="2989">
                  <c:v>23002.511645702467</c:v>
                </c:pt>
                <c:pt idx="2990">
                  <c:v>23046.105075897955</c:v>
                </c:pt>
                <c:pt idx="2991">
                  <c:v>23447.676217489581</c:v>
                </c:pt>
                <c:pt idx="2992">
                  <c:v>23770.892182825846</c:v>
                </c:pt>
                <c:pt idx="2993">
                  <c:v>22466.949634220338</c:v>
                </c:pt>
                <c:pt idx="2994">
                  <c:v>23126.085174340144</c:v>
                </c:pt>
                <c:pt idx="2995">
                  <c:v>24328.141380820241</c:v>
                </c:pt>
                <c:pt idx="2996">
                  <c:v>23212.683585747149</c:v>
                </c:pt>
                <c:pt idx="2997">
                  <c:v>22520.832264232984</c:v>
                </c:pt>
                <c:pt idx="2998">
                  <c:v>21244.029313151434</c:v>
                </c:pt>
                <c:pt idx="2999">
                  <c:v>20419.059178998603</c:v>
                </c:pt>
                <c:pt idx="3000">
                  <c:v>21320.468485399579</c:v>
                </c:pt>
                <c:pt idx="3001">
                  <c:v>21787.897173234749</c:v>
                </c:pt>
                <c:pt idx="3002">
                  <c:v>19046.416364746387</c:v>
                </c:pt>
                <c:pt idx="3003">
                  <c:v>22066.574173667141</c:v>
                </c:pt>
                <c:pt idx="3004">
                  <c:v>20541.508796835071</c:v>
                </c:pt>
                <c:pt idx="3005">
                  <c:v>19362.137146360987</c:v>
                </c:pt>
                <c:pt idx="3006">
                  <c:v>22183.729806855601</c:v>
                </c:pt>
                <c:pt idx="3007">
                  <c:v>23054.267764070632</c:v>
                </c:pt>
                <c:pt idx="3008">
                  <c:v>24907.187149024125</c:v>
                </c:pt>
                <c:pt idx="3009">
                  <c:v>21382.213160127252</c:v>
                </c:pt>
                <c:pt idx="3010">
                  <c:v>22111.672290535607</c:v>
                </c:pt>
                <c:pt idx="3011">
                  <c:v>23854.308355961628</c:v>
                </c:pt>
                <c:pt idx="3012">
                  <c:v>23315.12059851121</c:v>
                </c:pt>
                <c:pt idx="3013">
                  <c:v>22994.279361031273</c:v>
                </c:pt>
                <c:pt idx="3014">
                  <c:v>21866.903838260318</c:v>
                </c:pt>
                <c:pt idx="3015">
                  <c:v>21450.212165303157</c:v>
                </c:pt>
                <c:pt idx="3016">
                  <c:v>23188.108315584777</c:v>
                </c:pt>
                <c:pt idx="3017">
                  <c:v>24061.819513576454</c:v>
                </c:pt>
                <c:pt idx="3018">
                  <c:v>23527.175366774551</c:v>
                </c:pt>
                <c:pt idx="3019">
                  <c:v>25371.511815533941</c:v>
                </c:pt>
                <c:pt idx="3020">
                  <c:v>21496.246745509045</c:v>
                </c:pt>
                <c:pt idx="3021">
                  <c:v>21547.656588654318</c:v>
                </c:pt>
                <c:pt idx="3022">
                  <c:v>21229.579726827891</c:v>
                </c:pt>
                <c:pt idx="3023">
                  <c:v>19665.649918050745</c:v>
                </c:pt>
                <c:pt idx="3024">
                  <c:v>19727.034838561434</c:v>
                </c:pt>
                <c:pt idx="3025">
                  <c:v>20412.86347873354</c:v>
                </c:pt>
                <c:pt idx="3026">
                  <c:v>19872.537287049203</c:v>
                </c:pt>
                <c:pt idx="3027">
                  <c:v>19756.626340012328</c:v>
                </c:pt>
                <c:pt idx="3028">
                  <c:v>21114.561852806393</c:v>
                </c:pt>
                <c:pt idx="3029">
                  <c:v>19615.796123175322</c:v>
                </c:pt>
                <c:pt idx="3030">
                  <c:v>22044.802564316728</c:v>
                </c:pt>
                <c:pt idx="3031">
                  <c:v>22146.228186338929</c:v>
                </c:pt>
                <c:pt idx="3032">
                  <c:v>22288.694921890303</c:v>
                </c:pt>
                <c:pt idx="3033">
                  <c:v>21969.547150851711</c:v>
                </c:pt>
                <c:pt idx="3034">
                  <c:v>23943.758228546292</c:v>
                </c:pt>
                <c:pt idx="3035">
                  <c:v>22818.608016275819</c:v>
                </c:pt>
                <c:pt idx="3036">
                  <c:v>22005.557822370032</c:v>
                </c:pt>
                <c:pt idx="3037">
                  <c:v>23336.884262371968</c:v>
                </c:pt>
                <c:pt idx="3038">
                  <c:v>21031.352638589291</c:v>
                </c:pt>
                <c:pt idx="3039">
                  <c:v>22413.473606569394</c:v>
                </c:pt>
                <c:pt idx="3040">
                  <c:v>23846.585892148611</c:v>
                </c:pt>
                <c:pt idx="3041">
                  <c:v>23858.963855141494</c:v>
                </c:pt>
                <c:pt idx="3042">
                  <c:v>24415.428966427029</c:v>
                </c:pt>
                <c:pt idx="3043">
                  <c:v>23323.471057300845</c:v>
                </c:pt>
                <c:pt idx="3044">
                  <c:v>21324.252028787898</c:v>
                </c:pt>
                <c:pt idx="3045">
                  <c:v>21009.154579591726</c:v>
                </c:pt>
                <c:pt idx="3046">
                  <c:v>22745.868479670407</c:v>
                </c:pt>
                <c:pt idx="3047">
                  <c:v>21953.216658125984</c:v>
                </c:pt>
                <c:pt idx="3048">
                  <c:v>20732.731901510851</c:v>
                </c:pt>
                <c:pt idx="3049">
                  <c:v>20979.699095927608</c:v>
                </c:pt>
                <c:pt idx="3050">
                  <c:v>20899.132991044673</c:v>
                </c:pt>
                <c:pt idx="3051">
                  <c:v>19509.309042724977</c:v>
                </c:pt>
                <c:pt idx="3052">
                  <c:v>21954.537290724544</c:v>
                </c:pt>
                <c:pt idx="3053">
                  <c:v>20617.747049709506</c:v>
                </c:pt>
                <c:pt idx="3054">
                  <c:v>19630.671002176292</c:v>
                </c:pt>
                <c:pt idx="3055">
                  <c:v>19703.566309950096</c:v>
                </c:pt>
                <c:pt idx="3056">
                  <c:v>24004.76493914242</c:v>
                </c:pt>
                <c:pt idx="3057">
                  <c:v>24499.171411706484</c:v>
                </c:pt>
                <c:pt idx="3058">
                  <c:v>24320.628446110142</c:v>
                </c:pt>
                <c:pt idx="3059">
                  <c:v>23517.824923780026</c:v>
                </c:pt>
                <c:pt idx="3060">
                  <c:v>22752.602226406856</c:v>
                </c:pt>
                <c:pt idx="3061">
                  <c:v>23865.950992990216</c:v>
                </c:pt>
                <c:pt idx="3062">
                  <c:v>22487.437631916066</c:v>
                </c:pt>
                <c:pt idx="3063">
                  <c:v>24005.93127682765</c:v>
                </c:pt>
                <c:pt idx="3064">
                  <c:v>24402.114828386228</c:v>
                </c:pt>
                <c:pt idx="3065">
                  <c:v>23437.947491838226</c:v>
                </c:pt>
                <c:pt idx="3066">
                  <c:v>22735.636137861209</c:v>
                </c:pt>
                <c:pt idx="3067">
                  <c:v>22849.100838167575</c:v>
                </c:pt>
                <c:pt idx="3068">
                  <c:v>24346.978210861394</c:v>
                </c:pt>
                <c:pt idx="3069">
                  <c:v>23403.114963559052</c:v>
                </c:pt>
                <c:pt idx="3070">
                  <c:v>20755.987742068519</c:v>
                </c:pt>
                <c:pt idx="3071">
                  <c:v>19337.708173177063</c:v>
                </c:pt>
                <c:pt idx="3072">
                  <c:v>18111.214949269859</c:v>
                </c:pt>
                <c:pt idx="3073">
                  <c:v>20856.93833097252</c:v>
                </c:pt>
                <c:pt idx="3074">
                  <c:v>18962.528800149601</c:v>
                </c:pt>
                <c:pt idx="3075">
                  <c:v>19515.567856161626</c:v>
                </c:pt>
                <c:pt idx="3076">
                  <c:v>19814.236850603495</c:v>
                </c:pt>
                <c:pt idx="3077">
                  <c:v>20010.07049890859</c:v>
                </c:pt>
                <c:pt idx="3078">
                  <c:v>20970.314047911816</c:v>
                </c:pt>
                <c:pt idx="3079">
                  <c:v>19768.929865214533</c:v>
                </c:pt>
                <c:pt idx="3080">
                  <c:v>20087.281907302589</c:v>
                </c:pt>
                <c:pt idx="3081">
                  <c:v>22035.540054407982</c:v>
                </c:pt>
                <c:pt idx="3082">
                  <c:v>20674.92956463022</c:v>
                </c:pt>
                <c:pt idx="3083">
                  <c:v>23508.300878359383</c:v>
                </c:pt>
                <c:pt idx="3084">
                  <c:v>22448.45447759375</c:v>
                </c:pt>
                <c:pt idx="3085">
                  <c:v>21318.445532926515</c:v>
                </c:pt>
                <c:pt idx="3086">
                  <c:v>22438.451718534863</c:v>
                </c:pt>
                <c:pt idx="3087">
                  <c:v>22935.446927193931</c:v>
                </c:pt>
                <c:pt idx="3088">
                  <c:v>24750.224498837466</c:v>
                </c:pt>
                <c:pt idx="3089">
                  <c:v>22745.314496185507</c:v>
                </c:pt>
                <c:pt idx="3090">
                  <c:v>23173.414267306671</c:v>
                </c:pt>
                <c:pt idx="3091">
                  <c:v>23154.389827272898</c:v>
                </c:pt>
                <c:pt idx="3092">
                  <c:v>21775.817938330918</c:v>
                </c:pt>
                <c:pt idx="3093">
                  <c:v>21095.30612726734</c:v>
                </c:pt>
                <c:pt idx="3094">
                  <c:v>21137.889480349662</c:v>
                </c:pt>
                <c:pt idx="3095">
                  <c:v>18736.292938983723</c:v>
                </c:pt>
                <c:pt idx="3096">
                  <c:v>19161.032840065662</c:v>
                </c:pt>
                <c:pt idx="3097">
                  <c:v>19436.401264239139</c:v>
                </c:pt>
                <c:pt idx="3098">
                  <c:v>18990.117709778431</c:v>
                </c:pt>
                <c:pt idx="3099">
                  <c:v>18758.177781240975</c:v>
                </c:pt>
                <c:pt idx="3100">
                  <c:v>19825.61213160658</c:v>
                </c:pt>
                <c:pt idx="3101">
                  <c:v>19920.750840023207</c:v>
                </c:pt>
                <c:pt idx="3102">
                  <c:v>21682.373601792358</c:v>
                </c:pt>
                <c:pt idx="3103">
                  <c:v>23099.441936207455</c:v>
                </c:pt>
                <c:pt idx="3104">
                  <c:v>24344.480631591305</c:v>
                </c:pt>
                <c:pt idx="3105">
                  <c:v>23350.211456288769</c:v>
                </c:pt>
                <c:pt idx="3106">
                  <c:v>23321.821975961382</c:v>
                </c:pt>
                <c:pt idx="3107">
                  <c:v>22883.876386043758</c:v>
                </c:pt>
                <c:pt idx="3108">
                  <c:v>21683.696098818782</c:v>
                </c:pt>
                <c:pt idx="3109">
                  <c:v>22385.192395703798</c:v>
                </c:pt>
                <c:pt idx="3110">
                  <c:v>23858.54573230349</c:v>
                </c:pt>
                <c:pt idx="3111">
                  <c:v>22978.359735475824</c:v>
                </c:pt>
                <c:pt idx="3112">
                  <c:v>22172.088576441336</c:v>
                </c:pt>
                <c:pt idx="3113">
                  <c:v>21753.902127431546</c:v>
                </c:pt>
                <c:pt idx="3114">
                  <c:v>23674.565643504098</c:v>
                </c:pt>
                <c:pt idx="3115">
                  <c:v>23448.188874819869</c:v>
                </c:pt>
                <c:pt idx="3116">
                  <c:v>23468.148842988641</c:v>
                </c:pt>
                <c:pt idx="3117">
                  <c:v>23453.958810438337</c:v>
                </c:pt>
                <c:pt idx="3118">
                  <c:v>19901.946735729281</c:v>
                </c:pt>
                <c:pt idx="3119">
                  <c:v>20219.491106683919</c:v>
                </c:pt>
                <c:pt idx="3120">
                  <c:v>21374.320712045403</c:v>
                </c:pt>
                <c:pt idx="3121">
                  <c:v>17874.969540089784</c:v>
                </c:pt>
                <c:pt idx="3122">
                  <c:v>19497.258732411956</c:v>
                </c:pt>
                <c:pt idx="3123">
                  <c:v>19583.782755895758</c:v>
                </c:pt>
                <c:pt idx="3124">
                  <c:v>19671.626475186931</c:v>
                </c:pt>
                <c:pt idx="3125">
                  <c:v>20103.409349165075</c:v>
                </c:pt>
                <c:pt idx="3126">
                  <c:v>21208.435500123134</c:v>
                </c:pt>
                <c:pt idx="3127">
                  <c:v>24384.984951973263</c:v>
                </c:pt>
                <c:pt idx="3128">
                  <c:v>23518.188453005234</c:v>
                </c:pt>
                <c:pt idx="3129">
                  <c:v>21864.924272530108</c:v>
                </c:pt>
                <c:pt idx="3130">
                  <c:v>22211.281524787777</c:v>
                </c:pt>
                <c:pt idx="3131">
                  <c:v>22926.244720434457</c:v>
                </c:pt>
                <c:pt idx="3132">
                  <c:v>21603.053332586402</c:v>
                </c:pt>
                <c:pt idx="3133">
                  <c:v>21837.024379283812</c:v>
                </c:pt>
                <c:pt idx="3134">
                  <c:v>20823.186326882973</c:v>
                </c:pt>
                <c:pt idx="3135">
                  <c:v>22571.204925323396</c:v>
                </c:pt>
                <c:pt idx="3136">
                  <c:v>23780.660602341795</c:v>
                </c:pt>
                <c:pt idx="3137">
                  <c:v>22459.108797129065</c:v>
                </c:pt>
                <c:pt idx="3138">
                  <c:v>22919.408243161408</c:v>
                </c:pt>
                <c:pt idx="3139">
                  <c:v>21582.625877689432</c:v>
                </c:pt>
                <c:pt idx="3140">
                  <c:v>23204.359356793451</c:v>
                </c:pt>
                <c:pt idx="3141">
                  <c:v>22631.356175438828</c:v>
                </c:pt>
                <c:pt idx="3142">
                  <c:v>20408.898938040595</c:v>
                </c:pt>
                <c:pt idx="3143">
                  <c:v>21168.583928370022</c:v>
                </c:pt>
                <c:pt idx="3144">
                  <c:v>20588.60177159572</c:v>
                </c:pt>
                <c:pt idx="3145">
                  <c:v>19932.472205055979</c:v>
                </c:pt>
                <c:pt idx="3146">
                  <c:v>18844.684337516366</c:v>
                </c:pt>
                <c:pt idx="3147">
                  <c:v>19851.373196163888</c:v>
                </c:pt>
                <c:pt idx="3148">
                  <c:v>19654.644076049401</c:v>
                </c:pt>
                <c:pt idx="3149">
                  <c:v>19395.353542788096</c:v>
                </c:pt>
                <c:pt idx="3150">
                  <c:v>20116.40818307548</c:v>
                </c:pt>
                <c:pt idx="3151">
                  <c:v>22351.791427005537</c:v>
                </c:pt>
                <c:pt idx="3152">
                  <c:v>22158.21426548075</c:v>
                </c:pt>
                <c:pt idx="3153">
                  <c:v>22445.084387289797</c:v>
                </c:pt>
                <c:pt idx="3154">
                  <c:v>20351.696111614725</c:v>
                </c:pt>
                <c:pt idx="3155">
                  <c:v>21958.575041128137</c:v>
                </c:pt>
                <c:pt idx="3156">
                  <c:v>23027.985138622469</c:v>
                </c:pt>
                <c:pt idx="3157">
                  <c:v>22606.285990234948</c:v>
                </c:pt>
                <c:pt idx="3158">
                  <c:v>21675.939554275046</c:v>
                </c:pt>
                <c:pt idx="3159">
                  <c:v>22530.363235546436</c:v>
                </c:pt>
                <c:pt idx="3160">
                  <c:v>22022.997838000349</c:v>
                </c:pt>
                <c:pt idx="3161">
                  <c:v>23649.539748693231</c:v>
                </c:pt>
                <c:pt idx="3162">
                  <c:v>21777.071502400187</c:v>
                </c:pt>
                <c:pt idx="3163">
                  <c:v>23792.885868287129</c:v>
                </c:pt>
                <c:pt idx="3164">
                  <c:v>24383.579953513767</c:v>
                </c:pt>
                <c:pt idx="3165">
                  <c:v>21437.914097093028</c:v>
                </c:pt>
                <c:pt idx="3166">
                  <c:v>20413.289507850302</c:v>
                </c:pt>
                <c:pt idx="3167">
                  <c:v>21017.828903903202</c:v>
                </c:pt>
                <c:pt idx="3168">
                  <c:v>18484.33406573303</c:v>
                </c:pt>
                <c:pt idx="3169">
                  <c:v>19189.883206740389</c:v>
                </c:pt>
                <c:pt idx="3170">
                  <c:v>19960.418270517705</c:v>
                </c:pt>
                <c:pt idx="3171">
                  <c:v>18516.336749322218</c:v>
                </c:pt>
                <c:pt idx="3172">
                  <c:v>19688.486122481343</c:v>
                </c:pt>
                <c:pt idx="3173">
                  <c:v>20292.10917421824</c:v>
                </c:pt>
                <c:pt idx="3174">
                  <c:v>21055.949417243024</c:v>
                </c:pt>
                <c:pt idx="3175">
                  <c:v>20269.27266374102</c:v>
                </c:pt>
                <c:pt idx="3176">
                  <c:v>21821.043080900487</c:v>
                </c:pt>
                <c:pt idx="3177">
                  <c:v>20628.502404488569</c:v>
                </c:pt>
                <c:pt idx="3178">
                  <c:v>22515.623063394236</c:v>
                </c:pt>
                <c:pt idx="3179">
                  <c:v>21085.040134191993</c:v>
                </c:pt>
                <c:pt idx="3180">
                  <c:v>20515.413092353312</c:v>
                </c:pt>
                <c:pt idx="3181">
                  <c:v>22310.816586432757</c:v>
                </c:pt>
                <c:pt idx="3182">
                  <c:v>22532.75959906026</c:v>
                </c:pt>
                <c:pt idx="3183">
                  <c:v>20850.597259456212</c:v>
                </c:pt>
                <c:pt idx="3184">
                  <c:v>22560.825856386225</c:v>
                </c:pt>
                <c:pt idx="3185">
                  <c:v>20769.824297302635</c:v>
                </c:pt>
                <c:pt idx="3186">
                  <c:v>22887.204571321399</c:v>
                </c:pt>
                <c:pt idx="3187">
                  <c:v>22665.938677664417</c:v>
                </c:pt>
                <c:pt idx="3188">
                  <c:v>22281.885230046424</c:v>
                </c:pt>
                <c:pt idx="3189">
                  <c:v>19802.714945876811</c:v>
                </c:pt>
                <c:pt idx="3190">
                  <c:v>19153.218312544523</c:v>
                </c:pt>
                <c:pt idx="3191">
                  <c:v>18979.113563051069</c:v>
                </c:pt>
                <c:pt idx="3192">
                  <c:v>20658.879014517046</c:v>
                </c:pt>
                <c:pt idx="3193">
                  <c:v>18255.674995605335</c:v>
                </c:pt>
                <c:pt idx="3194">
                  <c:v>18633.510954820777</c:v>
                </c:pt>
                <c:pt idx="3195">
                  <c:v>19043.891063221759</c:v>
                </c:pt>
                <c:pt idx="3196">
                  <c:v>17690.134049369015</c:v>
                </c:pt>
                <c:pt idx="3197">
                  <c:v>18735.142094088878</c:v>
                </c:pt>
                <c:pt idx="3198">
                  <c:v>21793.926005541787</c:v>
                </c:pt>
                <c:pt idx="3199">
                  <c:v>20770.07836285817</c:v>
                </c:pt>
                <c:pt idx="3200">
                  <c:v>21338.712253806912</c:v>
                </c:pt>
                <c:pt idx="3201">
                  <c:v>20906.187613098889</c:v>
                </c:pt>
                <c:pt idx="3202">
                  <c:v>21328.750445543337</c:v>
                </c:pt>
                <c:pt idx="3203">
                  <c:v>21113.787664114348</c:v>
                </c:pt>
                <c:pt idx="3204">
                  <c:v>21412.519341222622</c:v>
                </c:pt>
                <c:pt idx="3205">
                  <c:v>20089.820578950534</c:v>
                </c:pt>
                <c:pt idx="3206">
                  <c:v>21166.043317489381</c:v>
                </c:pt>
                <c:pt idx="3207">
                  <c:v>21262.23134356445</c:v>
                </c:pt>
                <c:pt idx="3208">
                  <c:v>21119.457801701854</c:v>
                </c:pt>
                <c:pt idx="3209">
                  <c:v>20283.583567757862</c:v>
                </c:pt>
                <c:pt idx="3210">
                  <c:v>23303.59314817929</c:v>
                </c:pt>
                <c:pt idx="3211">
                  <c:v>21085.273452324778</c:v>
                </c:pt>
                <c:pt idx="3212">
                  <c:v>20240.978398838946</c:v>
                </c:pt>
                <c:pt idx="3213">
                  <c:v>21815.43279841408</c:v>
                </c:pt>
                <c:pt idx="3214">
                  <c:v>20854.455277942987</c:v>
                </c:pt>
                <c:pt idx="3215">
                  <c:v>20853.374915439206</c:v>
                </c:pt>
                <c:pt idx="3216">
                  <c:v>19404.731077087166</c:v>
                </c:pt>
                <c:pt idx="3217">
                  <c:v>19701.080398222475</c:v>
                </c:pt>
                <c:pt idx="3218">
                  <c:v>19803.639647492731</c:v>
                </c:pt>
                <c:pt idx="3219">
                  <c:v>19008.94416183979</c:v>
                </c:pt>
                <c:pt idx="3220">
                  <c:v>19061.61774784368</c:v>
                </c:pt>
                <c:pt idx="3221">
                  <c:v>18492.559840051428</c:v>
                </c:pt>
                <c:pt idx="3222">
                  <c:v>20179.806344325934</c:v>
                </c:pt>
                <c:pt idx="3223">
                  <c:v>19221.292437776185</c:v>
                </c:pt>
                <c:pt idx="3224">
                  <c:v>19546.519230516744</c:v>
                </c:pt>
                <c:pt idx="3225">
                  <c:v>21264.565337491014</c:v>
                </c:pt>
                <c:pt idx="3226">
                  <c:v>20272.53146877791</c:v>
                </c:pt>
                <c:pt idx="3227">
                  <c:v>19588.347790083561</c:v>
                </c:pt>
                <c:pt idx="3228">
                  <c:v>21723.185037933839</c:v>
                </c:pt>
                <c:pt idx="3229">
                  <c:v>20470.432993441536</c:v>
                </c:pt>
                <c:pt idx="3230">
                  <c:v>20552.895041184369</c:v>
                </c:pt>
                <c:pt idx="3231">
                  <c:v>21231.494751681563</c:v>
                </c:pt>
                <c:pt idx="3232">
                  <c:v>22669.866801421937</c:v>
                </c:pt>
                <c:pt idx="3233">
                  <c:v>23171.85485230097</c:v>
                </c:pt>
                <c:pt idx="3234">
                  <c:v>22358.792497329938</c:v>
                </c:pt>
                <c:pt idx="3235">
                  <c:v>19915.989923709731</c:v>
                </c:pt>
                <c:pt idx="3236">
                  <c:v>20816.568413827052</c:v>
                </c:pt>
                <c:pt idx="3237">
                  <c:v>20442.633518743005</c:v>
                </c:pt>
                <c:pt idx="3238">
                  <c:v>18574.81290173962</c:v>
                </c:pt>
                <c:pt idx="3239">
                  <c:v>20867.897237111283</c:v>
                </c:pt>
                <c:pt idx="3240">
                  <c:v>19358.781668841657</c:v>
                </c:pt>
                <c:pt idx="3241">
                  <c:v>18650.833703481614</c:v>
                </c:pt>
                <c:pt idx="3242">
                  <c:v>17627.258915897241</c:v>
                </c:pt>
                <c:pt idx="3243">
                  <c:v>19053.038418886925</c:v>
                </c:pt>
                <c:pt idx="3244">
                  <c:v>19207.525505995884</c:v>
                </c:pt>
                <c:pt idx="3245">
                  <c:v>19602.404715956425</c:v>
                </c:pt>
                <c:pt idx="3246">
                  <c:v>19264.204685078639</c:v>
                </c:pt>
                <c:pt idx="3247">
                  <c:v>20340.860220676983</c:v>
                </c:pt>
                <c:pt idx="3248">
                  <c:v>19435.440991218213</c:v>
                </c:pt>
                <c:pt idx="3249">
                  <c:v>21033.544608548385</c:v>
                </c:pt>
                <c:pt idx="3250">
                  <c:v>19981.651295730022</c:v>
                </c:pt>
                <c:pt idx="3251">
                  <c:v>21899.982050342711</c:v>
                </c:pt>
                <c:pt idx="3252">
                  <c:v>19980.862251724058</c:v>
                </c:pt>
                <c:pt idx="3253">
                  <c:v>20292.675293766868</c:v>
                </c:pt>
                <c:pt idx="3254">
                  <c:v>22461.497919868321</c:v>
                </c:pt>
                <c:pt idx="3255">
                  <c:v>21138.259695236604</c:v>
                </c:pt>
                <c:pt idx="3256">
                  <c:v>23754.548151572795</c:v>
                </c:pt>
                <c:pt idx="3257">
                  <c:v>22879.137641646303</c:v>
                </c:pt>
                <c:pt idx="3258">
                  <c:v>21299.758112195541</c:v>
                </c:pt>
                <c:pt idx="3259">
                  <c:v>23459.031709655977</c:v>
                </c:pt>
                <c:pt idx="3260">
                  <c:v>20082.443905015298</c:v>
                </c:pt>
                <c:pt idx="3261">
                  <c:v>20139.179478314436</c:v>
                </c:pt>
                <c:pt idx="3262">
                  <c:v>21043.122735816811</c:v>
                </c:pt>
                <c:pt idx="3263">
                  <c:v>20516.676518296343</c:v>
                </c:pt>
                <c:pt idx="3264">
                  <c:v>17495.868517596977</c:v>
                </c:pt>
                <c:pt idx="3265">
                  <c:v>19289.458995465433</c:v>
                </c:pt>
                <c:pt idx="3266">
                  <c:v>18876.210515194969</c:v>
                </c:pt>
                <c:pt idx="3267">
                  <c:v>18479.738499760824</c:v>
                </c:pt>
                <c:pt idx="3268">
                  <c:v>19092.509888523415</c:v>
                </c:pt>
                <c:pt idx="3269">
                  <c:v>17882.829737885779</c:v>
                </c:pt>
                <c:pt idx="3270">
                  <c:v>19401.06751576894</c:v>
                </c:pt>
                <c:pt idx="3271">
                  <c:v>21817.518303039287</c:v>
                </c:pt>
                <c:pt idx="3272">
                  <c:v>22199.922765868705</c:v>
                </c:pt>
                <c:pt idx="3273">
                  <c:v>21697.664929148756</c:v>
                </c:pt>
                <c:pt idx="3274">
                  <c:v>22619.399527834463</c:v>
                </c:pt>
                <c:pt idx="3275">
                  <c:v>22063.43711800866</c:v>
                </c:pt>
                <c:pt idx="3276">
                  <c:v>20833.059713504168</c:v>
                </c:pt>
                <c:pt idx="3277">
                  <c:v>19992.341539766596</c:v>
                </c:pt>
                <c:pt idx="3278">
                  <c:v>21438.259794715239</c:v>
                </c:pt>
                <c:pt idx="3279">
                  <c:v>23516.065966880738</c:v>
                </c:pt>
                <c:pt idx="3280">
                  <c:v>22179.671240616539</c:v>
                </c:pt>
                <c:pt idx="3281">
                  <c:v>22588.585940456571</c:v>
                </c:pt>
                <c:pt idx="3282">
                  <c:v>22964.562813875313</c:v>
                </c:pt>
                <c:pt idx="3283">
                  <c:v>21283.942209980731</c:v>
                </c:pt>
                <c:pt idx="3284">
                  <c:v>21727.980642758081</c:v>
                </c:pt>
                <c:pt idx="3285">
                  <c:v>19451.23403170953</c:v>
                </c:pt>
                <c:pt idx="3286">
                  <c:v>19666.698809812329</c:v>
                </c:pt>
                <c:pt idx="3287">
                  <c:v>19033.178815094052</c:v>
                </c:pt>
                <c:pt idx="3288">
                  <c:v>20964.019913596963</c:v>
                </c:pt>
                <c:pt idx="3289">
                  <c:v>18792.179906753452</c:v>
                </c:pt>
                <c:pt idx="3290">
                  <c:v>18174.285978536736</c:v>
                </c:pt>
                <c:pt idx="3291">
                  <c:v>18735.730150801934</c:v>
                </c:pt>
                <c:pt idx="3292">
                  <c:v>19987.606824736969</c:v>
                </c:pt>
                <c:pt idx="3293">
                  <c:v>20396.362556617587</c:v>
                </c:pt>
                <c:pt idx="3294">
                  <c:v>22402.021940213031</c:v>
                </c:pt>
                <c:pt idx="3295">
                  <c:v>21574.511894438881</c:v>
                </c:pt>
                <c:pt idx="3296">
                  <c:v>20399.556941986812</c:v>
                </c:pt>
                <c:pt idx="3297">
                  <c:v>20517.487306358504</c:v>
                </c:pt>
                <c:pt idx="3298">
                  <c:v>20417.491345545488</c:v>
                </c:pt>
                <c:pt idx="3299">
                  <c:v>22037.041453684731</c:v>
                </c:pt>
                <c:pt idx="3300">
                  <c:v>20121.711930100286</c:v>
                </c:pt>
                <c:pt idx="3301">
                  <c:v>22840.994198451655</c:v>
                </c:pt>
                <c:pt idx="3302">
                  <c:v>22497.184468727453</c:v>
                </c:pt>
                <c:pt idx="3303">
                  <c:v>21745.224686437839</c:v>
                </c:pt>
                <c:pt idx="3304">
                  <c:v>22238.303381559093</c:v>
                </c:pt>
                <c:pt idx="3305">
                  <c:v>22712.42208504743</c:v>
                </c:pt>
                <c:pt idx="3306">
                  <c:v>21849.713832862944</c:v>
                </c:pt>
                <c:pt idx="3307">
                  <c:v>20861.328959243627</c:v>
                </c:pt>
                <c:pt idx="3308">
                  <c:v>21006.218567571555</c:v>
                </c:pt>
                <c:pt idx="3309">
                  <c:v>20489.355739761886</c:v>
                </c:pt>
                <c:pt idx="3310">
                  <c:v>19246.520462809451</c:v>
                </c:pt>
                <c:pt idx="3311">
                  <c:v>19938.734325339243</c:v>
                </c:pt>
                <c:pt idx="3312">
                  <c:v>19314.438583546704</c:v>
                </c:pt>
                <c:pt idx="3313">
                  <c:v>17617.434600530116</c:v>
                </c:pt>
                <c:pt idx="3314">
                  <c:v>17704.618414504315</c:v>
                </c:pt>
                <c:pt idx="3315">
                  <c:v>18596.165160762339</c:v>
                </c:pt>
                <c:pt idx="3316">
                  <c:v>18848.298227051208</c:v>
                </c:pt>
                <c:pt idx="3317">
                  <c:v>19252.864537277554</c:v>
                </c:pt>
                <c:pt idx="3318">
                  <c:v>21797.978198998222</c:v>
                </c:pt>
                <c:pt idx="3319">
                  <c:v>20702.148054438614</c:v>
                </c:pt>
                <c:pt idx="3320">
                  <c:v>23202.978376594729</c:v>
                </c:pt>
                <c:pt idx="3321">
                  <c:v>20415.89617028509</c:v>
                </c:pt>
                <c:pt idx="3322">
                  <c:v>22559.289421479374</c:v>
                </c:pt>
                <c:pt idx="3323">
                  <c:v>20572.441954530848</c:v>
                </c:pt>
                <c:pt idx="3324">
                  <c:v>20244.575947085665</c:v>
                </c:pt>
                <c:pt idx="3325">
                  <c:v>22040.088611897063</c:v>
                </c:pt>
                <c:pt idx="3326">
                  <c:v>21398.373291339587</c:v>
                </c:pt>
                <c:pt idx="3327">
                  <c:v>23399.203983181258</c:v>
                </c:pt>
                <c:pt idx="3328">
                  <c:v>20688.506026395335</c:v>
                </c:pt>
                <c:pt idx="3329">
                  <c:v>21474.461021296789</c:v>
                </c:pt>
                <c:pt idx="3330">
                  <c:v>23181.224276758046</c:v>
                </c:pt>
                <c:pt idx="3331">
                  <c:v>21527.43244312521</c:v>
                </c:pt>
                <c:pt idx="3332">
                  <c:v>22519.524598036249</c:v>
                </c:pt>
                <c:pt idx="3333">
                  <c:v>20412.273585740313</c:v>
                </c:pt>
                <c:pt idx="3334">
                  <c:v>21179.411895364603</c:v>
                </c:pt>
                <c:pt idx="3335">
                  <c:v>21066.37745272581</c:v>
                </c:pt>
                <c:pt idx="3336">
                  <c:v>19525.104373578248</c:v>
                </c:pt>
                <c:pt idx="3337">
                  <c:v>19683.712991872937</c:v>
                </c:pt>
                <c:pt idx="3338">
                  <c:v>17654.968618668659</c:v>
                </c:pt>
                <c:pt idx="3339">
                  <c:v>19487.661242385617</c:v>
                </c:pt>
                <c:pt idx="3340">
                  <c:v>18987.255695393338</c:v>
                </c:pt>
                <c:pt idx="3341">
                  <c:v>19790.283280532378</c:v>
                </c:pt>
                <c:pt idx="3342">
                  <c:v>20136.728152710934</c:v>
                </c:pt>
                <c:pt idx="3343">
                  <c:v>20392.074101675538</c:v>
                </c:pt>
                <c:pt idx="3344">
                  <c:v>21499.502459301679</c:v>
                </c:pt>
                <c:pt idx="3345">
                  <c:v>20925.264199698595</c:v>
                </c:pt>
                <c:pt idx="3346">
                  <c:v>21829.31142875379</c:v>
                </c:pt>
                <c:pt idx="3347">
                  <c:v>19397.410612124531</c:v>
                </c:pt>
                <c:pt idx="3348">
                  <c:v>20114.998473421972</c:v>
                </c:pt>
                <c:pt idx="3349">
                  <c:v>21201.53188542401</c:v>
                </c:pt>
                <c:pt idx="3350">
                  <c:v>19888.494449017562</c:v>
                </c:pt>
                <c:pt idx="3351">
                  <c:v>22062.230518196171</c:v>
                </c:pt>
                <c:pt idx="3352">
                  <c:v>22054.622945233928</c:v>
                </c:pt>
                <c:pt idx="3353">
                  <c:v>21748.969300628636</c:v>
                </c:pt>
                <c:pt idx="3354">
                  <c:v>20687.538630553365</c:v>
                </c:pt>
                <c:pt idx="3355">
                  <c:v>22500.603722268082</c:v>
                </c:pt>
                <c:pt idx="3356">
                  <c:v>20187.024134548148</c:v>
                </c:pt>
                <c:pt idx="3357">
                  <c:v>20628.358039369305</c:v>
                </c:pt>
                <c:pt idx="3358">
                  <c:v>20326.211317024208</c:v>
                </c:pt>
                <c:pt idx="3359">
                  <c:v>20464.689272712643</c:v>
                </c:pt>
                <c:pt idx="3360">
                  <c:v>19309.403884387379</c:v>
                </c:pt>
                <c:pt idx="3361">
                  <c:v>18882.098432622824</c:v>
                </c:pt>
                <c:pt idx="3362">
                  <c:v>19246.709092295256</c:v>
                </c:pt>
                <c:pt idx="3363">
                  <c:v>17945.166754633297</c:v>
                </c:pt>
                <c:pt idx="3364">
                  <c:v>17939.590322122305</c:v>
                </c:pt>
                <c:pt idx="3365">
                  <c:v>19627.934916450151</c:v>
                </c:pt>
                <c:pt idx="3366">
                  <c:v>20920.684158152464</c:v>
                </c:pt>
                <c:pt idx="3367">
                  <c:v>20849.198826667696</c:v>
                </c:pt>
                <c:pt idx="3368">
                  <c:v>20348.537528806661</c:v>
                </c:pt>
                <c:pt idx="3369">
                  <c:v>19994.030342885944</c:v>
                </c:pt>
                <c:pt idx="3370">
                  <c:v>19876.467187920189</c:v>
                </c:pt>
                <c:pt idx="3371">
                  <c:v>19387.261192096743</c:v>
                </c:pt>
                <c:pt idx="3372">
                  <c:v>22051.284325698394</c:v>
                </c:pt>
                <c:pt idx="3373">
                  <c:v>21793.708111445536</c:v>
                </c:pt>
                <c:pt idx="3374">
                  <c:v>21134.173374795664</c:v>
                </c:pt>
                <c:pt idx="3375">
                  <c:v>20009.475302331728</c:v>
                </c:pt>
                <c:pt idx="3376">
                  <c:v>21441.017971218094</c:v>
                </c:pt>
                <c:pt idx="3377">
                  <c:v>21555.029947898965</c:v>
                </c:pt>
                <c:pt idx="3378">
                  <c:v>20143.716362099669</c:v>
                </c:pt>
                <c:pt idx="3379">
                  <c:v>21368.73265045854</c:v>
                </c:pt>
                <c:pt idx="3380">
                  <c:v>20216.111205626225</c:v>
                </c:pt>
                <c:pt idx="3381">
                  <c:v>20013.448721751643</c:v>
                </c:pt>
                <c:pt idx="3382">
                  <c:v>19828.602177013392</c:v>
                </c:pt>
                <c:pt idx="3383">
                  <c:v>19644.716237057291</c:v>
                </c:pt>
                <c:pt idx="3384">
                  <c:v>18729.766621110037</c:v>
                </c:pt>
                <c:pt idx="3385">
                  <c:v>19039.59689914788</c:v>
                </c:pt>
                <c:pt idx="3386">
                  <c:v>18557.121216781048</c:v>
                </c:pt>
                <c:pt idx="3387">
                  <c:v>18540.095347196475</c:v>
                </c:pt>
                <c:pt idx="3388">
                  <c:v>18804.581196762159</c:v>
                </c:pt>
                <c:pt idx="3389">
                  <c:v>17869.367122959022</c:v>
                </c:pt>
                <c:pt idx="3390">
                  <c:v>18983.367959430485</c:v>
                </c:pt>
                <c:pt idx="3391">
                  <c:v>19714.238631846401</c:v>
                </c:pt>
                <c:pt idx="3392">
                  <c:v>19986.619432879568</c:v>
                </c:pt>
                <c:pt idx="3393">
                  <c:v>20513.903092883815</c:v>
                </c:pt>
                <c:pt idx="3394">
                  <c:v>21524.704570738908</c:v>
                </c:pt>
                <c:pt idx="3395">
                  <c:v>21008.098556923818</c:v>
                </c:pt>
                <c:pt idx="3396">
                  <c:v>19414.967581913515</c:v>
                </c:pt>
                <c:pt idx="3397">
                  <c:v>19546.929525805335</c:v>
                </c:pt>
                <c:pt idx="3398">
                  <c:v>20374.192621436392</c:v>
                </c:pt>
                <c:pt idx="3399">
                  <c:v>21886.597198495867</c:v>
                </c:pt>
                <c:pt idx="3400">
                  <c:v>21107.005942144839</c:v>
                </c:pt>
                <c:pt idx="3401">
                  <c:v>22889.574600936168</c:v>
                </c:pt>
                <c:pt idx="3402">
                  <c:v>20957.530302521885</c:v>
                </c:pt>
                <c:pt idx="3403">
                  <c:v>22346.255085347824</c:v>
                </c:pt>
                <c:pt idx="3404">
                  <c:v>21067.613645753885</c:v>
                </c:pt>
                <c:pt idx="3405">
                  <c:v>21121.894613194643</c:v>
                </c:pt>
                <c:pt idx="3406">
                  <c:v>20418.511865075197</c:v>
                </c:pt>
                <c:pt idx="3407">
                  <c:v>17840.950369703667</c:v>
                </c:pt>
                <c:pt idx="3408">
                  <c:v>17644.356937123135</c:v>
                </c:pt>
                <c:pt idx="3409">
                  <c:v>18297.97667390127</c:v>
                </c:pt>
                <c:pt idx="3410">
                  <c:v>19139.460499422108</c:v>
                </c:pt>
                <c:pt idx="3411">
                  <c:v>17631.100004836386</c:v>
                </c:pt>
                <c:pt idx="3412">
                  <c:v>17072.535590000174</c:v>
                </c:pt>
                <c:pt idx="3413">
                  <c:v>18760.241356083185</c:v>
                </c:pt>
                <c:pt idx="3414">
                  <c:v>19676.319542550045</c:v>
                </c:pt>
                <c:pt idx="3415">
                  <c:v>17834.078174942824</c:v>
                </c:pt>
                <c:pt idx="3416">
                  <c:v>19896.784630133665</c:v>
                </c:pt>
                <c:pt idx="3417">
                  <c:v>20131.121506603959</c:v>
                </c:pt>
                <c:pt idx="3418">
                  <c:v>21010.869951164786</c:v>
                </c:pt>
                <c:pt idx="3419">
                  <c:v>21280.273414014227</c:v>
                </c:pt>
                <c:pt idx="3420">
                  <c:v>19525.763648196586</c:v>
                </c:pt>
                <c:pt idx="3421">
                  <c:v>19389.786041837677</c:v>
                </c:pt>
                <c:pt idx="3422">
                  <c:v>22018.634558614129</c:v>
                </c:pt>
                <c:pt idx="3423">
                  <c:v>21021.267320257575</c:v>
                </c:pt>
                <c:pt idx="3424">
                  <c:v>24215.921490919456</c:v>
                </c:pt>
                <c:pt idx="3425">
                  <c:v>21926.656528031395</c:v>
                </c:pt>
                <c:pt idx="3426">
                  <c:v>22088.426484237345</c:v>
                </c:pt>
                <c:pt idx="3427">
                  <c:v>23362.311955447298</c:v>
                </c:pt>
                <c:pt idx="3428">
                  <c:v>20952.733914748296</c:v>
                </c:pt>
                <c:pt idx="3429">
                  <c:v>21099.964839882719</c:v>
                </c:pt>
                <c:pt idx="3430">
                  <c:v>19283.45284159622</c:v>
                </c:pt>
                <c:pt idx="3431">
                  <c:v>17913.283059170673</c:v>
                </c:pt>
                <c:pt idx="3432">
                  <c:v>18524.88401632788</c:v>
                </c:pt>
                <c:pt idx="3433">
                  <c:v>19003.996893635744</c:v>
                </c:pt>
                <c:pt idx="3434">
                  <c:v>17793.964807784854</c:v>
                </c:pt>
                <c:pt idx="3435">
                  <c:v>18286.361557716838</c:v>
                </c:pt>
                <c:pt idx="3436">
                  <c:v>18350.931625632111</c:v>
                </c:pt>
                <c:pt idx="3437">
                  <c:v>18678.317338267301</c:v>
                </c:pt>
                <c:pt idx="3438">
                  <c:v>20610.346578893274</c:v>
                </c:pt>
                <c:pt idx="3439">
                  <c:v>20939.354940557685</c:v>
                </c:pt>
                <c:pt idx="3440">
                  <c:v>19359.158919985966</c:v>
                </c:pt>
                <c:pt idx="3441">
                  <c:v>21017.280408276813</c:v>
                </c:pt>
                <c:pt idx="3442">
                  <c:v>20957.587533422276</c:v>
                </c:pt>
                <c:pt idx="3443">
                  <c:v>23090.269740135896</c:v>
                </c:pt>
                <c:pt idx="3444">
                  <c:v>22910.9245176207</c:v>
                </c:pt>
                <c:pt idx="3445">
                  <c:v>20855.17896101149</c:v>
                </c:pt>
                <c:pt idx="3446">
                  <c:v>21837.946055599929</c:v>
                </c:pt>
                <c:pt idx="3447">
                  <c:v>22667.935091292948</c:v>
                </c:pt>
                <c:pt idx="3448">
                  <c:v>22138.548632115471</c:v>
                </c:pt>
                <c:pt idx="3449">
                  <c:v>21673.514463279364</c:v>
                </c:pt>
                <c:pt idx="3450">
                  <c:v>22206.535243693415</c:v>
                </c:pt>
                <c:pt idx="3451">
                  <c:v>21305.913133746821</c:v>
                </c:pt>
                <c:pt idx="3452">
                  <c:v>20305.866611057412</c:v>
                </c:pt>
                <c:pt idx="3453">
                  <c:v>20063.754829248275</c:v>
                </c:pt>
                <c:pt idx="3454">
                  <c:v>18294.368757342509</c:v>
                </c:pt>
                <c:pt idx="3455">
                  <c:v>18363.602735853914</c:v>
                </c:pt>
                <c:pt idx="3456">
                  <c:v>18044.493682471661</c:v>
                </c:pt>
                <c:pt idx="3457">
                  <c:v>18605.588400328696</c:v>
                </c:pt>
                <c:pt idx="3458">
                  <c:v>17045.135253191442</c:v>
                </c:pt>
                <c:pt idx="3459">
                  <c:v>18246.674436010297</c:v>
                </c:pt>
                <c:pt idx="3460">
                  <c:v>18441.991852980151</c:v>
                </c:pt>
                <c:pt idx="3461">
                  <c:v>19928.285449262497</c:v>
                </c:pt>
                <c:pt idx="3462">
                  <c:v>20611.652516999344</c:v>
                </c:pt>
                <c:pt idx="3463">
                  <c:v>21597.547637207645</c:v>
                </c:pt>
                <c:pt idx="3464">
                  <c:v>20197.75906857978</c:v>
                </c:pt>
                <c:pt idx="3465">
                  <c:v>21184.427754627421</c:v>
                </c:pt>
                <c:pt idx="3466">
                  <c:v>22136.024032026075</c:v>
                </c:pt>
                <c:pt idx="3467">
                  <c:v>20894.225701249852</c:v>
                </c:pt>
                <c:pt idx="3468">
                  <c:v>20747.108640972365</c:v>
                </c:pt>
                <c:pt idx="3469">
                  <c:v>22604.803956424956</c:v>
                </c:pt>
                <c:pt idx="3470">
                  <c:v>20303.928436024707</c:v>
                </c:pt>
                <c:pt idx="3471">
                  <c:v>22969.036558054133</c:v>
                </c:pt>
                <c:pt idx="3472">
                  <c:v>24005.135790794135</c:v>
                </c:pt>
                <c:pt idx="3473">
                  <c:v>23522.159432464534</c:v>
                </c:pt>
                <c:pt idx="3474">
                  <c:v>21675.219826358563</c:v>
                </c:pt>
                <c:pt idx="3475">
                  <c:v>23010.062251726122</c:v>
                </c:pt>
                <c:pt idx="3476">
                  <c:v>20316.80762016846</c:v>
                </c:pt>
                <c:pt idx="3477">
                  <c:v>20211.392725694466</c:v>
                </c:pt>
                <c:pt idx="3478">
                  <c:v>20882.788557707983</c:v>
                </c:pt>
                <c:pt idx="3479">
                  <c:v>18994.308043224944</c:v>
                </c:pt>
                <c:pt idx="3480">
                  <c:v>18680.248517843665</c:v>
                </c:pt>
                <c:pt idx="3481">
                  <c:v>18691.076993379236</c:v>
                </c:pt>
                <c:pt idx="3482">
                  <c:v>17490.759663961282</c:v>
                </c:pt>
                <c:pt idx="3483">
                  <c:v>17255.260092487493</c:v>
                </c:pt>
                <c:pt idx="3484">
                  <c:v>18641.467864870479</c:v>
                </c:pt>
                <c:pt idx="3485">
                  <c:v>18353.535836913077</c:v>
                </c:pt>
                <c:pt idx="3486">
                  <c:v>20815.454118514361</c:v>
                </c:pt>
                <c:pt idx="3487">
                  <c:v>20944.68096959532</c:v>
                </c:pt>
                <c:pt idx="3488">
                  <c:v>21179.590371877814</c:v>
                </c:pt>
                <c:pt idx="3489">
                  <c:v>21185.360015896287</c:v>
                </c:pt>
                <c:pt idx="3490">
                  <c:v>20721.007382324391</c:v>
                </c:pt>
                <c:pt idx="3491">
                  <c:v>21656.98021905966</c:v>
                </c:pt>
                <c:pt idx="3492">
                  <c:v>20352.178934707787</c:v>
                </c:pt>
                <c:pt idx="3493">
                  <c:v>21219.553028411658</c:v>
                </c:pt>
                <c:pt idx="3494">
                  <c:v>21998.64133422992</c:v>
                </c:pt>
                <c:pt idx="3495">
                  <c:v>22146.615842505922</c:v>
                </c:pt>
                <c:pt idx="3496">
                  <c:v>22645.740045479633</c:v>
                </c:pt>
                <c:pt idx="3497">
                  <c:v>22275.762808603391</c:v>
                </c:pt>
                <c:pt idx="3498">
                  <c:v>22779.111766223014</c:v>
                </c:pt>
                <c:pt idx="3499">
                  <c:v>21651.427826640011</c:v>
                </c:pt>
                <c:pt idx="3500">
                  <c:v>22058.063813239794</c:v>
                </c:pt>
                <c:pt idx="3501">
                  <c:v>19694.280944044764</c:v>
                </c:pt>
                <c:pt idx="3502">
                  <c:v>20358.586314214746</c:v>
                </c:pt>
                <c:pt idx="3503">
                  <c:v>19250.993521695949</c:v>
                </c:pt>
                <c:pt idx="3504">
                  <c:v>18273.27506102603</c:v>
                </c:pt>
                <c:pt idx="3505">
                  <c:v>19267.288350315874</c:v>
                </c:pt>
                <c:pt idx="3506">
                  <c:v>17959.405780038534</c:v>
                </c:pt>
                <c:pt idx="3507">
                  <c:v>17526.65112414422</c:v>
                </c:pt>
                <c:pt idx="3508">
                  <c:v>16626.598460718382</c:v>
                </c:pt>
                <c:pt idx="3509">
                  <c:v>18958.77583752299</c:v>
                </c:pt>
                <c:pt idx="3510">
                  <c:v>20453.297243996742</c:v>
                </c:pt>
                <c:pt idx="3511">
                  <c:v>21028.843437144562</c:v>
                </c:pt>
                <c:pt idx="3512">
                  <c:v>20397.010565904478</c:v>
                </c:pt>
                <c:pt idx="3513">
                  <c:v>22053.533493883941</c:v>
                </c:pt>
                <c:pt idx="3514">
                  <c:v>20597.732967467724</c:v>
                </c:pt>
                <c:pt idx="3515">
                  <c:v>21564.47479713029</c:v>
                </c:pt>
                <c:pt idx="3516">
                  <c:v>21273.87122534652</c:v>
                </c:pt>
                <c:pt idx="3517">
                  <c:v>20288.990691508203</c:v>
                </c:pt>
                <c:pt idx="3518">
                  <c:v>20779.086182182906</c:v>
                </c:pt>
                <c:pt idx="3519">
                  <c:v>22274.520548847755</c:v>
                </c:pt>
                <c:pt idx="3520">
                  <c:v>21229.563653270026</c:v>
                </c:pt>
                <c:pt idx="3521">
                  <c:v>22512.234699538476</c:v>
                </c:pt>
                <c:pt idx="3522">
                  <c:v>23355.405783730082</c:v>
                </c:pt>
                <c:pt idx="3523">
                  <c:v>21595.485474743713</c:v>
                </c:pt>
                <c:pt idx="3524">
                  <c:v>20051.150528963459</c:v>
                </c:pt>
                <c:pt idx="3525">
                  <c:v>19268.220196393304</c:v>
                </c:pt>
                <c:pt idx="3526">
                  <c:v>19239.205628443367</c:v>
                </c:pt>
                <c:pt idx="3527">
                  <c:v>18739.550026016532</c:v>
                </c:pt>
                <c:pt idx="3528">
                  <c:v>18381.007699222471</c:v>
                </c:pt>
                <c:pt idx="3529">
                  <c:v>18941.907335220862</c:v>
                </c:pt>
                <c:pt idx="3530">
                  <c:v>16213.268923961043</c:v>
                </c:pt>
                <c:pt idx="3531">
                  <c:v>17769.821039075334</c:v>
                </c:pt>
                <c:pt idx="3532">
                  <c:v>17512.248303980268</c:v>
                </c:pt>
                <c:pt idx="3533">
                  <c:v>17607.231312716722</c:v>
                </c:pt>
                <c:pt idx="3534">
                  <c:v>20201.739841877996</c:v>
                </c:pt>
                <c:pt idx="3535">
                  <c:v>21986.854077149754</c:v>
                </c:pt>
                <c:pt idx="3536">
                  <c:v>19752.408767494166</c:v>
                </c:pt>
                <c:pt idx="3537">
                  <c:v>21763.685105381792</c:v>
                </c:pt>
                <c:pt idx="3538">
                  <c:v>20837.663934999458</c:v>
                </c:pt>
                <c:pt idx="3539">
                  <c:v>20783.69453469992</c:v>
                </c:pt>
                <c:pt idx="3540">
                  <c:v>20904.353224483784</c:v>
                </c:pt>
                <c:pt idx="3541">
                  <c:v>21761.393981997662</c:v>
                </c:pt>
                <c:pt idx="3542">
                  <c:v>20239.682954065494</c:v>
                </c:pt>
                <c:pt idx="3543">
                  <c:v>22890.979947392185</c:v>
                </c:pt>
                <c:pt idx="3544">
                  <c:v>21661.553494877662</c:v>
                </c:pt>
                <c:pt idx="3545">
                  <c:v>21601.868773340804</c:v>
                </c:pt>
                <c:pt idx="3546">
                  <c:v>20282.711392472538</c:v>
                </c:pt>
                <c:pt idx="3547">
                  <c:v>22240.361931225583</c:v>
                </c:pt>
                <c:pt idx="3548">
                  <c:v>21248.020955078693</c:v>
                </c:pt>
                <c:pt idx="3549">
                  <c:v>21070.462093720951</c:v>
                </c:pt>
                <c:pt idx="3550">
                  <c:v>20888.445889218532</c:v>
                </c:pt>
                <c:pt idx="3551">
                  <c:v>19283.510249794064</c:v>
                </c:pt>
                <c:pt idx="3552">
                  <c:v>17865.021413032991</c:v>
                </c:pt>
                <c:pt idx="3553">
                  <c:v>19436.46542086824</c:v>
                </c:pt>
                <c:pt idx="3554">
                  <c:v>20095.521705678741</c:v>
                </c:pt>
                <c:pt idx="3555">
                  <c:v>18998.998209374491</c:v>
                </c:pt>
                <c:pt idx="3556">
                  <c:v>17035.361856803578</c:v>
                </c:pt>
                <c:pt idx="3557">
                  <c:v>18216.626815778316</c:v>
                </c:pt>
                <c:pt idx="3558">
                  <c:v>19580.001211844879</c:v>
                </c:pt>
                <c:pt idx="3559">
                  <c:v>18137.819216009761</c:v>
                </c:pt>
                <c:pt idx="3560">
                  <c:v>21129.31380084288</c:v>
                </c:pt>
                <c:pt idx="3561">
                  <c:v>20694.775281397229</c:v>
                </c:pt>
                <c:pt idx="3562">
                  <c:v>21532.562474689457</c:v>
                </c:pt>
                <c:pt idx="3563">
                  <c:v>22954.375898636812</c:v>
                </c:pt>
                <c:pt idx="3564">
                  <c:v>22998.413678887515</c:v>
                </c:pt>
                <c:pt idx="3565">
                  <c:v>21803.441913523744</c:v>
                </c:pt>
                <c:pt idx="3566">
                  <c:v>22191.431703131515</c:v>
                </c:pt>
                <c:pt idx="3567">
                  <c:v>22808.364608564229</c:v>
                </c:pt>
                <c:pt idx="3568">
                  <c:v>22010.542881554084</c:v>
                </c:pt>
                <c:pt idx="3569">
                  <c:v>23458.440895686977</c:v>
                </c:pt>
                <c:pt idx="3570">
                  <c:v>21999.518944897216</c:v>
                </c:pt>
                <c:pt idx="3571">
                  <c:v>22897.789962022158</c:v>
                </c:pt>
                <c:pt idx="3572">
                  <c:v>21867.299336865155</c:v>
                </c:pt>
                <c:pt idx="3573">
                  <c:v>22825.752534058123</c:v>
                </c:pt>
                <c:pt idx="3574">
                  <c:v>18468.769073907399</c:v>
                </c:pt>
                <c:pt idx="3575">
                  <c:v>19501.081706861889</c:v>
                </c:pt>
                <c:pt idx="3576">
                  <c:v>17363.911747055074</c:v>
                </c:pt>
                <c:pt idx="3577">
                  <c:v>17250.058500142201</c:v>
                </c:pt>
                <c:pt idx="3578">
                  <c:v>17152.594574999879</c:v>
                </c:pt>
                <c:pt idx="3579">
                  <c:v>18229.158256004812</c:v>
                </c:pt>
                <c:pt idx="3580">
                  <c:v>18666.674007044261</c:v>
                </c:pt>
                <c:pt idx="3581">
                  <c:v>18350.68931098545</c:v>
                </c:pt>
                <c:pt idx="3582">
                  <c:v>20877.516216312753</c:v>
                </c:pt>
                <c:pt idx="3583">
                  <c:v>17929.410710732962</c:v>
                </c:pt>
                <c:pt idx="3584">
                  <c:v>19624.354776248681</c:v>
                </c:pt>
                <c:pt idx="3585">
                  <c:v>19794.008030232213</c:v>
                </c:pt>
                <c:pt idx="3586">
                  <c:v>22641.703206801059</c:v>
                </c:pt>
                <c:pt idx="3587">
                  <c:v>20686.940727870398</c:v>
                </c:pt>
                <c:pt idx="3588">
                  <c:v>22104.537406549818</c:v>
                </c:pt>
                <c:pt idx="3589">
                  <c:v>21522.359173921726</c:v>
                </c:pt>
                <c:pt idx="3590">
                  <c:v>22761.050628018802</c:v>
                </c:pt>
                <c:pt idx="3591">
                  <c:v>21836.473434852684</c:v>
                </c:pt>
                <c:pt idx="3592">
                  <c:v>21773.213582384455</c:v>
                </c:pt>
                <c:pt idx="3593">
                  <c:v>22740.61562376672</c:v>
                </c:pt>
                <c:pt idx="3594">
                  <c:v>20713.894119083463</c:v>
                </c:pt>
                <c:pt idx="3595">
                  <c:v>21292.637799977187</c:v>
                </c:pt>
                <c:pt idx="3596">
                  <c:v>21062.46663294945</c:v>
                </c:pt>
                <c:pt idx="3597">
                  <c:v>21108.230675085688</c:v>
                </c:pt>
                <c:pt idx="3598">
                  <c:v>19661.717632777083</c:v>
                </c:pt>
                <c:pt idx="3599">
                  <c:v>20331.172515626837</c:v>
                </c:pt>
                <c:pt idx="3600">
                  <c:v>18516.95645295706</c:v>
                </c:pt>
                <c:pt idx="3601">
                  <c:v>17977.707803804078</c:v>
                </c:pt>
                <c:pt idx="3602">
                  <c:v>19263.990068369483</c:v>
                </c:pt>
                <c:pt idx="3603">
                  <c:v>17908.271939912054</c:v>
                </c:pt>
                <c:pt idx="3604">
                  <c:v>19709.520847403764</c:v>
                </c:pt>
                <c:pt idx="3605">
                  <c:v>17672.21770580516</c:v>
                </c:pt>
                <c:pt idx="3606">
                  <c:v>19453.509341631623</c:v>
                </c:pt>
                <c:pt idx="3607">
                  <c:v>21796.973002672654</c:v>
                </c:pt>
                <c:pt idx="3608">
                  <c:v>21694.858965465904</c:v>
                </c:pt>
                <c:pt idx="3609">
                  <c:v>22075.092619222429</c:v>
                </c:pt>
                <c:pt idx="3610">
                  <c:v>22473.245327394099</c:v>
                </c:pt>
                <c:pt idx="3611">
                  <c:v>22826.407059364079</c:v>
                </c:pt>
                <c:pt idx="3612">
                  <c:v>22401.562795750157</c:v>
                </c:pt>
                <c:pt idx="3613">
                  <c:v>23321.811251669744</c:v>
                </c:pt>
                <c:pt idx="3614">
                  <c:v>23065.493997088786</c:v>
                </c:pt>
                <c:pt idx="3615">
                  <c:v>22512.231580352593</c:v>
                </c:pt>
                <c:pt idx="3616">
                  <c:v>24143.922037767072</c:v>
                </c:pt>
                <c:pt idx="3617">
                  <c:v>24485.534622992076</c:v>
                </c:pt>
                <c:pt idx="3618">
                  <c:v>23826.620899351496</c:v>
                </c:pt>
                <c:pt idx="3619">
                  <c:v>22077.020747233979</c:v>
                </c:pt>
                <c:pt idx="3620">
                  <c:v>22550.331430177303</c:v>
                </c:pt>
                <c:pt idx="3621">
                  <c:v>20200.987211238356</c:v>
                </c:pt>
                <c:pt idx="3622">
                  <c:v>19071.177475997254</c:v>
                </c:pt>
                <c:pt idx="3623">
                  <c:v>19063.670683283315</c:v>
                </c:pt>
                <c:pt idx="3624">
                  <c:v>18956.863386933739</c:v>
                </c:pt>
                <c:pt idx="3625">
                  <c:v>20042.248429067084</c:v>
                </c:pt>
                <c:pt idx="3626">
                  <c:v>18508.764554109584</c:v>
                </c:pt>
                <c:pt idx="3627">
                  <c:v>17799.615544199823</c:v>
                </c:pt>
                <c:pt idx="3628">
                  <c:v>19412.244089606076</c:v>
                </c:pt>
                <c:pt idx="3629">
                  <c:v>17406.104060182835</c:v>
                </c:pt>
                <c:pt idx="3630">
                  <c:v>21153.394911429161</c:v>
                </c:pt>
                <c:pt idx="3631">
                  <c:v>20820.448463149201</c:v>
                </c:pt>
                <c:pt idx="3632">
                  <c:v>20387.99584888935</c:v>
                </c:pt>
                <c:pt idx="3633">
                  <c:v>22650.871335637596</c:v>
                </c:pt>
                <c:pt idx="3634">
                  <c:v>23079.647706082222</c:v>
                </c:pt>
                <c:pt idx="3635">
                  <c:v>23522.747030646398</c:v>
                </c:pt>
                <c:pt idx="3636">
                  <c:v>23215.639994524849</c:v>
                </c:pt>
                <c:pt idx="3637">
                  <c:v>21253.77131150732</c:v>
                </c:pt>
                <c:pt idx="3638">
                  <c:v>22408.63714710471</c:v>
                </c:pt>
                <c:pt idx="3639">
                  <c:v>23716.099705489716</c:v>
                </c:pt>
                <c:pt idx="3640">
                  <c:v>22879.572222866547</c:v>
                </c:pt>
                <c:pt idx="3641">
                  <c:v>25676.144959553651</c:v>
                </c:pt>
                <c:pt idx="3642">
                  <c:v>23014.571131336685</c:v>
                </c:pt>
                <c:pt idx="3643">
                  <c:v>23110.673038465557</c:v>
                </c:pt>
                <c:pt idx="3644">
                  <c:v>23450.345884209157</c:v>
                </c:pt>
                <c:pt idx="3645">
                  <c:v>22791.877580626402</c:v>
                </c:pt>
                <c:pt idx="3646">
                  <c:v>20686.883880807516</c:v>
                </c:pt>
                <c:pt idx="3647">
                  <c:v>20239.266348462326</c:v>
                </c:pt>
                <c:pt idx="3648">
                  <c:v>19654.656226707652</c:v>
                </c:pt>
                <c:pt idx="3649">
                  <c:v>18986.220488376508</c:v>
                </c:pt>
                <c:pt idx="3650">
                  <c:v>17995.017960048739</c:v>
                </c:pt>
                <c:pt idx="3651">
                  <c:v>19631.382603307764</c:v>
                </c:pt>
                <c:pt idx="3652">
                  <c:v>19152.591527346489</c:v>
                </c:pt>
                <c:pt idx="3653">
                  <c:v>18676.175585770863</c:v>
                </c:pt>
                <c:pt idx="3654">
                  <c:v>20430.876631113137</c:v>
                </c:pt>
                <c:pt idx="3655">
                  <c:v>22184.412970509209</c:v>
                </c:pt>
                <c:pt idx="3656">
                  <c:v>22827.118327192646</c:v>
                </c:pt>
                <c:pt idx="3657">
                  <c:v>24344.830375823771</c:v>
                </c:pt>
                <c:pt idx="3658">
                  <c:v>23961.806190737978</c:v>
                </c:pt>
                <c:pt idx="3659">
                  <c:v>24201.52670798219</c:v>
                </c:pt>
                <c:pt idx="3660">
                  <c:v>22808.870521550405</c:v>
                </c:pt>
                <c:pt idx="3661">
                  <c:v>24392.960024958509</c:v>
                </c:pt>
                <c:pt idx="3662">
                  <c:v>21571.358479096307</c:v>
                </c:pt>
                <c:pt idx="3663">
                  <c:v>21703.295896933683</c:v>
                </c:pt>
                <c:pt idx="3664">
                  <c:v>24772.331771572091</c:v>
                </c:pt>
                <c:pt idx="3665">
                  <c:v>25815.459531985238</c:v>
                </c:pt>
                <c:pt idx="3666">
                  <c:v>22012.645301144683</c:v>
                </c:pt>
                <c:pt idx="3667">
                  <c:v>22815.803348426543</c:v>
                </c:pt>
                <c:pt idx="3668">
                  <c:v>22936.620937994321</c:v>
                </c:pt>
                <c:pt idx="3669">
                  <c:v>22969.145724558944</c:v>
                </c:pt>
                <c:pt idx="3670">
                  <c:v>22429.203402655752</c:v>
                </c:pt>
                <c:pt idx="3671">
                  <c:v>22385.993032819311</c:v>
                </c:pt>
                <c:pt idx="3672">
                  <c:v>19217.990769527416</c:v>
                </c:pt>
                <c:pt idx="3673">
                  <c:v>19820.420781594403</c:v>
                </c:pt>
                <c:pt idx="3674">
                  <c:v>18044.542181851801</c:v>
                </c:pt>
                <c:pt idx="3675">
                  <c:v>18808.422536705501</c:v>
                </c:pt>
                <c:pt idx="3676">
                  <c:v>19267.150313050643</c:v>
                </c:pt>
                <c:pt idx="3677">
                  <c:v>19612.38262687323</c:v>
                </c:pt>
                <c:pt idx="3678">
                  <c:v>18170.527517460447</c:v>
                </c:pt>
                <c:pt idx="3679">
                  <c:v>18743.9562879199</c:v>
                </c:pt>
                <c:pt idx="3680">
                  <c:v>18376.211379436194</c:v>
                </c:pt>
                <c:pt idx="3681">
                  <c:v>18744.747145608701</c:v>
                </c:pt>
                <c:pt idx="3682">
                  <c:v>19311.802025999259</c:v>
                </c:pt>
                <c:pt idx="3683">
                  <c:v>20177.278198113272</c:v>
                </c:pt>
                <c:pt idx="3684">
                  <c:v>21016.931670451959</c:v>
                </c:pt>
                <c:pt idx="3685">
                  <c:v>20054.955517153143</c:v>
                </c:pt>
                <c:pt idx="3686">
                  <c:v>20132.370316295084</c:v>
                </c:pt>
                <c:pt idx="3687">
                  <c:v>20995.080848785812</c:v>
                </c:pt>
                <c:pt idx="3688">
                  <c:v>21707.048185907282</c:v>
                </c:pt>
                <c:pt idx="3689">
                  <c:v>21369.183301422498</c:v>
                </c:pt>
                <c:pt idx="3690">
                  <c:v>21318.28278890418</c:v>
                </c:pt>
                <c:pt idx="3691">
                  <c:v>20347.912118672321</c:v>
                </c:pt>
                <c:pt idx="3692">
                  <c:v>20706.962299452218</c:v>
                </c:pt>
                <c:pt idx="3693">
                  <c:v>20728.391719842355</c:v>
                </c:pt>
                <c:pt idx="3694">
                  <c:v>19929.158609653652</c:v>
                </c:pt>
                <c:pt idx="3695">
                  <c:v>18278.877473939574</c:v>
                </c:pt>
                <c:pt idx="3696">
                  <c:v>19992.439718726622</c:v>
                </c:pt>
                <c:pt idx="3697">
                  <c:v>19333.86131695097</c:v>
                </c:pt>
                <c:pt idx="3698">
                  <c:v>19593.481145766404</c:v>
                </c:pt>
                <c:pt idx="3699">
                  <c:v>18806.397421389986</c:v>
                </c:pt>
                <c:pt idx="3700">
                  <c:v>18981.440763748389</c:v>
                </c:pt>
                <c:pt idx="3701">
                  <c:v>18115.687784182373</c:v>
                </c:pt>
                <c:pt idx="3702">
                  <c:v>17884.669612907823</c:v>
                </c:pt>
                <c:pt idx="3703">
                  <c:v>18625.606170218285</c:v>
                </c:pt>
                <c:pt idx="3704">
                  <c:v>20103.705149067282</c:v>
                </c:pt>
                <c:pt idx="3705">
                  <c:v>19144.659607802372</c:v>
                </c:pt>
                <c:pt idx="3706">
                  <c:v>21389.726747138368</c:v>
                </c:pt>
                <c:pt idx="3707">
                  <c:v>20395.759019282115</c:v>
                </c:pt>
                <c:pt idx="3708">
                  <c:v>21580.252226118962</c:v>
                </c:pt>
                <c:pt idx="3709">
                  <c:v>21257.13505507429</c:v>
                </c:pt>
                <c:pt idx="3710">
                  <c:v>21525.027524757083</c:v>
                </c:pt>
                <c:pt idx="3711">
                  <c:v>20426.803798589433</c:v>
                </c:pt>
                <c:pt idx="3712">
                  <c:v>21938.052603114797</c:v>
                </c:pt>
                <c:pt idx="3713">
                  <c:v>21861.779975697245</c:v>
                </c:pt>
                <c:pt idx="3714">
                  <c:v>21584.352409987521</c:v>
                </c:pt>
                <c:pt idx="3715">
                  <c:v>22774.633959120696</c:v>
                </c:pt>
                <c:pt idx="3716">
                  <c:v>22439.368448711324</c:v>
                </c:pt>
                <c:pt idx="3717">
                  <c:v>20410.354291925727</c:v>
                </c:pt>
                <c:pt idx="3718">
                  <c:v>21680.694624789539</c:v>
                </c:pt>
                <c:pt idx="3719">
                  <c:v>19011.297658384279</c:v>
                </c:pt>
                <c:pt idx="3720">
                  <c:v>18053.693970499684</c:v>
                </c:pt>
                <c:pt idx="3721">
                  <c:v>18699.848015824271</c:v>
                </c:pt>
                <c:pt idx="3722">
                  <c:v>17011.781895415304</c:v>
                </c:pt>
                <c:pt idx="3723">
                  <c:v>19246.201512013551</c:v>
                </c:pt>
                <c:pt idx="3724">
                  <c:v>17127.602370851731</c:v>
                </c:pt>
                <c:pt idx="3725">
                  <c:v>18716.202894853817</c:v>
                </c:pt>
                <c:pt idx="3726">
                  <c:v>17488.583323496783</c:v>
                </c:pt>
                <c:pt idx="3727">
                  <c:v>18185.021574675207</c:v>
                </c:pt>
                <c:pt idx="3728">
                  <c:v>20111.798342731428</c:v>
                </c:pt>
                <c:pt idx="3729">
                  <c:v>18839.401094373614</c:v>
                </c:pt>
                <c:pt idx="3730">
                  <c:v>21106.115516997674</c:v>
                </c:pt>
                <c:pt idx="3731">
                  <c:v>22989.066998077124</c:v>
                </c:pt>
                <c:pt idx="3732">
                  <c:v>21977.759149958703</c:v>
                </c:pt>
                <c:pt idx="3733">
                  <c:v>22500.052459318478</c:v>
                </c:pt>
                <c:pt idx="3734">
                  <c:v>22227.914021822515</c:v>
                </c:pt>
                <c:pt idx="3735">
                  <c:v>21201.205418491299</c:v>
                </c:pt>
                <c:pt idx="3736">
                  <c:v>20677.029735552394</c:v>
                </c:pt>
                <c:pt idx="3737">
                  <c:v>24709.996750794973</c:v>
                </c:pt>
                <c:pt idx="3738">
                  <c:v>22519.763076933094</c:v>
                </c:pt>
                <c:pt idx="3739">
                  <c:v>21702.968743594094</c:v>
                </c:pt>
                <c:pt idx="3740">
                  <c:v>22449.915711397494</c:v>
                </c:pt>
                <c:pt idx="3741">
                  <c:v>22523.557409546411</c:v>
                </c:pt>
                <c:pt idx="3742">
                  <c:v>18845.65305344166</c:v>
                </c:pt>
                <c:pt idx="3743">
                  <c:v>17186.352858465965</c:v>
                </c:pt>
                <c:pt idx="3744">
                  <c:v>17651.594170987333</c:v>
                </c:pt>
                <c:pt idx="3745">
                  <c:v>17543.04394900546</c:v>
                </c:pt>
                <c:pt idx="3746">
                  <c:v>17957.381395485147</c:v>
                </c:pt>
                <c:pt idx="3747">
                  <c:v>17967.844226222944</c:v>
                </c:pt>
                <c:pt idx="3748">
                  <c:v>18667.527990967355</c:v>
                </c:pt>
                <c:pt idx="3749">
                  <c:v>17784.514304678734</c:v>
                </c:pt>
                <c:pt idx="3750">
                  <c:v>18963.169602741356</c:v>
                </c:pt>
                <c:pt idx="3751">
                  <c:v>18237.896679663911</c:v>
                </c:pt>
                <c:pt idx="3752">
                  <c:v>18315.200503257864</c:v>
                </c:pt>
                <c:pt idx="3753">
                  <c:v>19162.746921232992</c:v>
                </c:pt>
                <c:pt idx="3754">
                  <c:v>20597.223983047039</c:v>
                </c:pt>
                <c:pt idx="3755">
                  <c:v>19780.209189310797</c:v>
                </c:pt>
                <c:pt idx="3756">
                  <c:v>21216.165438890956</c:v>
                </c:pt>
                <c:pt idx="3757">
                  <c:v>20709.665389116813</c:v>
                </c:pt>
                <c:pt idx="3758">
                  <c:v>21299.306807171844</c:v>
                </c:pt>
                <c:pt idx="3759">
                  <c:v>19947.09926428293</c:v>
                </c:pt>
                <c:pt idx="3760">
                  <c:v>21330.979282730677</c:v>
                </c:pt>
                <c:pt idx="3761">
                  <c:v>21258.85287792726</c:v>
                </c:pt>
                <c:pt idx="3762">
                  <c:v>20848.268769045611</c:v>
                </c:pt>
                <c:pt idx="3763">
                  <c:v>23144.094273761199</c:v>
                </c:pt>
                <c:pt idx="3764">
                  <c:v>20210.434911612934</c:v>
                </c:pt>
                <c:pt idx="3765">
                  <c:v>21180.880910253902</c:v>
                </c:pt>
                <c:pt idx="3766">
                  <c:v>18684.331632431513</c:v>
                </c:pt>
                <c:pt idx="3767">
                  <c:v>18964.287909644823</c:v>
                </c:pt>
                <c:pt idx="3768">
                  <c:v>18949.807271484347</c:v>
                </c:pt>
                <c:pt idx="3769">
                  <c:v>17137.419443632454</c:v>
                </c:pt>
                <c:pt idx="3770">
                  <c:v>18274.013943626003</c:v>
                </c:pt>
                <c:pt idx="3771">
                  <c:v>16699.086728578503</c:v>
                </c:pt>
                <c:pt idx="3772">
                  <c:v>17758.189592448907</c:v>
                </c:pt>
                <c:pt idx="3773">
                  <c:v>16979.585201544651</c:v>
                </c:pt>
                <c:pt idx="3774">
                  <c:v>18362.383493168185</c:v>
                </c:pt>
                <c:pt idx="3775">
                  <c:v>19720.987874912942</c:v>
                </c:pt>
                <c:pt idx="3776">
                  <c:v>19736.785771953175</c:v>
                </c:pt>
                <c:pt idx="3777">
                  <c:v>20280.712421079861</c:v>
                </c:pt>
                <c:pt idx="3778">
                  <c:v>22113.220963432639</c:v>
                </c:pt>
                <c:pt idx="3779">
                  <c:v>21615.081159745325</c:v>
                </c:pt>
                <c:pt idx="3780">
                  <c:v>21393.946137661984</c:v>
                </c:pt>
                <c:pt idx="3781">
                  <c:v>20611.020820246005</c:v>
                </c:pt>
                <c:pt idx="3782">
                  <c:v>21416.878219310056</c:v>
                </c:pt>
                <c:pt idx="3783">
                  <c:v>24807.613535033368</c:v>
                </c:pt>
                <c:pt idx="3784">
                  <c:v>23957.682647521375</c:v>
                </c:pt>
                <c:pt idx="3785">
                  <c:v>24109.653497860392</c:v>
                </c:pt>
                <c:pt idx="3786">
                  <c:v>24087.031605223099</c:v>
                </c:pt>
                <c:pt idx="3787">
                  <c:v>22278.84948883668</c:v>
                </c:pt>
                <c:pt idx="3788">
                  <c:v>21822.353430542174</c:v>
                </c:pt>
                <c:pt idx="3789">
                  <c:v>21991.148557034423</c:v>
                </c:pt>
                <c:pt idx="3790">
                  <c:v>20628.282317156703</c:v>
                </c:pt>
                <c:pt idx="3791">
                  <c:v>20191.26609380449</c:v>
                </c:pt>
                <c:pt idx="3792">
                  <c:v>18752.329959369203</c:v>
                </c:pt>
                <c:pt idx="3793">
                  <c:v>18221.577981516002</c:v>
                </c:pt>
                <c:pt idx="3794">
                  <c:v>17897.663475884707</c:v>
                </c:pt>
                <c:pt idx="3795">
                  <c:v>20065.684249048361</c:v>
                </c:pt>
                <c:pt idx="3796">
                  <c:v>18909.477587742749</c:v>
                </c:pt>
                <c:pt idx="3797">
                  <c:v>19370.592808922327</c:v>
                </c:pt>
                <c:pt idx="3798">
                  <c:v>20682.913307466002</c:v>
                </c:pt>
                <c:pt idx="3799">
                  <c:v>21029.527146798111</c:v>
                </c:pt>
                <c:pt idx="3800">
                  <c:v>21853.538285804076</c:v>
                </c:pt>
                <c:pt idx="3801">
                  <c:v>20863.805691907099</c:v>
                </c:pt>
                <c:pt idx="3802">
                  <c:v>22755.122587042693</c:v>
                </c:pt>
                <c:pt idx="3803">
                  <c:v>23969.219062208649</c:v>
                </c:pt>
                <c:pt idx="3804">
                  <c:v>22794.487547054257</c:v>
                </c:pt>
                <c:pt idx="3805">
                  <c:v>21990.061477471616</c:v>
                </c:pt>
                <c:pt idx="3806">
                  <c:v>23360.483569013773</c:v>
                </c:pt>
                <c:pt idx="3807">
                  <c:v>24752.555967995515</c:v>
                </c:pt>
                <c:pt idx="3808">
                  <c:v>25373.030686732101</c:v>
                </c:pt>
                <c:pt idx="3809">
                  <c:v>24616.521577390497</c:v>
                </c:pt>
                <c:pt idx="3810">
                  <c:v>22516.171914183265</c:v>
                </c:pt>
                <c:pt idx="3811">
                  <c:v>22830.90382915362</c:v>
                </c:pt>
                <c:pt idx="3812">
                  <c:v>21088.507032365269</c:v>
                </c:pt>
                <c:pt idx="3813">
                  <c:v>21042.344359204595</c:v>
                </c:pt>
                <c:pt idx="3814">
                  <c:v>19395.473111973999</c:v>
                </c:pt>
                <c:pt idx="3815">
                  <c:v>19587.71377477641</c:v>
                </c:pt>
                <c:pt idx="3816">
                  <c:v>21191.201194973171</c:v>
                </c:pt>
                <c:pt idx="3817">
                  <c:v>18926.474436883174</c:v>
                </c:pt>
                <c:pt idx="3818">
                  <c:v>19737.986148119875</c:v>
                </c:pt>
                <c:pt idx="3819">
                  <c:v>18120.924210554615</c:v>
                </c:pt>
                <c:pt idx="3820">
                  <c:v>19476.53168074066</c:v>
                </c:pt>
                <c:pt idx="3821">
                  <c:v>18832.695396618179</c:v>
                </c:pt>
                <c:pt idx="3822">
                  <c:v>18930.893464203298</c:v>
                </c:pt>
                <c:pt idx="3823">
                  <c:v>19193.773360567859</c:v>
                </c:pt>
                <c:pt idx="3824">
                  <c:v>20986.690516339531</c:v>
                </c:pt>
                <c:pt idx="3825">
                  <c:v>20625.903879676964</c:v>
                </c:pt>
                <c:pt idx="3826">
                  <c:v>19492.855188583486</c:v>
                </c:pt>
                <c:pt idx="3827">
                  <c:v>19956.323829157613</c:v>
                </c:pt>
                <c:pt idx="3828">
                  <c:v>19500.29753892131</c:v>
                </c:pt>
                <c:pt idx="3829">
                  <c:v>19647.95914233931</c:v>
                </c:pt>
                <c:pt idx="3830">
                  <c:v>19704.954759364682</c:v>
                </c:pt>
                <c:pt idx="3831">
                  <c:v>22093.961961601577</c:v>
                </c:pt>
                <c:pt idx="3832">
                  <c:v>20927.3494532037</c:v>
                </c:pt>
                <c:pt idx="3833">
                  <c:v>22817.810011843048</c:v>
                </c:pt>
                <c:pt idx="3834">
                  <c:v>21913.766845967046</c:v>
                </c:pt>
                <c:pt idx="3835">
                  <c:v>21922.318306333971</c:v>
                </c:pt>
                <c:pt idx="3836">
                  <c:v>22568.893500038845</c:v>
                </c:pt>
                <c:pt idx="3837">
                  <c:v>21424.241435835997</c:v>
                </c:pt>
                <c:pt idx="3838">
                  <c:v>20105.111946191682</c:v>
                </c:pt>
                <c:pt idx="3839">
                  <c:v>20119.647384378171</c:v>
                </c:pt>
                <c:pt idx="3840">
                  <c:v>20031.430336243491</c:v>
                </c:pt>
                <c:pt idx="3841">
                  <c:v>19432.072017811039</c:v>
                </c:pt>
                <c:pt idx="3842">
                  <c:v>19589.493000308954</c:v>
                </c:pt>
                <c:pt idx="3843">
                  <c:v>20010.342863995971</c:v>
                </c:pt>
                <c:pt idx="3844">
                  <c:v>20113.7117212464</c:v>
                </c:pt>
                <c:pt idx="3845">
                  <c:v>21738.702571639224</c:v>
                </c:pt>
                <c:pt idx="3846">
                  <c:v>21589.597558856171</c:v>
                </c:pt>
                <c:pt idx="3847">
                  <c:v>20683.549288209553</c:v>
                </c:pt>
                <c:pt idx="3848">
                  <c:v>22288.108542724272</c:v>
                </c:pt>
                <c:pt idx="3849">
                  <c:v>22794.179401580201</c:v>
                </c:pt>
                <c:pt idx="3850">
                  <c:v>24100.810756531155</c:v>
                </c:pt>
                <c:pt idx="3851">
                  <c:v>23330.951131387596</c:v>
                </c:pt>
                <c:pt idx="3852">
                  <c:v>24168.755456631912</c:v>
                </c:pt>
                <c:pt idx="3853">
                  <c:v>21860.861475106907</c:v>
                </c:pt>
                <c:pt idx="3854">
                  <c:v>21079.094315469938</c:v>
                </c:pt>
                <c:pt idx="3855">
                  <c:v>23758.714776096982</c:v>
                </c:pt>
                <c:pt idx="3856">
                  <c:v>24322.71677776656</c:v>
                </c:pt>
                <c:pt idx="3857">
                  <c:v>25250.379888597803</c:v>
                </c:pt>
                <c:pt idx="3858">
                  <c:v>24209.530991759479</c:v>
                </c:pt>
                <c:pt idx="3859">
                  <c:v>23529.796051517016</c:v>
                </c:pt>
                <c:pt idx="3860">
                  <c:v>23010.851413855788</c:v>
                </c:pt>
                <c:pt idx="3861">
                  <c:v>23756.253471185235</c:v>
                </c:pt>
                <c:pt idx="3862">
                  <c:v>21263.441407362945</c:v>
                </c:pt>
                <c:pt idx="3863">
                  <c:v>21490.791725982617</c:v>
                </c:pt>
                <c:pt idx="3864">
                  <c:v>22289.564600975096</c:v>
                </c:pt>
                <c:pt idx="3865">
                  <c:v>18552.607584389123</c:v>
                </c:pt>
                <c:pt idx="3866">
                  <c:v>21291.501354416574</c:v>
                </c:pt>
                <c:pt idx="3867">
                  <c:v>20500.068007241021</c:v>
                </c:pt>
                <c:pt idx="3868">
                  <c:v>18775.911750125579</c:v>
                </c:pt>
                <c:pt idx="3869">
                  <c:v>19396.665740638251</c:v>
                </c:pt>
                <c:pt idx="3870">
                  <c:v>19239.485678911347</c:v>
                </c:pt>
                <c:pt idx="3871">
                  <c:v>21812.164637979902</c:v>
                </c:pt>
                <c:pt idx="3872">
                  <c:v>20911.747831593664</c:v>
                </c:pt>
                <c:pt idx="3873">
                  <c:v>22350.764433563869</c:v>
                </c:pt>
                <c:pt idx="3874">
                  <c:v>25907.705648356408</c:v>
                </c:pt>
                <c:pt idx="3875">
                  <c:v>24014.103269783292</c:v>
                </c:pt>
                <c:pt idx="3876">
                  <c:v>22555.007450854679</c:v>
                </c:pt>
                <c:pt idx="3877">
                  <c:v>21830.938359247128</c:v>
                </c:pt>
                <c:pt idx="3878">
                  <c:v>25022.99142579113</c:v>
                </c:pt>
                <c:pt idx="3879">
                  <c:v>24502.416566513126</c:v>
                </c:pt>
                <c:pt idx="3880">
                  <c:v>25571.868292727748</c:v>
                </c:pt>
                <c:pt idx="3881">
                  <c:v>23653.553808991011</c:v>
                </c:pt>
                <c:pt idx="3882">
                  <c:v>22397.795133191928</c:v>
                </c:pt>
                <c:pt idx="3883">
                  <c:v>22998.184596552434</c:v>
                </c:pt>
                <c:pt idx="3884">
                  <c:v>23138.055528354405</c:v>
                </c:pt>
                <c:pt idx="3885">
                  <c:v>22964.19207540189</c:v>
                </c:pt>
                <c:pt idx="3886">
                  <c:v>22719.366605745239</c:v>
                </c:pt>
                <c:pt idx="3887">
                  <c:v>22018.589199354647</c:v>
                </c:pt>
                <c:pt idx="3888">
                  <c:v>20444.823367526293</c:v>
                </c:pt>
                <c:pt idx="3889">
                  <c:v>20635.897382273666</c:v>
                </c:pt>
                <c:pt idx="3890">
                  <c:v>18294.347063683988</c:v>
                </c:pt>
                <c:pt idx="3891">
                  <c:v>20429.929058352525</c:v>
                </c:pt>
                <c:pt idx="3892">
                  <c:v>20134.423056377902</c:v>
                </c:pt>
                <c:pt idx="3893">
                  <c:v>19482.981988717092</c:v>
                </c:pt>
                <c:pt idx="3894">
                  <c:v>18163.301071884878</c:v>
                </c:pt>
                <c:pt idx="3895">
                  <c:v>19939.623232081598</c:v>
                </c:pt>
                <c:pt idx="3896">
                  <c:v>20304.693670659806</c:v>
                </c:pt>
                <c:pt idx="3897">
                  <c:v>21424.201113981937</c:v>
                </c:pt>
                <c:pt idx="3898">
                  <c:v>22208.957954488862</c:v>
                </c:pt>
                <c:pt idx="3899">
                  <c:v>20839.888001584412</c:v>
                </c:pt>
                <c:pt idx="3900">
                  <c:v>23474.908813639537</c:v>
                </c:pt>
                <c:pt idx="3901">
                  <c:v>22364.170293190193</c:v>
                </c:pt>
                <c:pt idx="3902">
                  <c:v>23153.986631163923</c:v>
                </c:pt>
                <c:pt idx="3903">
                  <c:v>22784.969820798466</c:v>
                </c:pt>
                <c:pt idx="3904">
                  <c:v>22099.533808923115</c:v>
                </c:pt>
                <c:pt idx="3905">
                  <c:v>23571.625342046576</c:v>
                </c:pt>
                <c:pt idx="3906">
                  <c:v>21759.706573291576</c:v>
                </c:pt>
                <c:pt idx="3907">
                  <c:v>23488.79533020181</c:v>
                </c:pt>
                <c:pt idx="3908">
                  <c:v>22910.248216172993</c:v>
                </c:pt>
                <c:pt idx="3909">
                  <c:v>21430.080308940276</c:v>
                </c:pt>
                <c:pt idx="3910">
                  <c:v>20234.044886990294</c:v>
                </c:pt>
                <c:pt idx="3911">
                  <c:v>19054.45102407191</c:v>
                </c:pt>
                <c:pt idx="3912">
                  <c:v>17146.664864324459</c:v>
                </c:pt>
                <c:pt idx="3913">
                  <c:v>19314.41685752953</c:v>
                </c:pt>
                <c:pt idx="3914">
                  <c:v>17408.734051292067</c:v>
                </c:pt>
                <c:pt idx="3915">
                  <c:v>17944.880817163492</c:v>
                </c:pt>
                <c:pt idx="3916">
                  <c:v>18633.04608797222</c:v>
                </c:pt>
                <c:pt idx="3917">
                  <c:v>18568.933438675103</c:v>
                </c:pt>
                <c:pt idx="3918">
                  <c:v>17908.933917044251</c:v>
                </c:pt>
                <c:pt idx="3919">
                  <c:v>20279.123392760404</c:v>
                </c:pt>
                <c:pt idx="3920">
                  <c:v>20729.126381677001</c:v>
                </c:pt>
                <c:pt idx="3921">
                  <c:v>21475.779924531773</c:v>
                </c:pt>
                <c:pt idx="3922">
                  <c:v>21434.121009716939</c:v>
                </c:pt>
                <c:pt idx="3923">
                  <c:v>20792.020013643298</c:v>
                </c:pt>
                <c:pt idx="3924">
                  <c:v>21088.458016993063</c:v>
                </c:pt>
                <c:pt idx="3925">
                  <c:v>21076.258003959781</c:v>
                </c:pt>
                <c:pt idx="3926">
                  <c:v>21185.021873050013</c:v>
                </c:pt>
                <c:pt idx="3927">
                  <c:v>20179.503654661177</c:v>
                </c:pt>
                <c:pt idx="3928">
                  <c:v>22187.001899078368</c:v>
                </c:pt>
                <c:pt idx="3929">
                  <c:v>22389.183078227779</c:v>
                </c:pt>
                <c:pt idx="3930">
                  <c:v>23220.773010034431</c:v>
                </c:pt>
                <c:pt idx="3931">
                  <c:v>21705.280219565811</c:v>
                </c:pt>
                <c:pt idx="3932">
                  <c:v>22269.446756907964</c:v>
                </c:pt>
                <c:pt idx="3933">
                  <c:v>19666.573004290229</c:v>
                </c:pt>
                <c:pt idx="3934">
                  <c:v>18489.509837837893</c:v>
                </c:pt>
                <c:pt idx="3935">
                  <c:v>18402.289650933708</c:v>
                </c:pt>
                <c:pt idx="3936">
                  <c:v>18897.04761768127</c:v>
                </c:pt>
                <c:pt idx="3937">
                  <c:v>19237.108638876547</c:v>
                </c:pt>
                <c:pt idx="3938">
                  <c:v>18633.110020405988</c:v>
                </c:pt>
                <c:pt idx="3939">
                  <c:v>18691.689897894579</c:v>
                </c:pt>
                <c:pt idx="3940">
                  <c:v>17847.063326694275</c:v>
                </c:pt>
                <c:pt idx="3941">
                  <c:v>19487.771326754209</c:v>
                </c:pt>
                <c:pt idx="3942">
                  <c:v>20145.163025891976</c:v>
                </c:pt>
                <c:pt idx="3943">
                  <c:v>21576.743383510511</c:v>
                </c:pt>
                <c:pt idx="3944">
                  <c:v>22828.373667300584</c:v>
                </c:pt>
                <c:pt idx="3945">
                  <c:v>22740.019292207438</c:v>
                </c:pt>
                <c:pt idx="3946">
                  <c:v>24212.41620912607</c:v>
                </c:pt>
                <c:pt idx="3947">
                  <c:v>22951.39747777873</c:v>
                </c:pt>
                <c:pt idx="3948">
                  <c:v>23159.975319797515</c:v>
                </c:pt>
                <c:pt idx="3949">
                  <c:v>21216.479642649843</c:v>
                </c:pt>
                <c:pt idx="3950">
                  <c:v>24276.135353765159</c:v>
                </c:pt>
                <c:pt idx="3951">
                  <c:v>22541.77056658726</c:v>
                </c:pt>
                <c:pt idx="3952">
                  <c:v>22097.294659010691</c:v>
                </c:pt>
                <c:pt idx="3953">
                  <c:v>23224.764718312868</c:v>
                </c:pt>
                <c:pt idx="3954">
                  <c:v>24508.181368189344</c:v>
                </c:pt>
                <c:pt idx="3955">
                  <c:v>23833.025331001161</c:v>
                </c:pt>
                <c:pt idx="3956">
                  <c:v>22428.950649107584</c:v>
                </c:pt>
                <c:pt idx="3957">
                  <c:v>22190.842121552694</c:v>
                </c:pt>
                <c:pt idx="3958">
                  <c:v>20300.390863399192</c:v>
                </c:pt>
                <c:pt idx="3959">
                  <c:v>21203.123277164483</c:v>
                </c:pt>
                <c:pt idx="3960">
                  <c:v>18521.534108376472</c:v>
                </c:pt>
                <c:pt idx="3961">
                  <c:v>18491.092121904236</c:v>
                </c:pt>
                <c:pt idx="3962">
                  <c:v>16800.899778010295</c:v>
                </c:pt>
                <c:pt idx="3963">
                  <c:v>17885.659091048165</c:v>
                </c:pt>
                <c:pt idx="3964">
                  <c:v>18862.856493018091</c:v>
                </c:pt>
                <c:pt idx="3965">
                  <c:v>19717.195342186722</c:v>
                </c:pt>
                <c:pt idx="3966">
                  <c:v>20074.751253868228</c:v>
                </c:pt>
                <c:pt idx="3967">
                  <c:v>21334.976523700057</c:v>
                </c:pt>
                <c:pt idx="3968">
                  <c:v>21824.509435284177</c:v>
                </c:pt>
                <c:pt idx="3969">
                  <c:v>21980.931829846417</c:v>
                </c:pt>
                <c:pt idx="3970">
                  <c:v>23214.420397616232</c:v>
                </c:pt>
                <c:pt idx="3971">
                  <c:v>22250.328228325656</c:v>
                </c:pt>
                <c:pt idx="3972">
                  <c:v>22299.706246835576</c:v>
                </c:pt>
                <c:pt idx="3973">
                  <c:v>21002.539806771776</c:v>
                </c:pt>
                <c:pt idx="3974">
                  <c:v>20960.770530412614</c:v>
                </c:pt>
                <c:pt idx="3975">
                  <c:v>22162.774684866545</c:v>
                </c:pt>
                <c:pt idx="3976">
                  <c:v>22855.596861959897</c:v>
                </c:pt>
                <c:pt idx="3977">
                  <c:v>22812.806802241728</c:v>
                </c:pt>
                <c:pt idx="3978">
                  <c:v>22256.536538939206</c:v>
                </c:pt>
                <c:pt idx="3979">
                  <c:v>23136.105136862276</c:v>
                </c:pt>
                <c:pt idx="3980">
                  <c:v>21577.038516518998</c:v>
                </c:pt>
                <c:pt idx="3981">
                  <c:v>21092.552517367381</c:v>
                </c:pt>
                <c:pt idx="3982">
                  <c:v>20815.254234380838</c:v>
                </c:pt>
                <c:pt idx="3983">
                  <c:v>19027.742059357366</c:v>
                </c:pt>
                <c:pt idx="3984">
                  <c:v>17026.34981776237</c:v>
                </c:pt>
                <c:pt idx="3985">
                  <c:v>17621.853947953208</c:v>
                </c:pt>
                <c:pt idx="3986">
                  <c:v>17703.688813428933</c:v>
                </c:pt>
                <c:pt idx="3987">
                  <c:v>16953.205347100178</c:v>
                </c:pt>
                <c:pt idx="3988">
                  <c:v>17411.860171889664</c:v>
                </c:pt>
                <c:pt idx="3989">
                  <c:v>18553.281259840584</c:v>
                </c:pt>
                <c:pt idx="3990">
                  <c:v>19522.472129325492</c:v>
                </c:pt>
                <c:pt idx="3991">
                  <c:v>20583.324120400051</c:v>
                </c:pt>
                <c:pt idx="3992">
                  <c:v>19422.602121989585</c:v>
                </c:pt>
                <c:pt idx="3993">
                  <c:v>20865.755238254147</c:v>
                </c:pt>
                <c:pt idx="3994">
                  <c:v>21309.049470456765</c:v>
                </c:pt>
                <c:pt idx="3995">
                  <c:v>20408.263540361382</c:v>
                </c:pt>
                <c:pt idx="3996">
                  <c:v>19130.152141496364</c:v>
                </c:pt>
                <c:pt idx="3997">
                  <c:v>20260.977591988034</c:v>
                </c:pt>
                <c:pt idx="3998">
                  <c:v>20177.626751196858</c:v>
                </c:pt>
                <c:pt idx="3999">
                  <c:v>21221.707062820271</c:v>
                </c:pt>
                <c:pt idx="4000">
                  <c:v>22440.606692598576</c:v>
                </c:pt>
                <c:pt idx="4001">
                  <c:v>22550.324682436203</c:v>
                </c:pt>
                <c:pt idx="4002">
                  <c:v>21706.023079090246</c:v>
                </c:pt>
                <c:pt idx="4003">
                  <c:v>20110.546828993331</c:v>
                </c:pt>
                <c:pt idx="4004">
                  <c:v>19745.636622037415</c:v>
                </c:pt>
                <c:pt idx="4005">
                  <c:v>20344.409688688273</c:v>
                </c:pt>
                <c:pt idx="4006">
                  <c:v>17426.329029934081</c:v>
                </c:pt>
                <c:pt idx="4007">
                  <c:v>17845.218256043554</c:v>
                </c:pt>
                <c:pt idx="4008">
                  <c:v>18516.890548704636</c:v>
                </c:pt>
                <c:pt idx="4009">
                  <c:v>16657.820318770046</c:v>
                </c:pt>
                <c:pt idx="4010">
                  <c:v>18233.049306102857</c:v>
                </c:pt>
                <c:pt idx="4011">
                  <c:v>17578.099404791468</c:v>
                </c:pt>
                <c:pt idx="4012">
                  <c:v>17076.953703262418</c:v>
                </c:pt>
                <c:pt idx="4013">
                  <c:v>18007.280525937305</c:v>
                </c:pt>
                <c:pt idx="4014">
                  <c:v>19888.407260936012</c:v>
                </c:pt>
                <c:pt idx="4015">
                  <c:v>20099.524773449237</c:v>
                </c:pt>
                <c:pt idx="4016">
                  <c:v>21755.539975876607</c:v>
                </c:pt>
                <c:pt idx="4017">
                  <c:v>20160.102481247268</c:v>
                </c:pt>
                <c:pt idx="4018">
                  <c:v>20234.749444840651</c:v>
                </c:pt>
                <c:pt idx="4019">
                  <c:v>21669.579853555122</c:v>
                </c:pt>
                <c:pt idx="4020">
                  <c:v>21340.763945916133</c:v>
                </c:pt>
                <c:pt idx="4021">
                  <c:v>21002.964951522023</c:v>
                </c:pt>
                <c:pt idx="4022">
                  <c:v>20105.719177046802</c:v>
                </c:pt>
                <c:pt idx="4023">
                  <c:v>21801.501344850512</c:v>
                </c:pt>
                <c:pt idx="4024">
                  <c:v>20133.071987514661</c:v>
                </c:pt>
                <c:pt idx="4025">
                  <c:v>23477.201994275285</c:v>
                </c:pt>
                <c:pt idx="4026">
                  <c:v>22034.602321108894</c:v>
                </c:pt>
                <c:pt idx="4027">
                  <c:v>21722.8758836169</c:v>
                </c:pt>
                <c:pt idx="4028">
                  <c:v>20129.291611391622</c:v>
                </c:pt>
                <c:pt idx="4029">
                  <c:v>20536.599680931125</c:v>
                </c:pt>
                <c:pt idx="4030">
                  <c:v>19159.922791401037</c:v>
                </c:pt>
                <c:pt idx="4031">
                  <c:v>17698.029961900509</c:v>
                </c:pt>
                <c:pt idx="4032">
                  <c:v>18483.129475718688</c:v>
                </c:pt>
                <c:pt idx="4033">
                  <c:v>16531.746742011193</c:v>
                </c:pt>
                <c:pt idx="4034">
                  <c:v>17034.085872833341</c:v>
                </c:pt>
                <c:pt idx="4035">
                  <c:v>18071.253105649103</c:v>
                </c:pt>
                <c:pt idx="4036">
                  <c:v>17107.372044704407</c:v>
                </c:pt>
                <c:pt idx="4037">
                  <c:v>16694.229604918168</c:v>
                </c:pt>
                <c:pt idx="4038">
                  <c:v>19939.847133581494</c:v>
                </c:pt>
                <c:pt idx="4039">
                  <c:v>18937.359769627667</c:v>
                </c:pt>
                <c:pt idx="4040">
                  <c:v>20038.6651494342</c:v>
                </c:pt>
                <c:pt idx="4041">
                  <c:v>20762.14842582307</c:v>
                </c:pt>
                <c:pt idx="4042">
                  <c:v>22319.893211770672</c:v>
                </c:pt>
                <c:pt idx="4043">
                  <c:v>19419.672422412401</c:v>
                </c:pt>
                <c:pt idx="4044">
                  <c:v>21025.297397093676</c:v>
                </c:pt>
                <c:pt idx="4045">
                  <c:v>20713.848768195858</c:v>
                </c:pt>
                <c:pt idx="4046">
                  <c:v>20891.814021823306</c:v>
                </c:pt>
                <c:pt idx="4047">
                  <c:v>21537.875694001206</c:v>
                </c:pt>
                <c:pt idx="4048">
                  <c:v>21446.780642005917</c:v>
                </c:pt>
                <c:pt idx="4049">
                  <c:v>22933.990707605306</c:v>
                </c:pt>
                <c:pt idx="4050">
                  <c:v>20504.943463751591</c:v>
                </c:pt>
                <c:pt idx="4051">
                  <c:v>20640.509575471027</c:v>
                </c:pt>
                <c:pt idx="4052">
                  <c:v>19323.909853956415</c:v>
                </c:pt>
                <c:pt idx="4053">
                  <c:v>19014.820656612013</c:v>
                </c:pt>
                <c:pt idx="4054">
                  <c:v>19330.858082582057</c:v>
                </c:pt>
                <c:pt idx="4055">
                  <c:v>19214.211000705873</c:v>
                </c:pt>
                <c:pt idx="4056">
                  <c:v>17211.926046920929</c:v>
                </c:pt>
                <c:pt idx="4057">
                  <c:v>16747.576922584623</c:v>
                </c:pt>
                <c:pt idx="4058">
                  <c:v>17359.039303875248</c:v>
                </c:pt>
                <c:pt idx="4059">
                  <c:v>17725.56469916998</c:v>
                </c:pt>
                <c:pt idx="4060">
                  <c:v>17093.086123978293</c:v>
                </c:pt>
                <c:pt idx="4061">
                  <c:v>18170.681933598644</c:v>
                </c:pt>
                <c:pt idx="4062">
                  <c:v>16898.488640360923</c:v>
                </c:pt>
                <c:pt idx="4063">
                  <c:v>18426.669055697999</c:v>
                </c:pt>
                <c:pt idx="4064">
                  <c:v>18844.196087604196</c:v>
                </c:pt>
                <c:pt idx="4065">
                  <c:v>21759.124596223108</c:v>
                </c:pt>
                <c:pt idx="4066">
                  <c:v>20346.213258888929</c:v>
                </c:pt>
                <c:pt idx="4067">
                  <c:v>21148.385055139013</c:v>
                </c:pt>
                <c:pt idx="4068">
                  <c:v>20082.462931813716</c:v>
                </c:pt>
                <c:pt idx="4069">
                  <c:v>20210.73290662828</c:v>
                </c:pt>
                <c:pt idx="4070">
                  <c:v>20934.593388340691</c:v>
                </c:pt>
                <c:pt idx="4071">
                  <c:v>20792.90739234697</c:v>
                </c:pt>
                <c:pt idx="4072">
                  <c:v>21918.801683167509</c:v>
                </c:pt>
                <c:pt idx="4073">
                  <c:v>21170.337675840434</c:v>
                </c:pt>
                <c:pt idx="4074">
                  <c:v>21147.509764226113</c:v>
                </c:pt>
                <c:pt idx="4075">
                  <c:v>22602.568497972923</c:v>
                </c:pt>
                <c:pt idx="4076">
                  <c:v>20546.715009755313</c:v>
                </c:pt>
                <c:pt idx="4077">
                  <c:v>19099.041484165809</c:v>
                </c:pt>
                <c:pt idx="4078">
                  <c:v>19296.164217410595</c:v>
                </c:pt>
                <c:pt idx="4079">
                  <c:v>18837.194205998047</c:v>
                </c:pt>
                <c:pt idx="4080">
                  <c:v>16286.899108580163</c:v>
                </c:pt>
                <c:pt idx="4081">
                  <c:v>18945.678260278677</c:v>
                </c:pt>
                <c:pt idx="4082">
                  <c:v>16870.918564298099</c:v>
                </c:pt>
                <c:pt idx="4083">
                  <c:v>16112.858413124834</c:v>
                </c:pt>
                <c:pt idx="4084">
                  <c:v>16219.614031346375</c:v>
                </c:pt>
                <c:pt idx="4085">
                  <c:v>16858.816927948104</c:v>
                </c:pt>
                <c:pt idx="4086">
                  <c:v>17485.084100760501</c:v>
                </c:pt>
                <c:pt idx="4087">
                  <c:v>18678.111680797083</c:v>
                </c:pt>
                <c:pt idx="4088">
                  <c:v>16944.795247091002</c:v>
                </c:pt>
                <c:pt idx="4089">
                  <c:v>18023.081533277571</c:v>
                </c:pt>
                <c:pt idx="4090">
                  <c:v>20156.090361371374</c:v>
                </c:pt>
                <c:pt idx="4091">
                  <c:v>19266.466642745196</c:v>
                </c:pt>
                <c:pt idx="4092">
                  <c:v>18768.159098075263</c:v>
                </c:pt>
                <c:pt idx="4093">
                  <c:v>19386.626154979069</c:v>
                </c:pt>
                <c:pt idx="4094">
                  <c:v>18792.954172343954</c:v>
                </c:pt>
                <c:pt idx="4095">
                  <c:v>19460.360340556213</c:v>
                </c:pt>
                <c:pt idx="4096">
                  <c:v>20530.420283639854</c:v>
                </c:pt>
                <c:pt idx="4097">
                  <c:v>22386.506796893304</c:v>
                </c:pt>
                <c:pt idx="4098">
                  <c:v>21058.331583297098</c:v>
                </c:pt>
                <c:pt idx="4099">
                  <c:v>19795.016601533767</c:v>
                </c:pt>
                <c:pt idx="4100">
                  <c:v>19605.45661264463</c:v>
                </c:pt>
                <c:pt idx="4101">
                  <c:v>20136.20409975907</c:v>
                </c:pt>
                <c:pt idx="4102">
                  <c:v>19220.953289186105</c:v>
                </c:pt>
                <c:pt idx="4103">
                  <c:v>18687.962658361412</c:v>
                </c:pt>
                <c:pt idx="4104">
                  <c:v>16521.779291682706</c:v>
                </c:pt>
                <c:pt idx="4105">
                  <c:v>18055.417120435875</c:v>
                </c:pt>
                <c:pt idx="4106">
                  <c:v>16276.650921792341</c:v>
                </c:pt>
                <c:pt idx="4107">
                  <c:v>17398.76334837286</c:v>
                </c:pt>
                <c:pt idx="4108">
                  <c:v>16518.584894334908</c:v>
                </c:pt>
                <c:pt idx="4109">
                  <c:v>16968.116066914936</c:v>
                </c:pt>
                <c:pt idx="4110">
                  <c:v>18575.934485062462</c:v>
                </c:pt>
                <c:pt idx="4111">
                  <c:v>19326.53393533481</c:v>
                </c:pt>
                <c:pt idx="4112">
                  <c:v>20515.53014205322</c:v>
                </c:pt>
                <c:pt idx="4113">
                  <c:v>20245.323409030298</c:v>
                </c:pt>
                <c:pt idx="4114">
                  <c:v>21569.264323798776</c:v>
                </c:pt>
                <c:pt idx="4115">
                  <c:v>19993.900725733194</c:v>
                </c:pt>
                <c:pt idx="4116">
                  <c:v>20787.456070081567</c:v>
                </c:pt>
                <c:pt idx="4117">
                  <c:v>19277.270728630217</c:v>
                </c:pt>
                <c:pt idx="4118">
                  <c:v>20451.51841190378</c:v>
                </c:pt>
                <c:pt idx="4119">
                  <c:v>21871.085645461913</c:v>
                </c:pt>
                <c:pt idx="4120">
                  <c:v>21992.06721641789</c:v>
                </c:pt>
                <c:pt idx="4121">
                  <c:v>22772.495121201988</c:v>
                </c:pt>
                <c:pt idx="4122">
                  <c:v>19810.47135500233</c:v>
                </c:pt>
                <c:pt idx="4123">
                  <c:v>20153.968722256468</c:v>
                </c:pt>
                <c:pt idx="4124">
                  <c:v>20259.726763235176</c:v>
                </c:pt>
                <c:pt idx="4125">
                  <c:v>20856.304851253186</c:v>
                </c:pt>
                <c:pt idx="4126">
                  <c:v>18544.289060081905</c:v>
                </c:pt>
                <c:pt idx="4127">
                  <c:v>17455.857136849245</c:v>
                </c:pt>
                <c:pt idx="4128">
                  <c:v>17748.390904220229</c:v>
                </c:pt>
                <c:pt idx="4129">
                  <c:v>17436.962895453897</c:v>
                </c:pt>
                <c:pt idx="4130">
                  <c:v>17006.070736407295</c:v>
                </c:pt>
                <c:pt idx="4131">
                  <c:v>17007.603080886787</c:v>
                </c:pt>
                <c:pt idx="4132">
                  <c:v>17179.567382370366</c:v>
                </c:pt>
                <c:pt idx="4133">
                  <c:v>17553.40177522739</c:v>
                </c:pt>
                <c:pt idx="4134">
                  <c:v>18008.605551060416</c:v>
                </c:pt>
                <c:pt idx="4135">
                  <c:v>20118.704810377556</c:v>
                </c:pt>
                <c:pt idx="4136">
                  <c:v>21676.917133042683</c:v>
                </c:pt>
                <c:pt idx="4137">
                  <c:v>20451.284794197039</c:v>
                </c:pt>
                <c:pt idx="4138">
                  <c:v>20250.894613075747</c:v>
                </c:pt>
                <c:pt idx="4139">
                  <c:v>21093.838385369741</c:v>
                </c:pt>
                <c:pt idx="4140">
                  <c:v>20975.392014270943</c:v>
                </c:pt>
                <c:pt idx="4141">
                  <c:v>19439.4889551253</c:v>
                </c:pt>
                <c:pt idx="4142">
                  <c:v>21475.33304654001</c:v>
                </c:pt>
                <c:pt idx="4143">
                  <c:v>20655.455952169847</c:v>
                </c:pt>
                <c:pt idx="4144">
                  <c:v>22322.640336107568</c:v>
                </c:pt>
                <c:pt idx="4145">
                  <c:v>23279.056026296101</c:v>
                </c:pt>
                <c:pt idx="4146">
                  <c:v>22169.816875906785</c:v>
                </c:pt>
                <c:pt idx="4147">
                  <c:v>19911.107261863417</c:v>
                </c:pt>
                <c:pt idx="4148">
                  <c:v>20987.382731994145</c:v>
                </c:pt>
                <c:pt idx="4149">
                  <c:v>21558.055386077373</c:v>
                </c:pt>
                <c:pt idx="4150">
                  <c:v>17721.604754464293</c:v>
                </c:pt>
                <c:pt idx="4151">
                  <c:v>18133.837312732918</c:v>
                </c:pt>
                <c:pt idx="4152">
                  <c:v>17248.186008449455</c:v>
                </c:pt>
                <c:pt idx="4153">
                  <c:v>17927.182782543361</c:v>
                </c:pt>
                <c:pt idx="4154">
                  <c:v>16581.036585885842</c:v>
                </c:pt>
                <c:pt idx="4155">
                  <c:v>17447.893578398598</c:v>
                </c:pt>
                <c:pt idx="4156">
                  <c:v>18067.882130447626</c:v>
                </c:pt>
                <c:pt idx="4157">
                  <c:v>16764.637878684996</c:v>
                </c:pt>
                <c:pt idx="4158">
                  <c:v>18149.604838612995</c:v>
                </c:pt>
                <c:pt idx="4159">
                  <c:v>18890.957848102826</c:v>
                </c:pt>
                <c:pt idx="4160">
                  <c:v>19014.30020878385</c:v>
                </c:pt>
                <c:pt idx="4161">
                  <c:v>19453.726106183283</c:v>
                </c:pt>
                <c:pt idx="4162">
                  <c:v>22065.671819689447</c:v>
                </c:pt>
                <c:pt idx="4163">
                  <c:v>21036.234637113386</c:v>
                </c:pt>
                <c:pt idx="4164">
                  <c:v>20444.574342024018</c:v>
                </c:pt>
                <c:pt idx="4165">
                  <c:v>21224.887874949807</c:v>
                </c:pt>
                <c:pt idx="4166">
                  <c:v>19661.558619033105</c:v>
                </c:pt>
                <c:pt idx="4167">
                  <c:v>21616.610007877312</c:v>
                </c:pt>
                <c:pt idx="4168">
                  <c:v>21958.933866529213</c:v>
                </c:pt>
                <c:pt idx="4169">
                  <c:v>22000.190167755096</c:v>
                </c:pt>
                <c:pt idx="4170">
                  <c:v>22123.766451377898</c:v>
                </c:pt>
                <c:pt idx="4171">
                  <c:v>20585.233889059346</c:v>
                </c:pt>
                <c:pt idx="4172">
                  <c:v>19490.837803284194</c:v>
                </c:pt>
                <c:pt idx="4173">
                  <c:v>20465.837989372638</c:v>
                </c:pt>
                <c:pt idx="4174">
                  <c:v>18072.31760217909</c:v>
                </c:pt>
                <c:pt idx="4175">
                  <c:v>19451.663925670888</c:v>
                </c:pt>
                <c:pt idx="4176">
                  <c:v>18265.255297893593</c:v>
                </c:pt>
                <c:pt idx="4177">
                  <c:v>16814.364982156349</c:v>
                </c:pt>
                <c:pt idx="4178">
                  <c:v>17903.366849461898</c:v>
                </c:pt>
                <c:pt idx="4179">
                  <c:v>17578.206906830183</c:v>
                </c:pt>
                <c:pt idx="4180">
                  <c:v>17000.937953614259</c:v>
                </c:pt>
                <c:pt idx="4181">
                  <c:v>17636.686587490298</c:v>
                </c:pt>
                <c:pt idx="4182">
                  <c:v>18228.743287543646</c:v>
                </c:pt>
                <c:pt idx="4183">
                  <c:v>19209.906089069835</c:v>
                </c:pt>
                <c:pt idx="4184">
                  <c:v>19325.567341599493</c:v>
                </c:pt>
                <c:pt idx="4185">
                  <c:v>20359.813122134328</c:v>
                </c:pt>
                <c:pt idx="4186">
                  <c:v>19577.79843230886</c:v>
                </c:pt>
                <c:pt idx="4187">
                  <c:v>19874.225883818894</c:v>
                </c:pt>
                <c:pt idx="4188">
                  <c:v>21208.620684813046</c:v>
                </c:pt>
                <c:pt idx="4189">
                  <c:v>19759.974615365416</c:v>
                </c:pt>
                <c:pt idx="4190">
                  <c:v>20156.833219998553</c:v>
                </c:pt>
                <c:pt idx="4191">
                  <c:v>21395.843769319006</c:v>
                </c:pt>
                <c:pt idx="4192">
                  <c:v>21555.561127243902</c:v>
                </c:pt>
                <c:pt idx="4193">
                  <c:v>23009.693566896934</c:v>
                </c:pt>
                <c:pt idx="4194">
                  <c:v>23614.139644783187</c:v>
                </c:pt>
                <c:pt idx="4195">
                  <c:v>21399.385846818648</c:v>
                </c:pt>
                <c:pt idx="4196">
                  <c:v>21251.169391515476</c:v>
                </c:pt>
                <c:pt idx="4197">
                  <c:v>19093.27489324001</c:v>
                </c:pt>
                <c:pt idx="4198">
                  <c:v>18443.83432215056</c:v>
                </c:pt>
                <c:pt idx="4199">
                  <c:v>17560.059395150467</c:v>
                </c:pt>
                <c:pt idx="4200">
                  <c:v>16911.38419825882</c:v>
                </c:pt>
                <c:pt idx="4201">
                  <c:v>17475.113779605796</c:v>
                </c:pt>
                <c:pt idx="4202">
                  <c:v>16006.086015379915</c:v>
                </c:pt>
                <c:pt idx="4203">
                  <c:v>17344.929914890592</c:v>
                </c:pt>
                <c:pt idx="4204">
                  <c:v>17084.606970525529</c:v>
                </c:pt>
                <c:pt idx="4205">
                  <c:v>17176.380923361368</c:v>
                </c:pt>
                <c:pt idx="4206">
                  <c:v>19848.46744545937</c:v>
                </c:pt>
                <c:pt idx="4207">
                  <c:v>19576.384249591272</c:v>
                </c:pt>
                <c:pt idx="4208">
                  <c:v>19754.20895671771</c:v>
                </c:pt>
                <c:pt idx="4209">
                  <c:v>20563.900317694432</c:v>
                </c:pt>
                <c:pt idx="4210">
                  <c:v>21760.414267753338</c:v>
                </c:pt>
                <c:pt idx="4211">
                  <c:v>21339.591748611623</c:v>
                </c:pt>
                <c:pt idx="4212">
                  <c:v>21410.643037472659</c:v>
                </c:pt>
                <c:pt idx="4213">
                  <c:v>20676.530512013425</c:v>
                </c:pt>
                <c:pt idx="4214">
                  <c:v>21507.890031931474</c:v>
                </c:pt>
                <c:pt idx="4215">
                  <c:v>20311.087599205981</c:v>
                </c:pt>
                <c:pt idx="4216">
                  <c:v>21586.163781686359</c:v>
                </c:pt>
                <c:pt idx="4217">
                  <c:v>20118.295580568938</c:v>
                </c:pt>
                <c:pt idx="4218">
                  <c:v>21478.153082195815</c:v>
                </c:pt>
                <c:pt idx="4219">
                  <c:v>22578.489114712676</c:v>
                </c:pt>
                <c:pt idx="4220">
                  <c:v>20831.923180324429</c:v>
                </c:pt>
                <c:pt idx="4221">
                  <c:v>18876.083398025647</c:v>
                </c:pt>
                <c:pt idx="4222">
                  <c:v>17759.033258505824</c:v>
                </c:pt>
                <c:pt idx="4223">
                  <c:v>18122.125197190657</c:v>
                </c:pt>
                <c:pt idx="4224">
                  <c:v>16549.601777121607</c:v>
                </c:pt>
                <c:pt idx="4225">
                  <c:v>18358.27343178762</c:v>
                </c:pt>
                <c:pt idx="4226">
                  <c:v>18570.335282805921</c:v>
                </c:pt>
                <c:pt idx="4227">
                  <c:v>16537.409237219552</c:v>
                </c:pt>
                <c:pt idx="4228">
                  <c:v>16779.738939666557</c:v>
                </c:pt>
                <c:pt idx="4229">
                  <c:v>18096.837357201159</c:v>
                </c:pt>
                <c:pt idx="4230">
                  <c:v>16153.649140378513</c:v>
                </c:pt>
                <c:pt idx="4231">
                  <c:v>18855.286496993667</c:v>
                </c:pt>
                <c:pt idx="4232">
                  <c:v>19574.263875982593</c:v>
                </c:pt>
                <c:pt idx="4233">
                  <c:v>19565.125884554214</c:v>
                </c:pt>
                <c:pt idx="4234">
                  <c:v>20750.02756111593</c:v>
                </c:pt>
                <c:pt idx="4235">
                  <c:v>19384.79736042794</c:v>
                </c:pt>
                <c:pt idx="4236">
                  <c:v>20338.025251615756</c:v>
                </c:pt>
                <c:pt idx="4237">
                  <c:v>19867.210996329704</c:v>
                </c:pt>
                <c:pt idx="4238">
                  <c:v>20951.983938314363</c:v>
                </c:pt>
                <c:pt idx="4239">
                  <c:v>20093.576141552923</c:v>
                </c:pt>
                <c:pt idx="4240">
                  <c:v>21084.150171908965</c:v>
                </c:pt>
                <c:pt idx="4241">
                  <c:v>21324.330215666028</c:v>
                </c:pt>
                <c:pt idx="4242">
                  <c:v>22036.777036339576</c:v>
                </c:pt>
                <c:pt idx="4243">
                  <c:v>21262.347934648198</c:v>
                </c:pt>
                <c:pt idx="4244">
                  <c:v>19994.446024881898</c:v>
                </c:pt>
                <c:pt idx="4245">
                  <c:v>19638.91651119454</c:v>
                </c:pt>
                <c:pt idx="4246">
                  <c:v>18192.755934689951</c:v>
                </c:pt>
                <c:pt idx="4247">
                  <c:v>17223.142811266258</c:v>
                </c:pt>
                <c:pt idx="4248">
                  <c:v>16975.58598006867</c:v>
                </c:pt>
                <c:pt idx="4249">
                  <c:v>17542.754279346522</c:v>
                </c:pt>
                <c:pt idx="4250">
                  <c:v>17182.122081085192</c:v>
                </c:pt>
                <c:pt idx="4251">
                  <c:v>16038.235114794712</c:v>
                </c:pt>
                <c:pt idx="4252">
                  <c:v>16915.556054887405</c:v>
                </c:pt>
                <c:pt idx="4253">
                  <c:v>17683.585244337468</c:v>
                </c:pt>
                <c:pt idx="4254">
                  <c:v>17844.52127323575</c:v>
                </c:pt>
                <c:pt idx="4255">
                  <c:v>17848.569283345631</c:v>
                </c:pt>
                <c:pt idx="4256">
                  <c:v>18044.244934264534</c:v>
                </c:pt>
                <c:pt idx="4257">
                  <c:v>18729.627015609407</c:v>
                </c:pt>
                <c:pt idx="4258">
                  <c:v>19679.776217234779</c:v>
                </c:pt>
                <c:pt idx="4259">
                  <c:v>20294.224067490992</c:v>
                </c:pt>
                <c:pt idx="4260">
                  <c:v>18468.911121547648</c:v>
                </c:pt>
                <c:pt idx="4261">
                  <c:v>20335.639896276531</c:v>
                </c:pt>
                <c:pt idx="4262">
                  <c:v>20976.041744363134</c:v>
                </c:pt>
                <c:pt idx="4263">
                  <c:v>21646.237867082273</c:v>
                </c:pt>
                <c:pt idx="4264">
                  <c:v>21096.30848910008</c:v>
                </c:pt>
                <c:pt idx="4265">
                  <c:v>21944.388235721723</c:v>
                </c:pt>
                <c:pt idx="4266">
                  <c:v>20902.92697552657</c:v>
                </c:pt>
                <c:pt idx="4267">
                  <c:v>20876.311847028886</c:v>
                </c:pt>
                <c:pt idx="4268">
                  <c:v>20162.041329901622</c:v>
                </c:pt>
                <c:pt idx="4269">
                  <c:v>19302.579191154262</c:v>
                </c:pt>
                <c:pt idx="4270">
                  <c:v>18983.875396220239</c:v>
                </c:pt>
                <c:pt idx="4271">
                  <c:v>17928.194743189688</c:v>
                </c:pt>
                <c:pt idx="4272">
                  <c:v>18490.838597348804</c:v>
                </c:pt>
                <c:pt idx="4273">
                  <c:v>16147.293777924859</c:v>
                </c:pt>
                <c:pt idx="4274">
                  <c:v>17566.809430952497</c:v>
                </c:pt>
                <c:pt idx="4275">
                  <c:v>18569.974360506352</c:v>
                </c:pt>
                <c:pt idx="4276">
                  <c:v>17476.879165102975</c:v>
                </c:pt>
                <c:pt idx="4277">
                  <c:v>18433.455759105709</c:v>
                </c:pt>
                <c:pt idx="4278">
                  <c:v>19816.313331299098</c:v>
                </c:pt>
                <c:pt idx="4279">
                  <c:v>19323.681654736822</c:v>
                </c:pt>
                <c:pt idx="4280">
                  <c:v>21331.308467339903</c:v>
                </c:pt>
                <c:pt idx="4281">
                  <c:v>20783.56763107617</c:v>
                </c:pt>
                <c:pt idx="4282">
                  <c:v>21861.221265890221</c:v>
                </c:pt>
                <c:pt idx="4283">
                  <c:v>21770.95902026019</c:v>
                </c:pt>
                <c:pt idx="4284">
                  <c:v>21000.195079719535</c:v>
                </c:pt>
                <c:pt idx="4285">
                  <c:v>20638.966778514772</c:v>
                </c:pt>
                <c:pt idx="4286">
                  <c:v>21340.592489089006</c:v>
                </c:pt>
                <c:pt idx="4287">
                  <c:v>21376.257390365659</c:v>
                </c:pt>
                <c:pt idx="4288">
                  <c:v>21646.749448767147</c:v>
                </c:pt>
                <c:pt idx="4289">
                  <c:v>23025.324210464805</c:v>
                </c:pt>
                <c:pt idx="4290">
                  <c:v>22198.643053558306</c:v>
                </c:pt>
                <c:pt idx="4291">
                  <c:v>20171.064217192881</c:v>
                </c:pt>
                <c:pt idx="4292">
                  <c:v>20950.568126159305</c:v>
                </c:pt>
                <c:pt idx="4293">
                  <c:v>20650.833958463107</c:v>
                </c:pt>
                <c:pt idx="4294">
                  <c:v>18522.009719534908</c:v>
                </c:pt>
                <c:pt idx="4295">
                  <c:v>18603.616292072242</c:v>
                </c:pt>
                <c:pt idx="4296">
                  <c:v>19457.07350631856</c:v>
                </c:pt>
                <c:pt idx="4297">
                  <c:v>16428.166162989986</c:v>
                </c:pt>
                <c:pt idx="4298">
                  <c:v>17969.811625456827</c:v>
                </c:pt>
                <c:pt idx="4299">
                  <c:v>17689.561189506472</c:v>
                </c:pt>
                <c:pt idx="4300">
                  <c:v>18088.426772132283</c:v>
                </c:pt>
                <c:pt idx="4301">
                  <c:v>16880.832737265639</c:v>
                </c:pt>
                <c:pt idx="4302">
                  <c:v>18651.600500267192</c:v>
                </c:pt>
                <c:pt idx="4303">
                  <c:v>20459.468640468938</c:v>
                </c:pt>
                <c:pt idx="4304">
                  <c:v>20993.886337341781</c:v>
                </c:pt>
                <c:pt idx="4305">
                  <c:v>21654.761221148823</c:v>
                </c:pt>
                <c:pt idx="4306">
                  <c:v>22587.794628846586</c:v>
                </c:pt>
                <c:pt idx="4307">
                  <c:v>21711.679371394363</c:v>
                </c:pt>
                <c:pt idx="4308">
                  <c:v>22775.056304977061</c:v>
                </c:pt>
                <c:pt idx="4309">
                  <c:v>20512.669328447118</c:v>
                </c:pt>
                <c:pt idx="4310">
                  <c:v>21603.058650637035</c:v>
                </c:pt>
                <c:pt idx="4311">
                  <c:v>22106.271461897963</c:v>
                </c:pt>
                <c:pt idx="4312">
                  <c:v>21080.641892232208</c:v>
                </c:pt>
                <c:pt idx="4313">
                  <c:v>23657.343329033054</c:v>
                </c:pt>
                <c:pt idx="4314">
                  <c:v>21644.433765683596</c:v>
                </c:pt>
                <c:pt idx="4315">
                  <c:v>22902.491061564098</c:v>
                </c:pt>
                <c:pt idx="4316">
                  <c:v>21060.695741272291</c:v>
                </c:pt>
                <c:pt idx="4317">
                  <c:v>20421.672779526296</c:v>
                </c:pt>
                <c:pt idx="4318">
                  <c:v>18009.482095488343</c:v>
                </c:pt>
                <c:pt idx="4319">
                  <c:v>18924.308248071808</c:v>
                </c:pt>
                <c:pt idx="4320">
                  <c:v>17182.400910829361</c:v>
                </c:pt>
                <c:pt idx="4321">
                  <c:v>18898.33486559891</c:v>
                </c:pt>
                <c:pt idx="4322">
                  <c:v>17816.371115198137</c:v>
                </c:pt>
                <c:pt idx="4323">
                  <c:v>17296.568380266563</c:v>
                </c:pt>
                <c:pt idx="4324">
                  <c:v>16817.220386172914</c:v>
                </c:pt>
                <c:pt idx="4325">
                  <c:v>18709.208318297933</c:v>
                </c:pt>
                <c:pt idx="4326">
                  <c:v>19088.922822603447</c:v>
                </c:pt>
                <c:pt idx="4327">
                  <c:v>19844.521016890525</c:v>
                </c:pt>
                <c:pt idx="4328">
                  <c:v>20414.289800164253</c:v>
                </c:pt>
                <c:pt idx="4329">
                  <c:v>21111.223806675414</c:v>
                </c:pt>
                <c:pt idx="4330">
                  <c:v>22036.338432115437</c:v>
                </c:pt>
                <c:pt idx="4331">
                  <c:v>22184.319994195659</c:v>
                </c:pt>
                <c:pt idx="4332">
                  <c:v>22660.680014295991</c:v>
                </c:pt>
                <c:pt idx="4333">
                  <c:v>20878.102601696377</c:v>
                </c:pt>
                <c:pt idx="4334">
                  <c:v>22439.781810908647</c:v>
                </c:pt>
                <c:pt idx="4335">
                  <c:v>21687.998962488266</c:v>
                </c:pt>
                <c:pt idx="4336">
                  <c:v>21437.02594800881</c:v>
                </c:pt>
                <c:pt idx="4337">
                  <c:v>21567.547274183991</c:v>
                </c:pt>
                <c:pt idx="4338">
                  <c:v>21211.525211881759</c:v>
                </c:pt>
                <c:pt idx="4339">
                  <c:v>23058.515497775305</c:v>
                </c:pt>
                <c:pt idx="4340">
                  <c:v>21376.550027174042</c:v>
                </c:pt>
                <c:pt idx="4341">
                  <c:v>20864.111093931253</c:v>
                </c:pt>
                <c:pt idx="4342">
                  <c:v>20014.521778995153</c:v>
                </c:pt>
                <c:pt idx="4343">
                  <c:v>18238.429015481604</c:v>
                </c:pt>
                <c:pt idx="4344">
                  <c:v>19153.126550882895</c:v>
                </c:pt>
                <c:pt idx="4345">
                  <c:v>17272.026098049038</c:v>
                </c:pt>
                <c:pt idx="4346">
                  <c:v>17677.376066807436</c:v>
                </c:pt>
                <c:pt idx="4347">
                  <c:v>18725.309507871585</c:v>
                </c:pt>
                <c:pt idx="4348">
                  <c:v>17512.138997448306</c:v>
                </c:pt>
                <c:pt idx="4349">
                  <c:v>17438.45046171877</c:v>
                </c:pt>
                <c:pt idx="4350">
                  <c:v>18570.206093010434</c:v>
                </c:pt>
                <c:pt idx="4351">
                  <c:v>19169.24612842772</c:v>
                </c:pt>
                <c:pt idx="4352">
                  <c:v>19592.511867952471</c:v>
                </c:pt>
                <c:pt idx="4353">
                  <c:v>20804.422045989671</c:v>
                </c:pt>
                <c:pt idx="4354">
                  <c:v>22286.063143536772</c:v>
                </c:pt>
                <c:pt idx="4355">
                  <c:v>20835.586054896645</c:v>
                </c:pt>
                <c:pt idx="4356">
                  <c:v>21762.947315988469</c:v>
                </c:pt>
                <c:pt idx="4357">
                  <c:v>19958.789808303653</c:v>
                </c:pt>
                <c:pt idx="4358">
                  <c:v>20295.553467067326</c:v>
                </c:pt>
                <c:pt idx="4359">
                  <c:v>22053.19582480871</c:v>
                </c:pt>
                <c:pt idx="4360">
                  <c:v>21873.521857996158</c:v>
                </c:pt>
                <c:pt idx="4361">
                  <c:v>22173.582988307146</c:v>
                </c:pt>
                <c:pt idx="4362">
                  <c:v>20933.709201646248</c:v>
                </c:pt>
                <c:pt idx="4363">
                  <c:v>22197.79591169153</c:v>
                </c:pt>
                <c:pt idx="4364">
                  <c:v>21988.274426293148</c:v>
                </c:pt>
                <c:pt idx="4365">
                  <c:v>20102.051571728643</c:v>
                </c:pt>
                <c:pt idx="4366">
                  <c:v>19587.24724607755</c:v>
                </c:pt>
                <c:pt idx="4367">
                  <c:v>19106.189315869175</c:v>
                </c:pt>
                <c:pt idx="4368">
                  <c:v>18167.14355577224</c:v>
                </c:pt>
                <c:pt idx="4369">
                  <c:v>17249.824095238557</c:v>
                </c:pt>
                <c:pt idx="4370">
                  <c:v>18062.123245559134</c:v>
                </c:pt>
                <c:pt idx="4371">
                  <c:v>16854.332690263105</c:v>
                </c:pt>
                <c:pt idx="4372">
                  <c:v>17137.661581418637</c:v>
                </c:pt>
                <c:pt idx="4373">
                  <c:v>17217.140438631599</c:v>
                </c:pt>
                <c:pt idx="4374">
                  <c:v>18128.905534859918</c:v>
                </c:pt>
                <c:pt idx="4375">
                  <c:v>18853.381283194489</c:v>
                </c:pt>
                <c:pt idx="4376">
                  <c:v>19229.097800325355</c:v>
                </c:pt>
                <c:pt idx="4377">
                  <c:v>20445.152375369944</c:v>
                </c:pt>
                <c:pt idx="4378">
                  <c:v>19137.698749512165</c:v>
                </c:pt>
                <c:pt idx="4379">
                  <c:v>20613.849146648186</c:v>
                </c:pt>
                <c:pt idx="4380">
                  <c:v>20837.129329683732</c:v>
                </c:pt>
                <c:pt idx="4381">
                  <c:v>20928.778193742739</c:v>
                </c:pt>
                <c:pt idx="4382">
                  <c:v>21039.118169584457</c:v>
                </c:pt>
                <c:pt idx="4383">
                  <c:v>20613.552811340654</c:v>
                </c:pt>
                <c:pt idx="4384">
                  <c:v>21086.308991714774</c:v>
                </c:pt>
                <c:pt idx="4385">
                  <c:v>21841.904989565268</c:v>
                </c:pt>
                <c:pt idx="4386">
                  <c:v>20608.464518615903</c:v>
                </c:pt>
                <c:pt idx="4387">
                  <c:v>21005.156591031639</c:v>
                </c:pt>
                <c:pt idx="4388">
                  <c:v>19324.334612119139</c:v>
                </c:pt>
                <c:pt idx="4389">
                  <c:v>20891.929724808582</c:v>
                </c:pt>
                <c:pt idx="4390">
                  <c:v>19275.793856967011</c:v>
                </c:pt>
                <c:pt idx="4391">
                  <c:v>16616.110970577134</c:v>
                </c:pt>
                <c:pt idx="4392">
                  <c:v>16915.026575720196</c:v>
                </c:pt>
                <c:pt idx="4393">
                  <c:v>16201.862195765025</c:v>
                </c:pt>
                <c:pt idx="4394">
                  <c:v>15676.538534029529</c:v>
                </c:pt>
                <c:pt idx="4395">
                  <c:v>16245.222366246215</c:v>
                </c:pt>
                <c:pt idx="4396">
                  <c:v>17248.012140656203</c:v>
                </c:pt>
                <c:pt idx="4397">
                  <c:v>16323.329453123473</c:v>
                </c:pt>
                <c:pt idx="4398">
                  <c:v>17984.594193158075</c:v>
                </c:pt>
                <c:pt idx="4399">
                  <c:v>17124.292997316741</c:v>
                </c:pt>
                <c:pt idx="4400">
                  <c:v>17873.822418223859</c:v>
                </c:pt>
                <c:pt idx="4401">
                  <c:v>18229.018402416354</c:v>
                </c:pt>
                <c:pt idx="4402">
                  <c:v>20959.742341453926</c:v>
                </c:pt>
                <c:pt idx="4403">
                  <c:v>20624.65291370561</c:v>
                </c:pt>
                <c:pt idx="4404">
                  <c:v>17911.70055415406</c:v>
                </c:pt>
                <c:pt idx="4405">
                  <c:v>21117.604904655105</c:v>
                </c:pt>
                <c:pt idx="4406">
                  <c:v>20734.164297232383</c:v>
                </c:pt>
                <c:pt idx="4407">
                  <c:v>20373.006140706973</c:v>
                </c:pt>
                <c:pt idx="4408">
                  <c:v>21071.178571937056</c:v>
                </c:pt>
                <c:pt idx="4409">
                  <c:v>19164.646807648252</c:v>
                </c:pt>
                <c:pt idx="4410">
                  <c:v>19910.500439952833</c:v>
                </c:pt>
                <c:pt idx="4411">
                  <c:v>19741.289965545548</c:v>
                </c:pt>
                <c:pt idx="4412">
                  <c:v>19276.094905816964</c:v>
                </c:pt>
                <c:pt idx="4413">
                  <c:v>18269.017288905583</c:v>
                </c:pt>
                <c:pt idx="4414">
                  <c:v>16446.191044787054</c:v>
                </c:pt>
                <c:pt idx="4415">
                  <c:v>16209.298394152998</c:v>
                </c:pt>
                <c:pt idx="4416">
                  <c:v>16049.299228625947</c:v>
                </c:pt>
                <c:pt idx="4417">
                  <c:v>16133.137321300466</c:v>
                </c:pt>
                <c:pt idx="4418">
                  <c:v>15911.600037612934</c:v>
                </c:pt>
                <c:pt idx="4419">
                  <c:v>16356.813211210163</c:v>
                </c:pt>
                <c:pt idx="4420">
                  <c:v>16273.085284477685</c:v>
                </c:pt>
                <c:pt idx="4421">
                  <c:v>17391.284861339853</c:v>
                </c:pt>
                <c:pt idx="4422">
                  <c:v>16048.58665174558</c:v>
                </c:pt>
                <c:pt idx="4423">
                  <c:v>17689.793685187411</c:v>
                </c:pt>
                <c:pt idx="4424">
                  <c:v>17968.378748835476</c:v>
                </c:pt>
                <c:pt idx="4425">
                  <c:v>18351.781802439073</c:v>
                </c:pt>
                <c:pt idx="4426">
                  <c:v>19907.889047515684</c:v>
                </c:pt>
                <c:pt idx="4427">
                  <c:v>18760.352055126383</c:v>
                </c:pt>
                <c:pt idx="4428">
                  <c:v>19492.008158884109</c:v>
                </c:pt>
                <c:pt idx="4429">
                  <c:v>19572.024473892692</c:v>
                </c:pt>
                <c:pt idx="4430">
                  <c:v>18841.457466394026</c:v>
                </c:pt>
                <c:pt idx="4431">
                  <c:v>18823.257479602587</c:v>
                </c:pt>
                <c:pt idx="4432">
                  <c:v>19504.64903097408</c:v>
                </c:pt>
                <c:pt idx="4433">
                  <c:v>19511.527429222195</c:v>
                </c:pt>
                <c:pt idx="4434">
                  <c:v>21093.158260341181</c:v>
                </c:pt>
                <c:pt idx="4435">
                  <c:v>19748.067887305235</c:v>
                </c:pt>
                <c:pt idx="4436">
                  <c:v>18672.517624761596</c:v>
                </c:pt>
                <c:pt idx="4437">
                  <c:v>17550.520752462948</c:v>
                </c:pt>
                <c:pt idx="4438">
                  <c:v>17013.783888992799</c:v>
                </c:pt>
                <c:pt idx="4439">
                  <c:v>16416.068025141682</c:v>
                </c:pt>
                <c:pt idx="4440">
                  <c:v>16008.466830254123</c:v>
                </c:pt>
                <c:pt idx="4441">
                  <c:v>15577.354788693299</c:v>
                </c:pt>
                <c:pt idx="4442">
                  <c:v>16994.728992959106</c:v>
                </c:pt>
                <c:pt idx="4443">
                  <c:v>16639.371075237243</c:v>
                </c:pt>
                <c:pt idx="4444">
                  <c:v>16134.437944444308</c:v>
                </c:pt>
                <c:pt idx="4445">
                  <c:v>16550.445427019051</c:v>
                </c:pt>
                <c:pt idx="4446">
                  <c:v>18601.839316251069</c:v>
                </c:pt>
                <c:pt idx="4447">
                  <c:v>18281.04576947993</c:v>
                </c:pt>
                <c:pt idx="4448">
                  <c:v>19958.357821209196</c:v>
                </c:pt>
                <c:pt idx="4449">
                  <c:v>20173.411913675875</c:v>
                </c:pt>
                <c:pt idx="4450">
                  <c:v>21513.533956078623</c:v>
                </c:pt>
                <c:pt idx="4451">
                  <c:v>19844.61688154353</c:v>
                </c:pt>
                <c:pt idx="4452">
                  <c:v>20261.971473543614</c:v>
                </c:pt>
                <c:pt idx="4453">
                  <c:v>20959.34870357356</c:v>
                </c:pt>
                <c:pt idx="4454">
                  <c:v>20101.760706374815</c:v>
                </c:pt>
                <c:pt idx="4455">
                  <c:v>20449.629703892788</c:v>
                </c:pt>
                <c:pt idx="4456">
                  <c:v>22224.533881183459</c:v>
                </c:pt>
                <c:pt idx="4457">
                  <c:v>20378.628867894058</c:v>
                </c:pt>
                <c:pt idx="4458">
                  <c:v>22757.544845776047</c:v>
                </c:pt>
                <c:pt idx="4459">
                  <c:v>19922.526776915871</c:v>
                </c:pt>
                <c:pt idx="4460">
                  <c:v>21870.296406755879</c:v>
                </c:pt>
                <c:pt idx="4461">
                  <c:v>20273.646407130102</c:v>
                </c:pt>
                <c:pt idx="4462">
                  <c:v>17255.657148305978</c:v>
                </c:pt>
                <c:pt idx="4463">
                  <c:v>19410.003624244451</c:v>
                </c:pt>
                <c:pt idx="4464">
                  <c:v>17505.588301496897</c:v>
                </c:pt>
                <c:pt idx="4465">
                  <c:v>16845.048987249309</c:v>
                </c:pt>
                <c:pt idx="4466">
                  <c:v>16459.652486937266</c:v>
                </c:pt>
                <c:pt idx="4467">
                  <c:v>17082.255599857566</c:v>
                </c:pt>
                <c:pt idx="4468">
                  <c:v>17000.833999541628</c:v>
                </c:pt>
                <c:pt idx="4469">
                  <c:v>18186.346151316357</c:v>
                </c:pt>
                <c:pt idx="4470">
                  <c:v>16832.629140476369</c:v>
                </c:pt>
                <c:pt idx="4471">
                  <c:v>19968.171811112952</c:v>
                </c:pt>
                <c:pt idx="4472">
                  <c:v>18773.828178715441</c:v>
                </c:pt>
                <c:pt idx="4473">
                  <c:v>19343.521456234506</c:v>
                </c:pt>
                <c:pt idx="4474">
                  <c:v>19617.99247972943</c:v>
                </c:pt>
                <c:pt idx="4475">
                  <c:v>20795.149786095884</c:v>
                </c:pt>
                <c:pt idx="4476">
                  <c:v>21241.011939911852</c:v>
                </c:pt>
                <c:pt idx="4477">
                  <c:v>21325.961051324812</c:v>
                </c:pt>
                <c:pt idx="4478">
                  <c:v>19579.62307507376</c:v>
                </c:pt>
                <c:pt idx="4479">
                  <c:v>20632.881023372869</c:v>
                </c:pt>
                <c:pt idx="4480">
                  <c:v>19526.264435824218</c:v>
                </c:pt>
                <c:pt idx="4481">
                  <c:v>21010.232841364945</c:v>
                </c:pt>
                <c:pt idx="4482">
                  <c:v>20006.705061188768</c:v>
                </c:pt>
                <c:pt idx="4483">
                  <c:v>21929.788621424232</c:v>
                </c:pt>
                <c:pt idx="4484">
                  <c:v>21761.833365514423</c:v>
                </c:pt>
                <c:pt idx="4485">
                  <c:v>21074.841419906701</c:v>
                </c:pt>
                <c:pt idx="4486">
                  <c:v>19128.781234603037</c:v>
                </c:pt>
                <c:pt idx="4487">
                  <c:v>19044.747087244315</c:v>
                </c:pt>
                <c:pt idx="4488">
                  <c:v>17503.269371631057</c:v>
                </c:pt>
                <c:pt idx="4489">
                  <c:v>16225.588821525487</c:v>
                </c:pt>
                <c:pt idx="4490">
                  <c:v>17019.662788829904</c:v>
                </c:pt>
                <c:pt idx="4491">
                  <c:v>16799.870561931129</c:v>
                </c:pt>
                <c:pt idx="4492">
                  <c:v>15708.123164215915</c:v>
                </c:pt>
                <c:pt idx="4493">
                  <c:v>17326.167785211688</c:v>
                </c:pt>
                <c:pt idx="4494">
                  <c:v>17404.804724755184</c:v>
                </c:pt>
                <c:pt idx="4495">
                  <c:v>19115.690390313743</c:v>
                </c:pt>
                <c:pt idx="4496">
                  <c:v>19585.46555608165</c:v>
                </c:pt>
                <c:pt idx="4497">
                  <c:v>19614.964190512404</c:v>
                </c:pt>
                <c:pt idx="4498">
                  <c:v>20512.08237532647</c:v>
                </c:pt>
                <c:pt idx="4499">
                  <c:v>18325.410105856277</c:v>
                </c:pt>
                <c:pt idx="4500">
                  <c:v>20008.014334849722</c:v>
                </c:pt>
                <c:pt idx="4501">
                  <c:v>19297.054638811038</c:v>
                </c:pt>
                <c:pt idx="4502">
                  <c:v>19583.097759116798</c:v>
                </c:pt>
                <c:pt idx="4503">
                  <c:v>19373.680927650967</c:v>
                </c:pt>
                <c:pt idx="4504">
                  <c:v>20838.442104085821</c:v>
                </c:pt>
                <c:pt idx="4505">
                  <c:v>21145.13917186463</c:v>
                </c:pt>
                <c:pt idx="4506">
                  <c:v>21019.402688472128</c:v>
                </c:pt>
                <c:pt idx="4507">
                  <c:v>20712.095153486691</c:v>
                </c:pt>
                <c:pt idx="4508">
                  <c:v>20342.323599223499</c:v>
                </c:pt>
                <c:pt idx="4509">
                  <c:v>21182.669665104695</c:v>
                </c:pt>
                <c:pt idx="4510">
                  <c:v>17988.901299689624</c:v>
                </c:pt>
                <c:pt idx="4511">
                  <c:v>18504.099970294974</c:v>
                </c:pt>
                <c:pt idx="4512">
                  <c:v>17567.170484233888</c:v>
                </c:pt>
                <c:pt idx="4513">
                  <c:v>18516.007548775618</c:v>
                </c:pt>
                <c:pt idx="4514">
                  <c:v>17582.914566224317</c:v>
                </c:pt>
                <c:pt idx="4515">
                  <c:v>16393.216939627313</c:v>
                </c:pt>
                <c:pt idx="4516">
                  <c:v>17047.261799455893</c:v>
                </c:pt>
                <c:pt idx="4517">
                  <c:v>16936.383967616512</c:v>
                </c:pt>
                <c:pt idx="4518">
                  <c:v>17261.658363582694</c:v>
                </c:pt>
                <c:pt idx="4519">
                  <c:v>19323.460165873585</c:v>
                </c:pt>
                <c:pt idx="4520">
                  <c:v>21241.011720302889</c:v>
                </c:pt>
                <c:pt idx="4521">
                  <c:v>21155.696094273982</c:v>
                </c:pt>
                <c:pt idx="4522">
                  <c:v>21652.205234912093</c:v>
                </c:pt>
                <c:pt idx="4523">
                  <c:v>22061.127200415689</c:v>
                </c:pt>
                <c:pt idx="4524">
                  <c:v>20060.836415656573</c:v>
                </c:pt>
                <c:pt idx="4525">
                  <c:v>20356.599057671712</c:v>
                </c:pt>
                <c:pt idx="4526">
                  <c:v>20534.560659310289</c:v>
                </c:pt>
                <c:pt idx="4527">
                  <c:v>21908.713307494651</c:v>
                </c:pt>
                <c:pt idx="4528">
                  <c:v>21700.774707382912</c:v>
                </c:pt>
                <c:pt idx="4529">
                  <c:v>21992.970725642244</c:v>
                </c:pt>
                <c:pt idx="4530">
                  <c:v>21863.218894798938</c:v>
                </c:pt>
                <c:pt idx="4531">
                  <c:v>21839.714342327345</c:v>
                </c:pt>
                <c:pt idx="4532">
                  <c:v>19330.096548775862</c:v>
                </c:pt>
                <c:pt idx="4533">
                  <c:v>18946.801305433441</c:v>
                </c:pt>
                <c:pt idx="4534">
                  <c:v>17986.41302848643</c:v>
                </c:pt>
                <c:pt idx="4535">
                  <c:v>17780.254554502571</c:v>
                </c:pt>
                <c:pt idx="4536">
                  <c:v>17890.389667270898</c:v>
                </c:pt>
                <c:pt idx="4537">
                  <c:v>18525.932355652214</c:v>
                </c:pt>
                <c:pt idx="4538">
                  <c:v>16215.98581851063</c:v>
                </c:pt>
                <c:pt idx="4539">
                  <c:v>17366.995203245795</c:v>
                </c:pt>
                <c:pt idx="4540">
                  <c:v>17273.930186307356</c:v>
                </c:pt>
                <c:pt idx="4541">
                  <c:v>16458.311965545457</c:v>
                </c:pt>
                <c:pt idx="4542">
                  <c:v>17489.623996388946</c:v>
                </c:pt>
                <c:pt idx="4543">
                  <c:v>17512.172790781515</c:v>
                </c:pt>
                <c:pt idx="4544">
                  <c:v>19185.82386914489</c:v>
                </c:pt>
                <c:pt idx="4545">
                  <c:v>20004.929985245017</c:v>
                </c:pt>
                <c:pt idx="4546">
                  <c:v>21897.050362060923</c:v>
                </c:pt>
                <c:pt idx="4547">
                  <c:v>20724.037309890024</c:v>
                </c:pt>
                <c:pt idx="4548">
                  <c:v>20192.817949227025</c:v>
                </c:pt>
                <c:pt idx="4549">
                  <c:v>20614.90148983532</c:v>
                </c:pt>
                <c:pt idx="4550">
                  <c:v>19439.326334297366</c:v>
                </c:pt>
                <c:pt idx="4551">
                  <c:v>18825.471013892693</c:v>
                </c:pt>
                <c:pt idx="4552">
                  <c:v>19409.688970312855</c:v>
                </c:pt>
                <c:pt idx="4553">
                  <c:v>21211.100414922257</c:v>
                </c:pt>
                <c:pt idx="4554">
                  <c:v>20701.597305785512</c:v>
                </c:pt>
                <c:pt idx="4555">
                  <c:v>21014.340615113324</c:v>
                </c:pt>
                <c:pt idx="4556">
                  <c:v>21482.201576114669</c:v>
                </c:pt>
                <c:pt idx="4557">
                  <c:v>20253.913421195182</c:v>
                </c:pt>
                <c:pt idx="4558">
                  <c:v>17926.807103451982</c:v>
                </c:pt>
                <c:pt idx="4559">
                  <c:v>18575.766542075798</c:v>
                </c:pt>
                <c:pt idx="4560">
                  <c:v>18594.529976505073</c:v>
                </c:pt>
                <c:pt idx="4561">
                  <c:v>16638.148757440234</c:v>
                </c:pt>
                <c:pt idx="4562">
                  <c:v>16332.123829820552</c:v>
                </c:pt>
                <c:pt idx="4563">
                  <c:v>18411.170735088785</c:v>
                </c:pt>
                <c:pt idx="4564">
                  <c:v>16654.152566747362</c:v>
                </c:pt>
                <c:pt idx="4565">
                  <c:v>18222.587366011685</c:v>
                </c:pt>
                <c:pt idx="4566">
                  <c:v>16308.575149439266</c:v>
                </c:pt>
                <c:pt idx="4567">
                  <c:v>18122.088336349727</c:v>
                </c:pt>
                <c:pt idx="4568">
                  <c:v>19374.397557697426</c:v>
                </c:pt>
                <c:pt idx="4569">
                  <c:v>21169.616653295747</c:v>
                </c:pt>
                <c:pt idx="4570">
                  <c:v>19975.601994317967</c:v>
                </c:pt>
                <c:pt idx="4571">
                  <c:v>19023.594445420367</c:v>
                </c:pt>
                <c:pt idx="4572">
                  <c:v>21637.738000905742</c:v>
                </c:pt>
                <c:pt idx="4573">
                  <c:v>20012.376434774716</c:v>
                </c:pt>
                <c:pt idx="4574">
                  <c:v>18674.431302772551</c:v>
                </c:pt>
                <c:pt idx="4575">
                  <c:v>22198.929071101942</c:v>
                </c:pt>
                <c:pt idx="4576">
                  <c:v>20507.310764857833</c:v>
                </c:pt>
                <c:pt idx="4577">
                  <c:v>21484.949746093364</c:v>
                </c:pt>
                <c:pt idx="4578">
                  <c:v>20511.363379702172</c:v>
                </c:pt>
                <c:pt idx="4579">
                  <c:v>21340.592545226697</c:v>
                </c:pt>
                <c:pt idx="4580">
                  <c:v>19329.069673090096</c:v>
                </c:pt>
                <c:pt idx="4581">
                  <c:v>20479.185263794159</c:v>
                </c:pt>
                <c:pt idx="4582">
                  <c:v>18006.370636966451</c:v>
                </c:pt>
                <c:pt idx="4583">
                  <c:v>18949.519536816766</c:v>
                </c:pt>
                <c:pt idx="4584">
                  <c:v>17623.608677180739</c:v>
                </c:pt>
                <c:pt idx="4585">
                  <c:v>16820.970543216379</c:v>
                </c:pt>
                <c:pt idx="4586">
                  <c:v>17454.785244506369</c:v>
                </c:pt>
                <c:pt idx="4587">
                  <c:v>17816.652319118919</c:v>
                </c:pt>
                <c:pt idx="4588">
                  <c:v>16622.005969935919</c:v>
                </c:pt>
                <c:pt idx="4589">
                  <c:v>18233.758555252531</c:v>
                </c:pt>
                <c:pt idx="4590">
                  <c:v>16727.599055197505</c:v>
                </c:pt>
                <c:pt idx="4591">
                  <c:v>17979.935192647714</c:v>
                </c:pt>
                <c:pt idx="4592">
                  <c:v>17000.472534389741</c:v>
                </c:pt>
                <c:pt idx="4593">
                  <c:v>18172.404049773326</c:v>
                </c:pt>
                <c:pt idx="4594">
                  <c:v>20639.356940446018</c:v>
                </c:pt>
                <c:pt idx="4595">
                  <c:v>18407.976417104674</c:v>
                </c:pt>
                <c:pt idx="4596">
                  <c:v>20410.331153710988</c:v>
                </c:pt>
                <c:pt idx="4597">
                  <c:v>17960.553210927901</c:v>
                </c:pt>
                <c:pt idx="4598">
                  <c:v>17519.424209201392</c:v>
                </c:pt>
                <c:pt idx="4599">
                  <c:v>17679.04503984144</c:v>
                </c:pt>
                <c:pt idx="4600">
                  <c:v>21058.270283998365</c:v>
                </c:pt>
                <c:pt idx="4601">
                  <c:v>20841.837743062402</c:v>
                </c:pt>
                <c:pt idx="4602">
                  <c:v>22645.212074045419</c:v>
                </c:pt>
                <c:pt idx="4603">
                  <c:v>22674.746411551376</c:v>
                </c:pt>
                <c:pt idx="4604">
                  <c:v>18955.367443831718</c:v>
                </c:pt>
                <c:pt idx="4605">
                  <c:v>19915.475522351499</c:v>
                </c:pt>
                <c:pt idx="4606">
                  <c:v>17859.761650611312</c:v>
                </c:pt>
                <c:pt idx="4607">
                  <c:v>18168.563084643989</c:v>
                </c:pt>
                <c:pt idx="4608">
                  <c:v>16943.125186905192</c:v>
                </c:pt>
                <c:pt idx="4609">
                  <c:v>16873.492558922888</c:v>
                </c:pt>
                <c:pt idx="4610">
                  <c:v>16465.189211070083</c:v>
                </c:pt>
                <c:pt idx="4611">
                  <c:v>17519.160461046828</c:v>
                </c:pt>
                <c:pt idx="4612">
                  <c:v>17435.592202345066</c:v>
                </c:pt>
                <c:pt idx="4613">
                  <c:v>17714.216544723495</c:v>
                </c:pt>
                <c:pt idx="4614">
                  <c:v>19119.638137162263</c:v>
                </c:pt>
                <c:pt idx="4615">
                  <c:v>20805.569876102378</c:v>
                </c:pt>
                <c:pt idx="4616">
                  <c:v>20306.104481337516</c:v>
                </c:pt>
                <c:pt idx="4617">
                  <c:v>20128.91776873593</c:v>
                </c:pt>
                <c:pt idx="4618">
                  <c:v>20749.33828539959</c:v>
                </c:pt>
                <c:pt idx="4619">
                  <c:v>20425.306193719025</c:v>
                </c:pt>
                <c:pt idx="4620">
                  <c:v>21445.254209483384</c:v>
                </c:pt>
                <c:pt idx="4621">
                  <c:v>21511.1560247491</c:v>
                </c:pt>
                <c:pt idx="4622">
                  <c:v>20061.886675435337</c:v>
                </c:pt>
                <c:pt idx="4623">
                  <c:v>21442.420309930894</c:v>
                </c:pt>
                <c:pt idx="4624">
                  <c:v>21149.636383549721</c:v>
                </c:pt>
                <c:pt idx="4625">
                  <c:v>23122.173644066232</c:v>
                </c:pt>
                <c:pt idx="4626">
                  <c:v>22504.42832468386</c:v>
                </c:pt>
                <c:pt idx="4627">
                  <c:v>22065.563189830616</c:v>
                </c:pt>
                <c:pt idx="4628">
                  <c:v>21780.425700942582</c:v>
                </c:pt>
                <c:pt idx="4629">
                  <c:v>19175.100252078897</c:v>
                </c:pt>
                <c:pt idx="4630">
                  <c:v>18818.931600096079</c:v>
                </c:pt>
                <c:pt idx="4631">
                  <c:v>18442.942642129292</c:v>
                </c:pt>
                <c:pt idx="4632">
                  <c:v>17769.73998316198</c:v>
                </c:pt>
                <c:pt idx="4633">
                  <c:v>17505.623217147328</c:v>
                </c:pt>
                <c:pt idx="4634">
                  <c:v>17971.744542359353</c:v>
                </c:pt>
                <c:pt idx="4635">
                  <c:v>17812.289161123503</c:v>
                </c:pt>
                <c:pt idx="4636">
                  <c:v>18991.278638812113</c:v>
                </c:pt>
                <c:pt idx="4637">
                  <c:v>17845.484814051102</c:v>
                </c:pt>
                <c:pt idx="4638">
                  <c:v>19016.850820856165</c:v>
                </c:pt>
                <c:pt idx="4639">
                  <c:v>18695.473408748538</c:v>
                </c:pt>
                <c:pt idx="4640">
                  <c:v>20870.84287256682</c:v>
                </c:pt>
                <c:pt idx="4641">
                  <c:v>20570.902095418191</c:v>
                </c:pt>
                <c:pt idx="4642">
                  <c:v>20248.408950463614</c:v>
                </c:pt>
                <c:pt idx="4643">
                  <c:v>20792.86986717533</c:v>
                </c:pt>
                <c:pt idx="4644">
                  <c:v>21123.638525623945</c:v>
                </c:pt>
                <c:pt idx="4645">
                  <c:v>19627.002309012951</c:v>
                </c:pt>
                <c:pt idx="4646">
                  <c:v>20427.711263090143</c:v>
                </c:pt>
                <c:pt idx="4647">
                  <c:v>21067.224929388882</c:v>
                </c:pt>
                <c:pt idx="4648">
                  <c:v>21571.099411166455</c:v>
                </c:pt>
                <c:pt idx="4649">
                  <c:v>22572.857585353322</c:v>
                </c:pt>
                <c:pt idx="4650">
                  <c:v>20875.33431639471</c:v>
                </c:pt>
                <c:pt idx="4651">
                  <c:v>22909.156142937365</c:v>
                </c:pt>
                <c:pt idx="4652">
                  <c:v>20317.843207217225</c:v>
                </c:pt>
                <c:pt idx="4653">
                  <c:v>20599.359586095958</c:v>
                </c:pt>
                <c:pt idx="4654">
                  <c:v>18439.886471672919</c:v>
                </c:pt>
                <c:pt idx="4655">
                  <c:v>18596.22081185997</c:v>
                </c:pt>
                <c:pt idx="4656">
                  <c:v>17975.747818287709</c:v>
                </c:pt>
                <c:pt idx="4657">
                  <c:v>17099.338491769333</c:v>
                </c:pt>
                <c:pt idx="4658">
                  <c:v>17823.891168335551</c:v>
                </c:pt>
                <c:pt idx="4659">
                  <c:v>18384.730001350963</c:v>
                </c:pt>
                <c:pt idx="4660">
                  <c:v>19167.40133728521</c:v>
                </c:pt>
                <c:pt idx="4661">
                  <c:v>16719.597455480922</c:v>
                </c:pt>
                <c:pt idx="4662">
                  <c:v>18848.031477933047</c:v>
                </c:pt>
                <c:pt idx="4663">
                  <c:v>20425.199835542335</c:v>
                </c:pt>
                <c:pt idx="4664">
                  <c:v>20881.264309295562</c:v>
                </c:pt>
                <c:pt idx="4665">
                  <c:v>21038.287656155284</c:v>
                </c:pt>
                <c:pt idx="4666">
                  <c:v>22667.690900121001</c:v>
                </c:pt>
                <c:pt idx="4667">
                  <c:v>20976.671128875787</c:v>
                </c:pt>
                <c:pt idx="4668">
                  <c:v>20471.560556704098</c:v>
                </c:pt>
                <c:pt idx="4669">
                  <c:v>20756.160024206005</c:v>
                </c:pt>
                <c:pt idx="4670">
                  <c:v>22401.360765721092</c:v>
                </c:pt>
                <c:pt idx="4671">
                  <c:v>20587.184452054174</c:v>
                </c:pt>
                <c:pt idx="4672">
                  <c:v>20745.049174099575</c:v>
                </c:pt>
                <c:pt idx="4673">
                  <c:v>23028.684817551257</c:v>
                </c:pt>
                <c:pt idx="4674">
                  <c:v>21921.362264556941</c:v>
                </c:pt>
                <c:pt idx="4675">
                  <c:v>22481.287773155735</c:v>
                </c:pt>
                <c:pt idx="4676">
                  <c:v>21129.557226718502</c:v>
                </c:pt>
                <c:pt idx="4677">
                  <c:v>21746.262656881809</c:v>
                </c:pt>
                <c:pt idx="4678">
                  <c:v>19829.210233624708</c:v>
                </c:pt>
                <c:pt idx="4679">
                  <c:v>18478.359171731976</c:v>
                </c:pt>
                <c:pt idx="4680">
                  <c:v>18997.024512810262</c:v>
                </c:pt>
                <c:pt idx="4681">
                  <c:v>16971.220615330905</c:v>
                </c:pt>
                <c:pt idx="4682">
                  <c:v>18008.78752573684</c:v>
                </c:pt>
                <c:pt idx="4683">
                  <c:v>18567.787869898784</c:v>
                </c:pt>
                <c:pt idx="4684">
                  <c:v>18027.863444612027</c:v>
                </c:pt>
                <c:pt idx="4685">
                  <c:v>16942.967802096708</c:v>
                </c:pt>
                <c:pt idx="4686">
                  <c:v>20239.474987200672</c:v>
                </c:pt>
                <c:pt idx="4687">
                  <c:v>19770.772697663713</c:v>
                </c:pt>
                <c:pt idx="4688">
                  <c:v>22349.693992800363</c:v>
                </c:pt>
                <c:pt idx="4689">
                  <c:v>22961.330796396673</c:v>
                </c:pt>
                <c:pt idx="4690">
                  <c:v>22662.979489496622</c:v>
                </c:pt>
                <c:pt idx="4691">
                  <c:v>22427.434555826556</c:v>
                </c:pt>
                <c:pt idx="4692">
                  <c:v>19971.189459355297</c:v>
                </c:pt>
                <c:pt idx="4693">
                  <c:v>19281.95517461218</c:v>
                </c:pt>
                <c:pt idx="4694">
                  <c:v>21121.009715090677</c:v>
                </c:pt>
                <c:pt idx="4695">
                  <c:v>21480.765812696311</c:v>
                </c:pt>
                <c:pt idx="4696">
                  <c:v>22111.665368412079</c:v>
                </c:pt>
                <c:pt idx="4697">
                  <c:v>21755.437144933589</c:v>
                </c:pt>
                <c:pt idx="4698">
                  <c:v>21373.839800921178</c:v>
                </c:pt>
                <c:pt idx="4699">
                  <c:v>20456.269087168905</c:v>
                </c:pt>
                <c:pt idx="4700">
                  <c:v>20711.507897689669</c:v>
                </c:pt>
                <c:pt idx="4701">
                  <c:v>21663.655797886895</c:v>
                </c:pt>
                <c:pt idx="4702">
                  <c:v>20239.636845439312</c:v>
                </c:pt>
                <c:pt idx="4703">
                  <c:v>19471.469317660609</c:v>
                </c:pt>
                <c:pt idx="4704">
                  <c:v>19612.127594352391</c:v>
                </c:pt>
                <c:pt idx="4705">
                  <c:v>17567.252834096009</c:v>
                </c:pt>
                <c:pt idx="4706">
                  <c:v>17286.238907690025</c:v>
                </c:pt>
                <c:pt idx="4707">
                  <c:v>17294.189223638248</c:v>
                </c:pt>
                <c:pt idx="4708">
                  <c:v>18365.039885561902</c:v>
                </c:pt>
                <c:pt idx="4709">
                  <c:v>19007.3845844805</c:v>
                </c:pt>
                <c:pt idx="4710">
                  <c:v>18053.541815751607</c:v>
                </c:pt>
                <c:pt idx="4711">
                  <c:v>20573.942601605053</c:v>
                </c:pt>
                <c:pt idx="4712">
                  <c:v>21635.074105605865</c:v>
                </c:pt>
                <c:pt idx="4713">
                  <c:v>20679.029978724033</c:v>
                </c:pt>
                <c:pt idx="4714">
                  <c:v>20854.329734160274</c:v>
                </c:pt>
                <c:pt idx="4715">
                  <c:v>20261.872775759679</c:v>
                </c:pt>
                <c:pt idx="4716">
                  <c:v>19778.19590051446</c:v>
                </c:pt>
                <c:pt idx="4717">
                  <c:v>20261.761456664604</c:v>
                </c:pt>
                <c:pt idx="4718">
                  <c:v>21297.39453962458</c:v>
                </c:pt>
                <c:pt idx="4719">
                  <c:v>21797.933235540197</c:v>
                </c:pt>
                <c:pt idx="4720">
                  <c:v>20155.581326243322</c:v>
                </c:pt>
                <c:pt idx="4721">
                  <c:v>19844.4184920261</c:v>
                </c:pt>
                <c:pt idx="4722">
                  <c:v>22931.92563830096</c:v>
                </c:pt>
                <c:pt idx="4723">
                  <c:v>21032.072742065371</c:v>
                </c:pt>
                <c:pt idx="4724">
                  <c:v>20679.274082812492</c:v>
                </c:pt>
                <c:pt idx="4725">
                  <c:v>20105.055113164213</c:v>
                </c:pt>
                <c:pt idx="4726">
                  <c:v>18468.210673124628</c:v>
                </c:pt>
                <c:pt idx="4727">
                  <c:v>19050.247029943104</c:v>
                </c:pt>
                <c:pt idx="4728">
                  <c:v>17409.833846038808</c:v>
                </c:pt>
                <c:pt idx="4729">
                  <c:v>17468.561919707368</c:v>
                </c:pt>
                <c:pt idx="4730">
                  <c:v>16594.82476913933</c:v>
                </c:pt>
                <c:pt idx="4731">
                  <c:v>18167.295410249822</c:v>
                </c:pt>
                <c:pt idx="4732">
                  <c:v>17468.197944502594</c:v>
                </c:pt>
                <c:pt idx="4733">
                  <c:v>17523.566933785762</c:v>
                </c:pt>
                <c:pt idx="4734">
                  <c:v>16806.859492164003</c:v>
                </c:pt>
                <c:pt idx="4735">
                  <c:v>18395.625539762281</c:v>
                </c:pt>
                <c:pt idx="4736">
                  <c:v>18988.286763867873</c:v>
                </c:pt>
                <c:pt idx="4737">
                  <c:v>20890.8829109896</c:v>
                </c:pt>
                <c:pt idx="4738">
                  <c:v>21725.501825601506</c:v>
                </c:pt>
                <c:pt idx="4739">
                  <c:v>19408.693649105669</c:v>
                </c:pt>
                <c:pt idx="4740">
                  <c:v>20106.087115474704</c:v>
                </c:pt>
                <c:pt idx="4741">
                  <c:v>18146.287942159965</c:v>
                </c:pt>
                <c:pt idx="4742">
                  <c:v>21594.402286307373</c:v>
                </c:pt>
                <c:pt idx="4743">
                  <c:v>19446.858997643434</c:v>
                </c:pt>
                <c:pt idx="4744">
                  <c:v>21690.7174182819</c:v>
                </c:pt>
                <c:pt idx="4745">
                  <c:v>22209.94966050217</c:v>
                </c:pt>
                <c:pt idx="4746">
                  <c:v>21400.329400940955</c:v>
                </c:pt>
                <c:pt idx="4747">
                  <c:v>19360.848510653064</c:v>
                </c:pt>
                <c:pt idx="4748">
                  <c:v>20500.771354112701</c:v>
                </c:pt>
                <c:pt idx="4749">
                  <c:v>18687.283153318724</c:v>
                </c:pt>
                <c:pt idx="4750">
                  <c:v>19382.474924237147</c:v>
                </c:pt>
                <c:pt idx="4751">
                  <c:v>17127.542470461394</c:v>
                </c:pt>
                <c:pt idx="4752">
                  <c:v>18620.986421473455</c:v>
                </c:pt>
                <c:pt idx="4753">
                  <c:v>18248.398289550005</c:v>
                </c:pt>
                <c:pt idx="4754">
                  <c:v>18050.969467816587</c:v>
                </c:pt>
                <c:pt idx="4755">
                  <c:v>18983.535157669976</c:v>
                </c:pt>
                <c:pt idx="4756">
                  <c:v>17014.453034415408</c:v>
                </c:pt>
                <c:pt idx="4757">
                  <c:v>18518.986309573764</c:v>
                </c:pt>
                <c:pt idx="4758">
                  <c:v>17340.684919144602</c:v>
                </c:pt>
                <c:pt idx="4759">
                  <c:v>17941.574059982184</c:v>
                </c:pt>
                <c:pt idx="4760">
                  <c:v>16937.601537557912</c:v>
                </c:pt>
                <c:pt idx="4761">
                  <c:v>19161.852626006981</c:v>
                </c:pt>
                <c:pt idx="4762">
                  <c:v>20809.648042272911</c:v>
                </c:pt>
                <c:pt idx="4763">
                  <c:v>19862.151405879871</c:v>
                </c:pt>
                <c:pt idx="4764">
                  <c:v>19434.71528008709</c:v>
                </c:pt>
                <c:pt idx="4765">
                  <c:v>19313.12786453481</c:v>
                </c:pt>
                <c:pt idx="4766">
                  <c:v>20224.368589659054</c:v>
                </c:pt>
                <c:pt idx="4767">
                  <c:v>19900.795708793259</c:v>
                </c:pt>
                <c:pt idx="4768">
                  <c:v>19608.938865676872</c:v>
                </c:pt>
                <c:pt idx="4769">
                  <c:v>19878.757471522007</c:v>
                </c:pt>
                <c:pt idx="4770">
                  <c:v>19658.944929017889</c:v>
                </c:pt>
                <c:pt idx="4771">
                  <c:v>20905.938218884039</c:v>
                </c:pt>
                <c:pt idx="4772">
                  <c:v>21602.185067276703</c:v>
                </c:pt>
                <c:pt idx="4773">
                  <c:v>19604.638565590521</c:v>
                </c:pt>
                <c:pt idx="4774">
                  <c:v>19818.768054447104</c:v>
                </c:pt>
                <c:pt idx="4775">
                  <c:v>17099.492310581772</c:v>
                </c:pt>
                <c:pt idx="4776">
                  <c:v>18729.242001340215</c:v>
                </c:pt>
                <c:pt idx="4777">
                  <c:v>17575.040202037213</c:v>
                </c:pt>
                <c:pt idx="4778">
                  <c:v>17831.868131109448</c:v>
                </c:pt>
                <c:pt idx="4779">
                  <c:v>17112.242088252162</c:v>
                </c:pt>
                <c:pt idx="4780">
                  <c:v>18129.448777468344</c:v>
                </c:pt>
                <c:pt idx="4781">
                  <c:v>18157.351473172548</c:v>
                </c:pt>
                <c:pt idx="4782">
                  <c:v>19446.520151003784</c:v>
                </c:pt>
                <c:pt idx="4783">
                  <c:v>20001.574263450399</c:v>
                </c:pt>
                <c:pt idx="4784">
                  <c:v>21391.884208756568</c:v>
                </c:pt>
                <c:pt idx="4785">
                  <c:v>22559.318539473035</c:v>
                </c:pt>
                <c:pt idx="4786">
                  <c:v>20521.523817692057</c:v>
                </c:pt>
                <c:pt idx="4787">
                  <c:v>20441.620267678289</c:v>
                </c:pt>
                <c:pt idx="4788">
                  <c:v>22237.404374272712</c:v>
                </c:pt>
                <c:pt idx="4789">
                  <c:v>21868.776495208363</c:v>
                </c:pt>
                <c:pt idx="4790">
                  <c:v>21309.35871610677</c:v>
                </c:pt>
                <c:pt idx="4791">
                  <c:v>20648.15966338036</c:v>
                </c:pt>
                <c:pt idx="4792">
                  <c:v>19172.487941953925</c:v>
                </c:pt>
                <c:pt idx="4793">
                  <c:v>21661.723128603673</c:v>
                </c:pt>
                <c:pt idx="4794">
                  <c:v>20960.582526071881</c:v>
                </c:pt>
                <c:pt idx="4795">
                  <c:v>20884.460457472916</c:v>
                </c:pt>
                <c:pt idx="4796">
                  <c:v>21215.323687214976</c:v>
                </c:pt>
                <c:pt idx="4797">
                  <c:v>19971.058242081475</c:v>
                </c:pt>
                <c:pt idx="4798">
                  <c:v>18845.373552823738</c:v>
                </c:pt>
                <c:pt idx="4799">
                  <c:v>18538.883623118763</c:v>
                </c:pt>
                <c:pt idx="4800">
                  <c:v>18080.064979800994</c:v>
                </c:pt>
                <c:pt idx="4801">
                  <c:v>17984.46796630109</c:v>
                </c:pt>
                <c:pt idx="4802">
                  <c:v>17779.72360945863</c:v>
                </c:pt>
                <c:pt idx="4803">
                  <c:v>18612.934509237213</c:v>
                </c:pt>
                <c:pt idx="4804">
                  <c:v>18856.377706099793</c:v>
                </c:pt>
                <c:pt idx="4805">
                  <c:v>16546.662133563532</c:v>
                </c:pt>
                <c:pt idx="4806">
                  <c:v>19572.834115729933</c:v>
                </c:pt>
                <c:pt idx="4807">
                  <c:v>21715.267510815451</c:v>
                </c:pt>
                <c:pt idx="4808">
                  <c:v>20402.928968606073</c:v>
                </c:pt>
                <c:pt idx="4809">
                  <c:v>21020.065783893588</c:v>
                </c:pt>
                <c:pt idx="4810">
                  <c:v>20488.334135309418</c:v>
                </c:pt>
                <c:pt idx="4811">
                  <c:v>20939.62594070068</c:v>
                </c:pt>
                <c:pt idx="4812">
                  <c:v>21155.645432584919</c:v>
                </c:pt>
                <c:pt idx="4813">
                  <c:v>21671.895489621296</c:v>
                </c:pt>
                <c:pt idx="4814">
                  <c:v>21327.312923931077</c:v>
                </c:pt>
                <c:pt idx="4815">
                  <c:v>19235.874982367786</c:v>
                </c:pt>
                <c:pt idx="4816">
                  <c:v>21262.016384389717</c:v>
                </c:pt>
                <c:pt idx="4817">
                  <c:v>21919.403669081177</c:v>
                </c:pt>
                <c:pt idx="4818">
                  <c:v>21083.13871893903</c:v>
                </c:pt>
                <c:pt idx="4819">
                  <c:v>22646.105965131035</c:v>
                </c:pt>
                <c:pt idx="4820">
                  <c:v>20791.184826966368</c:v>
                </c:pt>
                <c:pt idx="4821">
                  <c:v>20627.453271092061</c:v>
                </c:pt>
                <c:pt idx="4822">
                  <c:v>21056.303127793988</c:v>
                </c:pt>
                <c:pt idx="4823">
                  <c:v>18014.02757942053</c:v>
                </c:pt>
                <c:pt idx="4824">
                  <c:v>17496.032083297821</c:v>
                </c:pt>
                <c:pt idx="4825">
                  <c:v>17854.09625552455</c:v>
                </c:pt>
                <c:pt idx="4826">
                  <c:v>18403.473575994103</c:v>
                </c:pt>
                <c:pt idx="4827">
                  <c:v>18755.757121853228</c:v>
                </c:pt>
                <c:pt idx="4828">
                  <c:v>17376.743918831813</c:v>
                </c:pt>
                <c:pt idx="4829">
                  <c:v>18045.260846753576</c:v>
                </c:pt>
                <c:pt idx="4830">
                  <c:v>19552.180637359914</c:v>
                </c:pt>
                <c:pt idx="4831">
                  <c:v>20975.268818523309</c:v>
                </c:pt>
                <c:pt idx="4832">
                  <c:v>20335.035852129771</c:v>
                </c:pt>
                <c:pt idx="4833">
                  <c:v>21958.167352010747</c:v>
                </c:pt>
                <c:pt idx="4834">
                  <c:v>22843.557157190291</c:v>
                </c:pt>
                <c:pt idx="4835">
                  <c:v>21758.83136035327</c:v>
                </c:pt>
                <c:pt idx="4836">
                  <c:v>19703.848789414842</c:v>
                </c:pt>
                <c:pt idx="4837">
                  <c:v>21036.024838329828</c:v>
                </c:pt>
                <c:pt idx="4838">
                  <c:v>22274.849219140742</c:v>
                </c:pt>
                <c:pt idx="4839">
                  <c:v>21601.883942044795</c:v>
                </c:pt>
                <c:pt idx="4840">
                  <c:v>19615.298122845095</c:v>
                </c:pt>
                <c:pt idx="4841">
                  <c:v>22047.501953048541</c:v>
                </c:pt>
                <c:pt idx="4842">
                  <c:v>22546.489207427923</c:v>
                </c:pt>
                <c:pt idx="4843">
                  <c:v>22030.439238079383</c:v>
                </c:pt>
                <c:pt idx="4844">
                  <c:v>21353.259395922527</c:v>
                </c:pt>
                <c:pt idx="4845">
                  <c:v>20667.304270891462</c:v>
                </c:pt>
                <c:pt idx="4846">
                  <c:v>19963.087063937095</c:v>
                </c:pt>
                <c:pt idx="4847">
                  <c:v>17972.449047950533</c:v>
                </c:pt>
                <c:pt idx="4848">
                  <c:v>19252.525595030816</c:v>
                </c:pt>
                <c:pt idx="4849">
                  <c:v>17452.020273505903</c:v>
                </c:pt>
                <c:pt idx="4850">
                  <c:v>18024.979117986222</c:v>
                </c:pt>
                <c:pt idx="4851">
                  <c:v>18545.499723741581</c:v>
                </c:pt>
                <c:pt idx="4852">
                  <c:v>17368.594745197523</c:v>
                </c:pt>
                <c:pt idx="4853">
                  <c:v>17250.630232879601</c:v>
                </c:pt>
                <c:pt idx="4854">
                  <c:v>19866.80037656119</c:v>
                </c:pt>
                <c:pt idx="4855">
                  <c:v>19583.22668946554</c:v>
                </c:pt>
                <c:pt idx="4856">
                  <c:v>22233.645768621809</c:v>
                </c:pt>
                <c:pt idx="4857">
                  <c:v>21391.235183616162</c:v>
                </c:pt>
                <c:pt idx="4858">
                  <c:v>20360.156980583808</c:v>
                </c:pt>
                <c:pt idx="4859">
                  <c:v>20340.109386494267</c:v>
                </c:pt>
                <c:pt idx="4860">
                  <c:v>22897.815129216546</c:v>
                </c:pt>
                <c:pt idx="4861">
                  <c:v>21112.104695666178</c:v>
                </c:pt>
                <c:pt idx="4862">
                  <c:v>21604.61776320159</c:v>
                </c:pt>
                <c:pt idx="4863">
                  <c:v>21249.466004784554</c:v>
                </c:pt>
                <c:pt idx="4864">
                  <c:v>22174.152312616738</c:v>
                </c:pt>
                <c:pt idx="4865">
                  <c:v>23706.341624780529</c:v>
                </c:pt>
                <c:pt idx="4866">
                  <c:v>21352.551106632538</c:v>
                </c:pt>
                <c:pt idx="4867">
                  <c:v>22229.562151268601</c:v>
                </c:pt>
                <c:pt idx="4868">
                  <c:v>20804.940376147599</c:v>
                </c:pt>
                <c:pt idx="4869">
                  <c:v>19683.271617945691</c:v>
                </c:pt>
                <c:pt idx="4870">
                  <c:v>19969.080938103405</c:v>
                </c:pt>
                <c:pt idx="4871">
                  <c:v>18315.869567035093</c:v>
                </c:pt>
                <c:pt idx="4872">
                  <c:v>18249.956057058043</c:v>
                </c:pt>
                <c:pt idx="4873">
                  <c:v>17708.653866330125</c:v>
                </c:pt>
                <c:pt idx="4874">
                  <c:v>18474.722192373538</c:v>
                </c:pt>
                <c:pt idx="4875">
                  <c:v>17788.984228297559</c:v>
                </c:pt>
                <c:pt idx="4876">
                  <c:v>17232.850666101676</c:v>
                </c:pt>
                <c:pt idx="4877">
                  <c:v>16876.680777925838</c:v>
                </c:pt>
                <c:pt idx="4878">
                  <c:v>17526.608676631542</c:v>
                </c:pt>
                <c:pt idx="4879">
                  <c:v>19637.933276228661</c:v>
                </c:pt>
                <c:pt idx="4880">
                  <c:v>19673.106182618983</c:v>
                </c:pt>
                <c:pt idx="4881">
                  <c:v>19101.197238337689</c:v>
                </c:pt>
                <c:pt idx="4882">
                  <c:v>20506.234195929897</c:v>
                </c:pt>
                <c:pt idx="4883">
                  <c:v>21561.013664761635</c:v>
                </c:pt>
                <c:pt idx="4884">
                  <c:v>21130.250591042306</c:v>
                </c:pt>
                <c:pt idx="4885">
                  <c:v>19289.346696470297</c:v>
                </c:pt>
                <c:pt idx="4886">
                  <c:v>20136.093626704067</c:v>
                </c:pt>
                <c:pt idx="4887">
                  <c:v>20114.934133204784</c:v>
                </c:pt>
                <c:pt idx="4888">
                  <c:v>19991.291763988811</c:v>
                </c:pt>
                <c:pt idx="4889">
                  <c:v>22082.657233545757</c:v>
                </c:pt>
                <c:pt idx="4890">
                  <c:v>20861.261695890484</c:v>
                </c:pt>
                <c:pt idx="4891">
                  <c:v>22101.19775403454</c:v>
                </c:pt>
                <c:pt idx="4892">
                  <c:v>19286.467686905082</c:v>
                </c:pt>
                <c:pt idx="4893">
                  <c:v>20120.442728912956</c:v>
                </c:pt>
                <c:pt idx="4894">
                  <c:v>19602.269646363533</c:v>
                </c:pt>
                <c:pt idx="4895">
                  <c:v>19905.711471137169</c:v>
                </c:pt>
                <c:pt idx="4896">
                  <c:v>16376.220549823247</c:v>
                </c:pt>
                <c:pt idx="4897">
                  <c:v>18237.926570058971</c:v>
                </c:pt>
                <c:pt idx="4898">
                  <c:v>16777.825773642744</c:v>
                </c:pt>
                <c:pt idx="4899">
                  <c:v>16831.701759974589</c:v>
                </c:pt>
                <c:pt idx="4900">
                  <c:v>17343.078186149181</c:v>
                </c:pt>
                <c:pt idx="4901">
                  <c:v>17214.549751383875</c:v>
                </c:pt>
                <c:pt idx="4902">
                  <c:v>16276.94040355624</c:v>
                </c:pt>
                <c:pt idx="4903">
                  <c:v>17252.763720734216</c:v>
                </c:pt>
                <c:pt idx="4904">
                  <c:v>19102.049600719594</c:v>
                </c:pt>
                <c:pt idx="4905">
                  <c:v>20180.097247227663</c:v>
                </c:pt>
                <c:pt idx="4906">
                  <c:v>19834.840560149005</c:v>
                </c:pt>
                <c:pt idx="4907">
                  <c:v>19658.787135401588</c:v>
                </c:pt>
                <c:pt idx="4908">
                  <c:v>19998.256415993252</c:v>
                </c:pt>
                <c:pt idx="4909">
                  <c:v>20442.100803122663</c:v>
                </c:pt>
                <c:pt idx="4910">
                  <c:v>18667.274471896195</c:v>
                </c:pt>
                <c:pt idx="4911">
                  <c:v>18805.710264931568</c:v>
                </c:pt>
                <c:pt idx="4912">
                  <c:v>18019.998669904999</c:v>
                </c:pt>
                <c:pt idx="4913">
                  <c:v>19035.507462841389</c:v>
                </c:pt>
                <c:pt idx="4914">
                  <c:v>21561.391683033315</c:v>
                </c:pt>
                <c:pt idx="4915">
                  <c:v>22256.618813322621</c:v>
                </c:pt>
                <c:pt idx="4916">
                  <c:v>20313.783738080154</c:v>
                </c:pt>
                <c:pt idx="4917">
                  <c:v>19211.409749335973</c:v>
                </c:pt>
                <c:pt idx="4918">
                  <c:v>18081.695128581621</c:v>
                </c:pt>
                <c:pt idx="4919">
                  <c:v>17472.558293447186</c:v>
                </c:pt>
                <c:pt idx="4920">
                  <c:v>16261.147094066251</c:v>
                </c:pt>
                <c:pt idx="4921">
                  <c:v>17060.280204880866</c:v>
                </c:pt>
                <c:pt idx="4922">
                  <c:v>17433.606161223168</c:v>
                </c:pt>
                <c:pt idx="4923">
                  <c:v>17088.255895316703</c:v>
                </c:pt>
                <c:pt idx="4924">
                  <c:v>16130.84029716128</c:v>
                </c:pt>
                <c:pt idx="4925">
                  <c:v>17184.471754725128</c:v>
                </c:pt>
                <c:pt idx="4926">
                  <c:v>17366.533249649514</c:v>
                </c:pt>
                <c:pt idx="4927">
                  <c:v>16607.151306114152</c:v>
                </c:pt>
                <c:pt idx="4928">
                  <c:v>16991.997132342982</c:v>
                </c:pt>
                <c:pt idx="4929">
                  <c:v>19656.990258955739</c:v>
                </c:pt>
                <c:pt idx="4930">
                  <c:v>19481.693856848127</c:v>
                </c:pt>
                <c:pt idx="4931">
                  <c:v>19821.498799318932</c:v>
                </c:pt>
                <c:pt idx="4932">
                  <c:v>18237.531394209116</c:v>
                </c:pt>
                <c:pt idx="4933">
                  <c:v>18785.669689668743</c:v>
                </c:pt>
                <c:pt idx="4934">
                  <c:v>18053.300611537103</c:v>
                </c:pt>
                <c:pt idx="4935">
                  <c:v>19622.744292758172</c:v>
                </c:pt>
                <c:pt idx="4936">
                  <c:v>17970.242099334082</c:v>
                </c:pt>
                <c:pt idx="4937">
                  <c:v>19348.791850187328</c:v>
                </c:pt>
                <c:pt idx="4938">
                  <c:v>19552.417512473367</c:v>
                </c:pt>
                <c:pt idx="4939">
                  <c:v>20272.412607910308</c:v>
                </c:pt>
                <c:pt idx="4940">
                  <c:v>19303.202028015345</c:v>
                </c:pt>
                <c:pt idx="4941">
                  <c:v>18711.346633561392</c:v>
                </c:pt>
                <c:pt idx="4942">
                  <c:v>17655.27088971062</c:v>
                </c:pt>
                <c:pt idx="4943">
                  <c:v>18735.387075464074</c:v>
                </c:pt>
                <c:pt idx="4944">
                  <c:v>17300.374135485363</c:v>
                </c:pt>
                <c:pt idx="4945">
                  <c:v>16239.733425192866</c:v>
                </c:pt>
                <c:pt idx="4946">
                  <c:v>16540.950281329933</c:v>
                </c:pt>
                <c:pt idx="4947">
                  <c:v>16633.028605914489</c:v>
                </c:pt>
                <c:pt idx="4948">
                  <c:v>16822.530470056907</c:v>
                </c:pt>
                <c:pt idx="4949">
                  <c:v>15570.130500784146</c:v>
                </c:pt>
                <c:pt idx="4950">
                  <c:v>19640.315616483418</c:v>
                </c:pt>
                <c:pt idx="4951">
                  <c:v>19153.062692803735</c:v>
                </c:pt>
                <c:pt idx="4952">
                  <c:v>19600.080496956918</c:v>
                </c:pt>
                <c:pt idx="4953">
                  <c:v>21924.381075910427</c:v>
                </c:pt>
                <c:pt idx="4954">
                  <c:v>19015.60859631416</c:v>
                </c:pt>
                <c:pt idx="4955">
                  <c:v>20983.383185872313</c:v>
                </c:pt>
                <c:pt idx="4956">
                  <c:v>19128.834624291831</c:v>
                </c:pt>
                <c:pt idx="4957">
                  <c:v>19976.246676444211</c:v>
                </c:pt>
                <c:pt idx="4958">
                  <c:v>20446.935501880071</c:v>
                </c:pt>
                <c:pt idx="4959">
                  <c:v>18390.530059393019</c:v>
                </c:pt>
                <c:pt idx="4960">
                  <c:v>19401.829468652235</c:v>
                </c:pt>
                <c:pt idx="4961">
                  <c:v>21862.608626440204</c:v>
                </c:pt>
                <c:pt idx="4962">
                  <c:v>21112.549614717569</c:v>
                </c:pt>
                <c:pt idx="4963">
                  <c:v>21120.636807993396</c:v>
                </c:pt>
                <c:pt idx="4964">
                  <c:v>19635.351427321217</c:v>
                </c:pt>
                <c:pt idx="4965">
                  <c:v>20278.443677764317</c:v>
                </c:pt>
                <c:pt idx="4966">
                  <c:v>19593.38220922133</c:v>
                </c:pt>
                <c:pt idx="4967">
                  <c:v>19449.855071592228</c:v>
                </c:pt>
                <c:pt idx="4968">
                  <c:v>17622.926718405339</c:v>
                </c:pt>
                <c:pt idx="4969">
                  <c:v>16592.9836044271</c:v>
                </c:pt>
                <c:pt idx="4970">
                  <c:v>17756.084620753019</c:v>
                </c:pt>
                <c:pt idx="4971">
                  <c:v>17788.608355344615</c:v>
                </c:pt>
                <c:pt idx="4972">
                  <c:v>16582.816099698004</c:v>
                </c:pt>
                <c:pt idx="4973">
                  <c:v>16833.272144491064</c:v>
                </c:pt>
                <c:pt idx="4974">
                  <c:v>17977.622430209867</c:v>
                </c:pt>
                <c:pt idx="4975">
                  <c:v>18278.44087734885</c:v>
                </c:pt>
                <c:pt idx="4976">
                  <c:v>19945.176447404261</c:v>
                </c:pt>
                <c:pt idx="4977">
                  <c:v>19374.004497570688</c:v>
                </c:pt>
                <c:pt idx="4978">
                  <c:v>19045.500992563924</c:v>
                </c:pt>
                <c:pt idx="4979">
                  <c:v>20870.123608712322</c:v>
                </c:pt>
                <c:pt idx="4980">
                  <c:v>20024.929723270368</c:v>
                </c:pt>
                <c:pt idx="4981">
                  <c:v>18713.760507948908</c:v>
                </c:pt>
                <c:pt idx="4982">
                  <c:v>19112.564415863217</c:v>
                </c:pt>
                <c:pt idx="4983">
                  <c:v>18805.185991078339</c:v>
                </c:pt>
                <c:pt idx="4984">
                  <c:v>20393.455283836192</c:v>
                </c:pt>
                <c:pt idx="4985">
                  <c:v>20692.018050074923</c:v>
                </c:pt>
                <c:pt idx="4986">
                  <c:v>21627.313802700795</c:v>
                </c:pt>
                <c:pt idx="4987">
                  <c:v>20838.132137612251</c:v>
                </c:pt>
                <c:pt idx="4988">
                  <c:v>20606.036184083561</c:v>
                </c:pt>
                <c:pt idx="4989">
                  <c:v>20747.79719052116</c:v>
                </c:pt>
                <c:pt idx="4990">
                  <c:v>18284.507048776355</c:v>
                </c:pt>
                <c:pt idx="4991">
                  <c:v>17884.662994721562</c:v>
                </c:pt>
                <c:pt idx="4992">
                  <c:v>17784.461190192251</c:v>
                </c:pt>
                <c:pt idx="4993">
                  <c:v>16100.181777551352</c:v>
                </c:pt>
                <c:pt idx="4994">
                  <c:v>16877.896616742797</c:v>
                </c:pt>
                <c:pt idx="4995">
                  <c:v>15535.22940346713</c:v>
                </c:pt>
                <c:pt idx="4996">
                  <c:v>17532.160989749635</c:v>
                </c:pt>
                <c:pt idx="4997">
                  <c:v>17255.367777935786</c:v>
                </c:pt>
                <c:pt idx="4998">
                  <c:v>18533.27964796358</c:v>
                </c:pt>
                <c:pt idx="4999">
                  <c:v>19142.30686283152</c:v>
                </c:pt>
                <c:pt idx="5000">
                  <c:v>19416.145162402252</c:v>
                </c:pt>
                <c:pt idx="5001">
                  <c:v>19195.570823739155</c:v>
                </c:pt>
                <c:pt idx="5002">
                  <c:v>19692.226674718488</c:v>
                </c:pt>
                <c:pt idx="5003">
                  <c:v>19925.509179621888</c:v>
                </c:pt>
                <c:pt idx="5004">
                  <c:v>17601.134650952372</c:v>
                </c:pt>
                <c:pt idx="5005">
                  <c:v>18514.423124708475</c:v>
                </c:pt>
                <c:pt idx="5006">
                  <c:v>17862.466257139662</c:v>
                </c:pt>
                <c:pt idx="5007">
                  <c:v>18103.010212355272</c:v>
                </c:pt>
                <c:pt idx="5008">
                  <c:v>20181.027378856808</c:v>
                </c:pt>
                <c:pt idx="5009">
                  <c:v>21632.372614969961</c:v>
                </c:pt>
                <c:pt idx="5010">
                  <c:v>20825.551224718212</c:v>
                </c:pt>
                <c:pt idx="5011">
                  <c:v>21211.945175310782</c:v>
                </c:pt>
                <c:pt idx="5012">
                  <c:v>20291.901639102256</c:v>
                </c:pt>
                <c:pt idx="5013">
                  <c:v>20619.05629836649</c:v>
                </c:pt>
                <c:pt idx="5014">
                  <c:v>16624.790669604881</c:v>
                </c:pt>
                <c:pt idx="5015">
                  <c:v>19675.381301830148</c:v>
                </c:pt>
                <c:pt idx="5016">
                  <c:v>16751.113391190866</c:v>
                </c:pt>
                <c:pt idx="5017">
                  <c:v>16500.799971255496</c:v>
                </c:pt>
                <c:pt idx="5018">
                  <c:v>17728.537825853444</c:v>
                </c:pt>
                <c:pt idx="5019">
                  <c:v>16222.36857284894</c:v>
                </c:pt>
                <c:pt idx="5020">
                  <c:v>17390.188691704374</c:v>
                </c:pt>
                <c:pt idx="5021">
                  <c:v>17049.828007031876</c:v>
                </c:pt>
                <c:pt idx="5022">
                  <c:v>18434.206491010751</c:v>
                </c:pt>
                <c:pt idx="5023">
                  <c:v>19093.847169292283</c:v>
                </c:pt>
                <c:pt idx="5024">
                  <c:v>18523.530745746561</c:v>
                </c:pt>
                <c:pt idx="5025">
                  <c:v>19839.303149477641</c:v>
                </c:pt>
                <c:pt idx="5026">
                  <c:v>19549.067916621803</c:v>
                </c:pt>
                <c:pt idx="5027">
                  <c:v>19680.322759205559</c:v>
                </c:pt>
                <c:pt idx="5028">
                  <c:v>19363.685717815988</c:v>
                </c:pt>
                <c:pt idx="5029">
                  <c:v>20165.784669438246</c:v>
                </c:pt>
                <c:pt idx="5030">
                  <c:v>19727.490229637588</c:v>
                </c:pt>
                <c:pt idx="5031">
                  <c:v>19821.120636084645</c:v>
                </c:pt>
                <c:pt idx="5032">
                  <c:v>19000.008187629606</c:v>
                </c:pt>
                <c:pt idx="5033">
                  <c:v>19706.727750917562</c:v>
                </c:pt>
                <c:pt idx="5034">
                  <c:v>22092.003417913431</c:v>
                </c:pt>
                <c:pt idx="5035">
                  <c:v>19790.599996229459</c:v>
                </c:pt>
                <c:pt idx="5036">
                  <c:v>19294.430843979353</c:v>
                </c:pt>
                <c:pt idx="5037">
                  <c:v>20787.591563285383</c:v>
                </c:pt>
                <c:pt idx="5038">
                  <c:v>17575.500058862646</c:v>
                </c:pt>
                <c:pt idx="5039">
                  <c:v>18327.793015859254</c:v>
                </c:pt>
                <c:pt idx="5040">
                  <c:v>16611.082091970609</c:v>
                </c:pt>
                <c:pt idx="5041">
                  <c:v>17714.631507124861</c:v>
                </c:pt>
                <c:pt idx="5042">
                  <c:v>15789.122497234397</c:v>
                </c:pt>
                <c:pt idx="5043">
                  <c:v>17259.419112489722</c:v>
                </c:pt>
                <c:pt idx="5044">
                  <c:v>17023.541448684111</c:v>
                </c:pt>
                <c:pt idx="5045">
                  <c:v>15832.010341186011</c:v>
                </c:pt>
                <c:pt idx="5046">
                  <c:v>17420.079045187438</c:v>
                </c:pt>
                <c:pt idx="5047">
                  <c:v>19181.783162191874</c:v>
                </c:pt>
                <c:pt idx="5048">
                  <c:v>19005.112605979495</c:v>
                </c:pt>
                <c:pt idx="5049">
                  <c:v>20710.647968923644</c:v>
                </c:pt>
                <c:pt idx="5050">
                  <c:v>19360.869833371988</c:v>
                </c:pt>
                <c:pt idx="5051">
                  <c:v>19309.718321383065</c:v>
                </c:pt>
                <c:pt idx="5052">
                  <c:v>17930.021573201942</c:v>
                </c:pt>
                <c:pt idx="5053">
                  <c:v>18742.202640430194</c:v>
                </c:pt>
                <c:pt idx="5054">
                  <c:v>18663.82604105039</c:v>
                </c:pt>
                <c:pt idx="5055">
                  <c:v>20107.864415725096</c:v>
                </c:pt>
                <c:pt idx="5056">
                  <c:v>20433.48836260043</c:v>
                </c:pt>
                <c:pt idx="5057">
                  <c:v>21351.907650084813</c:v>
                </c:pt>
                <c:pt idx="5058">
                  <c:v>21669.168175099905</c:v>
                </c:pt>
                <c:pt idx="5059">
                  <c:v>20013.358460644133</c:v>
                </c:pt>
                <c:pt idx="5060">
                  <c:v>18846.820840300974</c:v>
                </c:pt>
                <c:pt idx="5061">
                  <c:v>17673.635596080068</c:v>
                </c:pt>
                <c:pt idx="5062">
                  <c:v>17985.673104274767</c:v>
                </c:pt>
                <c:pt idx="5063">
                  <c:v>16722.479253955822</c:v>
                </c:pt>
                <c:pt idx="5064">
                  <c:v>16485.636137467893</c:v>
                </c:pt>
                <c:pt idx="5065">
                  <c:v>16137.179740341064</c:v>
                </c:pt>
                <c:pt idx="5066">
                  <c:v>16201.269405074168</c:v>
                </c:pt>
                <c:pt idx="5067">
                  <c:v>16771.168796761365</c:v>
                </c:pt>
                <c:pt idx="5068">
                  <c:v>17210.679265960094</c:v>
                </c:pt>
                <c:pt idx="5069">
                  <c:v>16119.322407616095</c:v>
                </c:pt>
                <c:pt idx="5070">
                  <c:v>15631.652956807564</c:v>
                </c:pt>
                <c:pt idx="5071">
                  <c:v>17319.936523193115</c:v>
                </c:pt>
                <c:pt idx="5072">
                  <c:v>17627.613338095351</c:v>
                </c:pt>
                <c:pt idx="5073">
                  <c:v>17459.369994486591</c:v>
                </c:pt>
                <c:pt idx="5074">
                  <c:v>18621.935312027796</c:v>
                </c:pt>
                <c:pt idx="5075">
                  <c:v>17598.18798570897</c:v>
                </c:pt>
                <c:pt idx="5076">
                  <c:v>18437.686992586372</c:v>
                </c:pt>
                <c:pt idx="5077">
                  <c:v>18438.147476081034</c:v>
                </c:pt>
                <c:pt idx="5078">
                  <c:v>18726.898588152621</c:v>
                </c:pt>
                <c:pt idx="5079">
                  <c:v>17757.674717384612</c:v>
                </c:pt>
                <c:pt idx="5080">
                  <c:v>19977.536161628672</c:v>
                </c:pt>
                <c:pt idx="5081">
                  <c:v>19992.511801276651</c:v>
                </c:pt>
                <c:pt idx="5082">
                  <c:v>19601.554778847032</c:v>
                </c:pt>
                <c:pt idx="5083">
                  <c:v>18654.990626951163</c:v>
                </c:pt>
                <c:pt idx="5084">
                  <c:v>20940.888622410228</c:v>
                </c:pt>
                <c:pt idx="5085">
                  <c:v>18655.304296728042</c:v>
                </c:pt>
                <c:pt idx="5086">
                  <c:v>15964.743938729591</c:v>
                </c:pt>
                <c:pt idx="5087">
                  <c:v>16198.378504167878</c:v>
                </c:pt>
                <c:pt idx="5088">
                  <c:v>15517.481920150549</c:v>
                </c:pt>
                <c:pt idx="5089">
                  <c:v>15468.932331547761</c:v>
                </c:pt>
                <c:pt idx="5090">
                  <c:v>15706.111479208357</c:v>
                </c:pt>
                <c:pt idx="5091">
                  <c:v>16167.610288616392</c:v>
                </c:pt>
                <c:pt idx="5092">
                  <c:v>15723.483712041898</c:v>
                </c:pt>
                <c:pt idx="5093">
                  <c:v>17063.191902271305</c:v>
                </c:pt>
                <c:pt idx="5094">
                  <c:v>15081.337875804527</c:v>
                </c:pt>
                <c:pt idx="5095">
                  <c:v>16159.115842318724</c:v>
                </c:pt>
                <c:pt idx="5096">
                  <c:v>17168.138580096202</c:v>
                </c:pt>
                <c:pt idx="5097">
                  <c:v>17480.281562445489</c:v>
                </c:pt>
                <c:pt idx="5098">
                  <c:v>16507.345343935831</c:v>
                </c:pt>
                <c:pt idx="5099">
                  <c:v>19697.189135016182</c:v>
                </c:pt>
                <c:pt idx="5100">
                  <c:v>18219.444577943879</c:v>
                </c:pt>
                <c:pt idx="5101">
                  <c:v>18511.381237621656</c:v>
                </c:pt>
                <c:pt idx="5102">
                  <c:v>18052.803078405646</c:v>
                </c:pt>
                <c:pt idx="5103">
                  <c:v>19466.435066504982</c:v>
                </c:pt>
                <c:pt idx="5104">
                  <c:v>16980.103801412697</c:v>
                </c:pt>
                <c:pt idx="5105">
                  <c:v>19828.631744855989</c:v>
                </c:pt>
                <c:pt idx="5106">
                  <c:v>20875.478479794459</c:v>
                </c:pt>
                <c:pt idx="5107">
                  <c:v>19466.828199940526</c:v>
                </c:pt>
                <c:pt idx="5108">
                  <c:v>19908.97353501635</c:v>
                </c:pt>
                <c:pt idx="5109">
                  <c:v>17540.705821674946</c:v>
                </c:pt>
                <c:pt idx="5110">
                  <c:v>17310.949921202104</c:v>
                </c:pt>
                <c:pt idx="5111">
                  <c:v>15447.607861386045</c:v>
                </c:pt>
                <c:pt idx="5112">
                  <c:v>17106.056351766514</c:v>
                </c:pt>
                <c:pt idx="5113">
                  <c:v>15200.118178733072</c:v>
                </c:pt>
                <c:pt idx="5114">
                  <c:v>15698.337085981308</c:v>
                </c:pt>
                <c:pt idx="5115">
                  <c:v>16190.780329577377</c:v>
                </c:pt>
                <c:pt idx="5116">
                  <c:v>16515.223929220025</c:v>
                </c:pt>
                <c:pt idx="5117">
                  <c:v>15997.240833108475</c:v>
                </c:pt>
                <c:pt idx="5118">
                  <c:v>18344.273283894516</c:v>
                </c:pt>
                <c:pt idx="5119">
                  <c:v>20325.939507742693</c:v>
                </c:pt>
                <c:pt idx="5120">
                  <c:v>19368.105487758829</c:v>
                </c:pt>
                <c:pt idx="5121">
                  <c:v>19525.993487617125</c:v>
                </c:pt>
                <c:pt idx="5122">
                  <c:v>19456.444430844993</c:v>
                </c:pt>
                <c:pt idx="5123">
                  <c:v>19570.225589607831</c:v>
                </c:pt>
                <c:pt idx="5124">
                  <c:v>21033.059169794986</c:v>
                </c:pt>
                <c:pt idx="5125">
                  <c:v>19714.694855921629</c:v>
                </c:pt>
                <c:pt idx="5126">
                  <c:v>20365.84252224995</c:v>
                </c:pt>
                <c:pt idx="5127">
                  <c:v>18052.504477569339</c:v>
                </c:pt>
                <c:pt idx="5128">
                  <c:v>20176.122551087159</c:v>
                </c:pt>
                <c:pt idx="5129">
                  <c:v>20872.516856986989</c:v>
                </c:pt>
                <c:pt idx="5130">
                  <c:v>21081.633719948211</c:v>
                </c:pt>
                <c:pt idx="5131">
                  <c:v>19795.476293918</c:v>
                </c:pt>
                <c:pt idx="5132">
                  <c:v>20109.594895216247</c:v>
                </c:pt>
                <c:pt idx="5133">
                  <c:v>19421.620279289462</c:v>
                </c:pt>
                <c:pt idx="5134">
                  <c:v>17435.797636744828</c:v>
                </c:pt>
                <c:pt idx="5135">
                  <c:v>18029.322417851014</c:v>
                </c:pt>
                <c:pt idx="5136">
                  <c:v>17118.171414345044</c:v>
                </c:pt>
                <c:pt idx="5137">
                  <c:v>15620.63790046577</c:v>
                </c:pt>
                <c:pt idx="5138">
                  <c:v>16117.428818408991</c:v>
                </c:pt>
                <c:pt idx="5139">
                  <c:v>16375.857746675463</c:v>
                </c:pt>
                <c:pt idx="5140">
                  <c:v>17822.133333978614</c:v>
                </c:pt>
                <c:pt idx="5141">
                  <c:v>16925.28947014139</c:v>
                </c:pt>
                <c:pt idx="5142">
                  <c:v>18453.745969277439</c:v>
                </c:pt>
                <c:pt idx="5143">
                  <c:v>18603.553631172981</c:v>
                </c:pt>
                <c:pt idx="5144">
                  <c:v>19987.475968902898</c:v>
                </c:pt>
                <c:pt idx="5145">
                  <c:v>18968.263234441529</c:v>
                </c:pt>
                <c:pt idx="5146">
                  <c:v>20552.882920598538</c:v>
                </c:pt>
                <c:pt idx="5147">
                  <c:v>19774.580167640761</c:v>
                </c:pt>
                <c:pt idx="5148">
                  <c:v>19064.673928820466</c:v>
                </c:pt>
                <c:pt idx="5149">
                  <c:v>19002.72765480178</c:v>
                </c:pt>
                <c:pt idx="5150">
                  <c:v>18755.667522863761</c:v>
                </c:pt>
                <c:pt idx="5151">
                  <c:v>20987.134632190937</c:v>
                </c:pt>
                <c:pt idx="5152">
                  <c:v>18704.481857215033</c:v>
                </c:pt>
                <c:pt idx="5153">
                  <c:v>19849.181735556242</c:v>
                </c:pt>
                <c:pt idx="5154">
                  <c:v>20858.709199739038</c:v>
                </c:pt>
                <c:pt idx="5155">
                  <c:v>20358.049711159791</c:v>
                </c:pt>
                <c:pt idx="5156">
                  <c:v>20824.715154585978</c:v>
                </c:pt>
                <c:pt idx="5157">
                  <c:v>18126.18378345939</c:v>
                </c:pt>
                <c:pt idx="5158">
                  <c:v>18031.81067942494</c:v>
                </c:pt>
                <c:pt idx="5159">
                  <c:v>18734.553739547446</c:v>
                </c:pt>
                <c:pt idx="5160">
                  <c:v>16542.827151597314</c:v>
                </c:pt>
                <c:pt idx="5161">
                  <c:v>15905.163722330966</c:v>
                </c:pt>
                <c:pt idx="5162">
                  <c:v>16299.436103808901</c:v>
                </c:pt>
                <c:pt idx="5163">
                  <c:v>16856.436314932351</c:v>
                </c:pt>
                <c:pt idx="5164">
                  <c:v>16289.744777982609</c:v>
                </c:pt>
                <c:pt idx="5165">
                  <c:v>16070.196678258006</c:v>
                </c:pt>
                <c:pt idx="5166">
                  <c:v>17477.915168115789</c:v>
                </c:pt>
                <c:pt idx="5167">
                  <c:v>18534.392529478206</c:v>
                </c:pt>
                <c:pt idx="5168">
                  <c:v>18067.260253967263</c:v>
                </c:pt>
                <c:pt idx="5169">
                  <c:v>20061.551705599097</c:v>
                </c:pt>
                <c:pt idx="5170">
                  <c:v>19498.120870969142</c:v>
                </c:pt>
                <c:pt idx="5171">
                  <c:v>20153.349524511417</c:v>
                </c:pt>
                <c:pt idx="5172">
                  <c:v>19531.731058820369</c:v>
                </c:pt>
                <c:pt idx="5173">
                  <c:v>20793.236182664015</c:v>
                </c:pt>
                <c:pt idx="5174">
                  <c:v>20420.873824029139</c:v>
                </c:pt>
                <c:pt idx="5175">
                  <c:v>18062.897197421316</c:v>
                </c:pt>
                <c:pt idx="5176">
                  <c:v>20974.18619626604</c:v>
                </c:pt>
                <c:pt idx="5177">
                  <c:v>19494.310811908024</c:v>
                </c:pt>
                <c:pt idx="5178">
                  <c:v>19638.467847685937</c:v>
                </c:pt>
                <c:pt idx="5179">
                  <c:v>20651.899539433583</c:v>
                </c:pt>
                <c:pt idx="5180">
                  <c:v>20583.212382999722</c:v>
                </c:pt>
                <c:pt idx="5181">
                  <c:v>19132.889772545881</c:v>
                </c:pt>
                <c:pt idx="5182">
                  <c:v>17160.582153023326</c:v>
                </c:pt>
                <c:pt idx="5183">
                  <c:v>16165.470388729816</c:v>
                </c:pt>
                <c:pt idx="5184">
                  <c:v>17295.542942790489</c:v>
                </c:pt>
                <c:pt idx="5185">
                  <c:v>16443.178544188817</c:v>
                </c:pt>
                <c:pt idx="5186">
                  <c:v>16813.279923546106</c:v>
                </c:pt>
                <c:pt idx="5187">
                  <c:v>17570.812819543728</c:v>
                </c:pt>
                <c:pt idx="5188">
                  <c:v>16400.380204601304</c:v>
                </c:pt>
                <c:pt idx="5189">
                  <c:v>17299.118424378365</c:v>
                </c:pt>
                <c:pt idx="5190">
                  <c:v>18044.422793946942</c:v>
                </c:pt>
                <c:pt idx="5191">
                  <c:v>18561.385262564905</c:v>
                </c:pt>
                <c:pt idx="5192">
                  <c:v>20361.933430101188</c:v>
                </c:pt>
                <c:pt idx="5193">
                  <c:v>19786.569097390897</c:v>
                </c:pt>
                <c:pt idx="5194">
                  <c:v>18901.488581114034</c:v>
                </c:pt>
                <c:pt idx="5195">
                  <c:v>19134.850726724631</c:v>
                </c:pt>
                <c:pt idx="5196">
                  <c:v>19815.972515199745</c:v>
                </c:pt>
                <c:pt idx="5197">
                  <c:v>18753.367719707283</c:v>
                </c:pt>
                <c:pt idx="5198">
                  <c:v>17608.105229585573</c:v>
                </c:pt>
                <c:pt idx="5199">
                  <c:v>19334.014838128154</c:v>
                </c:pt>
                <c:pt idx="5200">
                  <c:v>19233.340267243129</c:v>
                </c:pt>
                <c:pt idx="5201">
                  <c:v>19966.620849306189</c:v>
                </c:pt>
                <c:pt idx="5202">
                  <c:v>21405.142497848923</c:v>
                </c:pt>
                <c:pt idx="5203">
                  <c:v>21018.862881034693</c:v>
                </c:pt>
                <c:pt idx="5204">
                  <c:v>20397.176310179013</c:v>
                </c:pt>
                <c:pt idx="5205">
                  <c:v>18549.860751000848</c:v>
                </c:pt>
                <c:pt idx="5206">
                  <c:v>18754.427577531362</c:v>
                </c:pt>
                <c:pt idx="5207">
                  <c:v>18695.159060993625</c:v>
                </c:pt>
                <c:pt idx="5208">
                  <c:v>17899.705389850697</c:v>
                </c:pt>
                <c:pt idx="5209">
                  <c:v>17073.687901105408</c:v>
                </c:pt>
                <c:pt idx="5210">
                  <c:v>17091.210455706114</c:v>
                </c:pt>
                <c:pt idx="5211">
                  <c:v>17424.75657930235</c:v>
                </c:pt>
                <c:pt idx="5212">
                  <c:v>16599.430977474833</c:v>
                </c:pt>
                <c:pt idx="5213">
                  <c:v>16260.345923391233</c:v>
                </c:pt>
                <c:pt idx="5214">
                  <c:v>17349.326001570626</c:v>
                </c:pt>
                <c:pt idx="5215">
                  <c:v>18860.122116561393</c:v>
                </c:pt>
                <c:pt idx="5216">
                  <c:v>19224.032853047906</c:v>
                </c:pt>
                <c:pt idx="5217">
                  <c:v>19281.843719171367</c:v>
                </c:pt>
                <c:pt idx="5218">
                  <c:v>19051.714719959047</c:v>
                </c:pt>
                <c:pt idx="5219">
                  <c:v>19976.951440874138</c:v>
                </c:pt>
                <c:pt idx="5220">
                  <c:v>19275.106064600484</c:v>
                </c:pt>
                <c:pt idx="5221">
                  <c:v>18549.060093069482</c:v>
                </c:pt>
                <c:pt idx="5222">
                  <c:v>18593.718773601187</c:v>
                </c:pt>
                <c:pt idx="5223">
                  <c:v>18305.365155832016</c:v>
                </c:pt>
                <c:pt idx="5224">
                  <c:v>18292.54359016765</c:v>
                </c:pt>
                <c:pt idx="5225">
                  <c:v>19627.218548289573</c:v>
                </c:pt>
                <c:pt idx="5226">
                  <c:v>20079.344471261804</c:v>
                </c:pt>
                <c:pt idx="5227">
                  <c:v>21011.806543632159</c:v>
                </c:pt>
                <c:pt idx="5228">
                  <c:v>20731.777752236867</c:v>
                </c:pt>
                <c:pt idx="5229">
                  <c:v>19446.146260670746</c:v>
                </c:pt>
                <c:pt idx="5230">
                  <c:v>16216.985698819633</c:v>
                </c:pt>
                <c:pt idx="5231">
                  <c:v>17956.523696194694</c:v>
                </c:pt>
                <c:pt idx="5232">
                  <c:v>17840.754403572206</c:v>
                </c:pt>
                <c:pt idx="5233">
                  <c:v>17024.268415739094</c:v>
                </c:pt>
                <c:pt idx="5234">
                  <c:v>16962.631548661815</c:v>
                </c:pt>
                <c:pt idx="5235">
                  <c:v>17204.08782803225</c:v>
                </c:pt>
                <c:pt idx="5236">
                  <c:v>16564.264179834296</c:v>
                </c:pt>
                <c:pt idx="5237">
                  <c:v>16908.7030309322</c:v>
                </c:pt>
                <c:pt idx="5238">
                  <c:v>17430.21777699731</c:v>
                </c:pt>
                <c:pt idx="5239">
                  <c:v>16204.413786125098</c:v>
                </c:pt>
                <c:pt idx="5240">
                  <c:v>18049.88937379064</c:v>
                </c:pt>
                <c:pt idx="5241">
                  <c:v>18855.227648335956</c:v>
                </c:pt>
                <c:pt idx="5242">
                  <c:v>19854.670124269454</c:v>
                </c:pt>
                <c:pt idx="5243">
                  <c:v>18962.770343411841</c:v>
                </c:pt>
                <c:pt idx="5244">
                  <c:v>17768.759177832599</c:v>
                </c:pt>
                <c:pt idx="5245">
                  <c:v>17351.838695808212</c:v>
                </c:pt>
                <c:pt idx="5246">
                  <c:v>18269.476154175591</c:v>
                </c:pt>
                <c:pt idx="5247">
                  <c:v>19875.489845106746</c:v>
                </c:pt>
                <c:pt idx="5248">
                  <c:v>18629.074349110677</c:v>
                </c:pt>
                <c:pt idx="5249">
                  <c:v>18061.89630554818</c:v>
                </c:pt>
                <c:pt idx="5250">
                  <c:v>19350.070359372527</c:v>
                </c:pt>
                <c:pt idx="5251">
                  <c:v>20120.714741571148</c:v>
                </c:pt>
                <c:pt idx="5252">
                  <c:v>19521.163539150901</c:v>
                </c:pt>
                <c:pt idx="5253">
                  <c:v>17545.553056564626</c:v>
                </c:pt>
                <c:pt idx="5254">
                  <c:v>17388.959388052026</c:v>
                </c:pt>
                <c:pt idx="5255">
                  <c:v>15709.150609949796</c:v>
                </c:pt>
                <c:pt idx="5256">
                  <c:v>15732.270448498601</c:v>
                </c:pt>
                <c:pt idx="5257">
                  <c:v>17129.890977628027</c:v>
                </c:pt>
                <c:pt idx="5258">
                  <c:v>16860.942735107543</c:v>
                </c:pt>
                <c:pt idx="5259">
                  <c:v>17215.663852227084</c:v>
                </c:pt>
                <c:pt idx="5260">
                  <c:v>16064.847764648543</c:v>
                </c:pt>
                <c:pt idx="5261">
                  <c:v>18094.320092745598</c:v>
                </c:pt>
                <c:pt idx="5262">
                  <c:v>17976.024888941301</c:v>
                </c:pt>
                <c:pt idx="5263">
                  <c:v>16233.4483459155</c:v>
                </c:pt>
                <c:pt idx="5264">
                  <c:v>17605.818604701497</c:v>
                </c:pt>
                <c:pt idx="5265">
                  <c:v>16163.912899546214</c:v>
                </c:pt>
                <c:pt idx="5266">
                  <c:v>17616.643448273499</c:v>
                </c:pt>
                <c:pt idx="5267">
                  <c:v>17066.500087285614</c:v>
                </c:pt>
                <c:pt idx="5268">
                  <c:v>17156.306660270835</c:v>
                </c:pt>
                <c:pt idx="5269">
                  <c:v>16903.489982529758</c:v>
                </c:pt>
                <c:pt idx="5270">
                  <c:v>16271.917292684999</c:v>
                </c:pt>
                <c:pt idx="5271">
                  <c:v>16696.108060341889</c:v>
                </c:pt>
                <c:pt idx="5272">
                  <c:v>16818.714375369422</c:v>
                </c:pt>
                <c:pt idx="5273">
                  <c:v>18016.048559687049</c:v>
                </c:pt>
                <c:pt idx="5274">
                  <c:v>20168.297599320398</c:v>
                </c:pt>
                <c:pt idx="5275">
                  <c:v>17681.024664079789</c:v>
                </c:pt>
                <c:pt idx="5276">
                  <c:v>17570.461674441638</c:v>
                </c:pt>
                <c:pt idx="5277">
                  <c:v>17111.612321429886</c:v>
                </c:pt>
                <c:pt idx="5278">
                  <c:v>16772.480164853223</c:v>
                </c:pt>
                <c:pt idx="5279">
                  <c:v>16601.430682983242</c:v>
                </c:pt>
                <c:pt idx="5280">
                  <c:v>16725.700547500521</c:v>
                </c:pt>
                <c:pt idx="5281">
                  <c:v>16954.818756779005</c:v>
                </c:pt>
                <c:pt idx="5282">
                  <c:v>16772.514788047563</c:v>
                </c:pt>
                <c:pt idx="5283">
                  <c:v>15308.79377043653</c:v>
                </c:pt>
                <c:pt idx="5284">
                  <c:v>16922.541675092878</c:v>
                </c:pt>
                <c:pt idx="5285">
                  <c:v>16852.649981292605</c:v>
                </c:pt>
                <c:pt idx="5286">
                  <c:v>15089.650101863328</c:v>
                </c:pt>
                <c:pt idx="5287">
                  <c:v>16133.134457725702</c:v>
                </c:pt>
                <c:pt idx="5288">
                  <c:v>16513.364912017107</c:v>
                </c:pt>
                <c:pt idx="5289">
                  <c:v>18140.532403398676</c:v>
                </c:pt>
                <c:pt idx="5290">
                  <c:v>17551.587921602455</c:v>
                </c:pt>
                <c:pt idx="5291">
                  <c:v>17508.12144697403</c:v>
                </c:pt>
                <c:pt idx="5292">
                  <c:v>17996.869049646008</c:v>
                </c:pt>
                <c:pt idx="5293">
                  <c:v>17154.691452079944</c:v>
                </c:pt>
                <c:pt idx="5294">
                  <c:v>15879.234008869322</c:v>
                </c:pt>
                <c:pt idx="5295">
                  <c:v>16197.846409650932</c:v>
                </c:pt>
                <c:pt idx="5296">
                  <c:v>17482.625251139772</c:v>
                </c:pt>
                <c:pt idx="5297">
                  <c:v>19575.455928808067</c:v>
                </c:pt>
                <c:pt idx="5298">
                  <c:v>19414.523999832185</c:v>
                </c:pt>
                <c:pt idx="5299">
                  <c:v>18085.94628706904</c:v>
                </c:pt>
                <c:pt idx="5300">
                  <c:v>18020.396969575759</c:v>
                </c:pt>
                <c:pt idx="5301">
                  <c:v>18979.87911477033</c:v>
                </c:pt>
                <c:pt idx="5302">
                  <c:v>16001.048658203234</c:v>
                </c:pt>
                <c:pt idx="5303">
                  <c:v>16295.736345599687</c:v>
                </c:pt>
                <c:pt idx="5304">
                  <c:v>16094.94680565827</c:v>
                </c:pt>
                <c:pt idx="5305">
                  <c:v>15930.025045070177</c:v>
                </c:pt>
                <c:pt idx="5306">
                  <c:v>15943.662219598029</c:v>
                </c:pt>
                <c:pt idx="5307">
                  <c:v>15028.514625502927</c:v>
                </c:pt>
                <c:pt idx="5308">
                  <c:v>16462.90666150859</c:v>
                </c:pt>
                <c:pt idx="5309">
                  <c:v>16829.705223856545</c:v>
                </c:pt>
                <c:pt idx="5310">
                  <c:v>17999.914326306967</c:v>
                </c:pt>
                <c:pt idx="5311">
                  <c:v>17100.776719141079</c:v>
                </c:pt>
                <c:pt idx="5312">
                  <c:v>18038.307156683873</c:v>
                </c:pt>
                <c:pt idx="5313">
                  <c:v>20166.789763128294</c:v>
                </c:pt>
                <c:pt idx="5314">
                  <c:v>20278.715158668718</c:v>
                </c:pt>
                <c:pt idx="5315">
                  <c:v>19683.90529307066</c:v>
                </c:pt>
                <c:pt idx="5316">
                  <c:v>17702.045540243642</c:v>
                </c:pt>
                <c:pt idx="5317">
                  <c:v>18238.01309984794</c:v>
                </c:pt>
                <c:pt idx="5318">
                  <c:v>17835.636937842526</c:v>
                </c:pt>
                <c:pt idx="5319">
                  <c:v>17459.686438217326</c:v>
                </c:pt>
                <c:pt idx="5320">
                  <c:v>17966.612469041924</c:v>
                </c:pt>
                <c:pt idx="5321">
                  <c:v>18422.213251416535</c:v>
                </c:pt>
                <c:pt idx="5322">
                  <c:v>20686.895180930416</c:v>
                </c:pt>
                <c:pt idx="5323">
                  <c:v>19265.53289257818</c:v>
                </c:pt>
                <c:pt idx="5324">
                  <c:v>19858.976384212208</c:v>
                </c:pt>
                <c:pt idx="5325">
                  <c:v>16888.908339437112</c:v>
                </c:pt>
                <c:pt idx="5326">
                  <c:v>16714.009910870915</c:v>
                </c:pt>
                <c:pt idx="5327">
                  <c:v>16722.038363615782</c:v>
                </c:pt>
                <c:pt idx="5328">
                  <c:v>16095.843995427746</c:v>
                </c:pt>
                <c:pt idx="5329">
                  <c:v>16412.50292836436</c:v>
                </c:pt>
                <c:pt idx="5330">
                  <c:v>16280.721185142469</c:v>
                </c:pt>
                <c:pt idx="5331">
                  <c:v>15776.88518149562</c:v>
                </c:pt>
                <c:pt idx="5332">
                  <c:v>16812.082353889105</c:v>
                </c:pt>
                <c:pt idx="5333">
                  <c:v>15570.654411721036</c:v>
                </c:pt>
                <c:pt idx="5334">
                  <c:v>17718.425873603555</c:v>
                </c:pt>
                <c:pt idx="5335">
                  <c:v>18182.839638085781</c:v>
                </c:pt>
                <c:pt idx="5336">
                  <c:v>18856.318307117079</c:v>
                </c:pt>
                <c:pt idx="5337">
                  <c:v>18446.280341347519</c:v>
                </c:pt>
                <c:pt idx="5338">
                  <c:v>18567.930698921806</c:v>
                </c:pt>
                <c:pt idx="5339">
                  <c:v>19983.717548140885</c:v>
                </c:pt>
                <c:pt idx="5340">
                  <c:v>19056.876283008431</c:v>
                </c:pt>
                <c:pt idx="5341">
                  <c:v>19128.260193661368</c:v>
                </c:pt>
                <c:pt idx="5342">
                  <c:v>17878.793790337219</c:v>
                </c:pt>
                <c:pt idx="5343">
                  <c:v>16657.192341606435</c:v>
                </c:pt>
                <c:pt idx="5344">
                  <c:v>18485.87327799834</c:v>
                </c:pt>
                <c:pt idx="5345">
                  <c:v>19378.211558542538</c:v>
                </c:pt>
                <c:pt idx="5346">
                  <c:v>20263.128013755439</c:v>
                </c:pt>
                <c:pt idx="5347">
                  <c:v>19236.250617380596</c:v>
                </c:pt>
                <c:pt idx="5348">
                  <c:v>19783.15403712256</c:v>
                </c:pt>
                <c:pt idx="5349">
                  <c:v>19354.596240916533</c:v>
                </c:pt>
                <c:pt idx="5350">
                  <c:v>17012.133365098995</c:v>
                </c:pt>
                <c:pt idx="5351">
                  <c:v>17925.390833731977</c:v>
                </c:pt>
                <c:pt idx="5352">
                  <c:v>16171.231316146444</c:v>
                </c:pt>
                <c:pt idx="5353">
                  <c:v>15807.784903350725</c:v>
                </c:pt>
                <c:pt idx="5354">
                  <c:v>16446.709926857842</c:v>
                </c:pt>
                <c:pt idx="5355">
                  <c:v>16675.975424961944</c:v>
                </c:pt>
                <c:pt idx="5356">
                  <c:v>15314.738332747504</c:v>
                </c:pt>
                <c:pt idx="5357">
                  <c:v>15382.685920039101</c:v>
                </c:pt>
                <c:pt idx="5358">
                  <c:v>18029.916737973148</c:v>
                </c:pt>
                <c:pt idx="5359">
                  <c:v>17034.810902991707</c:v>
                </c:pt>
                <c:pt idx="5360">
                  <c:v>18501.755796911933</c:v>
                </c:pt>
                <c:pt idx="5361">
                  <c:v>19171.905705108413</c:v>
                </c:pt>
                <c:pt idx="5362">
                  <c:v>19475.936359606501</c:v>
                </c:pt>
                <c:pt idx="5363">
                  <c:v>19959.186723724801</c:v>
                </c:pt>
                <c:pt idx="5364">
                  <c:v>19545.972382072403</c:v>
                </c:pt>
                <c:pt idx="5365">
                  <c:v>18699.407367401174</c:v>
                </c:pt>
                <c:pt idx="5366">
                  <c:v>20400.548474196989</c:v>
                </c:pt>
                <c:pt idx="5367">
                  <c:v>18992.687550303046</c:v>
                </c:pt>
                <c:pt idx="5368">
                  <c:v>21149.112441724577</c:v>
                </c:pt>
                <c:pt idx="5369">
                  <c:v>19884.093781195857</c:v>
                </c:pt>
                <c:pt idx="5370">
                  <c:v>21143.204193387934</c:v>
                </c:pt>
                <c:pt idx="5371">
                  <c:v>18991.822478331036</c:v>
                </c:pt>
                <c:pt idx="5372">
                  <c:v>19258.587332330044</c:v>
                </c:pt>
                <c:pt idx="5373">
                  <c:v>18204.659150548723</c:v>
                </c:pt>
                <c:pt idx="5374">
                  <c:v>16925.131949506977</c:v>
                </c:pt>
                <c:pt idx="5375">
                  <c:v>16217.339216273762</c:v>
                </c:pt>
                <c:pt idx="5376">
                  <c:v>16538.426372641472</c:v>
                </c:pt>
                <c:pt idx="5377">
                  <c:v>17340.752512051804</c:v>
                </c:pt>
                <c:pt idx="5378">
                  <c:v>15335.725909177927</c:v>
                </c:pt>
                <c:pt idx="5379">
                  <c:v>15395.328979631215</c:v>
                </c:pt>
                <c:pt idx="5380">
                  <c:v>15855.43461609616</c:v>
                </c:pt>
                <c:pt idx="5381">
                  <c:v>16579.323833302471</c:v>
                </c:pt>
                <c:pt idx="5382">
                  <c:v>17981.786448027928</c:v>
                </c:pt>
                <c:pt idx="5383">
                  <c:v>17827.647895454782</c:v>
                </c:pt>
                <c:pt idx="5384">
                  <c:v>21095.453428586981</c:v>
                </c:pt>
                <c:pt idx="5385">
                  <c:v>20701.27988453225</c:v>
                </c:pt>
                <c:pt idx="5386">
                  <c:v>21236.057840510406</c:v>
                </c:pt>
                <c:pt idx="5387">
                  <c:v>19444.533382320118</c:v>
                </c:pt>
                <c:pt idx="5388">
                  <c:v>19948.605090526929</c:v>
                </c:pt>
                <c:pt idx="5389">
                  <c:v>18701.931026832153</c:v>
                </c:pt>
                <c:pt idx="5390">
                  <c:v>19114.520553736598</c:v>
                </c:pt>
                <c:pt idx="5391">
                  <c:v>19239.658712843317</c:v>
                </c:pt>
                <c:pt idx="5392">
                  <c:v>20408.492744792089</c:v>
                </c:pt>
                <c:pt idx="5393">
                  <c:v>20718.892702198056</c:v>
                </c:pt>
                <c:pt idx="5394">
                  <c:v>20182.666750311426</c:v>
                </c:pt>
                <c:pt idx="5395">
                  <c:v>21207.441119363069</c:v>
                </c:pt>
                <c:pt idx="5396">
                  <c:v>20041.231892138781</c:v>
                </c:pt>
                <c:pt idx="5397">
                  <c:v>18121.728154682529</c:v>
                </c:pt>
                <c:pt idx="5398">
                  <c:v>17604.166698138633</c:v>
                </c:pt>
                <c:pt idx="5399">
                  <c:v>17748.760427978843</c:v>
                </c:pt>
                <c:pt idx="5400">
                  <c:v>18038.052139245989</c:v>
                </c:pt>
                <c:pt idx="5401">
                  <c:v>15935.968201910311</c:v>
                </c:pt>
                <c:pt idx="5402">
                  <c:v>17761.527296952769</c:v>
                </c:pt>
                <c:pt idx="5403">
                  <c:v>16130.473867033097</c:v>
                </c:pt>
                <c:pt idx="5404">
                  <c:v>17087.941464452204</c:v>
                </c:pt>
                <c:pt idx="5405">
                  <c:v>16514.285821203313</c:v>
                </c:pt>
                <c:pt idx="5406">
                  <c:v>16412.191215104205</c:v>
                </c:pt>
                <c:pt idx="5407">
                  <c:v>17116.987796173271</c:v>
                </c:pt>
                <c:pt idx="5408">
                  <c:v>16651.870024880784</c:v>
                </c:pt>
                <c:pt idx="5409">
                  <c:v>18431.103283674041</c:v>
                </c:pt>
                <c:pt idx="5410">
                  <c:v>19333.789160144272</c:v>
                </c:pt>
                <c:pt idx="5411">
                  <c:v>17731.826035154798</c:v>
                </c:pt>
                <c:pt idx="5412">
                  <c:v>19321.57242904001</c:v>
                </c:pt>
                <c:pt idx="5413">
                  <c:v>18368.883767941206</c:v>
                </c:pt>
                <c:pt idx="5414">
                  <c:v>18618.036389576824</c:v>
                </c:pt>
                <c:pt idx="5415">
                  <c:v>20242.199597213184</c:v>
                </c:pt>
                <c:pt idx="5416">
                  <c:v>18985.856038832226</c:v>
                </c:pt>
                <c:pt idx="5417">
                  <c:v>17691.551983987956</c:v>
                </c:pt>
                <c:pt idx="5418">
                  <c:v>20274.263773971874</c:v>
                </c:pt>
                <c:pt idx="5419">
                  <c:v>19616.362655358585</c:v>
                </c:pt>
                <c:pt idx="5420">
                  <c:v>20221.596677053054</c:v>
                </c:pt>
                <c:pt idx="5421">
                  <c:v>18342.382985104628</c:v>
                </c:pt>
                <c:pt idx="5422">
                  <c:v>17392.941312145882</c:v>
                </c:pt>
                <c:pt idx="5423">
                  <c:v>17615.842363269407</c:v>
                </c:pt>
                <c:pt idx="5424">
                  <c:v>16010.868746339927</c:v>
                </c:pt>
                <c:pt idx="5425">
                  <c:v>16195.305418985688</c:v>
                </c:pt>
                <c:pt idx="5426">
                  <c:v>15676.314764328174</c:v>
                </c:pt>
                <c:pt idx="5427">
                  <c:v>16638.729749722406</c:v>
                </c:pt>
                <c:pt idx="5428">
                  <c:v>16183.413321269849</c:v>
                </c:pt>
                <c:pt idx="5429">
                  <c:v>15771.254369401602</c:v>
                </c:pt>
                <c:pt idx="5430">
                  <c:v>15981.022897684825</c:v>
                </c:pt>
                <c:pt idx="5431">
                  <c:v>15800.037933176822</c:v>
                </c:pt>
                <c:pt idx="5432">
                  <c:v>16046.996355286818</c:v>
                </c:pt>
                <c:pt idx="5433">
                  <c:v>17369.230098676486</c:v>
                </c:pt>
                <c:pt idx="5434">
                  <c:v>18314.816192577448</c:v>
                </c:pt>
                <c:pt idx="5435">
                  <c:v>17787.444513534392</c:v>
                </c:pt>
                <c:pt idx="5436">
                  <c:v>18814.480882408785</c:v>
                </c:pt>
                <c:pt idx="5437">
                  <c:v>16592.612998465422</c:v>
                </c:pt>
                <c:pt idx="5438">
                  <c:v>15873.430025579682</c:v>
                </c:pt>
                <c:pt idx="5439">
                  <c:v>17152.87262574974</c:v>
                </c:pt>
                <c:pt idx="5440">
                  <c:v>17098.671447609559</c:v>
                </c:pt>
                <c:pt idx="5441">
                  <c:v>18434.575822219795</c:v>
                </c:pt>
                <c:pt idx="5442">
                  <c:v>19288.508173166811</c:v>
                </c:pt>
                <c:pt idx="5443">
                  <c:v>19335.036308842173</c:v>
                </c:pt>
                <c:pt idx="5444">
                  <c:v>19617.137242720066</c:v>
                </c:pt>
                <c:pt idx="5445">
                  <c:v>19654.611203019977</c:v>
                </c:pt>
                <c:pt idx="5446">
                  <c:v>17636.693186439934</c:v>
                </c:pt>
                <c:pt idx="5447">
                  <c:v>15763.8028186428</c:v>
                </c:pt>
                <c:pt idx="5448">
                  <c:v>15285.706391217882</c:v>
                </c:pt>
                <c:pt idx="5449">
                  <c:v>15460.008247882226</c:v>
                </c:pt>
                <c:pt idx="5450">
                  <c:v>15961.824062644706</c:v>
                </c:pt>
                <c:pt idx="5451">
                  <c:v>17172.414606667873</c:v>
                </c:pt>
                <c:pt idx="5452">
                  <c:v>17288.325477901686</c:v>
                </c:pt>
                <c:pt idx="5453">
                  <c:v>16102.818291846212</c:v>
                </c:pt>
                <c:pt idx="5454">
                  <c:v>16084.278760101775</c:v>
                </c:pt>
                <c:pt idx="5455">
                  <c:v>18191.748742946387</c:v>
                </c:pt>
                <c:pt idx="5456">
                  <c:v>18459.851987297796</c:v>
                </c:pt>
                <c:pt idx="5457">
                  <c:v>18876.76318320748</c:v>
                </c:pt>
                <c:pt idx="5458">
                  <c:v>19096.262440856925</c:v>
                </c:pt>
                <c:pt idx="5459">
                  <c:v>18727.444630378224</c:v>
                </c:pt>
                <c:pt idx="5460">
                  <c:v>18824.048004652264</c:v>
                </c:pt>
                <c:pt idx="5461">
                  <c:v>19454.943647673706</c:v>
                </c:pt>
                <c:pt idx="5462">
                  <c:v>17864.021945887405</c:v>
                </c:pt>
                <c:pt idx="5463">
                  <c:v>18660.653991705956</c:v>
                </c:pt>
                <c:pt idx="5464">
                  <c:v>18428.068689149972</c:v>
                </c:pt>
                <c:pt idx="5465">
                  <c:v>19435.670549959308</c:v>
                </c:pt>
                <c:pt idx="5466">
                  <c:v>19814.401011918537</c:v>
                </c:pt>
                <c:pt idx="5467">
                  <c:v>20030.791954212284</c:v>
                </c:pt>
                <c:pt idx="5468">
                  <c:v>19644.341830070014</c:v>
                </c:pt>
                <c:pt idx="5469">
                  <c:v>19947.167253447009</c:v>
                </c:pt>
                <c:pt idx="5470">
                  <c:v>17063.182256605374</c:v>
                </c:pt>
                <c:pt idx="5471">
                  <c:v>16728.110227152163</c:v>
                </c:pt>
                <c:pt idx="5472">
                  <c:v>17024.38244437753</c:v>
                </c:pt>
                <c:pt idx="5473">
                  <c:v>16341.972611188303</c:v>
                </c:pt>
                <c:pt idx="5474">
                  <c:v>15870.172736266677</c:v>
                </c:pt>
                <c:pt idx="5475">
                  <c:v>16323.919594676931</c:v>
                </c:pt>
                <c:pt idx="5476">
                  <c:v>16563.693814722745</c:v>
                </c:pt>
                <c:pt idx="5477">
                  <c:v>15300.36761743325</c:v>
                </c:pt>
                <c:pt idx="5478">
                  <c:v>18139.412306324004</c:v>
                </c:pt>
                <c:pt idx="5479">
                  <c:v>19036.369479419744</c:v>
                </c:pt>
                <c:pt idx="5480">
                  <c:v>20002.547701756543</c:v>
                </c:pt>
                <c:pt idx="5481">
                  <c:v>18394.452414992444</c:v>
                </c:pt>
                <c:pt idx="5482">
                  <c:v>18810.975904900097</c:v>
                </c:pt>
                <c:pt idx="5483">
                  <c:v>19260.837692607711</c:v>
                </c:pt>
                <c:pt idx="5484">
                  <c:v>19333.266565866954</c:v>
                </c:pt>
                <c:pt idx="5485">
                  <c:v>18615.724433029798</c:v>
                </c:pt>
                <c:pt idx="5486">
                  <c:v>18508.299033079275</c:v>
                </c:pt>
                <c:pt idx="5487">
                  <c:v>18054.958759059882</c:v>
                </c:pt>
                <c:pt idx="5488">
                  <c:v>18401.287922970598</c:v>
                </c:pt>
                <c:pt idx="5489">
                  <c:v>20825.480292438991</c:v>
                </c:pt>
                <c:pt idx="5490">
                  <c:v>22242.74626546093</c:v>
                </c:pt>
                <c:pt idx="5491">
                  <c:v>19859.610282300589</c:v>
                </c:pt>
                <c:pt idx="5492">
                  <c:v>19966.935397640405</c:v>
                </c:pt>
                <c:pt idx="5493">
                  <c:v>19049.185624886999</c:v>
                </c:pt>
                <c:pt idx="5494">
                  <c:v>18665.982558306594</c:v>
                </c:pt>
                <c:pt idx="5495">
                  <c:v>17838.587892856005</c:v>
                </c:pt>
                <c:pt idx="5496">
                  <c:v>16816.044918019437</c:v>
                </c:pt>
                <c:pt idx="5497">
                  <c:v>15483.68293947205</c:v>
                </c:pt>
                <c:pt idx="5498">
                  <c:v>16349.852973630195</c:v>
                </c:pt>
                <c:pt idx="5499">
                  <c:v>16683.211784871666</c:v>
                </c:pt>
                <c:pt idx="5500">
                  <c:v>17512.032908807603</c:v>
                </c:pt>
                <c:pt idx="5501">
                  <c:v>17089.805935101747</c:v>
                </c:pt>
                <c:pt idx="5502">
                  <c:v>16438.738541934523</c:v>
                </c:pt>
                <c:pt idx="5503">
                  <c:v>19063.596593293845</c:v>
                </c:pt>
                <c:pt idx="5504">
                  <c:v>19613.3986166963</c:v>
                </c:pt>
                <c:pt idx="5505">
                  <c:v>19220.11439747137</c:v>
                </c:pt>
                <c:pt idx="5506">
                  <c:v>20021.423846028923</c:v>
                </c:pt>
                <c:pt idx="5507">
                  <c:v>19006.688587847519</c:v>
                </c:pt>
                <c:pt idx="5508">
                  <c:v>19900.533187559307</c:v>
                </c:pt>
                <c:pt idx="5509">
                  <c:v>19738.634725155036</c:v>
                </c:pt>
                <c:pt idx="5510">
                  <c:v>19201.88666505324</c:v>
                </c:pt>
                <c:pt idx="5511">
                  <c:v>18150.837018614922</c:v>
                </c:pt>
                <c:pt idx="5512">
                  <c:v>18955.099257421702</c:v>
                </c:pt>
                <c:pt idx="5513">
                  <c:v>19810.723782713903</c:v>
                </c:pt>
                <c:pt idx="5514">
                  <c:v>19339.61180697193</c:v>
                </c:pt>
                <c:pt idx="5515">
                  <c:v>20872.59875244457</c:v>
                </c:pt>
                <c:pt idx="5516">
                  <c:v>19790.923003356413</c:v>
                </c:pt>
                <c:pt idx="5517">
                  <c:v>19063.547075090308</c:v>
                </c:pt>
                <c:pt idx="5518">
                  <c:v>17767.550306121539</c:v>
                </c:pt>
                <c:pt idx="5519">
                  <c:v>17722.514113027402</c:v>
                </c:pt>
                <c:pt idx="5520">
                  <c:v>17280.066038489433</c:v>
                </c:pt>
                <c:pt idx="5521">
                  <c:v>17077.145530523332</c:v>
                </c:pt>
                <c:pt idx="5522">
                  <c:v>17424.870252479035</c:v>
                </c:pt>
                <c:pt idx="5523">
                  <c:v>16935.763456331082</c:v>
                </c:pt>
                <c:pt idx="5524">
                  <c:v>15753.25661081251</c:v>
                </c:pt>
                <c:pt idx="5525">
                  <c:v>17488.20360235207</c:v>
                </c:pt>
                <c:pt idx="5526">
                  <c:v>17613.311960623792</c:v>
                </c:pt>
                <c:pt idx="5527">
                  <c:v>17209.039409183562</c:v>
                </c:pt>
                <c:pt idx="5528">
                  <c:v>19270.366551516887</c:v>
                </c:pt>
                <c:pt idx="5529">
                  <c:v>19454.97499445557</c:v>
                </c:pt>
                <c:pt idx="5530">
                  <c:v>20137.862297187781</c:v>
                </c:pt>
                <c:pt idx="5531">
                  <c:v>19817.622741936928</c:v>
                </c:pt>
                <c:pt idx="5532">
                  <c:v>18692.731787135013</c:v>
                </c:pt>
                <c:pt idx="5533">
                  <c:v>18658.539336264188</c:v>
                </c:pt>
                <c:pt idx="5534">
                  <c:v>19206.293050714197</c:v>
                </c:pt>
                <c:pt idx="5535">
                  <c:v>19373.137552456883</c:v>
                </c:pt>
                <c:pt idx="5536">
                  <c:v>18125.91127943058</c:v>
                </c:pt>
                <c:pt idx="5537">
                  <c:v>18887.567787874246</c:v>
                </c:pt>
                <c:pt idx="5538">
                  <c:v>20905.749140469259</c:v>
                </c:pt>
                <c:pt idx="5539">
                  <c:v>19832.778822752211</c:v>
                </c:pt>
                <c:pt idx="5540">
                  <c:v>20073.082667646715</c:v>
                </c:pt>
                <c:pt idx="5541">
                  <c:v>17665.213149934563</c:v>
                </c:pt>
                <c:pt idx="5542">
                  <c:v>18440.06912614845</c:v>
                </c:pt>
                <c:pt idx="5543">
                  <c:v>17328.30767768429</c:v>
                </c:pt>
                <c:pt idx="5544">
                  <c:v>17915.33777722028</c:v>
                </c:pt>
                <c:pt idx="5545">
                  <c:v>16711.762639438486</c:v>
                </c:pt>
                <c:pt idx="5546">
                  <c:v>15313.711944296823</c:v>
                </c:pt>
                <c:pt idx="5547">
                  <c:v>17408.013366208623</c:v>
                </c:pt>
                <c:pt idx="5548">
                  <c:v>15613.068518819511</c:v>
                </c:pt>
                <c:pt idx="5549">
                  <c:v>16765.656173902193</c:v>
                </c:pt>
                <c:pt idx="5550">
                  <c:v>18539.523275054675</c:v>
                </c:pt>
                <c:pt idx="5551">
                  <c:v>17820.881611419838</c:v>
                </c:pt>
                <c:pt idx="5552">
                  <c:v>17427.215703767542</c:v>
                </c:pt>
                <c:pt idx="5553">
                  <c:v>20118.559967803285</c:v>
                </c:pt>
                <c:pt idx="5554">
                  <c:v>17931.532566084188</c:v>
                </c:pt>
                <c:pt idx="5555">
                  <c:v>18220.633301286984</c:v>
                </c:pt>
                <c:pt idx="5556">
                  <c:v>18802.602189197074</c:v>
                </c:pt>
                <c:pt idx="5557">
                  <c:v>17726.280676920807</c:v>
                </c:pt>
                <c:pt idx="5558">
                  <c:v>18165.082013389328</c:v>
                </c:pt>
                <c:pt idx="5559">
                  <c:v>16608.009833199718</c:v>
                </c:pt>
                <c:pt idx="5560">
                  <c:v>18155.778099753308</c:v>
                </c:pt>
                <c:pt idx="5561">
                  <c:v>20067.410597890255</c:v>
                </c:pt>
                <c:pt idx="5562">
                  <c:v>18999.980105297764</c:v>
                </c:pt>
                <c:pt idx="5563">
                  <c:v>20888.690980165804</c:v>
                </c:pt>
                <c:pt idx="5564">
                  <c:v>20151.572948710691</c:v>
                </c:pt>
                <c:pt idx="5565">
                  <c:v>17998.380102335785</c:v>
                </c:pt>
                <c:pt idx="5566">
                  <c:v>17700.235661413288</c:v>
                </c:pt>
                <c:pt idx="5567">
                  <c:v>17585.49011515858</c:v>
                </c:pt>
                <c:pt idx="5568">
                  <c:v>17569.795401319196</c:v>
                </c:pt>
                <c:pt idx="5569">
                  <c:v>15655.046479509643</c:v>
                </c:pt>
                <c:pt idx="5570">
                  <c:v>16155.71154081788</c:v>
                </c:pt>
                <c:pt idx="5571">
                  <c:v>16003.554145608285</c:v>
                </c:pt>
                <c:pt idx="5572">
                  <c:v>17019.374256247389</c:v>
                </c:pt>
                <c:pt idx="5573">
                  <c:v>16428.824989044391</c:v>
                </c:pt>
                <c:pt idx="5574">
                  <c:v>16575.40203230704</c:v>
                </c:pt>
                <c:pt idx="5575">
                  <c:v>15823.440597976836</c:v>
                </c:pt>
                <c:pt idx="5576">
                  <c:v>18637.710540184577</c:v>
                </c:pt>
                <c:pt idx="5577">
                  <c:v>16469.532575636251</c:v>
                </c:pt>
                <c:pt idx="5578">
                  <c:v>17693.924913906245</c:v>
                </c:pt>
                <c:pt idx="5579">
                  <c:v>17947.34930850875</c:v>
                </c:pt>
                <c:pt idx="5580">
                  <c:v>18146.597584771334</c:v>
                </c:pt>
                <c:pt idx="5581">
                  <c:v>15939.983037780758</c:v>
                </c:pt>
                <c:pt idx="5582">
                  <c:v>17804.577526878926</c:v>
                </c:pt>
                <c:pt idx="5583">
                  <c:v>17584.042153311904</c:v>
                </c:pt>
                <c:pt idx="5584">
                  <c:v>16926.546281910523</c:v>
                </c:pt>
                <c:pt idx="5585">
                  <c:v>18898.707270273855</c:v>
                </c:pt>
                <c:pt idx="5586">
                  <c:v>19687.705430271475</c:v>
                </c:pt>
                <c:pt idx="5587">
                  <c:v>19278.854279105719</c:v>
                </c:pt>
                <c:pt idx="5588">
                  <c:v>18216.66334086383</c:v>
                </c:pt>
                <c:pt idx="5589">
                  <c:v>16776.701616163846</c:v>
                </c:pt>
                <c:pt idx="5590">
                  <c:v>17871.822583271351</c:v>
                </c:pt>
                <c:pt idx="5591">
                  <c:v>15762.018507105387</c:v>
                </c:pt>
                <c:pt idx="5592">
                  <c:v>16006.259813217552</c:v>
                </c:pt>
                <c:pt idx="5593">
                  <c:v>15406.87498605522</c:v>
                </c:pt>
                <c:pt idx="5594">
                  <c:v>14877.12385858467</c:v>
                </c:pt>
                <c:pt idx="5595">
                  <c:v>16357.577978427391</c:v>
                </c:pt>
                <c:pt idx="5596">
                  <c:v>15768.534696996865</c:v>
                </c:pt>
                <c:pt idx="5597">
                  <c:v>16242.235227356305</c:v>
                </c:pt>
                <c:pt idx="5598">
                  <c:v>15498.621642162183</c:v>
                </c:pt>
                <c:pt idx="5599">
                  <c:v>15695.201766365009</c:v>
                </c:pt>
                <c:pt idx="5600">
                  <c:v>17657.14938433408</c:v>
                </c:pt>
                <c:pt idx="5601">
                  <c:v>17381.070243004724</c:v>
                </c:pt>
                <c:pt idx="5602">
                  <c:v>18241.019019087478</c:v>
                </c:pt>
                <c:pt idx="5603">
                  <c:v>16620.238458032851</c:v>
                </c:pt>
                <c:pt idx="5604">
                  <c:v>17214.762214986862</c:v>
                </c:pt>
                <c:pt idx="5605">
                  <c:v>16400.998395488718</c:v>
                </c:pt>
                <c:pt idx="5606">
                  <c:v>18269.815829681691</c:v>
                </c:pt>
                <c:pt idx="5607">
                  <c:v>16040.766287281693</c:v>
                </c:pt>
                <c:pt idx="5608">
                  <c:v>18666.697288245403</c:v>
                </c:pt>
                <c:pt idx="5609">
                  <c:v>18152.815831813172</c:v>
                </c:pt>
                <c:pt idx="5610">
                  <c:v>19193.622183672433</c:v>
                </c:pt>
                <c:pt idx="5611">
                  <c:v>18154.957037990571</c:v>
                </c:pt>
                <c:pt idx="5612">
                  <c:v>19171.894004952301</c:v>
                </c:pt>
                <c:pt idx="5613">
                  <c:v>17372.136360318331</c:v>
                </c:pt>
                <c:pt idx="5614">
                  <c:v>16438.653358279007</c:v>
                </c:pt>
                <c:pt idx="5615">
                  <c:v>16883.34015225551</c:v>
                </c:pt>
                <c:pt idx="5616">
                  <c:v>15849.167810454466</c:v>
                </c:pt>
                <c:pt idx="5617">
                  <c:v>15746.765553812687</c:v>
                </c:pt>
                <c:pt idx="5618">
                  <c:v>15473.664764406974</c:v>
                </c:pt>
                <c:pt idx="5619">
                  <c:v>15925.839616893867</c:v>
                </c:pt>
                <c:pt idx="5620">
                  <c:v>17365.051549561464</c:v>
                </c:pt>
                <c:pt idx="5621">
                  <c:v>15276.019850549237</c:v>
                </c:pt>
                <c:pt idx="5622">
                  <c:v>17290.388910512076</c:v>
                </c:pt>
                <c:pt idx="5623">
                  <c:v>17505.220483039418</c:v>
                </c:pt>
                <c:pt idx="5624">
                  <c:v>19870.040708108645</c:v>
                </c:pt>
                <c:pt idx="5625">
                  <c:v>19732.838497895125</c:v>
                </c:pt>
                <c:pt idx="5626">
                  <c:v>19144.640933301689</c:v>
                </c:pt>
                <c:pt idx="5627">
                  <c:v>19662.562390735016</c:v>
                </c:pt>
                <c:pt idx="5628">
                  <c:v>18629.927224129246</c:v>
                </c:pt>
                <c:pt idx="5629">
                  <c:v>18901.356079481371</c:v>
                </c:pt>
                <c:pt idx="5630">
                  <c:v>19373.485909042105</c:v>
                </c:pt>
                <c:pt idx="5631">
                  <c:v>18767.709241118733</c:v>
                </c:pt>
                <c:pt idx="5632">
                  <c:v>18102.772876862065</c:v>
                </c:pt>
                <c:pt idx="5633">
                  <c:v>19829.501073217682</c:v>
                </c:pt>
                <c:pt idx="5634">
                  <c:v>19680.344448945409</c:v>
                </c:pt>
                <c:pt idx="5635">
                  <c:v>20299.446058429603</c:v>
                </c:pt>
                <c:pt idx="5636">
                  <c:v>21164.374192190389</c:v>
                </c:pt>
                <c:pt idx="5637">
                  <c:v>18603.049804161194</c:v>
                </c:pt>
                <c:pt idx="5638">
                  <c:v>18121.865981074799</c:v>
                </c:pt>
                <c:pt idx="5639">
                  <c:v>17285.470725849074</c:v>
                </c:pt>
                <c:pt idx="5640">
                  <c:v>16435.400252727053</c:v>
                </c:pt>
                <c:pt idx="5641">
                  <c:v>15438.866521441372</c:v>
                </c:pt>
                <c:pt idx="5642">
                  <c:v>16461.933002088212</c:v>
                </c:pt>
                <c:pt idx="5643">
                  <c:v>17097.385670590862</c:v>
                </c:pt>
                <c:pt idx="5644">
                  <c:v>17657.013579287035</c:v>
                </c:pt>
                <c:pt idx="5645">
                  <c:v>15393.743514198151</c:v>
                </c:pt>
                <c:pt idx="5646">
                  <c:v>17310.12850910323</c:v>
                </c:pt>
                <c:pt idx="5647">
                  <c:v>16666.723099981711</c:v>
                </c:pt>
                <c:pt idx="5648">
                  <c:v>19612.875508623616</c:v>
                </c:pt>
                <c:pt idx="5649">
                  <c:v>20459.870375472557</c:v>
                </c:pt>
                <c:pt idx="5650">
                  <c:v>18191.561765986786</c:v>
                </c:pt>
                <c:pt idx="5651">
                  <c:v>19448.604003289871</c:v>
                </c:pt>
                <c:pt idx="5652">
                  <c:v>19210.516920847971</c:v>
                </c:pt>
                <c:pt idx="5653">
                  <c:v>19524.103322087409</c:v>
                </c:pt>
                <c:pt idx="5654">
                  <c:v>18440.841954832802</c:v>
                </c:pt>
                <c:pt idx="5655">
                  <c:v>19906.423630752459</c:v>
                </c:pt>
                <c:pt idx="5656">
                  <c:v>16636.685321060933</c:v>
                </c:pt>
                <c:pt idx="5657">
                  <c:v>18516.67193429239</c:v>
                </c:pt>
                <c:pt idx="5658">
                  <c:v>20463.918887346143</c:v>
                </c:pt>
                <c:pt idx="5659">
                  <c:v>22095.654334726667</c:v>
                </c:pt>
                <c:pt idx="5660">
                  <c:v>21403.244342348844</c:v>
                </c:pt>
                <c:pt idx="5661">
                  <c:v>18979.216423964754</c:v>
                </c:pt>
                <c:pt idx="5662">
                  <c:v>17882.828256724712</c:v>
                </c:pt>
                <c:pt idx="5663">
                  <c:v>18741.005146023799</c:v>
                </c:pt>
                <c:pt idx="5664">
                  <c:v>15604.489412477893</c:v>
                </c:pt>
                <c:pt idx="5665">
                  <c:v>17015.29869196011</c:v>
                </c:pt>
                <c:pt idx="5666">
                  <c:v>15647.671982328395</c:v>
                </c:pt>
                <c:pt idx="5667">
                  <c:v>15903.690640988607</c:v>
                </c:pt>
                <c:pt idx="5668">
                  <c:v>16193.177963823477</c:v>
                </c:pt>
                <c:pt idx="5669">
                  <c:v>16788.774018471388</c:v>
                </c:pt>
                <c:pt idx="5670">
                  <c:v>16164.060403207615</c:v>
                </c:pt>
                <c:pt idx="5671">
                  <c:v>18186.415614543756</c:v>
                </c:pt>
                <c:pt idx="5672">
                  <c:v>18029.207557261307</c:v>
                </c:pt>
                <c:pt idx="5673">
                  <c:v>19935.28904200354</c:v>
                </c:pt>
                <c:pt idx="5674">
                  <c:v>17825.15431380209</c:v>
                </c:pt>
                <c:pt idx="5675">
                  <c:v>16985.290604116366</c:v>
                </c:pt>
                <c:pt idx="5676">
                  <c:v>19274.771381775678</c:v>
                </c:pt>
                <c:pt idx="5677">
                  <c:v>17267.882814985311</c:v>
                </c:pt>
                <c:pt idx="5678">
                  <c:v>17931.684463635131</c:v>
                </c:pt>
                <c:pt idx="5679">
                  <c:v>18358.511333828072</c:v>
                </c:pt>
                <c:pt idx="5680">
                  <c:v>17835.561183652651</c:v>
                </c:pt>
                <c:pt idx="5681">
                  <c:v>16924.757434585477</c:v>
                </c:pt>
                <c:pt idx="5682">
                  <c:v>17915.214750054936</c:v>
                </c:pt>
                <c:pt idx="5683">
                  <c:v>19768.452346612616</c:v>
                </c:pt>
                <c:pt idx="5684">
                  <c:v>18435.688059106316</c:v>
                </c:pt>
                <c:pt idx="5685">
                  <c:v>17044.016170729083</c:v>
                </c:pt>
                <c:pt idx="5686">
                  <c:v>18523.145356221714</c:v>
                </c:pt>
                <c:pt idx="5687">
                  <c:v>17022.374312057527</c:v>
                </c:pt>
                <c:pt idx="5688">
                  <c:v>16712.289517962217</c:v>
                </c:pt>
                <c:pt idx="5689">
                  <c:v>16254.258668447694</c:v>
                </c:pt>
                <c:pt idx="5690">
                  <c:v>16135.691510591088</c:v>
                </c:pt>
                <c:pt idx="5691">
                  <c:v>15625.640840583781</c:v>
                </c:pt>
                <c:pt idx="5692">
                  <c:v>16023.501375408978</c:v>
                </c:pt>
                <c:pt idx="5693">
                  <c:v>16950.184804504028</c:v>
                </c:pt>
                <c:pt idx="5694">
                  <c:v>16479.465989964665</c:v>
                </c:pt>
                <c:pt idx="5695">
                  <c:v>18086.507620011089</c:v>
                </c:pt>
                <c:pt idx="5696">
                  <c:v>18239.702475848204</c:v>
                </c:pt>
                <c:pt idx="5697">
                  <c:v>18301.493774357459</c:v>
                </c:pt>
                <c:pt idx="5698">
                  <c:v>17438.378389479996</c:v>
                </c:pt>
                <c:pt idx="5699">
                  <c:v>17945.650026104318</c:v>
                </c:pt>
                <c:pt idx="5700">
                  <c:v>16530.485649813043</c:v>
                </c:pt>
                <c:pt idx="5701">
                  <c:v>18802.653027573859</c:v>
                </c:pt>
                <c:pt idx="5702">
                  <c:v>18881.543156203647</c:v>
                </c:pt>
                <c:pt idx="5703">
                  <c:v>16360.005395230135</c:v>
                </c:pt>
                <c:pt idx="5704">
                  <c:v>17165.711807925371</c:v>
                </c:pt>
                <c:pt idx="5705">
                  <c:v>17894.323719574772</c:v>
                </c:pt>
                <c:pt idx="5706">
                  <c:v>19272.790499936284</c:v>
                </c:pt>
                <c:pt idx="5707">
                  <c:v>19353.235970311674</c:v>
                </c:pt>
                <c:pt idx="5708">
                  <c:v>19268.065165526365</c:v>
                </c:pt>
                <c:pt idx="5709">
                  <c:v>17321.716050225838</c:v>
                </c:pt>
                <c:pt idx="5710">
                  <c:v>17625.303949194793</c:v>
                </c:pt>
                <c:pt idx="5711">
                  <c:v>16746.573570606473</c:v>
                </c:pt>
                <c:pt idx="5712">
                  <c:v>15348.564708551716</c:v>
                </c:pt>
                <c:pt idx="5713">
                  <c:v>16662.976842678101</c:v>
                </c:pt>
                <c:pt idx="5714">
                  <c:v>14887.6414570942</c:v>
                </c:pt>
                <c:pt idx="5715">
                  <c:v>16948.221786472648</c:v>
                </c:pt>
                <c:pt idx="5716">
                  <c:v>16259.409678307273</c:v>
                </c:pt>
                <c:pt idx="5717">
                  <c:v>16406.029451160757</c:v>
                </c:pt>
                <c:pt idx="5718">
                  <c:v>16543.276804069697</c:v>
                </c:pt>
                <c:pt idx="5719">
                  <c:v>17462.306355679364</c:v>
                </c:pt>
                <c:pt idx="5720">
                  <c:v>16591.634853812549</c:v>
                </c:pt>
                <c:pt idx="5721">
                  <c:v>16610.717170885353</c:v>
                </c:pt>
                <c:pt idx="5722">
                  <c:v>18510.300029202092</c:v>
                </c:pt>
                <c:pt idx="5723">
                  <c:v>17226.452540742604</c:v>
                </c:pt>
                <c:pt idx="5724">
                  <c:v>17179.014547308612</c:v>
                </c:pt>
                <c:pt idx="5725">
                  <c:v>18235.78754057781</c:v>
                </c:pt>
                <c:pt idx="5726">
                  <c:v>17531.563971701402</c:v>
                </c:pt>
                <c:pt idx="5727">
                  <c:v>18134.249755207726</c:v>
                </c:pt>
                <c:pt idx="5728">
                  <c:v>18603.239266438784</c:v>
                </c:pt>
                <c:pt idx="5729">
                  <c:v>17994.470854337334</c:v>
                </c:pt>
                <c:pt idx="5730">
                  <c:v>20155.470541739636</c:v>
                </c:pt>
                <c:pt idx="5731">
                  <c:v>20709.42567097316</c:v>
                </c:pt>
                <c:pt idx="5732">
                  <c:v>20385.609749347776</c:v>
                </c:pt>
                <c:pt idx="5733">
                  <c:v>17667.050454073211</c:v>
                </c:pt>
                <c:pt idx="5734">
                  <c:v>16625.274872782255</c:v>
                </c:pt>
                <c:pt idx="5735">
                  <c:v>16223.366622697742</c:v>
                </c:pt>
                <c:pt idx="5736">
                  <c:v>15328.390575559088</c:v>
                </c:pt>
                <c:pt idx="5737">
                  <c:v>16038.08497431831</c:v>
                </c:pt>
                <c:pt idx="5738">
                  <c:v>15935.385927823036</c:v>
                </c:pt>
                <c:pt idx="5739">
                  <c:v>15931.946047434167</c:v>
                </c:pt>
                <c:pt idx="5740">
                  <c:v>17003.095189495281</c:v>
                </c:pt>
                <c:pt idx="5741">
                  <c:v>15629.611967486155</c:v>
                </c:pt>
                <c:pt idx="5742">
                  <c:v>16730.00609294801</c:v>
                </c:pt>
                <c:pt idx="5743">
                  <c:v>16103.807848435712</c:v>
                </c:pt>
                <c:pt idx="5744">
                  <c:v>17071.659368877401</c:v>
                </c:pt>
                <c:pt idx="5745">
                  <c:v>17202.155485856725</c:v>
                </c:pt>
                <c:pt idx="5746">
                  <c:v>17826.958849725615</c:v>
                </c:pt>
                <c:pt idx="5747">
                  <c:v>17072.803844372</c:v>
                </c:pt>
                <c:pt idx="5748">
                  <c:v>16693.428037873629</c:v>
                </c:pt>
                <c:pt idx="5749">
                  <c:v>16133.271414038443</c:v>
                </c:pt>
                <c:pt idx="5750">
                  <c:v>17180.593647750815</c:v>
                </c:pt>
                <c:pt idx="5751">
                  <c:v>18628.046134220491</c:v>
                </c:pt>
                <c:pt idx="5752">
                  <c:v>18346.768448553543</c:v>
                </c:pt>
                <c:pt idx="5753">
                  <c:v>18616.999299417359</c:v>
                </c:pt>
                <c:pt idx="5754">
                  <c:v>19521.585658457043</c:v>
                </c:pt>
                <c:pt idx="5755">
                  <c:v>18826.22438947991</c:v>
                </c:pt>
                <c:pt idx="5756">
                  <c:v>19799.078698324662</c:v>
                </c:pt>
                <c:pt idx="5757">
                  <c:v>16870.871196687644</c:v>
                </c:pt>
                <c:pt idx="5758">
                  <c:v>16782.774960784311</c:v>
                </c:pt>
                <c:pt idx="5759">
                  <c:v>15880.627470527601</c:v>
                </c:pt>
                <c:pt idx="5760">
                  <c:v>15838.271604233791</c:v>
                </c:pt>
                <c:pt idx="5761">
                  <c:v>16494.90286028483</c:v>
                </c:pt>
                <c:pt idx="5762">
                  <c:v>15950.148165487912</c:v>
                </c:pt>
                <c:pt idx="5763">
                  <c:v>14235.047532089247</c:v>
                </c:pt>
                <c:pt idx="5764">
                  <c:v>14434.844233890533</c:v>
                </c:pt>
                <c:pt idx="5765">
                  <c:v>15094.20427523431</c:v>
                </c:pt>
                <c:pt idx="5766">
                  <c:v>16665.990565657085</c:v>
                </c:pt>
                <c:pt idx="5767">
                  <c:v>16142.913711653284</c:v>
                </c:pt>
                <c:pt idx="5768">
                  <c:v>15664.822552738537</c:v>
                </c:pt>
                <c:pt idx="5769">
                  <c:v>16914.140373698352</c:v>
                </c:pt>
                <c:pt idx="5770">
                  <c:v>17255.932188904648</c:v>
                </c:pt>
                <c:pt idx="5771">
                  <c:v>18195.319029452447</c:v>
                </c:pt>
                <c:pt idx="5772">
                  <c:v>17507.409719158091</c:v>
                </c:pt>
                <c:pt idx="5773">
                  <c:v>16184.4496540419</c:v>
                </c:pt>
                <c:pt idx="5774">
                  <c:v>17685.800272129392</c:v>
                </c:pt>
                <c:pt idx="5775">
                  <c:v>16894.693260958542</c:v>
                </c:pt>
                <c:pt idx="5776">
                  <c:v>16087.442069787327</c:v>
                </c:pt>
                <c:pt idx="5777">
                  <c:v>16987.850214743528</c:v>
                </c:pt>
                <c:pt idx="5778">
                  <c:v>17621.283340201935</c:v>
                </c:pt>
                <c:pt idx="5779">
                  <c:v>17807.77741763369</c:v>
                </c:pt>
                <c:pt idx="5780">
                  <c:v>19633.878403785868</c:v>
                </c:pt>
                <c:pt idx="5781">
                  <c:v>19386.317235622704</c:v>
                </c:pt>
                <c:pt idx="5782">
                  <c:v>17483.890248169406</c:v>
                </c:pt>
                <c:pt idx="5783">
                  <c:v>16095.065933975797</c:v>
                </c:pt>
                <c:pt idx="5784">
                  <c:v>15496.452292525122</c:v>
                </c:pt>
                <c:pt idx="5785">
                  <c:v>15922.957101087033</c:v>
                </c:pt>
                <c:pt idx="5786">
                  <c:v>16622.027769504853</c:v>
                </c:pt>
                <c:pt idx="5787">
                  <c:v>16064.675685710219</c:v>
                </c:pt>
                <c:pt idx="5788">
                  <c:v>14308.467681671807</c:v>
                </c:pt>
                <c:pt idx="5789">
                  <c:v>17210.631166231989</c:v>
                </c:pt>
                <c:pt idx="5790">
                  <c:v>15815.551333727557</c:v>
                </c:pt>
                <c:pt idx="5791">
                  <c:v>17743.195818846907</c:v>
                </c:pt>
                <c:pt idx="5792">
                  <c:v>19612.435792708937</c:v>
                </c:pt>
                <c:pt idx="5793">
                  <c:v>18901.851327962675</c:v>
                </c:pt>
                <c:pt idx="5794">
                  <c:v>19307.694290508771</c:v>
                </c:pt>
                <c:pt idx="5795">
                  <c:v>19468.107385607349</c:v>
                </c:pt>
                <c:pt idx="5796">
                  <c:v>19331.051305206922</c:v>
                </c:pt>
                <c:pt idx="5797">
                  <c:v>19063.501519024718</c:v>
                </c:pt>
                <c:pt idx="5798">
                  <c:v>20431.619898422352</c:v>
                </c:pt>
                <c:pt idx="5799">
                  <c:v>18793.270051507745</c:v>
                </c:pt>
                <c:pt idx="5800">
                  <c:v>17883.669084727935</c:v>
                </c:pt>
                <c:pt idx="5801">
                  <c:v>18044.589190870891</c:v>
                </c:pt>
                <c:pt idx="5802">
                  <c:v>17882.555840567471</c:v>
                </c:pt>
                <c:pt idx="5803">
                  <c:v>18912.150722718656</c:v>
                </c:pt>
                <c:pt idx="5804">
                  <c:v>20245.860637977894</c:v>
                </c:pt>
                <c:pt idx="5805">
                  <c:v>19539.050705942354</c:v>
                </c:pt>
                <c:pt idx="5806">
                  <c:v>18806.581268109861</c:v>
                </c:pt>
                <c:pt idx="5807">
                  <c:v>18765.28282234566</c:v>
                </c:pt>
                <c:pt idx="5808">
                  <c:v>17838.158030567749</c:v>
                </c:pt>
                <c:pt idx="5809">
                  <c:v>16007.558139687129</c:v>
                </c:pt>
                <c:pt idx="5810">
                  <c:v>15739.45507700234</c:v>
                </c:pt>
                <c:pt idx="5811">
                  <c:v>15589.381600614748</c:v>
                </c:pt>
                <c:pt idx="5812">
                  <c:v>17154.645547478478</c:v>
                </c:pt>
                <c:pt idx="5813">
                  <c:v>15601.454230384434</c:v>
                </c:pt>
                <c:pt idx="5814">
                  <c:v>17411.700381059825</c:v>
                </c:pt>
                <c:pt idx="5815">
                  <c:v>17363.275350043692</c:v>
                </c:pt>
                <c:pt idx="5816">
                  <c:v>18991.840184031451</c:v>
                </c:pt>
                <c:pt idx="5817">
                  <c:v>20281.674769253419</c:v>
                </c:pt>
                <c:pt idx="5818">
                  <c:v>19551.292147875043</c:v>
                </c:pt>
                <c:pt idx="5819">
                  <c:v>20078.289150348584</c:v>
                </c:pt>
                <c:pt idx="5820">
                  <c:v>20109.049782220776</c:v>
                </c:pt>
                <c:pt idx="5821">
                  <c:v>20155.323813515064</c:v>
                </c:pt>
                <c:pt idx="5822">
                  <c:v>20414.458668492232</c:v>
                </c:pt>
                <c:pt idx="5823">
                  <c:v>19003.760480361547</c:v>
                </c:pt>
                <c:pt idx="5824">
                  <c:v>17993.017992777732</c:v>
                </c:pt>
                <c:pt idx="5825">
                  <c:v>18389.784352684565</c:v>
                </c:pt>
                <c:pt idx="5826">
                  <c:v>18503.466544610605</c:v>
                </c:pt>
                <c:pt idx="5827">
                  <c:v>20900.514591555078</c:v>
                </c:pt>
                <c:pt idx="5828">
                  <c:v>21073.493603651252</c:v>
                </c:pt>
                <c:pt idx="5829">
                  <c:v>18612.099073789435</c:v>
                </c:pt>
                <c:pt idx="5830">
                  <c:v>17812.082649870805</c:v>
                </c:pt>
                <c:pt idx="5831">
                  <c:v>17941.886725897679</c:v>
                </c:pt>
                <c:pt idx="5832">
                  <c:v>15971.95174954038</c:v>
                </c:pt>
                <c:pt idx="5833">
                  <c:v>15655.078563629551</c:v>
                </c:pt>
                <c:pt idx="5834">
                  <c:v>16065.832842717591</c:v>
                </c:pt>
                <c:pt idx="5835">
                  <c:v>16454.772872139591</c:v>
                </c:pt>
                <c:pt idx="5836">
                  <c:v>16913.605781899969</c:v>
                </c:pt>
                <c:pt idx="5837">
                  <c:v>15143.647622226914</c:v>
                </c:pt>
                <c:pt idx="5838">
                  <c:v>18152.308549077825</c:v>
                </c:pt>
                <c:pt idx="5839">
                  <c:v>17255.214578502877</c:v>
                </c:pt>
                <c:pt idx="5840">
                  <c:v>18941.351726009598</c:v>
                </c:pt>
                <c:pt idx="5841">
                  <c:v>17913.897574243045</c:v>
                </c:pt>
                <c:pt idx="5842">
                  <c:v>19449.505489563689</c:v>
                </c:pt>
                <c:pt idx="5843">
                  <c:v>18270.15289866813</c:v>
                </c:pt>
                <c:pt idx="5844">
                  <c:v>19567.545900204466</c:v>
                </c:pt>
                <c:pt idx="5845">
                  <c:v>20388.310698401387</c:v>
                </c:pt>
                <c:pt idx="5846">
                  <c:v>19200.635719602597</c:v>
                </c:pt>
                <c:pt idx="5847">
                  <c:v>19306.051288403574</c:v>
                </c:pt>
                <c:pt idx="5848">
                  <c:v>19771.815866590787</c:v>
                </c:pt>
                <c:pt idx="5849">
                  <c:v>19830.956963273897</c:v>
                </c:pt>
                <c:pt idx="5850">
                  <c:v>19164.005830753995</c:v>
                </c:pt>
                <c:pt idx="5851">
                  <c:v>18867.450429522803</c:v>
                </c:pt>
                <c:pt idx="5852">
                  <c:v>20906.869985388486</c:v>
                </c:pt>
                <c:pt idx="5853">
                  <c:v>18651.036860638487</c:v>
                </c:pt>
                <c:pt idx="5854">
                  <c:v>18545.066264480487</c:v>
                </c:pt>
                <c:pt idx="5855">
                  <c:v>18045.692433692111</c:v>
                </c:pt>
                <c:pt idx="5856">
                  <c:v>17064.23135742778</c:v>
                </c:pt>
                <c:pt idx="5857">
                  <c:v>15748.06514648592</c:v>
                </c:pt>
                <c:pt idx="5858">
                  <c:v>16507.487882659378</c:v>
                </c:pt>
                <c:pt idx="5859">
                  <c:v>17731.456855694545</c:v>
                </c:pt>
                <c:pt idx="5860">
                  <c:v>15826.604744901739</c:v>
                </c:pt>
                <c:pt idx="5861">
                  <c:v>16374.479851170432</c:v>
                </c:pt>
                <c:pt idx="5862">
                  <c:v>17161.540122449183</c:v>
                </c:pt>
                <c:pt idx="5863">
                  <c:v>16247.834331961325</c:v>
                </c:pt>
                <c:pt idx="5864">
                  <c:v>18912.485440836805</c:v>
                </c:pt>
                <c:pt idx="5865">
                  <c:v>19458.586418848037</c:v>
                </c:pt>
                <c:pt idx="5866">
                  <c:v>17972.473478978329</c:v>
                </c:pt>
                <c:pt idx="5867">
                  <c:v>17998.955102939668</c:v>
                </c:pt>
                <c:pt idx="5868">
                  <c:v>19591.06906568617</c:v>
                </c:pt>
                <c:pt idx="5869">
                  <c:v>18095.21115878507</c:v>
                </c:pt>
                <c:pt idx="5870">
                  <c:v>18188.556910474406</c:v>
                </c:pt>
                <c:pt idx="5871">
                  <c:v>20243.984234766562</c:v>
                </c:pt>
                <c:pt idx="5872">
                  <c:v>17034.445720328884</c:v>
                </c:pt>
                <c:pt idx="5873">
                  <c:v>17327.311348888699</c:v>
                </c:pt>
                <c:pt idx="5874">
                  <c:v>18657.204713407042</c:v>
                </c:pt>
                <c:pt idx="5875">
                  <c:v>21371.605370741367</c:v>
                </c:pt>
                <c:pt idx="5876">
                  <c:v>21090.478747113437</c:v>
                </c:pt>
                <c:pt idx="5877">
                  <c:v>20074.452622964356</c:v>
                </c:pt>
                <c:pt idx="5878">
                  <c:v>17635.929567647694</c:v>
                </c:pt>
                <c:pt idx="5879">
                  <c:v>18562.813638849391</c:v>
                </c:pt>
                <c:pt idx="5880">
                  <c:v>17140.873350486163</c:v>
                </c:pt>
                <c:pt idx="5881">
                  <c:v>17383.131351019587</c:v>
                </c:pt>
                <c:pt idx="5882">
                  <c:v>15823.332520741114</c:v>
                </c:pt>
                <c:pt idx="5883">
                  <c:v>16146.516128300907</c:v>
                </c:pt>
                <c:pt idx="5884">
                  <c:v>16249.866541434565</c:v>
                </c:pt>
                <c:pt idx="5885">
                  <c:v>15491.970464189222</c:v>
                </c:pt>
                <c:pt idx="5886">
                  <c:v>17437.351438417591</c:v>
                </c:pt>
                <c:pt idx="5887">
                  <c:v>18376.185388767266</c:v>
                </c:pt>
                <c:pt idx="5888">
                  <c:v>17916.525629815413</c:v>
                </c:pt>
                <c:pt idx="5889">
                  <c:v>19577.999900560888</c:v>
                </c:pt>
                <c:pt idx="5890">
                  <c:v>19714.434402376235</c:v>
                </c:pt>
                <c:pt idx="5891">
                  <c:v>17625.878133672577</c:v>
                </c:pt>
                <c:pt idx="5892">
                  <c:v>19384.851660623099</c:v>
                </c:pt>
                <c:pt idx="5893">
                  <c:v>18024.338222433231</c:v>
                </c:pt>
                <c:pt idx="5894">
                  <c:v>20142.350925675084</c:v>
                </c:pt>
                <c:pt idx="5895">
                  <c:v>18327.573993636877</c:v>
                </c:pt>
                <c:pt idx="5896">
                  <c:v>17668.077518025853</c:v>
                </c:pt>
                <c:pt idx="5897">
                  <c:v>19895.924741631512</c:v>
                </c:pt>
                <c:pt idx="5898">
                  <c:v>18545.453790806449</c:v>
                </c:pt>
                <c:pt idx="5899">
                  <c:v>20586.760529574422</c:v>
                </c:pt>
                <c:pt idx="5900">
                  <c:v>20816.808557180892</c:v>
                </c:pt>
                <c:pt idx="5901">
                  <c:v>19225.687882166996</c:v>
                </c:pt>
                <c:pt idx="5902">
                  <c:v>18559.297726428093</c:v>
                </c:pt>
                <c:pt idx="5903">
                  <c:v>18532.168441703801</c:v>
                </c:pt>
                <c:pt idx="5904">
                  <c:v>17152.471125743446</c:v>
                </c:pt>
                <c:pt idx="5905">
                  <c:v>15482.796303508439</c:v>
                </c:pt>
                <c:pt idx="5906">
                  <c:v>15680.067055168643</c:v>
                </c:pt>
                <c:pt idx="5907">
                  <c:v>16027.602468367086</c:v>
                </c:pt>
                <c:pt idx="5908">
                  <c:v>16523.129465878232</c:v>
                </c:pt>
                <c:pt idx="5909">
                  <c:v>17491.24158002438</c:v>
                </c:pt>
                <c:pt idx="5910">
                  <c:v>16290.856982304</c:v>
                </c:pt>
                <c:pt idx="5911">
                  <c:v>17541.850755220214</c:v>
                </c:pt>
                <c:pt idx="5912">
                  <c:v>18278.769054693606</c:v>
                </c:pt>
                <c:pt idx="5913">
                  <c:v>17372.591399332177</c:v>
                </c:pt>
                <c:pt idx="5914">
                  <c:v>20322.872195139073</c:v>
                </c:pt>
                <c:pt idx="5915">
                  <c:v>18694.069284674417</c:v>
                </c:pt>
                <c:pt idx="5916">
                  <c:v>18333.925019340677</c:v>
                </c:pt>
                <c:pt idx="5917">
                  <c:v>19096.517525446096</c:v>
                </c:pt>
                <c:pt idx="5918">
                  <c:v>18158.310511158415</c:v>
                </c:pt>
                <c:pt idx="5919">
                  <c:v>18231.498934363819</c:v>
                </c:pt>
                <c:pt idx="5920">
                  <c:v>17260.591255585467</c:v>
                </c:pt>
                <c:pt idx="5921">
                  <c:v>18569.385906404437</c:v>
                </c:pt>
                <c:pt idx="5922">
                  <c:v>18045.114825011096</c:v>
                </c:pt>
                <c:pt idx="5923">
                  <c:v>18071.488188900163</c:v>
                </c:pt>
                <c:pt idx="5924">
                  <c:v>19537.60430335813</c:v>
                </c:pt>
                <c:pt idx="5925">
                  <c:v>18268.813296407861</c:v>
                </c:pt>
                <c:pt idx="5926">
                  <c:v>17262.532128164388</c:v>
                </c:pt>
                <c:pt idx="5927">
                  <c:v>17683.119036599663</c:v>
                </c:pt>
                <c:pt idx="5928">
                  <c:v>15499.89762843278</c:v>
                </c:pt>
                <c:pt idx="5929">
                  <c:v>16767.221476583509</c:v>
                </c:pt>
                <c:pt idx="5930">
                  <c:v>16957.615527351973</c:v>
                </c:pt>
                <c:pt idx="5931">
                  <c:v>15138.388870014685</c:v>
                </c:pt>
                <c:pt idx="5932">
                  <c:v>16232.249850139049</c:v>
                </c:pt>
                <c:pt idx="5933">
                  <c:v>17141.752726644518</c:v>
                </c:pt>
                <c:pt idx="5934">
                  <c:v>15930.833730657989</c:v>
                </c:pt>
                <c:pt idx="5935">
                  <c:v>16622.824333442168</c:v>
                </c:pt>
                <c:pt idx="5936">
                  <c:v>16288.593092062361</c:v>
                </c:pt>
                <c:pt idx="5937">
                  <c:v>16722.379566686486</c:v>
                </c:pt>
                <c:pt idx="5938">
                  <c:v>17960.829213495796</c:v>
                </c:pt>
                <c:pt idx="5939">
                  <c:v>17827.4643930235</c:v>
                </c:pt>
                <c:pt idx="5940">
                  <c:v>16646.635986513375</c:v>
                </c:pt>
                <c:pt idx="5941">
                  <c:v>16663.143256390169</c:v>
                </c:pt>
                <c:pt idx="5942">
                  <c:v>17692.093639697763</c:v>
                </c:pt>
                <c:pt idx="5943">
                  <c:v>16064.198187401991</c:v>
                </c:pt>
                <c:pt idx="5944">
                  <c:v>17899.965005834205</c:v>
                </c:pt>
                <c:pt idx="5945">
                  <c:v>16144.920961838234</c:v>
                </c:pt>
                <c:pt idx="5946">
                  <c:v>17397.184497186972</c:v>
                </c:pt>
                <c:pt idx="5947">
                  <c:v>19952.89992224472</c:v>
                </c:pt>
                <c:pt idx="5948">
                  <c:v>19616.217099660014</c:v>
                </c:pt>
                <c:pt idx="5949">
                  <c:v>17975.106686849587</c:v>
                </c:pt>
                <c:pt idx="5950">
                  <c:v>17695.399907606727</c:v>
                </c:pt>
                <c:pt idx="5951">
                  <c:v>15230.117608921968</c:v>
                </c:pt>
                <c:pt idx="5952">
                  <c:v>16394.588383909977</c:v>
                </c:pt>
                <c:pt idx="5953">
                  <c:v>14943.776327114798</c:v>
                </c:pt>
                <c:pt idx="5954">
                  <c:v>15758.079323292648</c:v>
                </c:pt>
                <c:pt idx="5955">
                  <c:v>15979.84223072532</c:v>
                </c:pt>
                <c:pt idx="5956">
                  <c:v>16222.895424408329</c:v>
                </c:pt>
                <c:pt idx="5957">
                  <c:v>15995.390104344977</c:v>
                </c:pt>
                <c:pt idx="5958">
                  <c:v>16420.703589868663</c:v>
                </c:pt>
                <c:pt idx="5959">
                  <c:v>19123.618348131924</c:v>
                </c:pt>
                <c:pt idx="5960">
                  <c:v>18185.492710377064</c:v>
                </c:pt>
                <c:pt idx="5961">
                  <c:v>18396.565307004392</c:v>
                </c:pt>
                <c:pt idx="5962">
                  <c:v>18824.853748527403</c:v>
                </c:pt>
                <c:pt idx="5963">
                  <c:v>18265.51836422116</c:v>
                </c:pt>
                <c:pt idx="5964">
                  <c:v>19256.997042064027</c:v>
                </c:pt>
                <c:pt idx="5965">
                  <c:v>18000.754542565472</c:v>
                </c:pt>
                <c:pt idx="5966">
                  <c:v>18401.734609206069</c:v>
                </c:pt>
                <c:pt idx="5967">
                  <c:v>19165.392222556318</c:v>
                </c:pt>
                <c:pt idx="5968">
                  <c:v>18409.863662338092</c:v>
                </c:pt>
                <c:pt idx="5969">
                  <c:v>19239.437597777971</c:v>
                </c:pt>
                <c:pt idx="5970">
                  <c:v>19494.13812635975</c:v>
                </c:pt>
                <c:pt idx="5971">
                  <c:v>18879.551392707297</c:v>
                </c:pt>
                <c:pt idx="5972">
                  <c:v>20801.407696149425</c:v>
                </c:pt>
                <c:pt idx="5973">
                  <c:v>18880.245459575432</c:v>
                </c:pt>
                <c:pt idx="5974">
                  <c:v>17569.669065898848</c:v>
                </c:pt>
                <c:pt idx="5975">
                  <c:v>16992.719114855918</c:v>
                </c:pt>
                <c:pt idx="5976">
                  <c:v>16534.555526769062</c:v>
                </c:pt>
                <c:pt idx="5977">
                  <c:v>16831.763630824164</c:v>
                </c:pt>
                <c:pt idx="5978">
                  <c:v>16366.061145875618</c:v>
                </c:pt>
                <c:pt idx="5979">
                  <c:v>16998.110028205414</c:v>
                </c:pt>
                <c:pt idx="5980">
                  <c:v>15335.829106423847</c:v>
                </c:pt>
                <c:pt idx="5981">
                  <c:v>16058.445375448422</c:v>
                </c:pt>
                <c:pt idx="5982">
                  <c:v>16481.083958354422</c:v>
                </c:pt>
                <c:pt idx="5983">
                  <c:v>17855.209940362958</c:v>
                </c:pt>
                <c:pt idx="5984">
                  <c:v>18553.088449755662</c:v>
                </c:pt>
                <c:pt idx="5985">
                  <c:v>18178.684282770006</c:v>
                </c:pt>
                <c:pt idx="5986">
                  <c:v>18183.307903771642</c:v>
                </c:pt>
                <c:pt idx="5987">
                  <c:v>20028.545238180071</c:v>
                </c:pt>
                <c:pt idx="5988">
                  <c:v>17876.316979824376</c:v>
                </c:pt>
                <c:pt idx="5989">
                  <c:v>19107.387778958422</c:v>
                </c:pt>
                <c:pt idx="5990">
                  <c:v>19767.351916035412</c:v>
                </c:pt>
                <c:pt idx="5991">
                  <c:v>18973.807944391534</c:v>
                </c:pt>
                <c:pt idx="5992">
                  <c:v>19456.226871446874</c:v>
                </c:pt>
                <c:pt idx="5993">
                  <c:v>19803.958773971921</c:v>
                </c:pt>
                <c:pt idx="5994">
                  <c:v>19523.072585433965</c:v>
                </c:pt>
                <c:pt idx="5995">
                  <c:v>18919.102313641306</c:v>
                </c:pt>
                <c:pt idx="5996">
                  <c:v>19174.42610032532</c:v>
                </c:pt>
                <c:pt idx="5997">
                  <c:v>18368.633005050233</c:v>
                </c:pt>
                <c:pt idx="5998">
                  <c:v>17321.979851278862</c:v>
                </c:pt>
                <c:pt idx="5999">
                  <c:v>16130.707698218454</c:v>
                </c:pt>
                <c:pt idx="6000">
                  <c:v>16202.52123352715</c:v>
                </c:pt>
                <c:pt idx="6001">
                  <c:v>17955.631694604865</c:v>
                </c:pt>
                <c:pt idx="6002">
                  <c:v>16775.795672973294</c:v>
                </c:pt>
                <c:pt idx="6003">
                  <c:v>15690.372789653777</c:v>
                </c:pt>
                <c:pt idx="6004">
                  <c:v>16686.971180517477</c:v>
                </c:pt>
                <c:pt idx="6005">
                  <c:v>15376.383114964981</c:v>
                </c:pt>
                <c:pt idx="6006">
                  <c:v>17373.608964526167</c:v>
                </c:pt>
                <c:pt idx="6007">
                  <c:v>19775.887429031482</c:v>
                </c:pt>
                <c:pt idx="6008">
                  <c:v>19215.494469082518</c:v>
                </c:pt>
                <c:pt idx="6009">
                  <c:v>19070.14027720653</c:v>
                </c:pt>
                <c:pt idx="6010">
                  <c:v>21201.144901284591</c:v>
                </c:pt>
                <c:pt idx="6011">
                  <c:v>20199.27120688833</c:v>
                </c:pt>
                <c:pt idx="6012">
                  <c:v>19188.745317553279</c:v>
                </c:pt>
                <c:pt idx="6013">
                  <c:v>19982.684983693889</c:v>
                </c:pt>
                <c:pt idx="6014">
                  <c:v>19327.023911501532</c:v>
                </c:pt>
                <c:pt idx="6015">
                  <c:v>19523.427302981312</c:v>
                </c:pt>
                <c:pt idx="6016">
                  <c:v>18872.814210406308</c:v>
                </c:pt>
                <c:pt idx="6017">
                  <c:v>18370.700469477379</c:v>
                </c:pt>
                <c:pt idx="6018">
                  <c:v>18105.803869114134</c:v>
                </c:pt>
                <c:pt idx="6019">
                  <c:v>20492.77027942659</c:v>
                </c:pt>
                <c:pt idx="6020">
                  <c:v>21008.379079392489</c:v>
                </c:pt>
                <c:pt idx="6021">
                  <c:v>20250.641472072832</c:v>
                </c:pt>
                <c:pt idx="6022">
                  <c:v>18534.041753306781</c:v>
                </c:pt>
                <c:pt idx="6023">
                  <c:v>16599.216357450907</c:v>
                </c:pt>
                <c:pt idx="6024">
                  <c:v>16426.452901126431</c:v>
                </c:pt>
                <c:pt idx="6025">
                  <c:v>16802.582658979907</c:v>
                </c:pt>
                <c:pt idx="6026">
                  <c:v>16976.435905584498</c:v>
                </c:pt>
                <c:pt idx="6027">
                  <c:v>17089.754225092267</c:v>
                </c:pt>
                <c:pt idx="6028">
                  <c:v>16573.410106214069</c:v>
                </c:pt>
                <c:pt idx="6029">
                  <c:v>17468.175320015387</c:v>
                </c:pt>
                <c:pt idx="6030">
                  <c:v>17336.227112635843</c:v>
                </c:pt>
                <c:pt idx="6031">
                  <c:v>18647.76034303358</c:v>
                </c:pt>
                <c:pt idx="6032">
                  <c:v>18777.522121400863</c:v>
                </c:pt>
                <c:pt idx="6033">
                  <c:v>19587.993267022095</c:v>
                </c:pt>
                <c:pt idx="6034">
                  <c:v>19495.024607062707</c:v>
                </c:pt>
                <c:pt idx="6035">
                  <c:v>19474.995797958578</c:v>
                </c:pt>
                <c:pt idx="6036">
                  <c:v>18594.969342330129</c:v>
                </c:pt>
                <c:pt idx="6037">
                  <c:v>18382.734121398546</c:v>
                </c:pt>
                <c:pt idx="6038">
                  <c:v>18422.161053457163</c:v>
                </c:pt>
                <c:pt idx="6039">
                  <c:v>17596.454694703833</c:v>
                </c:pt>
                <c:pt idx="6040">
                  <c:v>18904.915760819618</c:v>
                </c:pt>
                <c:pt idx="6041">
                  <c:v>17760.148854402862</c:v>
                </c:pt>
                <c:pt idx="6042">
                  <c:v>17071.154958732506</c:v>
                </c:pt>
                <c:pt idx="6043">
                  <c:v>20072.858361779075</c:v>
                </c:pt>
                <c:pt idx="6044">
                  <c:v>20567.884005245916</c:v>
                </c:pt>
                <c:pt idx="6045">
                  <c:v>19744.745936927662</c:v>
                </c:pt>
                <c:pt idx="6046">
                  <c:v>19587.045828666764</c:v>
                </c:pt>
                <c:pt idx="6047">
                  <c:v>18700.388533787376</c:v>
                </c:pt>
                <c:pt idx="6048">
                  <c:v>16031.303873299572</c:v>
                </c:pt>
                <c:pt idx="6049">
                  <c:v>17282.718865585131</c:v>
                </c:pt>
                <c:pt idx="6050">
                  <c:v>15615.660189883592</c:v>
                </c:pt>
                <c:pt idx="6051">
                  <c:v>16385.986750437292</c:v>
                </c:pt>
                <c:pt idx="6052">
                  <c:v>17402.187853309992</c:v>
                </c:pt>
                <c:pt idx="6053">
                  <c:v>15729.099691961417</c:v>
                </c:pt>
                <c:pt idx="6054">
                  <c:v>18524.380515274072</c:v>
                </c:pt>
                <c:pt idx="6055">
                  <c:v>16876.305786761986</c:v>
                </c:pt>
                <c:pt idx="6056">
                  <c:v>18549.09625738125</c:v>
                </c:pt>
                <c:pt idx="6057">
                  <c:v>19221.325371679126</c:v>
                </c:pt>
                <c:pt idx="6058">
                  <c:v>17983.690289766215</c:v>
                </c:pt>
                <c:pt idx="6059">
                  <c:v>18341.340188026847</c:v>
                </c:pt>
                <c:pt idx="6060">
                  <c:v>17307.790300819925</c:v>
                </c:pt>
                <c:pt idx="6061">
                  <c:v>18050.109918606966</c:v>
                </c:pt>
                <c:pt idx="6062">
                  <c:v>18594.815863893888</c:v>
                </c:pt>
                <c:pt idx="6063">
                  <c:v>18299.032989192918</c:v>
                </c:pt>
                <c:pt idx="6064">
                  <c:v>16163.684559603962</c:v>
                </c:pt>
                <c:pt idx="6065">
                  <c:v>17581.611901563709</c:v>
                </c:pt>
                <c:pt idx="6066">
                  <c:v>17614.201959215879</c:v>
                </c:pt>
                <c:pt idx="6067">
                  <c:v>19100.202245833272</c:v>
                </c:pt>
                <c:pt idx="6068">
                  <c:v>19888.401871563707</c:v>
                </c:pt>
                <c:pt idx="6069">
                  <c:v>19137.790624576231</c:v>
                </c:pt>
                <c:pt idx="6070">
                  <c:v>16857.508560913491</c:v>
                </c:pt>
                <c:pt idx="6071">
                  <c:v>17724.272804207241</c:v>
                </c:pt>
                <c:pt idx="6072">
                  <c:v>16955.34944571678</c:v>
                </c:pt>
                <c:pt idx="6073">
                  <c:v>15501.293033675689</c:v>
                </c:pt>
                <c:pt idx="6074">
                  <c:v>15253.899090682551</c:v>
                </c:pt>
                <c:pt idx="6075">
                  <c:v>14767.559978815265</c:v>
                </c:pt>
                <c:pt idx="6076">
                  <c:v>16793.883194554903</c:v>
                </c:pt>
                <c:pt idx="6077">
                  <c:v>17372.673383536032</c:v>
                </c:pt>
                <c:pt idx="6078">
                  <c:v>15301.380157134667</c:v>
                </c:pt>
                <c:pt idx="6079">
                  <c:v>16921.398822054602</c:v>
                </c:pt>
                <c:pt idx="6080">
                  <c:v>17057.547079276428</c:v>
                </c:pt>
                <c:pt idx="6081">
                  <c:v>17221.027040748675</c:v>
                </c:pt>
                <c:pt idx="6082">
                  <c:v>17334.220850229183</c:v>
                </c:pt>
                <c:pt idx="6083">
                  <c:v>16887.643906453442</c:v>
                </c:pt>
                <c:pt idx="6084">
                  <c:v>17042.998946066415</c:v>
                </c:pt>
                <c:pt idx="6085">
                  <c:v>17954.272285133906</c:v>
                </c:pt>
                <c:pt idx="6086">
                  <c:v>17187.807422527305</c:v>
                </c:pt>
                <c:pt idx="6087">
                  <c:v>18563.990327858493</c:v>
                </c:pt>
                <c:pt idx="6088">
                  <c:v>16850.326506059733</c:v>
                </c:pt>
                <c:pt idx="6089">
                  <c:v>17560.82054600423</c:v>
                </c:pt>
                <c:pt idx="6090">
                  <c:v>15580.429190689994</c:v>
                </c:pt>
                <c:pt idx="6091">
                  <c:v>18430.52209788077</c:v>
                </c:pt>
                <c:pt idx="6092">
                  <c:v>20671.392676267038</c:v>
                </c:pt>
                <c:pt idx="6093">
                  <c:v>18251.399944778565</c:v>
                </c:pt>
                <c:pt idx="6094">
                  <c:v>17153.932001885329</c:v>
                </c:pt>
                <c:pt idx="6095">
                  <c:v>15324.692123958483</c:v>
                </c:pt>
                <c:pt idx="6096">
                  <c:v>14088.436629538193</c:v>
                </c:pt>
                <c:pt idx="6097">
                  <c:v>14409.994481103689</c:v>
                </c:pt>
                <c:pt idx="6098">
                  <c:v>14086.527515604854</c:v>
                </c:pt>
                <c:pt idx="6099">
                  <c:v>14502.784848348356</c:v>
                </c:pt>
                <c:pt idx="6100">
                  <c:v>14618.597934898144</c:v>
                </c:pt>
                <c:pt idx="6101">
                  <c:v>13592.688483346854</c:v>
                </c:pt>
                <c:pt idx="6102">
                  <c:v>14561.465757749011</c:v>
                </c:pt>
                <c:pt idx="6103">
                  <c:v>13701.467741153556</c:v>
                </c:pt>
                <c:pt idx="6104">
                  <c:v>14205.425241385246</c:v>
                </c:pt>
                <c:pt idx="6105">
                  <c:v>13574.977432861666</c:v>
                </c:pt>
                <c:pt idx="6106">
                  <c:v>13809.652176437408</c:v>
                </c:pt>
                <c:pt idx="6107">
                  <c:v>13751.159926012762</c:v>
                </c:pt>
                <c:pt idx="6108">
                  <c:v>12675.296210134138</c:v>
                </c:pt>
                <c:pt idx="6109">
                  <c:v>14189.9731008172</c:v>
                </c:pt>
                <c:pt idx="6110">
                  <c:v>14823.884716745131</c:v>
                </c:pt>
                <c:pt idx="6111">
                  <c:v>13368.722547123005</c:v>
                </c:pt>
                <c:pt idx="6112">
                  <c:v>13073.435764221666</c:v>
                </c:pt>
                <c:pt idx="6113">
                  <c:v>14488.517832713522</c:v>
                </c:pt>
                <c:pt idx="6114">
                  <c:v>15069.109989025566</c:v>
                </c:pt>
                <c:pt idx="6115">
                  <c:v>14788.790516245093</c:v>
                </c:pt>
                <c:pt idx="6116">
                  <c:v>16670.158301447373</c:v>
                </c:pt>
                <c:pt idx="6117">
                  <c:v>14791.989214595826</c:v>
                </c:pt>
                <c:pt idx="6118">
                  <c:v>14764.479206428941</c:v>
                </c:pt>
                <c:pt idx="6119">
                  <c:v>14779.92595556034</c:v>
                </c:pt>
                <c:pt idx="6120">
                  <c:v>12414.676151355241</c:v>
                </c:pt>
                <c:pt idx="6121">
                  <c:v>13780.698751867105</c:v>
                </c:pt>
                <c:pt idx="6122">
                  <c:v>14284.981807708689</c:v>
                </c:pt>
                <c:pt idx="6123">
                  <c:v>14140.778118628059</c:v>
                </c:pt>
                <c:pt idx="6124">
                  <c:v>13732.780456386516</c:v>
                </c:pt>
                <c:pt idx="6125">
                  <c:v>14973.751171120122</c:v>
                </c:pt>
                <c:pt idx="6126">
                  <c:v>14819.750010347749</c:v>
                </c:pt>
                <c:pt idx="6127">
                  <c:v>13050.130273745432</c:v>
                </c:pt>
                <c:pt idx="6128">
                  <c:v>15212.550748254558</c:v>
                </c:pt>
                <c:pt idx="6129">
                  <c:v>15931.923022286006</c:v>
                </c:pt>
                <c:pt idx="6130">
                  <c:v>14715.329159754812</c:v>
                </c:pt>
                <c:pt idx="6131">
                  <c:v>15178.511953373396</c:v>
                </c:pt>
                <c:pt idx="6132">
                  <c:v>13656.62624911616</c:v>
                </c:pt>
                <c:pt idx="6133">
                  <c:v>14796.101509165144</c:v>
                </c:pt>
                <c:pt idx="6134">
                  <c:v>15341.638998773911</c:v>
                </c:pt>
                <c:pt idx="6135">
                  <c:v>15471.5542525903</c:v>
                </c:pt>
                <c:pt idx="6136">
                  <c:v>14771.099082432414</c:v>
                </c:pt>
                <c:pt idx="6137">
                  <c:v>13893.992369944592</c:v>
                </c:pt>
                <c:pt idx="6138">
                  <c:v>16010.314457659721</c:v>
                </c:pt>
                <c:pt idx="6139">
                  <c:v>16027.282421613609</c:v>
                </c:pt>
                <c:pt idx="6140">
                  <c:v>16999.547062780435</c:v>
                </c:pt>
                <c:pt idx="6141">
                  <c:v>16673.338478381276</c:v>
                </c:pt>
                <c:pt idx="6142">
                  <c:v>15967.549936502262</c:v>
                </c:pt>
                <c:pt idx="6143">
                  <c:v>13293.857227240087</c:v>
                </c:pt>
                <c:pt idx="6144">
                  <c:v>13880.712042455398</c:v>
                </c:pt>
                <c:pt idx="6145">
                  <c:v>13105.217165692289</c:v>
                </c:pt>
                <c:pt idx="6146">
                  <c:v>14481.420753099699</c:v>
                </c:pt>
                <c:pt idx="6147">
                  <c:v>14582.196911327597</c:v>
                </c:pt>
                <c:pt idx="6148">
                  <c:v>13958.649607567113</c:v>
                </c:pt>
                <c:pt idx="6149">
                  <c:v>14417.051409335767</c:v>
                </c:pt>
                <c:pt idx="6150">
                  <c:v>16283.442041135399</c:v>
                </c:pt>
                <c:pt idx="6151">
                  <c:v>16037.519366441038</c:v>
                </c:pt>
                <c:pt idx="6152">
                  <c:v>16075.235620518004</c:v>
                </c:pt>
                <c:pt idx="6153">
                  <c:v>16302.547060604631</c:v>
                </c:pt>
                <c:pt idx="6154">
                  <c:v>16962.755058602041</c:v>
                </c:pt>
                <c:pt idx="6155">
                  <c:v>17169.537608959021</c:v>
                </c:pt>
                <c:pt idx="6156">
                  <c:v>17746.320048031605</c:v>
                </c:pt>
                <c:pt idx="6157">
                  <c:v>17476.789822807321</c:v>
                </c:pt>
                <c:pt idx="6158">
                  <c:v>17194.960069028904</c:v>
                </c:pt>
                <c:pt idx="6159">
                  <c:v>16677.135770768742</c:v>
                </c:pt>
                <c:pt idx="6160">
                  <c:v>18237.87844493095</c:v>
                </c:pt>
                <c:pt idx="6161">
                  <c:v>16336.521613229157</c:v>
                </c:pt>
                <c:pt idx="6162">
                  <c:v>16330.012663930398</c:v>
                </c:pt>
                <c:pt idx="6163">
                  <c:v>17195.231970735924</c:v>
                </c:pt>
                <c:pt idx="6164">
                  <c:v>19061.041338698113</c:v>
                </c:pt>
                <c:pt idx="6165">
                  <c:v>17653.901005066939</c:v>
                </c:pt>
                <c:pt idx="6166">
                  <c:v>16827.440456739267</c:v>
                </c:pt>
                <c:pt idx="6167">
                  <c:v>16304.815113745084</c:v>
                </c:pt>
                <c:pt idx="6168">
                  <c:v>15196.553284752879</c:v>
                </c:pt>
                <c:pt idx="6169">
                  <c:v>14597.481589438439</c:v>
                </c:pt>
                <c:pt idx="6170">
                  <c:v>15579.714749001874</c:v>
                </c:pt>
                <c:pt idx="6171">
                  <c:v>15110.047640817476</c:v>
                </c:pt>
                <c:pt idx="6172">
                  <c:v>15102.594756681736</c:v>
                </c:pt>
                <c:pt idx="6173">
                  <c:v>14190.26787356669</c:v>
                </c:pt>
                <c:pt idx="6174">
                  <c:v>16112.838579064786</c:v>
                </c:pt>
                <c:pt idx="6175">
                  <c:v>17097.793146960477</c:v>
                </c:pt>
                <c:pt idx="6176">
                  <c:v>17859.555031665237</c:v>
                </c:pt>
                <c:pt idx="6177">
                  <c:v>18318.875761621362</c:v>
                </c:pt>
                <c:pt idx="6178">
                  <c:v>17805.777635207774</c:v>
                </c:pt>
                <c:pt idx="6179">
                  <c:v>17602.700341971824</c:v>
                </c:pt>
                <c:pt idx="6180">
                  <c:v>18078.844693178478</c:v>
                </c:pt>
                <c:pt idx="6181">
                  <c:v>18309.733656525867</c:v>
                </c:pt>
                <c:pt idx="6182">
                  <c:v>17008.373962092257</c:v>
                </c:pt>
                <c:pt idx="6183">
                  <c:v>17186.554262958023</c:v>
                </c:pt>
                <c:pt idx="6184">
                  <c:v>18131.832436050216</c:v>
                </c:pt>
                <c:pt idx="6185">
                  <c:v>18330.147071137631</c:v>
                </c:pt>
                <c:pt idx="6186">
                  <c:v>17636.307585107192</c:v>
                </c:pt>
                <c:pt idx="6187">
                  <c:v>18569.557020218719</c:v>
                </c:pt>
                <c:pt idx="6188">
                  <c:v>18915.586468846512</c:v>
                </c:pt>
                <c:pt idx="6189">
                  <c:v>19346.420286426608</c:v>
                </c:pt>
                <c:pt idx="6190">
                  <c:v>17317.386366709448</c:v>
                </c:pt>
                <c:pt idx="6191">
                  <c:v>15443.150567757444</c:v>
                </c:pt>
                <c:pt idx="6192">
                  <c:v>14940.190206964387</c:v>
                </c:pt>
                <c:pt idx="6193">
                  <c:v>14735.376907079022</c:v>
                </c:pt>
                <c:pt idx="6194">
                  <c:v>15310.8602377313</c:v>
                </c:pt>
                <c:pt idx="6195">
                  <c:v>15220.526949038767</c:v>
                </c:pt>
                <c:pt idx="6196">
                  <c:v>14214.219278378827</c:v>
                </c:pt>
                <c:pt idx="6197">
                  <c:v>15103.960946373763</c:v>
                </c:pt>
                <c:pt idx="6198">
                  <c:v>15918.659105070195</c:v>
                </c:pt>
                <c:pt idx="6199">
                  <c:v>15619.021016628029</c:v>
                </c:pt>
                <c:pt idx="6200">
                  <c:v>16733.67978120999</c:v>
                </c:pt>
                <c:pt idx="6201">
                  <c:v>16170.994547180671</c:v>
                </c:pt>
                <c:pt idx="6202">
                  <c:v>15910.176833192887</c:v>
                </c:pt>
                <c:pt idx="6203">
                  <c:v>16549.125973125538</c:v>
                </c:pt>
                <c:pt idx="6204">
                  <c:v>17007.855861851167</c:v>
                </c:pt>
                <c:pt idx="6205">
                  <c:v>16812.590863199315</c:v>
                </c:pt>
                <c:pt idx="6206">
                  <c:v>16018.198609786454</c:v>
                </c:pt>
                <c:pt idx="6207">
                  <c:v>16526.059318832955</c:v>
                </c:pt>
                <c:pt idx="6208">
                  <c:v>15166.501368413423</c:v>
                </c:pt>
                <c:pt idx="6209">
                  <c:v>15202.302268944122</c:v>
                </c:pt>
                <c:pt idx="6210">
                  <c:v>16197.588490775965</c:v>
                </c:pt>
                <c:pt idx="6211">
                  <c:v>17658.810626388746</c:v>
                </c:pt>
                <c:pt idx="6212">
                  <c:v>17626.157055172629</c:v>
                </c:pt>
                <c:pt idx="6213">
                  <c:v>17913.146726136249</c:v>
                </c:pt>
                <c:pt idx="6214">
                  <c:v>15288.027167675767</c:v>
                </c:pt>
                <c:pt idx="6215">
                  <c:v>15051.802553305053</c:v>
                </c:pt>
                <c:pt idx="6216">
                  <c:v>15521.603765853069</c:v>
                </c:pt>
                <c:pt idx="6217">
                  <c:v>14110.824084695609</c:v>
                </c:pt>
                <c:pt idx="6218">
                  <c:v>13647.247947523505</c:v>
                </c:pt>
                <c:pt idx="6219">
                  <c:v>15954.898894178417</c:v>
                </c:pt>
                <c:pt idx="6220">
                  <c:v>14085.807280965215</c:v>
                </c:pt>
                <c:pt idx="6221">
                  <c:v>13326.564192787657</c:v>
                </c:pt>
                <c:pt idx="6222">
                  <c:v>14713.522214640006</c:v>
                </c:pt>
                <c:pt idx="6223">
                  <c:v>15888.607718780913</c:v>
                </c:pt>
                <c:pt idx="6224">
                  <c:v>16409.077198894895</c:v>
                </c:pt>
                <c:pt idx="6225">
                  <c:v>16614.04542177646</c:v>
                </c:pt>
                <c:pt idx="6226">
                  <c:v>17082.197957072221</c:v>
                </c:pt>
                <c:pt idx="6227">
                  <c:v>15041.36596952017</c:v>
                </c:pt>
                <c:pt idx="6228">
                  <c:v>16058.73487331901</c:v>
                </c:pt>
                <c:pt idx="6229">
                  <c:v>16256.467263636119</c:v>
                </c:pt>
                <c:pt idx="6230">
                  <c:v>16905.355067305896</c:v>
                </c:pt>
                <c:pt idx="6231">
                  <c:v>17350.724724196825</c:v>
                </c:pt>
                <c:pt idx="6232">
                  <c:v>15887.293395185305</c:v>
                </c:pt>
                <c:pt idx="6233">
                  <c:v>14991.034618906087</c:v>
                </c:pt>
                <c:pt idx="6234">
                  <c:v>16715.919505962833</c:v>
                </c:pt>
                <c:pt idx="6235">
                  <c:v>18265.553896404705</c:v>
                </c:pt>
                <c:pt idx="6236">
                  <c:v>17658.330589313067</c:v>
                </c:pt>
                <c:pt idx="6237">
                  <c:v>18225.699320584834</c:v>
                </c:pt>
                <c:pt idx="6238">
                  <c:v>16475.057594258327</c:v>
                </c:pt>
                <c:pt idx="6239">
                  <c:v>15748.606367914963</c:v>
                </c:pt>
                <c:pt idx="6240">
                  <c:v>15223.203093737016</c:v>
                </c:pt>
                <c:pt idx="6241">
                  <c:v>15345.001610622861</c:v>
                </c:pt>
                <c:pt idx="6242">
                  <c:v>13710.255435837658</c:v>
                </c:pt>
                <c:pt idx="6243">
                  <c:v>14427.348736464541</c:v>
                </c:pt>
                <c:pt idx="6244">
                  <c:v>14564.570949439101</c:v>
                </c:pt>
                <c:pt idx="6245">
                  <c:v>14859.904656664074</c:v>
                </c:pt>
                <c:pt idx="6246">
                  <c:v>14525.251525889571</c:v>
                </c:pt>
                <c:pt idx="6247">
                  <c:v>14933.761755731804</c:v>
                </c:pt>
                <c:pt idx="6248">
                  <c:v>15403.693198536203</c:v>
                </c:pt>
                <c:pt idx="6249">
                  <c:v>14851.590680747842</c:v>
                </c:pt>
                <c:pt idx="6250">
                  <c:v>16128.161039052409</c:v>
                </c:pt>
                <c:pt idx="6251">
                  <c:v>15525.679181863341</c:v>
                </c:pt>
                <c:pt idx="6252">
                  <c:v>15099.894890516875</c:v>
                </c:pt>
                <c:pt idx="6253">
                  <c:v>14865.470575273584</c:v>
                </c:pt>
                <c:pt idx="6254">
                  <c:v>16025.896302619383</c:v>
                </c:pt>
                <c:pt idx="6255">
                  <c:v>16070.333991269039</c:v>
                </c:pt>
                <c:pt idx="6256">
                  <c:v>17280.825744385744</c:v>
                </c:pt>
                <c:pt idx="6257">
                  <c:v>15987.485341308462</c:v>
                </c:pt>
                <c:pt idx="6258">
                  <c:v>16603.651209985153</c:v>
                </c:pt>
                <c:pt idx="6259">
                  <c:v>17229.84306089137</c:v>
                </c:pt>
                <c:pt idx="6260">
                  <c:v>18085.859398641485</c:v>
                </c:pt>
                <c:pt idx="6261">
                  <c:v>17008.988908888718</c:v>
                </c:pt>
                <c:pt idx="6262">
                  <c:v>17040.634064282014</c:v>
                </c:pt>
                <c:pt idx="6263">
                  <c:v>15324.017733873594</c:v>
                </c:pt>
                <c:pt idx="6264">
                  <c:v>15094.671088983829</c:v>
                </c:pt>
                <c:pt idx="6265">
                  <c:v>14979.159078376222</c:v>
                </c:pt>
                <c:pt idx="6266">
                  <c:v>14322.485710233228</c:v>
                </c:pt>
                <c:pt idx="6267">
                  <c:v>14250.955934333384</c:v>
                </c:pt>
                <c:pt idx="6268">
                  <c:v>14792.484484120063</c:v>
                </c:pt>
                <c:pt idx="6269">
                  <c:v>14283.261081215318</c:v>
                </c:pt>
                <c:pt idx="6270">
                  <c:v>15421.782535412245</c:v>
                </c:pt>
                <c:pt idx="6271">
                  <c:v>13914.193829365122</c:v>
                </c:pt>
                <c:pt idx="6272">
                  <c:v>14745.757037464267</c:v>
                </c:pt>
                <c:pt idx="6273">
                  <c:v>15653.816246881101</c:v>
                </c:pt>
                <c:pt idx="6274">
                  <c:v>15269.487463651933</c:v>
                </c:pt>
                <c:pt idx="6275">
                  <c:v>15807.01399774518</c:v>
                </c:pt>
                <c:pt idx="6276">
                  <c:v>14242.864665900588</c:v>
                </c:pt>
                <c:pt idx="6277">
                  <c:v>15124.793627499996</c:v>
                </c:pt>
                <c:pt idx="6278">
                  <c:v>15840.942228760117</c:v>
                </c:pt>
                <c:pt idx="6279">
                  <c:v>13985.096094180337</c:v>
                </c:pt>
                <c:pt idx="6280">
                  <c:v>16628.706518103583</c:v>
                </c:pt>
                <c:pt idx="6281">
                  <c:v>16427.565101610548</c:v>
                </c:pt>
                <c:pt idx="6282">
                  <c:v>15656.772976789245</c:v>
                </c:pt>
                <c:pt idx="6283">
                  <c:v>16838.991566374836</c:v>
                </c:pt>
                <c:pt idx="6284">
                  <c:v>17390.162674342166</c:v>
                </c:pt>
                <c:pt idx="6285">
                  <c:v>17351.623358936682</c:v>
                </c:pt>
                <c:pt idx="6286">
                  <c:v>16785.723945280461</c:v>
                </c:pt>
                <c:pt idx="6287">
                  <c:v>14640.181449042051</c:v>
                </c:pt>
                <c:pt idx="6288">
                  <c:v>15667.938544934306</c:v>
                </c:pt>
                <c:pt idx="6289">
                  <c:v>14963.191485219955</c:v>
                </c:pt>
                <c:pt idx="6290">
                  <c:v>13955.670730698859</c:v>
                </c:pt>
                <c:pt idx="6291">
                  <c:v>14638.829534179651</c:v>
                </c:pt>
                <c:pt idx="6292">
                  <c:v>14656.87047991824</c:v>
                </c:pt>
                <c:pt idx="6293">
                  <c:v>13613.788984065544</c:v>
                </c:pt>
                <c:pt idx="6294">
                  <c:v>14307.708041451931</c:v>
                </c:pt>
                <c:pt idx="6295">
                  <c:v>17299.427685786719</c:v>
                </c:pt>
                <c:pt idx="6296">
                  <c:v>17893.7607247468</c:v>
                </c:pt>
                <c:pt idx="6297">
                  <c:v>19061.236925037356</c:v>
                </c:pt>
                <c:pt idx="6298">
                  <c:v>18678.612726717442</c:v>
                </c:pt>
                <c:pt idx="6299">
                  <c:v>18395.299647239226</c:v>
                </c:pt>
                <c:pt idx="6300">
                  <c:v>17147.314358845168</c:v>
                </c:pt>
                <c:pt idx="6301">
                  <c:v>18170.051929487086</c:v>
                </c:pt>
                <c:pt idx="6302">
                  <c:v>17850.126487578636</c:v>
                </c:pt>
                <c:pt idx="6303">
                  <c:v>18342.952863385228</c:v>
                </c:pt>
                <c:pt idx="6304">
                  <c:v>17117.673338930697</c:v>
                </c:pt>
                <c:pt idx="6305">
                  <c:v>16713.5777738039</c:v>
                </c:pt>
                <c:pt idx="6306">
                  <c:v>18484.175420605407</c:v>
                </c:pt>
                <c:pt idx="6307">
                  <c:v>17051.885085276052</c:v>
                </c:pt>
                <c:pt idx="6308">
                  <c:v>17373.021784171349</c:v>
                </c:pt>
                <c:pt idx="6309">
                  <c:v>17767.457152110623</c:v>
                </c:pt>
                <c:pt idx="6310">
                  <c:v>18044.096877988984</c:v>
                </c:pt>
                <c:pt idx="6311">
                  <c:v>16014.435831242135</c:v>
                </c:pt>
                <c:pt idx="6312">
                  <c:v>15383.095948684509</c:v>
                </c:pt>
                <c:pt idx="6313">
                  <c:v>14438.555813473902</c:v>
                </c:pt>
                <c:pt idx="6314">
                  <c:v>14310.03395739955</c:v>
                </c:pt>
                <c:pt idx="6315">
                  <c:v>15423.021843202609</c:v>
                </c:pt>
                <c:pt idx="6316">
                  <c:v>14668.280467909217</c:v>
                </c:pt>
                <c:pt idx="6317">
                  <c:v>13982.118169824553</c:v>
                </c:pt>
                <c:pt idx="6318">
                  <c:v>16631.52484967792</c:v>
                </c:pt>
                <c:pt idx="6319">
                  <c:v>16613.883611584963</c:v>
                </c:pt>
                <c:pt idx="6320">
                  <c:v>18626.58580021044</c:v>
                </c:pt>
                <c:pt idx="6321">
                  <c:v>17619.660348609672</c:v>
                </c:pt>
                <c:pt idx="6322">
                  <c:v>18732.274524260582</c:v>
                </c:pt>
                <c:pt idx="6323">
                  <c:v>17109.308147631273</c:v>
                </c:pt>
                <c:pt idx="6324">
                  <c:v>16776.674167598099</c:v>
                </c:pt>
                <c:pt idx="6325">
                  <c:v>18109.246587294117</c:v>
                </c:pt>
                <c:pt idx="6326">
                  <c:v>16951.093024065285</c:v>
                </c:pt>
                <c:pt idx="6327">
                  <c:v>16256.807286729954</c:v>
                </c:pt>
                <c:pt idx="6328">
                  <c:v>16928.286900367704</c:v>
                </c:pt>
                <c:pt idx="6329">
                  <c:v>16783.165659425169</c:v>
                </c:pt>
                <c:pt idx="6330">
                  <c:v>16945.975485544634</c:v>
                </c:pt>
                <c:pt idx="6331">
                  <c:v>18768.601814279667</c:v>
                </c:pt>
                <c:pt idx="6332">
                  <c:v>20498.78551982651</c:v>
                </c:pt>
                <c:pt idx="6333">
                  <c:v>19680.370667593037</c:v>
                </c:pt>
                <c:pt idx="6334">
                  <c:v>17508.234725034836</c:v>
                </c:pt>
                <c:pt idx="6335">
                  <c:v>15861.533035833476</c:v>
                </c:pt>
                <c:pt idx="6336">
                  <c:v>16532.845809787268</c:v>
                </c:pt>
                <c:pt idx="6337">
                  <c:v>15672.081979296672</c:v>
                </c:pt>
                <c:pt idx="6338">
                  <c:v>14481.589602951399</c:v>
                </c:pt>
                <c:pt idx="6339">
                  <c:v>15518.415540091932</c:v>
                </c:pt>
                <c:pt idx="6340">
                  <c:v>15221.368911399437</c:v>
                </c:pt>
                <c:pt idx="6341">
                  <c:v>15240.774181904046</c:v>
                </c:pt>
                <c:pt idx="6342">
                  <c:v>17366.916975633976</c:v>
                </c:pt>
                <c:pt idx="6343">
                  <c:v>16742.109413358281</c:v>
                </c:pt>
                <c:pt idx="6344">
                  <c:v>17497.336530623288</c:v>
                </c:pt>
                <c:pt idx="6345">
                  <c:v>17745.092405732914</c:v>
                </c:pt>
                <c:pt idx="6346">
                  <c:v>17650.586683576959</c:v>
                </c:pt>
                <c:pt idx="6347">
                  <c:v>18628.973824529759</c:v>
                </c:pt>
                <c:pt idx="6348">
                  <c:v>17527.877654225489</c:v>
                </c:pt>
                <c:pt idx="6349">
                  <c:v>17965.310962662043</c:v>
                </c:pt>
                <c:pt idx="6350">
                  <c:v>18483.292381524781</c:v>
                </c:pt>
                <c:pt idx="6351">
                  <c:v>17655.050891923045</c:v>
                </c:pt>
                <c:pt idx="6352">
                  <c:v>17942.070255745035</c:v>
                </c:pt>
                <c:pt idx="6353">
                  <c:v>16918.887153840482</c:v>
                </c:pt>
                <c:pt idx="6354">
                  <c:v>17037.128835120355</c:v>
                </c:pt>
                <c:pt idx="6355">
                  <c:v>17853.590532331196</c:v>
                </c:pt>
                <c:pt idx="6356">
                  <c:v>20068.398807024521</c:v>
                </c:pt>
                <c:pt idx="6357">
                  <c:v>20084.493978521125</c:v>
                </c:pt>
                <c:pt idx="6358">
                  <c:v>17270.586810407061</c:v>
                </c:pt>
                <c:pt idx="6359">
                  <c:v>15342.852834641539</c:v>
                </c:pt>
                <c:pt idx="6360">
                  <c:v>15881.656239305739</c:v>
                </c:pt>
                <c:pt idx="6361">
                  <c:v>15494.022002664522</c:v>
                </c:pt>
                <c:pt idx="6362">
                  <c:v>15183.480525078761</c:v>
                </c:pt>
                <c:pt idx="6363">
                  <c:v>15169.103886119439</c:v>
                </c:pt>
                <c:pt idx="6364">
                  <c:v>14740.709216116344</c:v>
                </c:pt>
                <c:pt idx="6365">
                  <c:v>15033.472316482514</c:v>
                </c:pt>
                <c:pt idx="6366">
                  <c:v>16581.76637814648</c:v>
                </c:pt>
                <c:pt idx="6367">
                  <c:v>15804.692911310984</c:v>
                </c:pt>
                <c:pt idx="6368">
                  <c:v>16413.921485071951</c:v>
                </c:pt>
                <c:pt idx="6369">
                  <c:v>18964.037739495354</c:v>
                </c:pt>
                <c:pt idx="6370">
                  <c:v>16704.911738864888</c:v>
                </c:pt>
                <c:pt idx="6371">
                  <c:v>17058.573815018546</c:v>
                </c:pt>
                <c:pt idx="6372">
                  <c:v>17048.099651235701</c:v>
                </c:pt>
                <c:pt idx="6373">
                  <c:v>17233.018791378367</c:v>
                </c:pt>
                <c:pt idx="6374">
                  <c:v>17500.823300938162</c:v>
                </c:pt>
                <c:pt idx="6375">
                  <c:v>16498.4512454785</c:v>
                </c:pt>
                <c:pt idx="6376">
                  <c:v>16533.553784618212</c:v>
                </c:pt>
                <c:pt idx="6377">
                  <c:v>16700.287395283438</c:v>
                </c:pt>
                <c:pt idx="6378">
                  <c:v>16945.740733936782</c:v>
                </c:pt>
                <c:pt idx="6379">
                  <c:v>18078.583724757184</c:v>
                </c:pt>
                <c:pt idx="6380">
                  <c:v>19674.883967818492</c:v>
                </c:pt>
                <c:pt idx="6381">
                  <c:v>17722.510032481059</c:v>
                </c:pt>
                <c:pt idx="6382">
                  <c:v>17452.855180510047</c:v>
                </c:pt>
                <c:pt idx="6383">
                  <c:v>15933.152853933077</c:v>
                </c:pt>
                <c:pt idx="6384">
                  <c:v>14885.702255646289</c:v>
                </c:pt>
                <c:pt idx="6385">
                  <c:v>15020.010288788972</c:v>
                </c:pt>
                <c:pt idx="6386">
                  <c:v>15293.976927962676</c:v>
                </c:pt>
                <c:pt idx="6387">
                  <c:v>14920.254284416103</c:v>
                </c:pt>
                <c:pt idx="6388">
                  <c:v>16564.083400055177</c:v>
                </c:pt>
                <c:pt idx="6389">
                  <c:v>15109.042044303784</c:v>
                </c:pt>
                <c:pt idx="6390">
                  <c:v>15211.891627832969</c:v>
                </c:pt>
                <c:pt idx="6391">
                  <c:v>15187.120976111937</c:v>
                </c:pt>
                <c:pt idx="6392">
                  <c:v>17766.538444238227</c:v>
                </c:pt>
                <c:pt idx="6393">
                  <c:v>16944.205152520855</c:v>
                </c:pt>
                <c:pt idx="6394">
                  <c:v>17602.854689337091</c:v>
                </c:pt>
                <c:pt idx="6395">
                  <c:v>16044.049248996098</c:v>
                </c:pt>
                <c:pt idx="6396">
                  <c:v>16631.380292162328</c:v>
                </c:pt>
                <c:pt idx="6397">
                  <c:v>17929.566750807691</c:v>
                </c:pt>
                <c:pt idx="6398">
                  <c:v>16045.187038786387</c:v>
                </c:pt>
                <c:pt idx="6399">
                  <c:v>15871.122711462183</c:v>
                </c:pt>
                <c:pt idx="6400">
                  <c:v>16004.033796945318</c:v>
                </c:pt>
                <c:pt idx="6401">
                  <c:v>15808.508581960026</c:v>
                </c:pt>
                <c:pt idx="6402">
                  <c:v>16075.902174882656</c:v>
                </c:pt>
                <c:pt idx="6403">
                  <c:v>16167.963397257308</c:v>
                </c:pt>
                <c:pt idx="6404">
                  <c:v>17970.220900092248</c:v>
                </c:pt>
                <c:pt idx="6405">
                  <c:v>16746.129671479866</c:v>
                </c:pt>
                <c:pt idx="6406">
                  <c:v>16109.527330952229</c:v>
                </c:pt>
                <c:pt idx="6407">
                  <c:v>14853.084543085781</c:v>
                </c:pt>
                <c:pt idx="6408">
                  <c:v>15001.045280987566</c:v>
                </c:pt>
                <c:pt idx="6409">
                  <c:v>14739.630975721631</c:v>
                </c:pt>
                <c:pt idx="6410">
                  <c:v>13993.361896970511</c:v>
                </c:pt>
                <c:pt idx="6411">
                  <c:v>15613.960465486944</c:v>
                </c:pt>
                <c:pt idx="6412">
                  <c:v>14039.775570420159</c:v>
                </c:pt>
                <c:pt idx="6413">
                  <c:v>15707.844357935786</c:v>
                </c:pt>
                <c:pt idx="6414">
                  <c:v>14395.151592939115</c:v>
                </c:pt>
                <c:pt idx="6415">
                  <c:v>14317.437192471663</c:v>
                </c:pt>
                <c:pt idx="6416">
                  <c:v>14363.026129377859</c:v>
                </c:pt>
                <c:pt idx="6417">
                  <c:v>15375.359776423707</c:v>
                </c:pt>
                <c:pt idx="6418">
                  <c:v>14536.643350436663</c:v>
                </c:pt>
                <c:pt idx="6419">
                  <c:v>15398.337878679164</c:v>
                </c:pt>
                <c:pt idx="6420">
                  <c:v>15689.577129396284</c:v>
                </c:pt>
                <c:pt idx="6421">
                  <c:v>15070.425730812078</c:v>
                </c:pt>
                <c:pt idx="6422">
                  <c:v>16393.087702931654</c:v>
                </c:pt>
                <c:pt idx="6423">
                  <c:v>15016.082139184069</c:v>
                </c:pt>
                <c:pt idx="6424">
                  <c:v>14949.605253044674</c:v>
                </c:pt>
                <c:pt idx="6425">
                  <c:v>15238.10973736246</c:v>
                </c:pt>
                <c:pt idx="6426">
                  <c:v>15302.572302505043</c:v>
                </c:pt>
                <c:pt idx="6427">
                  <c:v>15773.834243176296</c:v>
                </c:pt>
                <c:pt idx="6428">
                  <c:v>18099.860159325523</c:v>
                </c:pt>
                <c:pt idx="6429">
                  <c:v>17007.310374059092</c:v>
                </c:pt>
                <c:pt idx="6430">
                  <c:v>14764.326574343251</c:v>
                </c:pt>
                <c:pt idx="6431">
                  <c:v>15968.214772615143</c:v>
                </c:pt>
                <c:pt idx="6432">
                  <c:v>13875.299987954362</c:v>
                </c:pt>
                <c:pt idx="6433">
                  <c:v>13734.572514004154</c:v>
                </c:pt>
                <c:pt idx="6434">
                  <c:v>13528.127792077148</c:v>
                </c:pt>
                <c:pt idx="6435">
                  <c:v>14286.912409003324</c:v>
                </c:pt>
                <c:pt idx="6436">
                  <c:v>13696.286571312339</c:v>
                </c:pt>
                <c:pt idx="6437">
                  <c:v>13297.105460021623</c:v>
                </c:pt>
                <c:pt idx="6438">
                  <c:v>13188.49943327347</c:v>
                </c:pt>
                <c:pt idx="6439">
                  <c:v>14500.445593875158</c:v>
                </c:pt>
                <c:pt idx="6440">
                  <c:v>14947.627933302059</c:v>
                </c:pt>
                <c:pt idx="6441">
                  <c:v>14035.74760888413</c:v>
                </c:pt>
                <c:pt idx="6442">
                  <c:v>15904.233209952195</c:v>
                </c:pt>
                <c:pt idx="6443">
                  <c:v>15381.079331532597</c:v>
                </c:pt>
                <c:pt idx="6444">
                  <c:v>14092.457550227349</c:v>
                </c:pt>
                <c:pt idx="6445">
                  <c:v>14608.791024351602</c:v>
                </c:pt>
                <c:pt idx="6446">
                  <c:v>14773.285786590412</c:v>
                </c:pt>
                <c:pt idx="6447">
                  <c:v>14314.908099896433</c:v>
                </c:pt>
                <c:pt idx="6448">
                  <c:v>14656.925235889757</c:v>
                </c:pt>
                <c:pt idx="6449">
                  <c:v>14823.951830598682</c:v>
                </c:pt>
                <c:pt idx="6450">
                  <c:v>14131.693715911702</c:v>
                </c:pt>
                <c:pt idx="6451">
                  <c:v>16927.682809318725</c:v>
                </c:pt>
                <c:pt idx="6452">
                  <c:v>17696.537794262356</c:v>
                </c:pt>
                <c:pt idx="6453">
                  <c:v>16861.700606817813</c:v>
                </c:pt>
                <c:pt idx="6454">
                  <c:v>16444.557762642053</c:v>
                </c:pt>
                <c:pt idx="6455">
                  <c:v>12876.142507097229</c:v>
                </c:pt>
                <c:pt idx="6456">
                  <c:v>13049.483440492537</c:v>
                </c:pt>
                <c:pt idx="6457">
                  <c:v>13892.00215796671</c:v>
                </c:pt>
                <c:pt idx="6458">
                  <c:v>14147.83279023431</c:v>
                </c:pt>
                <c:pt idx="6459">
                  <c:v>12662.002871516885</c:v>
                </c:pt>
                <c:pt idx="6460">
                  <c:v>14376.331750545563</c:v>
                </c:pt>
                <c:pt idx="6461">
                  <c:v>13009.88035462074</c:v>
                </c:pt>
                <c:pt idx="6462">
                  <c:v>14354.314818677529</c:v>
                </c:pt>
                <c:pt idx="6463">
                  <c:v>16086.285238433727</c:v>
                </c:pt>
                <c:pt idx="6464">
                  <c:v>15428.887062492702</c:v>
                </c:pt>
                <c:pt idx="6465">
                  <c:v>16395.035589933137</c:v>
                </c:pt>
                <c:pt idx="6466">
                  <c:v>16241.936205710968</c:v>
                </c:pt>
                <c:pt idx="6467">
                  <c:v>16345.081275812739</c:v>
                </c:pt>
                <c:pt idx="6468">
                  <c:v>17347.911689590721</c:v>
                </c:pt>
                <c:pt idx="6469">
                  <c:v>15765.526606191304</c:v>
                </c:pt>
                <c:pt idx="6470">
                  <c:v>15857.823466652238</c:v>
                </c:pt>
                <c:pt idx="6471">
                  <c:v>16794.195888356688</c:v>
                </c:pt>
                <c:pt idx="6472">
                  <c:v>16441.326667931793</c:v>
                </c:pt>
                <c:pt idx="6473">
                  <c:v>14657.600291355235</c:v>
                </c:pt>
                <c:pt idx="6474">
                  <c:v>14951.462195174014</c:v>
                </c:pt>
                <c:pt idx="6475">
                  <c:v>15377.030430032069</c:v>
                </c:pt>
                <c:pt idx="6476">
                  <c:v>16301.012798835034</c:v>
                </c:pt>
                <c:pt idx="6477">
                  <c:v>16202.109471455566</c:v>
                </c:pt>
                <c:pt idx="6478">
                  <c:v>15364.544931288179</c:v>
                </c:pt>
                <c:pt idx="6479">
                  <c:v>13594.046334665671</c:v>
                </c:pt>
                <c:pt idx="6480">
                  <c:v>13449.485643745646</c:v>
                </c:pt>
                <c:pt idx="6481">
                  <c:v>13331.109461178021</c:v>
                </c:pt>
                <c:pt idx="6482">
                  <c:v>14362.654349846884</c:v>
                </c:pt>
                <c:pt idx="6483">
                  <c:v>14536.752108617591</c:v>
                </c:pt>
                <c:pt idx="6484">
                  <c:v>13288.581876615905</c:v>
                </c:pt>
                <c:pt idx="6485">
                  <c:v>14586.965378173738</c:v>
                </c:pt>
                <c:pt idx="6486">
                  <c:v>15032.069372656009</c:v>
                </c:pt>
                <c:pt idx="6487">
                  <c:v>16380.58813433968</c:v>
                </c:pt>
                <c:pt idx="6488">
                  <c:v>16386.761133692933</c:v>
                </c:pt>
                <c:pt idx="6489">
                  <c:v>15391.929839833832</c:v>
                </c:pt>
                <c:pt idx="6490">
                  <c:v>15458.616959231067</c:v>
                </c:pt>
                <c:pt idx="6491">
                  <c:v>15409.559528400847</c:v>
                </c:pt>
                <c:pt idx="6492">
                  <c:v>16657.556905470785</c:v>
                </c:pt>
                <c:pt idx="6493">
                  <c:v>15366.919570456119</c:v>
                </c:pt>
                <c:pt idx="6494">
                  <c:v>15426.728811530857</c:v>
                </c:pt>
                <c:pt idx="6495">
                  <c:v>16449.250366525088</c:v>
                </c:pt>
                <c:pt idx="6496">
                  <c:v>15713.589781483292</c:v>
                </c:pt>
                <c:pt idx="6497">
                  <c:v>14235.669768889469</c:v>
                </c:pt>
                <c:pt idx="6498">
                  <c:v>16001.15991648407</c:v>
                </c:pt>
                <c:pt idx="6499">
                  <c:v>15670.546418352895</c:v>
                </c:pt>
                <c:pt idx="6500">
                  <c:v>17958.366421006656</c:v>
                </c:pt>
                <c:pt idx="6501">
                  <c:v>17845.116728830413</c:v>
                </c:pt>
                <c:pt idx="6502">
                  <c:v>15402.021192639286</c:v>
                </c:pt>
                <c:pt idx="6503">
                  <c:v>15414.536193761342</c:v>
                </c:pt>
                <c:pt idx="6504">
                  <c:v>14346.625047356345</c:v>
                </c:pt>
                <c:pt idx="6505">
                  <c:v>13311.748795246102</c:v>
                </c:pt>
                <c:pt idx="6506">
                  <c:v>13931.14023611125</c:v>
                </c:pt>
                <c:pt idx="6507">
                  <c:v>13226.098682707319</c:v>
                </c:pt>
                <c:pt idx="6508">
                  <c:v>13545.718170496993</c:v>
                </c:pt>
                <c:pt idx="6509">
                  <c:v>14877.368180657875</c:v>
                </c:pt>
                <c:pt idx="6510">
                  <c:v>13496.531186461543</c:v>
                </c:pt>
                <c:pt idx="6511">
                  <c:v>16615.080219402236</c:v>
                </c:pt>
                <c:pt idx="6512">
                  <c:v>16202.219437691174</c:v>
                </c:pt>
                <c:pt idx="6513">
                  <c:v>15093.080093031276</c:v>
                </c:pt>
                <c:pt idx="6514">
                  <c:v>16662.159944076306</c:v>
                </c:pt>
                <c:pt idx="6515">
                  <c:v>17628.855708540741</c:v>
                </c:pt>
                <c:pt idx="6516">
                  <c:v>16553.299923667801</c:v>
                </c:pt>
                <c:pt idx="6517">
                  <c:v>17132.962579275409</c:v>
                </c:pt>
                <c:pt idx="6518">
                  <c:v>16593.334700887335</c:v>
                </c:pt>
                <c:pt idx="6519">
                  <c:v>16358.441297054456</c:v>
                </c:pt>
                <c:pt idx="6520">
                  <c:v>14352.220462126408</c:v>
                </c:pt>
                <c:pt idx="6521">
                  <c:v>16331.204178551494</c:v>
                </c:pt>
                <c:pt idx="6522">
                  <c:v>15329.911982804129</c:v>
                </c:pt>
                <c:pt idx="6523">
                  <c:v>16264.241302343382</c:v>
                </c:pt>
                <c:pt idx="6524">
                  <c:v>15958.843585035849</c:v>
                </c:pt>
                <c:pt idx="6525">
                  <c:v>17570.418234264147</c:v>
                </c:pt>
                <c:pt idx="6526">
                  <c:v>15589.075517731968</c:v>
                </c:pt>
                <c:pt idx="6527">
                  <c:v>14757.081797137656</c:v>
                </c:pt>
                <c:pt idx="6528">
                  <c:v>13765.981310956566</c:v>
                </c:pt>
                <c:pt idx="6529">
                  <c:v>13772.919941850272</c:v>
                </c:pt>
                <c:pt idx="6530">
                  <c:v>14061.698011542701</c:v>
                </c:pt>
                <c:pt idx="6531">
                  <c:v>14332.013978501993</c:v>
                </c:pt>
                <c:pt idx="6532">
                  <c:v>13670.783019590053</c:v>
                </c:pt>
                <c:pt idx="6533">
                  <c:v>14709.448193674005</c:v>
                </c:pt>
                <c:pt idx="6534">
                  <c:v>15225.861504805758</c:v>
                </c:pt>
                <c:pt idx="6535">
                  <c:v>14390.676610395807</c:v>
                </c:pt>
                <c:pt idx="6536">
                  <c:v>16079.383727504284</c:v>
                </c:pt>
                <c:pt idx="6537">
                  <c:v>15876.861545458865</c:v>
                </c:pt>
                <c:pt idx="6538">
                  <c:v>16406.229826410236</c:v>
                </c:pt>
                <c:pt idx="6539">
                  <c:v>15898.208819717223</c:v>
                </c:pt>
                <c:pt idx="6540">
                  <c:v>15740.223013461267</c:v>
                </c:pt>
                <c:pt idx="6541">
                  <c:v>14565.784489145391</c:v>
                </c:pt>
                <c:pt idx="6542">
                  <c:v>16232.287208377365</c:v>
                </c:pt>
                <c:pt idx="6543">
                  <c:v>15047.369307458299</c:v>
                </c:pt>
                <c:pt idx="6544">
                  <c:v>15481.218347804503</c:v>
                </c:pt>
                <c:pt idx="6545">
                  <c:v>14655.19620257709</c:v>
                </c:pt>
                <c:pt idx="6546">
                  <c:v>14917.684431056114</c:v>
                </c:pt>
                <c:pt idx="6547">
                  <c:v>15746.352244043377</c:v>
                </c:pt>
                <c:pt idx="6548">
                  <c:v>17344.226852002714</c:v>
                </c:pt>
                <c:pt idx="6549">
                  <c:v>16992.065832792454</c:v>
                </c:pt>
                <c:pt idx="6550">
                  <c:v>15012.773283582497</c:v>
                </c:pt>
                <c:pt idx="6551">
                  <c:v>14048.224446445554</c:v>
                </c:pt>
                <c:pt idx="6552">
                  <c:v>13573.959855790685</c:v>
                </c:pt>
                <c:pt idx="6553">
                  <c:v>12934.186338819223</c:v>
                </c:pt>
                <c:pt idx="6554">
                  <c:v>12962.52060369316</c:v>
                </c:pt>
                <c:pt idx="6555">
                  <c:v>13705.147075464225</c:v>
                </c:pt>
                <c:pt idx="6556">
                  <c:v>12910.127986785497</c:v>
                </c:pt>
                <c:pt idx="6557">
                  <c:v>14034.961676896886</c:v>
                </c:pt>
                <c:pt idx="6558">
                  <c:v>13069.78071302269</c:v>
                </c:pt>
                <c:pt idx="6559">
                  <c:v>13584.366085441472</c:v>
                </c:pt>
                <c:pt idx="6560">
                  <c:v>14382.131629061021</c:v>
                </c:pt>
                <c:pt idx="6561">
                  <c:v>14728.50456880688</c:v>
                </c:pt>
                <c:pt idx="6562">
                  <c:v>13983.316434678447</c:v>
                </c:pt>
                <c:pt idx="6563">
                  <c:v>15512.268818961422</c:v>
                </c:pt>
                <c:pt idx="6564">
                  <c:v>14211.332130744813</c:v>
                </c:pt>
                <c:pt idx="6565">
                  <c:v>14613.409562833176</c:v>
                </c:pt>
                <c:pt idx="6566">
                  <c:v>13619.808101467952</c:v>
                </c:pt>
                <c:pt idx="6567">
                  <c:v>13554.245906712616</c:v>
                </c:pt>
                <c:pt idx="6568">
                  <c:v>13932.534227241307</c:v>
                </c:pt>
                <c:pt idx="6569">
                  <c:v>14364.470617156976</c:v>
                </c:pt>
                <c:pt idx="6570">
                  <c:v>14681.229314534536</c:v>
                </c:pt>
                <c:pt idx="6571">
                  <c:v>14018.135746126609</c:v>
                </c:pt>
                <c:pt idx="6572">
                  <c:v>14963.030346888941</c:v>
                </c:pt>
                <c:pt idx="6573">
                  <c:v>16511.366827670874</c:v>
                </c:pt>
                <c:pt idx="6574">
                  <c:v>13342.706133728889</c:v>
                </c:pt>
                <c:pt idx="6575">
                  <c:v>13491.243447275623</c:v>
                </c:pt>
                <c:pt idx="6576">
                  <c:v>12019.982733376317</c:v>
                </c:pt>
                <c:pt idx="6577">
                  <c:v>12423.530859539378</c:v>
                </c:pt>
                <c:pt idx="6578">
                  <c:v>12928.077887990274</c:v>
                </c:pt>
                <c:pt idx="6579">
                  <c:v>13786.237544560947</c:v>
                </c:pt>
                <c:pt idx="6580">
                  <c:v>12845.448441296841</c:v>
                </c:pt>
                <c:pt idx="6581">
                  <c:v>13730.968116188069</c:v>
                </c:pt>
                <c:pt idx="6582">
                  <c:v>14326.611591887482</c:v>
                </c:pt>
                <c:pt idx="6583">
                  <c:v>14088.065058187371</c:v>
                </c:pt>
                <c:pt idx="6584">
                  <c:v>13718.00770623676</c:v>
                </c:pt>
                <c:pt idx="6585">
                  <c:v>14481.006336355404</c:v>
                </c:pt>
                <c:pt idx="6586">
                  <c:v>14689.082332492373</c:v>
                </c:pt>
                <c:pt idx="6587">
                  <c:v>15681.562596709511</c:v>
                </c:pt>
                <c:pt idx="6588">
                  <c:v>14915.352065247274</c:v>
                </c:pt>
                <c:pt idx="6589">
                  <c:v>14853.803411643783</c:v>
                </c:pt>
                <c:pt idx="6590">
                  <c:v>14277.364876261223</c:v>
                </c:pt>
                <c:pt idx="6591">
                  <c:v>15075.945833571046</c:v>
                </c:pt>
                <c:pt idx="6592">
                  <c:v>13914.217613501514</c:v>
                </c:pt>
                <c:pt idx="6593">
                  <c:v>13687.519696764857</c:v>
                </c:pt>
                <c:pt idx="6594">
                  <c:v>14874.708252566052</c:v>
                </c:pt>
                <c:pt idx="6595">
                  <c:v>15105.158395419692</c:v>
                </c:pt>
                <c:pt idx="6596">
                  <c:v>16464.400936368795</c:v>
                </c:pt>
                <c:pt idx="6597">
                  <c:v>15582.590661814906</c:v>
                </c:pt>
                <c:pt idx="6598">
                  <c:v>13878.192029670274</c:v>
                </c:pt>
                <c:pt idx="6599">
                  <c:v>13509.809008660462</c:v>
                </c:pt>
                <c:pt idx="6600">
                  <c:v>12883.572013518533</c:v>
                </c:pt>
                <c:pt idx="6601">
                  <c:v>13765.403757436543</c:v>
                </c:pt>
                <c:pt idx="6602">
                  <c:v>12548.578859689862</c:v>
                </c:pt>
                <c:pt idx="6603">
                  <c:v>13452.606713408493</c:v>
                </c:pt>
                <c:pt idx="6604">
                  <c:v>13262.582831418122</c:v>
                </c:pt>
                <c:pt idx="6605">
                  <c:v>13335.88975437983</c:v>
                </c:pt>
                <c:pt idx="6606">
                  <c:v>13041.710281723786</c:v>
                </c:pt>
                <c:pt idx="6607">
                  <c:v>12791.644021258113</c:v>
                </c:pt>
                <c:pt idx="6608">
                  <c:v>13707.955461827729</c:v>
                </c:pt>
                <c:pt idx="6609">
                  <c:v>13736.034695168431</c:v>
                </c:pt>
                <c:pt idx="6610">
                  <c:v>14309.9000538405</c:v>
                </c:pt>
                <c:pt idx="6611">
                  <c:v>14139.545929348016</c:v>
                </c:pt>
                <c:pt idx="6612">
                  <c:v>15766.059547011117</c:v>
                </c:pt>
                <c:pt idx="6613">
                  <c:v>14045.346887249008</c:v>
                </c:pt>
                <c:pt idx="6614">
                  <c:v>15420.762187346974</c:v>
                </c:pt>
                <c:pt idx="6615">
                  <c:v>14430.607977703927</c:v>
                </c:pt>
                <c:pt idx="6616">
                  <c:v>14327.895079182445</c:v>
                </c:pt>
                <c:pt idx="6617">
                  <c:v>14065.613943300326</c:v>
                </c:pt>
                <c:pt idx="6618">
                  <c:v>13802.145750277092</c:v>
                </c:pt>
                <c:pt idx="6619">
                  <c:v>14697.915192270993</c:v>
                </c:pt>
                <c:pt idx="6620">
                  <c:v>16547.945455263991</c:v>
                </c:pt>
                <c:pt idx="6621">
                  <c:v>14815.851802947493</c:v>
                </c:pt>
                <c:pt idx="6622">
                  <c:v>15496.977116007507</c:v>
                </c:pt>
                <c:pt idx="6623">
                  <c:v>13173.303360330214</c:v>
                </c:pt>
                <c:pt idx="6624">
                  <c:v>12261.978141443096</c:v>
                </c:pt>
                <c:pt idx="6625">
                  <c:v>12315.209892929553</c:v>
                </c:pt>
                <c:pt idx="6626">
                  <c:v>12943.616969681905</c:v>
                </c:pt>
                <c:pt idx="6627">
                  <c:v>13244.498733265302</c:v>
                </c:pt>
                <c:pt idx="6628">
                  <c:v>13293.684276131347</c:v>
                </c:pt>
                <c:pt idx="6629">
                  <c:v>13024.282550198877</c:v>
                </c:pt>
                <c:pt idx="6630">
                  <c:v>13915.823491243535</c:v>
                </c:pt>
                <c:pt idx="6631">
                  <c:v>12753.256194601418</c:v>
                </c:pt>
                <c:pt idx="6632">
                  <c:v>15306.417399326154</c:v>
                </c:pt>
                <c:pt idx="6633">
                  <c:v>15757.309095203203</c:v>
                </c:pt>
                <c:pt idx="6634">
                  <c:v>15609.757311327543</c:v>
                </c:pt>
                <c:pt idx="6635">
                  <c:v>16171.404596373339</c:v>
                </c:pt>
                <c:pt idx="6636">
                  <c:v>15566.065176645405</c:v>
                </c:pt>
                <c:pt idx="6637">
                  <c:v>15044.707951838696</c:v>
                </c:pt>
                <c:pt idx="6638">
                  <c:v>14861.705185995879</c:v>
                </c:pt>
                <c:pt idx="6639">
                  <c:v>16446.47335025368</c:v>
                </c:pt>
                <c:pt idx="6640">
                  <c:v>14606.340077666451</c:v>
                </c:pt>
                <c:pt idx="6641">
                  <c:v>16042.518541930676</c:v>
                </c:pt>
                <c:pt idx="6642">
                  <c:v>15570.002427327168</c:v>
                </c:pt>
                <c:pt idx="6643">
                  <c:v>15563.393623852655</c:v>
                </c:pt>
                <c:pt idx="6644">
                  <c:v>16849.244928275148</c:v>
                </c:pt>
                <c:pt idx="6645">
                  <c:v>17033.170281085193</c:v>
                </c:pt>
                <c:pt idx="6646">
                  <c:v>15201.319020683073</c:v>
                </c:pt>
                <c:pt idx="6647">
                  <c:v>14144.760050200941</c:v>
                </c:pt>
                <c:pt idx="6648">
                  <c:v>14683.710886573039</c:v>
                </c:pt>
                <c:pt idx="6649">
                  <c:v>12575.303468540718</c:v>
                </c:pt>
                <c:pt idx="6650">
                  <c:v>13113.843683279101</c:v>
                </c:pt>
                <c:pt idx="6651">
                  <c:v>13031.851742210079</c:v>
                </c:pt>
                <c:pt idx="6652">
                  <c:v>12858.092041513366</c:v>
                </c:pt>
                <c:pt idx="6653">
                  <c:v>14031.05177962561</c:v>
                </c:pt>
                <c:pt idx="6654">
                  <c:v>14408.206778572458</c:v>
                </c:pt>
                <c:pt idx="6655">
                  <c:v>13639.254010941462</c:v>
                </c:pt>
                <c:pt idx="6656">
                  <c:v>16105.509807381952</c:v>
                </c:pt>
                <c:pt idx="6657">
                  <c:v>14737.019593956551</c:v>
                </c:pt>
                <c:pt idx="6658">
                  <c:v>15804.716563856073</c:v>
                </c:pt>
                <c:pt idx="6659">
                  <c:v>15765.142510014513</c:v>
                </c:pt>
                <c:pt idx="6660">
                  <c:v>15580.870737999323</c:v>
                </c:pt>
                <c:pt idx="6661">
                  <c:v>16352.003117941818</c:v>
                </c:pt>
                <c:pt idx="6662">
                  <c:v>14867.990801625961</c:v>
                </c:pt>
                <c:pt idx="6663">
                  <c:v>14738.184190287639</c:v>
                </c:pt>
                <c:pt idx="6664">
                  <c:v>15007.220065900787</c:v>
                </c:pt>
                <c:pt idx="6665">
                  <c:v>15692.006810499719</c:v>
                </c:pt>
                <c:pt idx="6666">
                  <c:v>15437.534572291022</c:v>
                </c:pt>
                <c:pt idx="6667">
                  <c:v>16009.192890099514</c:v>
                </c:pt>
                <c:pt idx="6668">
                  <c:v>18474.489514665685</c:v>
                </c:pt>
                <c:pt idx="6669">
                  <c:v>15790.436583066017</c:v>
                </c:pt>
                <c:pt idx="6670">
                  <c:v>15164.512369623148</c:v>
                </c:pt>
                <c:pt idx="6671">
                  <c:v>14435.389104744536</c:v>
                </c:pt>
                <c:pt idx="6672">
                  <c:v>13205.048498041337</c:v>
                </c:pt>
                <c:pt idx="6673">
                  <c:v>13670.903357443922</c:v>
                </c:pt>
                <c:pt idx="6674">
                  <c:v>13805.0660496893</c:v>
                </c:pt>
                <c:pt idx="6675">
                  <c:v>12830.564451826083</c:v>
                </c:pt>
                <c:pt idx="6676">
                  <c:v>12402.672444334143</c:v>
                </c:pt>
                <c:pt idx="6677">
                  <c:v>13820.141361278642</c:v>
                </c:pt>
                <c:pt idx="6678">
                  <c:v>14749.754999999392</c:v>
                </c:pt>
                <c:pt idx="6679">
                  <c:v>14766.051667536689</c:v>
                </c:pt>
                <c:pt idx="6680">
                  <c:v>15325.792669253331</c:v>
                </c:pt>
                <c:pt idx="6681">
                  <c:v>15890.155806484287</c:v>
                </c:pt>
                <c:pt idx="6682">
                  <c:v>15311.065577394289</c:v>
                </c:pt>
                <c:pt idx="6683">
                  <c:v>15388.939824511544</c:v>
                </c:pt>
                <c:pt idx="6684">
                  <c:v>14158.799589452421</c:v>
                </c:pt>
                <c:pt idx="6685">
                  <c:v>16653.692065174902</c:v>
                </c:pt>
                <c:pt idx="6686">
                  <c:v>15373.232636467637</c:v>
                </c:pt>
                <c:pt idx="6687">
                  <c:v>15313.523822356678</c:v>
                </c:pt>
                <c:pt idx="6688">
                  <c:v>15523.50881164131</c:v>
                </c:pt>
                <c:pt idx="6689">
                  <c:v>14857.16794515859</c:v>
                </c:pt>
                <c:pt idx="6690">
                  <c:v>14660.014457159305</c:v>
                </c:pt>
                <c:pt idx="6691">
                  <c:v>15331.563376046341</c:v>
                </c:pt>
                <c:pt idx="6692">
                  <c:v>17223.302618125814</c:v>
                </c:pt>
                <c:pt idx="6693">
                  <c:v>15359.73838567297</c:v>
                </c:pt>
                <c:pt idx="6694">
                  <c:v>14847.1570008091</c:v>
                </c:pt>
                <c:pt idx="6695">
                  <c:v>14495.988038971444</c:v>
                </c:pt>
                <c:pt idx="6696">
                  <c:v>13590.953827902582</c:v>
                </c:pt>
                <c:pt idx="6697">
                  <c:v>14298.681644918182</c:v>
                </c:pt>
                <c:pt idx="6698">
                  <c:v>14766.221683062357</c:v>
                </c:pt>
                <c:pt idx="6699">
                  <c:v>13850.777689442333</c:v>
                </c:pt>
                <c:pt idx="6700">
                  <c:v>13621.499562346353</c:v>
                </c:pt>
                <c:pt idx="6701">
                  <c:v>13061.660072264858</c:v>
                </c:pt>
                <c:pt idx="6702">
                  <c:v>14479.522981424472</c:v>
                </c:pt>
                <c:pt idx="6703">
                  <c:v>14893.259654583724</c:v>
                </c:pt>
                <c:pt idx="6704">
                  <c:v>15974.893890776559</c:v>
                </c:pt>
                <c:pt idx="6705">
                  <c:v>17020.525544868979</c:v>
                </c:pt>
                <c:pt idx="6706">
                  <c:v>16290.684517243908</c:v>
                </c:pt>
                <c:pt idx="6707">
                  <c:v>15922.143365181755</c:v>
                </c:pt>
                <c:pt idx="6708">
                  <c:v>15971.826821175842</c:v>
                </c:pt>
                <c:pt idx="6709">
                  <c:v>16650.652166749238</c:v>
                </c:pt>
                <c:pt idx="6710">
                  <c:v>15646.268248708211</c:v>
                </c:pt>
                <c:pt idx="6711">
                  <c:v>15077.902262343532</c:v>
                </c:pt>
                <c:pt idx="6712">
                  <c:v>16017.677449760185</c:v>
                </c:pt>
                <c:pt idx="6713">
                  <c:v>14511.578205170952</c:v>
                </c:pt>
                <c:pt idx="6714">
                  <c:v>15643.129940571158</c:v>
                </c:pt>
                <c:pt idx="6715">
                  <c:v>17299.150558313762</c:v>
                </c:pt>
                <c:pt idx="6716">
                  <c:v>17769.51914501896</c:v>
                </c:pt>
                <c:pt idx="6717">
                  <c:v>15755.896944932729</c:v>
                </c:pt>
                <c:pt idx="6718">
                  <c:v>16097.389493870664</c:v>
                </c:pt>
                <c:pt idx="6719">
                  <c:v>15424.458767804219</c:v>
                </c:pt>
                <c:pt idx="6720">
                  <c:v>15227.52400671945</c:v>
                </c:pt>
                <c:pt idx="6721">
                  <c:v>13680.80635318209</c:v>
                </c:pt>
                <c:pt idx="6722">
                  <c:v>13425.868017255911</c:v>
                </c:pt>
                <c:pt idx="6723">
                  <c:v>14619.836396282295</c:v>
                </c:pt>
                <c:pt idx="6724">
                  <c:v>13969.73702659513</c:v>
                </c:pt>
                <c:pt idx="6725">
                  <c:v>13943.369090060014</c:v>
                </c:pt>
                <c:pt idx="6726">
                  <c:v>15416.655851459036</c:v>
                </c:pt>
                <c:pt idx="6727">
                  <c:v>14249.518993589594</c:v>
                </c:pt>
                <c:pt idx="6728">
                  <c:v>16521.708824710619</c:v>
                </c:pt>
                <c:pt idx="6729">
                  <c:v>15887.199080993052</c:v>
                </c:pt>
                <c:pt idx="6730">
                  <c:v>16954.83920973826</c:v>
                </c:pt>
                <c:pt idx="6731">
                  <c:v>15169.452374950924</c:v>
                </c:pt>
                <c:pt idx="6732">
                  <c:v>16207.877532488455</c:v>
                </c:pt>
                <c:pt idx="6733">
                  <c:v>14858.919017941391</c:v>
                </c:pt>
                <c:pt idx="6734">
                  <c:v>16739.330024194991</c:v>
                </c:pt>
                <c:pt idx="6735">
                  <c:v>17062.21430077323</c:v>
                </c:pt>
                <c:pt idx="6736">
                  <c:v>15535.358225335658</c:v>
                </c:pt>
                <c:pt idx="6737">
                  <c:v>16108.713671185866</c:v>
                </c:pt>
                <c:pt idx="6738">
                  <c:v>15211.964133270065</c:v>
                </c:pt>
                <c:pt idx="6739">
                  <c:v>16497.279476961779</c:v>
                </c:pt>
                <c:pt idx="6740">
                  <c:v>16399.499970203178</c:v>
                </c:pt>
                <c:pt idx="6741">
                  <c:v>17479.801834221678</c:v>
                </c:pt>
                <c:pt idx="6742">
                  <c:v>14951.597846162866</c:v>
                </c:pt>
                <c:pt idx="6743">
                  <c:v>14041.898596305236</c:v>
                </c:pt>
                <c:pt idx="6744">
                  <c:v>13399.293285092395</c:v>
                </c:pt>
                <c:pt idx="6745">
                  <c:v>13641.541169198224</c:v>
                </c:pt>
                <c:pt idx="6746">
                  <c:v>13732.063350299184</c:v>
                </c:pt>
                <c:pt idx="6747">
                  <c:v>13303.474983026703</c:v>
                </c:pt>
                <c:pt idx="6748">
                  <c:v>12689.44789157372</c:v>
                </c:pt>
                <c:pt idx="6749">
                  <c:v>13999.806137786514</c:v>
                </c:pt>
                <c:pt idx="6750">
                  <c:v>13351.029583361273</c:v>
                </c:pt>
                <c:pt idx="6751">
                  <c:v>13408.551516929017</c:v>
                </c:pt>
                <c:pt idx="6752">
                  <c:v>15661.926761914556</c:v>
                </c:pt>
                <c:pt idx="6753">
                  <c:v>15017.404329502335</c:v>
                </c:pt>
                <c:pt idx="6754">
                  <c:v>13175.345418703298</c:v>
                </c:pt>
                <c:pt idx="6755">
                  <c:v>15605.093542766639</c:v>
                </c:pt>
                <c:pt idx="6756">
                  <c:v>15922.362628906101</c:v>
                </c:pt>
                <c:pt idx="6757">
                  <c:v>15500.849708820524</c:v>
                </c:pt>
                <c:pt idx="6758">
                  <c:v>14820.232244586174</c:v>
                </c:pt>
                <c:pt idx="6759">
                  <c:v>13623.278018448524</c:v>
                </c:pt>
                <c:pt idx="6760">
                  <c:v>14846.081129825632</c:v>
                </c:pt>
                <c:pt idx="6761">
                  <c:v>15156.587948596914</c:v>
                </c:pt>
                <c:pt idx="6762">
                  <c:v>14632.868133708133</c:v>
                </c:pt>
                <c:pt idx="6763">
                  <c:v>15556.50401889665</c:v>
                </c:pt>
                <c:pt idx="6764">
                  <c:v>16171.128253008303</c:v>
                </c:pt>
                <c:pt idx="6765">
                  <c:v>14574.014862289296</c:v>
                </c:pt>
                <c:pt idx="6766">
                  <c:v>14279.63493788975</c:v>
                </c:pt>
                <c:pt idx="6767">
                  <c:v>13111.960981932487</c:v>
                </c:pt>
                <c:pt idx="6768">
                  <c:v>12607.265073326604</c:v>
                </c:pt>
                <c:pt idx="6769">
                  <c:v>13739.137969523494</c:v>
                </c:pt>
                <c:pt idx="6770">
                  <c:v>13463.868809964175</c:v>
                </c:pt>
                <c:pt idx="6771">
                  <c:v>12400.488575468207</c:v>
                </c:pt>
                <c:pt idx="6772">
                  <c:v>12835.44719228344</c:v>
                </c:pt>
                <c:pt idx="6773">
                  <c:v>13629.156643058866</c:v>
                </c:pt>
                <c:pt idx="6774">
                  <c:v>13991.753259400706</c:v>
                </c:pt>
                <c:pt idx="6775">
                  <c:v>13112.800785412303</c:v>
                </c:pt>
                <c:pt idx="6776">
                  <c:v>13521.686453043561</c:v>
                </c:pt>
                <c:pt idx="6777">
                  <c:v>13382.670833777216</c:v>
                </c:pt>
                <c:pt idx="6778">
                  <c:v>15189.971867671651</c:v>
                </c:pt>
                <c:pt idx="6779">
                  <c:v>14117.951902947192</c:v>
                </c:pt>
                <c:pt idx="6780">
                  <c:v>14843.525783535697</c:v>
                </c:pt>
                <c:pt idx="6781">
                  <c:v>13126.68079082148</c:v>
                </c:pt>
                <c:pt idx="6782">
                  <c:v>14359.729278129909</c:v>
                </c:pt>
                <c:pt idx="6783">
                  <c:v>14760.023549395492</c:v>
                </c:pt>
                <c:pt idx="6784">
                  <c:v>15049.799548257601</c:v>
                </c:pt>
                <c:pt idx="6785">
                  <c:v>14290.987506718211</c:v>
                </c:pt>
                <c:pt idx="6786">
                  <c:v>14502.976712307018</c:v>
                </c:pt>
                <c:pt idx="6787">
                  <c:v>14426.462060733631</c:v>
                </c:pt>
                <c:pt idx="6788">
                  <c:v>15622.751627249751</c:v>
                </c:pt>
                <c:pt idx="6789">
                  <c:v>15784.913856435698</c:v>
                </c:pt>
                <c:pt idx="6790">
                  <c:v>13712.33390733554</c:v>
                </c:pt>
                <c:pt idx="6791">
                  <c:v>13823.714167979522</c:v>
                </c:pt>
                <c:pt idx="6792">
                  <c:v>13512.637829899559</c:v>
                </c:pt>
                <c:pt idx="6793">
                  <c:v>12859.135397737942</c:v>
                </c:pt>
                <c:pt idx="6794">
                  <c:v>11953.570929598158</c:v>
                </c:pt>
                <c:pt idx="6795">
                  <c:v>13026.648368027021</c:v>
                </c:pt>
                <c:pt idx="6796">
                  <c:v>12599.483402745729</c:v>
                </c:pt>
                <c:pt idx="6797">
                  <c:v>13099.851979445006</c:v>
                </c:pt>
                <c:pt idx="6798">
                  <c:v>13773.656242543189</c:v>
                </c:pt>
                <c:pt idx="6799">
                  <c:v>13428.232644176274</c:v>
                </c:pt>
                <c:pt idx="6800">
                  <c:v>13564.429577296845</c:v>
                </c:pt>
                <c:pt idx="6801">
                  <c:v>14917.347194622846</c:v>
                </c:pt>
                <c:pt idx="6802">
                  <c:v>14959.573015962631</c:v>
                </c:pt>
                <c:pt idx="6803">
                  <c:v>15058.975791278175</c:v>
                </c:pt>
                <c:pt idx="6804">
                  <c:v>15114.077436133599</c:v>
                </c:pt>
                <c:pt idx="6805">
                  <c:v>14983.321149078336</c:v>
                </c:pt>
                <c:pt idx="6806">
                  <c:v>15926.895909866989</c:v>
                </c:pt>
                <c:pt idx="6807">
                  <c:v>15518.482989163573</c:v>
                </c:pt>
                <c:pt idx="6808">
                  <c:v>15481.225680933601</c:v>
                </c:pt>
                <c:pt idx="6809">
                  <c:v>15337.515090174415</c:v>
                </c:pt>
                <c:pt idx="6810">
                  <c:v>14635.849053926688</c:v>
                </c:pt>
                <c:pt idx="6811">
                  <c:v>15651.609911929312</c:v>
                </c:pt>
                <c:pt idx="6812">
                  <c:v>18001.628703172897</c:v>
                </c:pt>
                <c:pt idx="6813">
                  <c:v>15875.276278905299</c:v>
                </c:pt>
                <c:pt idx="6814">
                  <c:v>13831.277186189049</c:v>
                </c:pt>
                <c:pt idx="6815">
                  <c:v>14110.68203345103</c:v>
                </c:pt>
                <c:pt idx="6816">
                  <c:v>14170.353420160125</c:v>
                </c:pt>
                <c:pt idx="6817">
                  <c:v>13934.939440962642</c:v>
                </c:pt>
                <c:pt idx="6818">
                  <c:v>13781.963772574547</c:v>
                </c:pt>
                <c:pt idx="6819">
                  <c:v>13235.63705030553</c:v>
                </c:pt>
                <c:pt idx="6820">
                  <c:v>13955.913367204763</c:v>
                </c:pt>
                <c:pt idx="6821">
                  <c:v>13206.215193694257</c:v>
                </c:pt>
                <c:pt idx="6822">
                  <c:v>14102.232857446927</c:v>
                </c:pt>
                <c:pt idx="6823">
                  <c:v>15212.977730011882</c:v>
                </c:pt>
                <c:pt idx="6824">
                  <c:v>14936.64290166765</c:v>
                </c:pt>
                <c:pt idx="6825">
                  <c:v>16285.961062955246</c:v>
                </c:pt>
                <c:pt idx="6826">
                  <c:v>15128.582219631098</c:v>
                </c:pt>
                <c:pt idx="6827">
                  <c:v>15531.197054794686</c:v>
                </c:pt>
                <c:pt idx="6828">
                  <c:v>15908.184398939704</c:v>
                </c:pt>
                <c:pt idx="6829">
                  <c:v>15155.693489950359</c:v>
                </c:pt>
                <c:pt idx="6830">
                  <c:v>15715.817572593682</c:v>
                </c:pt>
                <c:pt idx="6831">
                  <c:v>16024.520135022702</c:v>
                </c:pt>
                <c:pt idx="6832">
                  <c:v>13861.083894206407</c:v>
                </c:pt>
                <c:pt idx="6833">
                  <c:v>15732.619690048199</c:v>
                </c:pt>
                <c:pt idx="6834">
                  <c:v>16444.252154610414</c:v>
                </c:pt>
                <c:pt idx="6835">
                  <c:v>14924.414075990295</c:v>
                </c:pt>
                <c:pt idx="6836">
                  <c:v>16523.836679121276</c:v>
                </c:pt>
                <c:pt idx="6837">
                  <c:v>15689.46820505884</c:v>
                </c:pt>
                <c:pt idx="6838">
                  <c:v>14733.259059748996</c:v>
                </c:pt>
                <c:pt idx="6839">
                  <c:v>14808.748198513769</c:v>
                </c:pt>
                <c:pt idx="6840">
                  <c:v>13899.849301526783</c:v>
                </c:pt>
                <c:pt idx="6841">
                  <c:v>12474.097437556202</c:v>
                </c:pt>
                <c:pt idx="6842">
                  <c:v>13619.408460289706</c:v>
                </c:pt>
                <c:pt idx="6843">
                  <c:v>13302.057892320254</c:v>
                </c:pt>
                <c:pt idx="6844">
                  <c:v>12972.143489376704</c:v>
                </c:pt>
                <c:pt idx="6845">
                  <c:v>12763.778340824954</c:v>
                </c:pt>
                <c:pt idx="6846">
                  <c:v>14588.601329317042</c:v>
                </c:pt>
                <c:pt idx="6847">
                  <c:v>14313.639511605918</c:v>
                </c:pt>
                <c:pt idx="6848">
                  <c:v>16669.312314626444</c:v>
                </c:pt>
                <c:pt idx="6849">
                  <c:v>16310.808732105914</c:v>
                </c:pt>
                <c:pt idx="6850">
                  <c:v>16649.669142163631</c:v>
                </c:pt>
                <c:pt idx="6851">
                  <c:v>15732.568178620202</c:v>
                </c:pt>
                <c:pt idx="6852">
                  <c:v>16191.114193025796</c:v>
                </c:pt>
                <c:pt idx="6853">
                  <c:v>15912.42910694505</c:v>
                </c:pt>
                <c:pt idx="6854">
                  <c:v>15761.982239991787</c:v>
                </c:pt>
                <c:pt idx="6855">
                  <c:v>14705.136385409429</c:v>
                </c:pt>
                <c:pt idx="6856">
                  <c:v>15750.827808400541</c:v>
                </c:pt>
                <c:pt idx="6857">
                  <c:v>14726.799214566106</c:v>
                </c:pt>
                <c:pt idx="6858">
                  <c:v>15266.038894591517</c:v>
                </c:pt>
                <c:pt idx="6859">
                  <c:v>14948.178301480371</c:v>
                </c:pt>
                <c:pt idx="6860">
                  <c:v>16928.742830613755</c:v>
                </c:pt>
                <c:pt idx="6861">
                  <c:v>16513.693039646467</c:v>
                </c:pt>
                <c:pt idx="6862">
                  <c:v>15366.821134664853</c:v>
                </c:pt>
                <c:pt idx="6863">
                  <c:v>13824.751476244415</c:v>
                </c:pt>
                <c:pt idx="6864">
                  <c:v>14053.239559358846</c:v>
                </c:pt>
                <c:pt idx="6865">
                  <c:v>13887.579962650256</c:v>
                </c:pt>
                <c:pt idx="6866">
                  <c:v>13404.541408295918</c:v>
                </c:pt>
                <c:pt idx="6867">
                  <c:v>14039.153276647236</c:v>
                </c:pt>
                <c:pt idx="6868">
                  <c:v>13508.170791444032</c:v>
                </c:pt>
                <c:pt idx="6869">
                  <c:v>14834.297623873543</c:v>
                </c:pt>
                <c:pt idx="6870">
                  <c:v>14854.52024914193</c:v>
                </c:pt>
                <c:pt idx="6871">
                  <c:v>14874.257267734511</c:v>
                </c:pt>
                <c:pt idx="6872">
                  <c:v>15499.353618125664</c:v>
                </c:pt>
                <c:pt idx="6873">
                  <c:v>16766.228618083089</c:v>
                </c:pt>
                <c:pt idx="6874">
                  <c:v>16584.009279520935</c:v>
                </c:pt>
                <c:pt idx="6875">
                  <c:v>16558.00026190867</c:v>
                </c:pt>
                <c:pt idx="6876">
                  <c:v>16106.876390057436</c:v>
                </c:pt>
                <c:pt idx="6877">
                  <c:v>15163.967102569342</c:v>
                </c:pt>
                <c:pt idx="6878">
                  <c:v>16997.068786017026</c:v>
                </c:pt>
                <c:pt idx="6879">
                  <c:v>15527.977290182987</c:v>
                </c:pt>
                <c:pt idx="6880">
                  <c:v>15859.90184680506</c:v>
                </c:pt>
                <c:pt idx="6881">
                  <c:v>16190.236441488089</c:v>
                </c:pt>
                <c:pt idx="6882">
                  <c:v>15428.776531970536</c:v>
                </c:pt>
                <c:pt idx="6883">
                  <c:v>15799.577791686201</c:v>
                </c:pt>
                <c:pt idx="6884">
                  <c:v>16467.277355388782</c:v>
                </c:pt>
                <c:pt idx="6885">
                  <c:v>16788.652516407903</c:v>
                </c:pt>
                <c:pt idx="6886">
                  <c:v>15113.059990320859</c:v>
                </c:pt>
                <c:pt idx="6887">
                  <c:v>14801.876631125246</c:v>
                </c:pt>
                <c:pt idx="6888">
                  <c:v>14013.380801214766</c:v>
                </c:pt>
                <c:pt idx="6889">
                  <c:v>12623.276081048711</c:v>
                </c:pt>
                <c:pt idx="6890">
                  <c:v>13895.858804986607</c:v>
                </c:pt>
                <c:pt idx="6891">
                  <c:v>13768.020065781624</c:v>
                </c:pt>
                <c:pt idx="6892">
                  <c:v>13549.368757115852</c:v>
                </c:pt>
                <c:pt idx="6893">
                  <c:v>13905.25551308767</c:v>
                </c:pt>
                <c:pt idx="6894">
                  <c:v>14168.87870715453</c:v>
                </c:pt>
                <c:pt idx="6895">
                  <c:v>14702.532507245342</c:v>
                </c:pt>
                <c:pt idx="6896">
                  <c:v>15549.993316774495</c:v>
                </c:pt>
                <c:pt idx="6897">
                  <c:v>14484.008398743688</c:v>
                </c:pt>
                <c:pt idx="6898">
                  <c:v>15825.302790599471</c:v>
                </c:pt>
                <c:pt idx="6899">
                  <c:v>15749.628137009329</c:v>
                </c:pt>
                <c:pt idx="6900">
                  <c:v>15120.815851722682</c:v>
                </c:pt>
                <c:pt idx="6901">
                  <c:v>16135.011440487497</c:v>
                </c:pt>
                <c:pt idx="6902">
                  <c:v>16245.058150272951</c:v>
                </c:pt>
                <c:pt idx="6903">
                  <c:v>16381.400962745181</c:v>
                </c:pt>
                <c:pt idx="6904">
                  <c:v>15677.228179228718</c:v>
                </c:pt>
                <c:pt idx="6905">
                  <c:v>15997.071888155158</c:v>
                </c:pt>
                <c:pt idx="6906">
                  <c:v>15841.20195313403</c:v>
                </c:pt>
                <c:pt idx="6907">
                  <c:v>15533.260148676884</c:v>
                </c:pt>
                <c:pt idx="6908">
                  <c:v>15562.033479383481</c:v>
                </c:pt>
                <c:pt idx="6909">
                  <c:v>17052.229823642294</c:v>
                </c:pt>
                <c:pt idx="6910">
                  <c:v>14863.474280500393</c:v>
                </c:pt>
                <c:pt idx="6911">
                  <c:v>14029.491741696756</c:v>
                </c:pt>
                <c:pt idx="6912">
                  <c:v>14453.04233740215</c:v>
                </c:pt>
                <c:pt idx="6913">
                  <c:v>13165.161365395013</c:v>
                </c:pt>
                <c:pt idx="6914">
                  <c:v>13720.443395094846</c:v>
                </c:pt>
                <c:pt idx="6915">
                  <c:v>13266.317657261958</c:v>
                </c:pt>
                <c:pt idx="6916">
                  <c:v>13663.998826596391</c:v>
                </c:pt>
                <c:pt idx="6917">
                  <c:v>13684.65663801172</c:v>
                </c:pt>
                <c:pt idx="6918">
                  <c:v>13255.305366992874</c:v>
                </c:pt>
                <c:pt idx="6919">
                  <c:v>13857.98677324671</c:v>
                </c:pt>
                <c:pt idx="6920">
                  <c:v>15048.316330344705</c:v>
                </c:pt>
                <c:pt idx="6921">
                  <c:v>15073.285113817434</c:v>
                </c:pt>
                <c:pt idx="6922">
                  <c:v>15507.244941712906</c:v>
                </c:pt>
                <c:pt idx="6923">
                  <c:v>14717.398650901026</c:v>
                </c:pt>
                <c:pt idx="6924">
                  <c:v>15032.851489933249</c:v>
                </c:pt>
                <c:pt idx="6925">
                  <c:v>13953.948789410324</c:v>
                </c:pt>
                <c:pt idx="6926">
                  <c:v>14998.178173957634</c:v>
                </c:pt>
                <c:pt idx="6927">
                  <c:v>15328.039259918911</c:v>
                </c:pt>
                <c:pt idx="6928">
                  <c:v>15108.932247902125</c:v>
                </c:pt>
                <c:pt idx="6929">
                  <c:v>15159.26974127356</c:v>
                </c:pt>
                <c:pt idx="6930">
                  <c:v>14859.656013932199</c:v>
                </c:pt>
                <c:pt idx="6931">
                  <c:v>16012.185378864804</c:v>
                </c:pt>
                <c:pt idx="6932">
                  <c:v>17052.058401443144</c:v>
                </c:pt>
                <c:pt idx="6933">
                  <c:v>16327.395955924112</c:v>
                </c:pt>
                <c:pt idx="6934">
                  <c:v>16141.496434242388</c:v>
                </c:pt>
                <c:pt idx="6935">
                  <c:v>14449.485328984489</c:v>
                </c:pt>
                <c:pt idx="6936">
                  <c:v>13248.949308985204</c:v>
                </c:pt>
                <c:pt idx="6937">
                  <c:v>13002.979785547628</c:v>
                </c:pt>
                <c:pt idx="6938">
                  <c:v>12917.943310629313</c:v>
                </c:pt>
                <c:pt idx="6939">
                  <c:v>12901.203631342365</c:v>
                </c:pt>
                <c:pt idx="6940">
                  <c:v>12451.393374118739</c:v>
                </c:pt>
                <c:pt idx="6941">
                  <c:v>13056.403859900078</c:v>
                </c:pt>
                <c:pt idx="6942">
                  <c:v>13829.559475270407</c:v>
                </c:pt>
                <c:pt idx="6943">
                  <c:v>12129.070971060033</c:v>
                </c:pt>
                <c:pt idx="6944">
                  <c:v>12709.881045176042</c:v>
                </c:pt>
                <c:pt idx="6945">
                  <c:v>14578.749140576103</c:v>
                </c:pt>
                <c:pt idx="6946">
                  <c:v>13859.193023600443</c:v>
                </c:pt>
                <c:pt idx="6947">
                  <c:v>13703.043108752796</c:v>
                </c:pt>
                <c:pt idx="6948">
                  <c:v>15374.614865321282</c:v>
                </c:pt>
                <c:pt idx="6949">
                  <c:v>14292.836711080756</c:v>
                </c:pt>
                <c:pt idx="6950">
                  <c:v>15283.256063425208</c:v>
                </c:pt>
                <c:pt idx="6951">
                  <c:v>15579.80785960046</c:v>
                </c:pt>
                <c:pt idx="6952">
                  <c:v>13713.573147526098</c:v>
                </c:pt>
                <c:pt idx="6953">
                  <c:v>14468.124160076513</c:v>
                </c:pt>
                <c:pt idx="6954">
                  <c:v>15322.323144557744</c:v>
                </c:pt>
                <c:pt idx="6955">
                  <c:v>16138.418963757542</c:v>
                </c:pt>
                <c:pt idx="6956">
                  <c:v>15962.125562513595</c:v>
                </c:pt>
                <c:pt idx="6957">
                  <c:v>16289.355392386602</c:v>
                </c:pt>
                <c:pt idx="6958">
                  <c:v>13545.704439689285</c:v>
                </c:pt>
                <c:pt idx="6959">
                  <c:v>14070.518569210069</c:v>
                </c:pt>
                <c:pt idx="6960">
                  <c:v>13002.678488174855</c:v>
                </c:pt>
                <c:pt idx="6961">
                  <c:v>12570.33010341881</c:v>
                </c:pt>
                <c:pt idx="6962">
                  <c:v>12612.009149016898</c:v>
                </c:pt>
                <c:pt idx="6963">
                  <c:v>13609.583298430261</c:v>
                </c:pt>
                <c:pt idx="6964">
                  <c:v>13015.387249382513</c:v>
                </c:pt>
                <c:pt idx="6965">
                  <c:v>13101.696593152059</c:v>
                </c:pt>
                <c:pt idx="6966">
                  <c:v>14217.629301362187</c:v>
                </c:pt>
                <c:pt idx="6967">
                  <c:v>14657.440716893512</c:v>
                </c:pt>
                <c:pt idx="6968">
                  <c:v>14720.746839059328</c:v>
                </c:pt>
                <c:pt idx="6969">
                  <c:v>14974.176294038598</c:v>
                </c:pt>
                <c:pt idx="6970">
                  <c:v>15555.081026531072</c:v>
                </c:pt>
                <c:pt idx="6971">
                  <c:v>15170.164789598821</c:v>
                </c:pt>
                <c:pt idx="6972">
                  <c:v>16806.929491869483</c:v>
                </c:pt>
                <c:pt idx="6973">
                  <c:v>15791.037046755015</c:v>
                </c:pt>
                <c:pt idx="6974">
                  <c:v>15973.844927522563</c:v>
                </c:pt>
                <c:pt idx="6975">
                  <c:v>15602.317351442187</c:v>
                </c:pt>
                <c:pt idx="6976">
                  <c:v>15725.581849084918</c:v>
                </c:pt>
                <c:pt idx="6977">
                  <c:v>15538.478550207206</c:v>
                </c:pt>
                <c:pt idx="6978">
                  <c:v>14703.772641066176</c:v>
                </c:pt>
                <c:pt idx="6979">
                  <c:v>14583.826186972905</c:v>
                </c:pt>
                <c:pt idx="6980">
                  <c:v>16057.174214851895</c:v>
                </c:pt>
                <c:pt idx="6981">
                  <c:v>16138.926224802663</c:v>
                </c:pt>
                <c:pt idx="6982">
                  <c:v>15175.117439463405</c:v>
                </c:pt>
                <c:pt idx="6983">
                  <c:v>14249.380555029145</c:v>
                </c:pt>
                <c:pt idx="6984">
                  <c:v>14228.325642847434</c:v>
                </c:pt>
                <c:pt idx="6985">
                  <c:v>13220.518134096041</c:v>
                </c:pt>
                <c:pt idx="6986">
                  <c:v>12680.027932855566</c:v>
                </c:pt>
                <c:pt idx="6987">
                  <c:v>13367.940038406368</c:v>
                </c:pt>
                <c:pt idx="6988">
                  <c:v>14397.37805355298</c:v>
                </c:pt>
                <c:pt idx="6989">
                  <c:v>14493.079152750948</c:v>
                </c:pt>
                <c:pt idx="6990">
                  <c:v>15163.648515698653</c:v>
                </c:pt>
                <c:pt idx="6991">
                  <c:v>14739.484677226937</c:v>
                </c:pt>
                <c:pt idx="6992">
                  <c:v>14619.838403384607</c:v>
                </c:pt>
                <c:pt idx="6993">
                  <c:v>15788.591798023894</c:v>
                </c:pt>
                <c:pt idx="6994">
                  <c:v>14666.639032913128</c:v>
                </c:pt>
                <c:pt idx="6995">
                  <c:v>16785.562560015882</c:v>
                </c:pt>
                <c:pt idx="6996">
                  <c:v>15138.457886028633</c:v>
                </c:pt>
                <c:pt idx="6997">
                  <c:v>16681.045210860724</c:v>
                </c:pt>
                <c:pt idx="6998">
                  <c:v>16127.73648414208</c:v>
                </c:pt>
                <c:pt idx="6999">
                  <c:v>15487.031597167397</c:v>
                </c:pt>
                <c:pt idx="7000">
                  <c:v>16009.840134661503</c:v>
                </c:pt>
                <c:pt idx="7001">
                  <c:v>14515.175626609651</c:v>
                </c:pt>
                <c:pt idx="7002">
                  <c:v>14060.507578682371</c:v>
                </c:pt>
                <c:pt idx="7003">
                  <c:v>14386.782292518626</c:v>
                </c:pt>
                <c:pt idx="7004">
                  <c:v>16498.152653267116</c:v>
                </c:pt>
                <c:pt idx="7005">
                  <c:v>17539.969752257304</c:v>
                </c:pt>
                <c:pt idx="7006">
                  <c:v>16003.038254753159</c:v>
                </c:pt>
                <c:pt idx="7007">
                  <c:v>13644.121846072596</c:v>
                </c:pt>
                <c:pt idx="7008">
                  <c:v>14043.589916802246</c:v>
                </c:pt>
                <c:pt idx="7009">
                  <c:v>13983.712180662875</c:v>
                </c:pt>
                <c:pt idx="7010">
                  <c:v>13871.234180591393</c:v>
                </c:pt>
                <c:pt idx="7011">
                  <c:v>13496.82460484386</c:v>
                </c:pt>
                <c:pt idx="7012">
                  <c:v>13844.366764024833</c:v>
                </c:pt>
                <c:pt idx="7013">
                  <c:v>13620.086726556827</c:v>
                </c:pt>
                <c:pt idx="7014">
                  <c:v>13799.878335336069</c:v>
                </c:pt>
                <c:pt idx="7015">
                  <c:v>13751.201011459418</c:v>
                </c:pt>
                <c:pt idx="7016">
                  <c:v>15757.373450198096</c:v>
                </c:pt>
                <c:pt idx="7017">
                  <c:v>14991.762803024887</c:v>
                </c:pt>
                <c:pt idx="7018">
                  <c:v>16258.945578415214</c:v>
                </c:pt>
                <c:pt idx="7019">
                  <c:v>15977.725038927372</c:v>
                </c:pt>
                <c:pt idx="7020">
                  <c:v>16783.234029739695</c:v>
                </c:pt>
                <c:pt idx="7021">
                  <c:v>16346.412944656686</c:v>
                </c:pt>
                <c:pt idx="7022">
                  <c:v>15925.91432278391</c:v>
                </c:pt>
                <c:pt idx="7023">
                  <c:v>15202.237992337788</c:v>
                </c:pt>
                <c:pt idx="7024">
                  <c:v>16954.258238402585</c:v>
                </c:pt>
                <c:pt idx="7025">
                  <c:v>16566.896269529945</c:v>
                </c:pt>
                <c:pt idx="7026">
                  <c:v>14861.11204772812</c:v>
                </c:pt>
                <c:pt idx="7027">
                  <c:v>16543.630160897072</c:v>
                </c:pt>
                <c:pt idx="7028">
                  <c:v>16960.759323937866</c:v>
                </c:pt>
                <c:pt idx="7029">
                  <c:v>16138.783906736553</c:v>
                </c:pt>
                <c:pt idx="7030">
                  <c:v>14719.931342207494</c:v>
                </c:pt>
                <c:pt idx="7031">
                  <c:v>13582.500658846131</c:v>
                </c:pt>
                <c:pt idx="7032">
                  <c:v>13974.028117699832</c:v>
                </c:pt>
                <c:pt idx="7033">
                  <c:v>13413.250056555944</c:v>
                </c:pt>
                <c:pt idx="7034">
                  <c:v>14003.345689716658</c:v>
                </c:pt>
                <c:pt idx="7035">
                  <c:v>13440.374885120151</c:v>
                </c:pt>
                <c:pt idx="7036">
                  <c:v>13107.693732094247</c:v>
                </c:pt>
                <c:pt idx="7037">
                  <c:v>14284.73905501688</c:v>
                </c:pt>
                <c:pt idx="7038">
                  <c:v>14015.131774173809</c:v>
                </c:pt>
                <c:pt idx="7039">
                  <c:v>14815.396019220225</c:v>
                </c:pt>
                <c:pt idx="7040">
                  <c:v>15318.217576417255</c:v>
                </c:pt>
                <c:pt idx="7041">
                  <c:v>16045.170169990377</c:v>
                </c:pt>
                <c:pt idx="7042">
                  <c:v>15535.81029134084</c:v>
                </c:pt>
                <c:pt idx="7043">
                  <c:v>14301.767183612345</c:v>
                </c:pt>
                <c:pt idx="7044">
                  <c:v>15909.838458344178</c:v>
                </c:pt>
                <c:pt idx="7045">
                  <c:v>16531.832462209339</c:v>
                </c:pt>
                <c:pt idx="7046">
                  <c:v>14622.4656972551</c:v>
                </c:pt>
                <c:pt idx="7047">
                  <c:v>16659.819852749482</c:v>
                </c:pt>
                <c:pt idx="7048">
                  <c:v>16230.336366455784</c:v>
                </c:pt>
                <c:pt idx="7049">
                  <c:v>16515.142704875128</c:v>
                </c:pt>
                <c:pt idx="7050">
                  <c:v>15330.993273796983</c:v>
                </c:pt>
                <c:pt idx="7051">
                  <c:v>16143.570931613442</c:v>
                </c:pt>
                <c:pt idx="7052">
                  <c:v>15810.694915668213</c:v>
                </c:pt>
                <c:pt idx="7053">
                  <c:v>16870.045794891696</c:v>
                </c:pt>
                <c:pt idx="7054">
                  <c:v>14074.841271883914</c:v>
                </c:pt>
                <c:pt idx="7055">
                  <c:v>13155.753751153414</c:v>
                </c:pt>
                <c:pt idx="7056">
                  <c:v>12868.417825781808</c:v>
                </c:pt>
                <c:pt idx="7057">
                  <c:v>12730.598451459524</c:v>
                </c:pt>
                <c:pt idx="7058">
                  <c:v>12540.935195627582</c:v>
                </c:pt>
                <c:pt idx="7059">
                  <c:v>12377.505617612311</c:v>
                </c:pt>
                <c:pt idx="7060">
                  <c:v>12250.710838173016</c:v>
                </c:pt>
                <c:pt idx="7061">
                  <c:v>13512.417516600621</c:v>
                </c:pt>
                <c:pt idx="7062">
                  <c:v>13493.534796277063</c:v>
                </c:pt>
                <c:pt idx="7063">
                  <c:v>14604.501626921827</c:v>
                </c:pt>
                <c:pt idx="7064">
                  <c:v>16104.788243820978</c:v>
                </c:pt>
                <c:pt idx="7065">
                  <c:v>15710.253540300686</c:v>
                </c:pt>
                <c:pt idx="7066">
                  <c:v>16638.345907041061</c:v>
                </c:pt>
                <c:pt idx="7067">
                  <c:v>16055.28910614825</c:v>
                </c:pt>
                <c:pt idx="7068">
                  <c:v>14803.612894304084</c:v>
                </c:pt>
                <c:pt idx="7069">
                  <c:v>16858.933350249608</c:v>
                </c:pt>
                <c:pt idx="7070">
                  <c:v>16081.664286111427</c:v>
                </c:pt>
                <c:pt idx="7071">
                  <c:v>16061.922317623859</c:v>
                </c:pt>
                <c:pt idx="7072">
                  <c:v>14558.86558255367</c:v>
                </c:pt>
                <c:pt idx="7073">
                  <c:v>15413.37903859158</c:v>
                </c:pt>
                <c:pt idx="7074">
                  <c:v>16906.627303023</c:v>
                </c:pt>
                <c:pt idx="7075">
                  <c:v>14733.57417052476</c:v>
                </c:pt>
                <c:pt idx="7076">
                  <c:v>15547.65927220193</c:v>
                </c:pt>
                <c:pt idx="7077">
                  <c:v>17359.128893352794</c:v>
                </c:pt>
                <c:pt idx="7078">
                  <c:v>15506.162155483384</c:v>
                </c:pt>
                <c:pt idx="7079">
                  <c:v>14050.316250925585</c:v>
                </c:pt>
                <c:pt idx="7080">
                  <c:v>12585.468219462722</c:v>
                </c:pt>
                <c:pt idx="7081">
                  <c:v>12950.659965866002</c:v>
                </c:pt>
                <c:pt idx="7082">
                  <c:v>12580.866402907825</c:v>
                </c:pt>
                <c:pt idx="7083">
                  <c:v>13794.321773783309</c:v>
                </c:pt>
                <c:pt idx="7084">
                  <c:v>13096.841698479906</c:v>
                </c:pt>
                <c:pt idx="7085">
                  <c:v>13562.9599476891</c:v>
                </c:pt>
                <c:pt idx="7086">
                  <c:v>13819.439129521652</c:v>
                </c:pt>
                <c:pt idx="7087">
                  <c:v>14314.217261677344</c:v>
                </c:pt>
                <c:pt idx="7088">
                  <c:v>13775.263188986364</c:v>
                </c:pt>
                <c:pt idx="7089">
                  <c:v>14947.280957366322</c:v>
                </c:pt>
                <c:pt idx="7090">
                  <c:v>15581.875822121028</c:v>
                </c:pt>
                <c:pt idx="7091">
                  <c:v>15803.014727537293</c:v>
                </c:pt>
                <c:pt idx="7092">
                  <c:v>14874.649982833635</c:v>
                </c:pt>
                <c:pt idx="7093">
                  <c:v>16068.23916722276</c:v>
                </c:pt>
                <c:pt idx="7094">
                  <c:v>16258.831020884732</c:v>
                </c:pt>
                <c:pt idx="7095">
                  <c:v>14959.308483155142</c:v>
                </c:pt>
                <c:pt idx="7096">
                  <c:v>15482.760906247537</c:v>
                </c:pt>
                <c:pt idx="7097">
                  <c:v>15417.827807648559</c:v>
                </c:pt>
                <c:pt idx="7098">
                  <c:v>14749.312998702291</c:v>
                </c:pt>
                <c:pt idx="7099">
                  <c:v>15455.917519367693</c:v>
                </c:pt>
                <c:pt idx="7100">
                  <c:v>16156.756022236366</c:v>
                </c:pt>
                <c:pt idx="7101">
                  <c:v>15399.874297232805</c:v>
                </c:pt>
                <c:pt idx="7102">
                  <c:v>14575.893412076372</c:v>
                </c:pt>
                <c:pt idx="7103">
                  <c:v>13818.470084773457</c:v>
                </c:pt>
                <c:pt idx="7104">
                  <c:v>13344.575484373274</c:v>
                </c:pt>
                <c:pt idx="7105">
                  <c:v>13225.160766158788</c:v>
                </c:pt>
                <c:pt idx="7106">
                  <c:v>12723.968210580602</c:v>
                </c:pt>
                <c:pt idx="7107">
                  <c:v>12339.62692889808</c:v>
                </c:pt>
                <c:pt idx="7108">
                  <c:v>13180.044336489162</c:v>
                </c:pt>
                <c:pt idx="7109">
                  <c:v>13116.930435466969</c:v>
                </c:pt>
                <c:pt idx="7110">
                  <c:v>12429.716123706003</c:v>
                </c:pt>
                <c:pt idx="7111">
                  <c:v>13126.738302801941</c:v>
                </c:pt>
                <c:pt idx="7112">
                  <c:v>13723.539762179067</c:v>
                </c:pt>
                <c:pt idx="7113">
                  <c:v>14223.23618178908</c:v>
                </c:pt>
                <c:pt idx="7114">
                  <c:v>15564.446723682477</c:v>
                </c:pt>
                <c:pt idx="7115">
                  <c:v>14472.186631069781</c:v>
                </c:pt>
                <c:pt idx="7116">
                  <c:v>13798.564056679312</c:v>
                </c:pt>
                <c:pt idx="7117">
                  <c:v>14826.119086633582</c:v>
                </c:pt>
                <c:pt idx="7118">
                  <c:v>15624.275522246422</c:v>
                </c:pt>
                <c:pt idx="7119">
                  <c:v>13759.776213718149</c:v>
                </c:pt>
                <c:pt idx="7120">
                  <c:v>14660.76878067389</c:v>
                </c:pt>
                <c:pt idx="7121">
                  <c:v>15338.238060196736</c:v>
                </c:pt>
                <c:pt idx="7122">
                  <c:v>14515.317226820605</c:v>
                </c:pt>
                <c:pt idx="7123">
                  <c:v>15267.746015249371</c:v>
                </c:pt>
                <c:pt idx="7124">
                  <c:v>16160.220544273656</c:v>
                </c:pt>
                <c:pt idx="7125">
                  <c:v>17208.104224918945</c:v>
                </c:pt>
                <c:pt idx="7126">
                  <c:v>14767.761240892794</c:v>
                </c:pt>
                <c:pt idx="7127">
                  <c:v>12785.871312957368</c:v>
                </c:pt>
                <c:pt idx="7128">
                  <c:v>12294.79151578838</c:v>
                </c:pt>
                <c:pt idx="7129">
                  <c:v>13730.462916276123</c:v>
                </c:pt>
                <c:pt idx="7130">
                  <c:v>13962.385404810504</c:v>
                </c:pt>
                <c:pt idx="7131">
                  <c:v>14195.298319551512</c:v>
                </c:pt>
                <c:pt idx="7132">
                  <c:v>13344.330219081747</c:v>
                </c:pt>
                <c:pt idx="7133">
                  <c:v>13683.948365633556</c:v>
                </c:pt>
                <c:pt idx="7134">
                  <c:v>14855.308176373986</c:v>
                </c:pt>
                <c:pt idx="7135">
                  <c:v>14683.47343849463</c:v>
                </c:pt>
                <c:pt idx="7136">
                  <c:v>15291.178688387949</c:v>
                </c:pt>
                <c:pt idx="7137">
                  <c:v>15202.03230265431</c:v>
                </c:pt>
                <c:pt idx="7138">
                  <c:v>15344.438428369454</c:v>
                </c:pt>
                <c:pt idx="7139">
                  <c:v>16466.627580715693</c:v>
                </c:pt>
                <c:pt idx="7140">
                  <c:v>14795.807907606448</c:v>
                </c:pt>
                <c:pt idx="7141">
                  <c:v>15323.58886844968</c:v>
                </c:pt>
                <c:pt idx="7142">
                  <c:v>15697.256284849502</c:v>
                </c:pt>
                <c:pt idx="7143">
                  <c:v>16228.957038586903</c:v>
                </c:pt>
                <c:pt idx="7144">
                  <c:v>16073.624696159532</c:v>
                </c:pt>
                <c:pt idx="7145">
                  <c:v>15452.394520310056</c:v>
                </c:pt>
                <c:pt idx="7146">
                  <c:v>15971.959967132312</c:v>
                </c:pt>
                <c:pt idx="7147">
                  <c:v>15680.715391840209</c:v>
                </c:pt>
                <c:pt idx="7148">
                  <c:v>17226.3765135582</c:v>
                </c:pt>
                <c:pt idx="7149">
                  <c:v>17120.139322774256</c:v>
                </c:pt>
                <c:pt idx="7150">
                  <c:v>15878.715643998106</c:v>
                </c:pt>
                <c:pt idx="7151">
                  <c:v>13466.08658903622</c:v>
                </c:pt>
                <c:pt idx="7152">
                  <c:v>14401.282371133084</c:v>
                </c:pt>
                <c:pt idx="7153">
                  <c:v>12633.245735081207</c:v>
                </c:pt>
                <c:pt idx="7154">
                  <c:v>12967.618554077806</c:v>
                </c:pt>
                <c:pt idx="7155">
                  <c:v>12661.803063150734</c:v>
                </c:pt>
                <c:pt idx="7156">
                  <c:v>12390.371958414229</c:v>
                </c:pt>
                <c:pt idx="7157">
                  <c:v>12861.798456149498</c:v>
                </c:pt>
                <c:pt idx="7158">
                  <c:v>14721.335860219302</c:v>
                </c:pt>
                <c:pt idx="7159">
                  <c:v>14725.824096354392</c:v>
                </c:pt>
                <c:pt idx="7160">
                  <c:v>15664.501931467603</c:v>
                </c:pt>
                <c:pt idx="7161">
                  <c:v>15377.671845979732</c:v>
                </c:pt>
                <c:pt idx="7162">
                  <c:v>15290.447400219335</c:v>
                </c:pt>
                <c:pt idx="7163">
                  <c:v>15953.822219283749</c:v>
                </c:pt>
                <c:pt idx="7164">
                  <c:v>16009.731439344507</c:v>
                </c:pt>
                <c:pt idx="7165">
                  <c:v>17255.329159637764</c:v>
                </c:pt>
                <c:pt idx="7166">
                  <c:v>16363.936562150338</c:v>
                </c:pt>
                <c:pt idx="7167">
                  <c:v>17381.713703440539</c:v>
                </c:pt>
                <c:pt idx="7168">
                  <c:v>16834.612275240208</c:v>
                </c:pt>
                <c:pt idx="7169">
                  <c:v>14720.687702700823</c:v>
                </c:pt>
                <c:pt idx="7170">
                  <c:v>16513.152660155069</c:v>
                </c:pt>
                <c:pt idx="7171">
                  <c:v>15917.392204153844</c:v>
                </c:pt>
                <c:pt idx="7172">
                  <c:v>15523.839057195057</c:v>
                </c:pt>
                <c:pt idx="7173">
                  <c:v>17203.956288931688</c:v>
                </c:pt>
                <c:pt idx="7174">
                  <c:v>14726.314642969171</c:v>
                </c:pt>
                <c:pt idx="7175">
                  <c:v>13937.316264074909</c:v>
                </c:pt>
                <c:pt idx="7176">
                  <c:v>12155.317782890708</c:v>
                </c:pt>
                <c:pt idx="7177">
                  <c:v>12399.215062945772</c:v>
                </c:pt>
                <c:pt idx="7178">
                  <c:v>11788.863512037819</c:v>
                </c:pt>
                <c:pt idx="7179">
                  <c:v>12904.511576694749</c:v>
                </c:pt>
                <c:pt idx="7180">
                  <c:v>12990.656202699536</c:v>
                </c:pt>
                <c:pt idx="7181">
                  <c:v>13515.398052104798</c:v>
                </c:pt>
                <c:pt idx="7182">
                  <c:v>14118.004380073691</c:v>
                </c:pt>
                <c:pt idx="7183">
                  <c:v>14149.574670729498</c:v>
                </c:pt>
                <c:pt idx="7184">
                  <c:v>14686.901851445367</c:v>
                </c:pt>
                <c:pt idx="7185">
                  <c:v>16298.47465603387</c:v>
                </c:pt>
                <c:pt idx="7186">
                  <c:v>15295.292150362075</c:v>
                </c:pt>
                <c:pt idx="7187">
                  <c:v>16975.336820488294</c:v>
                </c:pt>
                <c:pt idx="7188">
                  <c:v>17109.774564205953</c:v>
                </c:pt>
                <c:pt idx="7189">
                  <c:v>15816.968763096018</c:v>
                </c:pt>
                <c:pt idx="7190">
                  <c:v>16645.288738944895</c:v>
                </c:pt>
                <c:pt idx="7191">
                  <c:v>15772.249725866741</c:v>
                </c:pt>
                <c:pt idx="7192">
                  <c:v>15844.944736752883</c:v>
                </c:pt>
                <c:pt idx="7193">
                  <c:v>14744.352143547543</c:v>
                </c:pt>
                <c:pt idx="7194">
                  <c:v>16918.984968608231</c:v>
                </c:pt>
                <c:pt idx="7195">
                  <c:v>16269.727893784608</c:v>
                </c:pt>
                <c:pt idx="7196">
                  <c:v>16375.550379025464</c:v>
                </c:pt>
                <c:pt idx="7197">
                  <c:v>15099.270725965856</c:v>
                </c:pt>
                <c:pt idx="7198">
                  <c:v>15099.361295121473</c:v>
                </c:pt>
                <c:pt idx="7199">
                  <c:v>14048.164430039402</c:v>
                </c:pt>
                <c:pt idx="7200">
                  <c:v>13393.473831206325</c:v>
                </c:pt>
                <c:pt idx="7201">
                  <c:v>13800.417272545401</c:v>
                </c:pt>
                <c:pt idx="7202">
                  <c:v>12934.753758660418</c:v>
                </c:pt>
                <c:pt idx="7203">
                  <c:v>14026.756105426019</c:v>
                </c:pt>
                <c:pt idx="7204">
                  <c:v>13331.717991630016</c:v>
                </c:pt>
                <c:pt idx="7205">
                  <c:v>14063.942506906453</c:v>
                </c:pt>
                <c:pt idx="7206">
                  <c:v>13193.503008494141</c:v>
                </c:pt>
                <c:pt idx="7207">
                  <c:v>14876.839439717754</c:v>
                </c:pt>
                <c:pt idx="7208">
                  <c:v>15736.878583984146</c:v>
                </c:pt>
                <c:pt idx="7209">
                  <c:v>15626.548917089767</c:v>
                </c:pt>
                <c:pt idx="7210">
                  <c:v>15669.974161891196</c:v>
                </c:pt>
                <c:pt idx="7211">
                  <c:v>17124.165950766819</c:v>
                </c:pt>
                <c:pt idx="7212">
                  <c:v>15862.679194915643</c:v>
                </c:pt>
                <c:pt idx="7213">
                  <c:v>15325.015738307362</c:v>
                </c:pt>
                <c:pt idx="7214">
                  <c:v>15907.471408779114</c:v>
                </c:pt>
                <c:pt idx="7215">
                  <c:v>15233.874499567737</c:v>
                </c:pt>
                <c:pt idx="7216">
                  <c:v>16245.320388517717</c:v>
                </c:pt>
                <c:pt idx="7217">
                  <c:v>15814.485335145911</c:v>
                </c:pt>
                <c:pt idx="7218">
                  <c:v>16979.696025113662</c:v>
                </c:pt>
                <c:pt idx="7219">
                  <c:v>16798.350113762241</c:v>
                </c:pt>
                <c:pt idx="7220">
                  <c:v>16062.905339186807</c:v>
                </c:pt>
                <c:pt idx="7221">
                  <c:v>16367.770036267892</c:v>
                </c:pt>
                <c:pt idx="7222">
                  <c:v>14414.568672017655</c:v>
                </c:pt>
                <c:pt idx="7223">
                  <c:v>14023.909593339906</c:v>
                </c:pt>
                <c:pt idx="7224">
                  <c:v>14766.086279929808</c:v>
                </c:pt>
                <c:pt idx="7225">
                  <c:v>13518.221061620041</c:v>
                </c:pt>
                <c:pt idx="7226">
                  <c:v>13532.498705584076</c:v>
                </c:pt>
                <c:pt idx="7227">
                  <c:v>13070.567409501266</c:v>
                </c:pt>
                <c:pt idx="7228">
                  <c:v>13132.919486936416</c:v>
                </c:pt>
                <c:pt idx="7229">
                  <c:v>12699.182181601478</c:v>
                </c:pt>
                <c:pt idx="7230">
                  <c:v>14250.485366139339</c:v>
                </c:pt>
                <c:pt idx="7231">
                  <c:v>15544.542000720403</c:v>
                </c:pt>
                <c:pt idx="7232">
                  <c:v>16263.272318608197</c:v>
                </c:pt>
                <c:pt idx="7233">
                  <c:v>14441.855790334685</c:v>
                </c:pt>
                <c:pt idx="7234">
                  <c:v>15106.811736052987</c:v>
                </c:pt>
                <c:pt idx="7235">
                  <c:v>16457.275538823942</c:v>
                </c:pt>
                <c:pt idx="7236">
                  <c:v>14570.067468493287</c:v>
                </c:pt>
                <c:pt idx="7237">
                  <c:v>15779.715564031989</c:v>
                </c:pt>
                <c:pt idx="7238">
                  <c:v>15404.009587545075</c:v>
                </c:pt>
                <c:pt idx="7239">
                  <c:v>16049.326201277829</c:v>
                </c:pt>
                <c:pt idx="7240">
                  <c:v>15461.927846325585</c:v>
                </c:pt>
                <c:pt idx="7241">
                  <c:v>14751.971391484891</c:v>
                </c:pt>
                <c:pt idx="7242">
                  <c:v>15594.87163756958</c:v>
                </c:pt>
                <c:pt idx="7243">
                  <c:v>14794.790073996479</c:v>
                </c:pt>
                <c:pt idx="7244">
                  <c:v>17261.948996317253</c:v>
                </c:pt>
                <c:pt idx="7245">
                  <c:v>16600.973728982844</c:v>
                </c:pt>
                <c:pt idx="7246">
                  <c:v>14337.391184379934</c:v>
                </c:pt>
                <c:pt idx="7247">
                  <c:v>13517.941041873661</c:v>
                </c:pt>
                <c:pt idx="7248">
                  <c:v>13146.698347253063</c:v>
                </c:pt>
                <c:pt idx="7249">
                  <c:v>13598.286451489785</c:v>
                </c:pt>
                <c:pt idx="7250">
                  <c:v>13491.948156798051</c:v>
                </c:pt>
                <c:pt idx="7251">
                  <c:v>13868.586064814708</c:v>
                </c:pt>
                <c:pt idx="7252">
                  <c:v>12640.089903987599</c:v>
                </c:pt>
                <c:pt idx="7253">
                  <c:v>13088.731967340318</c:v>
                </c:pt>
                <c:pt idx="7254">
                  <c:v>13466.614996054375</c:v>
                </c:pt>
                <c:pt idx="7255">
                  <c:v>12234.319353880859</c:v>
                </c:pt>
                <c:pt idx="7256">
                  <c:v>15118.229064597175</c:v>
                </c:pt>
                <c:pt idx="7257">
                  <c:v>15133.508757486861</c:v>
                </c:pt>
                <c:pt idx="7258">
                  <c:v>13730.219806961119</c:v>
                </c:pt>
                <c:pt idx="7259">
                  <c:v>16450.618653180001</c:v>
                </c:pt>
                <c:pt idx="7260">
                  <c:v>15756.590231307846</c:v>
                </c:pt>
                <c:pt idx="7261">
                  <c:v>15031.407808865984</c:v>
                </c:pt>
                <c:pt idx="7262">
                  <c:v>14291.751271209798</c:v>
                </c:pt>
                <c:pt idx="7263">
                  <c:v>14200.665036117318</c:v>
                </c:pt>
                <c:pt idx="7264">
                  <c:v>14924.712957956743</c:v>
                </c:pt>
                <c:pt idx="7265">
                  <c:v>13839.149626879207</c:v>
                </c:pt>
                <c:pt idx="7266">
                  <c:v>13832.932985387348</c:v>
                </c:pt>
                <c:pt idx="7267">
                  <c:v>14473.58936752567</c:v>
                </c:pt>
                <c:pt idx="7268">
                  <c:v>15017.618985561379</c:v>
                </c:pt>
                <c:pt idx="7269">
                  <c:v>16614.795644017573</c:v>
                </c:pt>
                <c:pt idx="7270">
                  <c:v>14413.128592337287</c:v>
                </c:pt>
                <c:pt idx="7271">
                  <c:v>13832.52235835293</c:v>
                </c:pt>
                <c:pt idx="7272">
                  <c:v>12757.670238207744</c:v>
                </c:pt>
                <c:pt idx="7273">
                  <c:v>11994.867622839321</c:v>
                </c:pt>
                <c:pt idx="7274">
                  <c:v>13379.975982232514</c:v>
                </c:pt>
                <c:pt idx="7275">
                  <c:v>12404.926570021971</c:v>
                </c:pt>
                <c:pt idx="7276">
                  <c:v>13391.811468048047</c:v>
                </c:pt>
                <c:pt idx="7277">
                  <c:v>13103.738195982582</c:v>
                </c:pt>
                <c:pt idx="7278">
                  <c:v>12995.057246182681</c:v>
                </c:pt>
                <c:pt idx="7279">
                  <c:v>12147.121028162748</c:v>
                </c:pt>
                <c:pt idx="7280">
                  <c:v>14092.095456345894</c:v>
                </c:pt>
                <c:pt idx="7281">
                  <c:v>12610.5808431554</c:v>
                </c:pt>
                <c:pt idx="7282">
                  <c:v>12704.784704944264</c:v>
                </c:pt>
                <c:pt idx="7283">
                  <c:v>13254.364498506289</c:v>
                </c:pt>
                <c:pt idx="7284">
                  <c:v>13341.709067222133</c:v>
                </c:pt>
                <c:pt idx="7285">
                  <c:v>12594.186775506316</c:v>
                </c:pt>
                <c:pt idx="7286">
                  <c:v>14291.473058617095</c:v>
                </c:pt>
                <c:pt idx="7287">
                  <c:v>12936.656350191603</c:v>
                </c:pt>
                <c:pt idx="7288">
                  <c:v>13006.11272264237</c:v>
                </c:pt>
                <c:pt idx="7289">
                  <c:v>12246.086883794174</c:v>
                </c:pt>
                <c:pt idx="7290">
                  <c:v>13632.801475747747</c:v>
                </c:pt>
                <c:pt idx="7291">
                  <c:v>12531.4047864853</c:v>
                </c:pt>
                <c:pt idx="7292">
                  <c:v>14552.075412217311</c:v>
                </c:pt>
                <c:pt idx="7293">
                  <c:v>13993.802688689899</c:v>
                </c:pt>
                <c:pt idx="7294">
                  <c:v>14045.06288459598</c:v>
                </c:pt>
                <c:pt idx="7295">
                  <c:v>13399.950139002267</c:v>
                </c:pt>
                <c:pt idx="7296">
                  <c:v>11427.651184570801</c:v>
                </c:pt>
                <c:pt idx="7297">
                  <c:v>12207.670832729538</c:v>
                </c:pt>
                <c:pt idx="7298">
                  <c:v>13065.852734534816</c:v>
                </c:pt>
                <c:pt idx="7299">
                  <c:v>12788.863376206142</c:v>
                </c:pt>
                <c:pt idx="7300">
                  <c:v>12670.981961925419</c:v>
                </c:pt>
                <c:pt idx="7301">
                  <c:v>12386.362332977595</c:v>
                </c:pt>
                <c:pt idx="7302">
                  <c:v>12350.802253173924</c:v>
                </c:pt>
                <c:pt idx="7303">
                  <c:v>12700.371584588638</c:v>
                </c:pt>
                <c:pt idx="7304">
                  <c:v>14339.957019228901</c:v>
                </c:pt>
                <c:pt idx="7305">
                  <c:v>14290.247587948921</c:v>
                </c:pt>
                <c:pt idx="7306">
                  <c:v>14628.065903849259</c:v>
                </c:pt>
                <c:pt idx="7307">
                  <c:v>14255.295794537958</c:v>
                </c:pt>
                <c:pt idx="7308">
                  <c:v>13771.637942529393</c:v>
                </c:pt>
                <c:pt idx="7309">
                  <c:v>14419.671328791013</c:v>
                </c:pt>
                <c:pt idx="7310">
                  <c:v>14683.489868548835</c:v>
                </c:pt>
                <c:pt idx="7311">
                  <c:v>14209.402262557351</c:v>
                </c:pt>
                <c:pt idx="7312">
                  <c:v>14820.7987446358</c:v>
                </c:pt>
                <c:pt idx="7313">
                  <c:v>14310.880490993573</c:v>
                </c:pt>
                <c:pt idx="7314">
                  <c:v>13125.724198949481</c:v>
                </c:pt>
                <c:pt idx="7315">
                  <c:v>14499.035848193973</c:v>
                </c:pt>
                <c:pt idx="7316">
                  <c:v>15452.478531129975</c:v>
                </c:pt>
                <c:pt idx="7317">
                  <c:v>15777.110048202381</c:v>
                </c:pt>
                <c:pt idx="7318">
                  <c:v>14819.146220392986</c:v>
                </c:pt>
                <c:pt idx="7319">
                  <c:v>13027.958941930872</c:v>
                </c:pt>
                <c:pt idx="7320">
                  <c:v>13508.653860999975</c:v>
                </c:pt>
                <c:pt idx="7321">
                  <c:v>13115.659306366591</c:v>
                </c:pt>
                <c:pt idx="7322">
                  <c:v>12841.111366551846</c:v>
                </c:pt>
                <c:pt idx="7323">
                  <c:v>12188.510216770072</c:v>
                </c:pt>
                <c:pt idx="7324">
                  <c:v>13163.342833197383</c:v>
                </c:pt>
                <c:pt idx="7325">
                  <c:v>13257.79664437168</c:v>
                </c:pt>
                <c:pt idx="7326">
                  <c:v>14089.197942742116</c:v>
                </c:pt>
                <c:pt idx="7327">
                  <c:v>13601.931765573798</c:v>
                </c:pt>
                <c:pt idx="7328">
                  <c:v>15466.770832865772</c:v>
                </c:pt>
                <c:pt idx="7329">
                  <c:v>15662.961963868494</c:v>
                </c:pt>
                <c:pt idx="7330">
                  <c:v>15757.595160416298</c:v>
                </c:pt>
                <c:pt idx="7331">
                  <c:v>14972.177719486304</c:v>
                </c:pt>
                <c:pt idx="7332">
                  <c:v>14660.197649630636</c:v>
                </c:pt>
                <c:pt idx="7333">
                  <c:v>16149.253811360642</c:v>
                </c:pt>
                <c:pt idx="7334">
                  <c:v>16786.694812009933</c:v>
                </c:pt>
                <c:pt idx="7335">
                  <c:v>14517.875879392544</c:v>
                </c:pt>
                <c:pt idx="7336">
                  <c:v>16188.432510130249</c:v>
                </c:pt>
                <c:pt idx="7337">
                  <c:v>15598.58443378998</c:v>
                </c:pt>
                <c:pt idx="7338">
                  <c:v>14637.203754795928</c:v>
                </c:pt>
                <c:pt idx="7339">
                  <c:v>14447.316525105218</c:v>
                </c:pt>
                <c:pt idx="7340">
                  <c:v>15637.538343824814</c:v>
                </c:pt>
                <c:pt idx="7341">
                  <c:v>15943.137952975747</c:v>
                </c:pt>
                <c:pt idx="7342">
                  <c:v>15017.108599895773</c:v>
                </c:pt>
                <c:pt idx="7343">
                  <c:v>13719.437596174679</c:v>
                </c:pt>
                <c:pt idx="7344">
                  <c:v>13827.421163393219</c:v>
                </c:pt>
                <c:pt idx="7345">
                  <c:v>13766.060068190596</c:v>
                </c:pt>
                <c:pt idx="7346">
                  <c:v>13679.804034474961</c:v>
                </c:pt>
                <c:pt idx="7347">
                  <c:v>13957.059299167993</c:v>
                </c:pt>
                <c:pt idx="7348">
                  <c:v>13307.747190829699</c:v>
                </c:pt>
                <c:pt idx="7349">
                  <c:v>13054.709580319379</c:v>
                </c:pt>
                <c:pt idx="7350">
                  <c:v>14447.369676867511</c:v>
                </c:pt>
                <c:pt idx="7351">
                  <c:v>14473.402980659324</c:v>
                </c:pt>
                <c:pt idx="7352">
                  <c:v>14077.753498314065</c:v>
                </c:pt>
                <c:pt idx="7353">
                  <c:v>16439.284928477657</c:v>
                </c:pt>
                <c:pt idx="7354">
                  <c:v>15601.603689817566</c:v>
                </c:pt>
                <c:pt idx="7355">
                  <c:v>15093.607728555695</c:v>
                </c:pt>
                <c:pt idx="7356">
                  <c:v>14985.894947689447</c:v>
                </c:pt>
                <c:pt idx="7357">
                  <c:v>16498.339099252607</c:v>
                </c:pt>
                <c:pt idx="7358">
                  <c:v>15836.431322147726</c:v>
                </c:pt>
                <c:pt idx="7359">
                  <c:v>14637.187817412136</c:v>
                </c:pt>
                <c:pt idx="7360">
                  <c:v>15556.113401824578</c:v>
                </c:pt>
                <c:pt idx="7361">
                  <c:v>14851.293312903455</c:v>
                </c:pt>
                <c:pt idx="7362">
                  <c:v>14408.239928106053</c:v>
                </c:pt>
                <c:pt idx="7363">
                  <c:v>15482.931792563722</c:v>
                </c:pt>
                <c:pt idx="7364">
                  <c:v>15442.267948687384</c:v>
                </c:pt>
                <c:pt idx="7365">
                  <c:v>16051.583607956038</c:v>
                </c:pt>
                <c:pt idx="7366">
                  <c:v>16074.562730044843</c:v>
                </c:pt>
                <c:pt idx="7367">
                  <c:v>13910.584111747408</c:v>
                </c:pt>
                <c:pt idx="7368">
                  <c:v>14174.408209793897</c:v>
                </c:pt>
                <c:pt idx="7369">
                  <c:v>14351.859333960278</c:v>
                </c:pt>
                <c:pt idx="7370">
                  <c:v>13949.501102301991</c:v>
                </c:pt>
                <c:pt idx="7371">
                  <c:v>14063.261776830062</c:v>
                </c:pt>
                <c:pt idx="7372">
                  <c:v>13191.715768929018</c:v>
                </c:pt>
                <c:pt idx="7373">
                  <c:v>13137.883508961415</c:v>
                </c:pt>
                <c:pt idx="7374">
                  <c:v>13975.553913281228</c:v>
                </c:pt>
                <c:pt idx="7375">
                  <c:v>14746.743501450943</c:v>
                </c:pt>
                <c:pt idx="7376">
                  <c:v>16246.167102338302</c:v>
                </c:pt>
                <c:pt idx="7377">
                  <c:v>16650.85217945727</c:v>
                </c:pt>
                <c:pt idx="7378">
                  <c:v>16081.487791123151</c:v>
                </c:pt>
                <c:pt idx="7379">
                  <c:v>15450.971487528144</c:v>
                </c:pt>
                <c:pt idx="7380">
                  <c:v>16972.55100003961</c:v>
                </c:pt>
                <c:pt idx="7381">
                  <c:v>15898.427498261117</c:v>
                </c:pt>
                <c:pt idx="7382">
                  <c:v>15188.49860423797</c:v>
                </c:pt>
                <c:pt idx="7383">
                  <c:v>16758.303546280422</c:v>
                </c:pt>
                <c:pt idx="7384">
                  <c:v>15178.472499572188</c:v>
                </c:pt>
                <c:pt idx="7385">
                  <c:v>14663.496622304066</c:v>
                </c:pt>
                <c:pt idx="7386">
                  <c:v>15932.066245099224</c:v>
                </c:pt>
                <c:pt idx="7387">
                  <c:v>15227.769733382789</c:v>
                </c:pt>
                <c:pt idx="7388">
                  <c:v>15574.570407860923</c:v>
                </c:pt>
                <c:pt idx="7389">
                  <c:v>16865.198861095705</c:v>
                </c:pt>
                <c:pt idx="7390">
                  <c:v>16354.442290871126</c:v>
                </c:pt>
                <c:pt idx="7391">
                  <c:v>16159.129676004699</c:v>
                </c:pt>
                <c:pt idx="7392">
                  <c:v>13925.669035797473</c:v>
                </c:pt>
                <c:pt idx="7393">
                  <c:v>13633.325741764311</c:v>
                </c:pt>
                <c:pt idx="7394">
                  <c:v>13181.114169499562</c:v>
                </c:pt>
                <c:pt idx="7395">
                  <c:v>12936.494362318213</c:v>
                </c:pt>
                <c:pt idx="7396">
                  <c:v>13255.865794071262</c:v>
                </c:pt>
                <c:pt idx="7397">
                  <c:v>13765.14149219808</c:v>
                </c:pt>
                <c:pt idx="7398">
                  <c:v>13799.185340333994</c:v>
                </c:pt>
                <c:pt idx="7399">
                  <c:v>14378.962330640165</c:v>
                </c:pt>
                <c:pt idx="7400">
                  <c:v>16262.765720663092</c:v>
                </c:pt>
                <c:pt idx="7401">
                  <c:v>16321.624365585749</c:v>
                </c:pt>
                <c:pt idx="7402">
                  <c:v>16063.615472364825</c:v>
                </c:pt>
                <c:pt idx="7403">
                  <c:v>16373.412031456666</c:v>
                </c:pt>
                <c:pt idx="7404">
                  <c:v>15853.957689574967</c:v>
                </c:pt>
                <c:pt idx="7405">
                  <c:v>16257.318438954915</c:v>
                </c:pt>
                <c:pt idx="7406">
                  <c:v>15088.227640185096</c:v>
                </c:pt>
                <c:pt idx="7407">
                  <c:v>15044.573838201377</c:v>
                </c:pt>
                <c:pt idx="7408">
                  <c:v>15134.812884850877</c:v>
                </c:pt>
                <c:pt idx="7409">
                  <c:v>16444.568849366253</c:v>
                </c:pt>
                <c:pt idx="7410">
                  <c:v>14941.963048684776</c:v>
                </c:pt>
                <c:pt idx="7411">
                  <c:v>14245.767779129001</c:v>
                </c:pt>
                <c:pt idx="7412">
                  <c:v>14822.381825315799</c:v>
                </c:pt>
                <c:pt idx="7413">
                  <c:v>16806.734593770077</c:v>
                </c:pt>
                <c:pt idx="7414">
                  <c:v>15787.906441835543</c:v>
                </c:pt>
                <c:pt idx="7415">
                  <c:v>15955.611812907802</c:v>
                </c:pt>
                <c:pt idx="7416">
                  <c:v>13588.781304775772</c:v>
                </c:pt>
                <c:pt idx="7417">
                  <c:v>13702.438310610067</c:v>
                </c:pt>
                <c:pt idx="7418">
                  <c:v>14245.686518754737</c:v>
                </c:pt>
                <c:pt idx="7419">
                  <c:v>14350.703497637527</c:v>
                </c:pt>
                <c:pt idx="7420">
                  <c:v>13404.885717234632</c:v>
                </c:pt>
                <c:pt idx="7421">
                  <c:v>13915.183798045684</c:v>
                </c:pt>
                <c:pt idx="7422">
                  <c:v>13464.924430123114</c:v>
                </c:pt>
                <c:pt idx="7423">
                  <c:v>14177.894265831022</c:v>
                </c:pt>
                <c:pt idx="7424">
                  <c:v>14264.717255059113</c:v>
                </c:pt>
                <c:pt idx="7425">
                  <c:v>13858.189345158309</c:v>
                </c:pt>
                <c:pt idx="7426">
                  <c:v>14623.119817925761</c:v>
                </c:pt>
                <c:pt idx="7427">
                  <c:v>14124.204926437444</c:v>
                </c:pt>
                <c:pt idx="7428">
                  <c:v>15717.767271809582</c:v>
                </c:pt>
                <c:pt idx="7429">
                  <c:v>14803.083679247671</c:v>
                </c:pt>
                <c:pt idx="7430">
                  <c:v>16014.143373645964</c:v>
                </c:pt>
                <c:pt idx="7431">
                  <c:v>14053.291535490143</c:v>
                </c:pt>
                <c:pt idx="7432">
                  <c:v>15385.064008167463</c:v>
                </c:pt>
                <c:pt idx="7433">
                  <c:v>14615.102045987567</c:v>
                </c:pt>
                <c:pt idx="7434">
                  <c:v>15550.681020862747</c:v>
                </c:pt>
                <c:pt idx="7435">
                  <c:v>14538.93374320076</c:v>
                </c:pt>
                <c:pt idx="7436">
                  <c:v>15591.735958355435</c:v>
                </c:pt>
                <c:pt idx="7437">
                  <c:v>15813.296430138624</c:v>
                </c:pt>
                <c:pt idx="7438">
                  <c:v>14296.304769251408</c:v>
                </c:pt>
                <c:pt idx="7439">
                  <c:v>14728.8335366355</c:v>
                </c:pt>
                <c:pt idx="7440">
                  <c:v>12208.598552725467</c:v>
                </c:pt>
                <c:pt idx="7441">
                  <c:v>12795.577959129922</c:v>
                </c:pt>
                <c:pt idx="7442">
                  <c:v>13238.984462172921</c:v>
                </c:pt>
                <c:pt idx="7443">
                  <c:v>13085.33639408954</c:v>
                </c:pt>
                <c:pt idx="7444">
                  <c:v>12930.877661011491</c:v>
                </c:pt>
                <c:pt idx="7445">
                  <c:v>13141.355526689678</c:v>
                </c:pt>
                <c:pt idx="7446">
                  <c:v>12562.4946893177</c:v>
                </c:pt>
                <c:pt idx="7447">
                  <c:v>13840.643540054623</c:v>
                </c:pt>
                <c:pt idx="7448">
                  <c:v>13903.022495731257</c:v>
                </c:pt>
                <c:pt idx="7449">
                  <c:v>13347.313084839614</c:v>
                </c:pt>
                <c:pt idx="7450">
                  <c:v>14113.201308092266</c:v>
                </c:pt>
                <c:pt idx="7451">
                  <c:v>13941.927984368751</c:v>
                </c:pt>
                <c:pt idx="7452">
                  <c:v>14960.655690543912</c:v>
                </c:pt>
                <c:pt idx="7453">
                  <c:v>14498.782129757301</c:v>
                </c:pt>
                <c:pt idx="7454">
                  <c:v>13723.252323282824</c:v>
                </c:pt>
                <c:pt idx="7455">
                  <c:v>14250.726684345722</c:v>
                </c:pt>
                <c:pt idx="7456">
                  <c:v>14223.487233792364</c:v>
                </c:pt>
                <c:pt idx="7457">
                  <c:v>14006.65609638167</c:v>
                </c:pt>
                <c:pt idx="7458">
                  <c:v>14545.121057628627</c:v>
                </c:pt>
                <c:pt idx="7459">
                  <c:v>15384.796953518169</c:v>
                </c:pt>
                <c:pt idx="7460">
                  <c:v>15721.749320303394</c:v>
                </c:pt>
                <c:pt idx="7461">
                  <c:v>16806.546704881959</c:v>
                </c:pt>
                <c:pt idx="7462">
                  <c:v>16144.872078358443</c:v>
                </c:pt>
                <c:pt idx="7463">
                  <c:v>13768.766952786184</c:v>
                </c:pt>
                <c:pt idx="7464">
                  <c:v>14532.671527003264</c:v>
                </c:pt>
                <c:pt idx="7465">
                  <c:v>13364.42136247718</c:v>
                </c:pt>
                <c:pt idx="7466">
                  <c:v>14155.835298792143</c:v>
                </c:pt>
                <c:pt idx="7467">
                  <c:v>12199.448313484414</c:v>
                </c:pt>
                <c:pt idx="7468">
                  <c:v>13098.458484359668</c:v>
                </c:pt>
                <c:pt idx="7469">
                  <c:v>13466.660367793429</c:v>
                </c:pt>
                <c:pt idx="7470">
                  <c:v>13659.862176996325</c:v>
                </c:pt>
                <c:pt idx="7471">
                  <c:v>14579.479863837962</c:v>
                </c:pt>
                <c:pt idx="7472">
                  <c:v>14599.359669228445</c:v>
                </c:pt>
                <c:pt idx="7473">
                  <c:v>15231.267771894594</c:v>
                </c:pt>
                <c:pt idx="7474">
                  <c:v>15844.600772406937</c:v>
                </c:pt>
                <c:pt idx="7475">
                  <c:v>16114.869811748018</c:v>
                </c:pt>
                <c:pt idx="7476">
                  <c:v>15739.856387804697</c:v>
                </c:pt>
                <c:pt idx="7477">
                  <c:v>16467.684881205751</c:v>
                </c:pt>
                <c:pt idx="7478">
                  <c:v>16341.036531653897</c:v>
                </c:pt>
                <c:pt idx="7479">
                  <c:v>15930.540753742089</c:v>
                </c:pt>
                <c:pt idx="7480">
                  <c:v>15557.145452772125</c:v>
                </c:pt>
                <c:pt idx="7481">
                  <c:v>15195.34946681578</c:v>
                </c:pt>
                <c:pt idx="7482">
                  <c:v>16551.03416196561</c:v>
                </c:pt>
                <c:pt idx="7483">
                  <c:v>15199.535224172696</c:v>
                </c:pt>
                <c:pt idx="7484">
                  <c:v>16619.424707641869</c:v>
                </c:pt>
                <c:pt idx="7485">
                  <c:v>17241.992855317782</c:v>
                </c:pt>
                <c:pt idx="7486">
                  <c:v>16134.318579810757</c:v>
                </c:pt>
                <c:pt idx="7487">
                  <c:v>15127.245272457872</c:v>
                </c:pt>
                <c:pt idx="7488">
                  <c:v>13839.406151510537</c:v>
                </c:pt>
                <c:pt idx="7489">
                  <c:v>13483.295133531577</c:v>
                </c:pt>
                <c:pt idx="7490">
                  <c:v>13207.216764210745</c:v>
                </c:pt>
                <c:pt idx="7491">
                  <c:v>13590.270601406328</c:v>
                </c:pt>
                <c:pt idx="7492">
                  <c:v>14076.734148714957</c:v>
                </c:pt>
                <c:pt idx="7493">
                  <c:v>14650.12901828254</c:v>
                </c:pt>
                <c:pt idx="7494">
                  <c:v>13187.19950769921</c:v>
                </c:pt>
                <c:pt idx="7495">
                  <c:v>15023.588740366169</c:v>
                </c:pt>
                <c:pt idx="7496">
                  <c:v>15882.183161742751</c:v>
                </c:pt>
                <c:pt idx="7497">
                  <c:v>16608.527934217884</c:v>
                </c:pt>
                <c:pt idx="7498">
                  <c:v>15534.473620306957</c:v>
                </c:pt>
                <c:pt idx="7499">
                  <c:v>16720.275231245811</c:v>
                </c:pt>
                <c:pt idx="7500">
                  <c:v>15347.863583287985</c:v>
                </c:pt>
                <c:pt idx="7501">
                  <c:v>15915.410614089609</c:v>
                </c:pt>
                <c:pt idx="7502">
                  <c:v>17172.116792483426</c:v>
                </c:pt>
                <c:pt idx="7503">
                  <c:v>15980.146087571222</c:v>
                </c:pt>
                <c:pt idx="7504">
                  <c:v>16041.753857367463</c:v>
                </c:pt>
                <c:pt idx="7505">
                  <c:v>16368.039946314202</c:v>
                </c:pt>
                <c:pt idx="7506">
                  <c:v>14843.709551932467</c:v>
                </c:pt>
                <c:pt idx="7507">
                  <c:v>15415.189817543238</c:v>
                </c:pt>
                <c:pt idx="7508">
                  <c:v>17062.440029890869</c:v>
                </c:pt>
                <c:pt idx="7509">
                  <c:v>18098.72042668398</c:v>
                </c:pt>
                <c:pt idx="7510">
                  <c:v>14457.694848889918</c:v>
                </c:pt>
                <c:pt idx="7511">
                  <c:v>15407.708799707925</c:v>
                </c:pt>
                <c:pt idx="7512">
                  <c:v>13897.058834931098</c:v>
                </c:pt>
                <c:pt idx="7513">
                  <c:v>13528.552124571652</c:v>
                </c:pt>
                <c:pt idx="7514">
                  <c:v>12792.156630900368</c:v>
                </c:pt>
                <c:pt idx="7515">
                  <c:v>13484.406570810475</c:v>
                </c:pt>
                <c:pt idx="7516">
                  <c:v>13208.407660379678</c:v>
                </c:pt>
                <c:pt idx="7517">
                  <c:v>13631.222296513246</c:v>
                </c:pt>
                <c:pt idx="7518">
                  <c:v>13374.183706068525</c:v>
                </c:pt>
                <c:pt idx="7519">
                  <c:v>14369.882466191697</c:v>
                </c:pt>
                <c:pt idx="7520">
                  <c:v>15102.92641735647</c:v>
                </c:pt>
                <c:pt idx="7521">
                  <c:v>15576.132331019458</c:v>
                </c:pt>
                <c:pt idx="7522">
                  <c:v>16838.904722430241</c:v>
                </c:pt>
                <c:pt idx="7523">
                  <c:v>15035.857559290609</c:v>
                </c:pt>
                <c:pt idx="7524">
                  <c:v>16359.390626868901</c:v>
                </c:pt>
                <c:pt idx="7525">
                  <c:v>16540.85115530136</c:v>
                </c:pt>
                <c:pt idx="7526">
                  <c:v>17455.706420969287</c:v>
                </c:pt>
                <c:pt idx="7527">
                  <c:v>16233.192074189565</c:v>
                </c:pt>
                <c:pt idx="7528">
                  <c:v>15342.284060582135</c:v>
                </c:pt>
                <c:pt idx="7529">
                  <c:v>14962.258428428628</c:v>
                </c:pt>
                <c:pt idx="7530">
                  <c:v>16700.49010281072</c:v>
                </c:pt>
                <c:pt idx="7531">
                  <c:v>15861.323602294065</c:v>
                </c:pt>
                <c:pt idx="7532">
                  <c:v>16559.504330164935</c:v>
                </c:pt>
                <c:pt idx="7533">
                  <c:v>16680.190009510778</c:v>
                </c:pt>
                <c:pt idx="7534">
                  <c:v>16146.020006402099</c:v>
                </c:pt>
                <c:pt idx="7535">
                  <c:v>14908.048961702496</c:v>
                </c:pt>
                <c:pt idx="7536">
                  <c:v>13716.692190601929</c:v>
                </c:pt>
                <c:pt idx="7537">
                  <c:v>12708.324395234777</c:v>
                </c:pt>
                <c:pt idx="7538">
                  <c:v>13063.946886941128</c:v>
                </c:pt>
                <c:pt idx="7539">
                  <c:v>13804.313655460037</c:v>
                </c:pt>
                <c:pt idx="7540">
                  <c:v>13154.115775413389</c:v>
                </c:pt>
                <c:pt idx="7541">
                  <c:v>13379.659662782955</c:v>
                </c:pt>
                <c:pt idx="7542">
                  <c:v>14380.366155280988</c:v>
                </c:pt>
                <c:pt idx="7543">
                  <c:v>13731.923543654464</c:v>
                </c:pt>
                <c:pt idx="7544">
                  <c:v>15271.112298907163</c:v>
                </c:pt>
                <c:pt idx="7545">
                  <c:v>16572.196260857992</c:v>
                </c:pt>
                <c:pt idx="7546">
                  <c:v>16209.808653339176</c:v>
                </c:pt>
                <c:pt idx="7547">
                  <c:v>16547.475864637068</c:v>
                </c:pt>
                <c:pt idx="7548">
                  <c:v>16097.659725669431</c:v>
                </c:pt>
                <c:pt idx="7549">
                  <c:v>17440.581421523439</c:v>
                </c:pt>
                <c:pt idx="7550">
                  <c:v>17104.018996163686</c:v>
                </c:pt>
                <c:pt idx="7551">
                  <c:v>17367.360568803102</c:v>
                </c:pt>
                <c:pt idx="7552">
                  <c:v>16800.196094778425</c:v>
                </c:pt>
                <c:pt idx="7553">
                  <c:v>16759.225387689199</c:v>
                </c:pt>
                <c:pt idx="7554">
                  <c:v>16011.692998891465</c:v>
                </c:pt>
                <c:pt idx="7555">
                  <c:v>15137.594264173144</c:v>
                </c:pt>
                <c:pt idx="7556">
                  <c:v>16202.802120568658</c:v>
                </c:pt>
                <c:pt idx="7557">
                  <c:v>15370.83748132809</c:v>
                </c:pt>
                <c:pt idx="7558">
                  <c:v>15107.324829855595</c:v>
                </c:pt>
                <c:pt idx="7559">
                  <c:v>14723.409520991065</c:v>
                </c:pt>
                <c:pt idx="7560">
                  <c:v>14401.969707361048</c:v>
                </c:pt>
                <c:pt idx="7561">
                  <c:v>14209.070181063025</c:v>
                </c:pt>
                <c:pt idx="7562">
                  <c:v>13640.123568379102</c:v>
                </c:pt>
                <c:pt idx="7563">
                  <c:v>12890.844874102193</c:v>
                </c:pt>
                <c:pt idx="7564">
                  <c:v>13909.674655302681</c:v>
                </c:pt>
                <c:pt idx="7565">
                  <c:v>13831.107037561906</c:v>
                </c:pt>
                <c:pt idx="7566">
                  <c:v>14415.413980445261</c:v>
                </c:pt>
                <c:pt idx="7567">
                  <c:v>14722.726942847179</c:v>
                </c:pt>
                <c:pt idx="7568">
                  <c:v>16509.647721847494</c:v>
                </c:pt>
                <c:pt idx="7569">
                  <c:v>15494.871800224124</c:v>
                </c:pt>
                <c:pt idx="7570">
                  <c:v>15251.706968166911</c:v>
                </c:pt>
                <c:pt idx="7571">
                  <c:v>15758.105158497423</c:v>
                </c:pt>
                <c:pt idx="7572">
                  <c:v>15766.999894864464</c:v>
                </c:pt>
                <c:pt idx="7573">
                  <c:v>16287.707610707506</c:v>
                </c:pt>
                <c:pt idx="7574">
                  <c:v>15835.036389218438</c:v>
                </c:pt>
                <c:pt idx="7575">
                  <c:v>15973.823565209495</c:v>
                </c:pt>
                <c:pt idx="7576">
                  <c:v>15983.450275499961</c:v>
                </c:pt>
                <c:pt idx="7577">
                  <c:v>16148.442979914676</c:v>
                </c:pt>
                <c:pt idx="7578">
                  <c:v>15141.633597177413</c:v>
                </c:pt>
                <c:pt idx="7579">
                  <c:v>15360.870128328326</c:v>
                </c:pt>
                <c:pt idx="7580">
                  <c:v>15915.176854665795</c:v>
                </c:pt>
                <c:pt idx="7581">
                  <c:v>16292.331659230593</c:v>
                </c:pt>
                <c:pt idx="7582">
                  <c:v>16162.472615396593</c:v>
                </c:pt>
                <c:pt idx="7583">
                  <c:v>15552.456991852114</c:v>
                </c:pt>
                <c:pt idx="7584">
                  <c:v>13815.775439810228</c:v>
                </c:pt>
                <c:pt idx="7585">
                  <c:v>13729.955615265724</c:v>
                </c:pt>
                <c:pt idx="7586">
                  <c:v>13706.423920253405</c:v>
                </c:pt>
                <c:pt idx="7587">
                  <c:v>12917.98008441107</c:v>
                </c:pt>
                <c:pt idx="7588">
                  <c:v>12669.829185298309</c:v>
                </c:pt>
                <c:pt idx="7589">
                  <c:v>12341.123787796876</c:v>
                </c:pt>
                <c:pt idx="7590">
                  <c:v>12994.250756118479</c:v>
                </c:pt>
                <c:pt idx="7591">
                  <c:v>13989.83041903412</c:v>
                </c:pt>
                <c:pt idx="7592">
                  <c:v>14196.924581760713</c:v>
                </c:pt>
                <c:pt idx="7593">
                  <c:v>14592.120980287302</c:v>
                </c:pt>
                <c:pt idx="7594">
                  <c:v>15712.838972690559</c:v>
                </c:pt>
                <c:pt idx="7595">
                  <c:v>16101.094677228059</c:v>
                </c:pt>
                <c:pt idx="7596">
                  <c:v>15968.958637707132</c:v>
                </c:pt>
                <c:pt idx="7597">
                  <c:v>14060.332821980814</c:v>
                </c:pt>
                <c:pt idx="7598">
                  <c:v>15094.224170949274</c:v>
                </c:pt>
                <c:pt idx="7599">
                  <c:v>14805.289172621933</c:v>
                </c:pt>
                <c:pt idx="7600">
                  <c:v>14815.181605732147</c:v>
                </c:pt>
                <c:pt idx="7601">
                  <c:v>14665.407505282667</c:v>
                </c:pt>
                <c:pt idx="7602">
                  <c:v>14990.57091247756</c:v>
                </c:pt>
                <c:pt idx="7603">
                  <c:v>14231.073027494269</c:v>
                </c:pt>
                <c:pt idx="7604">
                  <c:v>16493.859558350843</c:v>
                </c:pt>
                <c:pt idx="7605">
                  <c:v>16907.042471081699</c:v>
                </c:pt>
                <c:pt idx="7606">
                  <c:v>14276.82461882501</c:v>
                </c:pt>
                <c:pt idx="7607">
                  <c:v>14709.298611071019</c:v>
                </c:pt>
                <c:pt idx="7608">
                  <c:v>12234.500062192976</c:v>
                </c:pt>
                <c:pt idx="7609">
                  <c:v>13663.681149618273</c:v>
                </c:pt>
                <c:pt idx="7610">
                  <c:v>12998.597022168948</c:v>
                </c:pt>
                <c:pt idx="7611">
                  <c:v>13521.450053340861</c:v>
                </c:pt>
                <c:pt idx="7612">
                  <c:v>12434.456950959397</c:v>
                </c:pt>
                <c:pt idx="7613">
                  <c:v>13484.382469414284</c:v>
                </c:pt>
                <c:pt idx="7614">
                  <c:v>13177.465071132272</c:v>
                </c:pt>
                <c:pt idx="7615">
                  <c:v>13042.515447254998</c:v>
                </c:pt>
                <c:pt idx="7616">
                  <c:v>14911.195312820619</c:v>
                </c:pt>
                <c:pt idx="7617">
                  <c:v>14602.106106066569</c:v>
                </c:pt>
                <c:pt idx="7618">
                  <c:v>15318.342755600905</c:v>
                </c:pt>
                <c:pt idx="7619">
                  <c:v>14574.279151153409</c:v>
                </c:pt>
                <c:pt idx="7620">
                  <c:v>15888.544462940148</c:v>
                </c:pt>
                <c:pt idx="7621">
                  <c:v>15037.368494456479</c:v>
                </c:pt>
                <c:pt idx="7622">
                  <c:v>15035.16061118994</c:v>
                </c:pt>
                <c:pt idx="7623">
                  <c:v>14541.61053044085</c:v>
                </c:pt>
                <c:pt idx="7624">
                  <c:v>15409.720999773897</c:v>
                </c:pt>
                <c:pt idx="7625">
                  <c:v>14989.695978601023</c:v>
                </c:pt>
                <c:pt idx="7626">
                  <c:v>14631.184107634152</c:v>
                </c:pt>
                <c:pt idx="7627">
                  <c:v>14072.577189353535</c:v>
                </c:pt>
                <c:pt idx="7628">
                  <c:v>14647.818037584941</c:v>
                </c:pt>
                <c:pt idx="7629">
                  <c:v>17141.562937960705</c:v>
                </c:pt>
                <c:pt idx="7630">
                  <c:v>15106.047755962802</c:v>
                </c:pt>
                <c:pt idx="7631">
                  <c:v>13337.987799562907</c:v>
                </c:pt>
                <c:pt idx="7632">
                  <c:v>13932.604165218134</c:v>
                </c:pt>
                <c:pt idx="7633">
                  <c:v>13588.745764779365</c:v>
                </c:pt>
                <c:pt idx="7634">
                  <c:v>12121.10981724848</c:v>
                </c:pt>
                <c:pt idx="7635">
                  <c:v>12890.89081364622</c:v>
                </c:pt>
                <c:pt idx="7636">
                  <c:v>12584.980945672094</c:v>
                </c:pt>
                <c:pt idx="7637">
                  <c:v>12535.678243266439</c:v>
                </c:pt>
                <c:pt idx="7638">
                  <c:v>13877.847073443174</c:v>
                </c:pt>
                <c:pt idx="7639">
                  <c:v>13466.560126203471</c:v>
                </c:pt>
                <c:pt idx="7640">
                  <c:v>16502.025875120107</c:v>
                </c:pt>
                <c:pt idx="7641">
                  <c:v>15376.446408478181</c:v>
                </c:pt>
                <c:pt idx="7642">
                  <c:v>15427.240833423239</c:v>
                </c:pt>
                <c:pt idx="7643">
                  <c:v>16028.948514354048</c:v>
                </c:pt>
                <c:pt idx="7644">
                  <c:v>16739.081702268159</c:v>
                </c:pt>
                <c:pt idx="7645">
                  <c:v>15567.863688488329</c:v>
                </c:pt>
                <c:pt idx="7646">
                  <c:v>16530.059848931749</c:v>
                </c:pt>
                <c:pt idx="7647">
                  <c:v>17562.733693939394</c:v>
                </c:pt>
                <c:pt idx="7648">
                  <c:v>16189.63502460018</c:v>
                </c:pt>
                <c:pt idx="7649">
                  <c:v>16828.903482879097</c:v>
                </c:pt>
                <c:pt idx="7650">
                  <c:v>15182.834486038282</c:v>
                </c:pt>
                <c:pt idx="7651">
                  <c:v>15219.597054459953</c:v>
                </c:pt>
                <c:pt idx="7652">
                  <c:v>16545.078180176773</c:v>
                </c:pt>
                <c:pt idx="7653">
                  <c:v>17118.422863307787</c:v>
                </c:pt>
                <c:pt idx="7654">
                  <c:v>15108.321701133744</c:v>
                </c:pt>
                <c:pt idx="7655">
                  <c:v>15385.189882851744</c:v>
                </c:pt>
                <c:pt idx="7656">
                  <c:v>15534.76394048182</c:v>
                </c:pt>
                <c:pt idx="7657">
                  <c:v>13269.472016844025</c:v>
                </c:pt>
                <c:pt idx="7658">
                  <c:v>13237.608542156133</c:v>
                </c:pt>
                <c:pt idx="7659">
                  <c:v>14731.037550795334</c:v>
                </c:pt>
                <c:pt idx="7660">
                  <c:v>13082.47584803911</c:v>
                </c:pt>
                <c:pt idx="7661">
                  <c:v>12624.502025532522</c:v>
                </c:pt>
                <c:pt idx="7662">
                  <c:v>13639.106488803725</c:v>
                </c:pt>
                <c:pt idx="7663">
                  <c:v>14072.321687136517</c:v>
                </c:pt>
                <c:pt idx="7664">
                  <c:v>15202.568279609983</c:v>
                </c:pt>
                <c:pt idx="7665">
                  <c:v>15805.833218268599</c:v>
                </c:pt>
                <c:pt idx="7666">
                  <c:v>16582.678545506751</c:v>
                </c:pt>
                <c:pt idx="7667">
                  <c:v>16753.304295330141</c:v>
                </c:pt>
                <c:pt idx="7668">
                  <c:v>16195.557550852438</c:v>
                </c:pt>
                <c:pt idx="7669">
                  <c:v>16604.322136889175</c:v>
                </c:pt>
                <c:pt idx="7670">
                  <c:v>16890.048220521927</c:v>
                </c:pt>
                <c:pt idx="7671">
                  <c:v>15655.718608652724</c:v>
                </c:pt>
                <c:pt idx="7672">
                  <c:v>15186.556538168725</c:v>
                </c:pt>
                <c:pt idx="7673">
                  <c:v>15184.073501437229</c:v>
                </c:pt>
                <c:pt idx="7674">
                  <c:v>14860.873977151479</c:v>
                </c:pt>
                <c:pt idx="7675">
                  <c:v>15059.739231478517</c:v>
                </c:pt>
                <c:pt idx="7676">
                  <c:v>16245.79965062568</c:v>
                </c:pt>
                <c:pt idx="7677">
                  <c:v>16716.01460041363</c:v>
                </c:pt>
                <c:pt idx="7678">
                  <c:v>14341.75958797748</c:v>
                </c:pt>
                <c:pt idx="7679">
                  <c:v>14157.783810538825</c:v>
                </c:pt>
                <c:pt idx="7680">
                  <c:v>14616.160467139685</c:v>
                </c:pt>
                <c:pt idx="7681">
                  <c:v>13677.071270230297</c:v>
                </c:pt>
                <c:pt idx="7682">
                  <c:v>12739.840304210356</c:v>
                </c:pt>
                <c:pt idx="7683">
                  <c:v>13369.604086576721</c:v>
                </c:pt>
                <c:pt idx="7684">
                  <c:v>12628.478285790392</c:v>
                </c:pt>
                <c:pt idx="7685">
                  <c:v>13419.101711467936</c:v>
                </c:pt>
                <c:pt idx="7686">
                  <c:v>15378.292440523217</c:v>
                </c:pt>
                <c:pt idx="7687">
                  <c:v>15542.252531956841</c:v>
                </c:pt>
                <c:pt idx="7688">
                  <c:v>16427.836138528954</c:v>
                </c:pt>
                <c:pt idx="7689">
                  <c:v>15827.280501618647</c:v>
                </c:pt>
                <c:pt idx="7690">
                  <c:v>15981.112154118888</c:v>
                </c:pt>
                <c:pt idx="7691">
                  <c:v>17285.488294641691</c:v>
                </c:pt>
                <c:pt idx="7692">
                  <c:v>16482.551974903323</c:v>
                </c:pt>
                <c:pt idx="7693">
                  <c:v>15415.443082739968</c:v>
                </c:pt>
                <c:pt idx="7694">
                  <c:v>16246.273429825918</c:v>
                </c:pt>
                <c:pt idx="7695">
                  <c:v>15377.896505789282</c:v>
                </c:pt>
                <c:pt idx="7696">
                  <c:v>16399.14939318852</c:v>
                </c:pt>
                <c:pt idx="7697">
                  <c:v>16399.706214657981</c:v>
                </c:pt>
                <c:pt idx="7698">
                  <c:v>15551.632121717234</c:v>
                </c:pt>
                <c:pt idx="7699">
                  <c:v>16254.968818582451</c:v>
                </c:pt>
                <c:pt idx="7700">
                  <c:v>15892.491948029781</c:v>
                </c:pt>
                <c:pt idx="7701">
                  <c:v>15950.548293811642</c:v>
                </c:pt>
                <c:pt idx="7702">
                  <c:v>15824.837505140738</c:v>
                </c:pt>
                <c:pt idx="7703">
                  <c:v>15555.694324395525</c:v>
                </c:pt>
                <c:pt idx="7704">
                  <c:v>14017.459669905298</c:v>
                </c:pt>
                <c:pt idx="7705">
                  <c:v>13986.368147724548</c:v>
                </c:pt>
                <c:pt idx="7706">
                  <c:v>13217.55674928539</c:v>
                </c:pt>
                <c:pt idx="7707">
                  <c:v>13646.083561033249</c:v>
                </c:pt>
                <c:pt idx="7708">
                  <c:v>13049.895600140311</c:v>
                </c:pt>
                <c:pt idx="7709">
                  <c:v>13515.479737060257</c:v>
                </c:pt>
                <c:pt idx="7710">
                  <c:v>14096.848261146186</c:v>
                </c:pt>
                <c:pt idx="7711">
                  <c:v>13677.694389012937</c:v>
                </c:pt>
                <c:pt idx="7712">
                  <c:v>15163.88301121863</c:v>
                </c:pt>
                <c:pt idx="7713">
                  <c:v>15041.70974804728</c:v>
                </c:pt>
                <c:pt idx="7714">
                  <c:v>15111.981865501102</c:v>
                </c:pt>
                <c:pt idx="7715">
                  <c:v>16769.970358659422</c:v>
                </c:pt>
                <c:pt idx="7716">
                  <c:v>14879.595292481752</c:v>
                </c:pt>
                <c:pt idx="7717">
                  <c:v>14905.728961033055</c:v>
                </c:pt>
                <c:pt idx="7718">
                  <c:v>15120.901900411342</c:v>
                </c:pt>
                <c:pt idx="7719">
                  <c:v>16248.498209293906</c:v>
                </c:pt>
                <c:pt idx="7720">
                  <c:v>15705.263100464157</c:v>
                </c:pt>
                <c:pt idx="7721">
                  <c:v>15473.30328141568</c:v>
                </c:pt>
                <c:pt idx="7722">
                  <c:v>15219.97865801121</c:v>
                </c:pt>
                <c:pt idx="7723">
                  <c:v>15851.966608817929</c:v>
                </c:pt>
                <c:pt idx="7724">
                  <c:v>16350.149159235703</c:v>
                </c:pt>
                <c:pt idx="7725">
                  <c:v>16554.081128802758</c:v>
                </c:pt>
                <c:pt idx="7726">
                  <c:v>15715.176720727022</c:v>
                </c:pt>
                <c:pt idx="7727">
                  <c:v>15575.142383451173</c:v>
                </c:pt>
                <c:pt idx="7728">
                  <c:v>14133.420806294846</c:v>
                </c:pt>
                <c:pt idx="7729">
                  <c:v>14202.52406234847</c:v>
                </c:pt>
                <c:pt idx="7730">
                  <c:v>13334.651384113477</c:v>
                </c:pt>
                <c:pt idx="7731">
                  <c:v>12811.445354079633</c:v>
                </c:pt>
                <c:pt idx="7732">
                  <c:v>14087.711318032112</c:v>
                </c:pt>
                <c:pt idx="7733">
                  <c:v>13860.617824294952</c:v>
                </c:pt>
                <c:pt idx="7734">
                  <c:v>12889.651979527922</c:v>
                </c:pt>
                <c:pt idx="7735">
                  <c:v>14573.322673766155</c:v>
                </c:pt>
                <c:pt idx="7736">
                  <c:v>15963.637102841123</c:v>
                </c:pt>
                <c:pt idx="7737">
                  <c:v>14676.543380957512</c:v>
                </c:pt>
                <c:pt idx="7738">
                  <c:v>15703.11229508149</c:v>
                </c:pt>
                <c:pt idx="7739">
                  <c:v>14619.152064283258</c:v>
                </c:pt>
                <c:pt idx="7740">
                  <c:v>16506.417470706092</c:v>
                </c:pt>
                <c:pt idx="7741">
                  <c:v>16060.015769415506</c:v>
                </c:pt>
                <c:pt idx="7742">
                  <c:v>14911.157662018231</c:v>
                </c:pt>
                <c:pt idx="7743">
                  <c:v>15171.199267269327</c:v>
                </c:pt>
                <c:pt idx="7744">
                  <c:v>16583.264166989644</c:v>
                </c:pt>
                <c:pt idx="7745">
                  <c:v>15819.699399125284</c:v>
                </c:pt>
                <c:pt idx="7746">
                  <c:v>14391.419376588748</c:v>
                </c:pt>
                <c:pt idx="7747">
                  <c:v>15768.168140558591</c:v>
                </c:pt>
                <c:pt idx="7748">
                  <c:v>15917.479444800589</c:v>
                </c:pt>
                <c:pt idx="7749">
                  <c:v>16047.094138023995</c:v>
                </c:pt>
                <c:pt idx="7750">
                  <c:v>14260.566378406405</c:v>
                </c:pt>
                <c:pt idx="7751">
                  <c:v>13990.839467161799</c:v>
                </c:pt>
                <c:pt idx="7752">
                  <c:v>14176.887157772087</c:v>
                </c:pt>
                <c:pt idx="7753">
                  <c:v>13444.341026362139</c:v>
                </c:pt>
                <c:pt idx="7754">
                  <c:v>13981.724197488376</c:v>
                </c:pt>
                <c:pt idx="7755">
                  <c:v>12964.053890729403</c:v>
                </c:pt>
                <c:pt idx="7756">
                  <c:v>12444.378577414998</c:v>
                </c:pt>
                <c:pt idx="7757">
                  <c:v>13692.069844441528</c:v>
                </c:pt>
                <c:pt idx="7758">
                  <c:v>13084.229008737828</c:v>
                </c:pt>
                <c:pt idx="7759">
                  <c:v>13500.755020650848</c:v>
                </c:pt>
                <c:pt idx="7760">
                  <c:v>13982.519833237406</c:v>
                </c:pt>
                <c:pt idx="7761">
                  <c:v>13736.880832933386</c:v>
                </c:pt>
                <c:pt idx="7762">
                  <c:v>14654.825083789903</c:v>
                </c:pt>
                <c:pt idx="7763">
                  <c:v>14552.917631529484</c:v>
                </c:pt>
                <c:pt idx="7764">
                  <c:v>14043.261688569193</c:v>
                </c:pt>
                <c:pt idx="7765">
                  <c:v>14580.264895375738</c:v>
                </c:pt>
                <c:pt idx="7766">
                  <c:v>14932.089267937354</c:v>
                </c:pt>
                <c:pt idx="7767">
                  <c:v>15390.46991668209</c:v>
                </c:pt>
                <c:pt idx="7768">
                  <c:v>14906.852070289351</c:v>
                </c:pt>
                <c:pt idx="7769">
                  <c:v>15194.96155782648</c:v>
                </c:pt>
                <c:pt idx="7770">
                  <c:v>15211.213192350675</c:v>
                </c:pt>
                <c:pt idx="7771">
                  <c:v>13948.816672079703</c:v>
                </c:pt>
                <c:pt idx="7772">
                  <c:v>16187.570204090565</c:v>
                </c:pt>
                <c:pt idx="7773">
                  <c:v>16778.824882095032</c:v>
                </c:pt>
                <c:pt idx="7774">
                  <c:v>13796.024483280184</c:v>
                </c:pt>
                <c:pt idx="7775">
                  <c:v>13180.222953546867</c:v>
                </c:pt>
                <c:pt idx="7776">
                  <c:v>12364.621150441744</c:v>
                </c:pt>
                <c:pt idx="7777">
                  <c:v>13799.218232090128</c:v>
                </c:pt>
                <c:pt idx="7778">
                  <c:v>12396.872492766281</c:v>
                </c:pt>
                <c:pt idx="7779">
                  <c:v>12618.03255660136</c:v>
                </c:pt>
                <c:pt idx="7780">
                  <c:v>13609.239164750796</c:v>
                </c:pt>
                <c:pt idx="7781">
                  <c:v>13321.970885039122</c:v>
                </c:pt>
                <c:pt idx="7782">
                  <c:v>14221.490344665801</c:v>
                </c:pt>
                <c:pt idx="7783">
                  <c:v>12303.551366133343</c:v>
                </c:pt>
                <c:pt idx="7784">
                  <c:v>14444.312809965553</c:v>
                </c:pt>
                <c:pt idx="7785">
                  <c:v>12894.902853808973</c:v>
                </c:pt>
                <c:pt idx="7786">
                  <c:v>13990.588697932659</c:v>
                </c:pt>
                <c:pt idx="7787">
                  <c:v>14063.078547908413</c:v>
                </c:pt>
                <c:pt idx="7788">
                  <c:v>15241.067062723188</c:v>
                </c:pt>
                <c:pt idx="7789">
                  <c:v>14065.280743035781</c:v>
                </c:pt>
                <c:pt idx="7790">
                  <c:v>14127.276766619359</c:v>
                </c:pt>
                <c:pt idx="7791">
                  <c:v>13970.719350649077</c:v>
                </c:pt>
                <c:pt idx="7792">
                  <c:v>15424.686974506782</c:v>
                </c:pt>
                <c:pt idx="7793">
                  <c:v>14082.793316177445</c:v>
                </c:pt>
                <c:pt idx="7794">
                  <c:v>15482.137149757687</c:v>
                </c:pt>
                <c:pt idx="7795">
                  <c:v>14643.541486728569</c:v>
                </c:pt>
                <c:pt idx="7796">
                  <c:v>15167.837370942518</c:v>
                </c:pt>
                <c:pt idx="7797">
                  <c:v>16093.738077026848</c:v>
                </c:pt>
                <c:pt idx="7798">
                  <c:v>15341.814785690674</c:v>
                </c:pt>
                <c:pt idx="7799">
                  <c:v>12332.629663582587</c:v>
                </c:pt>
                <c:pt idx="7800">
                  <c:v>14442.679118439941</c:v>
                </c:pt>
                <c:pt idx="7801">
                  <c:v>13092.631599587639</c:v>
                </c:pt>
                <c:pt idx="7802">
                  <c:v>13625.814479051767</c:v>
                </c:pt>
                <c:pt idx="7803">
                  <c:v>12477.626908346696</c:v>
                </c:pt>
                <c:pt idx="7804">
                  <c:v>12115.040039483652</c:v>
                </c:pt>
                <c:pt idx="7805">
                  <c:v>13438.613396880768</c:v>
                </c:pt>
                <c:pt idx="7806">
                  <c:v>13727.386652546069</c:v>
                </c:pt>
                <c:pt idx="7807">
                  <c:v>13854.406703733122</c:v>
                </c:pt>
                <c:pt idx="7808">
                  <c:v>16012.519536416079</c:v>
                </c:pt>
                <c:pt idx="7809">
                  <c:v>14692.538230007611</c:v>
                </c:pt>
                <c:pt idx="7810">
                  <c:v>16828.145795382436</c:v>
                </c:pt>
                <c:pt idx="7811">
                  <c:v>16617.03750667768</c:v>
                </c:pt>
                <c:pt idx="7812">
                  <c:v>16518.683965675347</c:v>
                </c:pt>
                <c:pt idx="7813">
                  <c:v>16622.019401173759</c:v>
                </c:pt>
                <c:pt idx="7814">
                  <c:v>15492.857116344254</c:v>
                </c:pt>
                <c:pt idx="7815">
                  <c:v>15971.134555294993</c:v>
                </c:pt>
                <c:pt idx="7816">
                  <c:v>15780.089874550067</c:v>
                </c:pt>
                <c:pt idx="7817">
                  <c:v>15258.451910749774</c:v>
                </c:pt>
                <c:pt idx="7818">
                  <c:v>15326.243173044742</c:v>
                </c:pt>
                <c:pt idx="7819">
                  <c:v>14003.456843738364</c:v>
                </c:pt>
                <c:pt idx="7820">
                  <c:v>14669.392533149363</c:v>
                </c:pt>
                <c:pt idx="7821">
                  <c:v>15929.395267089038</c:v>
                </c:pt>
                <c:pt idx="7822">
                  <c:v>14677.467364477539</c:v>
                </c:pt>
                <c:pt idx="7823">
                  <c:v>13616.378469887779</c:v>
                </c:pt>
                <c:pt idx="7824">
                  <c:v>12546.764970744975</c:v>
                </c:pt>
                <c:pt idx="7825">
                  <c:v>12268.967171334356</c:v>
                </c:pt>
                <c:pt idx="7826">
                  <c:v>12793.690803390553</c:v>
                </c:pt>
                <c:pt idx="7827">
                  <c:v>12460.296733305826</c:v>
                </c:pt>
                <c:pt idx="7828">
                  <c:v>13156.940953994907</c:v>
                </c:pt>
                <c:pt idx="7829">
                  <c:v>12617.685853049828</c:v>
                </c:pt>
                <c:pt idx="7830">
                  <c:v>13323.744375296386</c:v>
                </c:pt>
                <c:pt idx="7831">
                  <c:v>12928.015668663556</c:v>
                </c:pt>
                <c:pt idx="7832">
                  <c:v>13669.878493440012</c:v>
                </c:pt>
                <c:pt idx="7833">
                  <c:v>15977.522680039498</c:v>
                </c:pt>
                <c:pt idx="7834">
                  <c:v>15332.528776513218</c:v>
                </c:pt>
                <c:pt idx="7835">
                  <c:v>15559.372886489349</c:v>
                </c:pt>
                <c:pt idx="7836">
                  <c:v>14620.42679667244</c:v>
                </c:pt>
                <c:pt idx="7837">
                  <c:v>15036.67031913101</c:v>
                </c:pt>
                <c:pt idx="7838">
                  <c:v>14324.764893433316</c:v>
                </c:pt>
                <c:pt idx="7839">
                  <c:v>14369.286803893183</c:v>
                </c:pt>
                <c:pt idx="7840">
                  <c:v>15461.864569393527</c:v>
                </c:pt>
                <c:pt idx="7841">
                  <c:v>15523.579681724628</c:v>
                </c:pt>
                <c:pt idx="7842">
                  <c:v>14624.768381941352</c:v>
                </c:pt>
                <c:pt idx="7843">
                  <c:v>14877.338029658988</c:v>
                </c:pt>
                <c:pt idx="7844">
                  <c:v>14286.464538291193</c:v>
                </c:pt>
                <c:pt idx="7845">
                  <c:v>15857.054714792415</c:v>
                </c:pt>
                <c:pt idx="7846">
                  <c:v>14608.357693984046</c:v>
                </c:pt>
                <c:pt idx="7847">
                  <c:v>15049.276930226562</c:v>
                </c:pt>
                <c:pt idx="7848">
                  <c:v>13785.208497729238</c:v>
                </c:pt>
                <c:pt idx="7849">
                  <c:v>12185.263237929104</c:v>
                </c:pt>
                <c:pt idx="7850">
                  <c:v>13136.225479376561</c:v>
                </c:pt>
                <c:pt idx="7851">
                  <c:v>12900.543587026088</c:v>
                </c:pt>
                <c:pt idx="7852">
                  <c:v>12919.709979493369</c:v>
                </c:pt>
                <c:pt idx="7853">
                  <c:v>12890.54015657647</c:v>
                </c:pt>
                <c:pt idx="7854">
                  <c:v>12238.292338964953</c:v>
                </c:pt>
                <c:pt idx="7855">
                  <c:v>14064.338566250577</c:v>
                </c:pt>
                <c:pt idx="7856">
                  <c:v>15638.754590545643</c:v>
                </c:pt>
                <c:pt idx="7857">
                  <c:v>15712.426320162062</c:v>
                </c:pt>
                <c:pt idx="7858">
                  <c:v>15215.775777174564</c:v>
                </c:pt>
                <c:pt idx="7859">
                  <c:v>15675.257309810042</c:v>
                </c:pt>
                <c:pt idx="7860">
                  <c:v>16143.787252394055</c:v>
                </c:pt>
                <c:pt idx="7861">
                  <c:v>15031.435967337646</c:v>
                </c:pt>
                <c:pt idx="7862">
                  <c:v>15773.648705072303</c:v>
                </c:pt>
                <c:pt idx="7863">
                  <c:v>15602.713201113045</c:v>
                </c:pt>
                <c:pt idx="7864">
                  <c:v>15236.084403865563</c:v>
                </c:pt>
                <c:pt idx="7865">
                  <c:v>14952.148042757111</c:v>
                </c:pt>
                <c:pt idx="7866">
                  <c:v>14669.831552068905</c:v>
                </c:pt>
                <c:pt idx="7867">
                  <c:v>15456.270958534944</c:v>
                </c:pt>
                <c:pt idx="7868">
                  <c:v>16395.762457183744</c:v>
                </c:pt>
                <c:pt idx="7869">
                  <c:v>15700.347690642186</c:v>
                </c:pt>
                <c:pt idx="7870">
                  <c:v>14866.622000181453</c:v>
                </c:pt>
                <c:pt idx="7871">
                  <c:v>14251.743696614938</c:v>
                </c:pt>
                <c:pt idx="7872">
                  <c:v>13559.374277703157</c:v>
                </c:pt>
                <c:pt idx="7873">
                  <c:v>12892.391960466495</c:v>
                </c:pt>
                <c:pt idx="7874">
                  <c:v>13035.71005925299</c:v>
                </c:pt>
                <c:pt idx="7875">
                  <c:v>12983.576492712324</c:v>
                </c:pt>
                <c:pt idx="7876">
                  <c:v>11863.121982249779</c:v>
                </c:pt>
                <c:pt idx="7877">
                  <c:v>13292.364654016194</c:v>
                </c:pt>
                <c:pt idx="7878">
                  <c:v>13432.401087436901</c:v>
                </c:pt>
                <c:pt idx="7879">
                  <c:v>13703.533125520178</c:v>
                </c:pt>
                <c:pt idx="7880">
                  <c:v>14550.611510559442</c:v>
                </c:pt>
                <c:pt idx="7881">
                  <c:v>14620.860064973695</c:v>
                </c:pt>
                <c:pt idx="7882">
                  <c:v>15193.275532816031</c:v>
                </c:pt>
                <c:pt idx="7883">
                  <c:v>15805.52472777119</c:v>
                </c:pt>
                <c:pt idx="7884">
                  <c:v>15949.58345886323</c:v>
                </c:pt>
                <c:pt idx="7885">
                  <c:v>16224.849484840945</c:v>
                </c:pt>
                <c:pt idx="7886">
                  <c:v>15887.293352941555</c:v>
                </c:pt>
                <c:pt idx="7887">
                  <c:v>16191.842544373103</c:v>
                </c:pt>
                <c:pt idx="7888">
                  <c:v>15553.918192378931</c:v>
                </c:pt>
                <c:pt idx="7889">
                  <c:v>16016.921006854749</c:v>
                </c:pt>
                <c:pt idx="7890">
                  <c:v>15049.679280071059</c:v>
                </c:pt>
                <c:pt idx="7891">
                  <c:v>14650.107140583194</c:v>
                </c:pt>
                <c:pt idx="7892">
                  <c:v>16387.500505789798</c:v>
                </c:pt>
                <c:pt idx="7893">
                  <c:v>15380.78432979762</c:v>
                </c:pt>
                <c:pt idx="7894">
                  <c:v>14844.726970061762</c:v>
                </c:pt>
                <c:pt idx="7895">
                  <c:v>13837.501956417074</c:v>
                </c:pt>
                <c:pt idx="7896">
                  <c:v>12859.194382255213</c:v>
                </c:pt>
                <c:pt idx="7897">
                  <c:v>13904.781250899119</c:v>
                </c:pt>
                <c:pt idx="7898">
                  <c:v>12018.774191037568</c:v>
                </c:pt>
                <c:pt idx="7899">
                  <c:v>13411.884051059098</c:v>
                </c:pt>
                <c:pt idx="7900">
                  <c:v>13282.427417883242</c:v>
                </c:pt>
                <c:pt idx="7901">
                  <c:v>12365.610488331824</c:v>
                </c:pt>
                <c:pt idx="7902">
                  <c:v>12582.62422784619</c:v>
                </c:pt>
                <c:pt idx="7903">
                  <c:v>13151.569193872332</c:v>
                </c:pt>
                <c:pt idx="7904">
                  <c:v>15557.846663596962</c:v>
                </c:pt>
                <c:pt idx="7905">
                  <c:v>13749.40124705565</c:v>
                </c:pt>
                <c:pt idx="7906">
                  <c:v>14268.843949261192</c:v>
                </c:pt>
                <c:pt idx="7907">
                  <c:v>15699.983857427638</c:v>
                </c:pt>
                <c:pt idx="7908">
                  <c:v>15492.301979419524</c:v>
                </c:pt>
                <c:pt idx="7909">
                  <c:v>15017.308744691998</c:v>
                </c:pt>
                <c:pt idx="7910">
                  <c:v>14972.249027913909</c:v>
                </c:pt>
                <c:pt idx="7911">
                  <c:v>14781.245043182327</c:v>
                </c:pt>
                <c:pt idx="7912">
                  <c:v>14602.198142776217</c:v>
                </c:pt>
                <c:pt idx="7913">
                  <c:v>14095.669525036677</c:v>
                </c:pt>
                <c:pt idx="7914">
                  <c:v>14878.779954146694</c:v>
                </c:pt>
                <c:pt idx="7915">
                  <c:v>14895.085558446694</c:v>
                </c:pt>
                <c:pt idx="7916">
                  <c:v>14818.89581248912</c:v>
                </c:pt>
                <c:pt idx="7917">
                  <c:v>15152.441518874237</c:v>
                </c:pt>
                <c:pt idx="7918">
                  <c:v>13720.347477402651</c:v>
                </c:pt>
                <c:pt idx="7919">
                  <c:v>13794.067440563003</c:v>
                </c:pt>
                <c:pt idx="7920">
                  <c:v>12803.596288439161</c:v>
                </c:pt>
                <c:pt idx="7921">
                  <c:v>13369.584881448493</c:v>
                </c:pt>
                <c:pt idx="7922">
                  <c:v>13268.792618320673</c:v>
                </c:pt>
                <c:pt idx="7923">
                  <c:v>11722.761708333972</c:v>
                </c:pt>
                <c:pt idx="7924">
                  <c:v>12234.215994552871</c:v>
                </c:pt>
                <c:pt idx="7925">
                  <c:v>13263.229295206915</c:v>
                </c:pt>
                <c:pt idx="7926">
                  <c:v>11895.871538137466</c:v>
                </c:pt>
                <c:pt idx="7927">
                  <c:v>12674.098401214174</c:v>
                </c:pt>
                <c:pt idx="7928">
                  <c:v>12666.481441467504</c:v>
                </c:pt>
                <c:pt idx="7929">
                  <c:v>13535.042301696805</c:v>
                </c:pt>
                <c:pt idx="7930">
                  <c:v>14117.955807349004</c:v>
                </c:pt>
                <c:pt idx="7931">
                  <c:v>15454.682268372744</c:v>
                </c:pt>
                <c:pt idx="7932">
                  <c:v>14785.052048989839</c:v>
                </c:pt>
                <c:pt idx="7933">
                  <c:v>13345.665395560138</c:v>
                </c:pt>
                <c:pt idx="7934">
                  <c:v>14444.631310369894</c:v>
                </c:pt>
                <c:pt idx="7935">
                  <c:v>14063.059568223793</c:v>
                </c:pt>
                <c:pt idx="7936">
                  <c:v>13565.087777231944</c:v>
                </c:pt>
                <c:pt idx="7937">
                  <c:v>14037.069825063976</c:v>
                </c:pt>
                <c:pt idx="7938">
                  <c:v>12928.538046050331</c:v>
                </c:pt>
                <c:pt idx="7939">
                  <c:v>13614.789436805468</c:v>
                </c:pt>
                <c:pt idx="7940">
                  <c:v>13980.534089537807</c:v>
                </c:pt>
                <c:pt idx="7941">
                  <c:v>14205.108987845946</c:v>
                </c:pt>
                <c:pt idx="7942">
                  <c:v>13948.066739041851</c:v>
                </c:pt>
                <c:pt idx="7943">
                  <c:v>12350.535941034401</c:v>
                </c:pt>
                <c:pt idx="7944">
                  <c:v>13586.068269653259</c:v>
                </c:pt>
                <c:pt idx="7945">
                  <c:v>12939.361564020979</c:v>
                </c:pt>
                <c:pt idx="7946">
                  <c:v>12439.378474799989</c:v>
                </c:pt>
                <c:pt idx="7947">
                  <c:v>11931.473422208979</c:v>
                </c:pt>
                <c:pt idx="7948">
                  <c:v>11287.153768203178</c:v>
                </c:pt>
                <c:pt idx="7949">
                  <c:v>12412.727527965988</c:v>
                </c:pt>
                <c:pt idx="7950">
                  <c:v>11800.141271787297</c:v>
                </c:pt>
                <c:pt idx="7951">
                  <c:v>13158.60123921304</c:v>
                </c:pt>
                <c:pt idx="7952">
                  <c:v>12699.383156323251</c:v>
                </c:pt>
                <c:pt idx="7953">
                  <c:v>13378.702173337566</c:v>
                </c:pt>
                <c:pt idx="7954">
                  <c:v>13159.535926982015</c:v>
                </c:pt>
                <c:pt idx="7955">
                  <c:v>14723.023422410968</c:v>
                </c:pt>
                <c:pt idx="7956">
                  <c:v>13711.187063256948</c:v>
                </c:pt>
                <c:pt idx="7957">
                  <c:v>13255.107703994874</c:v>
                </c:pt>
                <c:pt idx="7958">
                  <c:v>12929.267893689273</c:v>
                </c:pt>
                <c:pt idx="7959">
                  <c:v>12998.142768432217</c:v>
                </c:pt>
                <c:pt idx="7960">
                  <c:v>13061.938709888165</c:v>
                </c:pt>
                <c:pt idx="7961">
                  <c:v>13563.065941078563</c:v>
                </c:pt>
                <c:pt idx="7962">
                  <c:v>13966.127236500906</c:v>
                </c:pt>
                <c:pt idx="7963">
                  <c:v>12813.784854554362</c:v>
                </c:pt>
                <c:pt idx="7964">
                  <c:v>13731.852643334583</c:v>
                </c:pt>
                <c:pt idx="7965">
                  <c:v>12889.682571827969</c:v>
                </c:pt>
                <c:pt idx="7966">
                  <c:v>12287.581771015559</c:v>
                </c:pt>
                <c:pt idx="7967">
                  <c:v>12246.506555780721</c:v>
                </c:pt>
                <c:pt idx="7968">
                  <c:v>12760.869053110007</c:v>
                </c:pt>
                <c:pt idx="7969">
                  <c:v>11800.280044294253</c:v>
                </c:pt>
                <c:pt idx="7970">
                  <c:v>11635.742617902803</c:v>
                </c:pt>
                <c:pt idx="7971">
                  <c:v>12323.602384101849</c:v>
                </c:pt>
                <c:pt idx="7972">
                  <c:v>11099.711666659932</c:v>
                </c:pt>
                <c:pt idx="7973">
                  <c:v>12382.430968018891</c:v>
                </c:pt>
                <c:pt idx="7974">
                  <c:v>12417.044153803683</c:v>
                </c:pt>
                <c:pt idx="7975">
                  <c:v>12062.525744866814</c:v>
                </c:pt>
                <c:pt idx="7976">
                  <c:v>13692.186467437092</c:v>
                </c:pt>
                <c:pt idx="7977">
                  <c:v>13481.942731014549</c:v>
                </c:pt>
                <c:pt idx="7978">
                  <c:v>14149.791590049521</c:v>
                </c:pt>
                <c:pt idx="7979">
                  <c:v>14970.136435632105</c:v>
                </c:pt>
                <c:pt idx="7980">
                  <c:v>14259.780294208531</c:v>
                </c:pt>
                <c:pt idx="7981">
                  <c:v>13739.791005926432</c:v>
                </c:pt>
                <c:pt idx="7982">
                  <c:v>13615.427236452279</c:v>
                </c:pt>
                <c:pt idx="7983">
                  <c:v>13166.003304123784</c:v>
                </c:pt>
                <c:pt idx="7984">
                  <c:v>14144.801115477811</c:v>
                </c:pt>
                <c:pt idx="7985">
                  <c:v>12725.538797368561</c:v>
                </c:pt>
                <c:pt idx="7986">
                  <c:v>14932.058070308065</c:v>
                </c:pt>
                <c:pt idx="7987">
                  <c:v>13720.748761371331</c:v>
                </c:pt>
                <c:pt idx="7988">
                  <c:v>14477.201880174653</c:v>
                </c:pt>
                <c:pt idx="7989">
                  <c:v>14651.266045558508</c:v>
                </c:pt>
                <c:pt idx="7990">
                  <c:v>14554.567696526978</c:v>
                </c:pt>
                <c:pt idx="7991">
                  <c:v>12277.100897926452</c:v>
                </c:pt>
                <c:pt idx="7992">
                  <c:v>11854.546727624296</c:v>
                </c:pt>
                <c:pt idx="7993">
                  <c:v>12806.31059200424</c:v>
                </c:pt>
                <c:pt idx="7994">
                  <c:v>12241.631170978573</c:v>
                </c:pt>
                <c:pt idx="7995">
                  <c:v>12660.837187505496</c:v>
                </c:pt>
                <c:pt idx="7996">
                  <c:v>11995.158386999306</c:v>
                </c:pt>
                <c:pt idx="7997">
                  <c:v>12604.049868227066</c:v>
                </c:pt>
                <c:pt idx="7998">
                  <c:v>12604.508610670073</c:v>
                </c:pt>
                <c:pt idx="7999">
                  <c:v>13445.140044364842</c:v>
                </c:pt>
                <c:pt idx="8000">
                  <c:v>14428.484364588954</c:v>
                </c:pt>
                <c:pt idx="8001">
                  <c:v>14538.335968345797</c:v>
                </c:pt>
                <c:pt idx="8002">
                  <c:v>13355.586633124385</c:v>
                </c:pt>
                <c:pt idx="8003">
                  <c:v>16000.215908024133</c:v>
                </c:pt>
                <c:pt idx="8004">
                  <c:v>16047.947953284571</c:v>
                </c:pt>
                <c:pt idx="8005">
                  <c:v>14563.588694748212</c:v>
                </c:pt>
                <c:pt idx="8006">
                  <c:v>14798.792507370617</c:v>
                </c:pt>
                <c:pt idx="8007">
                  <c:v>14008.636349826254</c:v>
                </c:pt>
                <c:pt idx="8008">
                  <c:v>15858.563133053887</c:v>
                </c:pt>
                <c:pt idx="8009">
                  <c:v>14672.918232161062</c:v>
                </c:pt>
                <c:pt idx="8010">
                  <c:v>14134.104762774179</c:v>
                </c:pt>
                <c:pt idx="8011">
                  <c:v>14851.142132090721</c:v>
                </c:pt>
                <c:pt idx="8012">
                  <c:v>15169.239782807877</c:v>
                </c:pt>
                <c:pt idx="8013">
                  <c:v>14580.275390424531</c:v>
                </c:pt>
                <c:pt idx="8014">
                  <c:v>13566.992775833003</c:v>
                </c:pt>
                <c:pt idx="8015">
                  <c:v>14211.617200486604</c:v>
                </c:pt>
                <c:pt idx="8016">
                  <c:v>12007.546550726287</c:v>
                </c:pt>
                <c:pt idx="8017">
                  <c:v>12688.055210815668</c:v>
                </c:pt>
                <c:pt idx="8018">
                  <c:v>11549.698615788426</c:v>
                </c:pt>
                <c:pt idx="8019">
                  <c:v>12228.045911049692</c:v>
                </c:pt>
                <c:pt idx="8020">
                  <c:v>11903.586784923646</c:v>
                </c:pt>
                <c:pt idx="8021">
                  <c:v>13131.388406955612</c:v>
                </c:pt>
                <c:pt idx="8022">
                  <c:v>13326.101513539668</c:v>
                </c:pt>
                <c:pt idx="8023">
                  <c:v>13288.267825705128</c:v>
                </c:pt>
                <c:pt idx="8024">
                  <c:v>13246.32049901346</c:v>
                </c:pt>
                <c:pt idx="8025">
                  <c:v>14591.498430782955</c:v>
                </c:pt>
                <c:pt idx="8026">
                  <c:v>15122.511435465429</c:v>
                </c:pt>
                <c:pt idx="8027">
                  <c:v>14135.178609682274</c:v>
                </c:pt>
                <c:pt idx="8028">
                  <c:v>15044.350930273125</c:v>
                </c:pt>
                <c:pt idx="8029">
                  <c:v>14750.134692980997</c:v>
                </c:pt>
                <c:pt idx="8030">
                  <c:v>15758.870839012421</c:v>
                </c:pt>
                <c:pt idx="8031">
                  <c:v>15129.560375620034</c:v>
                </c:pt>
                <c:pt idx="8032">
                  <c:v>14600.880460259908</c:v>
                </c:pt>
                <c:pt idx="8033">
                  <c:v>14917.325833390689</c:v>
                </c:pt>
                <c:pt idx="8034">
                  <c:v>14044.90890763608</c:v>
                </c:pt>
                <c:pt idx="8035">
                  <c:v>15031.898341414137</c:v>
                </c:pt>
                <c:pt idx="8036">
                  <c:v>14430.774763482294</c:v>
                </c:pt>
                <c:pt idx="8037">
                  <c:v>16402.132743832659</c:v>
                </c:pt>
                <c:pt idx="8038">
                  <c:v>14784.181012556919</c:v>
                </c:pt>
                <c:pt idx="8039">
                  <c:v>13670.586920168102</c:v>
                </c:pt>
                <c:pt idx="8040">
                  <c:v>13170.386888542927</c:v>
                </c:pt>
                <c:pt idx="8041">
                  <c:v>12963.48040851935</c:v>
                </c:pt>
                <c:pt idx="8042">
                  <c:v>12569.445151624248</c:v>
                </c:pt>
                <c:pt idx="8043">
                  <c:v>11740.355861461841</c:v>
                </c:pt>
                <c:pt idx="8044">
                  <c:v>11936.320646810933</c:v>
                </c:pt>
                <c:pt idx="8045">
                  <c:v>13095.647758462605</c:v>
                </c:pt>
                <c:pt idx="8046">
                  <c:v>13036.810681772768</c:v>
                </c:pt>
                <c:pt idx="8047">
                  <c:v>13810.928946561795</c:v>
                </c:pt>
                <c:pt idx="8048">
                  <c:v>14788.362808921316</c:v>
                </c:pt>
                <c:pt idx="8049">
                  <c:v>15018.980950870557</c:v>
                </c:pt>
                <c:pt idx="8050">
                  <c:v>14273.249313569522</c:v>
                </c:pt>
                <c:pt idx="8051">
                  <c:v>14237.891167306912</c:v>
                </c:pt>
                <c:pt idx="8052">
                  <c:v>15888.76038759392</c:v>
                </c:pt>
                <c:pt idx="8053">
                  <c:v>15132.852674175831</c:v>
                </c:pt>
                <c:pt idx="8054">
                  <c:v>15010.981354019623</c:v>
                </c:pt>
                <c:pt idx="8055">
                  <c:v>14529.968903578976</c:v>
                </c:pt>
                <c:pt idx="8056">
                  <c:v>14244.055364673115</c:v>
                </c:pt>
                <c:pt idx="8057">
                  <c:v>14752.249210101472</c:v>
                </c:pt>
                <c:pt idx="8058">
                  <c:v>14886.584498700102</c:v>
                </c:pt>
                <c:pt idx="8059">
                  <c:v>14647.164862354155</c:v>
                </c:pt>
                <c:pt idx="8060">
                  <c:v>13822.152498863998</c:v>
                </c:pt>
                <c:pt idx="8061">
                  <c:v>14441.711693066121</c:v>
                </c:pt>
                <c:pt idx="8062">
                  <c:v>14001.56236617001</c:v>
                </c:pt>
                <c:pt idx="8063">
                  <c:v>13488.955072414556</c:v>
                </c:pt>
                <c:pt idx="8064">
                  <c:v>13741.695811041352</c:v>
                </c:pt>
                <c:pt idx="8065">
                  <c:v>13314.666519394608</c:v>
                </c:pt>
                <c:pt idx="8066">
                  <c:v>13275.324692489252</c:v>
                </c:pt>
                <c:pt idx="8067">
                  <c:v>12428.831910947805</c:v>
                </c:pt>
                <c:pt idx="8068">
                  <c:v>12498.23387742884</c:v>
                </c:pt>
                <c:pt idx="8069">
                  <c:v>12694.187726481123</c:v>
                </c:pt>
                <c:pt idx="8070">
                  <c:v>12056.011939122704</c:v>
                </c:pt>
                <c:pt idx="8071">
                  <c:v>13797.890665665642</c:v>
                </c:pt>
                <c:pt idx="8072">
                  <c:v>15240.506762027142</c:v>
                </c:pt>
                <c:pt idx="8073">
                  <c:v>15154.453107017351</c:v>
                </c:pt>
                <c:pt idx="8074">
                  <c:v>15072.670639246631</c:v>
                </c:pt>
                <c:pt idx="8075">
                  <c:v>14296.986678134424</c:v>
                </c:pt>
                <c:pt idx="8076">
                  <c:v>14923.595601365476</c:v>
                </c:pt>
                <c:pt idx="8077">
                  <c:v>15004.256137874187</c:v>
                </c:pt>
                <c:pt idx="8078">
                  <c:v>13889.590849592541</c:v>
                </c:pt>
                <c:pt idx="8079">
                  <c:v>15412.031743677808</c:v>
                </c:pt>
                <c:pt idx="8080">
                  <c:v>14830.359882903531</c:v>
                </c:pt>
                <c:pt idx="8081">
                  <c:v>14696.74769111885</c:v>
                </c:pt>
                <c:pt idx="8082">
                  <c:v>14980.812560187513</c:v>
                </c:pt>
                <c:pt idx="8083">
                  <c:v>14025.749520512316</c:v>
                </c:pt>
                <c:pt idx="8084">
                  <c:v>14593.836896709116</c:v>
                </c:pt>
                <c:pt idx="8085">
                  <c:v>15607.455141956509</c:v>
                </c:pt>
                <c:pt idx="8086">
                  <c:v>13253.515729523939</c:v>
                </c:pt>
                <c:pt idx="8087">
                  <c:v>14055.229180675466</c:v>
                </c:pt>
                <c:pt idx="8088">
                  <c:v>13854.647835978338</c:v>
                </c:pt>
                <c:pt idx="8089">
                  <c:v>13279.90777625613</c:v>
                </c:pt>
                <c:pt idx="8090">
                  <c:v>12173.790001621879</c:v>
                </c:pt>
                <c:pt idx="8091">
                  <c:v>13217.735292666994</c:v>
                </c:pt>
                <c:pt idx="8092">
                  <c:v>12163.881760948556</c:v>
                </c:pt>
                <c:pt idx="8093">
                  <c:v>11926.749890268964</c:v>
                </c:pt>
                <c:pt idx="8094">
                  <c:v>12932.442101643303</c:v>
                </c:pt>
                <c:pt idx="8095">
                  <c:v>12383.476350397443</c:v>
                </c:pt>
                <c:pt idx="8096">
                  <c:v>13538.290306657113</c:v>
                </c:pt>
                <c:pt idx="8097">
                  <c:v>13894.363506772857</c:v>
                </c:pt>
                <c:pt idx="8098">
                  <c:v>13244.46755532196</c:v>
                </c:pt>
                <c:pt idx="8099">
                  <c:v>14857.442029761551</c:v>
                </c:pt>
                <c:pt idx="8100">
                  <c:v>14128.674673097496</c:v>
                </c:pt>
                <c:pt idx="8101">
                  <c:v>13638.483667998</c:v>
                </c:pt>
                <c:pt idx="8102">
                  <c:v>13983.168174405679</c:v>
                </c:pt>
                <c:pt idx="8103">
                  <c:v>14571.35138672633</c:v>
                </c:pt>
                <c:pt idx="8104">
                  <c:v>13794.317060733443</c:v>
                </c:pt>
                <c:pt idx="8105">
                  <c:v>14694.794849840091</c:v>
                </c:pt>
                <c:pt idx="8106">
                  <c:v>13626.226173372306</c:v>
                </c:pt>
                <c:pt idx="8107">
                  <c:v>14418.36974133532</c:v>
                </c:pt>
                <c:pt idx="8108">
                  <c:v>13482.679347889436</c:v>
                </c:pt>
                <c:pt idx="8109">
                  <c:v>14456.582023975147</c:v>
                </c:pt>
                <c:pt idx="8110">
                  <c:v>14081.616685334386</c:v>
                </c:pt>
                <c:pt idx="8111">
                  <c:v>13269.011877193076</c:v>
                </c:pt>
                <c:pt idx="8112">
                  <c:v>12872.088397326892</c:v>
                </c:pt>
                <c:pt idx="8113">
                  <c:v>12379.455268783722</c:v>
                </c:pt>
                <c:pt idx="8114">
                  <c:v>12411.748592089643</c:v>
                </c:pt>
                <c:pt idx="8115">
                  <c:v>11430.688532486989</c:v>
                </c:pt>
                <c:pt idx="8116">
                  <c:v>12211.020347180105</c:v>
                </c:pt>
                <c:pt idx="8117">
                  <c:v>12012.93646035406</c:v>
                </c:pt>
                <c:pt idx="8118">
                  <c:v>13401.692515947689</c:v>
                </c:pt>
                <c:pt idx="8119">
                  <c:v>11230.915315718679</c:v>
                </c:pt>
                <c:pt idx="8120">
                  <c:v>12279.828901250799</c:v>
                </c:pt>
                <c:pt idx="8121">
                  <c:v>12908.175517343487</c:v>
                </c:pt>
                <c:pt idx="8122">
                  <c:v>13055.632551699429</c:v>
                </c:pt>
                <c:pt idx="8123">
                  <c:v>13462.871056240912</c:v>
                </c:pt>
                <c:pt idx="8124">
                  <c:v>13829.196285955293</c:v>
                </c:pt>
                <c:pt idx="8125">
                  <c:v>14676.952346956092</c:v>
                </c:pt>
                <c:pt idx="8126">
                  <c:v>14122.073930904849</c:v>
                </c:pt>
                <c:pt idx="8127">
                  <c:v>12866.896069191162</c:v>
                </c:pt>
                <c:pt idx="8128">
                  <c:v>13220.80682100732</c:v>
                </c:pt>
                <c:pt idx="8129">
                  <c:v>13526.635320355455</c:v>
                </c:pt>
                <c:pt idx="8130">
                  <c:v>12787.562834523776</c:v>
                </c:pt>
                <c:pt idx="8131">
                  <c:v>13684.813677462029</c:v>
                </c:pt>
                <c:pt idx="8132">
                  <c:v>13488.098283518311</c:v>
                </c:pt>
                <c:pt idx="8133">
                  <c:v>14662.326039920577</c:v>
                </c:pt>
                <c:pt idx="8134">
                  <c:v>14101.734461789383</c:v>
                </c:pt>
                <c:pt idx="8135">
                  <c:v>12430.838555156315</c:v>
                </c:pt>
                <c:pt idx="8136">
                  <c:v>13643.925941628893</c:v>
                </c:pt>
                <c:pt idx="8137">
                  <c:v>12606.541626196029</c:v>
                </c:pt>
                <c:pt idx="8138">
                  <c:v>12116.424175890335</c:v>
                </c:pt>
                <c:pt idx="8139">
                  <c:v>12695.118837187107</c:v>
                </c:pt>
                <c:pt idx="8140">
                  <c:v>11839.28862677414</c:v>
                </c:pt>
                <c:pt idx="8141">
                  <c:v>11722.493768810222</c:v>
                </c:pt>
                <c:pt idx="8142">
                  <c:v>12534.474862085721</c:v>
                </c:pt>
                <c:pt idx="8143">
                  <c:v>12732.507807978409</c:v>
                </c:pt>
                <c:pt idx="8144">
                  <c:v>15012.721130031216</c:v>
                </c:pt>
                <c:pt idx="8145">
                  <c:v>14276.457347903959</c:v>
                </c:pt>
                <c:pt idx="8146">
                  <c:v>14088.234421611201</c:v>
                </c:pt>
                <c:pt idx="8147">
                  <c:v>15639.20594580137</c:v>
                </c:pt>
                <c:pt idx="8148">
                  <c:v>14303.522129544461</c:v>
                </c:pt>
                <c:pt idx="8149">
                  <c:v>15953.73065347878</c:v>
                </c:pt>
                <c:pt idx="8150">
                  <c:v>14890.756192625664</c:v>
                </c:pt>
                <c:pt idx="8151">
                  <c:v>14656.653865106065</c:v>
                </c:pt>
                <c:pt idx="8152">
                  <c:v>14668.773008320655</c:v>
                </c:pt>
                <c:pt idx="8153">
                  <c:v>16330.01005953445</c:v>
                </c:pt>
                <c:pt idx="8154">
                  <c:v>15701.820687050144</c:v>
                </c:pt>
                <c:pt idx="8155">
                  <c:v>14507.160848914675</c:v>
                </c:pt>
                <c:pt idx="8156">
                  <c:v>14874.614793987752</c:v>
                </c:pt>
                <c:pt idx="8157">
                  <c:v>15876.034194001606</c:v>
                </c:pt>
                <c:pt idx="8158">
                  <c:v>15803.201469796184</c:v>
                </c:pt>
                <c:pt idx="8159">
                  <c:v>14380.754909894322</c:v>
                </c:pt>
                <c:pt idx="8160">
                  <c:v>12631.688140813301</c:v>
                </c:pt>
                <c:pt idx="8161">
                  <c:v>12840.488561130929</c:v>
                </c:pt>
                <c:pt idx="8162">
                  <c:v>13037.705585026593</c:v>
                </c:pt>
                <c:pt idx="8163">
                  <c:v>12954.496034318534</c:v>
                </c:pt>
                <c:pt idx="8164">
                  <c:v>12899.950808507874</c:v>
                </c:pt>
                <c:pt idx="8165">
                  <c:v>11907.993323989223</c:v>
                </c:pt>
                <c:pt idx="8166">
                  <c:v>13235.613269674164</c:v>
                </c:pt>
                <c:pt idx="8167">
                  <c:v>13846.333431025067</c:v>
                </c:pt>
                <c:pt idx="8168">
                  <c:v>14199.258989688004</c:v>
                </c:pt>
                <c:pt idx="8169">
                  <c:v>14977.864635594829</c:v>
                </c:pt>
                <c:pt idx="8170">
                  <c:v>14141.283783270379</c:v>
                </c:pt>
                <c:pt idx="8171">
                  <c:v>15776.181262148286</c:v>
                </c:pt>
                <c:pt idx="8172">
                  <c:v>16070.985114169838</c:v>
                </c:pt>
                <c:pt idx="8173">
                  <c:v>15986.622487846964</c:v>
                </c:pt>
                <c:pt idx="8174">
                  <c:v>15185.551071420692</c:v>
                </c:pt>
                <c:pt idx="8175">
                  <c:v>14462.293607983158</c:v>
                </c:pt>
                <c:pt idx="8176">
                  <c:v>16214.45543123485</c:v>
                </c:pt>
                <c:pt idx="8177">
                  <c:v>16373.744298619822</c:v>
                </c:pt>
                <c:pt idx="8178">
                  <c:v>14795.701675901473</c:v>
                </c:pt>
                <c:pt idx="8179">
                  <c:v>13506.142066301081</c:v>
                </c:pt>
                <c:pt idx="8180">
                  <c:v>15007.985298834124</c:v>
                </c:pt>
                <c:pt idx="8181">
                  <c:v>16377.425659858151</c:v>
                </c:pt>
                <c:pt idx="8182">
                  <c:v>13750.321823545391</c:v>
                </c:pt>
                <c:pt idx="8183">
                  <c:v>13981.651167065629</c:v>
                </c:pt>
                <c:pt idx="8184">
                  <c:v>13229.132777872403</c:v>
                </c:pt>
                <c:pt idx="8185">
                  <c:v>12730.07760728398</c:v>
                </c:pt>
                <c:pt idx="8186">
                  <c:v>13362.824289703532</c:v>
                </c:pt>
                <c:pt idx="8187">
                  <c:v>12770.987624903837</c:v>
                </c:pt>
                <c:pt idx="8188">
                  <c:v>13098.922833856954</c:v>
                </c:pt>
                <c:pt idx="8189">
                  <c:v>12236.830424247712</c:v>
                </c:pt>
                <c:pt idx="8190">
                  <c:v>13153.449444243761</c:v>
                </c:pt>
                <c:pt idx="8191">
                  <c:v>13134.140405042594</c:v>
                </c:pt>
                <c:pt idx="8192">
                  <c:v>15045.887380290476</c:v>
                </c:pt>
                <c:pt idx="8193">
                  <c:v>14426.825303482672</c:v>
                </c:pt>
                <c:pt idx="8194">
                  <c:v>16640.364284259125</c:v>
                </c:pt>
                <c:pt idx="8195">
                  <c:v>15304.29152778861</c:v>
                </c:pt>
                <c:pt idx="8196">
                  <c:v>16580.614757360392</c:v>
                </c:pt>
                <c:pt idx="8197">
                  <c:v>17394.697717062001</c:v>
                </c:pt>
                <c:pt idx="8198">
                  <c:v>16186.63488204336</c:v>
                </c:pt>
                <c:pt idx="8199">
                  <c:v>15763.977292906166</c:v>
                </c:pt>
                <c:pt idx="8200">
                  <c:v>16130.152560266513</c:v>
                </c:pt>
                <c:pt idx="8201">
                  <c:v>14918.158081122874</c:v>
                </c:pt>
                <c:pt idx="8202">
                  <c:v>14705.889276271671</c:v>
                </c:pt>
                <c:pt idx="8203">
                  <c:v>16104.053327175952</c:v>
                </c:pt>
                <c:pt idx="8204">
                  <c:v>14884.222806213416</c:v>
                </c:pt>
                <c:pt idx="8205">
                  <c:v>17396.720150783283</c:v>
                </c:pt>
                <c:pt idx="8206">
                  <c:v>14439.764656357007</c:v>
                </c:pt>
                <c:pt idx="8207">
                  <c:v>13212.061208732497</c:v>
                </c:pt>
                <c:pt idx="8208">
                  <c:v>13431.160475921663</c:v>
                </c:pt>
                <c:pt idx="8209">
                  <c:v>12720.57856936797</c:v>
                </c:pt>
                <c:pt idx="8210">
                  <c:v>14021.199626069805</c:v>
                </c:pt>
                <c:pt idx="8211">
                  <c:v>13091.862866753059</c:v>
                </c:pt>
                <c:pt idx="8212">
                  <c:v>13380.425687327041</c:v>
                </c:pt>
                <c:pt idx="8213">
                  <c:v>13485.813224607136</c:v>
                </c:pt>
                <c:pt idx="8214">
                  <c:v>13530.642331675632</c:v>
                </c:pt>
                <c:pt idx="8215">
                  <c:v>14010.114713047644</c:v>
                </c:pt>
                <c:pt idx="8216">
                  <c:v>16092.024609252428</c:v>
                </c:pt>
                <c:pt idx="8217">
                  <c:v>14870.730948475164</c:v>
                </c:pt>
                <c:pt idx="8218">
                  <c:v>14751.346439403362</c:v>
                </c:pt>
                <c:pt idx="8219">
                  <c:v>17348.316759919388</c:v>
                </c:pt>
                <c:pt idx="8220">
                  <c:v>16469.00353900496</c:v>
                </c:pt>
                <c:pt idx="8221">
                  <c:v>15889.637067366884</c:v>
                </c:pt>
                <c:pt idx="8222">
                  <c:v>17490.498385057661</c:v>
                </c:pt>
                <c:pt idx="8223">
                  <c:v>15698.340914249442</c:v>
                </c:pt>
                <c:pt idx="8224">
                  <c:v>16463.079560431615</c:v>
                </c:pt>
                <c:pt idx="8225">
                  <c:v>15100.801870386797</c:v>
                </c:pt>
                <c:pt idx="8226">
                  <c:v>16553.949162539044</c:v>
                </c:pt>
                <c:pt idx="8227">
                  <c:v>15548.892577738072</c:v>
                </c:pt>
                <c:pt idx="8228">
                  <c:v>15898.116186812558</c:v>
                </c:pt>
                <c:pt idx="8229">
                  <c:v>16841.092402587768</c:v>
                </c:pt>
                <c:pt idx="8230">
                  <c:v>15289.940264729355</c:v>
                </c:pt>
                <c:pt idx="8231">
                  <c:v>13791.176803944465</c:v>
                </c:pt>
                <c:pt idx="8232">
                  <c:v>14238.972691811945</c:v>
                </c:pt>
                <c:pt idx="8233">
                  <c:v>12786.232228191619</c:v>
                </c:pt>
                <c:pt idx="8234">
                  <c:v>12672.490768392945</c:v>
                </c:pt>
                <c:pt idx="8235">
                  <c:v>13123.59062869696</c:v>
                </c:pt>
                <c:pt idx="8236">
                  <c:v>12391.995948612801</c:v>
                </c:pt>
                <c:pt idx="8237">
                  <c:v>12202.60811844706</c:v>
                </c:pt>
                <c:pt idx="8238">
                  <c:v>13050.225420789891</c:v>
                </c:pt>
                <c:pt idx="8239">
                  <c:v>13847.381186738407</c:v>
                </c:pt>
                <c:pt idx="8240">
                  <c:v>15173.106491128072</c:v>
                </c:pt>
                <c:pt idx="8241">
                  <c:v>14730.53854490252</c:v>
                </c:pt>
                <c:pt idx="8242">
                  <c:v>14739.150399601758</c:v>
                </c:pt>
                <c:pt idx="8243">
                  <c:v>15907.307706613265</c:v>
                </c:pt>
                <c:pt idx="8244">
                  <c:v>16308.667794215073</c:v>
                </c:pt>
                <c:pt idx="8245">
                  <c:v>15650.227512797965</c:v>
                </c:pt>
                <c:pt idx="8246">
                  <c:v>15014.547371712128</c:v>
                </c:pt>
                <c:pt idx="8247">
                  <c:v>15879.059952867303</c:v>
                </c:pt>
                <c:pt idx="8248">
                  <c:v>14135.843334408793</c:v>
                </c:pt>
                <c:pt idx="8249">
                  <c:v>14878.220481860775</c:v>
                </c:pt>
                <c:pt idx="8250">
                  <c:v>14657.844423956336</c:v>
                </c:pt>
                <c:pt idx="8251">
                  <c:v>13330.067681458899</c:v>
                </c:pt>
                <c:pt idx="8252">
                  <c:v>15280.929627405978</c:v>
                </c:pt>
                <c:pt idx="8253">
                  <c:v>16733.844026597813</c:v>
                </c:pt>
                <c:pt idx="8254">
                  <c:v>14681.071099600189</c:v>
                </c:pt>
                <c:pt idx="8255">
                  <c:v>14035.307320340256</c:v>
                </c:pt>
                <c:pt idx="8256">
                  <c:v>13183.024389640641</c:v>
                </c:pt>
                <c:pt idx="8257">
                  <c:v>12869.598069787347</c:v>
                </c:pt>
                <c:pt idx="8258">
                  <c:v>11951.691124302301</c:v>
                </c:pt>
                <c:pt idx="8259">
                  <c:v>12599.928098105991</c:v>
                </c:pt>
                <c:pt idx="8260">
                  <c:v>12852.560148176462</c:v>
                </c:pt>
                <c:pt idx="8261">
                  <c:v>12658.553682649152</c:v>
                </c:pt>
                <c:pt idx="8262">
                  <c:v>13223.634559108168</c:v>
                </c:pt>
                <c:pt idx="8263">
                  <c:v>13482.814444599624</c:v>
                </c:pt>
                <c:pt idx="8264">
                  <c:v>12819.137000299275</c:v>
                </c:pt>
                <c:pt idx="8265">
                  <c:v>12727.445899497921</c:v>
                </c:pt>
                <c:pt idx="8266">
                  <c:v>14304.471380483605</c:v>
                </c:pt>
                <c:pt idx="8267">
                  <c:v>14469.750865663815</c:v>
                </c:pt>
                <c:pt idx="8268">
                  <c:v>13784.573581842113</c:v>
                </c:pt>
                <c:pt idx="8269">
                  <c:v>14013.647847611965</c:v>
                </c:pt>
                <c:pt idx="8270">
                  <c:v>14255.90214815015</c:v>
                </c:pt>
                <c:pt idx="8271">
                  <c:v>13982.156309880469</c:v>
                </c:pt>
                <c:pt idx="8272">
                  <c:v>14204.8170634282</c:v>
                </c:pt>
                <c:pt idx="8273">
                  <c:v>13776.575886871226</c:v>
                </c:pt>
                <c:pt idx="8274">
                  <c:v>13002.203530526192</c:v>
                </c:pt>
                <c:pt idx="8275">
                  <c:v>14479.459385490523</c:v>
                </c:pt>
                <c:pt idx="8276">
                  <c:v>15508.251937886773</c:v>
                </c:pt>
                <c:pt idx="8277">
                  <c:v>14772.040170859173</c:v>
                </c:pt>
                <c:pt idx="8278">
                  <c:v>13486.613651741696</c:v>
                </c:pt>
                <c:pt idx="8279">
                  <c:v>13442.248947792301</c:v>
                </c:pt>
                <c:pt idx="8280">
                  <c:v>11068.421179262576</c:v>
                </c:pt>
                <c:pt idx="8281">
                  <c:v>12998.21720165907</c:v>
                </c:pt>
                <c:pt idx="8282">
                  <c:v>12212.633077050625</c:v>
                </c:pt>
                <c:pt idx="8283">
                  <c:v>11331.093626534728</c:v>
                </c:pt>
                <c:pt idx="8284">
                  <c:v>11248.700652772426</c:v>
                </c:pt>
                <c:pt idx="8285">
                  <c:v>11991.143215409287</c:v>
                </c:pt>
                <c:pt idx="8286">
                  <c:v>11540.250438314974</c:v>
                </c:pt>
                <c:pt idx="8287">
                  <c:v>12158.416575748708</c:v>
                </c:pt>
                <c:pt idx="8288">
                  <c:v>12086.071417088697</c:v>
                </c:pt>
                <c:pt idx="8289">
                  <c:v>12575.019378480234</c:v>
                </c:pt>
                <c:pt idx="8290">
                  <c:v>13175.993765913132</c:v>
                </c:pt>
                <c:pt idx="8291">
                  <c:v>13195.296423390299</c:v>
                </c:pt>
                <c:pt idx="8292">
                  <c:v>13336.053292476256</c:v>
                </c:pt>
                <c:pt idx="8293">
                  <c:v>13780.46648280694</c:v>
                </c:pt>
                <c:pt idx="8294">
                  <c:v>13194.71774658663</c:v>
                </c:pt>
                <c:pt idx="8295">
                  <c:v>12325.281640218282</c:v>
                </c:pt>
                <c:pt idx="8296">
                  <c:v>14009.480924701164</c:v>
                </c:pt>
                <c:pt idx="8297">
                  <c:v>13323.136008601543</c:v>
                </c:pt>
                <c:pt idx="8298">
                  <c:v>12918.66346305345</c:v>
                </c:pt>
                <c:pt idx="8299">
                  <c:v>12726.275643703921</c:v>
                </c:pt>
                <c:pt idx="8300">
                  <c:v>13537.680782868783</c:v>
                </c:pt>
                <c:pt idx="8301">
                  <c:v>14217.883182910071</c:v>
                </c:pt>
                <c:pt idx="8302">
                  <c:v>13906.914872607878</c:v>
                </c:pt>
                <c:pt idx="8303">
                  <c:v>13563.844763755134</c:v>
                </c:pt>
                <c:pt idx="8304">
                  <c:v>12734.415083479744</c:v>
                </c:pt>
                <c:pt idx="8305">
                  <c:v>13010.735577720803</c:v>
                </c:pt>
                <c:pt idx="8306">
                  <c:v>12367.029007595702</c:v>
                </c:pt>
                <c:pt idx="8307">
                  <c:v>11743.283652729395</c:v>
                </c:pt>
                <c:pt idx="8308">
                  <c:v>12347.596044764732</c:v>
                </c:pt>
                <c:pt idx="8309">
                  <c:v>12581.779973577171</c:v>
                </c:pt>
                <c:pt idx="8310">
                  <c:v>12488.862690937678</c:v>
                </c:pt>
                <c:pt idx="8311">
                  <c:v>12778.638429413948</c:v>
                </c:pt>
                <c:pt idx="8312">
                  <c:v>14137.19641668734</c:v>
                </c:pt>
                <c:pt idx="8313">
                  <c:v>13529.813040625975</c:v>
                </c:pt>
                <c:pt idx="8314">
                  <c:v>14625.854248432737</c:v>
                </c:pt>
                <c:pt idx="8315">
                  <c:v>14264.712945264278</c:v>
                </c:pt>
                <c:pt idx="8316">
                  <c:v>14953.530547253698</c:v>
                </c:pt>
                <c:pt idx="8317">
                  <c:v>15313.05181330201</c:v>
                </c:pt>
                <c:pt idx="8318">
                  <c:v>15620.990113266958</c:v>
                </c:pt>
                <c:pt idx="8319">
                  <c:v>14897.160654620058</c:v>
                </c:pt>
                <c:pt idx="8320">
                  <c:v>14287.655738455469</c:v>
                </c:pt>
                <c:pt idx="8321">
                  <c:v>14855.983715420629</c:v>
                </c:pt>
                <c:pt idx="8322">
                  <c:v>13943.460928162322</c:v>
                </c:pt>
                <c:pt idx="8323">
                  <c:v>14794.119441522364</c:v>
                </c:pt>
                <c:pt idx="8324">
                  <c:v>15722.177015234989</c:v>
                </c:pt>
                <c:pt idx="8325">
                  <c:v>15499.586379067781</c:v>
                </c:pt>
                <c:pt idx="8326">
                  <c:v>14376.13495293238</c:v>
                </c:pt>
                <c:pt idx="8327">
                  <c:v>13422.261558033993</c:v>
                </c:pt>
                <c:pt idx="8328">
                  <c:v>12346.10149430542</c:v>
                </c:pt>
                <c:pt idx="8329">
                  <c:v>13171.847891445617</c:v>
                </c:pt>
                <c:pt idx="8330">
                  <c:v>12260.467010692439</c:v>
                </c:pt>
                <c:pt idx="8331">
                  <c:v>11881.938497294543</c:v>
                </c:pt>
                <c:pt idx="8332">
                  <c:v>12686.50695187336</c:v>
                </c:pt>
                <c:pt idx="8333">
                  <c:v>13543.424447462232</c:v>
                </c:pt>
                <c:pt idx="8334">
                  <c:v>12443.806912506427</c:v>
                </c:pt>
                <c:pt idx="8335">
                  <c:v>14523.902036162634</c:v>
                </c:pt>
                <c:pt idx="8336">
                  <c:v>15056.159063525962</c:v>
                </c:pt>
                <c:pt idx="8337">
                  <c:v>14224.066532429053</c:v>
                </c:pt>
                <c:pt idx="8338">
                  <c:v>14505.202512787087</c:v>
                </c:pt>
                <c:pt idx="8339">
                  <c:v>14359.824328834233</c:v>
                </c:pt>
                <c:pt idx="8340">
                  <c:v>15086.329160883117</c:v>
                </c:pt>
                <c:pt idx="8341">
                  <c:v>15857.644407461083</c:v>
                </c:pt>
                <c:pt idx="8342">
                  <c:v>15788.207133373302</c:v>
                </c:pt>
                <c:pt idx="8343">
                  <c:v>14864.968039960047</c:v>
                </c:pt>
                <c:pt idx="8344">
                  <c:v>14137.080205730701</c:v>
                </c:pt>
                <c:pt idx="8345">
                  <c:v>14445.494071506017</c:v>
                </c:pt>
                <c:pt idx="8346">
                  <c:v>14472.070521755324</c:v>
                </c:pt>
                <c:pt idx="8347">
                  <c:v>15310.393915286935</c:v>
                </c:pt>
                <c:pt idx="8348">
                  <c:v>14482.989659451599</c:v>
                </c:pt>
                <c:pt idx="8349">
                  <c:v>15661.312713764015</c:v>
                </c:pt>
                <c:pt idx="8350">
                  <c:v>14305.224011380804</c:v>
                </c:pt>
                <c:pt idx="8351">
                  <c:v>13078.88274961467</c:v>
                </c:pt>
                <c:pt idx="8352">
                  <c:v>13324.3569616771</c:v>
                </c:pt>
                <c:pt idx="8353">
                  <c:v>12167.672677720191</c:v>
                </c:pt>
                <c:pt idx="8354">
                  <c:v>12451.077261040871</c:v>
                </c:pt>
                <c:pt idx="8355">
                  <c:v>12049.988053878589</c:v>
                </c:pt>
                <c:pt idx="8356">
                  <c:v>12095.738134632171</c:v>
                </c:pt>
                <c:pt idx="8357">
                  <c:v>13244.718777716016</c:v>
                </c:pt>
                <c:pt idx="8358">
                  <c:v>13659.860191370994</c:v>
                </c:pt>
                <c:pt idx="8359">
                  <c:v>14013.587316187537</c:v>
                </c:pt>
                <c:pt idx="8360">
                  <c:v>14435.291108520871</c:v>
                </c:pt>
                <c:pt idx="8361">
                  <c:v>15289.415542684017</c:v>
                </c:pt>
                <c:pt idx="8362">
                  <c:v>13970.0939936288</c:v>
                </c:pt>
                <c:pt idx="8363">
                  <c:v>15215.689222949992</c:v>
                </c:pt>
                <c:pt idx="8364">
                  <c:v>15589.335547112449</c:v>
                </c:pt>
                <c:pt idx="8365">
                  <c:v>15494.137543561719</c:v>
                </c:pt>
                <c:pt idx="8366">
                  <c:v>14647.956885722057</c:v>
                </c:pt>
                <c:pt idx="8367">
                  <c:v>15043.013360165327</c:v>
                </c:pt>
                <c:pt idx="8368">
                  <c:v>14031.589156153264</c:v>
                </c:pt>
                <c:pt idx="8369">
                  <c:v>14619.924107315199</c:v>
                </c:pt>
                <c:pt idx="8370">
                  <c:v>15237.995806247494</c:v>
                </c:pt>
                <c:pt idx="8371">
                  <c:v>14686.252205150886</c:v>
                </c:pt>
                <c:pt idx="8372">
                  <c:v>15289.379395874683</c:v>
                </c:pt>
                <c:pt idx="8373">
                  <c:v>15613.169867496978</c:v>
                </c:pt>
                <c:pt idx="8374">
                  <c:v>14055.108225884322</c:v>
                </c:pt>
                <c:pt idx="8375">
                  <c:v>14167.773822504734</c:v>
                </c:pt>
                <c:pt idx="8376">
                  <c:v>13660.988501319885</c:v>
                </c:pt>
                <c:pt idx="8377">
                  <c:v>12768.421820600652</c:v>
                </c:pt>
                <c:pt idx="8378">
                  <c:v>12896.339859909009</c:v>
                </c:pt>
                <c:pt idx="8379">
                  <c:v>13216.505017030111</c:v>
                </c:pt>
                <c:pt idx="8380">
                  <c:v>11427.66752324689</c:v>
                </c:pt>
                <c:pt idx="8381">
                  <c:v>12134.272605429662</c:v>
                </c:pt>
                <c:pt idx="8382">
                  <c:v>12898.233259006423</c:v>
                </c:pt>
                <c:pt idx="8383">
                  <c:v>13352.041355799302</c:v>
                </c:pt>
                <c:pt idx="8384">
                  <c:v>14725.215676661186</c:v>
                </c:pt>
                <c:pt idx="8385">
                  <c:v>15484.997492100876</c:v>
                </c:pt>
                <c:pt idx="8386">
                  <c:v>15399.659260311284</c:v>
                </c:pt>
                <c:pt idx="8387">
                  <c:v>15143.9738082529</c:v>
                </c:pt>
                <c:pt idx="8388">
                  <c:v>14651.555845752911</c:v>
                </c:pt>
                <c:pt idx="8389">
                  <c:v>14579.959265740579</c:v>
                </c:pt>
                <c:pt idx="8390">
                  <c:v>15383.46571754089</c:v>
                </c:pt>
                <c:pt idx="8391">
                  <c:v>14512.978563729113</c:v>
                </c:pt>
                <c:pt idx="8392">
                  <c:v>14763.769735590866</c:v>
                </c:pt>
                <c:pt idx="8393">
                  <c:v>14610.316141507319</c:v>
                </c:pt>
                <c:pt idx="8394">
                  <c:v>14583.286469618728</c:v>
                </c:pt>
                <c:pt idx="8395">
                  <c:v>14172.645958289739</c:v>
                </c:pt>
                <c:pt idx="8396">
                  <c:v>15270.048109815803</c:v>
                </c:pt>
                <c:pt idx="8397">
                  <c:v>14046.272494435128</c:v>
                </c:pt>
                <c:pt idx="8398">
                  <c:v>13402.978259926498</c:v>
                </c:pt>
                <c:pt idx="8399">
                  <c:v>13197.512756231336</c:v>
                </c:pt>
                <c:pt idx="8400">
                  <c:v>12366.582537481054</c:v>
                </c:pt>
                <c:pt idx="8401">
                  <c:v>13315.469641246294</c:v>
                </c:pt>
                <c:pt idx="8402">
                  <c:v>12874.927915401788</c:v>
                </c:pt>
                <c:pt idx="8403">
                  <c:v>11707.636185180381</c:v>
                </c:pt>
                <c:pt idx="8404">
                  <c:v>13174.205964471592</c:v>
                </c:pt>
                <c:pt idx="8405">
                  <c:v>12137.587482944455</c:v>
                </c:pt>
                <c:pt idx="8406">
                  <c:v>12457.374072125785</c:v>
                </c:pt>
                <c:pt idx="8407">
                  <c:v>13890.819563685382</c:v>
                </c:pt>
                <c:pt idx="8408">
                  <c:v>14153.550217071781</c:v>
                </c:pt>
                <c:pt idx="8409">
                  <c:v>15021.579364610452</c:v>
                </c:pt>
                <c:pt idx="8410">
                  <c:v>14485.751551644984</c:v>
                </c:pt>
                <c:pt idx="8411">
                  <c:v>15347.776151895801</c:v>
                </c:pt>
                <c:pt idx="8412">
                  <c:v>14166.457980702793</c:v>
                </c:pt>
                <c:pt idx="8413">
                  <c:v>15334.440728492156</c:v>
                </c:pt>
                <c:pt idx="8414">
                  <c:v>15984.926142754401</c:v>
                </c:pt>
                <c:pt idx="8415">
                  <c:v>14894.47476687714</c:v>
                </c:pt>
                <c:pt idx="8416">
                  <c:v>15231.542730741305</c:v>
                </c:pt>
                <c:pt idx="8417">
                  <c:v>15090.853494509476</c:v>
                </c:pt>
                <c:pt idx="8418">
                  <c:v>14544.38688696932</c:v>
                </c:pt>
                <c:pt idx="8419">
                  <c:v>14436.554772986274</c:v>
                </c:pt>
                <c:pt idx="8420">
                  <c:v>14481.17293855167</c:v>
                </c:pt>
                <c:pt idx="8421">
                  <c:v>14288.082864505626</c:v>
                </c:pt>
                <c:pt idx="8422">
                  <c:v>14334.104130040552</c:v>
                </c:pt>
                <c:pt idx="8423">
                  <c:v>14073.802666518442</c:v>
                </c:pt>
                <c:pt idx="8424">
                  <c:v>12464.455804752304</c:v>
                </c:pt>
                <c:pt idx="8425">
                  <c:v>12817.528617350357</c:v>
                </c:pt>
                <c:pt idx="8426">
                  <c:v>12171.440663362077</c:v>
                </c:pt>
                <c:pt idx="8427">
                  <c:v>13039.399152626445</c:v>
                </c:pt>
                <c:pt idx="8428">
                  <c:v>12375.264203140319</c:v>
                </c:pt>
                <c:pt idx="8429">
                  <c:v>12823.708278530446</c:v>
                </c:pt>
                <c:pt idx="8430">
                  <c:v>12910.383465646468</c:v>
                </c:pt>
                <c:pt idx="8431">
                  <c:v>12821.886465658126</c:v>
                </c:pt>
                <c:pt idx="8432">
                  <c:v>13496.482636111663</c:v>
                </c:pt>
                <c:pt idx="8433">
                  <c:v>15113.912127067231</c:v>
                </c:pt>
                <c:pt idx="8434">
                  <c:v>13927.834838857803</c:v>
                </c:pt>
                <c:pt idx="8435">
                  <c:v>14352.833081364075</c:v>
                </c:pt>
                <c:pt idx="8436">
                  <c:v>13766.951003131662</c:v>
                </c:pt>
                <c:pt idx="8437">
                  <c:v>14359.923749681278</c:v>
                </c:pt>
                <c:pt idx="8438">
                  <c:v>13702.337749615073</c:v>
                </c:pt>
                <c:pt idx="8439">
                  <c:v>13796.946899235156</c:v>
                </c:pt>
                <c:pt idx="8440">
                  <c:v>13100.640672101581</c:v>
                </c:pt>
                <c:pt idx="8441">
                  <c:v>14447.759072600697</c:v>
                </c:pt>
                <c:pt idx="8442">
                  <c:v>14556.24075090043</c:v>
                </c:pt>
                <c:pt idx="8443">
                  <c:v>14186.142163246135</c:v>
                </c:pt>
                <c:pt idx="8444">
                  <c:v>15230.363760191367</c:v>
                </c:pt>
                <c:pt idx="8445">
                  <c:v>14883.196815425079</c:v>
                </c:pt>
                <c:pt idx="8446">
                  <c:v>13326.933907562174</c:v>
                </c:pt>
                <c:pt idx="8447">
                  <c:v>12842.593572307647</c:v>
                </c:pt>
                <c:pt idx="8448">
                  <c:v>11373.936252618541</c:v>
                </c:pt>
                <c:pt idx="8449">
                  <c:v>11984.975471799897</c:v>
                </c:pt>
                <c:pt idx="8450">
                  <c:v>12324.802351533664</c:v>
                </c:pt>
                <c:pt idx="8451">
                  <c:v>12705.028013369947</c:v>
                </c:pt>
                <c:pt idx="8452">
                  <c:v>11553.915333421051</c:v>
                </c:pt>
                <c:pt idx="8453">
                  <c:v>11043.866683526643</c:v>
                </c:pt>
                <c:pt idx="8454">
                  <c:v>11264.423130241807</c:v>
                </c:pt>
                <c:pt idx="8455">
                  <c:v>12115.742755550811</c:v>
                </c:pt>
                <c:pt idx="8456">
                  <c:v>12124.735756566615</c:v>
                </c:pt>
                <c:pt idx="8457">
                  <c:v>13339.828598031476</c:v>
                </c:pt>
                <c:pt idx="8458">
                  <c:v>13644.586156907337</c:v>
                </c:pt>
                <c:pt idx="8459">
                  <c:v>14480.96883911745</c:v>
                </c:pt>
                <c:pt idx="8460">
                  <c:v>14492.062366641387</c:v>
                </c:pt>
                <c:pt idx="8461">
                  <c:v>13122.407358699527</c:v>
                </c:pt>
                <c:pt idx="8462">
                  <c:v>14084.15913045675</c:v>
                </c:pt>
                <c:pt idx="8463">
                  <c:v>13347.744850873793</c:v>
                </c:pt>
                <c:pt idx="8464">
                  <c:v>14068.758717255785</c:v>
                </c:pt>
                <c:pt idx="8465">
                  <c:v>14078.926253377478</c:v>
                </c:pt>
                <c:pt idx="8466">
                  <c:v>13116.783177321553</c:v>
                </c:pt>
                <c:pt idx="8467">
                  <c:v>12996.831737106208</c:v>
                </c:pt>
                <c:pt idx="8468">
                  <c:v>14371.01057481365</c:v>
                </c:pt>
                <c:pt idx="8469">
                  <c:v>15779.295635875134</c:v>
                </c:pt>
                <c:pt idx="8470">
                  <c:v>13834.542333313104</c:v>
                </c:pt>
                <c:pt idx="8471">
                  <c:v>12776.563132890993</c:v>
                </c:pt>
                <c:pt idx="8472">
                  <c:v>12888.843209856006</c:v>
                </c:pt>
                <c:pt idx="8473">
                  <c:v>11636.103792288666</c:v>
                </c:pt>
                <c:pt idx="8474">
                  <c:v>13135.395866516174</c:v>
                </c:pt>
                <c:pt idx="8475">
                  <c:v>12604.492247416383</c:v>
                </c:pt>
                <c:pt idx="8476">
                  <c:v>11388.470381157113</c:v>
                </c:pt>
                <c:pt idx="8477">
                  <c:v>12903.002368297717</c:v>
                </c:pt>
                <c:pt idx="8478">
                  <c:v>11919.210354080265</c:v>
                </c:pt>
                <c:pt idx="8479">
                  <c:v>13442.801141097769</c:v>
                </c:pt>
                <c:pt idx="8480">
                  <c:v>15404.877424447235</c:v>
                </c:pt>
                <c:pt idx="8481">
                  <c:v>16286.575678912362</c:v>
                </c:pt>
                <c:pt idx="8482">
                  <c:v>16329.001376384886</c:v>
                </c:pt>
                <c:pt idx="8483">
                  <c:v>15249.924583318558</c:v>
                </c:pt>
                <c:pt idx="8484">
                  <c:v>16549.336369519304</c:v>
                </c:pt>
                <c:pt idx="8485">
                  <c:v>15924.022878659922</c:v>
                </c:pt>
                <c:pt idx="8486">
                  <c:v>14210.126128250575</c:v>
                </c:pt>
                <c:pt idx="8487">
                  <c:v>15009.73359807194</c:v>
                </c:pt>
                <c:pt idx="8488">
                  <c:v>15968.979838986827</c:v>
                </c:pt>
                <c:pt idx="8489">
                  <c:v>14798.908607732592</c:v>
                </c:pt>
                <c:pt idx="8490">
                  <c:v>14154.809434608658</c:v>
                </c:pt>
                <c:pt idx="8491">
                  <c:v>13809.109722396555</c:v>
                </c:pt>
                <c:pt idx="8492">
                  <c:v>14807.658497172213</c:v>
                </c:pt>
                <c:pt idx="8493">
                  <c:v>15909.253613674802</c:v>
                </c:pt>
                <c:pt idx="8494">
                  <c:v>14614.348455447223</c:v>
                </c:pt>
                <c:pt idx="8495">
                  <c:v>13668.245387077597</c:v>
                </c:pt>
                <c:pt idx="8496">
                  <c:v>12171.200466969371</c:v>
                </c:pt>
                <c:pt idx="8497">
                  <c:v>13349.234220141368</c:v>
                </c:pt>
                <c:pt idx="8498">
                  <c:v>12042.358752923898</c:v>
                </c:pt>
                <c:pt idx="8499">
                  <c:v>12859.029428448815</c:v>
                </c:pt>
                <c:pt idx="8500">
                  <c:v>13210.578901841411</c:v>
                </c:pt>
                <c:pt idx="8501">
                  <c:v>12148.844376386141</c:v>
                </c:pt>
                <c:pt idx="8502">
                  <c:v>12305.904640786357</c:v>
                </c:pt>
                <c:pt idx="8503">
                  <c:v>12446.357193804011</c:v>
                </c:pt>
                <c:pt idx="8504">
                  <c:v>13557.779438605408</c:v>
                </c:pt>
                <c:pt idx="8505">
                  <c:v>15269.598401182744</c:v>
                </c:pt>
                <c:pt idx="8506">
                  <c:v>14963.379893496211</c:v>
                </c:pt>
                <c:pt idx="8507">
                  <c:v>14445.560960447367</c:v>
                </c:pt>
                <c:pt idx="8508">
                  <c:v>14475.705459585046</c:v>
                </c:pt>
                <c:pt idx="8509">
                  <c:v>16166.865552295802</c:v>
                </c:pt>
                <c:pt idx="8510">
                  <c:v>15888.145954608182</c:v>
                </c:pt>
                <c:pt idx="8511">
                  <c:v>15634.660107920514</c:v>
                </c:pt>
                <c:pt idx="8512">
                  <c:v>16024.729316016801</c:v>
                </c:pt>
                <c:pt idx="8513">
                  <c:v>14849.793252751666</c:v>
                </c:pt>
                <c:pt idx="8514">
                  <c:v>13583.830955711079</c:v>
                </c:pt>
                <c:pt idx="8515">
                  <c:v>15354.831816888465</c:v>
                </c:pt>
                <c:pt idx="8516">
                  <c:v>15321.57581464151</c:v>
                </c:pt>
                <c:pt idx="8517">
                  <c:v>14842.662548692815</c:v>
                </c:pt>
                <c:pt idx="8518">
                  <c:v>13588.284587442811</c:v>
                </c:pt>
                <c:pt idx="8519">
                  <c:v>14356.298058546345</c:v>
                </c:pt>
                <c:pt idx="8520">
                  <c:v>12532.784149238483</c:v>
                </c:pt>
                <c:pt idx="8521">
                  <c:v>12730.351946739735</c:v>
                </c:pt>
                <c:pt idx="8522">
                  <c:v>12351.205550092725</c:v>
                </c:pt>
                <c:pt idx="8523">
                  <c:v>12698.827831057924</c:v>
                </c:pt>
                <c:pt idx="8524">
                  <c:v>11945.707489585817</c:v>
                </c:pt>
                <c:pt idx="8525">
                  <c:v>13220.216328773899</c:v>
                </c:pt>
                <c:pt idx="8526">
                  <c:v>13767.035689621773</c:v>
                </c:pt>
                <c:pt idx="8527">
                  <c:v>14442.561602349584</c:v>
                </c:pt>
                <c:pt idx="8528">
                  <c:v>15517.441139551574</c:v>
                </c:pt>
                <c:pt idx="8529">
                  <c:v>15128.390031299245</c:v>
                </c:pt>
                <c:pt idx="8530">
                  <c:v>15970.758457537726</c:v>
                </c:pt>
                <c:pt idx="8531">
                  <c:v>14730.363799639665</c:v>
                </c:pt>
                <c:pt idx="8532">
                  <c:v>14650.724774035198</c:v>
                </c:pt>
                <c:pt idx="8533">
                  <c:v>14637.705032467595</c:v>
                </c:pt>
                <c:pt idx="8534">
                  <c:v>15025.571602056989</c:v>
                </c:pt>
                <c:pt idx="8535">
                  <c:v>16262.261807656774</c:v>
                </c:pt>
                <c:pt idx="8536">
                  <c:v>16094.788971540242</c:v>
                </c:pt>
                <c:pt idx="8537">
                  <c:v>14888.089726389324</c:v>
                </c:pt>
                <c:pt idx="8538">
                  <c:v>15350.717358827875</c:v>
                </c:pt>
                <c:pt idx="8539">
                  <c:v>14949.252853246602</c:v>
                </c:pt>
                <c:pt idx="8540">
                  <c:v>15478.343233934234</c:v>
                </c:pt>
                <c:pt idx="8541">
                  <c:v>17313.348114402503</c:v>
                </c:pt>
                <c:pt idx="8542">
                  <c:v>14541.892343250582</c:v>
                </c:pt>
                <c:pt idx="8543">
                  <c:v>14188.937916635903</c:v>
                </c:pt>
                <c:pt idx="8544">
                  <c:v>14507.801777064522</c:v>
                </c:pt>
                <c:pt idx="8545">
                  <c:v>13093.037050212259</c:v>
                </c:pt>
                <c:pt idx="8546">
                  <c:v>12577.564454238425</c:v>
                </c:pt>
                <c:pt idx="8547">
                  <c:v>12228.949499887851</c:v>
                </c:pt>
                <c:pt idx="8548">
                  <c:v>13699.378512397085</c:v>
                </c:pt>
                <c:pt idx="8549">
                  <c:v>11982.457773427586</c:v>
                </c:pt>
                <c:pt idx="8550">
                  <c:v>12684.756538571459</c:v>
                </c:pt>
                <c:pt idx="8551">
                  <c:v>14070.63288080297</c:v>
                </c:pt>
                <c:pt idx="8552">
                  <c:v>13665.65563447302</c:v>
                </c:pt>
                <c:pt idx="8553">
                  <c:v>15827.009861772272</c:v>
                </c:pt>
                <c:pt idx="8554">
                  <c:v>14930.384926238316</c:v>
                </c:pt>
                <c:pt idx="8555">
                  <c:v>15302.917319397002</c:v>
                </c:pt>
                <c:pt idx="8556">
                  <c:v>16393.012130995332</c:v>
                </c:pt>
                <c:pt idx="8557">
                  <c:v>16218.212667116864</c:v>
                </c:pt>
                <c:pt idx="8558">
                  <c:v>15193.976494312332</c:v>
                </c:pt>
                <c:pt idx="8559">
                  <c:v>16175.086302175823</c:v>
                </c:pt>
                <c:pt idx="8560">
                  <c:v>16265.163103260997</c:v>
                </c:pt>
                <c:pt idx="8561">
                  <c:v>16432.173091941237</c:v>
                </c:pt>
                <c:pt idx="8562">
                  <c:v>15450.160577781233</c:v>
                </c:pt>
                <c:pt idx="8563">
                  <c:v>16427.111418734683</c:v>
                </c:pt>
                <c:pt idx="8564">
                  <c:v>15943.927039809105</c:v>
                </c:pt>
                <c:pt idx="8565">
                  <c:v>15218.070605880872</c:v>
                </c:pt>
                <c:pt idx="8566">
                  <c:v>16263.832899890518</c:v>
                </c:pt>
                <c:pt idx="8567">
                  <c:v>14617.205948911027</c:v>
                </c:pt>
                <c:pt idx="8568">
                  <c:v>13580.252302067109</c:v>
                </c:pt>
                <c:pt idx="8569">
                  <c:v>12368.037463222623</c:v>
                </c:pt>
                <c:pt idx="8570">
                  <c:v>12146.668828303049</c:v>
                </c:pt>
                <c:pt idx="8571">
                  <c:v>13389.711415280002</c:v>
                </c:pt>
                <c:pt idx="8572">
                  <c:v>13234.083054108996</c:v>
                </c:pt>
                <c:pt idx="8573">
                  <c:v>12559.850290278777</c:v>
                </c:pt>
                <c:pt idx="8574">
                  <c:v>13021.966209410308</c:v>
                </c:pt>
                <c:pt idx="8575">
                  <c:v>13965.79726583521</c:v>
                </c:pt>
                <c:pt idx="8576">
                  <c:v>15247.201183463081</c:v>
                </c:pt>
                <c:pt idx="8577">
                  <c:v>15546.668097580143</c:v>
                </c:pt>
                <c:pt idx="8578">
                  <c:v>14483.826850245652</c:v>
                </c:pt>
                <c:pt idx="8579">
                  <c:v>15723.574300509001</c:v>
                </c:pt>
                <c:pt idx="8580">
                  <c:v>16209.176211158905</c:v>
                </c:pt>
                <c:pt idx="8581">
                  <c:v>15664.810169776809</c:v>
                </c:pt>
                <c:pt idx="8582">
                  <c:v>14923.213314010292</c:v>
                </c:pt>
                <c:pt idx="8583">
                  <c:v>16108.883893894648</c:v>
                </c:pt>
                <c:pt idx="8584">
                  <c:v>17229.821239470533</c:v>
                </c:pt>
                <c:pt idx="8585">
                  <c:v>15158.916119066545</c:v>
                </c:pt>
                <c:pt idx="8586">
                  <c:v>15873.221501922948</c:v>
                </c:pt>
                <c:pt idx="8587">
                  <c:v>15246.690610879738</c:v>
                </c:pt>
                <c:pt idx="8588">
                  <c:v>15519.374259347564</c:v>
                </c:pt>
                <c:pt idx="8589">
                  <c:v>16081.871121310964</c:v>
                </c:pt>
                <c:pt idx="8590">
                  <c:v>13856.852052530841</c:v>
                </c:pt>
                <c:pt idx="8591">
                  <c:v>13597.830238223038</c:v>
                </c:pt>
                <c:pt idx="8592">
                  <c:v>13389.250547005802</c:v>
                </c:pt>
                <c:pt idx="8593">
                  <c:v>13047.95540026374</c:v>
                </c:pt>
                <c:pt idx="8594">
                  <c:v>14119.835499204633</c:v>
                </c:pt>
                <c:pt idx="8595">
                  <c:v>12610.512368608859</c:v>
                </c:pt>
                <c:pt idx="8596">
                  <c:v>11648.418779349126</c:v>
                </c:pt>
                <c:pt idx="8597">
                  <c:v>13603.97780888464</c:v>
                </c:pt>
                <c:pt idx="8598">
                  <c:v>13734.493420320256</c:v>
                </c:pt>
                <c:pt idx="8599">
                  <c:v>12262.395615734486</c:v>
                </c:pt>
                <c:pt idx="8600">
                  <c:v>14139.671000813367</c:v>
                </c:pt>
                <c:pt idx="8601">
                  <c:v>16130.169828708247</c:v>
                </c:pt>
                <c:pt idx="8602">
                  <c:v>14486.336460159944</c:v>
                </c:pt>
                <c:pt idx="8603">
                  <c:v>15251.735414828527</c:v>
                </c:pt>
                <c:pt idx="8604">
                  <c:v>14660.576842740265</c:v>
                </c:pt>
                <c:pt idx="8605">
                  <c:v>15166.287944469706</c:v>
                </c:pt>
                <c:pt idx="8606">
                  <c:v>16641.362383827116</c:v>
                </c:pt>
                <c:pt idx="8607">
                  <c:v>15877.924855211166</c:v>
                </c:pt>
                <c:pt idx="8608">
                  <c:v>15259.805002245057</c:v>
                </c:pt>
                <c:pt idx="8609">
                  <c:v>14727.483330696252</c:v>
                </c:pt>
                <c:pt idx="8610">
                  <c:v>15159.808830581529</c:v>
                </c:pt>
                <c:pt idx="8611">
                  <c:v>15650.597500231641</c:v>
                </c:pt>
                <c:pt idx="8612">
                  <c:v>15901.784509874651</c:v>
                </c:pt>
                <c:pt idx="8613">
                  <c:v>16952.125132525431</c:v>
                </c:pt>
                <c:pt idx="8614">
                  <c:v>16136.34738248434</c:v>
                </c:pt>
                <c:pt idx="8615">
                  <c:v>14173.226487262513</c:v>
                </c:pt>
                <c:pt idx="8616">
                  <c:v>12178.517704456981</c:v>
                </c:pt>
                <c:pt idx="8617">
                  <c:v>12906.073853841339</c:v>
                </c:pt>
                <c:pt idx="8618">
                  <c:v>12933.799704247334</c:v>
                </c:pt>
                <c:pt idx="8619">
                  <c:v>12681.136074849124</c:v>
                </c:pt>
                <c:pt idx="8620">
                  <c:v>11998.675100193725</c:v>
                </c:pt>
                <c:pt idx="8621">
                  <c:v>13507.714577759651</c:v>
                </c:pt>
                <c:pt idx="8622">
                  <c:v>12422.233580991113</c:v>
                </c:pt>
                <c:pt idx="8623">
                  <c:v>13034.053732830816</c:v>
                </c:pt>
                <c:pt idx="8624">
                  <c:v>12728.840089014569</c:v>
                </c:pt>
                <c:pt idx="8625">
                  <c:v>13850.576941330675</c:v>
                </c:pt>
                <c:pt idx="8626">
                  <c:v>15446.134532847957</c:v>
                </c:pt>
                <c:pt idx="8627">
                  <c:v>13836.202387510506</c:v>
                </c:pt>
                <c:pt idx="8628">
                  <c:v>14015.510116296764</c:v>
                </c:pt>
                <c:pt idx="8629">
                  <c:v>14891.088525523999</c:v>
                </c:pt>
                <c:pt idx="8630">
                  <c:v>15331.376159978137</c:v>
                </c:pt>
                <c:pt idx="8631">
                  <c:v>13928.172405507839</c:v>
                </c:pt>
                <c:pt idx="8632">
                  <c:v>15259.102854531722</c:v>
                </c:pt>
                <c:pt idx="8633">
                  <c:v>15342.461462685163</c:v>
                </c:pt>
                <c:pt idx="8634">
                  <c:v>15518.054441341717</c:v>
                </c:pt>
                <c:pt idx="8635">
                  <c:v>14502.133985611097</c:v>
                </c:pt>
                <c:pt idx="8636">
                  <c:v>14911.010995741852</c:v>
                </c:pt>
                <c:pt idx="8637">
                  <c:v>15783.995630116486</c:v>
                </c:pt>
                <c:pt idx="8638">
                  <c:v>14711.919439445141</c:v>
                </c:pt>
                <c:pt idx="8639">
                  <c:v>13474.371964997928</c:v>
                </c:pt>
                <c:pt idx="8640">
                  <c:v>11847.380435664651</c:v>
                </c:pt>
                <c:pt idx="8641">
                  <c:v>13429.431056484555</c:v>
                </c:pt>
                <c:pt idx="8642">
                  <c:v>11997.051768218635</c:v>
                </c:pt>
                <c:pt idx="8643">
                  <c:v>13774.780663164864</c:v>
                </c:pt>
                <c:pt idx="8644">
                  <c:v>12135.905878854122</c:v>
                </c:pt>
                <c:pt idx="8645">
                  <c:v>12247.521900060732</c:v>
                </c:pt>
                <c:pt idx="8646">
                  <c:v>13454.218070170558</c:v>
                </c:pt>
                <c:pt idx="8647">
                  <c:v>15009.880778838817</c:v>
                </c:pt>
                <c:pt idx="8648">
                  <c:v>15536.529529871517</c:v>
                </c:pt>
                <c:pt idx="8649">
                  <c:v>14900.144277978248</c:v>
                </c:pt>
                <c:pt idx="8650">
                  <c:v>14487.906583863063</c:v>
                </c:pt>
                <c:pt idx="8651">
                  <c:v>16101.327375793546</c:v>
                </c:pt>
                <c:pt idx="8652">
                  <c:v>14720.919987904348</c:v>
                </c:pt>
                <c:pt idx="8653">
                  <c:v>16365.958794917886</c:v>
                </c:pt>
                <c:pt idx="8654">
                  <c:v>17095.184530355738</c:v>
                </c:pt>
                <c:pt idx="8655">
                  <c:v>16528.71456537626</c:v>
                </c:pt>
                <c:pt idx="8656">
                  <c:v>15977.515502479673</c:v>
                </c:pt>
                <c:pt idx="8657">
                  <c:v>14907.461912694085</c:v>
                </c:pt>
                <c:pt idx="8658">
                  <c:v>14503.724066801647</c:v>
                </c:pt>
                <c:pt idx="8659">
                  <c:v>15161.769163915636</c:v>
                </c:pt>
                <c:pt idx="8660">
                  <c:v>15500.700402739216</c:v>
                </c:pt>
                <c:pt idx="8661">
                  <c:v>14596.523317370782</c:v>
                </c:pt>
                <c:pt idx="8662">
                  <c:v>14429.63313852088</c:v>
                </c:pt>
                <c:pt idx="8663">
                  <c:v>13831.266697015384</c:v>
                </c:pt>
                <c:pt idx="8664">
                  <c:v>13444.908393344216</c:v>
                </c:pt>
                <c:pt idx="8665">
                  <c:v>13441.425468472593</c:v>
                </c:pt>
                <c:pt idx="8666">
                  <c:v>12700.681567606342</c:v>
                </c:pt>
                <c:pt idx="8667">
                  <c:v>12779.613312349171</c:v>
                </c:pt>
                <c:pt idx="8668">
                  <c:v>11947.922033912908</c:v>
                </c:pt>
                <c:pt idx="8669">
                  <c:v>12251.246995439898</c:v>
                </c:pt>
                <c:pt idx="8670">
                  <c:v>14356.47207265961</c:v>
                </c:pt>
                <c:pt idx="8671">
                  <c:v>13255.172724670037</c:v>
                </c:pt>
                <c:pt idx="8672">
                  <c:v>15971.175473014491</c:v>
                </c:pt>
                <c:pt idx="8673">
                  <c:v>14115.647885943763</c:v>
                </c:pt>
                <c:pt idx="8674">
                  <c:v>14586.51402458992</c:v>
                </c:pt>
                <c:pt idx="8675">
                  <c:v>15892.91438975957</c:v>
                </c:pt>
                <c:pt idx="8676">
                  <c:v>15239.984936000325</c:v>
                </c:pt>
                <c:pt idx="8677">
                  <c:v>14746.815317948085</c:v>
                </c:pt>
                <c:pt idx="8678">
                  <c:v>15672.562472852911</c:v>
                </c:pt>
                <c:pt idx="8679">
                  <c:v>15175.80520509569</c:v>
                </c:pt>
                <c:pt idx="8680">
                  <c:v>15451.62064946079</c:v>
                </c:pt>
                <c:pt idx="8681">
                  <c:v>15443.194726609474</c:v>
                </c:pt>
                <c:pt idx="8682">
                  <c:v>15020.707618380511</c:v>
                </c:pt>
                <c:pt idx="8683">
                  <c:v>15453.481056268824</c:v>
                </c:pt>
                <c:pt idx="8684">
                  <c:v>15523.550521867286</c:v>
                </c:pt>
                <c:pt idx="8685">
                  <c:v>15934.282604547989</c:v>
                </c:pt>
                <c:pt idx="8686">
                  <c:v>14302.517441411488</c:v>
                </c:pt>
                <c:pt idx="8687">
                  <c:v>13177.042560301294</c:v>
                </c:pt>
                <c:pt idx="8688">
                  <c:v>13494.138125914222</c:v>
                </c:pt>
                <c:pt idx="8689">
                  <c:v>13105.329601011081</c:v>
                </c:pt>
                <c:pt idx="8690">
                  <c:v>13259.256691575381</c:v>
                </c:pt>
                <c:pt idx="8691">
                  <c:v>12468.592036848866</c:v>
                </c:pt>
                <c:pt idx="8692">
                  <c:v>13296.537755509726</c:v>
                </c:pt>
                <c:pt idx="8693">
                  <c:v>13028.218284521563</c:v>
                </c:pt>
                <c:pt idx="8694">
                  <c:v>13499.233161544333</c:v>
                </c:pt>
                <c:pt idx="8695">
                  <c:v>14128.776720399701</c:v>
                </c:pt>
                <c:pt idx="8696">
                  <c:v>15408.945668824095</c:v>
                </c:pt>
                <c:pt idx="8697">
                  <c:v>16524.972794764413</c:v>
                </c:pt>
                <c:pt idx="8698">
                  <c:v>15453.611827865254</c:v>
                </c:pt>
                <c:pt idx="8699">
                  <c:v>15148.421849628254</c:v>
                </c:pt>
                <c:pt idx="8700">
                  <c:v>16197.416691857446</c:v>
                </c:pt>
                <c:pt idx="8701">
                  <c:v>16467.669979359045</c:v>
                </c:pt>
                <c:pt idx="8702">
                  <c:v>14687.895064311668</c:v>
                </c:pt>
                <c:pt idx="8703">
                  <c:v>15545.787150307038</c:v>
                </c:pt>
                <c:pt idx="8704">
                  <c:v>15442.393855568906</c:v>
                </c:pt>
                <c:pt idx="8705">
                  <c:v>16201.999950440344</c:v>
                </c:pt>
                <c:pt idx="8706">
                  <c:v>15241.583428663727</c:v>
                </c:pt>
                <c:pt idx="8707">
                  <c:v>15525.092446650133</c:v>
                </c:pt>
                <c:pt idx="8708">
                  <c:v>14967.817275300904</c:v>
                </c:pt>
                <c:pt idx="8709">
                  <c:v>16106.537739744912</c:v>
                </c:pt>
                <c:pt idx="8710">
                  <c:v>15195.142479830738</c:v>
                </c:pt>
                <c:pt idx="8711">
                  <c:v>13499.749029425799</c:v>
                </c:pt>
                <c:pt idx="8712">
                  <c:v>11899.90303090407</c:v>
                </c:pt>
                <c:pt idx="8713">
                  <c:v>12345.334138722017</c:v>
                </c:pt>
                <c:pt idx="8714">
                  <c:v>13210.562905027709</c:v>
                </c:pt>
                <c:pt idx="8715">
                  <c:v>12465.000188623189</c:v>
                </c:pt>
                <c:pt idx="8716">
                  <c:v>12277.095749376154</c:v>
                </c:pt>
                <c:pt idx="8717">
                  <c:v>12168.72231094663</c:v>
                </c:pt>
                <c:pt idx="8718">
                  <c:v>12752.443897457637</c:v>
                </c:pt>
                <c:pt idx="8719">
                  <c:v>13471.69722068925</c:v>
                </c:pt>
                <c:pt idx="8720">
                  <c:v>14552.344751435021</c:v>
                </c:pt>
                <c:pt idx="8721">
                  <c:v>15114.835795560875</c:v>
                </c:pt>
                <c:pt idx="8722">
                  <c:v>15949.622535914383</c:v>
                </c:pt>
                <c:pt idx="8723">
                  <c:v>15356.511052980493</c:v>
                </c:pt>
                <c:pt idx="8724">
                  <c:v>16132.297773805478</c:v>
                </c:pt>
                <c:pt idx="8725">
                  <c:v>15889.732347645189</c:v>
                </c:pt>
                <c:pt idx="8726">
                  <c:v>15277.111788757573</c:v>
                </c:pt>
                <c:pt idx="8727">
                  <c:v>16813.969090131242</c:v>
                </c:pt>
                <c:pt idx="8728">
                  <c:v>15957.931705427962</c:v>
                </c:pt>
                <c:pt idx="8729">
                  <c:v>15201.381355634352</c:v>
                </c:pt>
                <c:pt idx="8730">
                  <c:v>15325.783178625328</c:v>
                </c:pt>
                <c:pt idx="8731">
                  <c:v>14845.221824136866</c:v>
                </c:pt>
                <c:pt idx="8732">
                  <c:v>15947.790639146826</c:v>
                </c:pt>
                <c:pt idx="8733">
                  <c:v>16416.586910286343</c:v>
                </c:pt>
                <c:pt idx="8734">
                  <c:v>14045.297454815243</c:v>
                </c:pt>
                <c:pt idx="8735">
                  <c:v>14105.677053434274</c:v>
                </c:pt>
                <c:pt idx="8736">
                  <c:v>13994.467151167126</c:v>
                </c:pt>
                <c:pt idx="8737">
                  <c:v>12567.730101509011</c:v>
                </c:pt>
                <c:pt idx="8738">
                  <c:v>11912.043538203003</c:v>
                </c:pt>
                <c:pt idx="8739">
                  <c:v>12108.317016802692</c:v>
                </c:pt>
                <c:pt idx="8740">
                  <c:v>13603.261540435495</c:v>
                </c:pt>
                <c:pt idx="8741">
                  <c:v>13414.951047630431</c:v>
                </c:pt>
                <c:pt idx="8742">
                  <c:v>13813.791197166365</c:v>
                </c:pt>
                <c:pt idx="8743">
                  <c:v>13497.532444761562</c:v>
                </c:pt>
                <c:pt idx="8744">
                  <c:v>13572.725261420217</c:v>
                </c:pt>
                <c:pt idx="8745">
                  <c:v>14946.437362010221</c:v>
                </c:pt>
                <c:pt idx="8746">
                  <c:v>14563.885569052363</c:v>
                </c:pt>
                <c:pt idx="8747">
                  <c:v>15372.826276385895</c:v>
                </c:pt>
                <c:pt idx="8748">
                  <c:v>15327.459367474296</c:v>
                </c:pt>
                <c:pt idx="8749">
                  <c:v>16018.683956529814</c:v>
                </c:pt>
                <c:pt idx="8750">
                  <c:v>14760.365325643636</c:v>
                </c:pt>
                <c:pt idx="8751">
                  <c:v>16232.537236017431</c:v>
                </c:pt>
                <c:pt idx="8752">
                  <c:v>14647.950541016784</c:v>
                </c:pt>
                <c:pt idx="8753">
                  <c:v>14632.20777170833</c:v>
                </c:pt>
                <c:pt idx="8754">
                  <c:v>15111.870372167274</c:v>
                </c:pt>
                <c:pt idx="8755">
                  <c:v>14575.016253595873</c:v>
                </c:pt>
                <c:pt idx="8756">
                  <c:v>16042.868317457887</c:v>
                </c:pt>
                <c:pt idx="8757">
                  <c:v>15256.969694734724</c:v>
                </c:pt>
                <c:pt idx="8758">
                  <c:v>13370.74484679972</c:v>
                </c:pt>
                <c:pt idx="8759">
                  <c:v>13784.656690770431</c:v>
                </c:pt>
              </c:numCache>
            </c:numRef>
          </c:yVal>
          <c:smooth val="0"/>
          <c:extLst xmlns:c16r2="http://schemas.microsoft.com/office/drawing/2015/06/chart">
            <c:ext xmlns:c16="http://schemas.microsoft.com/office/drawing/2014/chart" uri="{C3380CC4-5D6E-409C-BE32-E72D297353CC}">
              <c16:uniqueId val="{00000002-4294-4D97-BC45-B8E9EF8E0287}"/>
            </c:ext>
          </c:extLst>
        </c:ser>
        <c:dLbls>
          <c:showLegendKey val="0"/>
          <c:showVal val="0"/>
          <c:showCatName val="0"/>
          <c:showSerName val="0"/>
          <c:showPercent val="0"/>
          <c:showBubbleSize val="0"/>
        </c:dLbls>
        <c:axId val="508228368"/>
        <c:axId val="508228760"/>
        <c:extLst xmlns:c16r2="http://schemas.microsoft.com/office/drawing/2015/06/chart">
          <c:ext xmlns:c15="http://schemas.microsoft.com/office/drawing/2012/chart" uri="{02D57815-91ED-43cb-92C2-25804820EDAC}">
            <c15:filteredScatterSeries>
              <c15:ser>
                <c:idx val="1"/>
                <c:order val="3"/>
                <c:tx>
                  <c:strRef>
                    <c:extLst xmlns:c16r2="http://schemas.microsoft.com/office/drawing/2015/06/chart">
                      <c:ext uri="{02D57815-91ED-43cb-92C2-25804820EDAC}">
                        <c15:formulaRef>
                          <c15:sqref>'Block Approximation'!$I$4</c15:sqref>
                        </c15:formulaRef>
                      </c:ext>
                    </c:extLst>
                    <c:strCache>
                      <c:ptCount val="1"/>
                      <c:pt idx="0">
                        <c:v>Volatility [-5%, +25%]</c:v>
                      </c:pt>
                    </c:strCache>
                  </c:strRef>
                </c:tx>
                <c:spPr>
                  <a:ln w="19050" cap="rnd">
                    <a:noFill/>
                    <a:round/>
                  </a:ln>
                  <a:effectLst/>
                </c:spPr>
                <c:marker>
                  <c:symbol val="square"/>
                  <c:size val="2"/>
                  <c:spPr>
                    <a:solidFill>
                      <a:schemeClr val="tx1"/>
                    </a:solidFill>
                    <a:ln w="9525">
                      <a:noFill/>
                    </a:ln>
                    <a:effectLst/>
                  </c:spPr>
                </c:marker>
                <c:errBars>
                  <c:errDir val="y"/>
                  <c:errBarType val="minus"/>
                  <c:errValType val="cust"/>
                  <c:noEndCap val="1"/>
                  <c:plus>
                    <c:numRef>
                      <c:extLst xmlns:c16r2="http://schemas.microsoft.com/office/drawing/2015/06/chart">
                        <c:ext uri="{02D57815-91ED-43cb-92C2-25804820EDAC}">
                          <c15:formulaRef>
                            <c15:sqref>'Block Approximation'!$H$5:$H$8764</c15:sqref>
                          </c15:formulaRef>
                        </c:ext>
                      </c:extLst>
                      <c:numCache>
                        <c:formatCode>General</c:formatCode>
                        <c:ptCount val="8760"/>
                        <c:pt idx="6">
                          <c:v>1652.3100430580871</c:v>
                        </c:pt>
                        <c:pt idx="8">
                          <c:v>1757.3852519404281</c:v>
                        </c:pt>
                        <c:pt idx="11">
                          <c:v>746.54260786511804</c:v>
                        </c:pt>
                        <c:pt idx="13">
                          <c:v>1315.3153315156997</c:v>
                        </c:pt>
                        <c:pt idx="16">
                          <c:v>-866.80275512218941</c:v>
                        </c:pt>
                        <c:pt idx="18">
                          <c:v>-631.04791351153835</c:v>
                        </c:pt>
                        <c:pt idx="20">
                          <c:v>485.39710323276086</c:v>
                        </c:pt>
                        <c:pt idx="22">
                          <c:v>-1886.8869894554336</c:v>
                        </c:pt>
                        <c:pt idx="24">
                          <c:v>-2285.0067928357257</c:v>
                        </c:pt>
                        <c:pt idx="30">
                          <c:v>30.925121613163356</c:v>
                        </c:pt>
                        <c:pt idx="32">
                          <c:v>2198.5515223818893</c:v>
                        </c:pt>
                        <c:pt idx="35">
                          <c:v>993.11491734418451</c:v>
                        </c:pt>
                        <c:pt idx="37">
                          <c:v>-48.522539806290297</c:v>
                        </c:pt>
                        <c:pt idx="40">
                          <c:v>169.76769817102104</c:v>
                        </c:pt>
                        <c:pt idx="42">
                          <c:v>-841.53043379418523</c:v>
                        </c:pt>
                        <c:pt idx="44">
                          <c:v>1018.2841207443453</c:v>
                        </c:pt>
                        <c:pt idx="46">
                          <c:v>-1739.9430273879298</c:v>
                        </c:pt>
                        <c:pt idx="48">
                          <c:v>-2275.0394089480633</c:v>
                        </c:pt>
                        <c:pt idx="54">
                          <c:v>172.60535391475787</c:v>
                        </c:pt>
                        <c:pt idx="56">
                          <c:v>1765.5692706273876</c:v>
                        </c:pt>
                        <c:pt idx="59">
                          <c:v>1499.476651589519</c:v>
                        </c:pt>
                        <c:pt idx="61">
                          <c:v>-548.64974359863481</c:v>
                        </c:pt>
                        <c:pt idx="64">
                          <c:v>771.59833800529668</c:v>
                        </c:pt>
                        <c:pt idx="66">
                          <c:v>-90.32253862957441</c:v>
                        </c:pt>
                        <c:pt idx="68">
                          <c:v>972.18323289348336</c:v>
                        </c:pt>
                        <c:pt idx="70">
                          <c:v>-2497.6413222864012</c:v>
                        </c:pt>
                        <c:pt idx="72">
                          <c:v>-1603.6550237043539</c:v>
                        </c:pt>
                        <c:pt idx="78">
                          <c:v>1342.6389574395726</c:v>
                        </c:pt>
                        <c:pt idx="80">
                          <c:v>2487.5960738911199</c:v>
                        </c:pt>
                        <c:pt idx="83">
                          <c:v>1224.8404777544347</c:v>
                        </c:pt>
                        <c:pt idx="85">
                          <c:v>158.79408742601299</c:v>
                        </c:pt>
                        <c:pt idx="88">
                          <c:v>-1461.3228723037646</c:v>
                        </c:pt>
                        <c:pt idx="90">
                          <c:v>324.93066912199356</c:v>
                        </c:pt>
                        <c:pt idx="92">
                          <c:v>531.42552801651618</c:v>
                        </c:pt>
                        <c:pt idx="94">
                          <c:v>-2270.637328737248</c:v>
                        </c:pt>
                        <c:pt idx="96">
                          <c:v>-2421.8399210197385</c:v>
                        </c:pt>
                        <c:pt idx="102">
                          <c:v>955.20060458343141</c:v>
                        </c:pt>
                        <c:pt idx="104">
                          <c:v>2968.7204240022729</c:v>
                        </c:pt>
                        <c:pt idx="107">
                          <c:v>757.33887356609193</c:v>
                        </c:pt>
                        <c:pt idx="109">
                          <c:v>187.66646987118656</c:v>
                        </c:pt>
                        <c:pt idx="112">
                          <c:v>-799.38288071401985</c:v>
                        </c:pt>
                        <c:pt idx="114">
                          <c:v>146.27229487144359</c:v>
                        </c:pt>
                        <c:pt idx="116">
                          <c:v>733.13323058770038</c:v>
                        </c:pt>
                        <c:pt idx="118">
                          <c:v>-2864.7785456834245</c:v>
                        </c:pt>
                        <c:pt idx="120">
                          <c:v>-2130.2370074100454</c:v>
                        </c:pt>
                        <c:pt idx="126">
                          <c:v>991.88467127336298</c:v>
                        </c:pt>
                        <c:pt idx="128">
                          <c:v>2719.6550926175005</c:v>
                        </c:pt>
                        <c:pt idx="131">
                          <c:v>1262.6382095716363</c:v>
                        </c:pt>
                        <c:pt idx="133">
                          <c:v>-225.15385869543024</c:v>
                        </c:pt>
                        <c:pt idx="136">
                          <c:v>184.83880097523434</c:v>
                        </c:pt>
                        <c:pt idx="138">
                          <c:v>-1262.3929663269519</c:v>
                        </c:pt>
                        <c:pt idx="140">
                          <c:v>1162.9578231489213</c:v>
                        </c:pt>
                        <c:pt idx="142">
                          <c:v>-2840.8616380885469</c:v>
                        </c:pt>
                        <c:pt idx="144">
                          <c:v>-1887.4507394939392</c:v>
                        </c:pt>
                        <c:pt idx="150">
                          <c:v>1198.2909143764846</c:v>
                        </c:pt>
                        <c:pt idx="152">
                          <c:v>2545.3452270353191</c:v>
                        </c:pt>
                        <c:pt idx="155">
                          <c:v>1136.5085988096507</c:v>
                        </c:pt>
                        <c:pt idx="157">
                          <c:v>-562.04980063241965</c:v>
                        </c:pt>
                        <c:pt idx="160">
                          <c:v>-403.18939195162966</c:v>
                        </c:pt>
                        <c:pt idx="162">
                          <c:v>-155.78363019066819</c:v>
                        </c:pt>
                        <c:pt idx="164">
                          <c:v>394.50192414269259</c:v>
                        </c:pt>
                        <c:pt idx="166">
                          <c:v>-2695.6902908446536</c:v>
                        </c:pt>
                        <c:pt idx="168">
                          <c:v>-1303.2884592756454</c:v>
                        </c:pt>
                        <c:pt idx="174">
                          <c:v>1581.8215828587981</c:v>
                        </c:pt>
                        <c:pt idx="176">
                          <c:v>1697.5178419956628</c:v>
                        </c:pt>
                        <c:pt idx="179">
                          <c:v>806.73553264577276</c:v>
                        </c:pt>
                        <c:pt idx="181">
                          <c:v>223.8318508459015</c:v>
                        </c:pt>
                        <c:pt idx="184">
                          <c:v>-375.68986983359719</c:v>
                        </c:pt>
                        <c:pt idx="186">
                          <c:v>-501.0246984954756</c:v>
                        </c:pt>
                        <c:pt idx="188">
                          <c:v>863.32297296883553</c:v>
                        </c:pt>
                        <c:pt idx="190">
                          <c:v>-1710.5231203718031</c:v>
                        </c:pt>
                        <c:pt idx="192">
                          <c:v>-2360.3023770174314</c:v>
                        </c:pt>
                        <c:pt idx="198">
                          <c:v>643.94964224267278</c:v>
                        </c:pt>
                        <c:pt idx="200">
                          <c:v>1768.7787190409108</c:v>
                        </c:pt>
                        <c:pt idx="203">
                          <c:v>240.83872565022466</c:v>
                        </c:pt>
                        <c:pt idx="205">
                          <c:v>619.75697308322924</c:v>
                        </c:pt>
                        <c:pt idx="208">
                          <c:v>-675.66145107242846</c:v>
                        </c:pt>
                        <c:pt idx="210">
                          <c:v>214.20851495880561</c:v>
                        </c:pt>
                        <c:pt idx="212">
                          <c:v>442.63748639645564</c:v>
                        </c:pt>
                        <c:pt idx="214">
                          <c:v>-2126.4908459396938</c:v>
                        </c:pt>
                        <c:pt idx="216">
                          <c:v>-1845.767524103192</c:v>
                        </c:pt>
                        <c:pt idx="222">
                          <c:v>486.5148386876408</c:v>
                        </c:pt>
                        <c:pt idx="224">
                          <c:v>1259.398040802882</c:v>
                        </c:pt>
                        <c:pt idx="227">
                          <c:v>637.26621450423954</c:v>
                        </c:pt>
                        <c:pt idx="229">
                          <c:v>607.53461460447579</c:v>
                        </c:pt>
                        <c:pt idx="232">
                          <c:v>-305.25349851959982</c:v>
                        </c:pt>
                        <c:pt idx="234">
                          <c:v>-261.42860250539525</c:v>
                        </c:pt>
                        <c:pt idx="236">
                          <c:v>776.52885633929327</c:v>
                        </c:pt>
                        <c:pt idx="238">
                          <c:v>-2550.1217106541026</c:v>
                        </c:pt>
                        <c:pt idx="240">
                          <c:v>-511.8771741174096</c:v>
                        </c:pt>
                        <c:pt idx="246">
                          <c:v>1237.0430490322087</c:v>
                        </c:pt>
                        <c:pt idx="248">
                          <c:v>2725.8181426087795</c:v>
                        </c:pt>
                        <c:pt idx="251">
                          <c:v>844.17971327780833</c:v>
                        </c:pt>
                        <c:pt idx="253">
                          <c:v>-174.46256876590633</c:v>
                        </c:pt>
                        <c:pt idx="256">
                          <c:v>-581.21010521219432</c:v>
                        </c:pt>
                        <c:pt idx="258">
                          <c:v>-782.7302665364623</c:v>
                        </c:pt>
                        <c:pt idx="260">
                          <c:v>1871.5224177622658</c:v>
                        </c:pt>
                        <c:pt idx="262">
                          <c:v>-2918.0700144086186</c:v>
                        </c:pt>
                        <c:pt idx="264">
                          <c:v>-2234.1000813039736</c:v>
                        </c:pt>
                        <c:pt idx="270">
                          <c:v>1879.2269770149232</c:v>
                        </c:pt>
                        <c:pt idx="272">
                          <c:v>1787.8143422042995</c:v>
                        </c:pt>
                        <c:pt idx="275">
                          <c:v>601.49644433536378</c:v>
                        </c:pt>
                        <c:pt idx="277">
                          <c:v>861.60507089568637</c:v>
                        </c:pt>
                        <c:pt idx="280">
                          <c:v>-687.39582628074641</c:v>
                        </c:pt>
                        <c:pt idx="282">
                          <c:v>-165.80728536134484</c:v>
                        </c:pt>
                        <c:pt idx="284">
                          <c:v>419.25784424294034</c:v>
                        </c:pt>
                        <c:pt idx="286">
                          <c:v>-2757.302874673489</c:v>
                        </c:pt>
                        <c:pt idx="288">
                          <c:v>-1725.2266252473892</c:v>
                        </c:pt>
                        <c:pt idx="294">
                          <c:v>2044.4382826735819</c:v>
                        </c:pt>
                        <c:pt idx="296">
                          <c:v>839.60855246332358</c:v>
                        </c:pt>
                        <c:pt idx="299">
                          <c:v>1129.3774227741269</c:v>
                        </c:pt>
                        <c:pt idx="301">
                          <c:v>446.76252906629452</c:v>
                        </c:pt>
                        <c:pt idx="304">
                          <c:v>-642.36748139440169</c:v>
                        </c:pt>
                        <c:pt idx="306">
                          <c:v>-4.5605553480345407</c:v>
                        </c:pt>
                        <c:pt idx="308">
                          <c:v>1366.0437554860109</c:v>
                        </c:pt>
                        <c:pt idx="310">
                          <c:v>-3369.3452776812264</c:v>
                        </c:pt>
                        <c:pt idx="312">
                          <c:v>-1624.9971769178901</c:v>
                        </c:pt>
                        <c:pt idx="318">
                          <c:v>1739.0557506015812</c:v>
                        </c:pt>
                        <c:pt idx="320">
                          <c:v>1643.3140080910161</c:v>
                        </c:pt>
                        <c:pt idx="323">
                          <c:v>946.52521991645335</c:v>
                        </c:pt>
                        <c:pt idx="325">
                          <c:v>641.26293534594879</c:v>
                        </c:pt>
                        <c:pt idx="328">
                          <c:v>-1758.8136620729892</c:v>
                        </c:pt>
                        <c:pt idx="330">
                          <c:v>332.56899072304077</c:v>
                        </c:pt>
                        <c:pt idx="332">
                          <c:v>856.76366231604334</c:v>
                        </c:pt>
                        <c:pt idx="334">
                          <c:v>-2647.3479249410739</c:v>
                        </c:pt>
                        <c:pt idx="336">
                          <c:v>-1827.2257160386816</c:v>
                        </c:pt>
                        <c:pt idx="342">
                          <c:v>1593.8102471348466</c:v>
                        </c:pt>
                        <c:pt idx="344">
                          <c:v>1710.3340921079453</c:v>
                        </c:pt>
                        <c:pt idx="347">
                          <c:v>909.53758949877374</c:v>
                        </c:pt>
                        <c:pt idx="349">
                          <c:v>-57.373355303709104</c:v>
                        </c:pt>
                        <c:pt idx="352">
                          <c:v>-328.30384201525158</c:v>
                        </c:pt>
                        <c:pt idx="354">
                          <c:v>-825.40003588928448</c:v>
                        </c:pt>
                        <c:pt idx="356">
                          <c:v>604.42686320260691</c:v>
                        </c:pt>
                        <c:pt idx="358">
                          <c:v>-1958.4433070667947</c:v>
                        </c:pt>
                        <c:pt idx="360">
                          <c:v>-1690.1751213457665</c:v>
                        </c:pt>
                        <c:pt idx="366">
                          <c:v>251.36772775332611</c:v>
                        </c:pt>
                        <c:pt idx="368">
                          <c:v>2311.6868560024632</c:v>
                        </c:pt>
                        <c:pt idx="371">
                          <c:v>619.54979834122787</c:v>
                        </c:pt>
                        <c:pt idx="373">
                          <c:v>-387.10945634987729</c:v>
                        </c:pt>
                        <c:pt idx="376">
                          <c:v>117.10882646376194</c:v>
                        </c:pt>
                        <c:pt idx="378">
                          <c:v>-321.49373383281272</c:v>
                        </c:pt>
                        <c:pt idx="380">
                          <c:v>638.68018239858065</c:v>
                        </c:pt>
                        <c:pt idx="382">
                          <c:v>-2152.4714921800733</c:v>
                        </c:pt>
                        <c:pt idx="384">
                          <c:v>-1543.923843302875</c:v>
                        </c:pt>
                        <c:pt idx="390">
                          <c:v>724.94461359600791</c:v>
                        </c:pt>
                        <c:pt idx="392">
                          <c:v>863.17514749838483</c:v>
                        </c:pt>
                        <c:pt idx="395">
                          <c:v>198.60252662361927</c:v>
                        </c:pt>
                        <c:pt idx="397">
                          <c:v>177.79640729578568</c:v>
                        </c:pt>
                        <c:pt idx="400">
                          <c:v>-7.7984671206304483</c:v>
                        </c:pt>
                        <c:pt idx="402">
                          <c:v>433.18228072372222</c:v>
                        </c:pt>
                        <c:pt idx="404">
                          <c:v>1129.1968075471414</c:v>
                        </c:pt>
                        <c:pt idx="406">
                          <c:v>-2593.2112375206088</c:v>
                        </c:pt>
                        <c:pt idx="408">
                          <c:v>-1628.4178393777675</c:v>
                        </c:pt>
                        <c:pt idx="414">
                          <c:v>1553.6822932145242</c:v>
                        </c:pt>
                        <c:pt idx="416">
                          <c:v>1810.7059889983648</c:v>
                        </c:pt>
                        <c:pt idx="419">
                          <c:v>117.88902330912606</c:v>
                        </c:pt>
                        <c:pt idx="421">
                          <c:v>-95.106033946467505</c:v>
                        </c:pt>
                        <c:pt idx="424">
                          <c:v>506.63500428892439</c:v>
                        </c:pt>
                        <c:pt idx="426">
                          <c:v>-777.20035591410124</c:v>
                        </c:pt>
                        <c:pt idx="428">
                          <c:v>1545.8180461874144</c:v>
                        </c:pt>
                        <c:pt idx="430">
                          <c:v>-2927.2709929105185</c:v>
                        </c:pt>
                        <c:pt idx="432">
                          <c:v>-1358.0323727311243</c:v>
                        </c:pt>
                        <c:pt idx="438">
                          <c:v>970.73826874470797</c:v>
                        </c:pt>
                        <c:pt idx="440">
                          <c:v>1809.2134959097748</c:v>
                        </c:pt>
                        <c:pt idx="443">
                          <c:v>162.80509290751797</c:v>
                        </c:pt>
                        <c:pt idx="445">
                          <c:v>-412.55311871808226</c:v>
                        </c:pt>
                        <c:pt idx="448">
                          <c:v>328.04408413839337</c:v>
                        </c:pt>
                        <c:pt idx="450">
                          <c:v>-801.46760564661599</c:v>
                        </c:pt>
                        <c:pt idx="452">
                          <c:v>932.45803841728411</c:v>
                        </c:pt>
                        <c:pt idx="454">
                          <c:v>-1988.6774769440999</c:v>
                        </c:pt>
                        <c:pt idx="456">
                          <c:v>-993.42798132635471</c:v>
                        </c:pt>
                        <c:pt idx="462">
                          <c:v>1285.0940076906463</c:v>
                        </c:pt>
                        <c:pt idx="464">
                          <c:v>1907.7105343511939</c:v>
                        </c:pt>
                        <c:pt idx="467">
                          <c:v>48.596314185313531</c:v>
                        </c:pt>
                        <c:pt idx="469">
                          <c:v>42.433639340164518</c:v>
                        </c:pt>
                        <c:pt idx="472">
                          <c:v>71.946623381121753</c:v>
                        </c:pt>
                        <c:pt idx="474">
                          <c:v>285.75489382275555</c:v>
                        </c:pt>
                        <c:pt idx="476">
                          <c:v>-376.64730740097002</c:v>
                        </c:pt>
                        <c:pt idx="478">
                          <c:v>-1555.6036635003511</c:v>
                        </c:pt>
                        <c:pt idx="480">
                          <c:v>-1683.8502304976537</c:v>
                        </c:pt>
                        <c:pt idx="486">
                          <c:v>1555.4481976349143</c:v>
                        </c:pt>
                        <c:pt idx="488">
                          <c:v>1303.3020107072171</c:v>
                        </c:pt>
                        <c:pt idx="491">
                          <c:v>1381.6560034744361</c:v>
                        </c:pt>
                        <c:pt idx="493">
                          <c:v>-499.80427907457124</c:v>
                        </c:pt>
                        <c:pt idx="496">
                          <c:v>-110.43059645855101</c:v>
                        </c:pt>
                        <c:pt idx="498">
                          <c:v>-435.54130759137115</c:v>
                        </c:pt>
                        <c:pt idx="500">
                          <c:v>1067.546821204869</c:v>
                        </c:pt>
                        <c:pt idx="502">
                          <c:v>-2857.1750301718239</c:v>
                        </c:pt>
                        <c:pt idx="504">
                          <c:v>-1460.5523092738167</c:v>
                        </c:pt>
                        <c:pt idx="510">
                          <c:v>1395.7050894901968</c:v>
                        </c:pt>
                        <c:pt idx="512">
                          <c:v>1505.0260750249108</c:v>
                        </c:pt>
                        <c:pt idx="515">
                          <c:v>864.02121979793446</c:v>
                        </c:pt>
                        <c:pt idx="517">
                          <c:v>-470.52055375275813</c:v>
                        </c:pt>
                        <c:pt idx="520">
                          <c:v>-944.61093628569506</c:v>
                        </c:pt>
                        <c:pt idx="522">
                          <c:v>232.37239090008006</c:v>
                        </c:pt>
                        <c:pt idx="524">
                          <c:v>319.4377071193303</c:v>
                        </c:pt>
                        <c:pt idx="526">
                          <c:v>-2052.0253023439145</c:v>
                        </c:pt>
                        <c:pt idx="528">
                          <c:v>-1376.9420208736101</c:v>
                        </c:pt>
                        <c:pt idx="534">
                          <c:v>919.8422655703871</c:v>
                        </c:pt>
                        <c:pt idx="536">
                          <c:v>1861.111109563235</c:v>
                        </c:pt>
                        <c:pt idx="539">
                          <c:v>-477.19565272745967</c:v>
                        </c:pt>
                        <c:pt idx="541">
                          <c:v>73.964115153336024</c:v>
                        </c:pt>
                        <c:pt idx="544">
                          <c:v>16.554497913306477</c:v>
                        </c:pt>
                        <c:pt idx="546">
                          <c:v>495.81191257894716</c:v>
                        </c:pt>
                        <c:pt idx="548">
                          <c:v>1001.9826163396465</c:v>
                        </c:pt>
                        <c:pt idx="550">
                          <c:v>-2624.7132437371583</c:v>
                        </c:pt>
                        <c:pt idx="552">
                          <c:v>-1437.6020910355528</c:v>
                        </c:pt>
                        <c:pt idx="558">
                          <c:v>95.81966563761307</c:v>
                        </c:pt>
                        <c:pt idx="560">
                          <c:v>2059.2138589892584</c:v>
                        </c:pt>
                        <c:pt idx="563">
                          <c:v>124.78736085058699</c:v>
                        </c:pt>
                        <c:pt idx="565">
                          <c:v>87.474964337756319</c:v>
                        </c:pt>
                        <c:pt idx="568">
                          <c:v>-23.036025280451213</c:v>
                        </c:pt>
                        <c:pt idx="570">
                          <c:v>458.04027104233683</c:v>
                        </c:pt>
                        <c:pt idx="572">
                          <c:v>604.50008339137639</c:v>
                        </c:pt>
                        <c:pt idx="574">
                          <c:v>-2061.7644978877834</c:v>
                        </c:pt>
                        <c:pt idx="576">
                          <c:v>-1118.8277683636461</c:v>
                        </c:pt>
                        <c:pt idx="582">
                          <c:v>757.44751168763833</c:v>
                        </c:pt>
                        <c:pt idx="584">
                          <c:v>1505.6497856364185</c:v>
                        </c:pt>
                        <c:pt idx="587">
                          <c:v>332.17699521319446</c:v>
                        </c:pt>
                        <c:pt idx="589">
                          <c:v>153.65986171087934</c:v>
                        </c:pt>
                        <c:pt idx="592">
                          <c:v>11.858787121676869</c:v>
                        </c:pt>
                        <c:pt idx="594">
                          <c:v>50.444050381642228</c:v>
                        </c:pt>
                        <c:pt idx="596">
                          <c:v>638.16379880016393</c:v>
                        </c:pt>
                        <c:pt idx="598">
                          <c:v>-2487.8781629640434</c:v>
                        </c:pt>
                        <c:pt idx="600">
                          <c:v>-1300.269949955984</c:v>
                        </c:pt>
                        <c:pt idx="606">
                          <c:v>1709.5925952771777</c:v>
                        </c:pt>
                        <c:pt idx="608">
                          <c:v>2161.7181881576653</c:v>
                        </c:pt>
                        <c:pt idx="611">
                          <c:v>-603.35005203817491</c:v>
                        </c:pt>
                        <c:pt idx="613">
                          <c:v>795.90524769750118</c:v>
                        </c:pt>
                        <c:pt idx="616">
                          <c:v>-716.75536984100836</c:v>
                        </c:pt>
                        <c:pt idx="618">
                          <c:v>1045.8693695997536</c:v>
                        </c:pt>
                        <c:pt idx="620">
                          <c:v>-434.333653974958</c:v>
                        </c:pt>
                        <c:pt idx="622">
                          <c:v>-1869.5262687233007</c:v>
                        </c:pt>
                        <c:pt idx="624">
                          <c:v>-1419.1585870638282</c:v>
                        </c:pt>
                        <c:pt idx="630">
                          <c:v>1178.6491171568359</c:v>
                        </c:pt>
                        <c:pt idx="632">
                          <c:v>1679.7721743667207</c:v>
                        </c:pt>
                        <c:pt idx="635">
                          <c:v>473.79229196382948</c:v>
                        </c:pt>
                        <c:pt idx="637">
                          <c:v>379.45353306189281</c:v>
                        </c:pt>
                        <c:pt idx="640">
                          <c:v>-230.54411412018453</c:v>
                        </c:pt>
                        <c:pt idx="642">
                          <c:v>12.777961024359684</c:v>
                        </c:pt>
                        <c:pt idx="644">
                          <c:v>786.97783760310631</c:v>
                        </c:pt>
                        <c:pt idx="646">
                          <c:v>-2215.7396615348116</c:v>
                        </c:pt>
                        <c:pt idx="648">
                          <c:v>-2027.4565844166191</c:v>
                        </c:pt>
                        <c:pt idx="654">
                          <c:v>1305.3832194865154</c:v>
                        </c:pt>
                        <c:pt idx="656">
                          <c:v>1663.4925677183637</c:v>
                        </c:pt>
                        <c:pt idx="659">
                          <c:v>671.8786630996583</c:v>
                        </c:pt>
                        <c:pt idx="661">
                          <c:v>-517.68514536584553</c:v>
                        </c:pt>
                        <c:pt idx="664">
                          <c:v>-613.92408911433085</c:v>
                        </c:pt>
                        <c:pt idx="666">
                          <c:v>283.34816899095313</c:v>
                        </c:pt>
                        <c:pt idx="668">
                          <c:v>1364.2977554070421</c:v>
                        </c:pt>
                        <c:pt idx="670">
                          <c:v>-2775.6991639414427</c:v>
                        </c:pt>
                        <c:pt idx="672">
                          <c:v>-1664.1794765134582</c:v>
                        </c:pt>
                        <c:pt idx="678">
                          <c:v>1195.3632671168616</c:v>
                        </c:pt>
                        <c:pt idx="680">
                          <c:v>1387.6869822391473</c:v>
                        </c:pt>
                        <c:pt idx="683">
                          <c:v>871.03220569154109</c:v>
                        </c:pt>
                        <c:pt idx="685">
                          <c:v>-312.78281436238831</c:v>
                        </c:pt>
                        <c:pt idx="688">
                          <c:v>-185.70335407440507</c:v>
                        </c:pt>
                        <c:pt idx="690">
                          <c:v>104.05211112194229</c:v>
                        </c:pt>
                        <c:pt idx="692">
                          <c:v>976.28082298277877</c:v>
                        </c:pt>
                        <c:pt idx="694">
                          <c:v>-2487.2435918012052</c:v>
                        </c:pt>
                        <c:pt idx="696">
                          <c:v>-1592.0831180200621</c:v>
                        </c:pt>
                        <c:pt idx="702">
                          <c:v>327.20874080220892</c:v>
                        </c:pt>
                        <c:pt idx="704">
                          <c:v>1902.8689584238364</c:v>
                        </c:pt>
                        <c:pt idx="707">
                          <c:v>721.77550173804229</c:v>
                        </c:pt>
                        <c:pt idx="709">
                          <c:v>-27.061263188788871</c:v>
                        </c:pt>
                        <c:pt idx="712">
                          <c:v>-595.62160783773288</c:v>
                        </c:pt>
                        <c:pt idx="714">
                          <c:v>930.13381079028477</c:v>
                        </c:pt>
                        <c:pt idx="716">
                          <c:v>384.15167544217547</c:v>
                        </c:pt>
                        <c:pt idx="718">
                          <c:v>-2452.9486730955668</c:v>
                        </c:pt>
                        <c:pt idx="720">
                          <c:v>-1669.3866775571587</c:v>
                        </c:pt>
                        <c:pt idx="726">
                          <c:v>550.73126052283442</c:v>
                        </c:pt>
                        <c:pt idx="728">
                          <c:v>1466.6286769257786</c:v>
                        </c:pt>
                        <c:pt idx="731">
                          <c:v>310.97658962699279</c:v>
                        </c:pt>
                        <c:pt idx="733">
                          <c:v>420.08323888456107</c:v>
                        </c:pt>
                        <c:pt idx="736">
                          <c:v>-262.10188359219137</c:v>
                        </c:pt>
                        <c:pt idx="738">
                          <c:v>1214.5384907108673</c:v>
                        </c:pt>
                        <c:pt idx="740">
                          <c:v>439.6101782043479</c:v>
                        </c:pt>
                        <c:pt idx="742">
                          <c:v>-3005.2317183921587</c:v>
                        </c:pt>
                        <c:pt idx="744">
                          <c:v>-979.33033673691352</c:v>
                        </c:pt>
                        <c:pt idx="750">
                          <c:v>1794.862208233526</c:v>
                        </c:pt>
                        <c:pt idx="752">
                          <c:v>1313.3088193211352</c:v>
                        </c:pt>
                        <c:pt idx="755">
                          <c:v>320.25702867350446</c:v>
                        </c:pt>
                        <c:pt idx="757">
                          <c:v>253.10259913198024</c:v>
                        </c:pt>
                        <c:pt idx="760">
                          <c:v>278.58458109595449</c:v>
                        </c:pt>
                        <c:pt idx="762">
                          <c:v>28.08517937887882</c:v>
                        </c:pt>
                        <c:pt idx="764">
                          <c:v>118.8756009402714</c:v>
                        </c:pt>
                        <c:pt idx="766">
                          <c:v>-2597.9822819013298</c:v>
                        </c:pt>
                        <c:pt idx="768">
                          <c:v>-1197.0119360941972</c:v>
                        </c:pt>
                        <c:pt idx="774">
                          <c:v>2141.9891763566775</c:v>
                        </c:pt>
                        <c:pt idx="776">
                          <c:v>1335.9792071821048</c:v>
                        </c:pt>
                        <c:pt idx="779">
                          <c:v>524.75505221828644</c:v>
                        </c:pt>
                        <c:pt idx="781">
                          <c:v>38.94807657385536</c:v>
                        </c:pt>
                        <c:pt idx="784">
                          <c:v>-321.2771236460103</c:v>
                        </c:pt>
                        <c:pt idx="786">
                          <c:v>-148.94726765246014</c:v>
                        </c:pt>
                        <c:pt idx="788">
                          <c:v>550.64629255942418</c:v>
                        </c:pt>
                        <c:pt idx="790">
                          <c:v>-2390.6729952094847</c:v>
                        </c:pt>
                        <c:pt idx="792">
                          <c:v>-1667.3951994051513</c:v>
                        </c:pt>
                        <c:pt idx="798">
                          <c:v>2280.406823452704</c:v>
                        </c:pt>
                        <c:pt idx="800">
                          <c:v>915.18212390700501</c:v>
                        </c:pt>
                        <c:pt idx="803">
                          <c:v>675.17202494996673</c:v>
                        </c:pt>
                        <c:pt idx="805">
                          <c:v>217.02934235567227</c:v>
                        </c:pt>
                        <c:pt idx="808">
                          <c:v>-1365.9541070407995</c:v>
                        </c:pt>
                        <c:pt idx="810">
                          <c:v>1447.148071357884</c:v>
                        </c:pt>
                        <c:pt idx="812">
                          <c:v>440.75976500473917</c:v>
                        </c:pt>
                        <c:pt idx="814">
                          <c:v>-2527.2079866699532</c:v>
                        </c:pt>
                        <c:pt idx="816">
                          <c:v>-1939.2932986588094</c:v>
                        </c:pt>
                        <c:pt idx="822">
                          <c:v>1757.4109485945228</c:v>
                        </c:pt>
                        <c:pt idx="824">
                          <c:v>1156.5789843323655</c:v>
                        </c:pt>
                        <c:pt idx="827">
                          <c:v>-353.27803455364119</c:v>
                        </c:pt>
                        <c:pt idx="829">
                          <c:v>759.40786587823459</c:v>
                        </c:pt>
                        <c:pt idx="832">
                          <c:v>166.48453925960348</c:v>
                        </c:pt>
                        <c:pt idx="834">
                          <c:v>-267.41847536391288</c:v>
                        </c:pt>
                        <c:pt idx="836">
                          <c:v>1347.7284945927313</c:v>
                        </c:pt>
                        <c:pt idx="838">
                          <c:v>-3031.6108458197268</c:v>
                        </c:pt>
                        <c:pt idx="840">
                          <c:v>-1384.884661430051</c:v>
                        </c:pt>
                        <c:pt idx="846">
                          <c:v>1574.3926153964258</c:v>
                        </c:pt>
                        <c:pt idx="848">
                          <c:v>999.27903297577905</c:v>
                        </c:pt>
                        <c:pt idx="851">
                          <c:v>123.07955246908568</c:v>
                        </c:pt>
                        <c:pt idx="853">
                          <c:v>333.31740443788658</c:v>
                        </c:pt>
                        <c:pt idx="856">
                          <c:v>-792.28490582444283</c:v>
                        </c:pt>
                        <c:pt idx="858">
                          <c:v>494.47966207982245</c:v>
                        </c:pt>
                        <c:pt idx="860">
                          <c:v>459.34187471358382</c:v>
                        </c:pt>
                        <c:pt idx="862">
                          <c:v>-1431.5592890003609</c:v>
                        </c:pt>
                        <c:pt idx="864">
                          <c:v>-1709.2767152641081</c:v>
                        </c:pt>
                        <c:pt idx="870">
                          <c:v>-101.52971799511397</c:v>
                        </c:pt>
                        <c:pt idx="872">
                          <c:v>2082.9487161983561</c:v>
                        </c:pt>
                        <c:pt idx="875">
                          <c:v>496.7124971635676</c:v>
                        </c:pt>
                        <c:pt idx="877">
                          <c:v>-279.41701426542386</c:v>
                        </c:pt>
                        <c:pt idx="880">
                          <c:v>-358.45690846216712</c:v>
                        </c:pt>
                        <c:pt idx="882">
                          <c:v>1033.8470709588946</c:v>
                        </c:pt>
                        <c:pt idx="884">
                          <c:v>127.42686127677734</c:v>
                        </c:pt>
                        <c:pt idx="886">
                          <c:v>-1896.3217743997884</c:v>
                        </c:pt>
                        <c:pt idx="888">
                          <c:v>-1860.0479975046674</c:v>
                        </c:pt>
                        <c:pt idx="894">
                          <c:v>104.47227034107163</c:v>
                        </c:pt>
                        <c:pt idx="896">
                          <c:v>2317.548661365021</c:v>
                        </c:pt>
                        <c:pt idx="899">
                          <c:v>761.24945504341667</c:v>
                        </c:pt>
                        <c:pt idx="901">
                          <c:v>-775.73881660227016</c:v>
                        </c:pt>
                        <c:pt idx="904">
                          <c:v>697.4796997570611</c:v>
                        </c:pt>
                        <c:pt idx="906">
                          <c:v>928.32847850370672</c:v>
                        </c:pt>
                        <c:pt idx="908">
                          <c:v>164.6305516757202</c:v>
                        </c:pt>
                        <c:pt idx="910">
                          <c:v>-2807.5060707531156</c:v>
                        </c:pt>
                        <c:pt idx="912">
                          <c:v>-1298.0595096982906</c:v>
                        </c:pt>
                        <c:pt idx="918">
                          <c:v>2743.1537268988395</c:v>
                        </c:pt>
                        <c:pt idx="920">
                          <c:v>508.05533022852978</c:v>
                        </c:pt>
                        <c:pt idx="923">
                          <c:v>976.4311575120264</c:v>
                        </c:pt>
                        <c:pt idx="925">
                          <c:v>-426.90848601728794</c:v>
                        </c:pt>
                        <c:pt idx="928">
                          <c:v>-225.06186685502689</c:v>
                        </c:pt>
                        <c:pt idx="930">
                          <c:v>57.673522741355555</c:v>
                        </c:pt>
                        <c:pt idx="932">
                          <c:v>1562.8620968194155</c:v>
                        </c:pt>
                        <c:pt idx="934">
                          <c:v>-3642.7135137264086</c:v>
                        </c:pt>
                        <c:pt idx="936">
                          <c:v>-1570.4965407240925</c:v>
                        </c:pt>
                        <c:pt idx="942">
                          <c:v>2568.8495864620618</c:v>
                        </c:pt>
                        <c:pt idx="944">
                          <c:v>782.89773171626621</c:v>
                        </c:pt>
                        <c:pt idx="947">
                          <c:v>270.34464622000087</c:v>
                        </c:pt>
                        <c:pt idx="949">
                          <c:v>68.105298470094567</c:v>
                        </c:pt>
                        <c:pt idx="952">
                          <c:v>103.46026192512727</c:v>
                        </c:pt>
                        <c:pt idx="954">
                          <c:v>626.14372025151533</c:v>
                        </c:pt>
                        <c:pt idx="956">
                          <c:v>100.49026822189626</c:v>
                        </c:pt>
                        <c:pt idx="958">
                          <c:v>-2199.1853359958059</c:v>
                        </c:pt>
                        <c:pt idx="960">
                          <c:v>-1747.081810636264</c:v>
                        </c:pt>
                        <c:pt idx="966">
                          <c:v>2123.4442744723729</c:v>
                        </c:pt>
                        <c:pt idx="968">
                          <c:v>917.83354849721218</c:v>
                        </c:pt>
                        <c:pt idx="971">
                          <c:v>488.58078244025819</c:v>
                        </c:pt>
                        <c:pt idx="973">
                          <c:v>-283.01852042725295</c:v>
                        </c:pt>
                        <c:pt idx="976">
                          <c:v>300.91682918882725</c:v>
                        </c:pt>
                        <c:pt idx="978">
                          <c:v>751.60032558485182</c:v>
                        </c:pt>
                        <c:pt idx="980">
                          <c:v>-280.27701213749606</c:v>
                        </c:pt>
                        <c:pt idx="982">
                          <c:v>-2813.6578701888047</c:v>
                        </c:pt>
                        <c:pt idx="984">
                          <c:v>-1206.6134254136341</c:v>
                        </c:pt>
                        <c:pt idx="990">
                          <c:v>2074.920364770167</c:v>
                        </c:pt>
                        <c:pt idx="992">
                          <c:v>1236.5249657872409</c:v>
                        </c:pt>
                        <c:pt idx="995">
                          <c:v>-495.51588360588721</c:v>
                        </c:pt>
                        <c:pt idx="997">
                          <c:v>337.91773775395632</c:v>
                        </c:pt>
                        <c:pt idx="1000">
                          <c:v>-73.972522378837311</c:v>
                        </c:pt>
                        <c:pt idx="1002">
                          <c:v>659.36314732031678</c:v>
                        </c:pt>
                        <c:pt idx="1004">
                          <c:v>-49.69166239725746</c:v>
                        </c:pt>
                        <c:pt idx="1006">
                          <c:v>-2435.1321996063562</c:v>
                        </c:pt>
                        <c:pt idx="1008">
                          <c:v>-1379.8332777451633</c:v>
                        </c:pt>
                        <c:pt idx="1014">
                          <c:v>2015.6428242050006</c:v>
                        </c:pt>
                        <c:pt idx="1016">
                          <c:v>1661.8764442365136</c:v>
                        </c:pt>
                        <c:pt idx="1019">
                          <c:v>-210.9373915741271</c:v>
                        </c:pt>
                        <c:pt idx="1021">
                          <c:v>-173.65553345820808</c:v>
                        </c:pt>
                        <c:pt idx="1024">
                          <c:v>-146.86081553053373</c:v>
                        </c:pt>
                        <c:pt idx="1026">
                          <c:v>1473.3072027329144</c:v>
                        </c:pt>
                        <c:pt idx="1028">
                          <c:v>-356.48178893306249</c:v>
                        </c:pt>
                        <c:pt idx="1030">
                          <c:v>-2032.1491181932506</c:v>
                        </c:pt>
                        <c:pt idx="1032">
                          <c:v>-2258.7797278324051</c:v>
                        </c:pt>
                        <c:pt idx="1038">
                          <c:v>824.55645725801332</c:v>
                        </c:pt>
                        <c:pt idx="1040">
                          <c:v>2115.7376568211548</c:v>
                        </c:pt>
                        <c:pt idx="1043">
                          <c:v>-275.30202747657677</c:v>
                        </c:pt>
                        <c:pt idx="1045">
                          <c:v>212.60551388610838</c:v>
                        </c:pt>
                        <c:pt idx="1048">
                          <c:v>-227.0769962189479</c:v>
                        </c:pt>
                        <c:pt idx="1050">
                          <c:v>1161.8961533540896</c:v>
                        </c:pt>
                        <c:pt idx="1052">
                          <c:v>-504.85702647801372</c:v>
                        </c:pt>
                        <c:pt idx="1054">
                          <c:v>-1968.9711001649248</c:v>
                        </c:pt>
                        <c:pt idx="1056">
                          <c:v>-1286.3835131704291</c:v>
                        </c:pt>
                        <c:pt idx="1062">
                          <c:v>319.1206294419444</c:v>
                        </c:pt>
                        <c:pt idx="1064">
                          <c:v>1068.284680181212</c:v>
                        </c:pt>
                        <c:pt idx="1067">
                          <c:v>645.24585743994248</c:v>
                        </c:pt>
                        <c:pt idx="1069">
                          <c:v>-212.687350897746</c:v>
                        </c:pt>
                        <c:pt idx="1072">
                          <c:v>195.58279637883425</c:v>
                        </c:pt>
                        <c:pt idx="1074">
                          <c:v>1873.4331972262953</c:v>
                        </c:pt>
                        <c:pt idx="1076">
                          <c:v>-428.6886997370566</c:v>
                        </c:pt>
                        <c:pt idx="1078">
                          <c:v>-2562.3960291543626</c:v>
                        </c:pt>
                        <c:pt idx="1080">
                          <c:v>-777.67964188219412</c:v>
                        </c:pt>
                        <c:pt idx="1086">
                          <c:v>2051.3776102957963</c:v>
                        </c:pt>
                        <c:pt idx="1088">
                          <c:v>1066.3371932718292</c:v>
                        </c:pt>
                        <c:pt idx="1091">
                          <c:v>-437.85611972202605</c:v>
                        </c:pt>
                        <c:pt idx="1093">
                          <c:v>509.4062940540316</c:v>
                        </c:pt>
                        <c:pt idx="1096">
                          <c:v>-380.09030675529721</c:v>
                        </c:pt>
                        <c:pt idx="1098">
                          <c:v>1306.3542741681631</c:v>
                        </c:pt>
                        <c:pt idx="1100">
                          <c:v>-849.6771646523157</c:v>
                        </c:pt>
                        <c:pt idx="1102">
                          <c:v>-1898.2222289267775</c:v>
                        </c:pt>
                        <c:pt idx="1104">
                          <c:v>-1258.9670086931692</c:v>
                        </c:pt>
                        <c:pt idx="1110">
                          <c:v>1473.8230234766233</c:v>
                        </c:pt>
                        <c:pt idx="1112">
                          <c:v>1189.3855744505345</c:v>
                        </c:pt>
                        <c:pt idx="1115">
                          <c:v>-151.54343509627142</c:v>
                        </c:pt>
                        <c:pt idx="1117">
                          <c:v>522.19911409950873</c:v>
                        </c:pt>
                        <c:pt idx="1120">
                          <c:v>-646.18184181009565</c:v>
                        </c:pt>
                        <c:pt idx="1122">
                          <c:v>1555.3506140721474</c:v>
                        </c:pt>
                        <c:pt idx="1124">
                          <c:v>342.90100766688556</c:v>
                        </c:pt>
                        <c:pt idx="1126">
                          <c:v>-2650.3750128707252</c:v>
                        </c:pt>
                        <c:pt idx="1128">
                          <c:v>-1753.6079836365116</c:v>
                        </c:pt>
                        <c:pt idx="1134">
                          <c:v>1980.0772438930271</c:v>
                        </c:pt>
                        <c:pt idx="1136">
                          <c:v>1475.4418155566491</c:v>
                        </c:pt>
                        <c:pt idx="1139">
                          <c:v>-351.17506314220373</c:v>
                        </c:pt>
                        <c:pt idx="1141">
                          <c:v>41.46022954007276</c:v>
                        </c:pt>
                        <c:pt idx="1144">
                          <c:v>-838.77154337692627</c:v>
                        </c:pt>
                        <c:pt idx="1146">
                          <c:v>2015.3000404230152</c:v>
                        </c:pt>
                        <c:pt idx="1148">
                          <c:v>-787.78837996388029</c:v>
                        </c:pt>
                        <c:pt idx="1150">
                          <c:v>-2581.3554577997602</c:v>
                        </c:pt>
                        <c:pt idx="1152">
                          <c:v>-909.14325604668375</c:v>
                        </c:pt>
                        <c:pt idx="1158">
                          <c:v>1710.532656909194</c:v>
                        </c:pt>
                        <c:pt idx="1160">
                          <c:v>1403.7967095022323</c:v>
                        </c:pt>
                        <c:pt idx="1163">
                          <c:v>429.96616387426184</c:v>
                        </c:pt>
                        <c:pt idx="1165">
                          <c:v>-877.47914776452308</c:v>
                        </c:pt>
                        <c:pt idx="1168">
                          <c:v>647.51491766121035</c:v>
                        </c:pt>
                        <c:pt idx="1170">
                          <c:v>1095.2364014670566</c:v>
                        </c:pt>
                        <c:pt idx="1172">
                          <c:v>-30.355975001621118</c:v>
                        </c:pt>
                        <c:pt idx="1174">
                          <c:v>-2456.6430822929124</c:v>
                        </c:pt>
                        <c:pt idx="1176">
                          <c:v>-1677.3230819087294</c:v>
                        </c:pt>
                        <c:pt idx="1182">
                          <c:v>2073.2348068546398</c:v>
                        </c:pt>
                        <c:pt idx="1184">
                          <c:v>1108.9855545561149</c:v>
                        </c:pt>
                        <c:pt idx="1187">
                          <c:v>319.28091149788816</c:v>
                        </c:pt>
                        <c:pt idx="1189">
                          <c:v>-600.47706307693079</c:v>
                        </c:pt>
                        <c:pt idx="1192">
                          <c:v>-25.714790864843962</c:v>
                        </c:pt>
                        <c:pt idx="1194">
                          <c:v>1096.4082990098541</c:v>
                        </c:pt>
                        <c:pt idx="1196">
                          <c:v>-659.52459554099551</c:v>
                        </c:pt>
                        <c:pt idx="1198">
                          <c:v>-1831.0604629481513</c:v>
                        </c:pt>
                        <c:pt idx="1200">
                          <c:v>-1441.523284198378</c:v>
                        </c:pt>
                        <c:pt idx="1206">
                          <c:v>759.78112180079916</c:v>
                        </c:pt>
                        <c:pt idx="1208">
                          <c:v>1649.2501102974038</c:v>
                        </c:pt>
                        <c:pt idx="1211">
                          <c:v>344.36999107681913</c:v>
                        </c:pt>
                        <c:pt idx="1213">
                          <c:v>85.048350801691413</c:v>
                        </c:pt>
                        <c:pt idx="1216">
                          <c:v>147.65408200048114</c:v>
                        </c:pt>
                        <c:pt idx="1218">
                          <c:v>555.0030172284678</c:v>
                        </c:pt>
                        <c:pt idx="1220">
                          <c:v>90.458255050594744</c:v>
                        </c:pt>
                        <c:pt idx="1222">
                          <c:v>-2293.6870218988279</c:v>
                        </c:pt>
                        <c:pt idx="1224">
                          <c:v>-1587.3723631442372</c:v>
                        </c:pt>
                        <c:pt idx="1230">
                          <c:v>499.32819967026626</c:v>
                        </c:pt>
                        <c:pt idx="1232">
                          <c:v>1169.2193842750094</c:v>
                        </c:pt>
                        <c:pt idx="1235">
                          <c:v>466.69456614552837</c:v>
                        </c:pt>
                        <c:pt idx="1237">
                          <c:v>-144.46229655871502</c:v>
                        </c:pt>
                        <c:pt idx="1240">
                          <c:v>792.17121072109876</c:v>
                        </c:pt>
                        <c:pt idx="1242">
                          <c:v>1308.3038950702685</c:v>
                        </c:pt>
                        <c:pt idx="1244">
                          <c:v>-342.79501085823358</c:v>
                        </c:pt>
                        <c:pt idx="1246">
                          <c:v>-2643.3236945759418</c:v>
                        </c:pt>
                        <c:pt idx="1248">
                          <c:v>-1081.8131881279787</c:v>
                        </c:pt>
                        <c:pt idx="1254">
                          <c:v>2456.4115704641918</c:v>
                        </c:pt>
                        <c:pt idx="1256">
                          <c:v>1376.2407487917317</c:v>
                        </c:pt>
                        <c:pt idx="1259">
                          <c:v>-491.4264225161678</c:v>
                        </c:pt>
                        <c:pt idx="1261">
                          <c:v>701.06221025092236</c:v>
                        </c:pt>
                        <c:pt idx="1264">
                          <c:v>63.367628958352725</c:v>
                        </c:pt>
                        <c:pt idx="1266">
                          <c:v>1462.5563992596362</c:v>
                        </c:pt>
                        <c:pt idx="1268">
                          <c:v>-1541.498490944221</c:v>
                        </c:pt>
                        <c:pt idx="1270">
                          <c:v>-2674.7737889750333</c:v>
                        </c:pt>
                        <c:pt idx="1272">
                          <c:v>-1130.627420988636</c:v>
                        </c:pt>
                        <c:pt idx="1278">
                          <c:v>1719.7400839727579</c:v>
                        </c:pt>
                        <c:pt idx="1280">
                          <c:v>1708.6789515775854</c:v>
                        </c:pt>
                        <c:pt idx="1283">
                          <c:v>601.56385253284679</c:v>
                        </c:pt>
                        <c:pt idx="1285">
                          <c:v>-448.23070010190713</c:v>
                        </c:pt>
                        <c:pt idx="1288">
                          <c:v>-171.27950296859126</c:v>
                        </c:pt>
                        <c:pt idx="1290">
                          <c:v>1386.0651101612821</c:v>
                        </c:pt>
                        <c:pt idx="1292">
                          <c:v>-659.14312145009535</c:v>
                        </c:pt>
                        <c:pt idx="1294">
                          <c:v>-2686.3376913111351</c:v>
                        </c:pt>
                        <c:pt idx="1296">
                          <c:v>-1068.7282761965125</c:v>
                        </c:pt>
                        <c:pt idx="1302">
                          <c:v>1343.9041602076522</c:v>
                        </c:pt>
                        <c:pt idx="1304">
                          <c:v>1603.9861364898861</c:v>
                        </c:pt>
                        <c:pt idx="1307">
                          <c:v>398.08443722618904</c:v>
                        </c:pt>
                        <c:pt idx="1309">
                          <c:v>-89.70607034810746</c:v>
                        </c:pt>
                        <c:pt idx="1312">
                          <c:v>-556.99126698372856</c:v>
                        </c:pt>
                        <c:pt idx="1314">
                          <c:v>2013.5980035752946</c:v>
                        </c:pt>
                        <c:pt idx="1316">
                          <c:v>-1321.3519621003106</c:v>
                        </c:pt>
                        <c:pt idx="1318">
                          <c:v>-1656.7100920639859</c:v>
                        </c:pt>
                        <c:pt idx="1320">
                          <c:v>-2110.5340441023018</c:v>
                        </c:pt>
                        <c:pt idx="1326">
                          <c:v>2937.2456175535062</c:v>
                        </c:pt>
                        <c:pt idx="1328">
                          <c:v>665.28624732263052</c:v>
                        </c:pt>
                        <c:pt idx="1331">
                          <c:v>-547.46092234958269</c:v>
                        </c:pt>
                        <c:pt idx="1333">
                          <c:v>567.00437246839647</c:v>
                        </c:pt>
                        <c:pt idx="1336">
                          <c:v>275.23289140176348</c:v>
                        </c:pt>
                        <c:pt idx="1338">
                          <c:v>1547.1339588132796</c:v>
                        </c:pt>
                        <c:pt idx="1340">
                          <c:v>-719.20174594310083</c:v>
                        </c:pt>
                        <c:pt idx="1342">
                          <c:v>-2584.691379849377</c:v>
                        </c:pt>
                        <c:pt idx="1344">
                          <c:v>-1519.0576629751158</c:v>
                        </c:pt>
                        <c:pt idx="1350">
                          <c:v>2281.6940008277561</c:v>
                        </c:pt>
                        <c:pt idx="1352">
                          <c:v>893.18639535264811</c:v>
                        </c:pt>
                        <c:pt idx="1355">
                          <c:v>-83.733406975563412</c:v>
                        </c:pt>
                        <c:pt idx="1357">
                          <c:v>339.06654220408018</c:v>
                        </c:pt>
                        <c:pt idx="1360">
                          <c:v>219.6307018608386</c:v>
                        </c:pt>
                        <c:pt idx="1362">
                          <c:v>1541.5040537051609</c:v>
                        </c:pt>
                        <c:pt idx="1364">
                          <c:v>-1569.6635170122972</c:v>
                        </c:pt>
                        <c:pt idx="1366">
                          <c:v>-1748.9485352778865</c:v>
                        </c:pt>
                        <c:pt idx="1368">
                          <c:v>-1834.8746530271255</c:v>
                        </c:pt>
                        <c:pt idx="1374">
                          <c:v>419.31827441250971</c:v>
                        </c:pt>
                        <c:pt idx="1376">
                          <c:v>1070.5960935282728</c:v>
                        </c:pt>
                        <c:pt idx="1379">
                          <c:v>216.97968457000206</c:v>
                        </c:pt>
                        <c:pt idx="1381">
                          <c:v>87.639895592325047</c:v>
                        </c:pt>
                        <c:pt idx="1384">
                          <c:v>-360.14402612252525</c:v>
                        </c:pt>
                        <c:pt idx="1386">
                          <c:v>2350.1832719829654</c:v>
                        </c:pt>
                        <c:pt idx="1388">
                          <c:v>-820.0224950646043</c:v>
                        </c:pt>
                        <c:pt idx="1390">
                          <c:v>-2190.0826343732006</c:v>
                        </c:pt>
                        <c:pt idx="1392">
                          <c:v>-1013.5832572841427</c:v>
                        </c:pt>
                        <c:pt idx="1398">
                          <c:v>587.3945373827537</c:v>
                        </c:pt>
                        <c:pt idx="1400">
                          <c:v>862.00710924099258</c:v>
                        </c:pt>
                        <c:pt idx="1403">
                          <c:v>543.70757967686041</c:v>
                        </c:pt>
                        <c:pt idx="1405">
                          <c:v>-298.40299666985266</c:v>
                        </c:pt>
                        <c:pt idx="1408">
                          <c:v>-245.12085655853298</c:v>
                        </c:pt>
                        <c:pt idx="1410">
                          <c:v>1976.8857233851249</c:v>
                        </c:pt>
                        <c:pt idx="1412">
                          <c:v>-465.83865759177934</c:v>
                        </c:pt>
                        <c:pt idx="1414">
                          <c:v>-1650.5696921644449</c:v>
                        </c:pt>
                        <c:pt idx="1416">
                          <c:v>-1472.4019269937344</c:v>
                        </c:pt>
                        <c:pt idx="1422">
                          <c:v>2414.5305380588252</c:v>
                        </c:pt>
                        <c:pt idx="1424">
                          <c:v>1344.0992085850339</c:v>
                        </c:pt>
                        <c:pt idx="1427">
                          <c:v>-128.9934892760466</c:v>
                        </c:pt>
                        <c:pt idx="1429">
                          <c:v>-178.0198266436928</c:v>
                        </c:pt>
                        <c:pt idx="1432">
                          <c:v>-58.154743958231848</c:v>
                        </c:pt>
                        <c:pt idx="1434">
                          <c:v>1040.6142651402733</c:v>
                        </c:pt>
                        <c:pt idx="1436">
                          <c:v>-597.94700409040888</c:v>
                        </c:pt>
                        <c:pt idx="1438">
                          <c:v>-2169.0247675472165</c:v>
                        </c:pt>
                        <c:pt idx="1440">
                          <c:v>-1514.3417382955504</c:v>
                        </c:pt>
                        <c:pt idx="1446">
                          <c:v>2291.7970675403139</c:v>
                        </c:pt>
                        <c:pt idx="1448">
                          <c:v>965.92898068715294</c:v>
                        </c:pt>
                        <c:pt idx="1451">
                          <c:v>-612.3237836495864</c:v>
                        </c:pt>
                        <c:pt idx="1453">
                          <c:v>267.23229493075996</c:v>
                        </c:pt>
                        <c:pt idx="1456">
                          <c:v>-239.07228201210819</c:v>
                        </c:pt>
                        <c:pt idx="1458">
                          <c:v>2008.0087922910134</c:v>
                        </c:pt>
                        <c:pt idx="1460">
                          <c:v>-768.87590637095491</c:v>
                        </c:pt>
                        <c:pt idx="1462">
                          <c:v>-3244.1889595660723</c:v>
                        </c:pt>
                        <c:pt idx="1464">
                          <c:v>-968.77020461075881</c:v>
                        </c:pt>
                        <c:pt idx="1470">
                          <c:v>1752.2161421573419</c:v>
                        </c:pt>
                        <c:pt idx="1472">
                          <c:v>1817.6967011349716</c:v>
                        </c:pt>
                        <c:pt idx="1475">
                          <c:v>-647.72246564616944</c:v>
                        </c:pt>
                        <c:pt idx="1477">
                          <c:v>-103.32415910107738</c:v>
                        </c:pt>
                        <c:pt idx="1480">
                          <c:v>78.324638712885644</c:v>
                        </c:pt>
                        <c:pt idx="1482">
                          <c:v>1746.0629719047793</c:v>
                        </c:pt>
                        <c:pt idx="1484">
                          <c:v>110.02277926339957</c:v>
                        </c:pt>
                        <c:pt idx="1486">
                          <c:v>-3463.1314062876045</c:v>
                        </c:pt>
                        <c:pt idx="1488">
                          <c:v>-947.22861848131106</c:v>
                        </c:pt>
                        <c:pt idx="1494">
                          <c:v>2471.932135040026</c:v>
                        </c:pt>
                        <c:pt idx="1496">
                          <c:v>1313.7015131041917</c:v>
                        </c:pt>
                        <c:pt idx="1499">
                          <c:v>-851.75629673554067</c:v>
                        </c:pt>
                        <c:pt idx="1501">
                          <c:v>91.447125985108869</c:v>
                        </c:pt>
                        <c:pt idx="1504">
                          <c:v>-130.98235343098713</c:v>
                        </c:pt>
                        <c:pt idx="1506">
                          <c:v>2605.8651216635335</c:v>
                        </c:pt>
                        <c:pt idx="1508">
                          <c:v>-407.88259997231216</c:v>
                        </c:pt>
                        <c:pt idx="1510">
                          <c:v>-2812.1853226848107</c:v>
                        </c:pt>
                        <c:pt idx="1512">
                          <c:v>-2083.4582257562233</c:v>
                        </c:pt>
                        <c:pt idx="1518">
                          <c:v>2647.7707500381093</c:v>
                        </c:pt>
                        <c:pt idx="1520">
                          <c:v>1034.2780596962948</c:v>
                        </c:pt>
                        <c:pt idx="1523">
                          <c:v>70.822433957146131</c:v>
                        </c:pt>
                        <c:pt idx="1525">
                          <c:v>-435.91461036480905</c:v>
                        </c:pt>
                        <c:pt idx="1528">
                          <c:v>-24.112872433277516</c:v>
                        </c:pt>
                        <c:pt idx="1530">
                          <c:v>1593.4916659361406</c:v>
                        </c:pt>
                        <c:pt idx="1532">
                          <c:v>-198.89738145847878</c:v>
                        </c:pt>
                        <c:pt idx="1534">
                          <c:v>-2694.349338596101</c:v>
                        </c:pt>
                        <c:pt idx="1536">
                          <c:v>-1827.9645291592606</c:v>
                        </c:pt>
                        <c:pt idx="1542">
                          <c:v>1483.7022776248341</c:v>
                        </c:pt>
                        <c:pt idx="1544">
                          <c:v>515.88419409854396</c:v>
                        </c:pt>
                        <c:pt idx="1547">
                          <c:v>929.53906597122841</c:v>
                        </c:pt>
                        <c:pt idx="1549">
                          <c:v>-883.40748840025117</c:v>
                        </c:pt>
                        <c:pt idx="1552">
                          <c:v>1095.4226801948062</c:v>
                        </c:pt>
                        <c:pt idx="1554">
                          <c:v>1651.657336866243</c:v>
                        </c:pt>
                        <c:pt idx="1556">
                          <c:v>-804.71309657619713</c:v>
                        </c:pt>
                        <c:pt idx="1558">
                          <c:v>-2157.4077138249631</c:v>
                        </c:pt>
                        <c:pt idx="1560">
                          <c:v>-1719.3437172414851</c:v>
                        </c:pt>
                        <c:pt idx="1566">
                          <c:v>110.24581232991659</c:v>
                        </c:pt>
                        <c:pt idx="1568">
                          <c:v>1904.3483301491087</c:v>
                        </c:pt>
                        <c:pt idx="1571">
                          <c:v>-379.81969657452646</c:v>
                        </c:pt>
                        <c:pt idx="1573">
                          <c:v>39.000598702565185</c:v>
                        </c:pt>
                        <c:pt idx="1576">
                          <c:v>778.03031176203876</c:v>
                        </c:pt>
                        <c:pt idx="1578">
                          <c:v>1421.8949468851315</c:v>
                        </c:pt>
                        <c:pt idx="1580">
                          <c:v>-129.55001768809598</c:v>
                        </c:pt>
                        <c:pt idx="1582">
                          <c:v>-2677.2455958062055</c:v>
                        </c:pt>
                        <c:pt idx="1584">
                          <c:v>-1005.068981767412</c:v>
                        </c:pt>
                        <c:pt idx="1590">
                          <c:v>2493.6545337759835</c:v>
                        </c:pt>
                        <c:pt idx="1592">
                          <c:v>1430.4011260917578</c:v>
                        </c:pt>
                        <c:pt idx="1595">
                          <c:v>-216.4871928518769</c:v>
                        </c:pt>
                        <c:pt idx="1597">
                          <c:v>-204.69553839577929</c:v>
                        </c:pt>
                        <c:pt idx="1600">
                          <c:v>567.00349834122972</c:v>
                        </c:pt>
                        <c:pt idx="1602">
                          <c:v>1183.2915266364289</c:v>
                        </c:pt>
                        <c:pt idx="1604">
                          <c:v>-592.80749285424099</c:v>
                        </c:pt>
                        <c:pt idx="1606">
                          <c:v>-3026.5123664089115</c:v>
                        </c:pt>
                        <c:pt idx="1608">
                          <c:v>-1174.8771877903255</c:v>
                        </c:pt>
                        <c:pt idx="1614">
                          <c:v>2551.2832191257967</c:v>
                        </c:pt>
                        <c:pt idx="1616">
                          <c:v>908.82555768951715</c:v>
                        </c:pt>
                        <c:pt idx="1619">
                          <c:v>759.49962941572448</c:v>
                        </c:pt>
                        <c:pt idx="1621">
                          <c:v>-836.73543693262764</c:v>
                        </c:pt>
                        <c:pt idx="1624">
                          <c:v>-647.98124259649921</c:v>
                        </c:pt>
                        <c:pt idx="1626">
                          <c:v>2708.2074209006096</c:v>
                        </c:pt>
                        <c:pt idx="1628">
                          <c:v>-1661.4269102767503</c:v>
                        </c:pt>
                        <c:pt idx="1630">
                          <c:v>-2625.9370639237532</c:v>
                        </c:pt>
                        <c:pt idx="1632">
                          <c:v>-643.44284647241147</c:v>
                        </c:pt>
                        <c:pt idx="1638">
                          <c:v>1864.0251025061661</c:v>
                        </c:pt>
                        <c:pt idx="1640">
                          <c:v>830.07170850374314</c:v>
                        </c:pt>
                        <c:pt idx="1643">
                          <c:v>328.1049185188931</c:v>
                        </c:pt>
                        <c:pt idx="1645">
                          <c:v>-717.76697329308445</c:v>
                        </c:pt>
                        <c:pt idx="1648">
                          <c:v>452.46060855190444</c:v>
                        </c:pt>
                        <c:pt idx="1650">
                          <c:v>2338.8081565041357</c:v>
                        </c:pt>
                        <c:pt idx="1652">
                          <c:v>-1502.2011187164644</c:v>
                        </c:pt>
                        <c:pt idx="1654">
                          <c:v>-2206.3496508827011</c:v>
                        </c:pt>
                        <c:pt idx="1656">
                          <c:v>-1399.3326975830714</c:v>
                        </c:pt>
                        <c:pt idx="1662">
                          <c:v>2481.2058900209231</c:v>
                        </c:pt>
                        <c:pt idx="1664">
                          <c:v>1268.9410884046119</c:v>
                        </c:pt>
                        <c:pt idx="1667">
                          <c:v>-447.34874512368697</c:v>
                        </c:pt>
                        <c:pt idx="1669">
                          <c:v>-1460.9768559944387</c:v>
                        </c:pt>
                        <c:pt idx="1672">
                          <c:v>512.20952129515354</c:v>
                        </c:pt>
                        <c:pt idx="1674">
                          <c:v>2245.3732894624372</c:v>
                        </c:pt>
                        <c:pt idx="1676">
                          <c:v>-152.90866151610317</c:v>
                        </c:pt>
                        <c:pt idx="1678">
                          <c:v>-2729.4749663826842</c:v>
                        </c:pt>
                        <c:pt idx="1680">
                          <c:v>-2086.4122586741832</c:v>
                        </c:pt>
                        <c:pt idx="1686">
                          <c:v>1943.0658055863096</c:v>
                        </c:pt>
                        <c:pt idx="1688">
                          <c:v>777.30096944597972</c:v>
                        </c:pt>
                        <c:pt idx="1691">
                          <c:v>703.49993403315602</c:v>
                        </c:pt>
                        <c:pt idx="1693">
                          <c:v>-1263.9905808735712</c:v>
                        </c:pt>
                        <c:pt idx="1696">
                          <c:v>955.73102656733317</c:v>
                        </c:pt>
                        <c:pt idx="1698">
                          <c:v>1653.3491543160162</c:v>
                        </c:pt>
                        <c:pt idx="1700">
                          <c:v>-1564.7992031753238</c:v>
                        </c:pt>
                        <c:pt idx="1702">
                          <c:v>-1747.374815388026</c:v>
                        </c:pt>
                        <c:pt idx="1704">
                          <c:v>-1428.4887816409755</c:v>
                        </c:pt>
                        <c:pt idx="1710">
                          <c:v>920.75160874999347</c:v>
                        </c:pt>
                        <c:pt idx="1712">
                          <c:v>889.37998677221913</c:v>
                        </c:pt>
                        <c:pt idx="1715">
                          <c:v>-136.91873148987725</c:v>
                        </c:pt>
                        <c:pt idx="1717">
                          <c:v>-251.20062656505252</c:v>
                        </c:pt>
                        <c:pt idx="1720">
                          <c:v>542.52787834046103</c:v>
                        </c:pt>
                        <c:pt idx="1722">
                          <c:v>1727.3751561556928</c:v>
                        </c:pt>
                        <c:pt idx="1724">
                          <c:v>-784.42346557568817</c:v>
                        </c:pt>
                        <c:pt idx="1726">
                          <c:v>-1562.5451815194101</c:v>
                        </c:pt>
                        <c:pt idx="1728">
                          <c:v>-1962.6603057552256</c:v>
                        </c:pt>
                        <c:pt idx="1734">
                          <c:v>221.60367031787973</c:v>
                        </c:pt>
                        <c:pt idx="1736">
                          <c:v>981.57276189605545</c:v>
                        </c:pt>
                        <c:pt idx="1739">
                          <c:v>509.80120095618076</c:v>
                        </c:pt>
                        <c:pt idx="1741">
                          <c:v>-519.74369436409688</c:v>
                        </c:pt>
                        <c:pt idx="1744">
                          <c:v>103.59641757144345</c:v>
                        </c:pt>
                        <c:pt idx="1746">
                          <c:v>2703.3542024960625</c:v>
                        </c:pt>
                        <c:pt idx="1748">
                          <c:v>-888.26847306363561</c:v>
                        </c:pt>
                        <c:pt idx="1750">
                          <c:v>-2111.6452929088664</c:v>
                        </c:pt>
                        <c:pt idx="1752">
                          <c:v>-996.26060237694401</c:v>
                        </c:pt>
                        <c:pt idx="1758">
                          <c:v>2151.7260022167902</c:v>
                        </c:pt>
                        <c:pt idx="1760">
                          <c:v>860.12565607224315</c:v>
                        </c:pt>
                        <c:pt idx="1763">
                          <c:v>947.82952425375697</c:v>
                        </c:pt>
                        <c:pt idx="1765">
                          <c:v>-1387.8844458088861</c:v>
                        </c:pt>
                        <c:pt idx="1768">
                          <c:v>102.83014941334477</c:v>
                        </c:pt>
                        <c:pt idx="1770">
                          <c:v>2079.863578935121</c:v>
                        </c:pt>
                        <c:pt idx="1772">
                          <c:v>-626.33605916544548</c:v>
                        </c:pt>
                        <c:pt idx="1774">
                          <c:v>-1848.2895401628921</c:v>
                        </c:pt>
                        <c:pt idx="1776">
                          <c:v>-2005.1842483235869</c:v>
                        </c:pt>
                        <c:pt idx="1782">
                          <c:v>1482.7404726148834</c:v>
                        </c:pt>
                        <c:pt idx="1784">
                          <c:v>1012.2593092708812</c:v>
                        </c:pt>
                        <c:pt idx="1787">
                          <c:v>306.92445408031926</c:v>
                        </c:pt>
                        <c:pt idx="1789">
                          <c:v>-518.61078797176742</c:v>
                        </c:pt>
                        <c:pt idx="1792">
                          <c:v>-281.8739538670452</c:v>
                        </c:pt>
                        <c:pt idx="1794">
                          <c:v>2467.6334431098694</c:v>
                        </c:pt>
                        <c:pt idx="1796">
                          <c:v>-1601.6867543820554</c:v>
                        </c:pt>
                        <c:pt idx="1798">
                          <c:v>-1470.2686585276606</c:v>
                        </c:pt>
                        <c:pt idx="1800">
                          <c:v>-1498.1601702223979</c:v>
                        </c:pt>
                        <c:pt idx="1806">
                          <c:v>2279.2498262760619</c:v>
                        </c:pt>
                        <c:pt idx="1808">
                          <c:v>763.58047773173894</c:v>
                        </c:pt>
                        <c:pt idx="1811">
                          <c:v>-83.596019698503369</c:v>
                        </c:pt>
                        <c:pt idx="1813">
                          <c:v>-385.60646098628422</c:v>
                        </c:pt>
                        <c:pt idx="1816">
                          <c:v>331.57266431455719</c:v>
                        </c:pt>
                        <c:pt idx="1818">
                          <c:v>2321.623021410338</c:v>
                        </c:pt>
                        <c:pt idx="1820">
                          <c:v>-1926.3694890066945</c:v>
                        </c:pt>
                        <c:pt idx="1822">
                          <c:v>-1584.8202716395172</c:v>
                        </c:pt>
                        <c:pt idx="1824">
                          <c:v>-1845.2706723760421</c:v>
                        </c:pt>
                        <c:pt idx="1830">
                          <c:v>1957.0436373093398</c:v>
                        </c:pt>
                        <c:pt idx="1832">
                          <c:v>1327.0540906231072</c:v>
                        </c:pt>
                        <c:pt idx="1835">
                          <c:v>73.10406074364073</c:v>
                        </c:pt>
                        <c:pt idx="1837">
                          <c:v>-235.65241128703929</c:v>
                        </c:pt>
                        <c:pt idx="1840">
                          <c:v>1171.8788072037569</c:v>
                        </c:pt>
                        <c:pt idx="1842">
                          <c:v>214.05164525777582</c:v>
                        </c:pt>
                        <c:pt idx="1844">
                          <c:v>-1162.1809239412687</c:v>
                        </c:pt>
                        <c:pt idx="1846">
                          <c:v>-2346.5352122351433</c:v>
                        </c:pt>
                        <c:pt idx="1848">
                          <c:v>-1086.7964339570553</c:v>
                        </c:pt>
                        <c:pt idx="1854">
                          <c:v>2549.8512463279494</c:v>
                        </c:pt>
                        <c:pt idx="1856">
                          <c:v>627.38798250025502</c:v>
                        </c:pt>
                        <c:pt idx="1859">
                          <c:v>117.90609288232008</c:v>
                        </c:pt>
                        <c:pt idx="1861">
                          <c:v>-171.21195123794678</c:v>
                        </c:pt>
                        <c:pt idx="1864">
                          <c:v>1045.4122080836351</c:v>
                        </c:pt>
                        <c:pt idx="1866">
                          <c:v>1331.5935347300765</c:v>
                        </c:pt>
                        <c:pt idx="1868">
                          <c:v>-1912.2378223165288</c:v>
                        </c:pt>
                        <c:pt idx="1870">
                          <c:v>-2558.3670241976142</c:v>
                        </c:pt>
                        <c:pt idx="1872">
                          <c:v>-882.79548187192449</c:v>
                        </c:pt>
                        <c:pt idx="1878">
                          <c:v>574.09076724689839</c:v>
                        </c:pt>
                        <c:pt idx="1880">
                          <c:v>2160.0560306246407</c:v>
                        </c:pt>
                        <c:pt idx="1883">
                          <c:v>1154.6283828844389</c:v>
                        </c:pt>
                        <c:pt idx="1885">
                          <c:v>-57.842936214088695</c:v>
                        </c:pt>
                        <c:pt idx="1888">
                          <c:v>795.9677912719053</c:v>
                        </c:pt>
                        <c:pt idx="1890">
                          <c:v>-159.31432135963405</c:v>
                        </c:pt>
                        <c:pt idx="1892">
                          <c:v>-1106.9016883046497</c:v>
                        </c:pt>
                        <c:pt idx="1894">
                          <c:v>-1013.8814731607927</c:v>
                        </c:pt>
                        <c:pt idx="1896">
                          <c:v>-2329.9164789794904</c:v>
                        </c:pt>
                        <c:pt idx="1902">
                          <c:v>1173.8320362027644</c:v>
                        </c:pt>
                        <c:pt idx="1904">
                          <c:v>1504.2308204750443</c:v>
                        </c:pt>
                        <c:pt idx="1907">
                          <c:v>87.927881984207488</c:v>
                        </c:pt>
                        <c:pt idx="1909">
                          <c:v>-322.16835849068229</c:v>
                        </c:pt>
                        <c:pt idx="1912">
                          <c:v>203.58753722188703</c:v>
                        </c:pt>
                        <c:pt idx="1914">
                          <c:v>2308.7176178787959</c:v>
                        </c:pt>
                        <c:pt idx="1916">
                          <c:v>-337.08037827168664</c:v>
                        </c:pt>
                        <c:pt idx="1918">
                          <c:v>-2986.0145893984263</c:v>
                        </c:pt>
                        <c:pt idx="1920">
                          <c:v>-726.5593852033544</c:v>
                        </c:pt>
                        <c:pt idx="1926">
                          <c:v>2756.6142420295491</c:v>
                        </c:pt>
                        <c:pt idx="1928">
                          <c:v>1314.3035519488003</c:v>
                        </c:pt>
                        <c:pt idx="1931">
                          <c:v>-337.73900145637162</c:v>
                        </c:pt>
                        <c:pt idx="1933">
                          <c:v>204.044604105904</c:v>
                        </c:pt>
                        <c:pt idx="1936">
                          <c:v>90.80139865775709</c:v>
                        </c:pt>
                        <c:pt idx="1938">
                          <c:v>1363.9710243975787</c:v>
                        </c:pt>
                        <c:pt idx="1940">
                          <c:v>-1264.1961221133679</c:v>
                        </c:pt>
                        <c:pt idx="1942">
                          <c:v>-2118.4979887119989</c:v>
                        </c:pt>
                        <c:pt idx="1944">
                          <c:v>-1675.8981475294786</c:v>
                        </c:pt>
                        <c:pt idx="1950">
                          <c:v>2328.2497292243861</c:v>
                        </c:pt>
                        <c:pt idx="1952">
                          <c:v>843.33190990144431</c:v>
                        </c:pt>
                        <c:pt idx="1955">
                          <c:v>-433.97517072401752</c:v>
                        </c:pt>
                        <c:pt idx="1957">
                          <c:v>198.35066166317483</c:v>
                        </c:pt>
                        <c:pt idx="1960">
                          <c:v>1366.4691214729428</c:v>
                        </c:pt>
                        <c:pt idx="1962">
                          <c:v>137.09480323065509</c:v>
                        </c:pt>
                        <c:pt idx="1964">
                          <c:v>-476.98026861745166</c:v>
                        </c:pt>
                        <c:pt idx="1966">
                          <c:v>-2167.6010789952488</c:v>
                        </c:pt>
                        <c:pt idx="1968">
                          <c:v>-2072.4435357982493</c:v>
                        </c:pt>
                        <c:pt idx="1974">
                          <c:v>2626.6287836145293</c:v>
                        </c:pt>
                        <c:pt idx="1976">
                          <c:v>1009.1662839532801</c:v>
                        </c:pt>
                        <c:pt idx="1979">
                          <c:v>-328.20109988057811</c:v>
                        </c:pt>
                        <c:pt idx="1981">
                          <c:v>248.69453295275162</c:v>
                        </c:pt>
                        <c:pt idx="1984">
                          <c:v>56.436564184521558</c:v>
                        </c:pt>
                        <c:pt idx="1986">
                          <c:v>1724.6311524162265</c:v>
                        </c:pt>
                        <c:pt idx="1988">
                          <c:v>-1440.8984229547568</c:v>
                        </c:pt>
                        <c:pt idx="1990">
                          <c:v>-1722.6393473013668</c:v>
                        </c:pt>
                        <c:pt idx="1992">
                          <c:v>-1970.4885047183652</c:v>
                        </c:pt>
                        <c:pt idx="1998">
                          <c:v>2905.4049300550996</c:v>
                        </c:pt>
                        <c:pt idx="2000">
                          <c:v>1504.6563024344832</c:v>
                        </c:pt>
                        <c:pt idx="2003">
                          <c:v>842.98291670393155</c:v>
                        </c:pt>
                        <c:pt idx="2005">
                          <c:v>-1359.5723077908769</c:v>
                        </c:pt>
                        <c:pt idx="2008">
                          <c:v>981.7908078633991</c:v>
                        </c:pt>
                        <c:pt idx="2010">
                          <c:v>1151.5287236585609</c:v>
                        </c:pt>
                        <c:pt idx="2012">
                          <c:v>-1623.7814256407328</c:v>
                        </c:pt>
                        <c:pt idx="2014">
                          <c:v>-1868.3260139081831</c:v>
                        </c:pt>
                        <c:pt idx="2016">
                          <c:v>-2148.084046450509</c:v>
                        </c:pt>
                        <c:pt idx="2022">
                          <c:v>2867.831098024828</c:v>
                        </c:pt>
                        <c:pt idx="2024">
                          <c:v>1443.5915122180813</c:v>
                        </c:pt>
                        <c:pt idx="2027">
                          <c:v>488.25569965858813</c:v>
                        </c:pt>
                        <c:pt idx="2029">
                          <c:v>171.57289399375804</c:v>
                        </c:pt>
                        <c:pt idx="2032">
                          <c:v>281.94202461622626</c:v>
                        </c:pt>
                        <c:pt idx="2034">
                          <c:v>1144.9420226043439</c:v>
                        </c:pt>
                        <c:pt idx="2036">
                          <c:v>-2002.7082211195411</c:v>
                        </c:pt>
                        <c:pt idx="2038">
                          <c:v>-2188.5233044871238</c:v>
                        </c:pt>
                        <c:pt idx="2040">
                          <c:v>-1452.4474288977908</c:v>
                        </c:pt>
                        <c:pt idx="2046">
                          <c:v>854.34025311904043</c:v>
                        </c:pt>
                        <c:pt idx="2048">
                          <c:v>1710.3494977913833</c:v>
                        </c:pt>
                        <c:pt idx="2051">
                          <c:v>1123.9168774031859</c:v>
                        </c:pt>
                        <c:pt idx="2053">
                          <c:v>-369.73890887715606</c:v>
                        </c:pt>
                        <c:pt idx="2056">
                          <c:v>-142.46378079874557</c:v>
                        </c:pt>
                        <c:pt idx="2058">
                          <c:v>2067.1392923262829</c:v>
                        </c:pt>
                        <c:pt idx="2060">
                          <c:v>-1715.5156950598284</c:v>
                        </c:pt>
                        <c:pt idx="2062">
                          <c:v>-1086.3153682004668</c:v>
                        </c:pt>
                        <c:pt idx="2064">
                          <c:v>-2204.4564355467046</c:v>
                        </c:pt>
                        <c:pt idx="2070">
                          <c:v>861.22168133749801</c:v>
                        </c:pt>
                        <c:pt idx="2072">
                          <c:v>1299.107541243131</c:v>
                        </c:pt>
                        <c:pt idx="2075">
                          <c:v>-709.38599896431697</c:v>
                        </c:pt>
                        <c:pt idx="2077">
                          <c:v>308.22655890519673</c:v>
                        </c:pt>
                        <c:pt idx="2080">
                          <c:v>1809.1836630854341</c:v>
                        </c:pt>
                        <c:pt idx="2082">
                          <c:v>879.60333286645982</c:v>
                        </c:pt>
                        <c:pt idx="2084">
                          <c:v>-2191.427974940776</c:v>
                        </c:pt>
                        <c:pt idx="2086">
                          <c:v>-1108.3445707543069</c:v>
                        </c:pt>
                        <c:pt idx="2088">
                          <c:v>-1305.295336096231</c:v>
                        </c:pt>
                        <c:pt idx="2094">
                          <c:v>2829.066690394513</c:v>
                        </c:pt>
                        <c:pt idx="2096">
                          <c:v>1478.6546065851544</c:v>
                        </c:pt>
                        <c:pt idx="2099">
                          <c:v>85.643121841840184</c:v>
                        </c:pt>
                        <c:pt idx="2101">
                          <c:v>-432.09715835660245</c:v>
                        </c:pt>
                        <c:pt idx="2104">
                          <c:v>2149.1335953718299</c:v>
                        </c:pt>
                        <c:pt idx="2106">
                          <c:v>-885.03729563395609</c:v>
                        </c:pt>
                        <c:pt idx="2108">
                          <c:v>-1986.9453591308302</c:v>
                        </c:pt>
                        <c:pt idx="2110">
                          <c:v>-1035.1393508618276</c:v>
                        </c:pt>
                        <c:pt idx="2112">
                          <c:v>-2014.6236681577611</c:v>
                        </c:pt>
                        <c:pt idx="2118">
                          <c:v>2779.0102458388428</c:v>
                        </c:pt>
                        <c:pt idx="2120">
                          <c:v>1023.6351544657955</c:v>
                        </c:pt>
                        <c:pt idx="2123">
                          <c:v>-297.31331638986376</c:v>
                        </c:pt>
                        <c:pt idx="2125">
                          <c:v>174.87807899239124</c:v>
                        </c:pt>
                        <c:pt idx="2128">
                          <c:v>2176.9992647015315</c:v>
                        </c:pt>
                        <c:pt idx="2130">
                          <c:v>-873.04430055656849</c:v>
                        </c:pt>
                        <c:pt idx="2132">
                          <c:v>-1274.6066712585271</c:v>
                        </c:pt>
                        <c:pt idx="2134">
                          <c:v>-2697.0877590544223</c:v>
                        </c:pt>
                        <c:pt idx="2136">
                          <c:v>-991.78422098471856</c:v>
                        </c:pt>
                        <c:pt idx="2142">
                          <c:v>2020.9698190372474</c:v>
                        </c:pt>
                        <c:pt idx="2144">
                          <c:v>1380.0569182681975</c:v>
                        </c:pt>
                        <c:pt idx="2147">
                          <c:v>556.2889057912289</c:v>
                        </c:pt>
                        <c:pt idx="2149">
                          <c:v>-702.9449990510002</c:v>
                        </c:pt>
                        <c:pt idx="2152">
                          <c:v>2198.1511998993992</c:v>
                        </c:pt>
                        <c:pt idx="2154">
                          <c:v>-292.37348123740594</c:v>
                        </c:pt>
                        <c:pt idx="2156">
                          <c:v>-1915.1513508472744</c:v>
                        </c:pt>
                        <c:pt idx="2158">
                          <c:v>-1657.8980313441352</c:v>
                        </c:pt>
                        <c:pt idx="2160">
                          <c:v>-1531.1906133516713</c:v>
                        </c:pt>
                        <c:pt idx="2166">
                          <c:v>2637.1364918143699</c:v>
                        </c:pt>
                        <c:pt idx="2168">
                          <c:v>902.19200958011425</c:v>
                        </c:pt>
                        <c:pt idx="2171">
                          <c:v>509.78631139420395</c:v>
                        </c:pt>
                        <c:pt idx="2173">
                          <c:v>-588.65276031404937</c:v>
                        </c:pt>
                        <c:pt idx="2176">
                          <c:v>863.52642336816643</c:v>
                        </c:pt>
                        <c:pt idx="2178">
                          <c:v>243.7255623894489</c:v>
                        </c:pt>
                        <c:pt idx="2180">
                          <c:v>-1626.8573438861022</c:v>
                        </c:pt>
                        <c:pt idx="2182">
                          <c:v>-1726.2090801726445</c:v>
                        </c:pt>
                        <c:pt idx="2184">
                          <c:v>-1121.001071522649</c:v>
                        </c:pt>
                        <c:pt idx="2190">
                          <c:v>1132.3074750993146</c:v>
                        </c:pt>
                        <c:pt idx="2192">
                          <c:v>2097.381068538376</c:v>
                        </c:pt>
                        <c:pt idx="2195">
                          <c:v>-614.70432835909378</c:v>
                        </c:pt>
                        <c:pt idx="2197">
                          <c:v>-29.356607760335464</c:v>
                        </c:pt>
                        <c:pt idx="2200">
                          <c:v>2371.4789132401529</c:v>
                        </c:pt>
                        <c:pt idx="2202">
                          <c:v>-586.15906502708822</c:v>
                        </c:pt>
                        <c:pt idx="2204">
                          <c:v>-1968.3961394211001</c:v>
                        </c:pt>
                        <c:pt idx="2206">
                          <c:v>-1109.7979836154373</c:v>
                        </c:pt>
                        <c:pt idx="2208">
                          <c:v>-2503.0663594386897</c:v>
                        </c:pt>
                        <c:pt idx="2214">
                          <c:v>1195.151611599329</c:v>
                        </c:pt>
                        <c:pt idx="2216">
                          <c:v>1663.3116681945066</c:v>
                        </c:pt>
                        <c:pt idx="2219">
                          <c:v>490.31274892605506</c:v>
                        </c:pt>
                        <c:pt idx="2221">
                          <c:v>1033.606576129172</c:v>
                        </c:pt>
                        <c:pt idx="2224">
                          <c:v>347.94841603674649</c:v>
                        </c:pt>
                        <c:pt idx="2226">
                          <c:v>-570.05291329145257</c:v>
                        </c:pt>
                        <c:pt idx="2228">
                          <c:v>-567.35417012617108</c:v>
                        </c:pt>
                        <c:pt idx="2230">
                          <c:v>-2426.1007516281461</c:v>
                        </c:pt>
                        <c:pt idx="2232">
                          <c:v>-1193.3770197924787</c:v>
                        </c:pt>
                        <c:pt idx="2238">
                          <c:v>892.55240962182143</c:v>
                        </c:pt>
                        <c:pt idx="2240">
                          <c:v>1473.2477475031119</c:v>
                        </c:pt>
                        <c:pt idx="2243">
                          <c:v>300.05658825045612</c:v>
                        </c:pt>
                        <c:pt idx="2245">
                          <c:v>357.0899220437459</c:v>
                        </c:pt>
                        <c:pt idx="2248">
                          <c:v>1761.280971807897</c:v>
                        </c:pt>
                        <c:pt idx="2250">
                          <c:v>42.832420220751374</c:v>
                        </c:pt>
                        <c:pt idx="2252">
                          <c:v>-1228.8914158294938</c:v>
                        </c:pt>
                        <c:pt idx="2254">
                          <c:v>-2504.3730890372135</c:v>
                        </c:pt>
                        <c:pt idx="2256">
                          <c:v>-222.31195236937492</c:v>
                        </c:pt>
                        <c:pt idx="2262">
                          <c:v>2081.8640673167865</c:v>
                        </c:pt>
                        <c:pt idx="2264">
                          <c:v>2223.8243564056866</c:v>
                        </c:pt>
                        <c:pt idx="2267">
                          <c:v>-543.27884129321683</c:v>
                        </c:pt>
                        <c:pt idx="2269">
                          <c:v>101.98618414598968</c:v>
                        </c:pt>
                        <c:pt idx="2272">
                          <c:v>1839.6348471657511</c:v>
                        </c:pt>
                        <c:pt idx="2274">
                          <c:v>-1712.1316785197923</c:v>
                        </c:pt>
                        <c:pt idx="2276">
                          <c:v>-381.24672834247758</c:v>
                        </c:pt>
                        <c:pt idx="2278">
                          <c:v>-2720.5128312097222</c:v>
                        </c:pt>
                        <c:pt idx="2280">
                          <c:v>-349.98546819524563</c:v>
                        </c:pt>
                        <c:pt idx="2286">
                          <c:v>2091.8545644315709</c:v>
                        </c:pt>
                        <c:pt idx="2288">
                          <c:v>406.62047554027231</c:v>
                        </c:pt>
                        <c:pt idx="2291">
                          <c:v>-466.81169877998764</c:v>
                        </c:pt>
                        <c:pt idx="2293">
                          <c:v>915.78070209674479</c:v>
                        </c:pt>
                        <c:pt idx="2296">
                          <c:v>2140.4541338794661</c:v>
                        </c:pt>
                        <c:pt idx="2298">
                          <c:v>-588.03488736822328</c:v>
                        </c:pt>
                        <c:pt idx="2300">
                          <c:v>-1101.4571065532728</c:v>
                        </c:pt>
                        <c:pt idx="2302">
                          <c:v>-3260.9312661498043</c:v>
                        </c:pt>
                        <c:pt idx="2304">
                          <c:v>-244.07108649460861</c:v>
                        </c:pt>
                        <c:pt idx="2310">
                          <c:v>1830.5272867608728</c:v>
                        </c:pt>
                        <c:pt idx="2312">
                          <c:v>1148.0760520433396</c:v>
                        </c:pt>
                        <c:pt idx="2315">
                          <c:v>-600.23376098169683</c:v>
                        </c:pt>
                        <c:pt idx="2317">
                          <c:v>52.03458815320846</c:v>
                        </c:pt>
                        <c:pt idx="2320">
                          <c:v>2005.5558289019573</c:v>
                        </c:pt>
                        <c:pt idx="2322">
                          <c:v>283.75398962891632</c:v>
                        </c:pt>
                        <c:pt idx="2324">
                          <c:v>-1763.2555135874936</c:v>
                        </c:pt>
                        <c:pt idx="2326">
                          <c:v>-1729.7694334073894</c:v>
                        </c:pt>
                        <c:pt idx="2328">
                          <c:v>-1477.6305891932752</c:v>
                        </c:pt>
                        <c:pt idx="2334">
                          <c:v>2028.7352041461745</c:v>
                        </c:pt>
                        <c:pt idx="2336">
                          <c:v>1012.1131218209302</c:v>
                        </c:pt>
                        <c:pt idx="2339">
                          <c:v>-1107.7578188504958</c:v>
                        </c:pt>
                        <c:pt idx="2341">
                          <c:v>1184.5753669853293</c:v>
                        </c:pt>
                        <c:pt idx="2344">
                          <c:v>1057.1648420872916</c:v>
                        </c:pt>
                        <c:pt idx="2346">
                          <c:v>-631.48810299298202</c:v>
                        </c:pt>
                        <c:pt idx="2348">
                          <c:v>-23.047195656876283</c:v>
                        </c:pt>
                        <c:pt idx="2350">
                          <c:v>-2815.8185167851261</c:v>
                        </c:pt>
                        <c:pt idx="2352">
                          <c:v>-739.7683338573006</c:v>
                        </c:pt>
                        <c:pt idx="2358">
                          <c:v>1732.4275993689698</c:v>
                        </c:pt>
                        <c:pt idx="2360">
                          <c:v>916.90114623565751</c:v>
                        </c:pt>
                        <c:pt idx="2363">
                          <c:v>597.078045397182</c:v>
                        </c:pt>
                        <c:pt idx="2365">
                          <c:v>-687.6273671865456</c:v>
                        </c:pt>
                        <c:pt idx="2368">
                          <c:v>2705.1483626852387</c:v>
                        </c:pt>
                        <c:pt idx="2370">
                          <c:v>-902.47371172370185</c:v>
                        </c:pt>
                        <c:pt idx="2372">
                          <c:v>-1752.4274009658038</c:v>
                        </c:pt>
                        <c:pt idx="2374">
                          <c:v>-2111.0458718942537</c:v>
                        </c:pt>
                        <c:pt idx="2376">
                          <c:v>-1251.3256021329507</c:v>
                        </c:pt>
                        <c:pt idx="2382">
                          <c:v>735.26208607074659</c:v>
                        </c:pt>
                        <c:pt idx="2384">
                          <c:v>397.60464597001192</c:v>
                        </c:pt>
                        <c:pt idx="2387">
                          <c:v>416.53647765104688</c:v>
                        </c:pt>
                        <c:pt idx="2389">
                          <c:v>524.64912879433541</c:v>
                        </c:pt>
                        <c:pt idx="2392">
                          <c:v>2215.2937853592448</c:v>
                        </c:pt>
                        <c:pt idx="2394">
                          <c:v>-1144.3279230160151</c:v>
                        </c:pt>
                        <c:pt idx="2396">
                          <c:v>-516.06599292910323</c:v>
                        </c:pt>
                        <c:pt idx="2398">
                          <c:v>-1790.1059068046598</c:v>
                        </c:pt>
                        <c:pt idx="2400">
                          <c:v>-1377.4374484901909</c:v>
                        </c:pt>
                        <c:pt idx="2406">
                          <c:v>1097.0323269027413</c:v>
                        </c:pt>
                        <c:pt idx="2408">
                          <c:v>147.15997385302035</c:v>
                        </c:pt>
                        <c:pt idx="2411">
                          <c:v>998.81762602573508</c:v>
                        </c:pt>
                        <c:pt idx="2413">
                          <c:v>-233.34134872229333</c:v>
                        </c:pt>
                        <c:pt idx="2416">
                          <c:v>2794.7409085427935</c:v>
                        </c:pt>
                        <c:pt idx="2418">
                          <c:v>-452.86947848109412</c:v>
                        </c:pt>
                        <c:pt idx="2420">
                          <c:v>-520.68904825421851</c:v>
                        </c:pt>
                        <c:pt idx="2422">
                          <c:v>-2552.6827130872625</c:v>
                        </c:pt>
                        <c:pt idx="2424">
                          <c:v>-1096.8015348865883</c:v>
                        </c:pt>
                        <c:pt idx="2430">
                          <c:v>2233.371410249998</c:v>
                        </c:pt>
                        <c:pt idx="2432">
                          <c:v>1191.5983139570926</c:v>
                        </c:pt>
                        <c:pt idx="2435">
                          <c:v>1004.1198524500251</c:v>
                        </c:pt>
                        <c:pt idx="2437">
                          <c:v>-1245.6647524929831</c:v>
                        </c:pt>
                        <c:pt idx="2440">
                          <c:v>2592.4503049567502</c:v>
                        </c:pt>
                        <c:pt idx="2442">
                          <c:v>-837.41200474625657</c:v>
                        </c:pt>
                        <c:pt idx="2444">
                          <c:v>-960.80361101889503</c:v>
                        </c:pt>
                        <c:pt idx="2446">
                          <c:v>-2449.7562404012715</c:v>
                        </c:pt>
                        <c:pt idx="2448">
                          <c:v>-1466.6466970091569</c:v>
                        </c:pt>
                        <c:pt idx="2454">
                          <c:v>2491.9428705889513</c:v>
                        </c:pt>
                        <c:pt idx="2456">
                          <c:v>1635.0074380298574</c:v>
                        </c:pt>
                        <c:pt idx="2459">
                          <c:v>-457.34598192976046</c:v>
                        </c:pt>
                        <c:pt idx="2461">
                          <c:v>818.2757869896559</c:v>
                        </c:pt>
                        <c:pt idx="2464">
                          <c:v>1449.3670615399606</c:v>
                        </c:pt>
                        <c:pt idx="2466">
                          <c:v>-445.11800630524522</c:v>
                        </c:pt>
                        <c:pt idx="2468">
                          <c:v>-841.72223050248067</c:v>
                        </c:pt>
                        <c:pt idx="2470">
                          <c:v>-2965.6123903716725</c:v>
                        </c:pt>
                        <c:pt idx="2472">
                          <c:v>-1364.1299700437921</c:v>
                        </c:pt>
                        <c:pt idx="2478">
                          <c:v>1853.1680569666823</c:v>
                        </c:pt>
                        <c:pt idx="2480">
                          <c:v>2218.2566894253287</c:v>
                        </c:pt>
                        <c:pt idx="2483">
                          <c:v>538.23082030795558</c:v>
                        </c:pt>
                        <c:pt idx="2485">
                          <c:v>-270.04849482782811</c:v>
                        </c:pt>
                        <c:pt idx="2488">
                          <c:v>1709.4242204822331</c:v>
                        </c:pt>
                        <c:pt idx="2490">
                          <c:v>-1583.1256896864907</c:v>
                        </c:pt>
                        <c:pt idx="2492">
                          <c:v>-910.45213769405746</c:v>
                        </c:pt>
                        <c:pt idx="2494">
                          <c:v>-2329.0713825630919</c:v>
                        </c:pt>
                        <c:pt idx="2496">
                          <c:v>-1267.1206255216748</c:v>
                        </c:pt>
                        <c:pt idx="2502">
                          <c:v>2799.97069268618</c:v>
                        </c:pt>
                        <c:pt idx="2504">
                          <c:v>1224.9139181666105</c:v>
                        </c:pt>
                        <c:pt idx="2507">
                          <c:v>782.13534943968989</c:v>
                        </c:pt>
                        <c:pt idx="2509">
                          <c:v>-684.27686650325995</c:v>
                        </c:pt>
                        <c:pt idx="2512">
                          <c:v>1439.8413088349589</c:v>
                        </c:pt>
                        <c:pt idx="2514">
                          <c:v>273.99716014642036</c:v>
                        </c:pt>
                        <c:pt idx="2516">
                          <c:v>-2383.6427893383152</c:v>
                        </c:pt>
                        <c:pt idx="2518">
                          <c:v>-1001.9822930455775</c:v>
                        </c:pt>
                        <c:pt idx="2520">
                          <c:v>-1792.0349181479542</c:v>
                        </c:pt>
                        <c:pt idx="2526">
                          <c:v>1634.612748298674</c:v>
                        </c:pt>
                        <c:pt idx="2528">
                          <c:v>1471.2638988066465</c:v>
                        </c:pt>
                        <c:pt idx="2531">
                          <c:v>324.34697877844519</c:v>
                        </c:pt>
                        <c:pt idx="2533">
                          <c:v>-53.789209913400555</c:v>
                        </c:pt>
                        <c:pt idx="2536">
                          <c:v>1939.2050280172007</c:v>
                        </c:pt>
                        <c:pt idx="2538">
                          <c:v>-682.49102646151368</c:v>
                        </c:pt>
                        <c:pt idx="2540">
                          <c:v>-1825.8871181829127</c:v>
                        </c:pt>
                        <c:pt idx="2542">
                          <c:v>-1398.3210572503085</c:v>
                        </c:pt>
                        <c:pt idx="2544">
                          <c:v>-1678.1046973927296</c:v>
                        </c:pt>
                        <c:pt idx="2550">
                          <c:v>601.81292224382196</c:v>
                        </c:pt>
                        <c:pt idx="2552">
                          <c:v>2362.4124056512192</c:v>
                        </c:pt>
                        <c:pt idx="2555">
                          <c:v>-435.30903382481847</c:v>
                        </c:pt>
                        <c:pt idx="2557">
                          <c:v>572.41578947315429</c:v>
                        </c:pt>
                        <c:pt idx="2560">
                          <c:v>1633.1550205113163</c:v>
                        </c:pt>
                        <c:pt idx="2562">
                          <c:v>-643.33713857620023</c:v>
                        </c:pt>
                        <c:pt idx="2564">
                          <c:v>-1192.8517306398935</c:v>
                        </c:pt>
                        <c:pt idx="2566">
                          <c:v>-2176.8099122964413</c:v>
                        </c:pt>
                        <c:pt idx="2568">
                          <c:v>-683.34116579877809</c:v>
                        </c:pt>
                        <c:pt idx="2574">
                          <c:v>-271.8832354310689</c:v>
                        </c:pt>
                        <c:pt idx="2576">
                          <c:v>2481.7148612228011</c:v>
                        </c:pt>
                        <c:pt idx="2579">
                          <c:v>-564.37661187352569</c:v>
                        </c:pt>
                        <c:pt idx="2581">
                          <c:v>513.50555839789376</c:v>
                        </c:pt>
                        <c:pt idx="2584">
                          <c:v>1785.3460639262448</c:v>
                        </c:pt>
                        <c:pt idx="2586">
                          <c:v>568.18613396585351</c:v>
                        </c:pt>
                        <c:pt idx="2588">
                          <c:v>-1700.3634771330144</c:v>
                        </c:pt>
                        <c:pt idx="2590">
                          <c:v>-2244.5753538385834</c:v>
                        </c:pt>
                        <c:pt idx="2592">
                          <c:v>-327.31590377728571</c:v>
                        </c:pt>
                        <c:pt idx="2598">
                          <c:v>2471.559802633612</c:v>
                        </c:pt>
                        <c:pt idx="2600">
                          <c:v>1917.7661639872858</c:v>
                        </c:pt>
                        <c:pt idx="2603">
                          <c:v>-376.54291698589805</c:v>
                        </c:pt>
                        <c:pt idx="2605">
                          <c:v>1268.5292387441477</c:v>
                        </c:pt>
                        <c:pt idx="2608">
                          <c:v>1556.8720572270868</c:v>
                        </c:pt>
                        <c:pt idx="2610">
                          <c:v>-1867.6654747229259</c:v>
                        </c:pt>
                        <c:pt idx="2612">
                          <c:v>-1469.5034123105434</c:v>
                        </c:pt>
                        <c:pt idx="2614">
                          <c:v>-1843.8773243718169</c:v>
                        </c:pt>
                        <c:pt idx="2616">
                          <c:v>-1173.2113451426158</c:v>
                        </c:pt>
                        <c:pt idx="2622">
                          <c:v>2978.7826642107721</c:v>
                        </c:pt>
                        <c:pt idx="2624">
                          <c:v>1369.0560101885167</c:v>
                        </c:pt>
                        <c:pt idx="2627">
                          <c:v>206.13627873223959</c:v>
                        </c:pt>
                        <c:pt idx="2629">
                          <c:v>154.62938294942069</c:v>
                        </c:pt>
                        <c:pt idx="2632">
                          <c:v>393.21246389465159</c:v>
                        </c:pt>
                        <c:pt idx="2634">
                          <c:v>-379.79541822658211</c:v>
                        </c:pt>
                        <c:pt idx="2636">
                          <c:v>-208.67280446478253</c:v>
                        </c:pt>
                        <c:pt idx="2638">
                          <c:v>-3377.5647206019894</c:v>
                        </c:pt>
                        <c:pt idx="2640">
                          <c:v>-848.01400440611906</c:v>
                        </c:pt>
                        <c:pt idx="2646">
                          <c:v>2611.6975961947282</c:v>
                        </c:pt>
                        <c:pt idx="2648">
                          <c:v>1440.0056139296648</c:v>
                        </c:pt>
                        <c:pt idx="2651">
                          <c:v>856.77424281816639</c:v>
                        </c:pt>
                        <c:pt idx="2653">
                          <c:v>-81.196075757430663</c:v>
                        </c:pt>
                        <c:pt idx="2656">
                          <c:v>922.88437468748816</c:v>
                        </c:pt>
                        <c:pt idx="2658">
                          <c:v>-678.77447429984022</c:v>
                        </c:pt>
                        <c:pt idx="2660">
                          <c:v>-616.34323321596094</c:v>
                        </c:pt>
                        <c:pt idx="2662">
                          <c:v>-3308.1166301317935</c:v>
                        </c:pt>
                        <c:pt idx="2664">
                          <c:v>-981.4006383835258</c:v>
                        </c:pt>
                        <c:pt idx="2670">
                          <c:v>2064.1761105645055</c:v>
                        </c:pt>
                        <c:pt idx="2672">
                          <c:v>1333.7018687373893</c:v>
                        </c:pt>
                        <c:pt idx="2675">
                          <c:v>892.90209981995577</c:v>
                        </c:pt>
                        <c:pt idx="2677">
                          <c:v>79.843348353952024</c:v>
                        </c:pt>
                        <c:pt idx="2680">
                          <c:v>1587.207834162582</c:v>
                        </c:pt>
                        <c:pt idx="2682">
                          <c:v>-525.24359197949525</c:v>
                        </c:pt>
                        <c:pt idx="2684">
                          <c:v>-2271.356638415793</c:v>
                        </c:pt>
                        <c:pt idx="2686">
                          <c:v>-2178.4303712769142</c:v>
                        </c:pt>
                        <c:pt idx="2688">
                          <c:v>-1395.9139046545351</c:v>
                        </c:pt>
                        <c:pt idx="2694">
                          <c:v>2543.0917746032101</c:v>
                        </c:pt>
                        <c:pt idx="2696">
                          <c:v>1710.9272834369003</c:v>
                        </c:pt>
                        <c:pt idx="2699">
                          <c:v>162.56575266013533</c:v>
                        </c:pt>
                        <c:pt idx="2701">
                          <c:v>-404.4299503571674</c:v>
                        </c:pt>
                        <c:pt idx="2704">
                          <c:v>990.14732679057852</c:v>
                        </c:pt>
                        <c:pt idx="2706">
                          <c:v>-156.27804756103433</c:v>
                        </c:pt>
                        <c:pt idx="2708">
                          <c:v>-1573.5975481113492</c:v>
                        </c:pt>
                        <c:pt idx="2710">
                          <c:v>-1731.6002296932929</c:v>
                        </c:pt>
                        <c:pt idx="2712">
                          <c:v>-1408.0216614152523</c:v>
                        </c:pt>
                        <c:pt idx="2718">
                          <c:v>212.18165017690626</c:v>
                        </c:pt>
                        <c:pt idx="2720">
                          <c:v>2543.1054255238123</c:v>
                        </c:pt>
                        <c:pt idx="2723">
                          <c:v>549.42526374053705</c:v>
                        </c:pt>
                        <c:pt idx="2725">
                          <c:v>324.52359105093274</c:v>
                        </c:pt>
                        <c:pt idx="2728">
                          <c:v>2221.3240606976069</c:v>
                        </c:pt>
                        <c:pt idx="2730">
                          <c:v>-1944.778826722486</c:v>
                        </c:pt>
                        <c:pt idx="2732">
                          <c:v>-1394.6095002186921</c:v>
                        </c:pt>
                        <c:pt idx="2734">
                          <c:v>-900.71516033727676</c:v>
                        </c:pt>
                        <c:pt idx="2736">
                          <c:v>-1778.5442147810354</c:v>
                        </c:pt>
                        <c:pt idx="2742">
                          <c:v>245.93486217961254</c:v>
                        </c:pt>
                        <c:pt idx="2744">
                          <c:v>2267.2179112620979</c:v>
                        </c:pt>
                        <c:pt idx="2747">
                          <c:v>235.43586419416533</c:v>
                        </c:pt>
                        <c:pt idx="2749">
                          <c:v>-98.237996903244493</c:v>
                        </c:pt>
                        <c:pt idx="2752">
                          <c:v>1740.963264568436</c:v>
                        </c:pt>
                        <c:pt idx="2754">
                          <c:v>-25.408338773184369</c:v>
                        </c:pt>
                        <c:pt idx="2756">
                          <c:v>-1860.0010657508828</c:v>
                        </c:pt>
                        <c:pt idx="2758">
                          <c:v>-1329.7800296584646</c:v>
                        </c:pt>
                        <c:pt idx="2760">
                          <c:v>-1221.1699180783544</c:v>
                        </c:pt>
                        <c:pt idx="2766">
                          <c:v>3794.7739010506702</c:v>
                        </c:pt>
                        <c:pt idx="2768">
                          <c:v>1801.2638034144802</c:v>
                        </c:pt>
                        <c:pt idx="2771">
                          <c:v>-383.87014021729556</c:v>
                        </c:pt>
                        <c:pt idx="2773">
                          <c:v>136.45342284306025</c:v>
                        </c:pt>
                        <c:pt idx="2776">
                          <c:v>1231.7518562102923</c:v>
                        </c:pt>
                        <c:pt idx="2778">
                          <c:v>171.71627482271651</c:v>
                        </c:pt>
                        <c:pt idx="2780">
                          <c:v>-2382.6052545508319</c:v>
                        </c:pt>
                        <c:pt idx="2782">
                          <c:v>-3014.2005552719202</c:v>
                        </c:pt>
                        <c:pt idx="2784">
                          <c:v>-851.37960189626028</c:v>
                        </c:pt>
                        <c:pt idx="2790">
                          <c:v>4103.4255390555991</c:v>
                        </c:pt>
                        <c:pt idx="2792">
                          <c:v>648.5916580113153</c:v>
                        </c:pt>
                        <c:pt idx="2795">
                          <c:v>575.23546369924952</c:v>
                        </c:pt>
                        <c:pt idx="2797">
                          <c:v>-745.7091301441651</c:v>
                        </c:pt>
                        <c:pt idx="2800">
                          <c:v>1581.6345814191845</c:v>
                        </c:pt>
                        <c:pt idx="2802">
                          <c:v>199.13462912252362</c:v>
                        </c:pt>
                        <c:pt idx="2804">
                          <c:v>-1337.0235521884715</c:v>
                        </c:pt>
                        <c:pt idx="2806">
                          <c:v>-3057.6514746350185</c:v>
                        </c:pt>
                        <c:pt idx="2808">
                          <c:v>-1501.3304815436604</c:v>
                        </c:pt>
                        <c:pt idx="2814">
                          <c:v>3139.0700481059539</c:v>
                        </c:pt>
                        <c:pt idx="2816">
                          <c:v>2032.955229153773</c:v>
                        </c:pt>
                        <c:pt idx="2819">
                          <c:v>-427.49162494465781</c:v>
                        </c:pt>
                        <c:pt idx="2821">
                          <c:v>46.164077780082152</c:v>
                        </c:pt>
                        <c:pt idx="2824">
                          <c:v>1898.0394996448558</c:v>
                        </c:pt>
                        <c:pt idx="2826">
                          <c:v>-1843.7636526892966</c:v>
                        </c:pt>
                        <c:pt idx="2828">
                          <c:v>-442.88229236656844</c:v>
                        </c:pt>
                        <c:pt idx="2830">
                          <c:v>-3051.5417031224642</c:v>
                        </c:pt>
                        <c:pt idx="2832">
                          <c:v>-1088.3803581593602</c:v>
                        </c:pt>
                        <c:pt idx="2838">
                          <c:v>2192.8411578163323</c:v>
                        </c:pt>
                        <c:pt idx="2840">
                          <c:v>2195.2589707577863</c:v>
                        </c:pt>
                        <c:pt idx="2843">
                          <c:v>-73.445272892837238</c:v>
                        </c:pt>
                        <c:pt idx="2845">
                          <c:v>1160.7554956945205</c:v>
                        </c:pt>
                        <c:pt idx="2848">
                          <c:v>813.97969555511008</c:v>
                        </c:pt>
                        <c:pt idx="2850">
                          <c:v>-713.12835006840032</c:v>
                        </c:pt>
                        <c:pt idx="2852">
                          <c:v>-2206.3174678499527</c:v>
                        </c:pt>
                        <c:pt idx="2854">
                          <c:v>-1975.1738599356358</c:v>
                        </c:pt>
                        <c:pt idx="2856">
                          <c:v>-1909.5552130430879</c:v>
                        </c:pt>
                        <c:pt idx="2862">
                          <c:v>2014.8411228711266</c:v>
                        </c:pt>
                        <c:pt idx="2864">
                          <c:v>3286.7571966337164</c:v>
                        </c:pt>
                        <c:pt idx="2867">
                          <c:v>-400.06880678918606</c:v>
                        </c:pt>
                        <c:pt idx="2869">
                          <c:v>90.985085155709385</c:v>
                        </c:pt>
                        <c:pt idx="2872">
                          <c:v>813.67068826215836</c:v>
                        </c:pt>
                        <c:pt idx="2874">
                          <c:v>-1370.6979504903611</c:v>
                        </c:pt>
                        <c:pt idx="2876">
                          <c:v>-249.72529608037075</c:v>
                        </c:pt>
                        <c:pt idx="2878">
                          <c:v>-1768.7514900838833</c:v>
                        </c:pt>
                        <c:pt idx="2880">
                          <c:v>-2410.5571661117028</c:v>
                        </c:pt>
                        <c:pt idx="2886">
                          <c:v>739.85331283666892</c:v>
                        </c:pt>
                        <c:pt idx="2888">
                          <c:v>2328.5017534165672</c:v>
                        </c:pt>
                        <c:pt idx="2891">
                          <c:v>1143.0112020991728</c:v>
                        </c:pt>
                        <c:pt idx="2893">
                          <c:v>-319.48725920452125</c:v>
                        </c:pt>
                        <c:pt idx="2896">
                          <c:v>2161.223918881089</c:v>
                        </c:pt>
                        <c:pt idx="2898">
                          <c:v>-1335.5514836797665</c:v>
                        </c:pt>
                        <c:pt idx="2900">
                          <c:v>-1317.7931455654907</c:v>
                        </c:pt>
                        <c:pt idx="2902">
                          <c:v>-1527.4391965203613</c:v>
                        </c:pt>
                        <c:pt idx="2904">
                          <c:v>-1967.8254284870054</c:v>
                        </c:pt>
                        <c:pt idx="2910">
                          <c:v>1048.7247134585923</c:v>
                        </c:pt>
                        <c:pt idx="2912">
                          <c:v>631.39560631858694</c:v>
                        </c:pt>
                        <c:pt idx="2915">
                          <c:v>1185.5781025676115</c:v>
                        </c:pt>
                        <c:pt idx="2917">
                          <c:v>472.67272866368512</c:v>
                        </c:pt>
                        <c:pt idx="2920">
                          <c:v>1918.8350562056658</c:v>
                        </c:pt>
                        <c:pt idx="2922">
                          <c:v>-491.25144553766586</c:v>
                        </c:pt>
                        <c:pt idx="2924">
                          <c:v>-781.36917050347256</c:v>
                        </c:pt>
                        <c:pt idx="2926">
                          <c:v>-2235.7227874169439</c:v>
                        </c:pt>
                        <c:pt idx="2928">
                          <c:v>-1612.8106968227657</c:v>
                        </c:pt>
                        <c:pt idx="2934">
                          <c:v>2859.9932982704559</c:v>
                        </c:pt>
                        <c:pt idx="2936">
                          <c:v>1561.6663987482134</c:v>
                        </c:pt>
                        <c:pt idx="2939">
                          <c:v>66.198420265991444</c:v>
                        </c:pt>
                        <c:pt idx="2941">
                          <c:v>-1496.493790148088</c:v>
                        </c:pt>
                        <c:pt idx="2944">
                          <c:v>3136.7888161872215</c:v>
                        </c:pt>
                        <c:pt idx="2946">
                          <c:v>-1662.8958818261017</c:v>
                        </c:pt>
                        <c:pt idx="2948">
                          <c:v>-27.405260231138527</c:v>
                        </c:pt>
                        <c:pt idx="2950">
                          <c:v>-2746.2077746960822</c:v>
                        </c:pt>
                        <c:pt idx="2952">
                          <c:v>-0.56269775417240453</c:v>
                        </c:pt>
                        <c:pt idx="2958">
                          <c:v>1547.8277178548014</c:v>
                        </c:pt>
                        <c:pt idx="2960">
                          <c:v>1383.6901406189172</c:v>
                        </c:pt>
                        <c:pt idx="2963">
                          <c:v>-1494.4651014532683</c:v>
                        </c:pt>
                        <c:pt idx="2965">
                          <c:v>561.20660058519206</c:v>
                        </c:pt>
                        <c:pt idx="2968">
                          <c:v>1244.4287501698855</c:v>
                        </c:pt>
                        <c:pt idx="2970">
                          <c:v>-246.3949737053772</c:v>
                        </c:pt>
                        <c:pt idx="2972">
                          <c:v>-1010.3205959986226</c:v>
                        </c:pt>
                        <c:pt idx="2974">
                          <c:v>-1297.8265645063002</c:v>
                        </c:pt>
                        <c:pt idx="2976">
                          <c:v>-1136.5560330428052</c:v>
                        </c:pt>
                        <c:pt idx="2982">
                          <c:v>2468.7301324770669</c:v>
                        </c:pt>
                        <c:pt idx="2984">
                          <c:v>755.28715337486574</c:v>
                        </c:pt>
                        <c:pt idx="2987">
                          <c:v>-668.38908730209005</c:v>
                        </c:pt>
                        <c:pt idx="2989">
                          <c:v>805.24387034664323</c:v>
                        </c:pt>
                        <c:pt idx="2992">
                          <c:v>-379.8011178858651</c:v>
                        </c:pt>
                        <c:pt idx="2994">
                          <c:v>1280.9535103010639</c:v>
                        </c:pt>
                        <c:pt idx="2996">
                          <c:v>-1160.8044156232827</c:v>
                        </c:pt>
                        <c:pt idx="2998">
                          <c:v>-2376.4827549563415</c:v>
                        </c:pt>
                        <c:pt idx="3000">
                          <c:v>-341.45982976831147</c:v>
                        </c:pt>
                        <c:pt idx="3006">
                          <c:v>3044.9789246902874</c:v>
                        </c:pt>
                        <c:pt idx="3008">
                          <c:v>-134.56567665744296</c:v>
                        </c:pt>
                        <c:pt idx="3011">
                          <c:v>-381.04171443777523</c:v>
                        </c:pt>
                        <c:pt idx="3013">
                          <c:v>-740.73665547456039</c:v>
                        </c:pt>
                        <c:pt idx="3016">
                          <c:v>1481.8403880523038</c:v>
                        </c:pt>
                        <c:pt idx="3018">
                          <c:v>359.51357191025818</c:v>
                        </c:pt>
                        <c:pt idx="3020">
                          <c:v>-2230.8138833304693</c:v>
                        </c:pt>
                        <c:pt idx="3022">
                          <c:v>-763.48268685635048</c:v>
                        </c:pt>
                        <c:pt idx="3024">
                          <c:v>-579.95762701447165</c:v>
                        </c:pt>
                        <c:pt idx="3030">
                          <c:v>1527.9469363810458</c:v>
                        </c:pt>
                        <c:pt idx="3032">
                          <c:v>919.00422672761488</c:v>
                        </c:pt>
                        <c:pt idx="3035">
                          <c:v>-654.31844206776441</c:v>
                        </c:pt>
                        <c:pt idx="3037">
                          <c:v>256.50540426125008</c:v>
                        </c:pt>
                        <c:pt idx="3040">
                          <c:v>1379.6086640694375</c:v>
                        </c:pt>
                        <c:pt idx="3042">
                          <c:v>-308.96601017177454</c:v>
                        </c:pt>
                        <c:pt idx="3044">
                          <c:v>-2142.4197970348687</c:v>
                        </c:pt>
                        <c:pt idx="3046">
                          <c:v>922.92429255161551</c:v>
                        </c:pt>
                        <c:pt idx="3048">
                          <c:v>-1574.7965248786168</c:v>
                        </c:pt>
                        <c:pt idx="3054">
                          <c:v>-591.3462848547606</c:v>
                        </c:pt>
                        <c:pt idx="3056">
                          <c:v>3736.9085403497083</c:v>
                        </c:pt>
                        <c:pt idx="3059">
                          <c:v>-921.58978668992859</c:v>
                        </c:pt>
                        <c:pt idx="3061">
                          <c:v>778.0482523963874</c:v>
                        </c:pt>
                        <c:pt idx="3064">
                          <c:v>-271.52389908708938</c:v>
                        </c:pt>
                        <c:pt idx="3066">
                          <c:v>-580.42201315128477</c:v>
                        </c:pt>
                        <c:pt idx="3068">
                          <c:v>358.54593037571976</c:v>
                        </c:pt>
                        <c:pt idx="3070">
                          <c:v>-2681.2548341333932</c:v>
                        </c:pt>
                        <c:pt idx="3072">
                          <c:v>-1167.2050839271069</c:v>
                        </c:pt>
                        <c:pt idx="3078">
                          <c:v>905.35850735873828</c:v>
                        </c:pt>
                        <c:pt idx="3080">
                          <c:v>791.26219758134539</c:v>
                        </c:pt>
                        <c:pt idx="3083">
                          <c:v>1111.3159956021955</c:v>
                        </c:pt>
                        <c:pt idx="3085">
                          <c:v>-59.647660138656647</c:v>
                        </c:pt>
                        <c:pt idx="3088">
                          <c:v>1604.1899139878587</c:v>
                        </c:pt>
                        <c:pt idx="3090">
                          <c:v>-1231.1736851739879</c:v>
                        </c:pt>
                        <c:pt idx="3092">
                          <c:v>-460.56571651214472</c:v>
                        </c:pt>
                        <c:pt idx="3094">
                          <c:v>-1756.6321430833668</c:v>
                        </c:pt>
                        <c:pt idx="3096">
                          <c:v>-1069.9674330179805</c:v>
                        </c:pt>
                        <c:pt idx="3102">
                          <c:v>2446.5708583276646</c:v>
                        </c:pt>
                        <c:pt idx="3104">
                          <c:v>1679.6128165488408</c:v>
                        </c:pt>
                        <c:pt idx="3107">
                          <c:v>-1435.0894620626277</c:v>
                        </c:pt>
                        <c:pt idx="3109">
                          <c:v>1377.5267674531242</c:v>
                        </c:pt>
                        <c:pt idx="3112">
                          <c:v>-891.93582805876576</c:v>
                        </c:pt>
                        <c:pt idx="3114">
                          <c:v>972.13124693875579</c:v>
                        </c:pt>
                        <c:pt idx="3116">
                          <c:v>-1038.5995246197235</c:v>
                        </c:pt>
                        <c:pt idx="3118">
                          <c:v>-2110.3442561949596</c:v>
                        </c:pt>
                        <c:pt idx="3120">
                          <c:v>-750.91343667863839</c:v>
                        </c:pt>
                        <c:pt idx="3126">
                          <c:v>2286.1070550508666</c:v>
                        </c:pt>
                        <c:pt idx="3128">
                          <c:v>888.92653137963862</c:v>
                        </c:pt>
                        <c:pt idx="3131">
                          <c:v>-1148.4548554124958</c:v>
                        </c:pt>
                        <c:pt idx="3133">
                          <c:v>239.30039919737465</c:v>
                        </c:pt>
                        <c:pt idx="3136">
                          <c:v>1524.3958722325733</c:v>
                        </c:pt>
                        <c:pt idx="3138">
                          <c:v>-765.57224591524209</c:v>
                        </c:pt>
                        <c:pt idx="3140">
                          <c:v>226.63293211102791</c:v>
                        </c:pt>
                        <c:pt idx="3142">
                          <c:v>-2039.4037510979942</c:v>
                        </c:pt>
                        <c:pt idx="3144">
                          <c:v>-1155.7820032732452</c:v>
                        </c:pt>
                        <c:pt idx="3150">
                          <c:v>2099.4892827145486</c:v>
                        </c:pt>
                        <c:pt idx="3152">
                          <c:v>227.83564100630974</c:v>
                        </c:pt>
                        <c:pt idx="3155">
                          <c:v>654.48997624420736</c:v>
                        </c:pt>
                        <c:pt idx="3157">
                          <c:v>-715.55448235026415</c:v>
                        </c:pt>
                        <c:pt idx="3160">
                          <c:v>515.2929787994326</c:v>
                        </c:pt>
                        <c:pt idx="3162">
                          <c:v>229.61008907391806</c:v>
                        </c:pt>
                        <c:pt idx="3164">
                          <c:v>-285.14974965903457</c:v>
                        </c:pt>
                        <c:pt idx="3166">
                          <c:v>-1666.6587102676312</c:v>
                        </c:pt>
                        <c:pt idx="3168">
                          <c:v>-929.39167312965219</c:v>
                        </c:pt>
                        <c:pt idx="3174">
                          <c:v>890.28950390359023</c:v>
                        </c:pt>
                        <c:pt idx="3176">
                          <c:v>1387.6628339289709</c:v>
                        </c:pt>
                        <c:pt idx="3179">
                          <c:v>-1176.401969339513</c:v>
                        </c:pt>
                        <c:pt idx="3181">
                          <c:v>1525.5943982180434</c:v>
                        </c:pt>
                        <c:pt idx="3184">
                          <c:v>-171.11462446319274</c:v>
                        </c:pt>
                        <c:pt idx="3186">
                          <c:v>16.129605264894053</c:v>
                        </c:pt>
                        <c:pt idx="3188">
                          <c:v>-1216.6578664615408</c:v>
                        </c:pt>
                        <c:pt idx="3190">
                          <c:v>-1425.5896426945365</c:v>
                        </c:pt>
                        <c:pt idx="3192">
                          <c:v>-336.65569495538875</c:v>
                        </c:pt>
                        <c:pt idx="3198">
                          <c:v>1919.0868438780526</c:v>
                        </c:pt>
                        <c:pt idx="3200">
                          <c:v>424.38415697939126</c:v>
                        </c:pt>
                        <c:pt idx="3203">
                          <c:v>-91.73038966338936</c:v>
                        </c:pt>
                        <c:pt idx="3205">
                          <c:v>-141.83936361933593</c:v>
                        </c:pt>
                        <c:pt idx="3208">
                          <c:v>49.657212910304224</c:v>
                        </c:pt>
                        <c:pt idx="3210">
                          <c:v>606.2930168067287</c:v>
                        </c:pt>
                        <c:pt idx="3212">
                          <c:v>-971.09047269083385</c:v>
                        </c:pt>
                        <c:pt idx="3214">
                          <c:v>-275.43124215089119</c:v>
                        </c:pt>
                        <c:pt idx="3216">
                          <c:v>-1868.7490638883573</c:v>
                        </c:pt>
                        <c:pt idx="3222">
                          <c:v>766.51382535886296</c:v>
                        </c:pt>
                        <c:pt idx="3224">
                          <c:v>440.09286844228336</c:v>
                        </c:pt>
                        <c:pt idx="3227">
                          <c:v>437.35583318590943</c:v>
                        </c:pt>
                        <c:pt idx="3229">
                          <c:v>107.87495527828651</c:v>
                        </c:pt>
                        <c:pt idx="3232">
                          <c:v>2332.9227078150616</c:v>
                        </c:pt>
                        <c:pt idx="3234">
                          <c:v>-1704.2789842433776</c:v>
                        </c:pt>
                        <c:pt idx="3236">
                          <c:v>-806.89249338996888</c:v>
                        </c:pt>
                        <c:pt idx="3238">
                          <c:v>-904.31694642222283</c:v>
                        </c:pt>
                        <c:pt idx="3240">
                          <c:v>-721.51657909695859</c:v>
                        </c:pt>
                        <c:pt idx="3246">
                          <c:v>732.25604172706517</c:v>
                        </c:pt>
                        <c:pt idx="3248">
                          <c:v>949.3977834763682</c:v>
                        </c:pt>
                        <c:pt idx="3251">
                          <c:v>548.06102578755235</c:v>
                        </c:pt>
                        <c:pt idx="3253">
                          <c:v>181.97726598968075</c:v>
                        </c:pt>
                        <c:pt idx="3256">
                          <c:v>1419.4908994819307</c:v>
                        </c:pt>
                        <c:pt idx="3258">
                          <c:v>-781.39610931456991</c:v>
                        </c:pt>
                        <c:pt idx="3260">
                          <c:v>-1402.7389818321608</c:v>
                        </c:pt>
                        <c:pt idx="3262">
                          <c:v>39.020362091738207</c:v>
                        </c:pt>
                        <c:pt idx="3264">
                          <c:v>-2106.9274928583836</c:v>
                        </c:pt>
                        <c:pt idx="3270">
                          <c:v>1959.8992664356338</c:v>
                        </c:pt>
                        <c:pt idx="3272">
                          <c:v>2054.8680397651915</c:v>
                        </c:pt>
                        <c:pt idx="3275">
                          <c:v>-706.11197006489965</c:v>
                        </c:pt>
                        <c:pt idx="3277">
                          <c:v>4.0314846926485188</c:v>
                        </c:pt>
                        <c:pt idx="3280">
                          <c:v>555.99606240898356</c:v>
                        </c:pt>
                        <c:pt idx="3282">
                          <c:v>47.94922998934635</c:v>
                        </c:pt>
                        <c:pt idx="3284">
                          <c:v>-1727.2991763839127</c:v>
                        </c:pt>
                        <c:pt idx="3286">
                          <c:v>-1335.8714034087534</c:v>
                        </c:pt>
                        <c:pt idx="3288">
                          <c:v>57.702709096316539</c:v>
                        </c:pt>
                        <c:pt idx="3294">
                          <c:v>2033.6847398106547</c:v>
                        </c:pt>
                        <c:pt idx="3296">
                          <c:v>-535.55875658503282</c:v>
                        </c:pt>
                        <c:pt idx="3299">
                          <c:v>482.69146897276732</c:v>
                        </c:pt>
                        <c:pt idx="3301">
                          <c:v>781.22065383830704</c:v>
                        </c:pt>
                        <c:pt idx="3304">
                          <c:v>-348.92610132188202</c:v>
                        </c:pt>
                        <c:pt idx="3306">
                          <c:v>-54.423079023141327</c:v>
                        </c:pt>
                        <c:pt idx="3308">
                          <c:v>-631.26610740250544</c:v>
                        </c:pt>
                        <c:pt idx="3310">
                          <c:v>-1063.148018351807</c:v>
                        </c:pt>
                        <c:pt idx="3312">
                          <c:v>-1090.2999684012575</c:v>
                        </c:pt>
                        <c:pt idx="3318">
                          <c:v>2519.93317961516</c:v>
                        </c:pt>
                        <c:pt idx="3320">
                          <c:v>198.55129509061226</c:v>
                        </c:pt>
                        <c:pt idx="3323">
                          <c:v>-472.95408629572557</c:v>
                        </c:pt>
                        <c:pt idx="3325">
                          <c:v>1331.0143893848617</c:v>
                        </c:pt>
                        <c:pt idx="3328">
                          <c:v>-895.47993561889234</c:v>
                        </c:pt>
                        <c:pt idx="3330">
                          <c:v>543.20488725339965</c:v>
                        </c:pt>
                        <c:pt idx="3332">
                          <c:v>-831.42169980579638</c:v>
                        </c:pt>
                        <c:pt idx="3334">
                          <c:v>-843.22297877001256</c:v>
                        </c:pt>
                        <c:pt idx="3336">
                          <c:v>-1351.253286431318</c:v>
                        </c:pt>
                        <c:pt idx="3342">
                          <c:v>1815.3933767105555</c:v>
                        </c:pt>
                        <c:pt idx="3344">
                          <c:v>26.877521244787204</c:v>
                        </c:pt>
                        <c:pt idx="3347">
                          <c:v>-379.07993142268242</c:v>
                        </c:pt>
                        <c:pt idx="3349">
                          <c:v>731.22344699019959</c:v>
                        </c:pt>
                        <c:pt idx="3352">
                          <c:v>647.96167559347305</c:v>
                        </c:pt>
                        <c:pt idx="3354">
                          <c:v>-201.42063430427515</c:v>
                        </c:pt>
                        <c:pt idx="3356">
                          <c:v>-1282.5709111243486</c:v>
                        </c:pt>
                        <c:pt idx="3358">
                          <c:v>309.95995239762851</c:v>
                        </c:pt>
                        <c:pt idx="3360">
                          <c:v>-1959.6063965775938</c:v>
                        </c:pt>
                        <c:pt idx="3366">
                          <c:v>2648.0606433558387</c:v>
                        </c:pt>
                        <c:pt idx="3368">
                          <c:v>-799.61621132955042</c:v>
                        </c:pt>
                        <c:pt idx="3371">
                          <c:v>320.2666107786863</c:v>
                        </c:pt>
                        <c:pt idx="3373">
                          <c:v>257.00967297445823</c:v>
                        </c:pt>
                        <c:pt idx="3376">
                          <c:v>482.95712377621021</c:v>
                        </c:pt>
                        <c:pt idx="3378">
                          <c:v>-892.27446571060136</c:v>
                        </c:pt>
                        <c:pt idx="3380">
                          <c:v>-495.78464248852833</c:v>
                        </c:pt>
                        <c:pt idx="3382">
                          <c:v>-693.55782713538065</c:v>
                        </c:pt>
                        <c:pt idx="3384">
                          <c:v>-1270.6137651680474</c:v>
                        </c:pt>
                        <c:pt idx="3390">
                          <c:v>294.34264346353302</c:v>
                        </c:pt>
                        <c:pt idx="3392">
                          <c:v>1737.067804565213</c:v>
                        </c:pt>
                        <c:pt idx="3395">
                          <c:v>371.54978191227565</c:v>
                        </c:pt>
                        <c:pt idx="3397">
                          <c:v>551.49185229111026</c:v>
                        </c:pt>
                        <c:pt idx="3400">
                          <c:v>830.74104944647115</c:v>
                        </c:pt>
                        <c:pt idx="3402">
                          <c:v>-773.1657171618026</c:v>
                        </c:pt>
                        <c:pt idx="3404">
                          <c:v>-771.03523953436525</c:v>
                        </c:pt>
                        <c:pt idx="3406">
                          <c:v>-1288.8623013508986</c:v>
                        </c:pt>
                        <c:pt idx="3408">
                          <c:v>-1113.8684469523214</c:v>
                        </c:pt>
                        <c:pt idx="3414">
                          <c:v>466.45412584977748</c:v>
                        </c:pt>
                        <c:pt idx="3416">
                          <c:v>1269.4936276128356</c:v>
                        </c:pt>
                        <c:pt idx="3419">
                          <c:v>753.02043842915737</c:v>
                        </c:pt>
                        <c:pt idx="3421">
                          <c:v>263.64783632464969</c:v>
                        </c:pt>
                        <c:pt idx="3424">
                          <c:v>2055.4953123862433</c:v>
                        </c:pt>
                        <c:pt idx="3426">
                          <c:v>-932.89859385287127</c:v>
                        </c:pt>
                        <c:pt idx="3428">
                          <c:v>-1605.3150261505652</c:v>
                        </c:pt>
                        <c:pt idx="3430">
                          <c:v>-1505.5546187555738</c:v>
                        </c:pt>
                        <c:pt idx="3432">
                          <c:v>-681.67649233232441</c:v>
                        </c:pt>
                        <c:pt idx="3438">
                          <c:v>2066.3575539340309</c:v>
                        </c:pt>
                        <c:pt idx="3440">
                          <c:v>433.39952877629548</c:v>
                        </c:pt>
                        <c:pt idx="3443">
                          <c:v>1427.8783307733647</c:v>
                        </c:pt>
                        <c:pt idx="3445">
                          <c:v>-309.06138009241477</c:v>
                        </c:pt>
                        <c:pt idx="3448">
                          <c:v>-190.15539426328542</c:v>
                        </c:pt>
                        <c:pt idx="3450">
                          <c:v>-155.67894803624222</c:v>
                        </c:pt>
                        <c:pt idx="3452">
                          <c:v>-667.8274389405924</c:v>
                        </c:pt>
                        <c:pt idx="3454">
                          <c:v>-1636.0620736435558</c:v>
                        </c:pt>
                        <c:pt idx="3456">
                          <c:v>-908.66797351179412</c:v>
                        </c:pt>
                        <c:pt idx="3462">
                          <c:v>2631.8741820366231</c:v>
                        </c:pt>
                        <c:pt idx="3464">
                          <c:v>238.99355273763649</c:v>
                        </c:pt>
                        <c:pt idx="3467">
                          <c:v>464.90333029206158</c:v>
                        </c:pt>
                        <c:pt idx="3469">
                          <c:v>586.0202713304534</c:v>
                        </c:pt>
                        <c:pt idx="3472">
                          <c:v>831.80791755115933</c:v>
                        </c:pt>
                        <c:pt idx="3474">
                          <c:v>-338.34105022731455</c:v>
                        </c:pt>
                        <c:pt idx="3476">
                          <c:v>-2116.8670914677568</c:v>
                        </c:pt>
                        <c:pt idx="3478">
                          <c:v>-442.26001397504297</c:v>
                        </c:pt>
                        <c:pt idx="3480">
                          <c:v>-1927.2060827466739</c:v>
                        </c:pt>
                        <c:pt idx="3486">
                          <c:v>2038.6255469768403</c:v>
                        </c:pt>
                        <c:pt idx="3488">
                          <c:v>861.82038189900413</c:v>
                        </c:pt>
                        <c:pt idx="3491">
                          <c:v>-374.00645248053843</c:v>
                        </c:pt>
                        <c:pt idx="3493">
                          <c:v>1018.5411824269722</c:v>
                        </c:pt>
                        <c:pt idx="3496">
                          <c:v>737.83252033643294</c:v>
                        </c:pt>
                        <c:pt idx="3498">
                          <c:v>8.5212172501269379</c:v>
                        </c:pt>
                        <c:pt idx="3500">
                          <c:v>-1781.8976405778958</c:v>
                        </c:pt>
                        <c:pt idx="3502">
                          <c:v>-605.06738596023206</c:v>
                        </c:pt>
                        <c:pt idx="3504">
                          <c:v>-2117.6087213048922</c:v>
                        </c:pt>
                        <c:pt idx="3510">
                          <c:v>2204.686317100688</c:v>
                        </c:pt>
                        <c:pt idx="3512">
                          <c:v>354.46675506805695</c:v>
                        </c:pt>
                        <c:pt idx="3515">
                          <c:v>860.32094533541022</c:v>
                        </c:pt>
                        <c:pt idx="3517">
                          <c:v>5.0727496702311328</c:v>
                        </c:pt>
                        <c:pt idx="3520">
                          <c:v>191.73366486477607</c:v>
                        </c:pt>
                        <c:pt idx="3522">
                          <c:v>464.4184662766711</c:v>
                        </c:pt>
                        <c:pt idx="3524">
                          <c:v>-1713.3350390855849</c:v>
                        </c:pt>
                        <c:pt idx="3526">
                          <c:v>-580.15991493275578</c:v>
                        </c:pt>
                        <c:pt idx="3528">
                          <c:v>-2146.6018545751358</c:v>
                        </c:pt>
                        <c:pt idx="3534">
                          <c:v>2723.2062165734569</c:v>
                        </c:pt>
                        <c:pt idx="3536">
                          <c:v>735.98464107258405</c:v>
                        </c:pt>
                        <c:pt idx="3539">
                          <c:v>-728.63143246406617</c:v>
                        </c:pt>
                        <c:pt idx="3541">
                          <c:v>1146.509860335198</c:v>
                        </c:pt>
                        <c:pt idx="3544">
                          <c:v>1019.7443708989413</c:v>
                        </c:pt>
                        <c:pt idx="3546">
                          <c:v>-1319.5042720442761</c:v>
                        </c:pt>
                        <c:pt idx="3548">
                          <c:v>-584.13464393845425</c:v>
                        </c:pt>
                        <c:pt idx="3550">
                          <c:v>-510.66059422346007</c:v>
                        </c:pt>
                        <c:pt idx="3552">
                          <c:v>-1302.1129143638427</c:v>
                        </c:pt>
                        <c:pt idx="3558">
                          <c:v>4.77169020999645</c:v>
                        </c:pt>
                        <c:pt idx="3560">
                          <c:v>2460.7065088124364</c:v>
                        </c:pt>
                        <c:pt idx="3563">
                          <c:v>773.50138072976188</c:v>
                        </c:pt>
                        <c:pt idx="3565">
                          <c:v>194.87558096492285</c:v>
                        </c:pt>
                        <c:pt idx="3568">
                          <c:v>759.11179027945036</c:v>
                        </c:pt>
                        <c:pt idx="3570">
                          <c:v>-777.68480439359337</c:v>
                        </c:pt>
                        <c:pt idx="3572">
                          <c:v>-193.82064096339309</c:v>
                        </c:pt>
                        <c:pt idx="3574">
                          <c:v>-3076.9053687675332</c:v>
                        </c:pt>
                        <c:pt idx="3576">
                          <c:v>-960.29279484807557</c:v>
                        </c:pt>
                        <c:pt idx="3582">
                          <c:v>1098.325685644435</c:v>
                        </c:pt>
                        <c:pt idx="3584">
                          <c:v>1581.7056084095966</c:v>
                        </c:pt>
                        <c:pt idx="3587">
                          <c:v>137.53276459939661</c:v>
                        </c:pt>
                        <c:pt idx="3589">
                          <c:v>729.16606972312366</c:v>
                        </c:pt>
                        <c:pt idx="3592">
                          <c:v>1675.6554264797524</c:v>
                        </c:pt>
                        <c:pt idx="3594">
                          <c:v>-1578.9603763963314</c:v>
                        </c:pt>
                        <c:pt idx="3596">
                          <c:v>-653.50795295120042</c:v>
                        </c:pt>
                        <c:pt idx="3598">
                          <c:v>-1144.5574790773171</c:v>
                        </c:pt>
                        <c:pt idx="3600">
                          <c:v>-1256.8000703957623</c:v>
                        </c:pt>
                        <c:pt idx="3606">
                          <c:v>2364.0687628013293</c:v>
                        </c:pt>
                        <c:pt idx="3608">
                          <c:v>1539.9512292415493</c:v>
                        </c:pt>
                        <c:pt idx="3611">
                          <c:v>752.17311465953753</c:v>
                        </c:pt>
                        <c:pt idx="3613">
                          <c:v>9.8903841188839579</c:v>
                        </c:pt>
                        <c:pt idx="3616">
                          <c:v>1477.6774571383103</c:v>
                        </c:pt>
                        <c:pt idx="3618">
                          <c:v>-2360.6185904244849</c:v>
                        </c:pt>
                        <c:pt idx="3620">
                          <c:v>-442.05740222345776</c:v>
                        </c:pt>
                        <c:pt idx="3622">
                          <c:v>-2290.2975959291471</c:v>
                        </c:pt>
                        <c:pt idx="3624">
                          <c:v>-949.28981885005487</c:v>
                        </c:pt>
                        <c:pt idx="3630">
                          <c:v>1614.7216309477444</c:v>
                        </c:pt>
                        <c:pt idx="3632">
                          <c:v>1775.7215435268845</c:v>
                        </c:pt>
                        <c:pt idx="3635">
                          <c:v>949.09751062381838</c:v>
                        </c:pt>
                        <c:pt idx="3637">
                          <c:v>-714.21262412030774</c:v>
                        </c:pt>
                        <c:pt idx="3640">
                          <c:v>1889.601317442095</c:v>
                        </c:pt>
                        <c:pt idx="3642">
                          <c:v>-119.63689406386402</c:v>
                        </c:pt>
                        <c:pt idx="3644">
                          <c:v>-725.05905005071691</c:v>
                        </c:pt>
                        <c:pt idx="3646">
                          <c:v>-2675.5466391397167</c:v>
                        </c:pt>
                        <c:pt idx="3648">
                          <c:v>-1498.7760168736058</c:v>
                        </c:pt>
                        <c:pt idx="3654">
                          <c:v>1381.9752802341936</c:v>
                        </c:pt>
                        <c:pt idx="3656">
                          <c:v>2775.6277969045514</c:v>
                        </c:pt>
                        <c:pt idx="3659">
                          <c:v>-51.06002589104537</c:v>
                        </c:pt>
                        <c:pt idx="3661">
                          <c:v>-534.84727265774563</c:v>
                        </c:pt>
                        <c:pt idx="3664">
                          <c:v>2367.519924262946</c:v>
                        </c:pt>
                        <c:pt idx="3666">
                          <c:v>-1901.5802571505774</c:v>
                        </c:pt>
                        <c:pt idx="3668">
                          <c:v>414.25117255620717</c:v>
                        </c:pt>
                        <c:pt idx="3670">
                          <c:v>-1550.7696543195234</c:v>
                        </c:pt>
                        <c:pt idx="3672">
                          <c:v>-2920.2812236749596</c:v>
                        </c:pt>
                        <c:pt idx="3678">
                          <c:v>-615.16957923043446</c:v>
                        </c:pt>
                        <c:pt idx="3680">
                          <c:v>937.26029158704841</c:v>
                        </c:pt>
                        <c:pt idx="3683">
                          <c:v>792.57698510200134</c:v>
                        </c:pt>
                        <c:pt idx="3685">
                          <c:v>-223.51601959114123</c:v>
                        </c:pt>
                        <c:pt idx="3688">
                          <c:v>1657.5156954545528</c:v>
                        </c:pt>
                        <c:pt idx="3690">
                          <c:v>-887.34360101903076</c:v>
                        </c:pt>
                        <c:pt idx="3692">
                          <c:v>268.31453733759918</c:v>
                        </c:pt>
                        <c:pt idx="3694">
                          <c:v>-1872.4378122690359</c:v>
                        </c:pt>
                        <c:pt idx="3696">
                          <c:v>-498.20203850570397</c:v>
                        </c:pt>
                        <c:pt idx="3702">
                          <c:v>27.515334538587922</c:v>
                        </c:pt>
                        <c:pt idx="3704">
                          <c:v>1544.6538773644497</c:v>
                        </c:pt>
                        <c:pt idx="3707">
                          <c:v>180.15887889127043</c:v>
                        </c:pt>
                        <c:pt idx="3709">
                          <c:v>636.3537768647293</c:v>
                        </c:pt>
                        <c:pt idx="3712">
                          <c:v>1131.654803484169</c:v>
                        </c:pt>
                        <c:pt idx="3714">
                          <c:v>-753.8238603093705</c:v>
                        </c:pt>
                        <c:pt idx="3716">
                          <c:v>-556.65736145777191</c:v>
                        </c:pt>
                        <c:pt idx="3718">
                          <c:v>-599.0665058345694</c:v>
                        </c:pt>
                        <c:pt idx="3720">
                          <c:v>-2222.0924863612927</c:v>
                        </c:pt>
                        <c:pt idx="3726">
                          <c:v>-343.77289864329578</c:v>
                        </c:pt>
                        <c:pt idx="3728">
                          <c:v>2520.052857011422</c:v>
                        </c:pt>
                        <c:pt idx="3731">
                          <c:v>1274.1617143696385</c:v>
                        </c:pt>
                        <c:pt idx="3733">
                          <c:v>-238.2112517980313</c:v>
                        </c:pt>
                        <c:pt idx="3736">
                          <c:v>1182.3163638781007</c:v>
                        </c:pt>
                        <c:pt idx="3738">
                          <c:v>-368.2958297622281</c:v>
                        </c:pt>
                        <c:pt idx="3740">
                          <c:v>-632.76088364503448</c:v>
                        </c:pt>
                        <c:pt idx="3742">
                          <c:v>-3072.9124254076523</c:v>
                        </c:pt>
                        <c:pt idx="3744">
                          <c:v>-652.73536291563505</c:v>
                        </c:pt>
                        <c:pt idx="3750">
                          <c:v>660.08798271400155</c:v>
                        </c:pt>
                        <c:pt idx="3752">
                          <c:v>1089.8613232570169</c:v>
                        </c:pt>
                        <c:pt idx="3755">
                          <c:v>1049.3764814411225</c:v>
                        </c:pt>
                        <c:pt idx="3757">
                          <c:v>143.36986191912365</c:v>
                        </c:pt>
                        <c:pt idx="3760">
                          <c:v>1267.4778586937937</c:v>
                        </c:pt>
                        <c:pt idx="3762">
                          <c:v>80.394593412616814</c:v>
                        </c:pt>
                        <c:pt idx="3764">
                          <c:v>-1105.091347114776</c:v>
                        </c:pt>
                        <c:pt idx="3766">
                          <c:v>-1891.6991205363629</c:v>
                        </c:pt>
                        <c:pt idx="3768">
                          <c:v>-1063.4343752535387</c:v>
                        </c:pt>
                        <c:pt idx="3774">
                          <c:v>858.57161565305069</c:v>
                        </c:pt>
                        <c:pt idx="3776">
                          <c:v>2514.6523869189077</c:v>
                        </c:pt>
                        <c:pt idx="3779">
                          <c:v>305.63597060065149</c:v>
                        </c:pt>
                        <c:pt idx="3781">
                          <c:v>275.37189590153503</c:v>
                        </c:pt>
                        <c:pt idx="3784">
                          <c:v>1436.9256068250725</c:v>
                        </c:pt>
                        <c:pt idx="3786">
                          <c:v>-745.02712807673379</c:v>
                        </c:pt>
                        <c:pt idx="3788">
                          <c:v>-469.7069533686772</c:v>
                        </c:pt>
                        <c:pt idx="3790">
                          <c:v>-1608.9970981938495</c:v>
                        </c:pt>
                        <c:pt idx="3792">
                          <c:v>-1820.6862111265946</c:v>
                        </c:pt>
                        <c:pt idx="3798">
                          <c:v>1767.1267843127862</c:v>
                        </c:pt>
                        <c:pt idx="3800">
                          <c:v>1434.9874130290227</c:v>
                        </c:pt>
                        <c:pt idx="3803">
                          <c:v>841.14268713157435</c:v>
                        </c:pt>
                        <c:pt idx="3805">
                          <c:v>455.14917179385156</c:v>
                        </c:pt>
                        <c:pt idx="3808">
                          <c:v>1052.4565766131527</c:v>
                        </c:pt>
                        <c:pt idx="3810">
                          <c:v>-2476.8654124370478</c:v>
                        </c:pt>
                        <c:pt idx="3812">
                          <c:v>-866.90178403495156</c:v>
                        </c:pt>
                        <c:pt idx="3814">
                          <c:v>-970.40638979959476</c:v>
                        </c:pt>
                        <c:pt idx="3816">
                          <c:v>-783.77258149168483</c:v>
                        </c:pt>
                        <c:pt idx="3822">
                          <c:v>-106.81670355169626</c:v>
                        </c:pt>
                        <c:pt idx="3824">
                          <c:v>1364.4778854069009</c:v>
                        </c:pt>
                        <c:pt idx="3827">
                          <c:v>-352.07237198534131</c:v>
                        </c:pt>
                        <c:pt idx="3829">
                          <c:v>535.84843274216109</c:v>
                        </c:pt>
                        <c:pt idx="3832">
                          <c:v>1561.1171137664787</c:v>
                        </c:pt>
                        <c:pt idx="3834">
                          <c:v>-315.68955554454806</c:v>
                        </c:pt>
                        <c:pt idx="3836">
                          <c:v>-516.47161568692536</c:v>
                        </c:pt>
                        <c:pt idx="3838">
                          <c:v>-727.0860786021949</c:v>
                        </c:pt>
                        <c:pt idx="3840">
                          <c:v>-734.66652432311093</c:v>
                        </c:pt>
                        <c:pt idx="3846">
                          <c:v>675.5616972779244</c:v>
                        </c:pt>
                        <c:pt idx="3848">
                          <c:v>2725.4465150485012</c:v>
                        </c:pt>
                        <c:pt idx="3851">
                          <c:v>193.96143022327306</c:v>
                        </c:pt>
                        <c:pt idx="3853">
                          <c:v>-660.62936122434257</c:v>
                        </c:pt>
                        <c:pt idx="3856">
                          <c:v>1166.3548882781542</c:v>
                        </c:pt>
                        <c:pt idx="3858">
                          <c:v>-126.63493541759453</c:v>
                        </c:pt>
                        <c:pt idx="3860">
                          <c:v>-1360.2116135570759</c:v>
                        </c:pt>
                        <c:pt idx="3862">
                          <c:v>-599.5883413626434</c:v>
                        </c:pt>
                        <c:pt idx="3864">
                          <c:v>-1848.1951672770119</c:v>
                        </c:pt>
                        <c:pt idx="3870">
                          <c:v>728.63588343827359</c:v>
                        </c:pt>
                        <c:pt idx="3872">
                          <c:v>2471.7490925693237</c:v>
                        </c:pt>
                        <c:pt idx="3875">
                          <c:v>-398.21720966471185</c:v>
                        </c:pt>
                        <c:pt idx="3877">
                          <c:v>488.19978595188149</c:v>
                        </c:pt>
                        <c:pt idx="3880">
                          <c:v>1184.3835829937962</c:v>
                        </c:pt>
                        <c:pt idx="3882">
                          <c:v>-1057.607449387684</c:v>
                        </c:pt>
                        <c:pt idx="3884">
                          <c:v>-1055.311133233794</c:v>
                        </c:pt>
                        <c:pt idx="3886">
                          <c:v>-818.28594854293624</c:v>
                        </c:pt>
                        <c:pt idx="3888">
                          <c:v>-1946.8288005885333</c:v>
                        </c:pt>
                        <c:pt idx="3894">
                          <c:v>-591.33286495286302</c:v>
                        </c:pt>
                        <c:pt idx="3896">
                          <c:v>2435.3973782410721</c:v>
                        </c:pt>
                        <c:pt idx="3899">
                          <c:v>899.76871626284264</c:v>
                        </c:pt>
                        <c:pt idx="3901">
                          <c:v>-104.18401785218884</c:v>
                        </c:pt>
                        <c:pt idx="3904">
                          <c:v>1410.8917198362069</c:v>
                        </c:pt>
                        <c:pt idx="3906">
                          <c:v>-864.88956932278597</c:v>
                        </c:pt>
                        <c:pt idx="3908">
                          <c:v>-695.30056939973292</c:v>
                        </c:pt>
                        <c:pt idx="3910">
                          <c:v>-2521.1157370226538</c:v>
                        </c:pt>
                        <c:pt idx="3912">
                          <c:v>-1360.5130123751587</c:v>
                        </c:pt>
                        <c:pt idx="3918">
                          <c:v>773.61442949065895</c:v>
                        </c:pt>
                        <c:pt idx="3920">
                          <c:v>1373.5211521029996</c:v>
                        </c:pt>
                        <c:pt idx="3923">
                          <c:v>994.54705640258544</c:v>
                        </c:pt>
                        <c:pt idx="3925">
                          <c:v>-618.02684270214013</c:v>
                        </c:pt>
                        <c:pt idx="3928">
                          <c:v>1353.4849333671045</c:v>
                        </c:pt>
                        <c:pt idx="3930">
                          <c:v>-444.26461966583884</c:v>
                        </c:pt>
                        <c:pt idx="3932">
                          <c:v>-1182.2334770412017</c:v>
                        </c:pt>
                        <c:pt idx="3934">
                          <c:v>-1717.2937049560314</c:v>
                        </c:pt>
                        <c:pt idx="3936">
                          <c:v>-89.437673068172444</c:v>
                        </c:pt>
                        <c:pt idx="3942">
                          <c:v>1552.8582333961785</c:v>
                        </c:pt>
                        <c:pt idx="3944">
                          <c:v>2607.8329919016724</c:v>
                        </c:pt>
                        <c:pt idx="3947">
                          <c:v>-301.68344579488621</c:v>
                        </c:pt>
                        <c:pt idx="3949">
                          <c:v>95.83582575708715</c:v>
                        </c:pt>
                        <c:pt idx="3952">
                          <c:v>570.27080342773479</c:v>
                        </c:pt>
                        <c:pt idx="3954">
                          <c:v>219.63408016717221</c:v>
                        </c:pt>
                        <c:pt idx="3956">
                          <c:v>-1273.4762675101047</c:v>
                        </c:pt>
                        <c:pt idx="3958">
                          <c:v>-2089.1162191741278</c:v>
                        </c:pt>
                        <c:pt idx="3960">
                          <c:v>-1541.3121305191744</c:v>
                        </c:pt>
                        <c:pt idx="3966">
                          <c:v>2494.921918810418</c:v>
                        </c:pt>
                        <c:pt idx="3968">
                          <c:v>1220.919166061165</c:v>
                        </c:pt>
                        <c:pt idx="3971">
                          <c:v>632.08537001881632</c:v>
                        </c:pt>
                        <c:pt idx="3973">
                          <c:v>-1422.2370657801293</c:v>
                        </c:pt>
                        <c:pt idx="3976">
                          <c:v>1525.9434241198032</c:v>
                        </c:pt>
                        <c:pt idx="3978">
                          <c:v>-250.49004727875581</c:v>
                        </c:pt>
                        <c:pt idx="3980">
                          <c:v>-1367.7913762561911</c:v>
                        </c:pt>
                        <c:pt idx="3982">
                          <c:v>-1719.8623059606434</c:v>
                        </c:pt>
                        <c:pt idx="3984">
                          <c:v>-1969.7727259289895</c:v>
                        </c:pt>
                        <c:pt idx="3990">
                          <c:v>1802.2710843885798</c:v>
                        </c:pt>
                        <c:pt idx="3992">
                          <c:v>764.78788575165163</c:v>
                        </c:pt>
                        <c:pt idx="3995">
                          <c:v>-770.33100345331695</c:v>
                        </c:pt>
                        <c:pt idx="3997">
                          <c:v>464.62554401209854</c:v>
                        </c:pt>
                        <c:pt idx="4000">
                          <c:v>2249.9817096287916</c:v>
                        </c:pt>
                        <c:pt idx="4002">
                          <c:v>-797.7055200945324</c:v>
                        </c:pt>
                        <c:pt idx="4004">
                          <c:v>-1214.3151510808821</c:v>
                        </c:pt>
                        <c:pt idx="4006">
                          <c:v>-2047.6948162834451</c:v>
                        </c:pt>
                        <c:pt idx="4008">
                          <c:v>-851.64261298154815</c:v>
                        </c:pt>
                        <c:pt idx="4014">
                          <c:v>2198.5892349355818</c:v>
                        </c:pt>
                        <c:pt idx="4016">
                          <c:v>1140.7493989271243</c:v>
                        </c:pt>
                        <c:pt idx="4019">
                          <c:v>80.878473060714896</c:v>
                        </c:pt>
                        <c:pt idx="4021">
                          <c:v>60.123045079595613</c:v>
                        </c:pt>
                        <c:pt idx="4024">
                          <c:v>871.01391978796528</c:v>
                        </c:pt>
                        <c:pt idx="4026">
                          <c:v>39.301616327757074</c:v>
                        </c:pt>
                        <c:pt idx="4028">
                          <c:v>-1406.896963688072</c:v>
                        </c:pt>
                        <c:pt idx="4030">
                          <c:v>-1777.5307930095296</c:v>
                        </c:pt>
                        <c:pt idx="4032">
                          <c:v>-1166.8569750783645</c:v>
                        </c:pt>
                        <c:pt idx="4038">
                          <c:v>2130.3943708258084</c:v>
                        </c:pt>
                        <c:pt idx="4040">
                          <c:v>1441.9065620272268</c:v>
                        </c:pt>
                        <c:pt idx="4043">
                          <c:v>-387.23862164239472</c:v>
                        </c:pt>
                        <c:pt idx="4045">
                          <c:v>366.25141582011929</c:v>
                        </c:pt>
                        <c:pt idx="4048">
                          <c:v>1339.4550246359031</c:v>
                        </c:pt>
                        <c:pt idx="4050">
                          <c:v>-1039.5047963692268</c:v>
                        </c:pt>
                        <c:pt idx="4052">
                          <c:v>-1437.9669971363764</c:v>
                        </c:pt>
                        <c:pt idx="4054">
                          <c:v>-406.42756200816802</c:v>
                        </c:pt>
                        <c:pt idx="4056">
                          <c:v>-1902.1878819745325</c:v>
                        </c:pt>
                        <c:pt idx="4062">
                          <c:v>323.92393820827056</c:v>
                        </c:pt>
                        <c:pt idx="4064">
                          <c:v>2601.6109441329681</c:v>
                        </c:pt>
                        <c:pt idx="4067">
                          <c:v>224.60893191443392</c:v>
                        </c:pt>
                        <c:pt idx="4069">
                          <c:v>-295.37649272598355</c:v>
                        </c:pt>
                        <c:pt idx="4072">
                          <c:v>1396.9549178736524</c:v>
                        </c:pt>
                        <c:pt idx="4074">
                          <c:v>-90.590011036863871</c:v>
                        </c:pt>
                        <c:pt idx="4076">
                          <c:v>-1457.4645226307985</c:v>
                        </c:pt>
                        <c:pt idx="4078">
                          <c:v>-1780.7371066796259</c:v>
                        </c:pt>
                        <c:pt idx="4080">
                          <c:v>-1401.3491466218802</c:v>
                        </c:pt>
                        <c:pt idx="4086">
                          <c:v>580.83870871135514</c:v>
                        </c:pt>
                        <c:pt idx="4088">
                          <c:v>844.09320290292453</c:v>
                        </c:pt>
                        <c:pt idx="4091">
                          <c:v>323.40778761169713</c:v>
                        </c:pt>
                        <c:pt idx="4093">
                          <c:v>483.30074474231151</c:v>
                        </c:pt>
                        <c:pt idx="4096">
                          <c:v>2057.9415691635477</c:v>
                        </c:pt>
                        <c:pt idx="4098">
                          <c:v>-1458.7313083912668</c:v>
                        </c:pt>
                        <c:pt idx="4100">
                          <c:v>181.93603654304752</c:v>
                        </c:pt>
                        <c:pt idx="4102">
                          <c:v>-1542.4616072155914</c:v>
                        </c:pt>
                        <c:pt idx="4104">
                          <c:v>-1228.3360790337392</c:v>
                        </c:pt>
                        <c:pt idx="4110">
                          <c:v>1101.7815031076752</c:v>
                        </c:pt>
                        <c:pt idx="4112">
                          <c:v>2627.3611127571457</c:v>
                        </c:pt>
                        <c:pt idx="4115">
                          <c:v>-218.4299286161804</c:v>
                        </c:pt>
                        <c:pt idx="4117">
                          <c:v>-270.56079537666301</c:v>
                        </c:pt>
                        <c:pt idx="4120">
                          <c:v>1109.252062663556</c:v>
                        </c:pt>
                        <c:pt idx="4122">
                          <c:v>-1353.44921689681</c:v>
                        </c:pt>
                        <c:pt idx="4124">
                          <c:v>91.167571563364618</c:v>
                        </c:pt>
                        <c:pt idx="4126">
                          <c:v>-1974.1789233362688</c:v>
                        </c:pt>
                        <c:pt idx="4128">
                          <c:v>-867.69329352298155</c:v>
                        </c:pt>
                        <c:pt idx="4134">
                          <c:v>1754.5497789242872</c:v>
                        </c:pt>
                        <c:pt idx="4136">
                          <c:v>1235.1251025677702</c:v>
                        </c:pt>
                        <c:pt idx="4139">
                          <c:v>158.45535024828132</c:v>
                        </c:pt>
                        <c:pt idx="4141">
                          <c:v>66.102345067647548</c:v>
                        </c:pt>
                        <c:pt idx="4144">
                          <c:v>1331.50857379015</c:v>
                        </c:pt>
                        <c:pt idx="4146">
                          <c:v>-966.41500903828273</c:v>
                        </c:pt>
                        <c:pt idx="4148">
                          <c:v>-130.21647103116993</c:v>
                        </c:pt>
                        <c:pt idx="4150">
                          <c:v>-2551.3048259500865</c:v>
                        </c:pt>
                        <c:pt idx="4152">
                          <c:v>-925.40233422482925</c:v>
                        </c:pt>
                        <c:pt idx="4158">
                          <c:v>1514.9350232329416</c:v>
                        </c:pt>
                        <c:pt idx="4160">
                          <c:v>1441.8671033352402</c:v>
                        </c:pt>
                        <c:pt idx="4163">
                          <c:v>513.82035816929783</c:v>
                        </c:pt>
                        <c:pt idx="4165">
                          <c:v>-207.3497404999398</c:v>
                        </c:pt>
                        <c:pt idx="4168">
                          <c:v>1496.6717855430506</c:v>
                        </c:pt>
                        <c:pt idx="4170">
                          <c:v>-845.47406571423926</c:v>
                        </c:pt>
                        <c:pt idx="4172">
                          <c:v>-1532.6656324613505</c:v>
                        </c:pt>
                        <c:pt idx="4174">
                          <c:v>-1000.3187110603394</c:v>
                        </c:pt>
                        <c:pt idx="4176">
                          <c:v>-1538.7570163377495</c:v>
                        </c:pt>
                        <c:pt idx="4182">
                          <c:v>1557.2050373585625</c:v>
                        </c:pt>
                        <c:pt idx="4184">
                          <c:v>1187.5889175738375</c:v>
                        </c:pt>
                        <c:pt idx="4187">
                          <c:v>283.07373416656992</c:v>
                        </c:pt>
                        <c:pt idx="4189">
                          <c:v>-24.343367080429744</c:v>
                        </c:pt>
                        <c:pt idx="4192">
                          <c:v>1246.3185935353504</c:v>
                        </c:pt>
                        <c:pt idx="4194">
                          <c:v>313.56664394605468</c:v>
                        </c:pt>
                        <c:pt idx="4196">
                          <c:v>-1162.1132637688315</c:v>
                        </c:pt>
                        <c:pt idx="4198">
                          <c:v>-2457.1479433956483</c:v>
                        </c:pt>
                        <c:pt idx="4200">
                          <c:v>-819.32796468626111</c:v>
                        </c:pt>
                        <c:pt idx="4206">
                          <c:v>1917.3141138852043</c:v>
                        </c:pt>
                        <c:pt idx="4208">
                          <c:v>1685.2130933937697</c:v>
                        </c:pt>
                        <c:pt idx="4211">
                          <c:v>-219.27087732356813</c:v>
                        </c:pt>
                        <c:pt idx="4213">
                          <c:v>234.92352407592989</c:v>
                        </c:pt>
                        <c:pt idx="4216">
                          <c:v>604.92072083042149</c:v>
                        </c:pt>
                        <c:pt idx="4218">
                          <c:v>-532.40987594975013</c:v>
                        </c:pt>
                        <c:pt idx="4220">
                          <c:v>-1513.1658394617043</c:v>
                        </c:pt>
                        <c:pt idx="4222">
                          <c:v>-1402.8664232914234</c:v>
                        </c:pt>
                        <c:pt idx="4224">
                          <c:v>-911.7401875326068</c:v>
                        </c:pt>
                        <c:pt idx="4230">
                          <c:v>585.37297059618868</c:v>
                        </c:pt>
                        <c:pt idx="4232">
                          <c:v>2152.8234653403815</c:v>
                        </c:pt>
                        <c:pt idx="4235">
                          <c:v>280.73537907098216</c:v>
                        </c:pt>
                        <c:pt idx="4237">
                          <c:v>-219.12164961723101</c:v>
                        </c:pt>
                        <c:pt idx="4240">
                          <c:v>1355.5704265136847</c:v>
                        </c:pt>
                        <c:pt idx="4242">
                          <c:v>-135.66977232037971</c:v>
                        </c:pt>
                        <c:pt idx="4244">
                          <c:v>-1507.1639169424416</c:v>
                        </c:pt>
                        <c:pt idx="4246">
                          <c:v>-1820.9217839745688</c:v>
                        </c:pt>
                        <c:pt idx="4248">
                          <c:v>-914.38001249007721</c:v>
                        </c:pt>
                        <c:pt idx="4254">
                          <c:v>723.10022546317487</c:v>
                        </c:pt>
                        <c:pt idx="4256">
                          <c:v>854.07249365133612</c:v>
                        </c:pt>
                        <c:pt idx="4259">
                          <c:v>899.09183573096379</c:v>
                        </c:pt>
                        <c:pt idx="4261">
                          <c:v>1032.7429088567951</c:v>
                        </c:pt>
                        <c:pt idx="4264">
                          <c:v>596.94648500416588</c:v>
                        </c:pt>
                        <c:pt idx="4266">
                          <c:v>-376.85614069876829</c:v>
                        </c:pt>
                        <c:pt idx="4268">
                          <c:v>-374.89982305761441</c:v>
                        </c:pt>
                        <c:pt idx="4270">
                          <c:v>-1770.8045704979522</c:v>
                        </c:pt>
                        <c:pt idx="4272">
                          <c:v>-912.22016723616616</c:v>
                        </c:pt>
                        <c:pt idx="4278">
                          <c:v>1362.1138313793163</c:v>
                        </c:pt>
                        <c:pt idx="4280">
                          <c:v>2552.5909587780116</c:v>
                        </c:pt>
                        <c:pt idx="4283">
                          <c:v>-763.99050374037324</c:v>
                        </c:pt>
                        <c:pt idx="4285">
                          <c:v>157.21701744858365</c:v>
                        </c:pt>
                        <c:pt idx="4288">
                          <c:v>994.00557052807926</c:v>
                        </c:pt>
                        <c:pt idx="4290">
                          <c:v>-209.75177027004247</c:v>
                        </c:pt>
                        <c:pt idx="4292">
                          <c:v>-1135.3511065776511</c:v>
                        </c:pt>
                        <c:pt idx="4294">
                          <c:v>-1653.3270553883413</c:v>
                        </c:pt>
                        <c:pt idx="4296">
                          <c:v>-1323.7424251127013</c:v>
                        </c:pt>
                        <c:pt idx="4302">
                          <c:v>1948.4356695813367</c:v>
                        </c:pt>
                        <c:pt idx="4304">
                          <c:v>2047.2601659626016</c:v>
                        </c:pt>
                        <c:pt idx="4307">
                          <c:v>-228.04641527019703</c:v>
                        </c:pt>
                        <c:pt idx="4309">
                          <c:v>-410.11089956981959</c:v>
                        </c:pt>
                        <c:pt idx="4312">
                          <c:v>1469.3197565677729</c:v>
                        </c:pt>
                        <c:pt idx="4314">
                          <c:v>-875.32732860282704</c:v>
                        </c:pt>
                        <c:pt idx="4316">
                          <c:v>-1374.9607732280165</c:v>
                        </c:pt>
                        <c:pt idx="4318">
                          <c:v>-1176.5330620263812</c:v>
                        </c:pt>
                        <c:pt idx="4320">
                          <c:v>-1424.5840442652261</c:v>
                        </c:pt>
                        <c:pt idx="4326">
                          <c:v>1702.227753421299</c:v>
                        </c:pt>
                        <c:pt idx="4328">
                          <c:v>2120.2878180565422</c:v>
                        </c:pt>
                        <c:pt idx="4331">
                          <c:v>416.8812905969753</c:v>
                        </c:pt>
                        <c:pt idx="4333">
                          <c:v>-368.84653015891308</c:v>
                        </c:pt>
                        <c:pt idx="4336">
                          <c:v>529.23368620750989</c:v>
                        </c:pt>
                        <c:pt idx="4338">
                          <c:v>-514.00301260165725</c:v>
                        </c:pt>
                        <c:pt idx="4340">
                          <c:v>-385.36091880109598</c:v>
                        </c:pt>
                        <c:pt idx="4342">
                          <c:v>-2585.0521618507628</c:v>
                        </c:pt>
                        <c:pt idx="4344">
                          <c:v>-804.71862059405248</c:v>
                        </c:pt>
                        <c:pt idx="4350">
                          <c:v>1289.8594347866965</c:v>
                        </c:pt>
                        <c:pt idx="4352">
                          <c:v>1893.5091374621079</c:v>
                        </c:pt>
                        <c:pt idx="4355">
                          <c:v>-143.38476579070993</c:v>
                        </c:pt>
                        <c:pt idx="4357">
                          <c:v>-257.53488049196312</c:v>
                        </c:pt>
                        <c:pt idx="4360">
                          <c:v>1329.4070990447253</c:v>
                        </c:pt>
                        <c:pt idx="4362">
                          <c:v>-780.2383721588667</c:v>
                        </c:pt>
                        <c:pt idx="4364">
                          <c:v>-468.89419560907481</c:v>
                        </c:pt>
                        <c:pt idx="4366">
                          <c:v>-1693.3833288435271</c:v>
                        </c:pt>
                        <c:pt idx="4368">
                          <c:v>-1617.7338641848364</c:v>
                        </c:pt>
                        <c:pt idx="4374">
                          <c:v>1287.7007887583641</c:v>
                        </c:pt>
                        <c:pt idx="4376">
                          <c:v>1539.1365899713855</c:v>
                        </c:pt>
                        <c:pt idx="4379">
                          <c:v>112.85004748798747</c:v>
                        </c:pt>
                        <c:pt idx="4381">
                          <c:v>775.47068269934243</c:v>
                        </c:pt>
                        <c:pt idx="4384">
                          <c:v>1039.6214315056495</c:v>
                        </c:pt>
                        <c:pt idx="4386">
                          <c:v>-1078.0828796813948</c:v>
                        </c:pt>
                        <c:pt idx="4388">
                          <c:v>-1368.3587424269681</c:v>
                        </c:pt>
                        <c:pt idx="4390">
                          <c:v>-1296.1583450267499</c:v>
                        </c:pt>
                        <c:pt idx="4392">
                          <c:v>-1598.4690896393477</c:v>
                        </c:pt>
                        <c:pt idx="4398">
                          <c:v>710.62151887538857</c:v>
                        </c:pt>
                        <c:pt idx="4400">
                          <c:v>1854.6585913070412</c:v>
                        </c:pt>
                        <c:pt idx="4403">
                          <c:v>95.111276969193568</c:v>
                        </c:pt>
                        <c:pt idx="4405">
                          <c:v>636.35790947833448</c:v>
                        </c:pt>
                        <c:pt idx="4408">
                          <c:v>136.11271568299344</c:v>
                        </c:pt>
                        <c:pt idx="4410">
                          <c:v>-286.26140683635822</c:v>
                        </c:pt>
                        <c:pt idx="4412">
                          <c:v>-1162.8810738398242</c:v>
                        </c:pt>
                        <c:pt idx="4414">
                          <c:v>-1830.7368535648347</c:v>
                        </c:pt>
                        <c:pt idx="4416">
                          <c:v>-418.38986418962668</c:v>
                        </c:pt>
                        <c:pt idx="4422">
                          <c:v>557.17596633313951</c:v>
                        </c:pt>
                        <c:pt idx="4424">
                          <c:v>1523.232236022337</c:v>
                        </c:pt>
                        <c:pt idx="4427">
                          <c:v>614.97371644086525</c:v>
                        </c:pt>
                        <c:pt idx="4429">
                          <c:v>-473.84195723601078</c:v>
                        </c:pt>
                        <c:pt idx="4432">
                          <c:v>975.52937403409305</c:v>
                        </c:pt>
                        <c:pt idx="4434">
                          <c:v>859.66511045908919</c:v>
                        </c:pt>
                        <c:pt idx="4436">
                          <c:v>-1773.4994857279089</c:v>
                        </c:pt>
                        <c:pt idx="4438">
                          <c:v>-1801.7225688038088</c:v>
                        </c:pt>
                        <c:pt idx="4440">
                          <c:v>-630.32115059835814</c:v>
                        </c:pt>
                        <c:pt idx="4446">
                          <c:v>1877.4087350485988</c:v>
                        </c:pt>
                        <c:pt idx="4448">
                          <c:v>1605.3284170860061</c:v>
                        </c:pt>
                        <c:pt idx="4451">
                          <c:v>65.251748189006321</c:v>
                        </c:pt>
                        <c:pt idx="4453">
                          <c:v>412.63779786663144</c:v>
                        </c:pt>
                        <c:pt idx="4456">
                          <c:v>905.8840110740166</c:v>
                        </c:pt>
                        <c:pt idx="4458">
                          <c:v>-214.16972891736077</c:v>
                        </c:pt>
                        <c:pt idx="4460">
                          <c:v>-636.53465390465135</c:v>
                        </c:pt>
                        <c:pt idx="4462">
                          <c:v>-2178.8316064677201</c:v>
                        </c:pt>
                        <c:pt idx="4464">
                          <c:v>-1116.1884039604447</c:v>
                        </c:pt>
                        <c:pt idx="4470">
                          <c:v>1367.7411068439433</c:v>
                        </c:pt>
                        <c:pt idx="4472">
                          <c:v>1349.4468258246234</c:v>
                        </c:pt>
                        <c:pt idx="4475">
                          <c:v>804.77238168154872</c:v>
                        </c:pt>
                        <c:pt idx="4477">
                          <c:v>-81.590764896529436</c:v>
                        </c:pt>
                        <c:pt idx="4480">
                          <c:v>-375.42466193080691</c:v>
                        </c:pt>
                        <c:pt idx="4482">
                          <c:v>868.68800257337716</c:v>
                        </c:pt>
                        <c:pt idx="4484">
                          <c:v>-267.51025014810875</c:v>
                        </c:pt>
                        <c:pt idx="4486">
                          <c:v>-1841.2852004581946</c:v>
                        </c:pt>
                        <c:pt idx="4488">
                          <c:v>-1931.409775824708</c:v>
                        </c:pt>
                        <c:pt idx="4494">
                          <c:v>1166.5020299413154</c:v>
                        </c:pt>
                        <c:pt idx="4496">
                          <c:v>1833.2600573288873</c:v>
                        </c:pt>
                        <c:pt idx="4499">
                          <c:v>-295.00073405080548</c:v>
                        </c:pt>
                        <c:pt idx="4501">
                          <c:v>85.23200658915448</c:v>
                        </c:pt>
                        <c:pt idx="4504">
                          <c:v>1249.5325236550234</c:v>
                        </c:pt>
                        <c:pt idx="4506">
                          <c:v>65.939122981035325</c:v>
                        </c:pt>
                        <c:pt idx="4508">
                          <c:v>-753.47330382373548</c:v>
                        </c:pt>
                        <c:pt idx="4510">
                          <c:v>-1703.3763444968681</c:v>
                        </c:pt>
                        <c:pt idx="4512">
                          <c:v>-1062.0967123947303</c:v>
                        </c:pt>
                        <c:pt idx="4518">
                          <c:v>777.06022719881366</c:v>
                        </c:pt>
                        <c:pt idx="4520">
                          <c:v>2679.8692761540988</c:v>
                        </c:pt>
                        <c:pt idx="4523">
                          <c:v>42.82498448291517</c:v>
                        </c:pt>
                        <c:pt idx="4525">
                          <c:v>-188.84832901806294</c:v>
                        </c:pt>
                        <c:pt idx="4528">
                          <c:v>-37.604410564672435</c:v>
                        </c:pt>
                        <c:pt idx="4530">
                          <c:v>534.51210103828998</c:v>
                        </c:pt>
                        <c:pt idx="4532">
                          <c:v>-1696.7691259975472</c:v>
                        </c:pt>
                        <c:pt idx="4534">
                          <c:v>-1431.2525220642128</c:v>
                        </c:pt>
                        <c:pt idx="4536">
                          <c:v>-955.46418523927423</c:v>
                        </c:pt>
                        <c:pt idx="4542">
                          <c:v>986.40136011446884</c:v>
                        </c:pt>
                        <c:pt idx="4544">
                          <c:v>1972.0852611964692</c:v>
                        </c:pt>
                        <c:pt idx="4547">
                          <c:v>-151.5239941348882</c:v>
                        </c:pt>
                        <c:pt idx="4549">
                          <c:v>158.56484489442664</c:v>
                        </c:pt>
                        <c:pt idx="4552">
                          <c:v>396.64239370020368</c:v>
                        </c:pt>
                        <c:pt idx="4554">
                          <c:v>843.66468383587926</c:v>
                        </c:pt>
                        <c:pt idx="4556">
                          <c:v>-420.13215587945888</c:v>
                        </c:pt>
                        <c:pt idx="4558">
                          <c:v>-2561.6861939937735</c:v>
                        </c:pt>
                        <c:pt idx="4560">
                          <c:v>-991.75789435383922</c:v>
                        </c:pt>
                        <c:pt idx="4566">
                          <c:v>290.84566433743748</c:v>
                        </c:pt>
                        <c:pt idx="4568">
                          <c:v>1869.0688048032353</c:v>
                        </c:pt>
                        <c:pt idx="4571">
                          <c:v>739.37889709381489</c:v>
                        </c:pt>
                        <c:pt idx="4573">
                          <c:v>-294.99911349622926</c:v>
                        </c:pt>
                        <c:pt idx="4576">
                          <c:v>164.05875930260663</c:v>
                        </c:pt>
                        <c:pt idx="4578">
                          <c:v>486.83655309838286</c:v>
                        </c:pt>
                        <c:pt idx="4580">
                          <c:v>-1239.6545672607717</c:v>
                        </c:pt>
                        <c:pt idx="4582">
                          <c:v>-884.83793088960738</c:v>
                        </c:pt>
                        <c:pt idx="4584">
                          <c:v>-1713.7860067892507</c:v>
                        </c:pt>
                        <c:pt idx="4590">
                          <c:v>610.6915824414682</c:v>
                        </c:pt>
                        <c:pt idx="4592">
                          <c:v>1088.3040830725877</c:v>
                        </c:pt>
                        <c:pt idx="4595">
                          <c:v>613.33209033113599</c:v>
                        </c:pt>
                        <c:pt idx="4597">
                          <c:v>-906.56669971351221</c:v>
                        </c:pt>
                        <c:pt idx="4600">
                          <c:v>2631.4669542095144</c:v>
                        </c:pt>
                        <c:pt idx="4602">
                          <c:v>862.56796456334996</c:v>
                        </c:pt>
                        <c:pt idx="4604">
                          <c:v>-1996.6161636418183</c:v>
                        </c:pt>
                        <c:pt idx="4606">
                          <c:v>-2007.9735319950996</c:v>
                        </c:pt>
                        <c:pt idx="4608">
                          <c:v>-611.05731410170119</c:v>
                        </c:pt>
                        <c:pt idx="4614">
                          <c:v>2072.1278581643419</c:v>
                        </c:pt>
                        <c:pt idx="4616">
                          <c:v>1586.8296691947289</c:v>
                        </c:pt>
                        <c:pt idx="4619">
                          <c:v>558.80390002316926</c:v>
                        </c:pt>
                        <c:pt idx="4621">
                          <c:v>-999.79363066239966</c:v>
                        </c:pt>
                        <c:pt idx="4624">
                          <c:v>1434.5722661560358</c:v>
                        </c:pt>
                        <c:pt idx="4626">
                          <c:v>-123.40165858704495</c:v>
                        </c:pt>
                        <c:pt idx="4628">
                          <c:v>-1141.5441797209496</c:v>
                        </c:pt>
                        <c:pt idx="4630">
                          <c:v>-2103.8694084938252</c:v>
                        </c:pt>
                        <c:pt idx="4632">
                          <c:v>-548.78200440389992</c:v>
                        </c:pt>
                        <c:pt idx="4638">
                          <c:v>1508.0039794852855</c:v>
                        </c:pt>
                        <c:pt idx="4640">
                          <c:v>1268.9633244626093</c:v>
                        </c:pt>
                        <c:pt idx="4643">
                          <c:v>-234.56272601498858</c:v>
                        </c:pt>
                        <c:pt idx="4645">
                          <c:v>-82.862670025049738</c:v>
                        </c:pt>
                        <c:pt idx="4648">
                          <c:v>1362.2187787837065</c:v>
                        </c:pt>
                        <c:pt idx="4650">
                          <c:v>76.510024416984379</c:v>
                        </c:pt>
                        <c:pt idx="4652">
                          <c:v>-1026.813149636142</c:v>
                        </c:pt>
                        <c:pt idx="4654">
                          <c:v>-1587.9567772629234</c:v>
                        </c:pt>
                        <c:pt idx="4656">
                          <c:v>-1458.5737650137853</c:v>
                        </c:pt>
                        <c:pt idx="4662">
                          <c:v>1667.0394788123776</c:v>
                        </c:pt>
                        <c:pt idx="4664">
                          <c:v>1834.9062307152089</c:v>
                        </c:pt>
                        <c:pt idx="4667">
                          <c:v>165.42256896598701</c:v>
                        </c:pt>
                        <c:pt idx="4669">
                          <c:v>-261.72600758786211</c:v>
                        </c:pt>
                        <c:pt idx="4672">
                          <c:v>566.0245394562553</c:v>
                        </c:pt>
                        <c:pt idx="4674">
                          <c:v>429.99555852327103</c:v>
                        </c:pt>
                        <c:pt idx="4676">
                          <c:v>-988.79908813888323</c:v>
                        </c:pt>
                        <c:pt idx="4678">
                          <c:v>-1968.6063869819991</c:v>
                        </c:pt>
                        <c:pt idx="4680">
                          <c:v>-1305.1943735245768</c:v>
                        </c:pt>
                        <c:pt idx="4686">
                          <c:v>2136.1128330056454</c:v>
                        </c:pt>
                        <c:pt idx="4688">
                          <c:v>1631.7782124622317</c:v>
                        </c:pt>
                        <c:pt idx="4691">
                          <c:v>-661.7306598469404</c:v>
                        </c:pt>
                        <c:pt idx="4693">
                          <c:v>-540.27317012448475</c:v>
                        </c:pt>
                        <c:pt idx="4696">
                          <c:v>1069.4544589856851</c:v>
                        </c:pt>
                        <c:pt idx="4698">
                          <c:v>-223.5415291199788</c:v>
                        </c:pt>
                        <c:pt idx="4700">
                          <c:v>-777.20375503072137</c:v>
                        </c:pt>
                        <c:pt idx="4702">
                          <c:v>-1364.335565771853</c:v>
                        </c:pt>
                        <c:pt idx="4704">
                          <c:v>-1007.8127982094411</c:v>
                        </c:pt>
                        <c:pt idx="4710">
                          <c:v>1315.93372989614</c:v>
                        </c:pt>
                        <c:pt idx="4712">
                          <c:v>1950.2213597053051</c:v>
                        </c:pt>
                        <c:pt idx="4715">
                          <c:v>-1689.872804195762</c:v>
                        </c:pt>
                        <c:pt idx="4717">
                          <c:v>920.89220889913486</c:v>
                        </c:pt>
                        <c:pt idx="4720">
                          <c:v>-619.72972531618507</c:v>
                        </c:pt>
                        <c:pt idx="4722">
                          <c:v>1661.1333859316292</c:v>
                        </c:pt>
                        <c:pt idx="4724">
                          <c:v>-638.98274175422193</c:v>
                        </c:pt>
                        <c:pt idx="4726">
                          <c:v>-2662.2031612132923</c:v>
                        </c:pt>
                        <c:pt idx="4728">
                          <c:v>-824.67476554106179</c:v>
                        </c:pt>
                        <c:pt idx="4734">
                          <c:v>58.658235634778976</c:v>
                        </c:pt>
                        <c:pt idx="4736">
                          <c:v>2359.1067862162345</c:v>
                        </c:pt>
                        <c:pt idx="4739">
                          <c:v>107.30518469502567</c:v>
                        </c:pt>
                        <c:pt idx="4741">
                          <c:v>-504.58166440421701</c:v>
                        </c:pt>
                        <c:pt idx="4744">
                          <c:v>1718.9705379046682</c:v>
                        </c:pt>
                        <c:pt idx="4746">
                          <c:v>-970.45374637822897</c:v>
                        </c:pt>
                        <c:pt idx="4748">
                          <c:v>-762.55165062237938</c:v>
                        </c:pt>
                        <c:pt idx="4750">
                          <c:v>-1170.5149125879398</c:v>
                        </c:pt>
                        <c:pt idx="4752">
                          <c:v>-541.80381521036907</c:v>
                        </c:pt>
                        <c:pt idx="4758">
                          <c:v>27.919973140047659</c:v>
                        </c:pt>
                        <c:pt idx="4760">
                          <c:v>868.94820025463196</c:v>
                        </c:pt>
                        <c:pt idx="4763">
                          <c:v>1144.2868010031852</c:v>
                        </c:pt>
                        <c:pt idx="4765">
                          <c:v>-323.70198471802723</c:v>
                        </c:pt>
                        <c:pt idx="4768">
                          <c:v>862.98761553120858</c:v>
                        </c:pt>
                        <c:pt idx="4770">
                          <c:v>9.2082493489651824</c:v>
                        </c:pt>
                        <c:pt idx="4772">
                          <c:v>-417.98447703341662</c:v>
                        </c:pt>
                        <c:pt idx="4774">
                          <c:v>-1645.2570261064648</c:v>
                        </c:pt>
                        <c:pt idx="4776">
                          <c:v>-602.57418752275044</c:v>
                        </c:pt>
                        <c:pt idx="4782">
                          <c:v>1918.3115186443501</c:v>
                        </c:pt>
                        <c:pt idx="4784">
                          <c:v>1670.9262277930757</c:v>
                        </c:pt>
                        <c:pt idx="4787">
                          <c:v>295.36573590430999</c:v>
                        </c:pt>
                        <c:pt idx="4789">
                          <c:v>-617.37754515785127</c:v>
                        </c:pt>
                        <c:pt idx="4792">
                          <c:v>-325.33297447038785</c:v>
                        </c:pt>
                        <c:pt idx="4794">
                          <c:v>1072.1677473889686</c:v>
                        </c:pt>
                        <c:pt idx="4796">
                          <c:v>-683.79874329881568</c:v>
                        </c:pt>
                        <c:pt idx="4798">
                          <c:v>-2597.3872387836091</c:v>
                        </c:pt>
                        <c:pt idx="4800">
                          <c:v>-291.2325798156271</c:v>
                        </c:pt>
                        <c:pt idx="4806">
                          <c:v>1599.4204617262403</c:v>
                        </c:pt>
                        <c:pt idx="4808">
                          <c:v>1182.4129410945789</c:v>
                        </c:pt>
                        <c:pt idx="4811">
                          <c:v>-86.501288659925194</c:v>
                        </c:pt>
                        <c:pt idx="4813">
                          <c:v>-121.08902261899857</c:v>
                        </c:pt>
                        <c:pt idx="4816">
                          <c:v>951.31738730847064</c:v>
                        </c:pt>
                        <c:pt idx="4818">
                          <c:v>54.889209116154234</c:v>
                        </c:pt>
                        <c:pt idx="4820">
                          <c:v>-1378.8196040930634</c:v>
                        </c:pt>
                        <c:pt idx="4822">
                          <c:v>-1005.1680136063587</c:v>
                        </c:pt>
                        <c:pt idx="4824">
                          <c:v>-1570.6236530403112</c:v>
                        </c:pt>
                        <c:pt idx="4830">
                          <c:v>2748.9313284020536</c:v>
                        </c:pt>
                        <c:pt idx="4832">
                          <c:v>924.42722628980482</c:v>
                        </c:pt>
                        <c:pt idx="4835">
                          <c:v>-817.09784671376474</c:v>
                        </c:pt>
                        <c:pt idx="4837">
                          <c:v>139.88632234931356</c:v>
                        </c:pt>
                        <c:pt idx="4840">
                          <c:v>291.28313425067608</c:v>
                        </c:pt>
                        <c:pt idx="4842">
                          <c:v>870.12605272717337</c:v>
                        </c:pt>
                        <c:pt idx="4844">
                          <c:v>-804.7047093794863</c:v>
                        </c:pt>
                        <c:pt idx="4846">
                          <c:v>-1930.2199666928282</c:v>
                        </c:pt>
                        <c:pt idx="4848">
                          <c:v>-1416.5879008592092</c:v>
                        </c:pt>
                        <c:pt idx="4854">
                          <c:v>2053.1590460801672</c:v>
                        </c:pt>
                        <c:pt idx="4856">
                          <c:v>1852.8187173531369</c:v>
                        </c:pt>
                        <c:pt idx="4859">
                          <c:v>-164.49587251114644</c:v>
                        </c:pt>
                        <c:pt idx="4861">
                          <c:v>295.6415543748808</c:v>
                        </c:pt>
                        <c:pt idx="4864">
                          <c:v>756.22332395605918</c:v>
                        </c:pt>
                        <c:pt idx="4866">
                          <c:v>-693.26172858016798</c:v>
                        </c:pt>
                        <c:pt idx="4868">
                          <c:v>-1235.0130907085586</c:v>
                        </c:pt>
                        <c:pt idx="4870">
                          <c:v>-1683.2283409588745</c:v>
                        </c:pt>
                        <c:pt idx="4872">
                          <c:v>-1112.842798618909</c:v>
                        </c:pt>
                        <c:pt idx="4878">
                          <c:v>1373.3417959100734</c:v>
                        </c:pt>
                        <c:pt idx="4880">
                          <c:v>589.73471264208274</c:v>
                        </c:pt>
                        <c:pt idx="4883">
                          <c:v>1220.9528198194494</c:v>
                        </c:pt>
                        <c:pt idx="4885">
                          <c:v>-493.30857961031506</c:v>
                        </c:pt>
                        <c:pt idx="4888">
                          <c:v>889.75875306601301</c:v>
                        </c:pt>
                        <c:pt idx="4890">
                          <c:v>-119.5693900581573</c:v>
                        </c:pt>
                        <c:pt idx="4892">
                          <c:v>-1143.3927640432194</c:v>
                        </c:pt>
                        <c:pt idx="4894">
                          <c:v>-1264.7067553895758</c:v>
                        </c:pt>
                        <c:pt idx="4896">
                          <c:v>-1724.2655322336614</c:v>
                        </c:pt>
                        <c:pt idx="4902">
                          <c:v>-170.07514910075042</c:v>
                        </c:pt>
                        <c:pt idx="4904">
                          <c:v>2325.5137632205551</c:v>
                        </c:pt>
                        <c:pt idx="4907">
                          <c:v>-481.91456015243239</c:v>
                        </c:pt>
                        <c:pt idx="4909">
                          <c:v>-24.67128815356773</c:v>
                        </c:pt>
                        <c:pt idx="4912">
                          <c:v>306.27382264020343</c:v>
                        </c:pt>
                        <c:pt idx="4914">
                          <c:v>2097.1912069963255</c:v>
                        </c:pt>
                        <c:pt idx="4916">
                          <c:v>-1513.747174076485</c:v>
                        </c:pt>
                        <c:pt idx="4918">
                          <c:v>-1512.9675142219276</c:v>
                        </c:pt>
                        <c:pt idx="4920">
                          <c:v>-1324.8845289350538</c:v>
                        </c:pt>
                        <c:pt idx="4926">
                          <c:v>187.74262070286932</c:v>
                        </c:pt>
                        <c:pt idx="4928">
                          <c:v>1417.0342085083175</c:v>
                        </c:pt>
                        <c:pt idx="4931">
                          <c:v>207.41568192872728</c:v>
                        </c:pt>
                        <c:pt idx="4933">
                          <c:v>-342.72679396287276</c:v>
                        </c:pt>
                        <c:pt idx="4936">
                          <c:v>281.50103014610067</c:v>
                        </c:pt>
                        <c:pt idx="4938">
                          <c:v>1669.8932635160163</c:v>
                        </c:pt>
                        <c:pt idx="4940">
                          <c:v>-1424.0909607938702</c:v>
                        </c:pt>
                        <c:pt idx="4942">
                          <c:v>-1200.3965910015067</c:v>
                        </c:pt>
                        <c:pt idx="4944">
                          <c:v>-1202.3956096592774</c:v>
                        </c:pt>
                        <c:pt idx="4950">
                          <c:v>1960.8875403962338</c:v>
                        </c:pt>
                        <c:pt idx="4952">
                          <c:v>1386.9002694618466</c:v>
                        </c:pt>
                        <c:pt idx="4955">
                          <c:v>95.273686253087362</c:v>
                        </c:pt>
                        <c:pt idx="4957">
                          <c:v>-139.20611054083565</c:v>
                        </c:pt>
                        <c:pt idx="4960">
                          <c:v>462.62757043547754</c:v>
                        </c:pt>
                        <c:pt idx="4962">
                          <c:v>961.59161389799192</c:v>
                        </c:pt>
                        <c:pt idx="4964">
                          <c:v>-1256.2328607117197</c:v>
                        </c:pt>
                        <c:pt idx="4966">
                          <c:v>-1261.0226449529364</c:v>
                        </c:pt>
                        <c:pt idx="4968">
                          <c:v>-1850.473218289073</c:v>
                        </c:pt>
                        <c:pt idx="4974">
                          <c:v>1635.2128737714811</c:v>
                        </c:pt>
                        <c:pt idx="4976">
                          <c:v>700.04654753007708</c:v>
                        </c:pt>
                        <c:pt idx="4979">
                          <c:v>342.66032483033996</c:v>
                        </c:pt>
                        <c:pt idx="4981">
                          <c:v>-469.88438766585386</c:v>
                        </c:pt>
                        <c:pt idx="4984">
                          <c:v>1243.8644877286206</c:v>
                        </c:pt>
                        <c:pt idx="4986">
                          <c:v>526.9311371742333</c:v>
                        </c:pt>
                        <c:pt idx="4988">
                          <c:v>-592.76503174390746</c:v>
                        </c:pt>
                        <c:pt idx="4990">
                          <c:v>-1862.3974575776047</c:v>
                        </c:pt>
                        <c:pt idx="4992">
                          <c:v>-1705.5018555407732</c:v>
                        </c:pt>
                        <c:pt idx="4998">
                          <c:v>2135.0226574146436</c:v>
                        </c:pt>
                        <c:pt idx="5000">
                          <c:v>511.31730864195561</c:v>
                        </c:pt>
                        <c:pt idx="5003">
                          <c:v>-738.75244009654853</c:v>
                        </c:pt>
                        <c:pt idx="5005">
                          <c:v>-131.15082140404047</c:v>
                        </c:pt>
                        <c:pt idx="5008">
                          <c:v>1712.6664177549283</c:v>
                        </c:pt>
                        <c:pt idx="5010">
                          <c:v>782.49699973366296</c:v>
                        </c:pt>
                        <c:pt idx="5012">
                          <c:v>-836.78645667029559</c:v>
                        </c:pt>
                        <c:pt idx="5014">
                          <c:v>-2147.4510890634119</c:v>
                        </c:pt>
                        <c:pt idx="5016">
                          <c:v>-1093.4740572139963</c:v>
                        </c:pt>
                        <c:pt idx="5022">
                          <c:v>1436.7576838874884</c:v>
                        </c:pt>
                        <c:pt idx="5024">
                          <c:v>1275.5924636005875</c:v>
                        </c:pt>
                        <c:pt idx="5027">
                          <c:v>-117.20806900564276</c:v>
                        </c:pt>
                        <c:pt idx="5029">
                          <c:v>298.07851628452045</c:v>
                        </c:pt>
                        <c:pt idx="5032">
                          <c:v>96.802013182063092</c:v>
                        </c:pt>
                        <c:pt idx="5034">
                          <c:v>1255.6763583800857</c:v>
                        </c:pt>
                        <c:pt idx="5036">
                          <c:v>-1259.5950971776656</c:v>
                        </c:pt>
                        <c:pt idx="5038">
                          <c:v>-1981.9079403538926</c:v>
                        </c:pt>
                        <c:pt idx="5040">
                          <c:v>-1257.0039757597588</c:v>
                        </c:pt>
                        <c:pt idx="5046">
                          <c:v>1918.4844840488404</c:v>
                        </c:pt>
                        <c:pt idx="5048">
                          <c:v>1306.8620093127793</c:v>
                        </c:pt>
                        <c:pt idx="5051">
                          <c:v>-1275.12869491948</c:v>
                        </c:pt>
                        <c:pt idx="5053">
                          <c:v>589.84729367297041</c:v>
                        </c:pt>
                        <c:pt idx="5056">
                          <c:v>1198.8384812484692</c:v>
                        </c:pt>
                        <c:pt idx="5058">
                          <c:v>-10.567435820586979</c:v>
                        </c:pt>
                        <c:pt idx="5060">
                          <c:v>-1561.2721384874239</c:v>
                        </c:pt>
                        <c:pt idx="5062">
                          <c:v>-1595.9101210218432</c:v>
                        </c:pt>
                        <c:pt idx="5064">
                          <c:v>-779.16105990563665</c:v>
                        </c:pt>
                        <c:pt idx="5070">
                          <c:v>-72.185916953261767</c:v>
                        </c:pt>
                        <c:pt idx="5072">
                          <c:v>1244.0463825240695</c:v>
                        </c:pt>
                        <c:pt idx="5075">
                          <c:v>992.2657328902169</c:v>
                        </c:pt>
                        <c:pt idx="5077">
                          <c:v>-428.02837778603498</c:v>
                        </c:pt>
                        <c:pt idx="5080">
                          <c:v>1000.6145541124897</c:v>
                        </c:pt>
                        <c:pt idx="5082">
                          <c:v>615.59642321779029</c:v>
                        </c:pt>
                        <c:pt idx="5084">
                          <c:v>-651.21147022896184</c:v>
                        </c:pt>
                        <c:pt idx="5086">
                          <c:v>-2343.2248914676202</c:v>
                        </c:pt>
                        <c:pt idx="5088">
                          <c:v>-1016.3104022966509</c:v>
                        </c:pt>
                        <c:pt idx="5094">
                          <c:v>-139.98468302878609</c:v>
                        </c:pt>
                        <c:pt idx="5096">
                          <c:v>1303.7841824402094</c:v>
                        </c:pt>
                        <c:pt idx="5099">
                          <c:v>1549.1413052827229</c:v>
                        </c:pt>
                        <c:pt idx="5101">
                          <c:v>-233.60646224133598</c:v>
                        </c:pt>
                        <c:pt idx="5104">
                          <c:v>76.963060941296135</c:v>
                        </c:pt>
                        <c:pt idx="5106">
                          <c:v>1969.1728647449927</c:v>
                        </c:pt>
                        <c:pt idx="5108">
                          <c:v>-1299.4209631286212</c:v>
                        </c:pt>
                        <c:pt idx="5110">
                          <c:v>-2450.5727303380045</c:v>
                        </c:pt>
                        <c:pt idx="5112">
                          <c:v>-479.09137059096793</c:v>
                        </c:pt>
                        <c:pt idx="5118">
                          <c:v>2700.3089119700071</c:v>
                        </c:pt>
                        <c:pt idx="5120">
                          <c:v>522.89042832911946</c:v>
                        </c:pt>
                        <c:pt idx="5123">
                          <c:v>652.15453130227979</c:v>
                        </c:pt>
                        <c:pt idx="5125">
                          <c:v>-228.25870897162167</c:v>
                        </c:pt>
                        <c:pt idx="5128">
                          <c:v>381.50882737661595</c:v>
                        </c:pt>
                        <c:pt idx="5130">
                          <c:v>-67.776821444651432</c:v>
                        </c:pt>
                        <c:pt idx="5132">
                          <c:v>-402.59073830323177</c:v>
                        </c:pt>
                        <c:pt idx="5134">
                          <c:v>-1911.1369516369668</c:v>
                        </c:pt>
                        <c:pt idx="5136">
                          <c:v>-1033.6808985465323</c:v>
                        </c:pt>
                        <c:pt idx="5142">
                          <c:v>1915.0566093941598</c:v>
                        </c:pt>
                        <c:pt idx="5144">
                          <c:v>1274.7527153553492</c:v>
                        </c:pt>
                        <c:pt idx="5147">
                          <c:v>-68.331206510665652</c:v>
                        </c:pt>
                        <c:pt idx="5149">
                          <c:v>-248.00734384877433</c:v>
                        </c:pt>
                        <c:pt idx="5152">
                          <c:v>465.94269976178111</c:v>
                        </c:pt>
                        <c:pt idx="5154">
                          <c:v>741.64949175675429</c:v>
                        </c:pt>
                        <c:pt idx="5156">
                          <c:v>-1348.9921681032793</c:v>
                        </c:pt>
                        <c:pt idx="5158">
                          <c:v>-1926.8707879450012</c:v>
                        </c:pt>
                        <c:pt idx="5160">
                          <c:v>-866.68555106850908</c:v>
                        </c:pt>
                        <c:pt idx="5166">
                          <c:v>1349.5054437086619</c:v>
                        </c:pt>
                        <c:pt idx="5168">
                          <c:v>1420.8299067388907</c:v>
                        </c:pt>
                        <c:pt idx="5171">
                          <c:v>422.48666288894674</c:v>
                        </c:pt>
                        <c:pt idx="5173">
                          <c:v>-321.66608654815718</c:v>
                        </c:pt>
                        <c:pt idx="5176">
                          <c:v>219.27732498684054</c:v>
                        </c:pt>
                        <c:pt idx="5178">
                          <c:v>558.34350841310152</c:v>
                        </c:pt>
                        <c:pt idx="5180">
                          <c:v>-761.99698278116557</c:v>
                        </c:pt>
                        <c:pt idx="5182">
                          <c:v>-2486.8206348472813</c:v>
                        </c:pt>
                        <c:pt idx="5184">
                          <c:v>-232.70819052514707</c:v>
                        </c:pt>
                        <c:pt idx="5190">
                          <c:v>1604.51664791043</c:v>
                        </c:pt>
                        <c:pt idx="5192">
                          <c:v>775.4709570572486</c:v>
                        </c:pt>
                        <c:pt idx="5195">
                          <c:v>276.97900095533623</c:v>
                        </c:pt>
                        <c:pt idx="5197">
                          <c:v>-918.73811256752015</c:v>
                        </c:pt>
                        <c:pt idx="5200">
                          <c:v>977.28289568764012</c:v>
                        </c:pt>
                        <c:pt idx="5202">
                          <c:v>944.40371635693737</c:v>
                        </c:pt>
                        <c:pt idx="5204">
                          <c:v>-1386.3834286855745</c:v>
                        </c:pt>
                        <c:pt idx="5206">
                          <c:v>-833.94929092335951</c:v>
                        </c:pt>
                        <c:pt idx="5208">
                          <c:v>-1067.0272130887824</c:v>
                        </c:pt>
                        <c:pt idx="5214">
                          <c:v>958.88642345769404</c:v>
                        </c:pt>
                        <c:pt idx="5216">
                          <c:v>1318.1033388352407</c:v>
                        </c:pt>
                        <c:pt idx="5219">
                          <c:v>-71.203991915746883</c:v>
                        </c:pt>
                        <c:pt idx="5221">
                          <c:v>-353.04640980306067</c:v>
                        </c:pt>
                        <c:pt idx="5224">
                          <c:v>412.78047459150184</c:v>
                        </c:pt>
                        <c:pt idx="5226">
                          <c:v>1198.2932320918335</c:v>
                        </c:pt>
                        <c:pt idx="5228">
                          <c:v>-920.98523563141134</c:v>
                        </c:pt>
                        <c:pt idx="5230">
                          <c:v>-2566.3464906753397</c:v>
                        </c:pt>
                        <c:pt idx="5232">
                          <c:v>-193.69503034083755</c:v>
                        </c:pt>
                        <c:pt idx="5238">
                          <c:v>-138.00191509907017</c:v>
                        </c:pt>
                        <c:pt idx="5240">
                          <c:v>1618.7325635880552</c:v>
                        </c:pt>
                        <c:pt idx="5243">
                          <c:v>274.64832443674823</c:v>
                        </c:pt>
                        <c:pt idx="5245">
                          <c:v>-84.286526443360344</c:v>
                        </c:pt>
                        <c:pt idx="5248">
                          <c:v>74.263477644195518</c:v>
                        </c:pt>
                        <c:pt idx="5250">
                          <c:v>1548.4426093995498</c:v>
                        </c:pt>
                        <c:pt idx="5252">
                          <c:v>-1470.9643927863581</c:v>
                        </c:pt>
                        <c:pt idx="5254">
                          <c:v>-1831.7251057934554</c:v>
                        </c:pt>
                        <c:pt idx="5256">
                          <c:v>-302.26782449894745</c:v>
                        </c:pt>
                        <c:pt idx="5262">
                          <c:v>-122.08699216195964</c:v>
                        </c:pt>
                        <c:pt idx="5264">
                          <c:v>790.47025350377226</c:v>
                        </c:pt>
                        <c:pt idx="5267">
                          <c:v>-447.66059798588321</c:v>
                        </c:pt>
                        <c:pt idx="5269">
                          <c:v>-304.34428834496794</c:v>
                        </c:pt>
                        <c:pt idx="5272">
                          <c:v>657.16049104826379</c:v>
                        </c:pt>
                        <c:pt idx="5274">
                          <c:v>1316.3998765367942</c:v>
                        </c:pt>
                        <c:pt idx="5276">
                          <c:v>-932.48281562047487</c:v>
                        </c:pt>
                        <c:pt idx="5278">
                          <c:v>-830.21682044392946</c:v>
                        </c:pt>
                        <c:pt idx="5280">
                          <c:v>-745.06413891999364</c:v>
                        </c:pt>
                        <c:pt idx="5286">
                          <c:v>-187.69482494723889</c:v>
                        </c:pt>
                        <c:pt idx="5288">
                          <c:v>1582.9658152935735</c:v>
                        </c:pt>
                        <c:pt idx="5291">
                          <c:v>707.31712572937613</c:v>
                        </c:pt>
                        <c:pt idx="5293">
                          <c:v>-1266.1189391020562</c:v>
                        </c:pt>
                        <c:pt idx="5296">
                          <c:v>1470.437398323902</c:v>
                        </c:pt>
                        <c:pt idx="5298">
                          <c:v>549.37658747838577</c:v>
                        </c:pt>
                        <c:pt idx="5300">
                          <c:v>-362.97111521173792</c:v>
                        </c:pt>
                        <c:pt idx="5302">
                          <c:v>-2305.7112427028242</c:v>
                        </c:pt>
                        <c:pt idx="5304">
                          <c:v>-366.45729627721448</c:v>
                        </c:pt>
                        <c:pt idx="5310">
                          <c:v>1633.8524892102741</c:v>
                        </c:pt>
                        <c:pt idx="5312">
                          <c:v>1311.5799391128348</c:v>
                        </c:pt>
                        <c:pt idx="5315">
                          <c:v>-305.13281854274101</c:v>
                        </c:pt>
                        <c:pt idx="5317">
                          <c:v>-267.33164577283969</c:v>
                        </c:pt>
                        <c:pt idx="5320">
                          <c:v>736.6993573916734</c:v>
                        </c:pt>
                        <c:pt idx="5322">
                          <c:v>902.60074841020833</c:v>
                        </c:pt>
                        <c:pt idx="5324">
                          <c:v>-1174.4508497131683</c:v>
                        </c:pt>
                        <c:pt idx="5326">
                          <c:v>-1390.5828658013052</c:v>
                        </c:pt>
                        <c:pt idx="5328">
                          <c:v>-1108.0682810812868</c:v>
                        </c:pt>
                        <c:pt idx="5334">
                          <c:v>1831.5627893522324</c:v>
                        </c:pt>
                        <c:pt idx="5336">
                          <c:v>147.6361075244713</c:v>
                        </c:pt>
                        <c:pt idx="5339">
                          <c:v>784.5523182562647</c:v>
                        </c:pt>
                        <c:pt idx="5341">
                          <c:v>-868.38348476357351</c:v>
                        </c:pt>
                        <c:pt idx="5344">
                          <c:v>246.58997079662004</c:v>
                        </c:pt>
                        <c:pt idx="5346">
                          <c:v>1776.9216389331741</c:v>
                        </c:pt>
                        <c:pt idx="5348">
                          <c:v>-871.06457363662776</c:v>
                        </c:pt>
                        <c:pt idx="5350">
                          <c:v>-2503.4164721276065</c:v>
                        </c:pt>
                        <c:pt idx="5352">
                          <c:v>-1066.0252801813331</c:v>
                        </c:pt>
                        <c:pt idx="5358">
                          <c:v>2091.2177305058867</c:v>
                        </c:pt>
                        <c:pt idx="5360">
                          <c:v>1499.2058849315108</c:v>
                        </c:pt>
                        <c:pt idx="5363">
                          <c:v>441.33856860544256</c:v>
                        </c:pt>
                        <c:pt idx="5365">
                          <c:v>-555.57359481318417</c:v>
                        </c:pt>
                        <c:pt idx="5368">
                          <c:v>1165.1781552992616</c:v>
                        </c:pt>
                        <c:pt idx="5370">
                          <c:v>-279.41242067555868</c:v>
                        </c:pt>
                        <c:pt idx="5372">
                          <c:v>-1657.6584201284422</c:v>
                        </c:pt>
                        <c:pt idx="5374">
                          <c:v>-1339.3248146818005</c:v>
                        </c:pt>
                        <c:pt idx="5376">
                          <c:v>-755.83468079306476</c:v>
                        </c:pt>
                        <c:pt idx="5382">
                          <c:v>1645.9911816712956</c:v>
                        </c:pt>
                        <c:pt idx="5384">
                          <c:v>2264.7074948102963</c:v>
                        </c:pt>
                        <c:pt idx="5387">
                          <c:v>-197.79714279344262</c:v>
                        </c:pt>
                        <c:pt idx="5389">
                          <c:v>-882.73003863056147</c:v>
                        </c:pt>
                        <c:pt idx="5392">
                          <c:v>507.8750952278242</c:v>
                        </c:pt>
                        <c:pt idx="5394">
                          <c:v>959.30714606885158</c:v>
                        </c:pt>
                        <c:pt idx="5396">
                          <c:v>-1383.835583256463</c:v>
                        </c:pt>
                        <c:pt idx="5398">
                          <c:v>-1695.7129237398512</c:v>
                        </c:pt>
                        <c:pt idx="5400">
                          <c:v>-704.49723849997827</c:v>
                        </c:pt>
                        <c:pt idx="5406">
                          <c:v>-808.9726599079986</c:v>
                        </c:pt>
                        <c:pt idx="5408">
                          <c:v>2510.6035334794542</c:v>
                        </c:pt>
                        <c:pt idx="5411">
                          <c:v>80.799670835836878</c:v>
                        </c:pt>
                        <c:pt idx="5413">
                          <c:v>445.6749121439243</c:v>
                        </c:pt>
                        <c:pt idx="5416">
                          <c:v>-301.58510159614889</c:v>
                        </c:pt>
                        <c:pt idx="5418">
                          <c:v>472.36013498310058</c:v>
                        </c:pt>
                        <c:pt idx="5420">
                          <c:v>-351.14932492964726</c:v>
                        </c:pt>
                        <c:pt idx="5422">
                          <c:v>-1712.106381914331</c:v>
                        </c:pt>
                        <c:pt idx="5424">
                          <c:v>-1120.6200228191956</c:v>
                        </c:pt>
                        <c:pt idx="5430">
                          <c:v>373.43183882931044</c:v>
                        </c:pt>
                        <c:pt idx="5432">
                          <c:v>660.6207959109779</c:v>
                        </c:pt>
                        <c:pt idx="5435">
                          <c:v>781.99237693219402</c:v>
                        </c:pt>
                        <c:pt idx="5437">
                          <c:v>-1173.6882015822812</c:v>
                        </c:pt>
                        <c:pt idx="5440">
                          <c:v>1242.7519872820885</c:v>
                        </c:pt>
                        <c:pt idx="5442">
                          <c:v>1979.5821517919103</c:v>
                        </c:pt>
                        <c:pt idx="5444">
                          <c:v>-1064.9920947545397</c:v>
                        </c:pt>
                        <c:pt idx="5446">
                          <c:v>-2229.0937369749881</c:v>
                        </c:pt>
                        <c:pt idx="5448">
                          <c:v>-351.51178967709166</c:v>
                        </c:pt>
                        <c:pt idx="5454">
                          <c:v>1357.8947950782331</c:v>
                        </c:pt>
                        <c:pt idx="5456">
                          <c:v>1243.3906895625187</c:v>
                        </c:pt>
                        <c:pt idx="5459">
                          <c:v>395.69205525360303</c:v>
                        </c:pt>
                        <c:pt idx="5461">
                          <c:v>-576.93689749244732</c:v>
                        </c:pt>
                        <c:pt idx="5464">
                          <c:v>434.11262042288217</c:v>
                        </c:pt>
                        <c:pt idx="5466">
                          <c:v>1558.1104865999951</c:v>
                        </c:pt>
                        <c:pt idx="5468">
                          <c:v>-1444.4526805930072</c:v>
                        </c:pt>
                        <c:pt idx="5470">
                          <c:v>-2077.9022270072674</c:v>
                        </c:pt>
                        <c:pt idx="5472">
                          <c:v>-710.68136826064801</c:v>
                        </c:pt>
                        <c:pt idx="5478">
                          <c:v>1496.0601674872887</c:v>
                        </c:pt>
                        <c:pt idx="5480">
                          <c:v>849.44157821808767</c:v>
                        </c:pt>
                        <c:pt idx="5483">
                          <c:v>463.21265170225888</c:v>
                        </c:pt>
                        <c:pt idx="5485">
                          <c:v>-1138.9177627866193</c:v>
                        </c:pt>
                        <c:pt idx="5488">
                          <c:v>1011.1371470716076</c:v>
                        </c:pt>
                        <c:pt idx="5490">
                          <c:v>1757.1302694354781</c:v>
                        </c:pt>
                        <c:pt idx="5492">
                          <c:v>-1642.6511985564684</c:v>
                        </c:pt>
                        <c:pt idx="5494">
                          <c:v>-1191.5896886151531</c:v>
                        </c:pt>
                        <c:pt idx="5496">
                          <c:v>-1584.7722888251883</c:v>
                        </c:pt>
                        <c:pt idx="5502">
                          <c:v>1198.0409436154951</c:v>
                        </c:pt>
                        <c:pt idx="5504">
                          <c:v>1713.7652007684519</c:v>
                        </c:pt>
                        <c:pt idx="5507">
                          <c:v>168.68103120829619</c:v>
                        </c:pt>
                        <c:pt idx="5509">
                          <c:v>-385.6929022297445</c:v>
                        </c:pt>
                        <c:pt idx="5512">
                          <c:v>28.940799819680251</c:v>
                        </c:pt>
                        <c:pt idx="5514">
                          <c:v>981.87123950969908</c:v>
                        </c:pt>
                        <c:pt idx="5516">
                          <c:v>-1246.9523243906478</c:v>
                        </c:pt>
                        <c:pt idx="5518">
                          <c:v>-1204.8967557701762</c:v>
                        </c:pt>
                        <c:pt idx="5520">
                          <c:v>-1068.3392683495258</c:v>
                        </c:pt>
                        <c:pt idx="5526">
                          <c:v>729.47213044021919</c:v>
                        </c:pt>
                        <c:pt idx="5528">
                          <c:v>2219.7174491086662</c:v>
                        </c:pt>
                        <c:pt idx="5531">
                          <c:v>-280.50987208585502</c:v>
                        </c:pt>
                        <c:pt idx="5533">
                          <c:v>-788.43425497096177</c:v>
                        </c:pt>
                        <c:pt idx="5536">
                          <c:v>653.82388750842074</c:v>
                        </c:pt>
                        <c:pt idx="5538">
                          <c:v>1640.0760709647802</c:v>
                        </c:pt>
                        <c:pt idx="5540">
                          <c:v>-1661.0200404805655</c:v>
                        </c:pt>
                        <c:pt idx="5542">
                          <c:v>-1619.2656749065209</c:v>
                        </c:pt>
                        <c:pt idx="5544">
                          <c:v>-1005.4619624307306</c:v>
                        </c:pt>
                        <c:pt idx="5550">
                          <c:v>1624.5138652030437</c:v>
                        </c:pt>
                        <c:pt idx="5552">
                          <c:v>583.46787504317035</c:v>
                        </c:pt>
                        <c:pt idx="5555">
                          <c:v>-233.52370019997034</c:v>
                        </c:pt>
                        <c:pt idx="5557">
                          <c:v>-812.33227912579241</c:v>
                        </c:pt>
                        <c:pt idx="5560">
                          <c:v>1484.8510691746524</c:v>
                        </c:pt>
                        <c:pt idx="5562">
                          <c:v>498.854849781128</c:v>
                        </c:pt>
                        <c:pt idx="5564">
                          <c:v>-514.29456375481095</c:v>
                        </c:pt>
                        <c:pt idx="5566">
                          <c:v>-1150.7868922687703</c:v>
                        </c:pt>
                        <c:pt idx="5568">
                          <c:v>-1870.2461924838208</c:v>
                        </c:pt>
                        <c:pt idx="5574">
                          <c:v>429.24054135270126</c:v>
                        </c:pt>
                        <c:pt idx="5576">
                          <c:v>730.65258023202841</c:v>
                        </c:pt>
                        <c:pt idx="5579">
                          <c:v>325.94546074078971</c:v>
                        </c:pt>
                        <c:pt idx="5581">
                          <c:v>-550.69985555481981</c:v>
                        </c:pt>
                        <c:pt idx="5584">
                          <c:v>430.80220921573346</c:v>
                        </c:pt>
                        <c:pt idx="5586">
                          <c:v>1754.4743735304182</c:v>
                        </c:pt>
                        <c:pt idx="5588">
                          <c:v>-1064.3623606938199</c:v>
                        </c:pt>
                        <c:pt idx="5590">
                          <c:v>-1548.9113914240334</c:v>
                        </c:pt>
                        <c:pt idx="5592">
                          <c:v>-575.24587504112969</c:v>
                        </c:pt>
                        <c:pt idx="5598">
                          <c:v>-332.05771376346092</c:v>
                        </c:pt>
                        <c:pt idx="5600">
                          <c:v>1314.1403582011681</c:v>
                        </c:pt>
                        <c:pt idx="5603">
                          <c:v>227.45145077117559</c:v>
                        </c:pt>
                        <c:pt idx="5605">
                          <c:v>-429.153303250725</c:v>
                        </c:pt>
                        <c:pt idx="5608">
                          <c:v>1716.212980182976</c:v>
                        </c:pt>
                        <c:pt idx="5610">
                          <c:v>788.65135743521387</c:v>
                        </c:pt>
                        <c:pt idx="5612">
                          <c:v>-1020.0665701880607</c:v>
                        </c:pt>
                        <c:pt idx="5614">
                          <c:v>-1825.0468726325053</c:v>
                        </c:pt>
                        <c:pt idx="5616">
                          <c:v>-891.47122646734715</c:v>
                        </c:pt>
                        <c:pt idx="5622">
                          <c:v>1377.509100350886</c:v>
                        </c:pt>
                        <c:pt idx="5624">
                          <c:v>2324.0818486588541</c:v>
                        </c:pt>
                        <c:pt idx="5627">
                          <c:v>138.73006890241959</c:v>
                        </c:pt>
                        <c:pt idx="5629">
                          <c:v>-247.59554297812429</c:v>
                        </c:pt>
                        <c:pt idx="5632">
                          <c:v>-643.67713810031273</c:v>
                        </c:pt>
                        <c:pt idx="5634">
                          <c:v>1682.4131914063328</c:v>
                        </c:pt>
                        <c:pt idx="5636">
                          <c:v>-1119.2225173212937</c:v>
                        </c:pt>
                        <c:pt idx="5638">
                          <c:v>-1523.2783898120906</c:v>
                        </c:pt>
                        <c:pt idx="5640">
                          <c:v>-927.70464170848936</c:v>
                        </c:pt>
                        <c:pt idx="5646">
                          <c:v>913.18064525468071</c:v>
                        </c:pt>
                        <c:pt idx="5648">
                          <c:v>1336.684813446871</c:v>
                        </c:pt>
                        <c:pt idx="5651">
                          <c:v>303.99313043704751</c:v>
                        </c:pt>
                        <c:pt idx="5653">
                          <c:v>-270.47693626881664</c:v>
                        </c:pt>
                        <c:pt idx="5656">
                          <c:v>-973.53956956281399</c:v>
                        </c:pt>
                        <c:pt idx="5658">
                          <c:v>2869.7767244222814</c:v>
                        </c:pt>
                        <c:pt idx="5660">
                          <c:v>-1251.5760040176101</c:v>
                        </c:pt>
                        <c:pt idx="5662">
                          <c:v>-1839.6175794646697</c:v>
                        </c:pt>
                        <c:pt idx="5664">
                          <c:v>-1469.5936807114849</c:v>
                        </c:pt>
                        <c:pt idx="5670">
                          <c:v>1241.9394766124242</c:v>
                        </c:pt>
                        <c:pt idx="5672">
                          <c:v>671.45758062601453</c:v>
                        </c:pt>
                        <c:pt idx="5675">
                          <c:v>58.16880159646098</c:v>
                        </c:pt>
                        <c:pt idx="5677">
                          <c:v>-777.38105933689076</c:v>
                        </c:pt>
                        <c:pt idx="5680">
                          <c:v>-72.698156708418537</c:v>
                        </c:pt>
                        <c:pt idx="5682">
                          <c:v>1847.2059383770247</c:v>
                        </c:pt>
                        <c:pt idx="5684">
                          <c:v>-1207.2174999910931</c:v>
                        </c:pt>
                        <c:pt idx="5686">
                          <c:v>-406.5298011498453</c:v>
                        </c:pt>
                        <c:pt idx="5688">
                          <c:v>-1362.8518948354686</c:v>
                        </c:pt>
                        <c:pt idx="5694">
                          <c:v>1353.1537329853818</c:v>
                        </c:pt>
                        <c:pt idx="5696">
                          <c:v>944.25000390537753</c:v>
                        </c:pt>
                        <c:pt idx="5699">
                          <c:v>-600.78170175223931</c:v>
                        </c:pt>
                        <c:pt idx="5701">
                          <c:v>76.543825937398651</c:v>
                        </c:pt>
                        <c:pt idx="5704">
                          <c:v>-458.16319318950991</c:v>
                        </c:pt>
                        <c:pt idx="5706">
                          <c:v>1902.9085972279172</c:v>
                        </c:pt>
                        <c:pt idx="5708">
                          <c:v>-972.84230090717028</c:v>
                        </c:pt>
                        <c:pt idx="5710">
                          <c:v>-1219.5646564005474</c:v>
                        </c:pt>
                        <c:pt idx="5712">
                          <c:v>-1433.5121935377738</c:v>
                        </c:pt>
                        <c:pt idx="5718">
                          <c:v>1050.2099493557162</c:v>
                        </c:pt>
                        <c:pt idx="5720">
                          <c:v>752.17979258367632</c:v>
                        </c:pt>
                        <c:pt idx="5723">
                          <c:v>194.05558781968648</c:v>
                        </c:pt>
                        <c:pt idx="5725">
                          <c:v>-47.570943474132946</c:v>
                        </c:pt>
                        <c:pt idx="5728">
                          <c:v>479.26441270453506</c:v>
                        </c:pt>
                        <c:pt idx="5730">
                          <c:v>1403.7810249618233</c:v>
                        </c:pt>
                        <c:pt idx="5732">
                          <c:v>-743.86738795858764</c:v>
                        </c:pt>
                        <c:pt idx="5734">
                          <c:v>-2166.1660699249151</c:v>
                        </c:pt>
                        <c:pt idx="5736">
                          <c:v>-1202.9071786739369</c:v>
                        </c:pt>
                        <c:pt idx="5742">
                          <c:v>382.222627704974</c:v>
                        </c:pt>
                        <c:pt idx="5744">
                          <c:v>1269.9656815023191</c:v>
                        </c:pt>
                        <c:pt idx="5747">
                          <c:v>-611.95724893802617</c:v>
                        </c:pt>
                        <c:pt idx="5749">
                          <c:v>842.73837981431643</c:v>
                        </c:pt>
                        <c:pt idx="5752">
                          <c:v>109.07502513816507</c:v>
                        </c:pt>
                        <c:pt idx="5754">
                          <c:v>1269.7197888196933</c:v>
                        </c:pt>
                        <c:pt idx="5756">
                          <c:v>-903.19429690383549</c:v>
                        </c:pt>
                        <c:pt idx="5758">
                          <c:v>-1727.5494469739824</c:v>
                        </c:pt>
                        <c:pt idx="5760">
                          <c:v>-1083.7293633251556</c:v>
                        </c:pt>
                        <c:pt idx="5766">
                          <c:v>1083.9171146796652</c:v>
                        </c:pt>
                        <c:pt idx="5768">
                          <c:v>217.84939747033604</c:v>
                        </c:pt>
                        <c:pt idx="5771">
                          <c:v>1694.1675644646748</c:v>
                        </c:pt>
                        <c:pt idx="5773">
                          <c:v>-834.10082469937333</c:v>
                        </c:pt>
                        <c:pt idx="5776">
                          <c:v>-315.14364069652584</c:v>
                        </c:pt>
                        <c:pt idx="5778">
                          <c:v>1259.8469241978964</c:v>
                        </c:pt>
                        <c:pt idx="5780">
                          <c:v>609.88893434730562</c:v>
                        </c:pt>
                        <c:pt idx="5782">
                          <c:v>-2125.3221364461497</c:v>
                        </c:pt>
                        <c:pt idx="5784">
                          <c:v>-817.97390861444183</c:v>
                        </c:pt>
                        <c:pt idx="5790">
                          <c:v>1167.3214238441415</c:v>
                        </c:pt>
                        <c:pt idx="5792">
                          <c:v>1996.3226398340521</c:v>
                        </c:pt>
                        <c:pt idx="5795">
                          <c:v>-436.29720391503724</c:v>
                        </c:pt>
                        <c:pt idx="5797">
                          <c:v>931.8450066068981</c:v>
                        </c:pt>
                        <c:pt idx="5800">
                          <c:v>-1578.2416637812094</c:v>
                        </c:pt>
                        <c:pt idx="5802">
                          <c:v>328.69191227827832</c:v>
                        </c:pt>
                        <c:pt idx="5804">
                          <c:v>910.8845069898307</c:v>
                        </c:pt>
                        <c:pt idx="5806">
                          <c:v>-1336.2225424571661</c:v>
                        </c:pt>
                        <c:pt idx="5808">
                          <c:v>-1504.5581996294241</c:v>
                        </c:pt>
                        <c:pt idx="5814">
                          <c:v>1042.8721999365043</c:v>
                        </c:pt>
                        <c:pt idx="5816">
                          <c:v>1738.7779899980706</c:v>
                        </c:pt>
                        <c:pt idx="5819">
                          <c:v>649.3671769694738</c:v>
                        </c:pt>
                        <c:pt idx="5821">
                          <c:v>-197.71717427804833</c:v>
                        </c:pt>
                        <c:pt idx="5824">
                          <c:v>-1206.15704498376</c:v>
                        </c:pt>
                        <c:pt idx="5826">
                          <c:v>1135.3575341605683</c:v>
                        </c:pt>
                        <c:pt idx="5828">
                          <c:v>-49.794279496432864</c:v>
                        </c:pt>
                        <c:pt idx="5830">
                          <c:v>-1346.0880822088584</c:v>
                        </c:pt>
                        <c:pt idx="5832">
                          <c:v>-2029.6064145630353</c:v>
                        </c:pt>
                        <c:pt idx="5838">
                          <c:v>1631.3955651176129</c:v>
                        </c:pt>
                        <c:pt idx="5840">
                          <c:v>668.01996784488801</c:v>
                        </c:pt>
                        <c:pt idx="5843">
                          <c:v>562.73027286891374</c:v>
                        </c:pt>
                        <c:pt idx="5845">
                          <c:v>175.40215675502623</c:v>
                        </c:pt>
                        <c:pt idx="5848">
                          <c:v>78.97836240349352</c:v>
                        </c:pt>
                        <c:pt idx="5850">
                          <c:v>-149.51892973385839</c:v>
                        </c:pt>
                        <c:pt idx="5852">
                          <c:v>109.69685335856047</c:v>
                        </c:pt>
                        <c:pt idx="5854">
                          <c:v>-907.63209522699617</c:v>
                        </c:pt>
                        <c:pt idx="5856">
                          <c:v>-2153.3255255903914</c:v>
                        </c:pt>
                        <c:pt idx="5862">
                          <c:v>826.78957625818111</c:v>
                        </c:pt>
                        <c:pt idx="5864">
                          <c:v>1825.0116036308791</c:v>
                        </c:pt>
                        <c:pt idx="5867">
                          <c:v>-116.33525347778777</c:v>
                        </c:pt>
                        <c:pt idx="5869">
                          <c:v>6.3188678889564471</c:v>
                        </c:pt>
                        <c:pt idx="5872">
                          <c:v>-1090.3200184766793</c:v>
                        </c:pt>
                        <c:pt idx="5874">
                          <c:v>1930.5092384371128</c:v>
                        </c:pt>
                        <c:pt idx="5876">
                          <c:v>726.86285033848253</c:v>
                        </c:pt>
                        <c:pt idx="5878">
                          <c:v>-2505.6391035704983</c:v>
                        </c:pt>
                        <c:pt idx="5880">
                          <c:v>-1409.4796643141617</c:v>
                        </c:pt>
                        <c:pt idx="5886">
                          <c:v>1351.9749719599586</c:v>
                        </c:pt>
                        <c:pt idx="5888">
                          <c:v>1134.0989493367269</c:v>
                        </c:pt>
                        <c:pt idx="5891">
                          <c:v>-327.52280593335672</c:v>
                        </c:pt>
                        <c:pt idx="5893">
                          <c:v>32.797113722237555</c:v>
                        </c:pt>
                        <c:pt idx="5896">
                          <c:v>183.06629573071041</c:v>
                        </c:pt>
                        <c:pt idx="5898">
                          <c:v>722.15754137373733</c:v>
                        </c:pt>
                        <c:pt idx="5900">
                          <c:v>103.54852393981128</c:v>
                        </c:pt>
                        <c:pt idx="5902">
                          <c:v>-1606.6487938868486</c:v>
                        </c:pt>
                        <c:pt idx="5904">
                          <c:v>-1530.6075843163198</c:v>
                        </c:pt>
                        <c:pt idx="5910">
                          <c:v>-104.18079151530037</c:v>
                        </c:pt>
                        <c:pt idx="5912">
                          <c:v>1862.9242342339385</c:v>
                        </c:pt>
                        <c:pt idx="5915">
                          <c:v>441.1428426356506</c:v>
                        </c:pt>
                        <c:pt idx="5917">
                          <c:v>-332.98824221536051</c:v>
                        </c:pt>
                        <c:pt idx="5920">
                          <c:v>-333.97158262123048</c:v>
                        </c:pt>
                        <c:pt idx="5922">
                          <c:v>159.14588685991112</c:v>
                        </c:pt>
                        <c:pt idx="5924">
                          <c:v>1359.1967218410573</c:v>
                        </c:pt>
                        <c:pt idx="5926">
                          <c:v>-1764.3534525590476</c:v>
                        </c:pt>
                        <c:pt idx="5928">
                          <c:v>-1453.4286133100377</c:v>
                        </c:pt>
                        <c:pt idx="5934">
                          <c:v>-678.91475893740608</c:v>
                        </c:pt>
                        <c:pt idx="5936">
                          <c:v>1554.2652430473463</c:v>
                        </c:pt>
                        <c:pt idx="5939">
                          <c:v>116.88630126280623</c:v>
                        </c:pt>
                        <c:pt idx="5941">
                          <c:v>-412.4357076712804</c:v>
                        </c:pt>
                        <c:pt idx="5944">
                          <c:v>404.05566763830939</c:v>
                        </c:pt>
                        <c:pt idx="5946">
                          <c:v>1134.5920872352144</c:v>
                        </c:pt>
                        <c:pt idx="5948">
                          <c:v>22.501991230328713</c:v>
                        </c:pt>
                        <c:pt idx="5950">
                          <c:v>-1910.1899161241454</c:v>
                        </c:pt>
                        <c:pt idx="5952">
                          <c:v>-537.7935025416391</c:v>
                        </c:pt>
                        <c:pt idx="5958">
                          <c:v>1942.7384112759082</c:v>
                        </c:pt>
                        <c:pt idx="5960">
                          <c:v>778.59715950453756</c:v>
                        </c:pt>
                        <c:pt idx="5963">
                          <c:v>371.01461945531264</c:v>
                        </c:pt>
                        <c:pt idx="5965">
                          <c:v>-375.11656379518536</c:v>
                        </c:pt>
                        <c:pt idx="5968">
                          <c:v>182.76519396141521</c:v>
                        </c:pt>
                        <c:pt idx="5970">
                          <c:v>467.52284976930241</c:v>
                        </c:pt>
                        <c:pt idx="5972">
                          <c:v>570.76815979656385</c:v>
                        </c:pt>
                        <c:pt idx="5974">
                          <c:v>-2248.2309476642222</c:v>
                        </c:pt>
                        <c:pt idx="5976">
                          <c:v>-1450.7119434384913</c:v>
                        </c:pt>
                        <c:pt idx="5982">
                          <c:v>793.61914951134531</c:v>
                        </c:pt>
                        <c:pt idx="5984">
                          <c:v>1663.6726138523809</c:v>
                        </c:pt>
                        <c:pt idx="5987">
                          <c:v>776.36769049915165</c:v>
                        </c:pt>
                        <c:pt idx="5989">
                          <c:v>85.426475482807291</c:v>
                        </c:pt>
                        <c:pt idx="5992">
                          <c:v>-257.36288071676609</c:v>
                        </c:pt>
                        <c:pt idx="5994">
                          <c:v>-80.133120518104988</c:v>
                        </c:pt>
                        <c:pt idx="5996">
                          <c:v>-445.00230795878088</c:v>
                        </c:pt>
                        <c:pt idx="5998">
                          <c:v>-1629.2505514513214</c:v>
                        </c:pt>
                        <c:pt idx="6000">
                          <c:v>-552.75328517331582</c:v>
                        </c:pt>
                        <c:pt idx="6006">
                          <c:v>1338.9914051692722</c:v>
                        </c:pt>
                        <c:pt idx="6008">
                          <c:v>1639.4027894562132</c:v>
                        </c:pt>
                        <c:pt idx="6011">
                          <c:v>-94.029587358571007</c:v>
                        </c:pt>
                        <c:pt idx="6013">
                          <c:v>-243.91545845628571</c:v>
                        </c:pt>
                        <c:pt idx="6016">
                          <c:v>-480.61022564976884</c:v>
                        </c:pt>
                        <c:pt idx="6018">
                          <c:v>735.37484674450025</c:v>
                        </c:pt>
                        <c:pt idx="6020">
                          <c:v>832.89853952530757</c:v>
                        </c:pt>
                        <c:pt idx="6022">
                          <c:v>-2766.8633961106498</c:v>
                        </c:pt>
                        <c:pt idx="6024">
                          <c:v>-791.16341329833813</c:v>
                        </c:pt>
                        <c:pt idx="6030">
                          <c:v>1809.4837767342251</c:v>
                        </c:pt>
                        <c:pt idx="6032">
                          <c:v>1395.4752883417059</c:v>
                        </c:pt>
                        <c:pt idx="6035">
                          <c:v>-975.8602712361062</c:v>
                        </c:pt>
                        <c:pt idx="6037">
                          <c:v>-197.22072556082639</c:v>
                        </c:pt>
                        <c:pt idx="6040">
                          <c:v>-275.29216615439509</c:v>
                        </c:pt>
                        <c:pt idx="6042">
                          <c:v>98.543170335997274</c:v>
                        </c:pt>
                        <c:pt idx="6044">
                          <c:v>1451.7667065131027</c:v>
                        </c:pt>
                        <c:pt idx="6046">
                          <c:v>-1131.3239050902994</c:v>
                        </c:pt>
                        <c:pt idx="6048">
                          <c:v>-2415.8346284072868</c:v>
                        </c:pt>
                        <c:pt idx="6054">
                          <c:v>853.07284014432662</c:v>
                        </c:pt>
                        <c:pt idx="6056">
                          <c:v>1210.6020271920897</c:v>
                        </c:pt>
                        <c:pt idx="6059">
                          <c:v>-117.26096957789559</c:v>
                        </c:pt>
                        <c:pt idx="6061">
                          <c:v>-39.391515615225217</c:v>
                        </c:pt>
                        <c:pt idx="6064">
                          <c:v>-1273.3189808385105</c:v>
                        </c:pt>
                        <c:pt idx="6066">
                          <c:v>1001.7155696615955</c:v>
                        </c:pt>
                        <c:pt idx="6068">
                          <c:v>1174.3298981647386</c:v>
                        </c:pt>
                        <c:pt idx="6070">
                          <c:v>-2113.3011676499082</c:v>
                        </c:pt>
                        <c:pt idx="6072">
                          <c:v>-1175.6096515780318</c:v>
                        </c:pt>
                        <c:pt idx="6078">
                          <c:v>-118.19985796390938</c:v>
                        </c:pt>
                        <c:pt idx="6080">
                          <c:v>1422.9739127982721</c:v>
                        </c:pt>
                        <c:pt idx="6083">
                          <c:v>403.68857641410796</c:v>
                        </c:pt>
                        <c:pt idx="6085">
                          <c:v>-530.78123339319791</c:v>
                        </c:pt>
                        <c:pt idx="6088">
                          <c:v>-220.55492814541503</c:v>
                        </c:pt>
                        <c:pt idx="6090">
                          <c:v>-214.44912616756483</c:v>
                        </c:pt>
                        <c:pt idx="6092">
                          <c:v>2598.6805233156156</c:v>
                        </c:pt>
                        <c:pt idx="6094">
                          <c:v>-2540.0868719704267</c:v>
                        </c:pt>
                        <c:pt idx="6096">
                          <c:v>-2494.113952106416</c:v>
                        </c:pt>
                        <c:pt idx="6102">
                          <c:v>30.220244627873399</c:v>
                        </c:pt>
                        <c:pt idx="6104">
                          <c:v>-435.64273079818486</c:v>
                        </c:pt>
                        <c:pt idx="6107">
                          <c:v>-459.51268648214682</c:v>
                        </c:pt>
                        <c:pt idx="6109">
                          <c:v>783.55008583342351</c:v>
                        </c:pt>
                        <c:pt idx="6112">
                          <c:v>-360.28163557236439</c:v>
                        </c:pt>
                        <c:pt idx="6114">
                          <c:v>915.17276139078604</c:v>
                        </c:pt>
                        <c:pt idx="6116">
                          <c:v>826.70404059820612</c:v>
                        </c:pt>
                        <c:pt idx="6118">
                          <c:v>-918.93237594008679</c:v>
                        </c:pt>
                        <c:pt idx="6120">
                          <c:v>-709.75783202521234</c:v>
                        </c:pt>
                        <c:pt idx="6126">
                          <c:v>-81.377962712576846</c:v>
                        </c:pt>
                        <c:pt idx="6128">
                          <c:v>1082.9476501689878</c:v>
                        </c:pt>
                        <c:pt idx="6131">
                          <c:v>-283.23464658066041</c:v>
                        </c:pt>
                        <c:pt idx="6133">
                          <c:v>214.55979976196068</c:v>
                        </c:pt>
                        <c:pt idx="6136">
                          <c:v>-479.95201057903796</c:v>
                        </c:pt>
                        <c:pt idx="6138">
                          <c:v>1379.4059908997915</c:v>
                        </c:pt>
                        <c:pt idx="6140">
                          <c:v>1043.3143663257979</c:v>
                        </c:pt>
                        <c:pt idx="6142">
                          <c:v>-2228.3865227962015</c:v>
                        </c:pt>
                        <c:pt idx="6144">
                          <c:v>-503.31155294756172</c:v>
                        </c:pt>
                        <c:pt idx="6150">
                          <c:v>1781.6280910522109</c:v>
                        </c:pt>
                        <c:pt idx="6152">
                          <c:v>947.95473151161787</c:v>
                        </c:pt>
                        <c:pt idx="6155">
                          <c:v>693.34232577978764</c:v>
                        </c:pt>
                        <c:pt idx="6157">
                          <c:v>-200.2209186449254</c:v>
                        </c:pt>
                        <c:pt idx="6160">
                          <c:v>-807.75755181470231</c:v>
                        </c:pt>
                        <c:pt idx="6162">
                          <c:v>556.68179487214729</c:v>
                        </c:pt>
                        <c:pt idx="6164">
                          <c:v>1071.140176869616</c:v>
                        </c:pt>
                        <c:pt idx="6166">
                          <c:v>-1629.9125198435213</c:v>
                        </c:pt>
                        <c:pt idx="6168">
                          <c:v>-1388.0141779840469</c:v>
                        </c:pt>
                        <c:pt idx="6174">
                          <c:v>1165.8915313225098</c:v>
                        </c:pt>
                        <c:pt idx="6176">
                          <c:v>1206.6361815388882</c:v>
                        </c:pt>
                        <c:pt idx="6179">
                          <c:v>413.6087989647167</c:v>
                        </c:pt>
                        <c:pt idx="6181">
                          <c:v>-368.23334058980618</c:v>
                        </c:pt>
                        <c:pt idx="6184">
                          <c:v>278.63083662477948</c:v>
                        </c:pt>
                        <c:pt idx="6186">
                          <c:v>81.580191187098535</c:v>
                        </c:pt>
                        <c:pt idx="6188">
                          <c:v>448.75681101965529</c:v>
                        </c:pt>
                        <c:pt idx="6190">
                          <c:v>-2678.4712179187991</c:v>
                        </c:pt>
                        <c:pt idx="6192">
                          <c:v>-666.62131853809842</c:v>
                        </c:pt>
                        <c:pt idx="6198">
                          <c:v>1000.0889130905634</c:v>
                        </c:pt>
                        <c:pt idx="6200">
                          <c:v>499.83875211097256</c:v>
                        </c:pt>
                        <c:pt idx="6203">
                          <c:v>-156.72880921911201</c:v>
                        </c:pt>
                        <c:pt idx="6205">
                          <c:v>-81.971463455052799</c:v>
                        </c:pt>
                        <c:pt idx="6208">
                          <c:v>-859.6153313529212</c:v>
                        </c:pt>
                        <c:pt idx="6210">
                          <c:v>1849.1212436728947</c:v>
                        </c:pt>
                        <c:pt idx="6212">
                          <c:v>196.09399372155895</c:v>
                        </c:pt>
                        <c:pt idx="6214">
                          <c:v>-1899.4103164605331</c:v>
                        </c:pt>
                        <c:pt idx="6216">
                          <c:v>-1038.9664490260275</c:v>
                        </c:pt>
                        <c:pt idx="6222">
                          <c:v>1213.4154734854692</c:v>
                        </c:pt>
                        <c:pt idx="6224">
                          <c:v>1055.1457092430501</c:v>
                        </c:pt>
                        <c:pt idx="6227">
                          <c:v>-563.34756332749748</c:v>
                        </c:pt>
                        <c:pt idx="6229">
                          <c:v>-144.25034048772432</c:v>
                        </c:pt>
                        <c:pt idx="6232">
                          <c:v>-559.25406273043336</c:v>
                        </c:pt>
                        <c:pt idx="6234">
                          <c:v>1454.7010659493899</c:v>
                        </c:pt>
                        <c:pt idx="6236">
                          <c:v>921.42603975884413</c:v>
                        </c:pt>
                        <c:pt idx="6238">
                          <c:v>-1868.1354770598264</c:v>
                        </c:pt>
                        <c:pt idx="6240">
                          <c:v>-1424.2372742044317</c:v>
                        </c:pt>
                        <c:pt idx="6246">
                          <c:v>-154.82591073199001</c:v>
                        </c:pt>
                        <c:pt idx="6248">
                          <c:v>1069.3936636201743</c:v>
                        </c:pt>
                        <c:pt idx="6251">
                          <c:v>242.00703130295915</c:v>
                        </c:pt>
                        <c:pt idx="6253">
                          <c:v>-200.76549331348906</c:v>
                        </c:pt>
                        <c:pt idx="6256">
                          <c:v>958.69991968074646</c:v>
                        </c:pt>
                        <c:pt idx="6258">
                          <c:v>498.81514998794228</c:v>
                        </c:pt>
                        <c:pt idx="6260">
                          <c:v>889.35609758546343</c:v>
                        </c:pt>
                        <c:pt idx="6262">
                          <c:v>-1902.9434626066541</c:v>
                        </c:pt>
                        <c:pt idx="6264">
                          <c:v>-1590.9661403477821</c:v>
                        </c:pt>
                        <c:pt idx="6270">
                          <c:v>416.8000441582135</c:v>
                        </c:pt>
                        <c:pt idx="6272">
                          <c:v>737.58603491149006</c:v>
                        </c:pt>
                        <c:pt idx="6275">
                          <c:v>-321.78672873471987</c:v>
                        </c:pt>
                        <c:pt idx="6277">
                          <c:v>51.036007361912198</c:v>
                        </c:pt>
                        <c:pt idx="6280">
                          <c:v>773.63665213540298</c:v>
                        </c:pt>
                        <c:pt idx="6282">
                          <c:v>10.012707098572719</c:v>
                        </c:pt>
                        <c:pt idx="6284">
                          <c:v>1257.1514296522946</c:v>
                        </c:pt>
                        <c:pt idx="6286">
                          <c:v>-1975.5889086277784</c:v>
                        </c:pt>
                        <c:pt idx="6288">
                          <c:v>-1055.1782928704833</c:v>
                        </c:pt>
                        <c:pt idx="6294">
                          <c:v>1629.3826096837711</c:v>
                        </c:pt>
                        <c:pt idx="6296">
                          <c:v>2092.0150862706287</c:v>
                        </c:pt>
                        <c:pt idx="6299">
                          <c:v>-249.06094584809762</c:v>
                        </c:pt>
                        <c:pt idx="6301">
                          <c:v>-241.12392710482527</c:v>
                        </c:pt>
                        <c:pt idx="6304">
                          <c:v>-631.44572053905358</c:v>
                        </c:pt>
                        <c:pt idx="6306">
                          <c:v>885.93261812043784</c:v>
                        </c:pt>
                        <c:pt idx="6308">
                          <c:v>545.9797251153941</c:v>
                        </c:pt>
                        <c:pt idx="6310">
                          <c:v>-1437.8791048082494</c:v>
                        </c:pt>
                        <c:pt idx="6312">
                          <c:v>-2319.6133737330165</c:v>
                        </c:pt>
                        <c:pt idx="6318">
                          <c:v>2598.682614079702</c:v>
                        </c:pt>
                        <c:pt idx="6320">
                          <c:v>1329.1355557788338</c:v>
                        </c:pt>
                        <c:pt idx="6323">
                          <c:v>-1034.2229166450306</c:v>
                        </c:pt>
                        <c:pt idx="6325">
                          <c:v>-319.14575197637532</c:v>
                        </c:pt>
                        <c:pt idx="6328">
                          <c:v>18.468359972790495</c:v>
                        </c:pt>
                        <c:pt idx="6330">
                          <c:v>705.32036308299575</c:v>
                        </c:pt>
                        <c:pt idx="6332">
                          <c:v>1442.4185501494248</c:v>
                        </c:pt>
                        <c:pt idx="6334">
                          <c:v>-2541.7633179006189</c:v>
                        </c:pt>
                        <c:pt idx="6336">
                          <c:v>-1593.4888077644046</c:v>
                        </c:pt>
                        <c:pt idx="6342">
                          <c:v>1764.5180924126234</c:v>
                        </c:pt>
                        <c:pt idx="6344">
                          <c:v>764.14622933882129</c:v>
                        </c:pt>
                        <c:pt idx="6347">
                          <c:v>522.84373201744165</c:v>
                        </c:pt>
                        <c:pt idx="6349">
                          <c:v>-337.48265837513827</c:v>
                        </c:pt>
                        <c:pt idx="6352">
                          <c:v>-158.25197227514582</c:v>
                        </c:pt>
                        <c:pt idx="6354">
                          <c:v>-195.22970187698957</c:v>
                        </c:pt>
                        <c:pt idx="6356">
                          <c:v>2168.1355498044977</c:v>
                        </c:pt>
                        <c:pt idx="6358">
                          <c:v>-3121.924046441949</c:v>
                        </c:pt>
                        <c:pt idx="6360">
                          <c:v>-1595.547179578245</c:v>
                        </c:pt>
                        <c:pt idx="6366">
                          <c:v>1428.327490204023</c:v>
                        </c:pt>
                        <c:pt idx="6368">
                          <c:v>1140.5751985017414</c:v>
                        </c:pt>
                        <c:pt idx="6371">
                          <c:v>-260.79835709542749</c:v>
                        </c:pt>
                        <c:pt idx="6373">
                          <c:v>-362.42880759297987</c:v>
                        </c:pt>
                        <c:pt idx="6376">
                          <c:v>-422.79205472559261</c:v>
                        </c:pt>
                        <c:pt idx="6378">
                          <c:v>901.61354178976035</c:v>
                        </c:pt>
                        <c:pt idx="6380">
                          <c:v>1427.4731360022124</c:v>
                        </c:pt>
                        <c:pt idx="6382">
                          <c:v>-1979.0451433319577</c:v>
                        </c:pt>
                        <c:pt idx="6384">
                          <c:v>-1724.609620840949</c:v>
                        </c:pt>
                        <c:pt idx="6390">
                          <c:v>267.8334660003693</c:v>
                        </c:pt>
                        <c:pt idx="6392">
                          <c:v>1684.4355039139809</c:v>
                        </c:pt>
                        <c:pt idx="6395">
                          <c:v>-342.29111684285817</c:v>
                        </c:pt>
                        <c:pt idx="6397">
                          <c:v>-377.96726084733382</c:v>
                        </c:pt>
                        <c:pt idx="6400">
                          <c:v>-83.410962844543974</c:v>
                        </c:pt>
                        <c:pt idx="6402">
                          <c:v>-302.68214716065631</c:v>
                        </c:pt>
                        <c:pt idx="6404">
                          <c:v>1190.3632505526948</c:v>
                        </c:pt>
                        <c:pt idx="6406">
                          <c:v>-1780.5005334187608</c:v>
                        </c:pt>
                        <c:pt idx="6408">
                          <c:v>-493.19838860012169</c:v>
                        </c:pt>
                        <c:pt idx="6414">
                          <c:v>-599.27396579189553</c:v>
                        </c:pt>
                        <c:pt idx="6416">
                          <c:v>961.05270692759404</c:v>
                        </c:pt>
                        <c:pt idx="6419">
                          <c:v>461.53342455505299</c:v>
                        </c:pt>
                        <c:pt idx="6421">
                          <c:v>-699.207121976091</c:v>
                        </c:pt>
                        <c:pt idx="6424">
                          <c:v>-122.49156812438014</c:v>
                        </c:pt>
                        <c:pt idx="6426">
                          <c:v>747.71077243905893</c:v>
                        </c:pt>
                        <c:pt idx="6428">
                          <c:v>1685.2205930327</c:v>
                        </c:pt>
                        <c:pt idx="6430">
                          <c:v>-2016.480077494527</c:v>
                        </c:pt>
                        <c:pt idx="6432">
                          <c:v>-1294.9761890783921</c:v>
                        </c:pt>
                        <c:pt idx="6438">
                          <c:v>-128.05628593263282</c:v>
                        </c:pt>
                        <c:pt idx="6440">
                          <c:v>785.41611763182482</c:v>
                        </c:pt>
                        <c:pt idx="6443">
                          <c:v>266.26761928462474</c:v>
                        </c:pt>
                        <c:pt idx="6445">
                          <c:v>-569.84815218929725</c:v>
                        </c:pt>
                        <c:pt idx="6448">
                          <c:v>338.51636377988507</c:v>
                        </c:pt>
                        <c:pt idx="6450">
                          <c:v>267.61917928450021</c:v>
                        </c:pt>
                        <c:pt idx="6452">
                          <c:v>1502.0983109144472</c:v>
                        </c:pt>
                        <c:pt idx="6454">
                          <c:v>-1802.047885101847</c:v>
                        </c:pt>
                        <c:pt idx="6456">
                          <c:v>-1218.9325203807912</c:v>
                        </c:pt>
                        <c:pt idx="6462">
                          <c:v>1960.8946087619115</c:v>
                        </c:pt>
                        <c:pt idx="6464">
                          <c:v>981.99006720935358</c:v>
                        </c:pt>
                        <c:pt idx="6467">
                          <c:v>-316.44783555740651</c:v>
                        </c:pt>
                        <c:pt idx="6469">
                          <c:v>-204.0681836931235</c:v>
                        </c:pt>
                        <c:pt idx="6472">
                          <c:v>-650.82895977943554</c:v>
                        </c:pt>
                        <c:pt idx="6474">
                          <c:v>-141.80635415339202</c:v>
                        </c:pt>
                        <c:pt idx="6476">
                          <c:v>1594.0902854592841</c:v>
                        </c:pt>
                        <c:pt idx="6478">
                          <c:v>-2075.4694724206129</c:v>
                        </c:pt>
                        <c:pt idx="6480">
                          <c:v>-719.74159964949831</c:v>
                        </c:pt>
                        <c:pt idx="6486">
                          <c:v>1369.1502109564299</c:v>
                        </c:pt>
                        <c:pt idx="6488">
                          <c:v>634.36107280011674</c:v>
                        </c:pt>
                        <c:pt idx="6491">
                          <c:v>-94.576683527089699</c:v>
                        </c:pt>
                        <c:pt idx="6493">
                          <c:v>-34.440310285048326</c:v>
                        </c:pt>
                        <c:pt idx="6496">
                          <c:v>-754.96889674361591</c:v>
                        </c:pt>
                        <c:pt idx="6498">
                          <c:v>889.85216628247144</c:v>
                        </c:pt>
                        <c:pt idx="6500">
                          <c:v>1234.9224121821026</c:v>
                        </c:pt>
                        <c:pt idx="6502">
                          <c:v>-2201.297376590428</c:v>
                        </c:pt>
                        <c:pt idx="6504">
                          <c:v>-1215.0577748894702</c:v>
                        </c:pt>
                        <c:pt idx="6510">
                          <c:v>1167.9530447034886</c:v>
                        </c:pt>
                        <c:pt idx="6512">
                          <c:v>1209.0963624665383</c:v>
                        </c:pt>
                        <c:pt idx="6515">
                          <c:v>424.11268542685684</c:v>
                        </c:pt>
                        <c:pt idx="6517">
                          <c:v>-25.912427089420817</c:v>
                        </c:pt>
                        <c:pt idx="6520">
                          <c:v>-1230.3079702666655</c:v>
                        </c:pt>
                        <c:pt idx="6522">
                          <c:v>407.65439589083326</c:v>
                        </c:pt>
                        <c:pt idx="6524">
                          <c:v>1267.2415571258534</c:v>
                        </c:pt>
                        <c:pt idx="6526">
                          <c:v>-2215.1348646259703</c:v>
                        </c:pt>
                        <c:pt idx="6528">
                          <c:v>-776.66580232144042</c:v>
                        </c:pt>
                        <c:pt idx="6534">
                          <c:v>874.49130785861053</c:v>
                        </c:pt>
                        <c:pt idx="6536">
                          <c:v>1730.7571127617794</c:v>
                        </c:pt>
                        <c:pt idx="6539">
                          <c:v>-827.12860178485425</c:v>
                        </c:pt>
                        <c:pt idx="6541">
                          <c:v>-568.30993778497032</c:v>
                        </c:pt>
                        <c:pt idx="6544">
                          <c:v>-503.00133931055279</c:v>
                        </c:pt>
                        <c:pt idx="6546">
                          <c:v>767.5685217224127</c:v>
                        </c:pt>
                        <c:pt idx="6548">
                          <c:v>1200.7646581726549</c:v>
                        </c:pt>
                        <c:pt idx="6550">
                          <c:v>-2075.1830045828756</c:v>
                        </c:pt>
                        <c:pt idx="6552">
                          <c:v>-1232.4323188930939</c:v>
                        </c:pt>
                        <c:pt idx="6558">
                          <c:v>-416.41038562614267</c:v>
                        </c:pt>
                        <c:pt idx="6560">
                          <c:v>1869.7105727149465</c:v>
                        </c:pt>
                        <c:pt idx="6563">
                          <c:v>219.68125916966528</c:v>
                        </c:pt>
                        <c:pt idx="6565">
                          <c:v>-768.00934663230328</c:v>
                        </c:pt>
                        <c:pt idx="6568">
                          <c:v>-561.59808652799074</c:v>
                        </c:pt>
                        <c:pt idx="6570">
                          <c:v>811.23633424452419</c:v>
                        </c:pt>
                        <c:pt idx="6572">
                          <c:v>937.28331707260804</c:v>
                        </c:pt>
                        <c:pt idx="6574">
                          <c:v>-2294.8247669553093</c:v>
                        </c:pt>
                        <c:pt idx="6576">
                          <c:v>41.929304933151798</c:v>
                        </c:pt>
                        <c:pt idx="6582">
                          <c:v>514.36646607743205</c:v>
                        </c:pt>
                        <c:pt idx="6584">
                          <c:v>454.59773750527711</c:v>
                        </c:pt>
                        <c:pt idx="6587">
                          <c:v>532.55277347192714</c:v>
                        </c:pt>
                        <c:pt idx="6589">
                          <c:v>-406.23698372824583</c:v>
                        </c:pt>
                        <c:pt idx="6592">
                          <c:v>-197.48634342359219</c:v>
                        </c:pt>
                        <c:pt idx="6594">
                          <c:v>1107.3413474749177</c:v>
                        </c:pt>
                        <c:pt idx="6596">
                          <c:v>525.29595090510884</c:v>
                        </c:pt>
                        <c:pt idx="6598">
                          <c:v>-1656.8353765322845</c:v>
                        </c:pt>
                        <c:pt idx="6600">
                          <c:v>-945.37162093710322</c:v>
                        </c:pt>
                        <c:pt idx="6606">
                          <c:v>-31.730504154636947</c:v>
                        </c:pt>
                        <c:pt idx="6608">
                          <c:v>1039.9025007581931</c:v>
                        </c:pt>
                        <c:pt idx="6611">
                          <c:v>628.52378074520857</c:v>
                        </c:pt>
                        <c:pt idx="6613">
                          <c:v>-5.6168324172413122</c:v>
                        </c:pt>
                        <c:pt idx="6616">
                          <c:v>-401.77657816603642</c:v>
                        </c:pt>
                        <c:pt idx="6618">
                          <c:v>187.77165728792534</c:v>
                        </c:pt>
                        <c:pt idx="6620">
                          <c:v>1322.7518395376937</c:v>
                        </c:pt>
                        <c:pt idx="6622">
                          <c:v>-1542.649699222422</c:v>
                        </c:pt>
                        <c:pt idx="6624">
                          <c:v>-1279.7392006987684</c:v>
                        </c:pt>
                        <c:pt idx="6630">
                          <c:v>609.51004338200437</c:v>
                        </c:pt>
                        <c:pt idx="6632">
                          <c:v>2014.3435698538051</c:v>
                        </c:pt>
                        <c:pt idx="6635">
                          <c:v>-11.330217575461575</c:v>
                        </c:pt>
                        <c:pt idx="6637">
                          <c:v>-247.02559583675975</c:v>
                        </c:pt>
                        <c:pt idx="6640">
                          <c:v>53.611986213598357</c:v>
                        </c:pt>
                        <c:pt idx="6642">
                          <c:v>-52.785306988003867</c:v>
                        </c:pt>
                        <c:pt idx="6644">
                          <c:v>1346.0117068479085</c:v>
                        </c:pt>
                        <c:pt idx="6646">
                          <c:v>-2268.9923198479955</c:v>
                        </c:pt>
                        <c:pt idx="6648">
                          <c:v>-1166.2919038327291</c:v>
                        </c:pt>
                        <c:pt idx="6654">
                          <c:v>1252.6670193362315</c:v>
                        </c:pt>
                        <c:pt idx="6656">
                          <c:v>868.0111928505994</c:v>
                        </c:pt>
                        <c:pt idx="6659">
                          <c:v>332.68199527380239</c:v>
                        </c:pt>
                        <c:pt idx="6661">
                          <c:v>-306.08290734443835</c:v>
                        </c:pt>
                        <c:pt idx="6664">
                          <c:v>-0.81317387597482593</c:v>
                        </c:pt>
                        <c:pt idx="6666">
                          <c:v>-1.7751297402319324</c:v>
                        </c:pt>
                        <c:pt idx="6668">
                          <c:v>1412.029480643705</c:v>
                        </c:pt>
                        <c:pt idx="6670">
                          <c:v>-2355.7884540378891</c:v>
                        </c:pt>
                        <c:pt idx="6672">
                          <c:v>-1106.0501463595228</c:v>
                        </c:pt>
                        <c:pt idx="6678">
                          <c:v>1568.2299785515497</c:v>
                        </c:pt>
                        <c:pt idx="6680">
                          <c:v>191.2589427152725</c:v>
                        </c:pt>
                        <c:pt idx="6683">
                          <c:v>-148.97528048459935</c:v>
                        </c:pt>
                        <c:pt idx="6685">
                          <c:v>753.99115870218884</c:v>
                        </c:pt>
                        <c:pt idx="6688">
                          <c:v>-278.77196666279815</c:v>
                        </c:pt>
                        <c:pt idx="6690">
                          <c:v>-150.14167290602927</c:v>
                        </c:pt>
                        <c:pt idx="6692">
                          <c:v>932.11914721074572</c:v>
                        </c:pt>
                        <c:pt idx="6694">
                          <c:v>-1702.3586168609254</c:v>
                        </c:pt>
                        <c:pt idx="6696">
                          <c:v>-828.61397164892878</c:v>
                        </c:pt>
                        <c:pt idx="6702">
                          <c:v>1224.1151037320469</c:v>
                        </c:pt>
                        <c:pt idx="6704">
                          <c:v>814.89434228603568</c:v>
                        </c:pt>
                        <c:pt idx="6707">
                          <c:v>185.89166489068884</c:v>
                        </c:pt>
                        <c:pt idx="6709">
                          <c:v>-304.29661217296234</c:v>
                        </c:pt>
                        <c:pt idx="6712">
                          <c:v>-407.06604020553277</c:v>
                        </c:pt>
                        <c:pt idx="6714">
                          <c:v>764.33201887483483</c:v>
                        </c:pt>
                        <c:pt idx="6716">
                          <c:v>788.19787570369772</c:v>
                        </c:pt>
                        <c:pt idx="6718">
                          <c:v>-1324.5017058644098</c:v>
                        </c:pt>
                        <c:pt idx="6720">
                          <c:v>-1653.9531288604794</c:v>
                        </c:pt>
                        <c:pt idx="6726">
                          <c:v>928.82815666661918</c:v>
                        </c:pt>
                        <c:pt idx="6728">
                          <c:v>1436.3677373515766</c:v>
                        </c:pt>
                        <c:pt idx="6731">
                          <c:v>-335.54460778051543</c:v>
                        </c:pt>
                        <c:pt idx="6733">
                          <c:v>136.75953457238757</c:v>
                        </c:pt>
                        <c:pt idx="6736">
                          <c:v>-371.31138143938369</c:v>
                        </c:pt>
                        <c:pt idx="6738">
                          <c:v>-39.027455906283649</c:v>
                        </c:pt>
                        <c:pt idx="6740">
                          <c:v>868.96545824921122</c:v>
                        </c:pt>
                        <c:pt idx="6742">
                          <c:v>-2033.1778385896687</c:v>
                        </c:pt>
                        <c:pt idx="6744">
                          <c:v>-901.16330807428858</c:v>
                        </c:pt>
                        <c:pt idx="6750">
                          <c:v>5.7854175040756672</c:v>
                        </c:pt>
                        <c:pt idx="6752">
                          <c:v>970.95096661133721</c:v>
                        </c:pt>
                        <c:pt idx="6755">
                          <c:v>724.6474518465111</c:v>
                        </c:pt>
                        <c:pt idx="6757">
                          <c:v>-666.8411303934281</c:v>
                        </c:pt>
                        <c:pt idx="6760">
                          <c:v>200.79476723978769</c:v>
                        </c:pt>
                        <c:pt idx="6762">
                          <c:v>99.875555990418434</c:v>
                        </c:pt>
                        <c:pt idx="6764">
                          <c:v>636.57048573647262</c:v>
                        </c:pt>
                        <c:pt idx="6766">
                          <c:v>-1132.2903399006518</c:v>
                        </c:pt>
                        <c:pt idx="6768">
                          <c:v>-1338.7674191412734</c:v>
                        </c:pt>
                        <c:pt idx="6774">
                          <c:v>288.52815662898865</c:v>
                        </c:pt>
                        <c:pt idx="6776">
                          <c:v>689.26608792970546</c:v>
                        </c:pt>
                        <c:pt idx="6779">
                          <c:v>518.42950064352226</c:v>
                        </c:pt>
                        <c:pt idx="6781">
                          <c:v>-664.39757679102877</c:v>
                        </c:pt>
                        <c:pt idx="6784">
                          <c:v>231.6278835273788</c:v>
                        </c:pt>
                        <c:pt idx="6786">
                          <c:v>547.82190896704196</c:v>
                        </c:pt>
                        <c:pt idx="6788">
                          <c:v>826.434673717431</c:v>
                        </c:pt>
                        <c:pt idx="6790">
                          <c:v>-1459.2872019191764</c:v>
                        </c:pt>
                        <c:pt idx="6792">
                          <c:v>-1233.2296198038275</c:v>
                        </c:pt>
                        <c:pt idx="6798">
                          <c:v>1176.6804057806039</c:v>
                        </c:pt>
                        <c:pt idx="6800">
                          <c:v>503.96850914012066</c:v>
                        </c:pt>
                        <c:pt idx="6803">
                          <c:v>956.46354071038513</c:v>
                        </c:pt>
                        <c:pt idx="6805">
                          <c:v>-157.28613507942646</c:v>
                        </c:pt>
                        <c:pt idx="6808">
                          <c:v>32.660101399034829</c:v>
                        </c:pt>
                        <c:pt idx="6810">
                          <c:v>-159.44240328049636</c:v>
                        </c:pt>
                        <c:pt idx="6812">
                          <c:v>1892.5637979767143</c:v>
                        </c:pt>
                        <c:pt idx="6814">
                          <c:v>-2943.5040280547219</c:v>
                        </c:pt>
                        <c:pt idx="6816">
                          <c:v>-362.91051971064917</c:v>
                        </c:pt>
                        <c:pt idx="6822">
                          <c:v>1014.713616751671</c:v>
                        </c:pt>
                        <c:pt idx="6824">
                          <c:v>718.98214532429301</c:v>
                        </c:pt>
                        <c:pt idx="6827">
                          <c:v>68.391086299878225</c:v>
                        </c:pt>
                        <c:pt idx="6829">
                          <c:v>-4.4113926084082777</c:v>
                        </c:pt>
                        <c:pt idx="6832">
                          <c:v>-571.64256141178703</c:v>
                        </c:pt>
                        <c:pt idx="6834">
                          <c:v>531.65434307752548</c:v>
                        </c:pt>
                        <c:pt idx="6836">
                          <c:v>665.69499124592403</c:v>
                        </c:pt>
                        <c:pt idx="6838">
                          <c:v>-1678.2876584040059</c:v>
                        </c:pt>
                        <c:pt idx="6840">
                          <c:v>-1329.1983902266766</c:v>
                        </c:pt>
                        <c:pt idx="6846">
                          <c:v>1434.9244038006418</c:v>
                        </c:pt>
                        <c:pt idx="6848">
                          <c:v>1333.531847830307</c:v>
                        </c:pt>
                        <c:pt idx="6851">
                          <c:v>-349.79878980506146</c:v>
                        </c:pt>
                        <c:pt idx="6853">
                          <c:v>55.120876248072818</c:v>
                        </c:pt>
                        <c:pt idx="6856">
                          <c:v>-257.84711506709391</c:v>
                        </c:pt>
                        <c:pt idx="6858">
                          <c:v>76.1292775822767</c:v>
                        </c:pt>
                        <c:pt idx="6860">
                          <c:v>988.4854227818505</c:v>
                        </c:pt>
                        <c:pt idx="6862">
                          <c:v>-1685.1897265783991</c:v>
                        </c:pt>
                        <c:pt idx="6864">
                          <c:v>-1098.722039779399</c:v>
                        </c:pt>
                        <c:pt idx="6870">
                          <c:v>908.52703296832806</c:v>
                        </c:pt>
                        <c:pt idx="6872">
                          <c:v>1486.7179433026413</c:v>
                        </c:pt>
                        <c:pt idx="6875">
                          <c:v>248.22954941382159</c:v>
                        </c:pt>
                        <c:pt idx="6877">
                          <c:v>-251.32529042330316</c:v>
                        </c:pt>
                        <c:pt idx="6880">
                          <c:v>124.19871551514188</c:v>
                        </c:pt>
                        <c:pt idx="6882">
                          <c:v>11.171015342926694</c:v>
                        </c:pt>
                        <c:pt idx="6884">
                          <c:v>898.79873685467828</c:v>
                        </c:pt>
                        <c:pt idx="6886">
                          <c:v>-2403.8897892726382</c:v>
                        </c:pt>
                        <c:pt idx="6888">
                          <c:v>-1063.8088291939912</c:v>
                        </c:pt>
                        <c:pt idx="6894">
                          <c:v>1241.808856823176</c:v>
                        </c:pt>
                        <c:pt idx="6896">
                          <c:v>896.56090740174659</c:v>
                        </c:pt>
                        <c:pt idx="6899">
                          <c:v>-227.86081279747123</c:v>
                        </c:pt>
                        <c:pt idx="6901">
                          <c:v>322.3053152825014</c:v>
                        </c:pt>
                        <c:pt idx="6904">
                          <c:v>-129.63197226458033</c:v>
                        </c:pt>
                        <c:pt idx="6906">
                          <c:v>117.21535885838966</c:v>
                        </c:pt>
                        <c:pt idx="6908">
                          <c:v>561.80779609111596</c:v>
                        </c:pt>
                        <c:pt idx="6910">
                          <c:v>-1715.6977538086521</c:v>
                        </c:pt>
                        <c:pt idx="6912">
                          <c:v>-1060.4801624381889</c:v>
                        </c:pt>
                        <c:pt idx="6918">
                          <c:v>50.500461859634015</c:v>
                        </c:pt>
                        <c:pt idx="6920">
                          <c:v>1329.3046678213232</c:v>
                        </c:pt>
                        <c:pt idx="6923">
                          <c:v>67.83097269890095</c:v>
                        </c:pt>
                        <c:pt idx="6925">
                          <c:v>12.504144009602896</c:v>
                        </c:pt>
                        <c:pt idx="6928">
                          <c:v>-391.48840971095342</c:v>
                        </c:pt>
                        <c:pt idx="6930">
                          <c:v>497.90347648278293</c:v>
                        </c:pt>
                        <c:pt idx="6932">
                          <c:v>1513.5629736324208</c:v>
                        </c:pt>
                        <c:pt idx="6934">
                          <c:v>-1692.7903957047874</c:v>
                        </c:pt>
                        <c:pt idx="6936">
                          <c:v>-1958.9689970725085</c:v>
                        </c:pt>
                        <c:pt idx="6942">
                          <c:v>260.7862501832733</c:v>
                        </c:pt>
                        <c:pt idx="6944">
                          <c:v>885.02660814704177</c:v>
                        </c:pt>
                        <c:pt idx="6947">
                          <c:v>324.50966799694106</c:v>
                        </c:pt>
                        <c:pt idx="6949">
                          <c:v>546.59598821732652</c:v>
                        </c:pt>
                        <c:pt idx="6952">
                          <c:v>-729.52686858708694</c:v>
                        </c:pt>
                        <c:pt idx="6954">
                          <c:v>1281.5232209842943</c:v>
                        </c:pt>
                        <c:pt idx="6956">
                          <c:v>740.72537880865093</c:v>
                        </c:pt>
                        <c:pt idx="6958">
                          <c:v>-2490.5145400326019</c:v>
                        </c:pt>
                        <c:pt idx="6960">
                          <c:v>-883.28765934397234</c:v>
                        </c:pt>
                        <c:pt idx="6966">
                          <c:v>1460.9918880542573</c:v>
                        </c:pt>
                        <c:pt idx="6968">
                          <c:v>1109.3075970740447</c:v>
                        </c:pt>
                        <c:pt idx="6971">
                          <c:v>254.90395887067461</c:v>
                        </c:pt>
                        <c:pt idx="6973">
                          <c:v>-39.947910985425551</c:v>
                        </c:pt>
                        <c:pt idx="6976">
                          <c:v>-517.44775816740002</c:v>
                        </c:pt>
                        <c:pt idx="6978">
                          <c:v>-120.83966961853366</c:v>
                        </c:pt>
                        <c:pt idx="6980">
                          <c:v>1582.9449728769905</c:v>
                        </c:pt>
                        <c:pt idx="6982">
                          <c:v>-2300.4178038625305</c:v>
                        </c:pt>
                        <c:pt idx="6984">
                          <c:v>-767.19344481419648</c:v>
                        </c:pt>
                        <c:pt idx="6990">
                          <c:v>1377.3425386264353</c:v>
                        </c:pt>
                        <c:pt idx="6992">
                          <c:v>397.21131957444595</c:v>
                        </c:pt>
                        <c:pt idx="6995">
                          <c:v>600.61159080615107</c:v>
                        </c:pt>
                        <c:pt idx="6997">
                          <c:v>-282.19197460798205</c:v>
                        </c:pt>
                        <c:pt idx="7000">
                          <c:v>-483.61032482273185</c:v>
                        </c:pt>
                        <c:pt idx="7002">
                          <c:v>-584.11029896829132</c:v>
                        </c:pt>
                        <c:pt idx="7004">
                          <c:v>2274.0743071709003</c:v>
                        </c:pt>
                        <c:pt idx="7006">
                          <c:v>-2139.2472761863573</c:v>
                        </c:pt>
                        <c:pt idx="7008">
                          <c:v>-934.69260929633856</c:v>
                        </c:pt>
                        <c:pt idx="7014">
                          <c:v>617.97265207311466</c:v>
                        </c:pt>
                        <c:pt idx="7016">
                          <c:v>1010.5706724223</c:v>
                        </c:pt>
                        <c:pt idx="7019">
                          <c:v>798.37143948231824</c:v>
                        </c:pt>
                        <c:pt idx="7021">
                          <c:v>-631.13059414048985</c:v>
                        </c:pt>
                        <c:pt idx="7024">
                          <c:v>699.45377968888533</c:v>
                        </c:pt>
                        <c:pt idx="7026">
                          <c:v>-260.40072061899082</c:v>
                        </c:pt>
                        <c:pt idx="7028">
                          <c:v>356.63353002962504</c:v>
                        </c:pt>
                        <c:pt idx="7030">
                          <c:v>-1963.6293548047161</c:v>
                        </c:pt>
                        <c:pt idx="7032">
                          <c:v>-902.3346344380152</c:v>
                        </c:pt>
                        <c:pt idx="7038">
                          <c:v>1172.9091762388944</c:v>
                        </c:pt>
                        <c:pt idx="7040">
                          <c:v>581.8229045349417</c:v>
                        </c:pt>
                        <c:pt idx="7043">
                          <c:v>-21.511568547724892</c:v>
                        </c:pt>
                        <c:pt idx="7045">
                          <c:v>430.81937432892846</c:v>
                        </c:pt>
                        <c:pt idx="7048">
                          <c:v>-33.389751547440028</c:v>
                        </c:pt>
                        <c:pt idx="7050">
                          <c:v>-205.3782424323781</c:v>
                        </c:pt>
                        <c:pt idx="7052">
                          <c:v>582.51294465194587</c:v>
                        </c:pt>
                        <c:pt idx="7054">
                          <c:v>-1820.5135521881293</c:v>
                        </c:pt>
                        <c:pt idx="7056">
                          <c:v>-1521.0270649941067</c:v>
                        </c:pt>
                        <c:pt idx="7062">
                          <c:v>1665.9273701174352</c:v>
                        </c:pt>
                        <c:pt idx="7064">
                          <c:v>1585.7696495451364</c:v>
                        </c:pt>
                        <c:pt idx="7067">
                          <c:v>-251.18298525146383</c:v>
                        </c:pt>
                        <c:pt idx="7069">
                          <c:v>278.99766006238497</c:v>
                        </c:pt>
                        <c:pt idx="7072">
                          <c:v>-908.91587339911712</c:v>
                        </c:pt>
                        <c:pt idx="7074">
                          <c:v>721.21033761347462</c:v>
                        </c:pt>
                        <c:pt idx="7076">
                          <c:v>736.10356906847301</c:v>
                        </c:pt>
                        <c:pt idx="7078">
                          <c:v>-2058.3623186320565</c:v>
                        </c:pt>
                        <c:pt idx="7080">
                          <c:v>-1621.2231855644022</c:v>
                        </c:pt>
                        <c:pt idx="7086">
                          <c:v>1032.0745898060231</c:v>
                        </c:pt>
                        <c:pt idx="7088">
                          <c:v>796.62767719061048</c:v>
                        </c:pt>
                        <c:pt idx="7091">
                          <c:v>507.15052483618274</c:v>
                        </c:pt>
                        <c:pt idx="7093">
                          <c:v>153.36095577699234</c:v>
                        </c:pt>
                        <c:pt idx="7096">
                          <c:v>-531.23212923969186</c:v>
                        </c:pt>
                        <c:pt idx="7098">
                          <c:v>206.1607656457054</c:v>
                        </c:pt>
                        <c:pt idx="7100">
                          <c:v>1070.0842459792711</c:v>
                        </c:pt>
                        <c:pt idx="7102">
                          <c:v>-1217.0178463293105</c:v>
                        </c:pt>
                        <c:pt idx="7104">
                          <c:v>-2040.0800545655511</c:v>
                        </c:pt>
                        <c:pt idx="7110">
                          <c:v>334.18987342056789</c:v>
                        </c:pt>
                        <c:pt idx="7112">
                          <c:v>1209.2368186072581</c:v>
                        </c:pt>
                        <c:pt idx="7115">
                          <c:v>-83.887373561778077</c:v>
                        </c:pt>
                        <c:pt idx="7117">
                          <c:v>501.89932184356076</c:v>
                        </c:pt>
                        <c:pt idx="7120">
                          <c:v>172.6069553990601</c:v>
                        </c:pt>
                        <c:pt idx="7122">
                          <c:v>222.23906244829232</c:v>
                        </c:pt>
                        <c:pt idx="7124">
                          <c:v>1413.2563217613861</c:v>
                        </c:pt>
                        <c:pt idx="7126">
                          <c:v>-2191.8800617401866</c:v>
                        </c:pt>
                        <c:pt idx="7128">
                          <c:v>-1179.9347373033524</c:v>
                        </c:pt>
                        <c:pt idx="7134">
                          <c:v>999.39921560183939</c:v>
                        </c:pt>
                        <c:pt idx="7136">
                          <c:v>903.58288273945436</c:v>
                        </c:pt>
                        <c:pt idx="7139">
                          <c:v>411.6811319417975</c:v>
                        </c:pt>
                        <c:pt idx="7141">
                          <c:v>-51.079031104984097</c:v>
                        </c:pt>
                        <c:pt idx="7144">
                          <c:v>111.68122902771211</c:v>
                        </c:pt>
                        <c:pt idx="7146">
                          <c:v>-485.97662044631215</c:v>
                        </c:pt>
                        <c:pt idx="7148">
                          <c:v>2354.6963080913174</c:v>
                        </c:pt>
                        <c:pt idx="7150">
                          <c:v>-2979.5195641678729</c:v>
                        </c:pt>
                        <c:pt idx="7152">
                          <c:v>-1494.9243965242276</c:v>
                        </c:pt>
                        <c:pt idx="7158">
                          <c:v>1458.406241982033</c:v>
                        </c:pt>
                        <c:pt idx="7160">
                          <c:v>1134.2469400873542</c:v>
                        </c:pt>
                        <c:pt idx="7163">
                          <c:v>287.13339154410096</c:v>
                        </c:pt>
                        <c:pt idx="7165">
                          <c:v>835.48781189968577</c:v>
                        </c:pt>
                        <c:pt idx="7168">
                          <c:v>-743.75033516794429</c:v>
                        </c:pt>
                        <c:pt idx="7170">
                          <c:v>-288.37692667988813</c:v>
                        </c:pt>
                        <c:pt idx="7172">
                          <c:v>597.53106430627122</c:v>
                        </c:pt>
                        <c:pt idx="7174">
                          <c:v>-1431.3513464731932</c:v>
                        </c:pt>
                        <c:pt idx="7176">
                          <c:v>-2011.7737367291611</c:v>
                        </c:pt>
                        <c:pt idx="7182">
                          <c:v>1803.7652110883755</c:v>
                        </c:pt>
                        <c:pt idx="7184">
                          <c:v>844.82898699836369</c:v>
                        </c:pt>
                        <c:pt idx="7187">
                          <c:v>833.56496088955282</c:v>
                        </c:pt>
                        <c:pt idx="7189">
                          <c:v>-145.89443265693626</c:v>
                        </c:pt>
                        <c:pt idx="7192">
                          <c:v>-682.71676414167814</c:v>
                        </c:pt>
                        <c:pt idx="7194">
                          <c:v>409.49241493464797</c:v>
                        </c:pt>
                        <c:pt idx="7196">
                          <c:v>492.74316803317561</c:v>
                        </c:pt>
                        <c:pt idx="7198">
                          <c:v>-1674.9262037045919</c:v>
                        </c:pt>
                        <c:pt idx="7200">
                          <c:v>-1170.3168727951179</c:v>
                        </c:pt>
                        <c:pt idx="7206">
                          <c:v>784.42922276608806</c:v>
                        </c:pt>
                        <c:pt idx="7208">
                          <c:v>1202.9250699100376</c:v>
                        </c:pt>
                        <c:pt idx="7211">
                          <c:v>716.75712474002466</c:v>
                        </c:pt>
                        <c:pt idx="7213">
                          <c:v>-438.21221782634348</c:v>
                        </c:pt>
                        <c:pt idx="7216">
                          <c:v>370.93026515337078</c:v>
                        </c:pt>
                        <c:pt idx="7218">
                          <c:v>2.3335503766993497</c:v>
                        </c:pt>
                        <c:pt idx="7220">
                          <c:v>-55.311209838147988</c:v>
                        </c:pt>
                        <c:pt idx="7222">
                          <c:v>-1975.3590792498071</c:v>
                        </c:pt>
                        <c:pt idx="7224">
                          <c:v>-693.25829663568402</c:v>
                        </c:pt>
                        <c:pt idx="7230">
                          <c:v>779.29386810445976</c:v>
                        </c:pt>
                        <c:pt idx="7232">
                          <c:v>1169.5300561942204</c:v>
                        </c:pt>
                        <c:pt idx="7235">
                          <c:v>-211.53339348762165</c:v>
                        </c:pt>
                        <c:pt idx="7237">
                          <c:v>794.75534659232471</c:v>
                        </c:pt>
                        <c:pt idx="7240">
                          <c:v>-965.19947061000858</c:v>
                        </c:pt>
                        <c:pt idx="7242">
                          <c:v>-243.27129997163502</c:v>
                        </c:pt>
                        <c:pt idx="7244">
                          <c:v>1380.0644966094442</c:v>
                        </c:pt>
                        <c:pt idx="7246">
                          <c:v>-2189.6490478554388</c:v>
                        </c:pt>
                        <c:pt idx="7248">
                          <c:v>-634.16484226222565</c:v>
                        </c:pt>
                        <c:pt idx="7254">
                          <c:v>-59.785755659948336</c:v>
                        </c:pt>
                        <c:pt idx="7256">
                          <c:v>1132.5045530728075</c:v>
                        </c:pt>
                        <c:pt idx="7259">
                          <c:v>1053.2875203588264</c:v>
                        </c:pt>
                        <c:pt idx="7261">
                          <c:v>-677.80745024199132</c:v>
                        </c:pt>
                        <c:pt idx="7264">
                          <c:v>-682.07549570385345</c:v>
                        </c:pt>
                        <c:pt idx="7266">
                          <c:v>365.17951638303202</c:v>
                        </c:pt>
                        <c:pt idx="7268">
                          <c:v>1413.3469616721213</c:v>
                        </c:pt>
                        <c:pt idx="7270">
                          <c:v>-2151.6464813080747</c:v>
                        </c:pt>
                        <c:pt idx="7272">
                          <c:v>-1122.6384177242417</c:v>
                        </c:pt>
                        <c:pt idx="7278">
                          <c:v>65.381388345373125</c:v>
                        </c:pt>
                        <c:pt idx="7280">
                          <c:v>541.52945100924444</c:v>
                        </c:pt>
                        <c:pt idx="7283">
                          <c:v>234.26212047037916</c:v>
                        </c:pt>
                        <c:pt idx="7285">
                          <c:v>-229.27319258247553</c:v>
                        </c:pt>
                        <c:pt idx="7288">
                          <c:v>-347.43731256925639</c:v>
                        </c:pt>
                        <c:pt idx="7290">
                          <c:v>168.16368270497333</c:v>
                        </c:pt>
                        <c:pt idx="7292">
                          <c:v>1527.6969215610134</c:v>
                        </c:pt>
                        <c:pt idx="7294">
                          <c:v>-893.52005038010975</c:v>
                        </c:pt>
                        <c:pt idx="7296">
                          <c:v>-1114.6383864504387</c:v>
                        </c:pt>
                        <c:pt idx="7302">
                          <c:v>10.519793183657384</c:v>
                        </c:pt>
                        <c:pt idx="7304">
                          <c:v>1772.2901523685596</c:v>
                        </c:pt>
                        <c:pt idx="7307">
                          <c:v>-412.33240333519097</c:v>
                        </c:pt>
                        <c:pt idx="7309">
                          <c:v>646.6666424550076</c:v>
                        </c:pt>
                        <c:pt idx="7312">
                          <c:v>-578.43572323358785</c:v>
                        </c:pt>
                        <c:pt idx="7314">
                          <c:v>198.71444907410478</c:v>
                        </c:pt>
                        <c:pt idx="7316">
                          <c:v>1232.3858763091957</c:v>
                        </c:pt>
                        <c:pt idx="7318">
                          <c:v>-2052.9875424207239</c:v>
                        </c:pt>
                        <c:pt idx="7320">
                          <c:v>-528.94410574111498</c:v>
                        </c:pt>
                        <c:pt idx="7326">
                          <c:v>740.42828563299372</c:v>
                        </c:pt>
                        <c:pt idx="7328">
                          <c:v>2081.9826331710738</c:v>
                        </c:pt>
                        <c:pt idx="7331">
                          <c:v>-631.39346421984919</c:v>
                        </c:pt>
                        <c:pt idx="7333">
                          <c:v>574.85249498425037</c:v>
                        </c:pt>
                        <c:pt idx="7336">
                          <c:v>-225.04585093265268</c:v>
                        </c:pt>
                        <c:pt idx="7338">
                          <c:v>-1017.7834402573098</c:v>
                        </c:pt>
                        <c:pt idx="7340">
                          <c:v>1471.3619835654281</c:v>
                        </c:pt>
                        <c:pt idx="7342">
                          <c:v>-1024.3345541903145</c:v>
                        </c:pt>
                        <c:pt idx="7344">
                          <c:v>-1291.4755034703721</c:v>
                        </c:pt>
                        <c:pt idx="7350">
                          <c:v>300.20189533869961</c:v>
                        </c:pt>
                        <c:pt idx="7352">
                          <c:v>1546.6364789748586</c:v>
                        </c:pt>
                        <c:pt idx="7355">
                          <c:v>226.52504289618446</c:v>
                        </c:pt>
                        <c:pt idx="7357">
                          <c:v>110.71806873996502</c:v>
                        </c:pt>
                        <c:pt idx="7360">
                          <c:v>-241.2954801563701</c:v>
                        </c:pt>
                        <c:pt idx="7362">
                          <c:v>-323.00995902531213</c:v>
                        </c:pt>
                        <c:pt idx="7364">
                          <c:v>828.79676415820904</c:v>
                        </c:pt>
                        <c:pt idx="7366">
                          <c:v>-1138.39662381372</c:v>
                        </c:pt>
                        <c:pt idx="7368">
                          <c:v>-1082.3345171701221</c:v>
                        </c:pt>
                        <c:pt idx="7374">
                          <c:v>593.6854869177605</c:v>
                        </c:pt>
                        <c:pt idx="7376">
                          <c:v>1447.4688242375996</c:v>
                        </c:pt>
                        <c:pt idx="7379">
                          <c:v>210.39990765189759</c:v>
                        </c:pt>
                        <c:pt idx="7381">
                          <c:v>92.302224190359993</c:v>
                        </c:pt>
                        <c:pt idx="7384">
                          <c:v>-884.93057056613179</c:v>
                        </c:pt>
                        <c:pt idx="7386">
                          <c:v>412.37580736645032</c:v>
                        </c:pt>
                        <c:pt idx="7388">
                          <c:v>578.2126250687179</c:v>
                        </c:pt>
                        <c:pt idx="7390">
                          <c:v>-359.28493946248454</c:v>
                        </c:pt>
                        <c:pt idx="7392">
                          <c:v>-2552.9923314360967</c:v>
                        </c:pt>
                        <c:pt idx="7398">
                          <c:v>852.33304793541538</c:v>
                        </c:pt>
                        <c:pt idx="7400">
                          <c:v>1812.2759637508207</c:v>
                        </c:pt>
                        <c:pt idx="7403">
                          <c:v>-137.8175724155335</c:v>
                        </c:pt>
                        <c:pt idx="7405">
                          <c:v>-245.03142999086049</c:v>
                        </c:pt>
                        <c:pt idx="7408">
                          <c:v>210.67165858620319</c:v>
                        </c:pt>
                        <c:pt idx="7410">
                          <c:v>-812.75691467769138</c:v>
                        </c:pt>
                        <c:pt idx="7412">
                          <c:v>1109.9493813644785</c:v>
                        </c:pt>
                        <c:pt idx="7414">
                          <c:v>-799.97039773362849</c:v>
                        </c:pt>
                        <c:pt idx="7416">
                          <c:v>-1555.1957068533047</c:v>
                        </c:pt>
                        <c:pt idx="7422">
                          <c:v>-347.35980383686183</c:v>
                        </c:pt>
                        <c:pt idx="7424">
                          <c:v>670.65423631917292</c:v>
                        </c:pt>
                        <c:pt idx="7427">
                          <c:v>994.24584197638433</c:v>
                        </c:pt>
                        <c:pt idx="7429">
                          <c:v>-223.91089119008211</c:v>
                        </c:pt>
                        <c:pt idx="7432">
                          <c:v>285.59559160415665</c:v>
                        </c:pt>
                        <c:pt idx="7434">
                          <c:v>-375.02087080890669</c:v>
                        </c:pt>
                        <c:pt idx="7436">
                          <c:v>893.46937040704142</c:v>
                        </c:pt>
                        <c:pt idx="7438">
                          <c:v>-1502.3108929210139</c:v>
                        </c:pt>
                        <c:pt idx="7440">
                          <c:v>-1293.686723315519</c:v>
                        </c:pt>
                        <c:pt idx="7446">
                          <c:v>290.98895783179978</c:v>
                        </c:pt>
                        <c:pt idx="7448">
                          <c:v>650.8371405422713</c:v>
                        </c:pt>
                        <c:pt idx="7451">
                          <c:v>849.4008754034694</c:v>
                        </c:pt>
                        <c:pt idx="7453">
                          <c:v>-214.51104734577893</c:v>
                        </c:pt>
                        <c:pt idx="7456">
                          <c:v>-338.35184030261371</c:v>
                        </c:pt>
                        <c:pt idx="7458">
                          <c:v>470.26093264498559</c:v>
                        </c:pt>
                        <c:pt idx="7460">
                          <c:v>1375.5183045308549</c:v>
                        </c:pt>
                        <c:pt idx="7462">
                          <c:v>-1137.2738130722828</c:v>
                        </c:pt>
                        <c:pt idx="7464">
                          <c:v>-1455.2380823738349</c:v>
                        </c:pt>
                        <c:pt idx="7470">
                          <c:v>283.61529648503165</c:v>
                        </c:pt>
                        <c:pt idx="7472">
                          <c:v>2108.9050235932482</c:v>
                        </c:pt>
                        <c:pt idx="7475">
                          <c:v>-82.815358757088688</c:v>
                        </c:pt>
                        <c:pt idx="7477">
                          <c:v>249.12563453820803</c:v>
                        </c:pt>
                        <c:pt idx="7480">
                          <c:v>-329.41667536233581</c:v>
                        </c:pt>
                        <c:pt idx="7482">
                          <c:v>-141.25607796989607</c:v>
                        </c:pt>
                        <c:pt idx="7484">
                          <c:v>1095.2511152887291</c:v>
                        </c:pt>
                        <c:pt idx="7486">
                          <c:v>-1212.0461802099435</c:v>
                        </c:pt>
                        <c:pt idx="7488">
                          <c:v>-1793.3164413251834</c:v>
                        </c:pt>
                        <c:pt idx="7494">
                          <c:v>557.57966153339657</c:v>
                        </c:pt>
                        <c:pt idx="7496">
                          <c:v>1871.8420344436472</c:v>
                        </c:pt>
                        <c:pt idx="7499">
                          <c:v>68.791714279108419</c:v>
                        </c:pt>
                        <c:pt idx="7501">
                          <c:v>257.48845078077829</c:v>
                        </c:pt>
                        <c:pt idx="7504">
                          <c:v>-224.80679123821574</c:v>
                        </c:pt>
                        <c:pt idx="7506">
                          <c:v>-540.87733979168115</c:v>
                        </c:pt>
                        <c:pt idx="7508">
                          <c:v>1395.9195450746083</c:v>
                        </c:pt>
                        <c:pt idx="7510">
                          <c:v>-1850.1916368723869</c:v>
                        </c:pt>
                        <c:pt idx="7512">
                          <c:v>-1573.0799248326239</c:v>
                        </c:pt>
                        <c:pt idx="7518">
                          <c:v>574.03866194069087</c:v>
                        </c:pt>
                        <c:pt idx="7520">
                          <c:v>1715.765832012692</c:v>
                        </c:pt>
                        <c:pt idx="7523">
                          <c:v>-46.067457990839102</c:v>
                        </c:pt>
                        <c:pt idx="7525">
                          <c:v>573.08541446809795</c:v>
                        </c:pt>
                        <c:pt idx="7528">
                          <c:v>-565.45674141825111</c:v>
                        </c:pt>
                        <c:pt idx="7530">
                          <c:v>-27.806329848510359</c:v>
                        </c:pt>
                        <c:pt idx="7532">
                          <c:v>956.9757751457837</c:v>
                        </c:pt>
                        <c:pt idx="7534">
                          <c:v>-1202.684082028969</c:v>
                        </c:pt>
                        <c:pt idx="7536">
                          <c:v>-2170.7163683801264</c:v>
                        </c:pt>
                        <c:pt idx="7542">
                          <c:v>690.85128782388165</c:v>
                        </c:pt>
                        <c:pt idx="7544">
                          <c:v>1875.9055522758445</c:v>
                        </c:pt>
                        <c:pt idx="7547">
                          <c:v>380.53086021264971</c:v>
                        </c:pt>
                        <c:pt idx="7549">
                          <c:v>743.13449407347071</c:v>
                        </c:pt>
                        <c:pt idx="7552">
                          <c:v>-825.38196453635101</c:v>
                        </c:pt>
                        <c:pt idx="7554">
                          <c:v>-883.84462749478553</c:v>
                        </c:pt>
                        <c:pt idx="7556">
                          <c:v>936.12991207952655</c:v>
                        </c:pt>
                        <c:pt idx="7558">
                          <c:v>-1431.7108585951028</c:v>
                        </c:pt>
                        <c:pt idx="7560">
                          <c:v>-944.44555783531541</c:v>
                        </c:pt>
                        <c:pt idx="7566">
                          <c:v>441.74471930565414</c:v>
                        </c:pt>
                        <c:pt idx="7568">
                          <c:v>1580.0448921127791</c:v>
                        </c:pt>
                        <c:pt idx="7571">
                          <c:v>427.99064011944574</c:v>
                        </c:pt>
                        <c:pt idx="7573">
                          <c:v>-609.33025528924372</c:v>
                        </c:pt>
                        <c:pt idx="7576">
                          <c:v>399.62077762607987</c:v>
                        </c:pt>
                        <c:pt idx="7578">
                          <c:v>-1411.5347750401615</c:v>
                        </c:pt>
                        <c:pt idx="7580">
                          <c:v>1572.5206822847431</c:v>
                        </c:pt>
                        <c:pt idx="7582">
                          <c:v>-667.07814566208071</c:v>
                        </c:pt>
                        <c:pt idx="7584">
                          <c:v>-2158.2867734073952</c:v>
                        </c:pt>
                        <c:pt idx="7590">
                          <c:v>260.3863613372032</c:v>
                        </c:pt>
                        <c:pt idx="7592">
                          <c:v>1039.8097469154891</c:v>
                        </c:pt>
                        <c:pt idx="7595">
                          <c:v>1110.1268021882479</c:v>
                        </c:pt>
                        <c:pt idx="7597">
                          <c:v>-915.99650333063801</c:v>
                        </c:pt>
                        <c:pt idx="7600">
                          <c:v>-158.6375688859589</c:v>
                        </c:pt>
                        <c:pt idx="7602">
                          <c:v>-113.75408291856183</c:v>
                        </c:pt>
                        <c:pt idx="7604">
                          <c:v>1557.3780349433164</c:v>
                        </c:pt>
                        <c:pt idx="7606">
                          <c:v>-1790.4951866515967</c:v>
                        </c:pt>
                        <c:pt idx="7608">
                          <c:v>-1365.1262352688227</c:v>
                        </c:pt>
                        <c:pt idx="7614">
                          <c:v>134.48774558558034</c:v>
                        </c:pt>
                        <c:pt idx="7616">
                          <c:v>1468.8769522708917</c:v>
                        </c:pt>
                        <c:pt idx="7619">
                          <c:v>337.31268684977658</c:v>
                        </c:pt>
                        <c:pt idx="7621">
                          <c:v>-44.400542622985085</c:v>
                        </c:pt>
                        <c:pt idx="7624">
                          <c:v>-306.80585242719644</c:v>
                        </c:pt>
                        <c:pt idx="7626">
                          <c:v>-252.3719614808324</c:v>
                        </c:pt>
                        <c:pt idx="7628">
                          <c:v>1456.2111645802343</c:v>
                        </c:pt>
                        <c:pt idx="7630">
                          <c:v>-2007.3091471616481</c:v>
                        </c:pt>
                        <c:pt idx="7632">
                          <c:v>-830.35649142428883</c:v>
                        </c:pt>
                        <c:pt idx="7638">
                          <c:v>681.0401239608891</c:v>
                        </c:pt>
                        <c:pt idx="7640">
                          <c:v>2365.0558303865928</c:v>
                        </c:pt>
                        <c:pt idx="7643">
                          <c:v>763.56260907896831</c:v>
                        </c:pt>
                        <c:pt idx="7645">
                          <c:v>-469.73939228850031</c:v>
                        </c:pt>
                        <c:pt idx="7648">
                          <c:v>133.83865419854737</c:v>
                        </c:pt>
                        <c:pt idx="7650">
                          <c:v>-742.75384847195346</c:v>
                        </c:pt>
                        <c:pt idx="7652">
                          <c:v>1103.0579575010506</c:v>
                        </c:pt>
                        <c:pt idx="7654">
                          <c:v>-1608.8888615093674</c:v>
                        </c:pt>
                        <c:pt idx="7656">
                          <c:v>-1413.300945141973</c:v>
                        </c:pt>
                        <c:pt idx="7662">
                          <c:v>273.63357423485832</c:v>
                        </c:pt>
                        <c:pt idx="7664">
                          <c:v>1975.067902520479</c:v>
                        </c:pt>
                        <c:pt idx="7667">
                          <c:v>80.580953917638908</c:v>
                        </c:pt>
                        <c:pt idx="7669">
                          <c:v>203.59963181836793</c:v>
                        </c:pt>
                        <c:pt idx="7672">
                          <c:v>-777.05048345121395</c:v>
                        </c:pt>
                        <c:pt idx="7674">
                          <c:v>-387.77420415717279</c:v>
                        </c:pt>
                        <c:pt idx="7676">
                          <c:v>1219.5808554103351</c:v>
                        </c:pt>
                        <c:pt idx="7678">
                          <c:v>-1879.9859373465115</c:v>
                        </c:pt>
                        <c:pt idx="7680">
                          <c:v>-699.50381681135514</c:v>
                        </c:pt>
                        <c:pt idx="7686">
                          <c:v>1461.6155360538869</c:v>
                        </c:pt>
                        <c:pt idx="7688">
                          <c:v>662.85564200064437</c:v>
                        </c:pt>
                        <c:pt idx="7691">
                          <c:v>713.71597036572348</c:v>
                        </c:pt>
                        <c:pt idx="7693">
                          <c:v>-626.01460021147068</c:v>
                        </c:pt>
                        <c:pt idx="7696">
                          <c:v>33.564135565586184</c:v>
                        </c:pt>
                        <c:pt idx="7698">
                          <c:v>-381.7604924169791</c:v>
                        </c:pt>
                        <c:pt idx="7700">
                          <c:v>375.37606960897392</c:v>
                        </c:pt>
                        <c:pt idx="7702">
                          <c:v>-846.20901461369431</c:v>
                        </c:pt>
                        <c:pt idx="7704">
                          <c:v>-1690.0696633561092</c:v>
                        </c:pt>
                        <c:pt idx="7710">
                          <c:v>768.19218770167936</c:v>
                        </c:pt>
                        <c:pt idx="7712">
                          <c:v>602.52779843984717</c:v>
                        </c:pt>
                        <c:pt idx="7715">
                          <c:v>801.42438699658851</c:v>
                        </c:pt>
                        <c:pt idx="7717">
                          <c:v>-57.484597637419938</c:v>
                        </c:pt>
                        <c:pt idx="7720">
                          <c:v>-190.70594041973891</c:v>
                        </c:pt>
                        <c:pt idx="7722">
                          <c:v>-148.44876654931068</c:v>
                        </c:pt>
                        <c:pt idx="7724">
                          <c:v>1116.8172016579047</c:v>
                        </c:pt>
                        <c:pt idx="7726">
                          <c:v>-1355.1523718948465</c:v>
                        </c:pt>
                        <c:pt idx="7728">
                          <c:v>-1397.9012938296419</c:v>
                        </c:pt>
                        <c:pt idx="7734">
                          <c:v>278.6429892085107</c:v>
                        </c:pt>
                        <c:pt idx="7736">
                          <c:v>1582.3352156706223</c:v>
                        </c:pt>
                        <c:pt idx="7739">
                          <c:v>249.29612172349516</c:v>
                        </c:pt>
                        <c:pt idx="7741">
                          <c:v>58.090031741465282</c:v>
                        </c:pt>
                        <c:pt idx="7744">
                          <c:v>230.47310251358795</c:v>
                        </c:pt>
                        <c:pt idx="7746">
                          <c:v>-1032.3177069211852</c:v>
                        </c:pt>
                        <c:pt idx="7748">
                          <c:v>692.35577733729588</c:v>
                        </c:pt>
                        <c:pt idx="7750">
                          <c:v>-1035.2335405197191</c:v>
                        </c:pt>
                        <c:pt idx="7752">
                          <c:v>-1160.1678943197494</c:v>
                        </c:pt>
                        <c:pt idx="7758">
                          <c:v>67.153019800238326</c:v>
                        </c:pt>
                        <c:pt idx="7760">
                          <c:v>772.65630842968312</c:v>
                        </c:pt>
                        <c:pt idx="7763">
                          <c:v>309.15309540964699</c:v>
                        </c:pt>
                        <c:pt idx="7765">
                          <c:v>513.43412545014689</c:v>
                        </c:pt>
                        <c:pt idx="7768">
                          <c:v>-324.9318781881957</c:v>
                        </c:pt>
                        <c:pt idx="7770">
                          <c:v>-483.15665630649346</c:v>
                        </c:pt>
                        <c:pt idx="7772">
                          <c:v>1487.2612634410543</c:v>
                        </c:pt>
                        <c:pt idx="7774">
                          <c:v>-1963.3768220147049</c:v>
                        </c:pt>
                        <c:pt idx="7776">
                          <c:v>-736.48243123857355</c:v>
                        </c:pt>
                        <c:pt idx="7782">
                          <c:v>38.771872486633583</c:v>
                        </c:pt>
                        <c:pt idx="7784">
                          <c:v>352.48649400386967</c:v>
                        </c:pt>
                        <c:pt idx="7787">
                          <c:v>1232.8304873825491</c:v>
                        </c:pt>
                        <c:pt idx="7789">
                          <c:v>-622.11364232874439</c:v>
                        </c:pt>
                        <c:pt idx="7792">
                          <c:v>555.92930511849045</c:v>
                        </c:pt>
                        <c:pt idx="7794">
                          <c:v>-204.85795797972787</c:v>
                        </c:pt>
                        <c:pt idx="7796">
                          <c:v>1006.1557288751028</c:v>
                        </c:pt>
                        <c:pt idx="7798">
                          <c:v>-1760.1432980948703</c:v>
                        </c:pt>
                        <c:pt idx="7800">
                          <c:v>-575.38121991117623</c:v>
                        </c:pt>
                        <c:pt idx="7806">
                          <c:v>511.2690785119139</c:v>
                        </c:pt>
                        <c:pt idx="7808">
                          <c:v>1947.6435867509153</c:v>
                        </c:pt>
                        <c:pt idx="7811">
                          <c:v>304.65039159815387</c:v>
                        </c:pt>
                        <c:pt idx="7813">
                          <c:v>251.54189118379691</c:v>
                        </c:pt>
                        <c:pt idx="7816">
                          <c:v>-884.82678999240488</c:v>
                        </c:pt>
                        <c:pt idx="7818">
                          <c:v>-262.81673736772427</c:v>
                        </c:pt>
                        <c:pt idx="7820">
                          <c:v>777.12170980484007</c:v>
                        </c:pt>
                        <c:pt idx="7822">
                          <c:v>-1123.2947283703797</c:v>
                        </c:pt>
                        <c:pt idx="7824">
                          <c:v>-1913.6900654612109</c:v>
                        </c:pt>
                        <c:pt idx="7830">
                          <c:v>538.90123859596861</c:v>
                        </c:pt>
                        <c:pt idx="7832">
                          <c:v>1461.8899028393098</c:v>
                        </c:pt>
                        <c:pt idx="7835">
                          <c:v>187.81287778873048</c:v>
                        </c:pt>
                        <c:pt idx="7837">
                          <c:v>-303.08918539577644</c:v>
                        </c:pt>
                        <c:pt idx="7840">
                          <c:v>606.94802272397101</c:v>
                        </c:pt>
                        <c:pt idx="7842">
                          <c:v>-694.52980424297857</c:v>
                        </c:pt>
                        <c:pt idx="7844">
                          <c:v>794.06351186705797</c:v>
                        </c:pt>
                        <c:pt idx="7846">
                          <c:v>-1135.5190289229176</c:v>
                        </c:pt>
                        <c:pt idx="7848">
                          <c:v>-1387.4577347119648</c:v>
                        </c:pt>
                        <c:pt idx="7854">
                          <c:v>443.12473135988148</c:v>
                        </c:pt>
                        <c:pt idx="7856">
                          <c:v>1628.8102785956326</c:v>
                        </c:pt>
                        <c:pt idx="7859">
                          <c:v>617.38299328471112</c:v>
                        </c:pt>
                        <c:pt idx="7861">
                          <c:v>250.94553366391847</c:v>
                        </c:pt>
                        <c:pt idx="7864">
                          <c:v>-424.60996204571893</c:v>
                        </c:pt>
                        <c:pt idx="7866">
                          <c:v>-432.94627201636467</c:v>
                        </c:pt>
                        <c:pt idx="7868">
                          <c:v>538.73446247613356</c:v>
                        </c:pt>
                        <c:pt idx="7870">
                          <c:v>-1016.8886064223079</c:v>
                        </c:pt>
                        <c:pt idx="7872">
                          <c:v>-1359.5442068130706</c:v>
                        </c:pt>
                        <c:pt idx="7878">
                          <c:v>393.97948433386591</c:v>
                        </c:pt>
                        <c:pt idx="7880">
                          <c:v>1606.6992229807529</c:v>
                        </c:pt>
                        <c:pt idx="7883">
                          <c:v>307.1361869223856</c:v>
                        </c:pt>
                        <c:pt idx="7885">
                          <c:v>566.32373570749951</c:v>
                        </c:pt>
                        <c:pt idx="7888">
                          <c:v>-526.24623359249017</c:v>
                        </c:pt>
                        <c:pt idx="7890">
                          <c:v>-536.30967582283301</c:v>
                        </c:pt>
                        <c:pt idx="7892">
                          <c:v>694.4142270630764</c:v>
                        </c:pt>
                        <c:pt idx="7894">
                          <c:v>-1268.7962638716108</c:v>
                        </c:pt>
                        <c:pt idx="7896">
                          <c:v>-1365.6260014112704</c:v>
                        </c:pt>
                        <c:pt idx="7902">
                          <c:v>105.56199323524015</c:v>
                        </c:pt>
                        <c:pt idx="7904">
                          <c:v>1605.5379361145988</c:v>
                        </c:pt>
                        <c:pt idx="7907">
                          <c:v>655.80592956257351</c:v>
                        </c:pt>
                        <c:pt idx="7909">
                          <c:v>86.107241982015694</c:v>
                        </c:pt>
                        <c:pt idx="7912">
                          <c:v>-1016.3813349294578</c:v>
                        </c:pt>
                        <c:pt idx="7914">
                          <c:v>565.7680145198392</c:v>
                        </c:pt>
                        <c:pt idx="7916">
                          <c:v>-423.14696557730713</c:v>
                        </c:pt>
                        <c:pt idx="7918">
                          <c:v>-311.62111458752952</c:v>
                        </c:pt>
                        <c:pt idx="7920">
                          <c:v>-1483.688875576383</c:v>
                        </c:pt>
                        <c:pt idx="7926">
                          <c:v>-658.29478355717038</c:v>
                        </c:pt>
                        <c:pt idx="7928">
                          <c:v>1582.1610306397979</c:v>
                        </c:pt>
                        <c:pt idx="7931">
                          <c:v>1207.2828948226397</c:v>
                        </c:pt>
                        <c:pt idx="7933">
                          <c:v>-880.8720899991331</c:v>
                        </c:pt>
                        <c:pt idx="7936">
                          <c:v>-135.86751837383235</c:v>
                        </c:pt>
                        <c:pt idx="7938">
                          <c:v>-51.825436334096594</c:v>
                        </c:pt>
                        <c:pt idx="7940">
                          <c:v>681.19464574062658</c:v>
                        </c:pt>
                        <c:pt idx="7942">
                          <c:v>-1595.5965983926799</c:v>
                        </c:pt>
                        <c:pt idx="7944">
                          <c:v>-484.89693302169144</c:v>
                        </c:pt>
                        <c:pt idx="7950">
                          <c:v>-117.12379791905732</c:v>
                        </c:pt>
                        <c:pt idx="7952">
                          <c:v>644.36831802569577</c:v>
                        </c:pt>
                        <c:pt idx="7955">
                          <c:v>964.16723850980998</c:v>
                        </c:pt>
                        <c:pt idx="7957">
                          <c:v>-1183.8090906269663</c:v>
                        </c:pt>
                        <c:pt idx="7960">
                          <c:v>665.52505454750462</c:v>
                        </c:pt>
                        <c:pt idx="7962">
                          <c:v>-162.76616460580408</c:v>
                        </c:pt>
                        <c:pt idx="7964">
                          <c:v>533.3260662868197</c:v>
                        </c:pt>
                        <c:pt idx="7966">
                          <c:v>-1376.8403121229567</c:v>
                        </c:pt>
                        <c:pt idx="7968">
                          <c:v>-288.44903255426289</c:v>
                        </c:pt>
                        <c:pt idx="7974">
                          <c:v>166.4915472757948</c:v>
                        </c:pt>
                        <c:pt idx="7976">
                          <c:v>1511.3607180681993</c:v>
                        </c:pt>
                        <c:pt idx="7979">
                          <c:v>689.08706908442946</c:v>
                        </c:pt>
                        <c:pt idx="7981">
                          <c:v>-305.71467094538639</c:v>
                        </c:pt>
                        <c:pt idx="7984">
                          <c:v>-327.04142104794118</c:v>
                        </c:pt>
                        <c:pt idx="7986">
                          <c:v>167.65406024002368</c:v>
                        </c:pt>
                        <c:pt idx="7988">
                          <c:v>555.14456570333641</c:v>
                        </c:pt>
                        <c:pt idx="7990">
                          <c:v>-1185.3603717706719</c:v>
                        </c:pt>
                        <c:pt idx="7992">
                          <c:v>-1105.5729017196227</c:v>
                        </c:pt>
                        <c:pt idx="7998">
                          <c:v>885.65861598327501</c:v>
                        </c:pt>
                        <c:pt idx="8000">
                          <c:v>938.72289637659196</c:v>
                        </c:pt>
                        <c:pt idx="8003">
                          <c:v>1285.7816494758008</c:v>
                        </c:pt>
                        <c:pt idx="8005">
                          <c:v>-920.60802528242675</c:v>
                        </c:pt>
                        <c:pt idx="8008">
                          <c:v>465.54057530108003</c:v>
                        </c:pt>
                        <c:pt idx="8010">
                          <c:v>-784.68869784202252</c:v>
                        </c:pt>
                        <c:pt idx="8012">
                          <c:v>1027.2987161244964</c:v>
                        </c:pt>
                        <c:pt idx="8014">
                          <c:v>-1352.7509580777969</c:v>
                        </c:pt>
                        <c:pt idx="8016">
                          <c:v>-1470.6233398610239</c:v>
                        </c:pt>
                        <c:pt idx="8022">
                          <c:v>870.95910374171763</c:v>
                        </c:pt>
                        <c:pt idx="8024">
                          <c:v>969.13556938335569</c:v>
                        </c:pt>
                        <c:pt idx="8027">
                          <c:v>886.9929457093258</c:v>
                        </c:pt>
                        <c:pt idx="8029">
                          <c:v>70.893189089054431</c:v>
                        </c:pt>
                        <c:pt idx="8032">
                          <c:v>-754.49890244582093</c:v>
                        </c:pt>
                        <c:pt idx="8034">
                          <c:v>174.35515166195546</c:v>
                        </c:pt>
                        <c:pt idx="8036">
                          <c:v>561.35086071996193</c:v>
                        </c:pt>
                        <c:pt idx="8038">
                          <c:v>-1245.0895070311199</c:v>
                        </c:pt>
                        <c:pt idx="8040">
                          <c:v>-1386.4821416839659</c:v>
                        </c:pt>
                        <c:pt idx="8046">
                          <c:v>868.58995293860426</c:v>
                        </c:pt>
                        <c:pt idx="8048">
                          <c:v>1399.9785061859748</c:v>
                        </c:pt>
                        <c:pt idx="8051">
                          <c:v>399.7817291132942</c:v>
                        </c:pt>
                        <c:pt idx="8053">
                          <c:v>-648.12384832551106</c:v>
                        </c:pt>
                        <c:pt idx="8056">
                          <c:v>-308.32761740266687</c:v>
                        </c:pt>
                        <c:pt idx="8058">
                          <c:v>438.4577733252936</c:v>
                        </c:pt>
                        <c:pt idx="8060">
                          <c:v>-301.85568011260693</c:v>
                        </c:pt>
                        <c:pt idx="8062">
                          <c:v>-807.31664374215688</c:v>
                        </c:pt>
                        <c:pt idx="8064">
                          <c:v>-626.18422623581137</c:v>
                        </c:pt>
                        <c:pt idx="8070">
                          <c:v>-141.60496057472847</c:v>
                        </c:pt>
                        <c:pt idx="8072">
                          <c:v>1884.2055982623006</c:v>
                        </c:pt>
                        <c:pt idx="8075">
                          <c:v>62.550196338725073</c:v>
                        </c:pt>
                        <c:pt idx="8077">
                          <c:v>187.307917000011</c:v>
                        </c:pt>
                        <c:pt idx="8080">
                          <c:v>-146.94901964873497</c:v>
                        </c:pt>
                        <c:pt idx="8082">
                          <c:v>-46.356412997352891</c:v>
                        </c:pt>
                        <c:pt idx="8084">
                          <c:v>374.27697497582449</c:v>
                        </c:pt>
                        <c:pt idx="8086">
                          <c:v>-1106.3364945430621</c:v>
                        </c:pt>
                        <c:pt idx="8088">
                          <c:v>-1498.8295026674259</c:v>
                        </c:pt>
                        <c:pt idx="8094">
                          <c:v>115.84109966849974</c:v>
                        </c:pt>
                        <c:pt idx="8096">
                          <c:v>1219.5888533021825</c:v>
                        </c:pt>
                        <c:pt idx="8099">
                          <c:v>441.75553820281675</c:v>
                        </c:pt>
                        <c:pt idx="8101">
                          <c:v>-102.77884898199954</c:v>
                        </c:pt>
                        <c:pt idx="8104">
                          <c:v>-110.58751858523283</c:v>
                        </c:pt>
                        <c:pt idx="8106">
                          <c:v>-409.25763380535682</c:v>
                        </c:pt>
                        <c:pt idx="8108">
                          <c:v>189.99792683798114</c:v>
                        </c:pt>
                        <c:pt idx="8110">
                          <c:v>-57.564217668455967</c:v>
                        </c:pt>
                        <c:pt idx="8112">
                          <c:v>-1588.455417299554</c:v>
                        </c:pt>
                        <c:pt idx="8118">
                          <c:v>49.758794661287538</c:v>
                        </c:pt>
                        <c:pt idx="8120">
                          <c:v>728.5179858072006</c:v>
                        </c:pt>
                        <c:pt idx="8123">
                          <c:v>982.10957046662406</c:v>
                        </c:pt>
                        <c:pt idx="8125">
                          <c:v>-269.62128246641259</c:v>
                        </c:pt>
                        <c:pt idx="8128">
                          <c:v>-569.57164552483118</c:v>
                        </c:pt>
                        <c:pt idx="8130">
                          <c:v>355.36610869821016</c:v>
                        </c:pt>
                        <c:pt idx="8132">
                          <c:v>1039.3689275816396</c:v>
                        </c:pt>
                        <c:pt idx="8134">
                          <c:v>-919.23150762925798</c:v>
                        </c:pt>
                        <c:pt idx="8136">
                          <c:v>-913.12074190411295</c:v>
                        </c:pt>
                        <c:pt idx="8142">
                          <c:v>-196.0351536612543</c:v>
                        </c:pt>
                        <c:pt idx="8144">
                          <c:v>2196.6453832144452</c:v>
                        </c:pt>
                        <c:pt idx="8147">
                          <c:v>201.34292519248811</c:v>
                        </c:pt>
                        <c:pt idx="8149">
                          <c:v>787.7050707176677</c:v>
                        </c:pt>
                        <c:pt idx="8152">
                          <c:v>-249.074908850871</c:v>
                        </c:pt>
                        <c:pt idx="8154">
                          <c:v>-499.14409976641036</c:v>
                        </c:pt>
                        <c:pt idx="8156">
                          <c:v>-18.001725322341372</c:v>
                        </c:pt>
                        <c:pt idx="8158">
                          <c:v>-347.37655828436982</c:v>
                        </c:pt>
                        <c:pt idx="8160">
                          <c:v>-1804.2666121523471</c:v>
                        </c:pt>
                        <c:pt idx="8166">
                          <c:v>780.2142471861971</c:v>
                        </c:pt>
                        <c:pt idx="8168">
                          <c:v>999.36536741399868</c:v>
                        </c:pt>
                        <c:pt idx="8171">
                          <c:v>856.84907954853952</c:v>
                        </c:pt>
                        <c:pt idx="8173">
                          <c:v>40.745383255738489</c:v>
                        </c:pt>
                        <c:pt idx="8176">
                          <c:v>385.11334038845234</c:v>
                        </c:pt>
                        <c:pt idx="8178">
                          <c:v>-1038.1700062890304</c:v>
                        </c:pt>
                        <c:pt idx="8180">
                          <c:v>604.27047716984089</c:v>
                        </c:pt>
                        <c:pt idx="8182">
                          <c:v>-1147.3417771300446</c:v>
                        </c:pt>
                        <c:pt idx="8184">
                          <c:v>-1416.4413670739068</c:v>
                        </c:pt>
                        <c:pt idx="8190">
                          <c:v>595.91789250834154</c:v>
                        </c:pt>
                        <c:pt idx="8192">
                          <c:v>1734.4435453733986</c:v>
                        </c:pt>
                        <c:pt idx="8195">
                          <c:v>1076.6924471691727</c:v>
                        </c:pt>
                        <c:pt idx="8197">
                          <c:v>-114.03202215992314</c:v>
                        </c:pt>
                        <c:pt idx="8200">
                          <c:v>-427.76590063235744</c:v>
                        </c:pt>
                        <c:pt idx="8202">
                          <c:v>-303.88836666098723</c:v>
                        </c:pt>
                        <c:pt idx="8204">
                          <c:v>620.98006022276604</c:v>
                        </c:pt>
                        <c:pt idx="8206">
                          <c:v>-1822.8618837935537</c:v>
                        </c:pt>
                        <c:pt idx="8208">
                          <c:v>-886.05031974970007</c:v>
                        </c:pt>
                        <c:pt idx="8214">
                          <c:v>156.97063319395966</c:v>
                        </c:pt>
                        <c:pt idx="8216">
                          <c:v>1854.5962410887078</c:v>
                        </c:pt>
                        <c:pt idx="8219">
                          <c:v>1200.8099523912588</c:v>
                        </c:pt>
                        <c:pt idx="8221">
                          <c:v>-363.92707430201881</c:v>
                        </c:pt>
                        <c:pt idx="8224">
                          <c:v>-272.72060923534264</c:v>
                        </c:pt>
                        <c:pt idx="8226">
                          <c:v>-119.19427966524017</c:v>
                        </c:pt>
                        <c:pt idx="8228">
                          <c:v>422.34757523526605</c:v>
                        </c:pt>
                        <c:pt idx="8230">
                          <c:v>-1915.8997090111352</c:v>
                        </c:pt>
                        <c:pt idx="8232">
                          <c:v>-1307.7528054277282</c:v>
                        </c:pt>
                        <c:pt idx="8238">
                          <c:v>367.93013368854372</c:v>
                        </c:pt>
                        <c:pt idx="8240">
                          <c:v>1391.2691655373164</c:v>
                        </c:pt>
                        <c:pt idx="8243">
                          <c:v>1160.9701343095367</c:v>
                        </c:pt>
                        <c:pt idx="8245">
                          <c:v>-227.03734750118747</c:v>
                        </c:pt>
                        <c:pt idx="8248">
                          <c:v>-749.4351387918141</c:v>
                        </c:pt>
                        <c:pt idx="8250">
                          <c:v>-250.76289772922973</c:v>
                        </c:pt>
                        <c:pt idx="8252">
                          <c:v>1411.3855006793274</c:v>
                        </c:pt>
                        <c:pt idx="8254">
                          <c:v>-1916.935786858774</c:v>
                        </c:pt>
                        <c:pt idx="8256">
                          <c:v>-1271.8378544334264</c:v>
                        </c:pt>
                        <c:pt idx="8262">
                          <c:v>-3.3782698412651371</c:v>
                        </c:pt>
                        <c:pt idx="8264">
                          <c:v>974.53322157456205</c:v>
                        </c:pt>
                        <c:pt idx="8267">
                          <c:v>359.45248117661868</c:v>
                        </c:pt>
                        <c:pt idx="8269">
                          <c:v>-353.23453245198289</c:v>
                        </c:pt>
                        <c:pt idx="8272">
                          <c:v>355.77220089835464</c:v>
                        </c:pt>
                        <c:pt idx="8274">
                          <c:v>-340.26702346676575</c:v>
                        </c:pt>
                        <c:pt idx="8276">
                          <c:v>1100.6738621421864</c:v>
                        </c:pt>
                        <c:pt idx="8278">
                          <c:v>-1840.4621858278151</c:v>
                        </c:pt>
                        <c:pt idx="8280">
                          <c:v>-1113.8068722759981</c:v>
                        </c:pt>
                        <c:pt idx="8286">
                          <c:v>220.11385023688854</c:v>
                        </c:pt>
                        <c:pt idx="8288">
                          <c:v>819.3416989469406</c:v>
                        </c:pt>
                        <c:pt idx="8291">
                          <c:v>257.95124090710669</c:v>
                        </c:pt>
                        <c:pt idx="8293">
                          <c:v>26.172111793151998</c:v>
                        </c:pt>
                        <c:pt idx="8296">
                          <c:v>112.29914639652816</c:v>
                        </c:pt>
                        <c:pt idx="8298">
                          <c:v>-256.634903164344</c:v>
                        </c:pt>
                        <c:pt idx="8300">
                          <c:v>1244.1763022044106</c:v>
                        </c:pt>
                        <c:pt idx="8302">
                          <c:v>-940.16148172027169</c:v>
                        </c:pt>
                        <c:pt idx="8304">
                          <c:v>-1115.9694927864093</c:v>
                        </c:pt>
                        <c:pt idx="8310">
                          <c:v>510.06110572236685</c:v>
                        </c:pt>
                        <c:pt idx="8312">
                          <c:v>1403.8761050463017</c:v>
                        </c:pt>
                        <c:pt idx="8315">
                          <c:v>695.64922478140397</c:v>
                        </c:pt>
                        <c:pt idx="8317">
                          <c:v>-44.541169642381647</c:v>
                        </c:pt>
                        <c:pt idx="8320">
                          <c:v>118.26106839176828</c:v>
                        </c:pt>
                        <c:pt idx="8322">
                          <c:v>-520.41345032905883</c:v>
                        </c:pt>
                        <c:pt idx="8324">
                          <c:v>1056.0441220077191</c:v>
                        </c:pt>
                        <c:pt idx="8326">
                          <c:v>-1615.3394998587974</c:v>
                        </c:pt>
                        <c:pt idx="8328">
                          <c:v>-1307.4813128134465</c:v>
                        </c:pt>
                        <c:pt idx="8334">
                          <c:v>581.95509394142027</c:v>
                        </c:pt>
                        <c:pt idx="8336">
                          <c:v>1274.7950493774115</c:v>
                        </c:pt>
                        <c:pt idx="8339">
                          <c:v>225.52798787235952</c:v>
                        </c:pt>
                        <c:pt idx="8341">
                          <c:v>393.92105346534117</c:v>
                        </c:pt>
                        <c:pt idx="8344">
                          <c:v>-397.79003148382435</c:v>
                        </c:pt>
                        <c:pt idx="8346">
                          <c:v>106.65866673967139</c:v>
                        </c:pt>
                        <c:pt idx="8348">
                          <c:v>469.59438525839869</c:v>
                        </c:pt>
                        <c:pt idx="8350">
                          <c:v>-1521.0137692247608</c:v>
                        </c:pt>
                        <c:pt idx="8352">
                          <c:v>-1008.3562282994608</c:v>
                        </c:pt>
                        <c:pt idx="8358">
                          <c:v>511.05558766933973</c:v>
                        </c:pt>
                        <c:pt idx="8360">
                          <c:v>1416.8527680170428</c:v>
                        </c:pt>
                        <c:pt idx="8363">
                          <c:v>786.91798730811206</c:v>
                        </c:pt>
                        <c:pt idx="8365">
                          <c:v>-172.74866291321268</c:v>
                        </c:pt>
                        <c:pt idx="8368">
                          <c:v>-920.1814994096203</c:v>
                        </c:pt>
                        <c:pt idx="8370">
                          <c:v>554.57387948584255</c:v>
                        </c:pt>
                        <c:pt idx="8372">
                          <c:v>219.30624179484039</c:v>
                        </c:pt>
                        <c:pt idx="8374">
                          <c:v>-985.62601713035838</c:v>
                        </c:pt>
                        <c:pt idx="8376">
                          <c:v>-1633.4772352814944</c:v>
                        </c:pt>
                        <c:pt idx="8382">
                          <c:v>680.38496120952914</c:v>
                        </c:pt>
                        <c:pt idx="8384">
                          <c:v>1720.6142689464232</c:v>
                        </c:pt>
                        <c:pt idx="8387">
                          <c:v>117.60438494750997</c:v>
                        </c:pt>
                        <c:pt idx="8389">
                          <c:v>198.73977626974374</c:v>
                        </c:pt>
                        <c:pt idx="8392">
                          <c:v>-629.8592773049786</c:v>
                        </c:pt>
                        <c:pt idx="8394">
                          <c:v>-550.03945621898674</c:v>
                        </c:pt>
                        <c:pt idx="8396">
                          <c:v>929.25113209353731</c:v>
                        </c:pt>
                        <c:pt idx="8398">
                          <c:v>-1325.5634920664033</c:v>
                        </c:pt>
                        <c:pt idx="8400">
                          <c:v>-1082.5045551417625</c:v>
                        </c:pt>
                        <c:pt idx="8406">
                          <c:v>593.51809218377457</c:v>
                        </c:pt>
                        <c:pt idx="8408">
                          <c:v>1440.994242357232</c:v>
                        </c:pt>
                        <c:pt idx="8411">
                          <c:v>308.4910152653556</c:v>
                        </c:pt>
                        <c:pt idx="8413">
                          <c:v>659.95686649159688</c:v>
                        </c:pt>
                        <c:pt idx="8416">
                          <c:v>-1149.4726894435989</c:v>
                        </c:pt>
                        <c:pt idx="8418">
                          <c:v>88.279160826396037</c:v>
                        </c:pt>
                        <c:pt idx="8420">
                          <c:v>476.33185406187658</c:v>
                        </c:pt>
                        <c:pt idx="8422">
                          <c:v>-939.58278376456656</c:v>
                        </c:pt>
                        <c:pt idx="8424">
                          <c:v>-1532.1158298862701</c:v>
                        </c:pt>
                        <c:pt idx="8430">
                          <c:v>-167.41255088546859</c:v>
                        </c:pt>
                        <c:pt idx="8432">
                          <c:v>1867.8550138209648</c:v>
                        </c:pt>
                        <c:pt idx="8435">
                          <c:v>352.12414713562612</c:v>
                        </c:pt>
                        <c:pt idx="8437">
                          <c:v>-491.79141295266709</c:v>
                        </c:pt>
                        <c:pt idx="8440">
                          <c:v>-41.314614406564942</c:v>
                        </c:pt>
                        <c:pt idx="8442">
                          <c:v>219.50503816385935</c:v>
                        </c:pt>
                        <c:pt idx="8444">
                          <c:v>827.09540395783915</c:v>
                        </c:pt>
                        <c:pt idx="8446">
                          <c:v>-1804.7655542960438</c:v>
                        </c:pt>
                        <c:pt idx="8448">
                          <c:v>-1348.2263731842686</c:v>
                        </c:pt>
                        <c:pt idx="8454">
                          <c:v>-248.17587559392996</c:v>
                        </c:pt>
                        <c:pt idx="8456">
                          <c:v>1462.3490487416057</c:v>
                        </c:pt>
                        <c:pt idx="8459">
                          <c:v>1031.8731403031616</c:v>
                        </c:pt>
                        <c:pt idx="8461">
                          <c:v>-575.69620427061272</c:v>
                        </c:pt>
                        <c:pt idx="8464">
                          <c:v>214.28754618816129</c:v>
                        </c:pt>
                        <c:pt idx="8466">
                          <c:v>-410.38523125870597</c:v>
                        </c:pt>
                        <c:pt idx="8468">
                          <c:v>1613.3263474641026</c:v>
                        </c:pt>
                        <c:pt idx="8470">
                          <c:v>-1319.5086231534497</c:v>
                        </c:pt>
                        <c:pt idx="8472">
                          <c:v>-1299.8324096630076</c:v>
                        </c:pt>
                        <c:pt idx="8478">
                          <c:v>471.263825817221</c:v>
                        </c:pt>
                        <c:pt idx="8480">
                          <c:v>2570.8681243494921</c:v>
                        </c:pt>
                        <c:pt idx="8483">
                          <c:v>-61.727310099051465</c:v>
                        </c:pt>
                        <c:pt idx="8485">
                          <c:v>-121.80496567881892</c:v>
                        </c:pt>
                        <c:pt idx="8488">
                          <c:v>-325.80363540447252</c:v>
                        </c:pt>
                        <c:pt idx="8490">
                          <c:v>-598.83367285734857</c:v>
                        </c:pt>
                        <c:pt idx="8492">
                          <c:v>1108.6925414287653</c:v>
                        </c:pt>
                        <c:pt idx="8494">
                          <c:v>-1632.6342228130961</c:v>
                        </c:pt>
                        <c:pt idx="8496">
                          <c:v>-1207.6313061787587</c:v>
                        </c:pt>
                        <c:pt idx="8502">
                          <c:v>297.65180106813204</c:v>
                        </c:pt>
                        <c:pt idx="8504">
                          <c:v>1965.5064049891571</c:v>
                        </c:pt>
                        <c:pt idx="8507">
                          <c:v>-316.88420137921094</c:v>
                        </c:pt>
                        <c:pt idx="8509">
                          <c:v>965.07637857327427</c:v>
                        </c:pt>
                        <c:pt idx="8512">
                          <c:v>-219.41481290305819</c:v>
                        </c:pt>
                        <c:pt idx="8514">
                          <c:v>-737.89474656469247</c:v>
                        </c:pt>
                        <c:pt idx="8516">
                          <c:v>515.04209898925183</c:v>
                        </c:pt>
                        <c:pt idx="8518">
                          <c:v>-1074.9363401343689</c:v>
                        </c:pt>
                        <c:pt idx="8520">
                          <c:v>-1341.1994040503578</c:v>
                        </c:pt>
                        <c:pt idx="8526">
                          <c:v>1076.4349995236462</c:v>
                        </c:pt>
                        <c:pt idx="8528">
                          <c:v>1514.403593640809</c:v>
                        </c:pt>
                        <c:pt idx="8531">
                          <c:v>-391.36423413026569</c:v>
                        </c:pt>
                        <c:pt idx="8533">
                          <c:v>583.66711946126816</c:v>
                        </c:pt>
                        <c:pt idx="8536">
                          <c:v>262.83468764310055</c:v>
                        </c:pt>
                        <c:pt idx="8538">
                          <c:v>-464.73785757619225</c:v>
                        </c:pt>
                        <c:pt idx="8540">
                          <c:v>981.49244787079624</c:v>
                        </c:pt>
                        <c:pt idx="8542">
                          <c:v>-2124.4881388952072</c:v>
                        </c:pt>
                        <c:pt idx="8544">
                          <c:v>-1141.2556708996835</c:v>
                        </c:pt>
                        <c:pt idx="8550">
                          <c:v>750.37188678987695</c:v>
                        </c:pt>
                        <c:pt idx="8552">
                          <c:v>1528.5141452963035</c:v>
                        </c:pt>
                        <c:pt idx="8555">
                          <c:v>773.07139808382817</c:v>
                        </c:pt>
                        <c:pt idx="8557">
                          <c:v>-216.02360714612951</c:v>
                        </c:pt>
                        <c:pt idx="8560">
                          <c:v>462.90719752518089</c:v>
                        </c:pt>
                        <c:pt idx="8562">
                          <c:v>-719.80665109774782</c:v>
                        </c:pt>
                        <c:pt idx="8564">
                          <c:v>-97.840875272670019</c:v>
                        </c:pt>
                        <c:pt idx="8566">
                          <c:v>-464.33521670575647</c:v>
                        </c:pt>
                        <c:pt idx="8568">
                          <c:v>-2108.6630513482905</c:v>
                        </c:pt>
                        <c:pt idx="8574">
                          <c:v>309.09868157076744</c:v>
                        </c:pt>
                        <c:pt idx="8576">
                          <c:v>1945.2458712656153</c:v>
                        </c:pt>
                        <c:pt idx="8579">
                          <c:v>842.80797147108751</c:v>
                        </c:pt>
                        <c:pt idx="8581">
                          <c:v>-211.90535122054644</c:v>
                        </c:pt>
                        <c:pt idx="8584">
                          <c:v>386.35796104726978</c:v>
                        </c:pt>
                        <c:pt idx="8586">
                          <c:v>-874.16235513873835</c:v>
                        </c:pt>
                        <c:pt idx="8588">
                          <c:v>896.76949220040842</c:v>
                        </c:pt>
                        <c:pt idx="8590">
                          <c:v>-1860.2834590487109</c:v>
                        </c:pt>
                        <c:pt idx="8592">
                          <c:v>-1190.5260831147425</c:v>
                        </c:pt>
                        <c:pt idx="8598">
                          <c:v>-206.79564391821623</c:v>
                        </c:pt>
                        <c:pt idx="8600">
                          <c:v>1643.4439221417633</c:v>
                        </c:pt>
                        <c:pt idx="8603">
                          <c:v>354.91481599484177</c:v>
                        </c:pt>
                        <c:pt idx="8605">
                          <c:v>1001.2273664306831</c:v>
                        </c:pt>
                        <c:pt idx="8608">
                          <c:v>-759.88129918691084</c:v>
                        </c:pt>
                        <c:pt idx="8610">
                          <c:v>62.852473122558877</c:v>
                        </c:pt>
                        <c:pt idx="8612">
                          <c:v>1149.6377420943863</c:v>
                        </c:pt>
                        <c:pt idx="8614">
                          <c:v>-1488.2430541724079</c:v>
                        </c:pt>
                        <c:pt idx="8616">
                          <c:v>-2000.6698868107014</c:v>
                        </c:pt>
                        <c:pt idx="8622">
                          <c:v>-472.96511874664611</c:v>
                        </c:pt>
                        <c:pt idx="8624">
                          <c:v>1702.6226382511759</c:v>
                        </c:pt>
                        <c:pt idx="8627">
                          <c:v>278.17604795172701</c:v>
                        </c:pt>
                        <c:pt idx="8629">
                          <c:v>318.22860388549816</c:v>
                        </c:pt>
                        <c:pt idx="8632">
                          <c:v>313.96303675538002</c:v>
                        </c:pt>
                        <c:pt idx="8634">
                          <c:v>-123.44016065628057</c:v>
                        </c:pt>
                        <c:pt idx="8636">
                          <c:v>768.80509749277735</c:v>
                        </c:pt>
                        <c:pt idx="8638">
                          <c:v>-2051.5830003572355</c:v>
                        </c:pt>
                        <c:pt idx="8640">
                          <c:v>-1067.0158772238119</c:v>
                        </c:pt>
                        <c:pt idx="8646">
                          <c:v>1149.7146833624465</c:v>
                        </c:pt>
                        <c:pt idx="8648">
                          <c:v>1528.1975631374462</c:v>
                        </c:pt>
                        <c:pt idx="8651">
                          <c:v>579.10340681197158</c:v>
                        </c:pt>
                        <c:pt idx="8653">
                          <c:v>320.23101702133681</c:v>
                        </c:pt>
                        <c:pt idx="8656">
                          <c:v>-421.50888778819899</c:v>
                        </c:pt>
                        <c:pt idx="8658">
                          <c:v>-369.47737214291556</c:v>
                        </c:pt>
                        <c:pt idx="8660">
                          <c:v>179.97530254939375</c:v>
                        </c:pt>
                        <c:pt idx="8662">
                          <c:v>-1531.4616450238445</c:v>
                        </c:pt>
                        <c:pt idx="8664">
                          <c:v>-1155.0737076747446</c:v>
                        </c:pt>
                        <c:pt idx="8670">
                          <c:v>808.80413878411127</c:v>
                        </c:pt>
                        <c:pt idx="8672">
                          <c:v>1385.6657517074818</c:v>
                        </c:pt>
                        <c:pt idx="8675">
                          <c:v>657.60510279128539</c:v>
                        </c:pt>
                        <c:pt idx="8677">
                          <c:v>-217.44219966186211</c:v>
                        </c:pt>
                        <c:pt idx="8680">
                          <c:v>-105.38897749094758</c:v>
                        </c:pt>
                        <c:pt idx="8682">
                          <c:v>0.56890949895569065</c:v>
                        </c:pt>
                        <c:pt idx="8684">
                          <c:v>400.39447394480339</c:v>
                        </c:pt>
                        <c:pt idx="8686">
                          <c:v>-1754.7985799232301</c:v>
                        </c:pt>
                        <c:pt idx="8688">
                          <c:v>-994.8211441337462</c:v>
                        </c:pt>
                        <c:pt idx="8694">
                          <c:v>521.05547165190546</c:v>
                        </c:pt>
                        <c:pt idx="8696">
                          <c:v>1747.8360597785013</c:v>
                        </c:pt>
                        <c:pt idx="8699">
                          <c:v>259.77212056717144</c:v>
                        </c:pt>
                        <c:pt idx="8701">
                          <c:v>248.09122091095014</c:v>
                        </c:pt>
                        <c:pt idx="8704">
                          <c:v>-369.44367715662338</c:v>
                        </c:pt>
                        <c:pt idx="8706">
                          <c:v>-453.77395200353567</c:v>
                        </c:pt>
                        <c:pt idx="8708">
                          <c:v>276.95603601285438</c:v>
                        </c:pt>
                        <c:pt idx="8710">
                          <c:v>-953.55120006528887</c:v>
                        </c:pt>
                        <c:pt idx="8712">
                          <c:v>-1747.145528154264</c:v>
                        </c:pt>
                        <c:pt idx="8718">
                          <c:v>573.76686581895956</c:v>
                        </c:pt>
                        <c:pt idx="8720">
                          <c:v>2159.1461623031901</c:v>
                        </c:pt>
                        <c:pt idx="8723">
                          <c:v>522.31338280023738</c:v>
                        </c:pt>
                        <c:pt idx="8725">
                          <c:v>21.010133553450942</c:v>
                        </c:pt>
                        <c:pt idx="8728">
                          <c:v>-272.90709444844651</c:v>
                        </c:pt>
                        <c:pt idx="8730">
                          <c:v>-309.03758332206417</c:v>
                        </c:pt>
                        <c:pt idx="8732">
                          <c:v>829.39236829449146</c:v>
                        </c:pt>
                        <c:pt idx="8734">
                          <c:v>-1858.0510773324058</c:v>
                        </c:pt>
                        <c:pt idx="8736">
                          <c:v>-1215.9776947034552</c:v>
                        </c:pt>
                        <c:pt idx="8742">
                          <c:v>585.57823633123917</c:v>
                        </c:pt>
                        <c:pt idx="8744">
                          <c:v>1113.043689310156</c:v>
                        </c:pt>
                        <c:pt idx="8747">
                          <c:v>1169.5947224406118</c:v>
                        </c:pt>
                        <c:pt idx="8749">
                          <c:v>-141.28109528157074</c:v>
                        </c:pt>
                        <c:pt idx="8752">
                          <c:v>-580.27375937013312</c:v>
                        </c:pt>
                        <c:pt idx="8754">
                          <c:v>-422.13007187292715</c:v>
                        </c:pt>
                        <c:pt idx="8756">
                          <c:v>1310.6811690406867</c:v>
                        </c:pt>
                        <c:pt idx="8758">
                          <c:v>-2359.9091256356278</c:v>
                        </c:pt>
                      </c:numCache>
                    </c:numRef>
                  </c:plus>
                  <c:minus>
                    <c:numRef>
                      <c:extLst xmlns:c16r2="http://schemas.microsoft.com/office/drawing/2015/06/chart">
                        <c:ext uri="{02D57815-91ED-43cb-92C2-25804820EDAC}">
                          <c15:formulaRef>
                            <c15:sqref>'Block Approximation'!$H$5:$H$8764</c15:sqref>
                          </c15:formulaRef>
                        </c:ext>
                      </c:extLst>
                      <c:numCache>
                        <c:formatCode>General</c:formatCode>
                        <c:ptCount val="8760"/>
                        <c:pt idx="6">
                          <c:v>1652.3100430580871</c:v>
                        </c:pt>
                        <c:pt idx="8">
                          <c:v>1757.3852519404281</c:v>
                        </c:pt>
                        <c:pt idx="11">
                          <c:v>746.54260786511804</c:v>
                        </c:pt>
                        <c:pt idx="13">
                          <c:v>1315.3153315156997</c:v>
                        </c:pt>
                        <c:pt idx="16">
                          <c:v>-866.80275512218941</c:v>
                        </c:pt>
                        <c:pt idx="18">
                          <c:v>-631.04791351153835</c:v>
                        </c:pt>
                        <c:pt idx="20">
                          <c:v>485.39710323276086</c:v>
                        </c:pt>
                        <c:pt idx="22">
                          <c:v>-1886.8869894554336</c:v>
                        </c:pt>
                        <c:pt idx="24">
                          <c:v>-2285.0067928357257</c:v>
                        </c:pt>
                        <c:pt idx="30">
                          <c:v>30.925121613163356</c:v>
                        </c:pt>
                        <c:pt idx="32">
                          <c:v>2198.5515223818893</c:v>
                        </c:pt>
                        <c:pt idx="35">
                          <c:v>993.11491734418451</c:v>
                        </c:pt>
                        <c:pt idx="37">
                          <c:v>-48.522539806290297</c:v>
                        </c:pt>
                        <c:pt idx="40">
                          <c:v>169.76769817102104</c:v>
                        </c:pt>
                        <c:pt idx="42">
                          <c:v>-841.53043379418523</c:v>
                        </c:pt>
                        <c:pt idx="44">
                          <c:v>1018.2841207443453</c:v>
                        </c:pt>
                        <c:pt idx="46">
                          <c:v>-1739.9430273879298</c:v>
                        </c:pt>
                        <c:pt idx="48">
                          <c:v>-2275.0394089480633</c:v>
                        </c:pt>
                        <c:pt idx="54">
                          <c:v>172.60535391475787</c:v>
                        </c:pt>
                        <c:pt idx="56">
                          <c:v>1765.5692706273876</c:v>
                        </c:pt>
                        <c:pt idx="59">
                          <c:v>1499.476651589519</c:v>
                        </c:pt>
                        <c:pt idx="61">
                          <c:v>-548.64974359863481</c:v>
                        </c:pt>
                        <c:pt idx="64">
                          <c:v>771.59833800529668</c:v>
                        </c:pt>
                        <c:pt idx="66">
                          <c:v>-90.32253862957441</c:v>
                        </c:pt>
                        <c:pt idx="68">
                          <c:v>972.18323289348336</c:v>
                        </c:pt>
                        <c:pt idx="70">
                          <c:v>-2497.6413222864012</c:v>
                        </c:pt>
                        <c:pt idx="72">
                          <c:v>-1603.6550237043539</c:v>
                        </c:pt>
                        <c:pt idx="78">
                          <c:v>1342.6389574395726</c:v>
                        </c:pt>
                        <c:pt idx="80">
                          <c:v>2487.5960738911199</c:v>
                        </c:pt>
                        <c:pt idx="83">
                          <c:v>1224.8404777544347</c:v>
                        </c:pt>
                        <c:pt idx="85">
                          <c:v>158.79408742601299</c:v>
                        </c:pt>
                        <c:pt idx="88">
                          <c:v>-1461.3228723037646</c:v>
                        </c:pt>
                        <c:pt idx="90">
                          <c:v>324.93066912199356</c:v>
                        </c:pt>
                        <c:pt idx="92">
                          <c:v>531.42552801651618</c:v>
                        </c:pt>
                        <c:pt idx="94">
                          <c:v>-2270.637328737248</c:v>
                        </c:pt>
                        <c:pt idx="96">
                          <c:v>-2421.8399210197385</c:v>
                        </c:pt>
                        <c:pt idx="102">
                          <c:v>955.20060458343141</c:v>
                        </c:pt>
                        <c:pt idx="104">
                          <c:v>2968.7204240022729</c:v>
                        </c:pt>
                        <c:pt idx="107">
                          <c:v>757.33887356609193</c:v>
                        </c:pt>
                        <c:pt idx="109">
                          <c:v>187.66646987118656</c:v>
                        </c:pt>
                        <c:pt idx="112">
                          <c:v>-799.38288071401985</c:v>
                        </c:pt>
                        <c:pt idx="114">
                          <c:v>146.27229487144359</c:v>
                        </c:pt>
                        <c:pt idx="116">
                          <c:v>733.13323058770038</c:v>
                        </c:pt>
                        <c:pt idx="118">
                          <c:v>-2864.7785456834245</c:v>
                        </c:pt>
                        <c:pt idx="120">
                          <c:v>-2130.2370074100454</c:v>
                        </c:pt>
                        <c:pt idx="126">
                          <c:v>991.88467127336298</c:v>
                        </c:pt>
                        <c:pt idx="128">
                          <c:v>2719.6550926175005</c:v>
                        </c:pt>
                        <c:pt idx="131">
                          <c:v>1262.6382095716363</c:v>
                        </c:pt>
                        <c:pt idx="133">
                          <c:v>-225.15385869543024</c:v>
                        </c:pt>
                        <c:pt idx="136">
                          <c:v>184.83880097523434</c:v>
                        </c:pt>
                        <c:pt idx="138">
                          <c:v>-1262.3929663269519</c:v>
                        </c:pt>
                        <c:pt idx="140">
                          <c:v>1162.9578231489213</c:v>
                        </c:pt>
                        <c:pt idx="142">
                          <c:v>-2840.8616380885469</c:v>
                        </c:pt>
                        <c:pt idx="144">
                          <c:v>-1887.4507394939392</c:v>
                        </c:pt>
                        <c:pt idx="150">
                          <c:v>1198.2909143764846</c:v>
                        </c:pt>
                        <c:pt idx="152">
                          <c:v>2545.3452270353191</c:v>
                        </c:pt>
                        <c:pt idx="155">
                          <c:v>1136.5085988096507</c:v>
                        </c:pt>
                        <c:pt idx="157">
                          <c:v>-562.04980063241965</c:v>
                        </c:pt>
                        <c:pt idx="160">
                          <c:v>-403.18939195162966</c:v>
                        </c:pt>
                        <c:pt idx="162">
                          <c:v>-155.78363019066819</c:v>
                        </c:pt>
                        <c:pt idx="164">
                          <c:v>394.50192414269259</c:v>
                        </c:pt>
                        <c:pt idx="166">
                          <c:v>-2695.6902908446536</c:v>
                        </c:pt>
                        <c:pt idx="168">
                          <c:v>-1303.2884592756454</c:v>
                        </c:pt>
                        <c:pt idx="174">
                          <c:v>1581.8215828587981</c:v>
                        </c:pt>
                        <c:pt idx="176">
                          <c:v>1697.5178419956628</c:v>
                        </c:pt>
                        <c:pt idx="179">
                          <c:v>806.73553264577276</c:v>
                        </c:pt>
                        <c:pt idx="181">
                          <c:v>223.8318508459015</c:v>
                        </c:pt>
                        <c:pt idx="184">
                          <c:v>-375.68986983359719</c:v>
                        </c:pt>
                        <c:pt idx="186">
                          <c:v>-501.0246984954756</c:v>
                        </c:pt>
                        <c:pt idx="188">
                          <c:v>863.32297296883553</c:v>
                        </c:pt>
                        <c:pt idx="190">
                          <c:v>-1710.5231203718031</c:v>
                        </c:pt>
                        <c:pt idx="192">
                          <c:v>-2360.3023770174314</c:v>
                        </c:pt>
                        <c:pt idx="198">
                          <c:v>643.94964224267278</c:v>
                        </c:pt>
                        <c:pt idx="200">
                          <c:v>1768.7787190409108</c:v>
                        </c:pt>
                        <c:pt idx="203">
                          <c:v>240.83872565022466</c:v>
                        </c:pt>
                        <c:pt idx="205">
                          <c:v>619.75697308322924</c:v>
                        </c:pt>
                        <c:pt idx="208">
                          <c:v>-675.66145107242846</c:v>
                        </c:pt>
                        <c:pt idx="210">
                          <c:v>214.20851495880561</c:v>
                        </c:pt>
                        <c:pt idx="212">
                          <c:v>442.63748639645564</c:v>
                        </c:pt>
                        <c:pt idx="214">
                          <c:v>-2126.4908459396938</c:v>
                        </c:pt>
                        <c:pt idx="216">
                          <c:v>-1845.767524103192</c:v>
                        </c:pt>
                        <c:pt idx="222">
                          <c:v>486.5148386876408</c:v>
                        </c:pt>
                        <c:pt idx="224">
                          <c:v>1259.398040802882</c:v>
                        </c:pt>
                        <c:pt idx="227">
                          <c:v>637.26621450423954</c:v>
                        </c:pt>
                        <c:pt idx="229">
                          <c:v>607.53461460447579</c:v>
                        </c:pt>
                        <c:pt idx="232">
                          <c:v>-305.25349851959982</c:v>
                        </c:pt>
                        <c:pt idx="234">
                          <c:v>-261.42860250539525</c:v>
                        </c:pt>
                        <c:pt idx="236">
                          <c:v>776.52885633929327</c:v>
                        </c:pt>
                        <c:pt idx="238">
                          <c:v>-2550.1217106541026</c:v>
                        </c:pt>
                        <c:pt idx="240">
                          <c:v>-511.8771741174096</c:v>
                        </c:pt>
                        <c:pt idx="246">
                          <c:v>1237.0430490322087</c:v>
                        </c:pt>
                        <c:pt idx="248">
                          <c:v>2725.8181426087795</c:v>
                        </c:pt>
                        <c:pt idx="251">
                          <c:v>844.17971327780833</c:v>
                        </c:pt>
                        <c:pt idx="253">
                          <c:v>-174.46256876590633</c:v>
                        </c:pt>
                        <c:pt idx="256">
                          <c:v>-581.21010521219432</c:v>
                        </c:pt>
                        <c:pt idx="258">
                          <c:v>-782.7302665364623</c:v>
                        </c:pt>
                        <c:pt idx="260">
                          <c:v>1871.5224177622658</c:v>
                        </c:pt>
                        <c:pt idx="262">
                          <c:v>-2918.0700144086186</c:v>
                        </c:pt>
                        <c:pt idx="264">
                          <c:v>-2234.1000813039736</c:v>
                        </c:pt>
                        <c:pt idx="270">
                          <c:v>1879.2269770149232</c:v>
                        </c:pt>
                        <c:pt idx="272">
                          <c:v>1787.8143422042995</c:v>
                        </c:pt>
                        <c:pt idx="275">
                          <c:v>601.49644433536378</c:v>
                        </c:pt>
                        <c:pt idx="277">
                          <c:v>861.60507089568637</c:v>
                        </c:pt>
                        <c:pt idx="280">
                          <c:v>-687.39582628074641</c:v>
                        </c:pt>
                        <c:pt idx="282">
                          <c:v>-165.80728536134484</c:v>
                        </c:pt>
                        <c:pt idx="284">
                          <c:v>419.25784424294034</c:v>
                        </c:pt>
                        <c:pt idx="286">
                          <c:v>-2757.302874673489</c:v>
                        </c:pt>
                        <c:pt idx="288">
                          <c:v>-1725.2266252473892</c:v>
                        </c:pt>
                        <c:pt idx="294">
                          <c:v>2044.4382826735819</c:v>
                        </c:pt>
                        <c:pt idx="296">
                          <c:v>839.60855246332358</c:v>
                        </c:pt>
                        <c:pt idx="299">
                          <c:v>1129.3774227741269</c:v>
                        </c:pt>
                        <c:pt idx="301">
                          <c:v>446.76252906629452</c:v>
                        </c:pt>
                        <c:pt idx="304">
                          <c:v>-642.36748139440169</c:v>
                        </c:pt>
                        <c:pt idx="306">
                          <c:v>-4.5605553480345407</c:v>
                        </c:pt>
                        <c:pt idx="308">
                          <c:v>1366.0437554860109</c:v>
                        </c:pt>
                        <c:pt idx="310">
                          <c:v>-3369.3452776812264</c:v>
                        </c:pt>
                        <c:pt idx="312">
                          <c:v>-1624.9971769178901</c:v>
                        </c:pt>
                        <c:pt idx="318">
                          <c:v>1739.0557506015812</c:v>
                        </c:pt>
                        <c:pt idx="320">
                          <c:v>1643.3140080910161</c:v>
                        </c:pt>
                        <c:pt idx="323">
                          <c:v>946.52521991645335</c:v>
                        </c:pt>
                        <c:pt idx="325">
                          <c:v>641.26293534594879</c:v>
                        </c:pt>
                        <c:pt idx="328">
                          <c:v>-1758.8136620729892</c:v>
                        </c:pt>
                        <c:pt idx="330">
                          <c:v>332.56899072304077</c:v>
                        </c:pt>
                        <c:pt idx="332">
                          <c:v>856.76366231604334</c:v>
                        </c:pt>
                        <c:pt idx="334">
                          <c:v>-2647.3479249410739</c:v>
                        </c:pt>
                        <c:pt idx="336">
                          <c:v>-1827.2257160386816</c:v>
                        </c:pt>
                        <c:pt idx="342">
                          <c:v>1593.8102471348466</c:v>
                        </c:pt>
                        <c:pt idx="344">
                          <c:v>1710.3340921079453</c:v>
                        </c:pt>
                        <c:pt idx="347">
                          <c:v>909.53758949877374</c:v>
                        </c:pt>
                        <c:pt idx="349">
                          <c:v>-57.373355303709104</c:v>
                        </c:pt>
                        <c:pt idx="352">
                          <c:v>-328.30384201525158</c:v>
                        </c:pt>
                        <c:pt idx="354">
                          <c:v>-825.40003588928448</c:v>
                        </c:pt>
                        <c:pt idx="356">
                          <c:v>604.42686320260691</c:v>
                        </c:pt>
                        <c:pt idx="358">
                          <c:v>-1958.4433070667947</c:v>
                        </c:pt>
                        <c:pt idx="360">
                          <c:v>-1690.1751213457665</c:v>
                        </c:pt>
                        <c:pt idx="366">
                          <c:v>251.36772775332611</c:v>
                        </c:pt>
                        <c:pt idx="368">
                          <c:v>2311.6868560024632</c:v>
                        </c:pt>
                        <c:pt idx="371">
                          <c:v>619.54979834122787</c:v>
                        </c:pt>
                        <c:pt idx="373">
                          <c:v>-387.10945634987729</c:v>
                        </c:pt>
                        <c:pt idx="376">
                          <c:v>117.10882646376194</c:v>
                        </c:pt>
                        <c:pt idx="378">
                          <c:v>-321.49373383281272</c:v>
                        </c:pt>
                        <c:pt idx="380">
                          <c:v>638.68018239858065</c:v>
                        </c:pt>
                        <c:pt idx="382">
                          <c:v>-2152.4714921800733</c:v>
                        </c:pt>
                        <c:pt idx="384">
                          <c:v>-1543.923843302875</c:v>
                        </c:pt>
                        <c:pt idx="390">
                          <c:v>724.94461359600791</c:v>
                        </c:pt>
                        <c:pt idx="392">
                          <c:v>863.17514749838483</c:v>
                        </c:pt>
                        <c:pt idx="395">
                          <c:v>198.60252662361927</c:v>
                        </c:pt>
                        <c:pt idx="397">
                          <c:v>177.79640729578568</c:v>
                        </c:pt>
                        <c:pt idx="400">
                          <c:v>-7.7984671206304483</c:v>
                        </c:pt>
                        <c:pt idx="402">
                          <c:v>433.18228072372222</c:v>
                        </c:pt>
                        <c:pt idx="404">
                          <c:v>1129.1968075471414</c:v>
                        </c:pt>
                        <c:pt idx="406">
                          <c:v>-2593.2112375206088</c:v>
                        </c:pt>
                        <c:pt idx="408">
                          <c:v>-1628.4178393777675</c:v>
                        </c:pt>
                        <c:pt idx="414">
                          <c:v>1553.6822932145242</c:v>
                        </c:pt>
                        <c:pt idx="416">
                          <c:v>1810.7059889983648</c:v>
                        </c:pt>
                        <c:pt idx="419">
                          <c:v>117.88902330912606</c:v>
                        </c:pt>
                        <c:pt idx="421">
                          <c:v>-95.106033946467505</c:v>
                        </c:pt>
                        <c:pt idx="424">
                          <c:v>506.63500428892439</c:v>
                        </c:pt>
                        <c:pt idx="426">
                          <c:v>-777.20035591410124</c:v>
                        </c:pt>
                        <c:pt idx="428">
                          <c:v>1545.8180461874144</c:v>
                        </c:pt>
                        <c:pt idx="430">
                          <c:v>-2927.2709929105185</c:v>
                        </c:pt>
                        <c:pt idx="432">
                          <c:v>-1358.0323727311243</c:v>
                        </c:pt>
                        <c:pt idx="438">
                          <c:v>970.73826874470797</c:v>
                        </c:pt>
                        <c:pt idx="440">
                          <c:v>1809.2134959097748</c:v>
                        </c:pt>
                        <c:pt idx="443">
                          <c:v>162.80509290751797</c:v>
                        </c:pt>
                        <c:pt idx="445">
                          <c:v>-412.55311871808226</c:v>
                        </c:pt>
                        <c:pt idx="448">
                          <c:v>328.04408413839337</c:v>
                        </c:pt>
                        <c:pt idx="450">
                          <c:v>-801.46760564661599</c:v>
                        </c:pt>
                        <c:pt idx="452">
                          <c:v>932.45803841728411</c:v>
                        </c:pt>
                        <c:pt idx="454">
                          <c:v>-1988.6774769440999</c:v>
                        </c:pt>
                        <c:pt idx="456">
                          <c:v>-993.42798132635471</c:v>
                        </c:pt>
                        <c:pt idx="462">
                          <c:v>1285.0940076906463</c:v>
                        </c:pt>
                        <c:pt idx="464">
                          <c:v>1907.7105343511939</c:v>
                        </c:pt>
                        <c:pt idx="467">
                          <c:v>48.596314185313531</c:v>
                        </c:pt>
                        <c:pt idx="469">
                          <c:v>42.433639340164518</c:v>
                        </c:pt>
                        <c:pt idx="472">
                          <c:v>71.946623381121753</c:v>
                        </c:pt>
                        <c:pt idx="474">
                          <c:v>285.75489382275555</c:v>
                        </c:pt>
                        <c:pt idx="476">
                          <c:v>-376.64730740097002</c:v>
                        </c:pt>
                        <c:pt idx="478">
                          <c:v>-1555.6036635003511</c:v>
                        </c:pt>
                        <c:pt idx="480">
                          <c:v>-1683.8502304976537</c:v>
                        </c:pt>
                        <c:pt idx="486">
                          <c:v>1555.4481976349143</c:v>
                        </c:pt>
                        <c:pt idx="488">
                          <c:v>1303.3020107072171</c:v>
                        </c:pt>
                        <c:pt idx="491">
                          <c:v>1381.6560034744361</c:v>
                        </c:pt>
                        <c:pt idx="493">
                          <c:v>-499.80427907457124</c:v>
                        </c:pt>
                        <c:pt idx="496">
                          <c:v>-110.43059645855101</c:v>
                        </c:pt>
                        <c:pt idx="498">
                          <c:v>-435.54130759137115</c:v>
                        </c:pt>
                        <c:pt idx="500">
                          <c:v>1067.546821204869</c:v>
                        </c:pt>
                        <c:pt idx="502">
                          <c:v>-2857.1750301718239</c:v>
                        </c:pt>
                        <c:pt idx="504">
                          <c:v>-1460.5523092738167</c:v>
                        </c:pt>
                        <c:pt idx="510">
                          <c:v>1395.7050894901968</c:v>
                        </c:pt>
                        <c:pt idx="512">
                          <c:v>1505.0260750249108</c:v>
                        </c:pt>
                        <c:pt idx="515">
                          <c:v>864.02121979793446</c:v>
                        </c:pt>
                        <c:pt idx="517">
                          <c:v>-470.52055375275813</c:v>
                        </c:pt>
                        <c:pt idx="520">
                          <c:v>-944.61093628569506</c:v>
                        </c:pt>
                        <c:pt idx="522">
                          <c:v>232.37239090008006</c:v>
                        </c:pt>
                        <c:pt idx="524">
                          <c:v>319.4377071193303</c:v>
                        </c:pt>
                        <c:pt idx="526">
                          <c:v>-2052.0253023439145</c:v>
                        </c:pt>
                        <c:pt idx="528">
                          <c:v>-1376.9420208736101</c:v>
                        </c:pt>
                        <c:pt idx="534">
                          <c:v>919.8422655703871</c:v>
                        </c:pt>
                        <c:pt idx="536">
                          <c:v>1861.111109563235</c:v>
                        </c:pt>
                        <c:pt idx="539">
                          <c:v>-477.19565272745967</c:v>
                        </c:pt>
                        <c:pt idx="541">
                          <c:v>73.964115153336024</c:v>
                        </c:pt>
                        <c:pt idx="544">
                          <c:v>16.554497913306477</c:v>
                        </c:pt>
                        <c:pt idx="546">
                          <c:v>495.81191257894716</c:v>
                        </c:pt>
                        <c:pt idx="548">
                          <c:v>1001.9826163396465</c:v>
                        </c:pt>
                        <c:pt idx="550">
                          <c:v>-2624.7132437371583</c:v>
                        </c:pt>
                        <c:pt idx="552">
                          <c:v>-1437.6020910355528</c:v>
                        </c:pt>
                        <c:pt idx="558">
                          <c:v>95.81966563761307</c:v>
                        </c:pt>
                        <c:pt idx="560">
                          <c:v>2059.2138589892584</c:v>
                        </c:pt>
                        <c:pt idx="563">
                          <c:v>124.78736085058699</c:v>
                        </c:pt>
                        <c:pt idx="565">
                          <c:v>87.474964337756319</c:v>
                        </c:pt>
                        <c:pt idx="568">
                          <c:v>-23.036025280451213</c:v>
                        </c:pt>
                        <c:pt idx="570">
                          <c:v>458.04027104233683</c:v>
                        </c:pt>
                        <c:pt idx="572">
                          <c:v>604.50008339137639</c:v>
                        </c:pt>
                        <c:pt idx="574">
                          <c:v>-2061.7644978877834</c:v>
                        </c:pt>
                        <c:pt idx="576">
                          <c:v>-1118.8277683636461</c:v>
                        </c:pt>
                        <c:pt idx="582">
                          <c:v>757.44751168763833</c:v>
                        </c:pt>
                        <c:pt idx="584">
                          <c:v>1505.6497856364185</c:v>
                        </c:pt>
                        <c:pt idx="587">
                          <c:v>332.17699521319446</c:v>
                        </c:pt>
                        <c:pt idx="589">
                          <c:v>153.65986171087934</c:v>
                        </c:pt>
                        <c:pt idx="592">
                          <c:v>11.858787121676869</c:v>
                        </c:pt>
                        <c:pt idx="594">
                          <c:v>50.444050381642228</c:v>
                        </c:pt>
                        <c:pt idx="596">
                          <c:v>638.16379880016393</c:v>
                        </c:pt>
                        <c:pt idx="598">
                          <c:v>-2487.8781629640434</c:v>
                        </c:pt>
                        <c:pt idx="600">
                          <c:v>-1300.269949955984</c:v>
                        </c:pt>
                        <c:pt idx="606">
                          <c:v>1709.5925952771777</c:v>
                        </c:pt>
                        <c:pt idx="608">
                          <c:v>2161.7181881576653</c:v>
                        </c:pt>
                        <c:pt idx="611">
                          <c:v>-603.35005203817491</c:v>
                        </c:pt>
                        <c:pt idx="613">
                          <c:v>795.90524769750118</c:v>
                        </c:pt>
                        <c:pt idx="616">
                          <c:v>-716.75536984100836</c:v>
                        </c:pt>
                        <c:pt idx="618">
                          <c:v>1045.8693695997536</c:v>
                        </c:pt>
                        <c:pt idx="620">
                          <c:v>-434.333653974958</c:v>
                        </c:pt>
                        <c:pt idx="622">
                          <c:v>-1869.5262687233007</c:v>
                        </c:pt>
                        <c:pt idx="624">
                          <c:v>-1419.1585870638282</c:v>
                        </c:pt>
                        <c:pt idx="630">
                          <c:v>1178.6491171568359</c:v>
                        </c:pt>
                        <c:pt idx="632">
                          <c:v>1679.7721743667207</c:v>
                        </c:pt>
                        <c:pt idx="635">
                          <c:v>473.79229196382948</c:v>
                        </c:pt>
                        <c:pt idx="637">
                          <c:v>379.45353306189281</c:v>
                        </c:pt>
                        <c:pt idx="640">
                          <c:v>-230.54411412018453</c:v>
                        </c:pt>
                        <c:pt idx="642">
                          <c:v>12.777961024359684</c:v>
                        </c:pt>
                        <c:pt idx="644">
                          <c:v>786.97783760310631</c:v>
                        </c:pt>
                        <c:pt idx="646">
                          <c:v>-2215.7396615348116</c:v>
                        </c:pt>
                        <c:pt idx="648">
                          <c:v>-2027.4565844166191</c:v>
                        </c:pt>
                        <c:pt idx="654">
                          <c:v>1305.3832194865154</c:v>
                        </c:pt>
                        <c:pt idx="656">
                          <c:v>1663.4925677183637</c:v>
                        </c:pt>
                        <c:pt idx="659">
                          <c:v>671.8786630996583</c:v>
                        </c:pt>
                        <c:pt idx="661">
                          <c:v>-517.68514536584553</c:v>
                        </c:pt>
                        <c:pt idx="664">
                          <c:v>-613.92408911433085</c:v>
                        </c:pt>
                        <c:pt idx="666">
                          <c:v>283.34816899095313</c:v>
                        </c:pt>
                        <c:pt idx="668">
                          <c:v>1364.2977554070421</c:v>
                        </c:pt>
                        <c:pt idx="670">
                          <c:v>-2775.6991639414427</c:v>
                        </c:pt>
                        <c:pt idx="672">
                          <c:v>-1664.1794765134582</c:v>
                        </c:pt>
                        <c:pt idx="678">
                          <c:v>1195.3632671168616</c:v>
                        </c:pt>
                        <c:pt idx="680">
                          <c:v>1387.6869822391473</c:v>
                        </c:pt>
                        <c:pt idx="683">
                          <c:v>871.03220569154109</c:v>
                        </c:pt>
                        <c:pt idx="685">
                          <c:v>-312.78281436238831</c:v>
                        </c:pt>
                        <c:pt idx="688">
                          <c:v>-185.70335407440507</c:v>
                        </c:pt>
                        <c:pt idx="690">
                          <c:v>104.05211112194229</c:v>
                        </c:pt>
                        <c:pt idx="692">
                          <c:v>976.28082298277877</c:v>
                        </c:pt>
                        <c:pt idx="694">
                          <c:v>-2487.2435918012052</c:v>
                        </c:pt>
                        <c:pt idx="696">
                          <c:v>-1592.0831180200621</c:v>
                        </c:pt>
                        <c:pt idx="702">
                          <c:v>327.20874080220892</c:v>
                        </c:pt>
                        <c:pt idx="704">
                          <c:v>1902.8689584238364</c:v>
                        </c:pt>
                        <c:pt idx="707">
                          <c:v>721.77550173804229</c:v>
                        </c:pt>
                        <c:pt idx="709">
                          <c:v>-27.061263188788871</c:v>
                        </c:pt>
                        <c:pt idx="712">
                          <c:v>-595.62160783773288</c:v>
                        </c:pt>
                        <c:pt idx="714">
                          <c:v>930.13381079028477</c:v>
                        </c:pt>
                        <c:pt idx="716">
                          <c:v>384.15167544217547</c:v>
                        </c:pt>
                        <c:pt idx="718">
                          <c:v>-2452.9486730955668</c:v>
                        </c:pt>
                        <c:pt idx="720">
                          <c:v>-1669.3866775571587</c:v>
                        </c:pt>
                        <c:pt idx="726">
                          <c:v>550.73126052283442</c:v>
                        </c:pt>
                        <c:pt idx="728">
                          <c:v>1466.6286769257786</c:v>
                        </c:pt>
                        <c:pt idx="731">
                          <c:v>310.97658962699279</c:v>
                        </c:pt>
                        <c:pt idx="733">
                          <c:v>420.08323888456107</c:v>
                        </c:pt>
                        <c:pt idx="736">
                          <c:v>-262.10188359219137</c:v>
                        </c:pt>
                        <c:pt idx="738">
                          <c:v>1214.5384907108673</c:v>
                        </c:pt>
                        <c:pt idx="740">
                          <c:v>439.6101782043479</c:v>
                        </c:pt>
                        <c:pt idx="742">
                          <c:v>-3005.2317183921587</c:v>
                        </c:pt>
                        <c:pt idx="744">
                          <c:v>-979.33033673691352</c:v>
                        </c:pt>
                        <c:pt idx="750">
                          <c:v>1794.862208233526</c:v>
                        </c:pt>
                        <c:pt idx="752">
                          <c:v>1313.3088193211352</c:v>
                        </c:pt>
                        <c:pt idx="755">
                          <c:v>320.25702867350446</c:v>
                        </c:pt>
                        <c:pt idx="757">
                          <c:v>253.10259913198024</c:v>
                        </c:pt>
                        <c:pt idx="760">
                          <c:v>278.58458109595449</c:v>
                        </c:pt>
                        <c:pt idx="762">
                          <c:v>28.08517937887882</c:v>
                        </c:pt>
                        <c:pt idx="764">
                          <c:v>118.8756009402714</c:v>
                        </c:pt>
                        <c:pt idx="766">
                          <c:v>-2597.9822819013298</c:v>
                        </c:pt>
                        <c:pt idx="768">
                          <c:v>-1197.0119360941972</c:v>
                        </c:pt>
                        <c:pt idx="774">
                          <c:v>2141.9891763566775</c:v>
                        </c:pt>
                        <c:pt idx="776">
                          <c:v>1335.9792071821048</c:v>
                        </c:pt>
                        <c:pt idx="779">
                          <c:v>524.75505221828644</c:v>
                        </c:pt>
                        <c:pt idx="781">
                          <c:v>38.94807657385536</c:v>
                        </c:pt>
                        <c:pt idx="784">
                          <c:v>-321.2771236460103</c:v>
                        </c:pt>
                        <c:pt idx="786">
                          <c:v>-148.94726765246014</c:v>
                        </c:pt>
                        <c:pt idx="788">
                          <c:v>550.64629255942418</c:v>
                        </c:pt>
                        <c:pt idx="790">
                          <c:v>-2390.6729952094847</c:v>
                        </c:pt>
                        <c:pt idx="792">
                          <c:v>-1667.3951994051513</c:v>
                        </c:pt>
                        <c:pt idx="798">
                          <c:v>2280.406823452704</c:v>
                        </c:pt>
                        <c:pt idx="800">
                          <c:v>915.18212390700501</c:v>
                        </c:pt>
                        <c:pt idx="803">
                          <c:v>675.17202494996673</c:v>
                        </c:pt>
                        <c:pt idx="805">
                          <c:v>217.02934235567227</c:v>
                        </c:pt>
                        <c:pt idx="808">
                          <c:v>-1365.9541070407995</c:v>
                        </c:pt>
                        <c:pt idx="810">
                          <c:v>1447.148071357884</c:v>
                        </c:pt>
                        <c:pt idx="812">
                          <c:v>440.75976500473917</c:v>
                        </c:pt>
                        <c:pt idx="814">
                          <c:v>-2527.2079866699532</c:v>
                        </c:pt>
                        <c:pt idx="816">
                          <c:v>-1939.2932986588094</c:v>
                        </c:pt>
                        <c:pt idx="822">
                          <c:v>1757.4109485945228</c:v>
                        </c:pt>
                        <c:pt idx="824">
                          <c:v>1156.5789843323655</c:v>
                        </c:pt>
                        <c:pt idx="827">
                          <c:v>-353.27803455364119</c:v>
                        </c:pt>
                        <c:pt idx="829">
                          <c:v>759.40786587823459</c:v>
                        </c:pt>
                        <c:pt idx="832">
                          <c:v>166.48453925960348</c:v>
                        </c:pt>
                        <c:pt idx="834">
                          <c:v>-267.41847536391288</c:v>
                        </c:pt>
                        <c:pt idx="836">
                          <c:v>1347.7284945927313</c:v>
                        </c:pt>
                        <c:pt idx="838">
                          <c:v>-3031.6108458197268</c:v>
                        </c:pt>
                        <c:pt idx="840">
                          <c:v>-1384.884661430051</c:v>
                        </c:pt>
                        <c:pt idx="846">
                          <c:v>1574.3926153964258</c:v>
                        </c:pt>
                        <c:pt idx="848">
                          <c:v>999.27903297577905</c:v>
                        </c:pt>
                        <c:pt idx="851">
                          <c:v>123.07955246908568</c:v>
                        </c:pt>
                        <c:pt idx="853">
                          <c:v>333.31740443788658</c:v>
                        </c:pt>
                        <c:pt idx="856">
                          <c:v>-792.28490582444283</c:v>
                        </c:pt>
                        <c:pt idx="858">
                          <c:v>494.47966207982245</c:v>
                        </c:pt>
                        <c:pt idx="860">
                          <c:v>459.34187471358382</c:v>
                        </c:pt>
                        <c:pt idx="862">
                          <c:v>-1431.5592890003609</c:v>
                        </c:pt>
                        <c:pt idx="864">
                          <c:v>-1709.2767152641081</c:v>
                        </c:pt>
                        <c:pt idx="870">
                          <c:v>-101.52971799511397</c:v>
                        </c:pt>
                        <c:pt idx="872">
                          <c:v>2082.9487161983561</c:v>
                        </c:pt>
                        <c:pt idx="875">
                          <c:v>496.7124971635676</c:v>
                        </c:pt>
                        <c:pt idx="877">
                          <c:v>-279.41701426542386</c:v>
                        </c:pt>
                        <c:pt idx="880">
                          <c:v>-358.45690846216712</c:v>
                        </c:pt>
                        <c:pt idx="882">
                          <c:v>1033.8470709588946</c:v>
                        </c:pt>
                        <c:pt idx="884">
                          <c:v>127.42686127677734</c:v>
                        </c:pt>
                        <c:pt idx="886">
                          <c:v>-1896.3217743997884</c:v>
                        </c:pt>
                        <c:pt idx="888">
                          <c:v>-1860.0479975046674</c:v>
                        </c:pt>
                        <c:pt idx="894">
                          <c:v>104.47227034107163</c:v>
                        </c:pt>
                        <c:pt idx="896">
                          <c:v>2317.548661365021</c:v>
                        </c:pt>
                        <c:pt idx="899">
                          <c:v>761.24945504341667</c:v>
                        </c:pt>
                        <c:pt idx="901">
                          <c:v>-775.73881660227016</c:v>
                        </c:pt>
                        <c:pt idx="904">
                          <c:v>697.4796997570611</c:v>
                        </c:pt>
                        <c:pt idx="906">
                          <c:v>928.32847850370672</c:v>
                        </c:pt>
                        <c:pt idx="908">
                          <c:v>164.6305516757202</c:v>
                        </c:pt>
                        <c:pt idx="910">
                          <c:v>-2807.5060707531156</c:v>
                        </c:pt>
                        <c:pt idx="912">
                          <c:v>-1298.0595096982906</c:v>
                        </c:pt>
                        <c:pt idx="918">
                          <c:v>2743.1537268988395</c:v>
                        </c:pt>
                        <c:pt idx="920">
                          <c:v>508.05533022852978</c:v>
                        </c:pt>
                        <c:pt idx="923">
                          <c:v>976.4311575120264</c:v>
                        </c:pt>
                        <c:pt idx="925">
                          <c:v>-426.90848601728794</c:v>
                        </c:pt>
                        <c:pt idx="928">
                          <c:v>-225.06186685502689</c:v>
                        </c:pt>
                        <c:pt idx="930">
                          <c:v>57.673522741355555</c:v>
                        </c:pt>
                        <c:pt idx="932">
                          <c:v>1562.8620968194155</c:v>
                        </c:pt>
                        <c:pt idx="934">
                          <c:v>-3642.7135137264086</c:v>
                        </c:pt>
                        <c:pt idx="936">
                          <c:v>-1570.4965407240925</c:v>
                        </c:pt>
                        <c:pt idx="942">
                          <c:v>2568.8495864620618</c:v>
                        </c:pt>
                        <c:pt idx="944">
                          <c:v>782.89773171626621</c:v>
                        </c:pt>
                        <c:pt idx="947">
                          <c:v>270.34464622000087</c:v>
                        </c:pt>
                        <c:pt idx="949">
                          <c:v>68.105298470094567</c:v>
                        </c:pt>
                        <c:pt idx="952">
                          <c:v>103.46026192512727</c:v>
                        </c:pt>
                        <c:pt idx="954">
                          <c:v>626.14372025151533</c:v>
                        </c:pt>
                        <c:pt idx="956">
                          <c:v>100.49026822189626</c:v>
                        </c:pt>
                        <c:pt idx="958">
                          <c:v>-2199.1853359958059</c:v>
                        </c:pt>
                        <c:pt idx="960">
                          <c:v>-1747.081810636264</c:v>
                        </c:pt>
                        <c:pt idx="966">
                          <c:v>2123.4442744723729</c:v>
                        </c:pt>
                        <c:pt idx="968">
                          <c:v>917.83354849721218</c:v>
                        </c:pt>
                        <c:pt idx="971">
                          <c:v>488.58078244025819</c:v>
                        </c:pt>
                        <c:pt idx="973">
                          <c:v>-283.01852042725295</c:v>
                        </c:pt>
                        <c:pt idx="976">
                          <c:v>300.91682918882725</c:v>
                        </c:pt>
                        <c:pt idx="978">
                          <c:v>751.60032558485182</c:v>
                        </c:pt>
                        <c:pt idx="980">
                          <c:v>-280.27701213749606</c:v>
                        </c:pt>
                        <c:pt idx="982">
                          <c:v>-2813.6578701888047</c:v>
                        </c:pt>
                        <c:pt idx="984">
                          <c:v>-1206.6134254136341</c:v>
                        </c:pt>
                        <c:pt idx="990">
                          <c:v>2074.920364770167</c:v>
                        </c:pt>
                        <c:pt idx="992">
                          <c:v>1236.5249657872409</c:v>
                        </c:pt>
                        <c:pt idx="995">
                          <c:v>-495.51588360588721</c:v>
                        </c:pt>
                        <c:pt idx="997">
                          <c:v>337.91773775395632</c:v>
                        </c:pt>
                        <c:pt idx="1000">
                          <c:v>-73.972522378837311</c:v>
                        </c:pt>
                        <c:pt idx="1002">
                          <c:v>659.36314732031678</c:v>
                        </c:pt>
                        <c:pt idx="1004">
                          <c:v>-49.69166239725746</c:v>
                        </c:pt>
                        <c:pt idx="1006">
                          <c:v>-2435.1321996063562</c:v>
                        </c:pt>
                        <c:pt idx="1008">
                          <c:v>-1379.8332777451633</c:v>
                        </c:pt>
                        <c:pt idx="1014">
                          <c:v>2015.6428242050006</c:v>
                        </c:pt>
                        <c:pt idx="1016">
                          <c:v>1661.8764442365136</c:v>
                        </c:pt>
                        <c:pt idx="1019">
                          <c:v>-210.9373915741271</c:v>
                        </c:pt>
                        <c:pt idx="1021">
                          <c:v>-173.65553345820808</c:v>
                        </c:pt>
                        <c:pt idx="1024">
                          <c:v>-146.86081553053373</c:v>
                        </c:pt>
                        <c:pt idx="1026">
                          <c:v>1473.3072027329144</c:v>
                        </c:pt>
                        <c:pt idx="1028">
                          <c:v>-356.48178893306249</c:v>
                        </c:pt>
                        <c:pt idx="1030">
                          <c:v>-2032.1491181932506</c:v>
                        </c:pt>
                        <c:pt idx="1032">
                          <c:v>-2258.7797278324051</c:v>
                        </c:pt>
                        <c:pt idx="1038">
                          <c:v>824.55645725801332</c:v>
                        </c:pt>
                        <c:pt idx="1040">
                          <c:v>2115.7376568211548</c:v>
                        </c:pt>
                        <c:pt idx="1043">
                          <c:v>-275.30202747657677</c:v>
                        </c:pt>
                        <c:pt idx="1045">
                          <c:v>212.60551388610838</c:v>
                        </c:pt>
                        <c:pt idx="1048">
                          <c:v>-227.0769962189479</c:v>
                        </c:pt>
                        <c:pt idx="1050">
                          <c:v>1161.8961533540896</c:v>
                        </c:pt>
                        <c:pt idx="1052">
                          <c:v>-504.85702647801372</c:v>
                        </c:pt>
                        <c:pt idx="1054">
                          <c:v>-1968.9711001649248</c:v>
                        </c:pt>
                        <c:pt idx="1056">
                          <c:v>-1286.3835131704291</c:v>
                        </c:pt>
                        <c:pt idx="1062">
                          <c:v>319.1206294419444</c:v>
                        </c:pt>
                        <c:pt idx="1064">
                          <c:v>1068.284680181212</c:v>
                        </c:pt>
                        <c:pt idx="1067">
                          <c:v>645.24585743994248</c:v>
                        </c:pt>
                        <c:pt idx="1069">
                          <c:v>-212.687350897746</c:v>
                        </c:pt>
                        <c:pt idx="1072">
                          <c:v>195.58279637883425</c:v>
                        </c:pt>
                        <c:pt idx="1074">
                          <c:v>1873.4331972262953</c:v>
                        </c:pt>
                        <c:pt idx="1076">
                          <c:v>-428.6886997370566</c:v>
                        </c:pt>
                        <c:pt idx="1078">
                          <c:v>-2562.3960291543626</c:v>
                        </c:pt>
                        <c:pt idx="1080">
                          <c:v>-777.67964188219412</c:v>
                        </c:pt>
                        <c:pt idx="1086">
                          <c:v>2051.3776102957963</c:v>
                        </c:pt>
                        <c:pt idx="1088">
                          <c:v>1066.3371932718292</c:v>
                        </c:pt>
                        <c:pt idx="1091">
                          <c:v>-437.85611972202605</c:v>
                        </c:pt>
                        <c:pt idx="1093">
                          <c:v>509.4062940540316</c:v>
                        </c:pt>
                        <c:pt idx="1096">
                          <c:v>-380.09030675529721</c:v>
                        </c:pt>
                        <c:pt idx="1098">
                          <c:v>1306.3542741681631</c:v>
                        </c:pt>
                        <c:pt idx="1100">
                          <c:v>-849.6771646523157</c:v>
                        </c:pt>
                        <c:pt idx="1102">
                          <c:v>-1898.2222289267775</c:v>
                        </c:pt>
                        <c:pt idx="1104">
                          <c:v>-1258.9670086931692</c:v>
                        </c:pt>
                        <c:pt idx="1110">
                          <c:v>1473.8230234766233</c:v>
                        </c:pt>
                        <c:pt idx="1112">
                          <c:v>1189.3855744505345</c:v>
                        </c:pt>
                        <c:pt idx="1115">
                          <c:v>-151.54343509627142</c:v>
                        </c:pt>
                        <c:pt idx="1117">
                          <c:v>522.19911409950873</c:v>
                        </c:pt>
                        <c:pt idx="1120">
                          <c:v>-646.18184181009565</c:v>
                        </c:pt>
                        <c:pt idx="1122">
                          <c:v>1555.3506140721474</c:v>
                        </c:pt>
                        <c:pt idx="1124">
                          <c:v>342.90100766688556</c:v>
                        </c:pt>
                        <c:pt idx="1126">
                          <c:v>-2650.3750128707252</c:v>
                        </c:pt>
                        <c:pt idx="1128">
                          <c:v>-1753.6079836365116</c:v>
                        </c:pt>
                        <c:pt idx="1134">
                          <c:v>1980.0772438930271</c:v>
                        </c:pt>
                        <c:pt idx="1136">
                          <c:v>1475.4418155566491</c:v>
                        </c:pt>
                        <c:pt idx="1139">
                          <c:v>-351.17506314220373</c:v>
                        </c:pt>
                        <c:pt idx="1141">
                          <c:v>41.46022954007276</c:v>
                        </c:pt>
                        <c:pt idx="1144">
                          <c:v>-838.77154337692627</c:v>
                        </c:pt>
                        <c:pt idx="1146">
                          <c:v>2015.3000404230152</c:v>
                        </c:pt>
                        <c:pt idx="1148">
                          <c:v>-787.78837996388029</c:v>
                        </c:pt>
                        <c:pt idx="1150">
                          <c:v>-2581.3554577997602</c:v>
                        </c:pt>
                        <c:pt idx="1152">
                          <c:v>-909.14325604668375</c:v>
                        </c:pt>
                        <c:pt idx="1158">
                          <c:v>1710.532656909194</c:v>
                        </c:pt>
                        <c:pt idx="1160">
                          <c:v>1403.7967095022323</c:v>
                        </c:pt>
                        <c:pt idx="1163">
                          <c:v>429.96616387426184</c:v>
                        </c:pt>
                        <c:pt idx="1165">
                          <c:v>-877.47914776452308</c:v>
                        </c:pt>
                        <c:pt idx="1168">
                          <c:v>647.51491766121035</c:v>
                        </c:pt>
                        <c:pt idx="1170">
                          <c:v>1095.2364014670566</c:v>
                        </c:pt>
                        <c:pt idx="1172">
                          <c:v>-30.355975001621118</c:v>
                        </c:pt>
                        <c:pt idx="1174">
                          <c:v>-2456.6430822929124</c:v>
                        </c:pt>
                        <c:pt idx="1176">
                          <c:v>-1677.3230819087294</c:v>
                        </c:pt>
                        <c:pt idx="1182">
                          <c:v>2073.2348068546398</c:v>
                        </c:pt>
                        <c:pt idx="1184">
                          <c:v>1108.9855545561149</c:v>
                        </c:pt>
                        <c:pt idx="1187">
                          <c:v>319.28091149788816</c:v>
                        </c:pt>
                        <c:pt idx="1189">
                          <c:v>-600.47706307693079</c:v>
                        </c:pt>
                        <c:pt idx="1192">
                          <c:v>-25.714790864843962</c:v>
                        </c:pt>
                        <c:pt idx="1194">
                          <c:v>1096.4082990098541</c:v>
                        </c:pt>
                        <c:pt idx="1196">
                          <c:v>-659.52459554099551</c:v>
                        </c:pt>
                        <c:pt idx="1198">
                          <c:v>-1831.0604629481513</c:v>
                        </c:pt>
                        <c:pt idx="1200">
                          <c:v>-1441.523284198378</c:v>
                        </c:pt>
                        <c:pt idx="1206">
                          <c:v>759.78112180079916</c:v>
                        </c:pt>
                        <c:pt idx="1208">
                          <c:v>1649.2501102974038</c:v>
                        </c:pt>
                        <c:pt idx="1211">
                          <c:v>344.36999107681913</c:v>
                        </c:pt>
                        <c:pt idx="1213">
                          <c:v>85.048350801691413</c:v>
                        </c:pt>
                        <c:pt idx="1216">
                          <c:v>147.65408200048114</c:v>
                        </c:pt>
                        <c:pt idx="1218">
                          <c:v>555.0030172284678</c:v>
                        </c:pt>
                        <c:pt idx="1220">
                          <c:v>90.458255050594744</c:v>
                        </c:pt>
                        <c:pt idx="1222">
                          <c:v>-2293.6870218988279</c:v>
                        </c:pt>
                        <c:pt idx="1224">
                          <c:v>-1587.3723631442372</c:v>
                        </c:pt>
                        <c:pt idx="1230">
                          <c:v>499.32819967026626</c:v>
                        </c:pt>
                        <c:pt idx="1232">
                          <c:v>1169.2193842750094</c:v>
                        </c:pt>
                        <c:pt idx="1235">
                          <c:v>466.69456614552837</c:v>
                        </c:pt>
                        <c:pt idx="1237">
                          <c:v>-144.46229655871502</c:v>
                        </c:pt>
                        <c:pt idx="1240">
                          <c:v>792.17121072109876</c:v>
                        </c:pt>
                        <c:pt idx="1242">
                          <c:v>1308.3038950702685</c:v>
                        </c:pt>
                        <c:pt idx="1244">
                          <c:v>-342.79501085823358</c:v>
                        </c:pt>
                        <c:pt idx="1246">
                          <c:v>-2643.3236945759418</c:v>
                        </c:pt>
                        <c:pt idx="1248">
                          <c:v>-1081.8131881279787</c:v>
                        </c:pt>
                        <c:pt idx="1254">
                          <c:v>2456.4115704641918</c:v>
                        </c:pt>
                        <c:pt idx="1256">
                          <c:v>1376.2407487917317</c:v>
                        </c:pt>
                        <c:pt idx="1259">
                          <c:v>-491.4264225161678</c:v>
                        </c:pt>
                        <c:pt idx="1261">
                          <c:v>701.06221025092236</c:v>
                        </c:pt>
                        <c:pt idx="1264">
                          <c:v>63.367628958352725</c:v>
                        </c:pt>
                        <c:pt idx="1266">
                          <c:v>1462.5563992596362</c:v>
                        </c:pt>
                        <c:pt idx="1268">
                          <c:v>-1541.498490944221</c:v>
                        </c:pt>
                        <c:pt idx="1270">
                          <c:v>-2674.7737889750333</c:v>
                        </c:pt>
                        <c:pt idx="1272">
                          <c:v>-1130.627420988636</c:v>
                        </c:pt>
                        <c:pt idx="1278">
                          <c:v>1719.7400839727579</c:v>
                        </c:pt>
                        <c:pt idx="1280">
                          <c:v>1708.6789515775854</c:v>
                        </c:pt>
                        <c:pt idx="1283">
                          <c:v>601.56385253284679</c:v>
                        </c:pt>
                        <c:pt idx="1285">
                          <c:v>-448.23070010190713</c:v>
                        </c:pt>
                        <c:pt idx="1288">
                          <c:v>-171.27950296859126</c:v>
                        </c:pt>
                        <c:pt idx="1290">
                          <c:v>1386.0651101612821</c:v>
                        </c:pt>
                        <c:pt idx="1292">
                          <c:v>-659.14312145009535</c:v>
                        </c:pt>
                        <c:pt idx="1294">
                          <c:v>-2686.3376913111351</c:v>
                        </c:pt>
                        <c:pt idx="1296">
                          <c:v>-1068.7282761965125</c:v>
                        </c:pt>
                        <c:pt idx="1302">
                          <c:v>1343.9041602076522</c:v>
                        </c:pt>
                        <c:pt idx="1304">
                          <c:v>1603.9861364898861</c:v>
                        </c:pt>
                        <c:pt idx="1307">
                          <c:v>398.08443722618904</c:v>
                        </c:pt>
                        <c:pt idx="1309">
                          <c:v>-89.70607034810746</c:v>
                        </c:pt>
                        <c:pt idx="1312">
                          <c:v>-556.99126698372856</c:v>
                        </c:pt>
                        <c:pt idx="1314">
                          <c:v>2013.5980035752946</c:v>
                        </c:pt>
                        <c:pt idx="1316">
                          <c:v>-1321.3519621003106</c:v>
                        </c:pt>
                        <c:pt idx="1318">
                          <c:v>-1656.7100920639859</c:v>
                        </c:pt>
                        <c:pt idx="1320">
                          <c:v>-2110.5340441023018</c:v>
                        </c:pt>
                        <c:pt idx="1326">
                          <c:v>2937.2456175535062</c:v>
                        </c:pt>
                        <c:pt idx="1328">
                          <c:v>665.28624732263052</c:v>
                        </c:pt>
                        <c:pt idx="1331">
                          <c:v>-547.46092234958269</c:v>
                        </c:pt>
                        <c:pt idx="1333">
                          <c:v>567.00437246839647</c:v>
                        </c:pt>
                        <c:pt idx="1336">
                          <c:v>275.23289140176348</c:v>
                        </c:pt>
                        <c:pt idx="1338">
                          <c:v>1547.1339588132796</c:v>
                        </c:pt>
                        <c:pt idx="1340">
                          <c:v>-719.20174594310083</c:v>
                        </c:pt>
                        <c:pt idx="1342">
                          <c:v>-2584.691379849377</c:v>
                        </c:pt>
                        <c:pt idx="1344">
                          <c:v>-1519.0576629751158</c:v>
                        </c:pt>
                        <c:pt idx="1350">
                          <c:v>2281.6940008277561</c:v>
                        </c:pt>
                        <c:pt idx="1352">
                          <c:v>893.18639535264811</c:v>
                        </c:pt>
                        <c:pt idx="1355">
                          <c:v>-83.733406975563412</c:v>
                        </c:pt>
                        <c:pt idx="1357">
                          <c:v>339.06654220408018</c:v>
                        </c:pt>
                        <c:pt idx="1360">
                          <c:v>219.6307018608386</c:v>
                        </c:pt>
                        <c:pt idx="1362">
                          <c:v>1541.5040537051609</c:v>
                        </c:pt>
                        <c:pt idx="1364">
                          <c:v>-1569.6635170122972</c:v>
                        </c:pt>
                        <c:pt idx="1366">
                          <c:v>-1748.9485352778865</c:v>
                        </c:pt>
                        <c:pt idx="1368">
                          <c:v>-1834.8746530271255</c:v>
                        </c:pt>
                        <c:pt idx="1374">
                          <c:v>419.31827441250971</c:v>
                        </c:pt>
                        <c:pt idx="1376">
                          <c:v>1070.5960935282728</c:v>
                        </c:pt>
                        <c:pt idx="1379">
                          <c:v>216.97968457000206</c:v>
                        </c:pt>
                        <c:pt idx="1381">
                          <c:v>87.639895592325047</c:v>
                        </c:pt>
                        <c:pt idx="1384">
                          <c:v>-360.14402612252525</c:v>
                        </c:pt>
                        <c:pt idx="1386">
                          <c:v>2350.1832719829654</c:v>
                        </c:pt>
                        <c:pt idx="1388">
                          <c:v>-820.0224950646043</c:v>
                        </c:pt>
                        <c:pt idx="1390">
                          <c:v>-2190.0826343732006</c:v>
                        </c:pt>
                        <c:pt idx="1392">
                          <c:v>-1013.5832572841427</c:v>
                        </c:pt>
                        <c:pt idx="1398">
                          <c:v>587.3945373827537</c:v>
                        </c:pt>
                        <c:pt idx="1400">
                          <c:v>862.00710924099258</c:v>
                        </c:pt>
                        <c:pt idx="1403">
                          <c:v>543.70757967686041</c:v>
                        </c:pt>
                        <c:pt idx="1405">
                          <c:v>-298.40299666985266</c:v>
                        </c:pt>
                        <c:pt idx="1408">
                          <c:v>-245.12085655853298</c:v>
                        </c:pt>
                        <c:pt idx="1410">
                          <c:v>1976.8857233851249</c:v>
                        </c:pt>
                        <c:pt idx="1412">
                          <c:v>-465.83865759177934</c:v>
                        </c:pt>
                        <c:pt idx="1414">
                          <c:v>-1650.5696921644449</c:v>
                        </c:pt>
                        <c:pt idx="1416">
                          <c:v>-1472.4019269937344</c:v>
                        </c:pt>
                        <c:pt idx="1422">
                          <c:v>2414.5305380588252</c:v>
                        </c:pt>
                        <c:pt idx="1424">
                          <c:v>1344.0992085850339</c:v>
                        </c:pt>
                        <c:pt idx="1427">
                          <c:v>-128.9934892760466</c:v>
                        </c:pt>
                        <c:pt idx="1429">
                          <c:v>-178.0198266436928</c:v>
                        </c:pt>
                        <c:pt idx="1432">
                          <c:v>-58.154743958231848</c:v>
                        </c:pt>
                        <c:pt idx="1434">
                          <c:v>1040.6142651402733</c:v>
                        </c:pt>
                        <c:pt idx="1436">
                          <c:v>-597.94700409040888</c:v>
                        </c:pt>
                        <c:pt idx="1438">
                          <c:v>-2169.0247675472165</c:v>
                        </c:pt>
                        <c:pt idx="1440">
                          <c:v>-1514.3417382955504</c:v>
                        </c:pt>
                        <c:pt idx="1446">
                          <c:v>2291.7970675403139</c:v>
                        </c:pt>
                        <c:pt idx="1448">
                          <c:v>965.92898068715294</c:v>
                        </c:pt>
                        <c:pt idx="1451">
                          <c:v>-612.3237836495864</c:v>
                        </c:pt>
                        <c:pt idx="1453">
                          <c:v>267.23229493075996</c:v>
                        </c:pt>
                        <c:pt idx="1456">
                          <c:v>-239.07228201210819</c:v>
                        </c:pt>
                        <c:pt idx="1458">
                          <c:v>2008.0087922910134</c:v>
                        </c:pt>
                        <c:pt idx="1460">
                          <c:v>-768.87590637095491</c:v>
                        </c:pt>
                        <c:pt idx="1462">
                          <c:v>-3244.1889595660723</c:v>
                        </c:pt>
                        <c:pt idx="1464">
                          <c:v>-968.77020461075881</c:v>
                        </c:pt>
                        <c:pt idx="1470">
                          <c:v>1752.2161421573419</c:v>
                        </c:pt>
                        <c:pt idx="1472">
                          <c:v>1817.6967011349716</c:v>
                        </c:pt>
                        <c:pt idx="1475">
                          <c:v>-647.72246564616944</c:v>
                        </c:pt>
                        <c:pt idx="1477">
                          <c:v>-103.32415910107738</c:v>
                        </c:pt>
                        <c:pt idx="1480">
                          <c:v>78.324638712885644</c:v>
                        </c:pt>
                        <c:pt idx="1482">
                          <c:v>1746.0629719047793</c:v>
                        </c:pt>
                        <c:pt idx="1484">
                          <c:v>110.02277926339957</c:v>
                        </c:pt>
                        <c:pt idx="1486">
                          <c:v>-3463.1314062876045</c:v>
                        </c:pt>
                        <c:pt idx="1488">
                          <c:v>-947.22861848131106</c:v>
                        </c:pt>
                        <c:pt idx="1494">
                          <c:v>2471.932135040026</c:v>
                        </c:pt>
                        <c:pt idx="1496">
                          <c:v>1313.7015131041917</c:v>
                        </c:pt>
                        <c:pt idx="1499">
                          <c:v>-851.75629673554067</c:v>
                        </c:pt>
                        <c:pt idx="1501">
                          <c:v>91.447125985108869</c:v>
                        </c:pt>
                        <c:pt idx="1504">
                          <c:v>-130.98235343098713</c:v>
                        </c:pt>
                        <c:pt idx="1506">
                          <c:v>2605.8651216635335</c:v>
                        </c:pt>
                        <c:pt idx="1508">
                          <c:v>-407.88259997231216</c:v>
                        </c:pt>
                        <c:pt idx="1510">
                          <c:v>-2812.1853226848107</c:v>
                        </c:pt>
                        <c:pt idx="1512">
                          <c:v>-2083.4582257562233</c:v>
                        </c:pt>
                        <c:pt idx="1518">
                          <c:v>2647.7707500381093</c:v>
                        </c:pt>
                        <c:pt idx="1520">
                          <c:v>1034.2780596962948</c:v>
                        </c:pt>
                        <c:pt idx="1523">
                          <c:v>70.822433957146131</c:v>
                        </c:pt>
                        <c:pt idx="1525">
                          <c:v>-435.91461036480905</c:v>
                        </c:pt>
                        <c:pt idx="1528">
                          <c:v>-24.112872433277516</c:v>
                        </c:pt>
                        <c:pt idx="1530">
                          <c:v>1593.4916659361406</c:v>
                        </c:pt>
                        <c:pt idx="1532">
                          <c:v>-198.89738145847878</c:v>
                        </c:pt>
                        <c:pt idx="1534">
                          <c:v>-2694.349338596101</c:v>
                        </c:pt>
                        <c:pt idx="1536">
                          <c:v>-1827.9645291592606</c:v>
                        </c:pt>
                        <c:pt idx="1542">
                          <c:v>1483.7022776248341</c:v>
                        </c:pt>
                        <c:pt idx="1544">
                          <c:v>515.88419409854396</c:v>
                        </c:pt>
                        <c:pt idx="1547">
                          <c:v>929.53906597122841</c:v>
                        </c:pt>
                        <c:pt idx="1549">
                          <c:v>-883.40748840025117</c:v>
                        </c:pt>
                        <c:pt idx="1552">
                          <c:v>1095.4226801948062</c:v>
                        </c:pt>
                        <c:pt idx="1554">
                          <c:v>1651.657336866243</c:v>
                        </c:pt>
                        <c:pt idx="1556">
                          <c:v>-804.71309657619713</c:v>
                        </c:pt>
                        <c:pt idx="1558">
                          <c:v>-2157.4077138249631</c:v>
                        </c:pt>
                        <c:pt idx="1560">
                          <c:v>-1719.3437172414851</c:v>
                        </c:pt>
                        <c:pt idx="1566">
                          <c:v>110.24581232991659</c:v>
                        </c:pt>
                        <c:pt idx="1568">
                          <c:v>1904.3483301491087</c:v>
                        </c:pt>
                        <c:pt idx="1571">
                          <c:v>-379.81969657452646</c:v>
                        </c:pt>
                        <c:pt idx="1573">
                          <c:v>39.000598702565185</c:v>
                        </c:pt>
                        <c:pt idx="1576">
                          <c:v>778.03031176203876</c:v>
                        </c:pt>
                        <c:pt idx="1578">
                          <c:v>1421.8949468851315</c:v>
                        </c:pt>
                        <c:pt idx="1580">
                          <c:v>-129.55001768809598</c:v>
                        </c:pt>
                        <c:pt idx="1582">
                          <c:v>-2677.2455958062055</c:v>
                        </c:pt>
                        <c:pt idx="1584">
                          <c:v>-1005.068981767412</c:v>
                        </c:pt>
                        <c:pt idx="1590">
                          <c:v>2493.6545337759835</c:v>
                        </c:pt>
                        <c:pt idx="1592">
                          <c:v>1430.4011260917578</c:v>
                        </c:pt>
                        <c:pt idx="1595">
                          <c:v>-216.4871928518769</c:v>
                        </c:pt>
                        <c:pt idx="1597">
                          <c:v>-204.69553839577929</c:v>
                        </c:pt>
                        <c:pt idx="1600">
                          <c:v>567.00349834122972</c:v>
                        </c:pt>
                        <c:pt idx="1602">
                          <c:v>1183.2915266364289</c:v>
                        </c:pt>
                        <c:pt idx="1604">
                          <c:v>-592.80749285424099</c:v>
                        </c:pt>
                        <c:pt idx="1606">
                          <c:v>-3026.5123664089115</c:v>
                        </c:pt>
                        <c:pt idx="1608">
                          <c:v>-1174.8771877903255</c:v>
                        </c:pt>
                        <c:pt idx="1614">
                          <c:v>2551.2832191257967</c:v>
                        </c:pt>
                        <c:pt idx="1616">
                          <c:v>908.82555768951715</c:v>
                        </c:pt>
                        <c:pt idx="1619">
                          <c:v>759.49962941572448</c:v>
                        </c:pt>
                        <c:pt idx="1621">
                          <c:v>-836.73543693262764</c:v>
                        </c:pt>
                        <c:pt idx="1624">
                          <c:v>-647.98124259649921</c:v>
                        </c:pt>
                        <c:pt idx="1626">
                          <c:v>2708.2074209006096</c:v>
                        </c:pt>
                        <c:pt idx="1628">
                          <c:v>-1661.4269102767503</c:v>
                        </c:pt>
                        <c:pt idx="1630">
                          <c:v>-2625.9370639237532</c:v>
                        </c:pt>
                        <c:pt idx="1632">
                          <c:v>-643.44284647241147</c:v>
                        </c:pt>
                        <c:pt idx="1638">
                          <c:v>1864.0251025061661</c:v>
                        </c:pt>
                        <c:pt idx="1640">
                          <c:v>830.07170850374314</c:v>
                        </c:pt>
                        <c:pt idx="1643">
                          <c:v>328.1049185188931</c:v>
                        </c:pt>
                        <c:pt idx="1645">
                          <c:v>-717.76697329308445</c:v>
                        </c:pt>
                        <c:pt idx="1648">
                          <c:v>452.46060855190444</c:v>
                        </c:pt>
                        <c:pt idx="1650">
                          <c:v>2338.8081565041357</c:v>
                        </c:pt>
                        <c:pt idx="1652">
                          <c:v>-1502.2011187164644</c:v>
                        </c:pt>
                        <c:pt idx="1654">
                          <c:v>-2206.3496508827011</c:v>
                        </c:pt>
                        <c:pt idx="1656">
                          <c:v>-1399.3326975830714</c:v>
                        </c:pt>
                        <c:pt idx="1662">
                          <c:v>2481.2058900209231</c:v>
                        </c:pt>
                        <c:pt idx="1664">
                          <c:v>1268.9410884046119</c:v>
                        </c:pt>
                        <c:pt idx="1667">
                          <c:v>-447.34874512368697</c:v>
                        </c:pt>
                        <c:pt idx="1669">
                          <c:v>-1460.9768559944387</c:v>
                        </c:pt>
                        <c:pt idx="1672">
                          <c:v>512.20952129515354</c:v>
                        </c:pt>
                        <c:pt idx="1674">
                          <c:v>2245.3732894624372</c:v>
                        </c:pt>
                        <c:pt idx="1676">
                          <c:v>-152.90866151610317</c:v>
                        </c:pt>
                        <c:pt idx="1678">
                          <c:v>-2729.4749663826842</c:v>
                        </c:pt>
                        <c:pt idx="1680">
                          <c:v>-2086.4122586741832</c:v>
                        </c:pt>
                        <c:pt idx="1686">
                          <c:v>1943.0658055863096</c:v>
                        </c:pt>
                        <c:pt idx="1688">
                          <c:v>777.30096944597972</c:v>
                        </c:pt>
                        <c:pt idx="1691">
                          <c:v>703.49993403315602</c:v>
                        </c:pt>
                        <c:pt idx="1693">
                          <c:v>-1263.9905808735712</c:v>
                        </c:pt>
                        <c:pt idx="1696">
                          <c:v>955.73102656733317</c:v>
                        </c:pt>
                        <c:pt idx="1698">
                          <c:v>1653.3491543160162</c:v>
                        </c:pt>
                        <c:pt idx="1700">
                          <c:v>-1564.7992031753238</c:v>
                        </c:pt>
                        <c:pt idx="1702">
                          <c:v>-1747.374815388026</c:v>
                        </c:pt>
                        <c:pt idx="1704">
                          <c:v>-1428.4887816409755</c:v>
                        </c:pt>
                        <c:pt idx="1710">
                          <c:v>920.75160874999347</c:v>
                        </c:pt>
                        <c:pt idx="1712">
                          <c:v>889.37998677221913</c:v>
                        </c:pt>
                        <c:pt idx="1715">
                          <c:v>-136.91873148987725</c:v>
                        </c:pt>
                        <c:pt idx="1717">
                          <c:v>-251.20062656505252</c:v>
                        </c:pt>
                        <c:pt idx="1720">
                          <c:v>542.52787834046103</c:v>
                        </c:pt>
                        <c:pt idx="1722">
                          <c:v>1727.3751561556928</c:v>
                        </c:pt>
                        <c:pt idx="1724">
                          <c:v>-784.42346557568817</c:v>
                        </c:pt>
                        <c:pt idx="1726">
                          <c:v>-1562.5451815194101</c:v>
                        </c:pt>
                        <c:pt idx="1728">
                          <c:v>-1962.6603057552256</c:v>
                        </c:pt>
                        <c:pt idx="1734">
                          <c:v>221.60367031787973</c:v>
                        </c:pt>
                        <c:pt idx="1736">
                          <c:v>981.57276189605545</c:v>
                        </c:pt>
                        <c:pt idx="1739">
                          <c:v>509.80120095618076</c:v>
                        </c:pt>
                        <c:pt idx="1741">
                          <c:v>-519.74369436409688</c:v>
                        </c:pt>
                        <c:pt idx="1744">
                          <c:v>103.59641757144345</c:v>
                        </c:pt>
                        <c:pt idx="1746">
                          <c:v>2703.3542024960625</c:v>
                        </c:pt>
                        <c:pt idx="1748">
                          <c:v>-888.26847306363561</c:v>
                        </c:pt>
                        <c:pt idx="1750">
                          <c:v>-2111.6452929088664</c:v>
                        </c:pt>
                        <c:pt idx="1752">
                          <c:v>-996.26060237694401</c:v>
                        </c:pt>
                        <c:pt idx="1758">
                          <c:v>2151.7260022167902</c:v>
                        </c:pt>
                        <c:pt idx="1760">
                          <c:v>860.12565607224315</c:v>
                        </c:pt>
                        <c:pt idx="1763">
                          <c:v>947.82952425375697</c:v>
                        </c:pt>
                        <c:pt idx="1765">
                          <c:v>-1387.8844458088861</c:v>
                        </c:pt>
                        <c:pt idx="1768">
                          <c:v>102.83014941334477</c:v>
                        </c:pt>
                        <c:pt idx="1770">
                          <c:v>2079.863578935121</c:v>
                        </c:pt>
                        <c:pt idx="1772">
                          <c:v>-626.33605916544548</c:v>
                        </c:pt>
                        <c:pt idx="1774">
                          <c:v>-1848.2895401628921</c:v>
                        </c:pt>
                        <c:pt idx="1776">
                          <c:v>-2005.1842483235869</c:v>
                        </c:pt>
                        <c:pt idx="1782">
                          <c:v>1482.7404726148834</c:v>
                        </c:pt>
                        <c:pt idx="1784">
                          <c:v>1012.2593092708812</c:v>
                        </c:pt>
                        <c:pt idx="1787">
                          <c:v>306.92445408031926</c:v>
                        </c:pt>
                        <c:pt idx="1789">
                          <c:v>-518.61078797176742</c:v>
                        </c:pt>
                        <c:pt idx="1792">
                          <c:v>-281.8739538670452</c:v>
                        </c:pt>
                        <c:pt idx="1794">
                          <c:v>2467.6334431098694</c:v>
                        </c:pt>
                        <c:pt idx="1796">
                          <c:v>-1601.6867543820554</c:v>
                        </c:pt>
                        <c:pt idx="1798">
                          <c:v>-1470.2686585276606</c:v>
                        </c:pt>
                        <c:pt idx="1800">
                          <c:v>-1498.1601702223979</c:v>
                        </c:pt>
                        <c:pt idx="1806">
                          <c:v>2279.2498262760619</c:v>
                        </c:pt>
                        <c:pt idx="1808">
                          <c:v>763.58047773173894</c:v>
                        </c:pt>
                        <c:pt idx="1811">
                          <c:v>-83.596019698503369</c:v>
                        </c:pt>
                        <c:pt idx="1813">
                          <c:v>-385.60646098628422</c:v>
                        </c:pt>
                        <c:pt idx="1816">
                          <c:v>331.57266431455719</c:v>
                        </c:pt>
                        <c:pt idx="1818">
                          <c:v>2321.623021410338</c:v>
                        </c:pt>
                        <c:pt idx="1820">
                          <c:v>-1926.3694890066945</c:v>
                        </c:pt>
                        <c:pt idx="1822">
                          <c:v>-1584.8202716395172</c:v>
                        </c:pt>
                        <c:pt idx="1824">
                          <c:v>-1845.2706723760421</c:v>
                        </c:pt>
                        <c:pt idx="1830">
                          <c:v>1957.0436373093398</c:v>
                        </c:pt>
                        <c:pt idx="1832">
                          <c:v>1327.0540906231072</c:v>
                        </c:pt>
                        <c:pt idx="1835">
                          <c:v>73.10406074364073</c:v>
                        </c:pt>
                        <c:pt idx="1837">
                          <c:v>-235.65241128703929</c:v>
                        </c:pt>
                        <c:pt idx="1840">
                          <c:v>1171.8788072037569</c:v>
                        </c:pt>
                        <c:pt idx="1842">
                          <c:v>214.05164525777582</c:v>
                        </c:pt>
                        <c:pt idx="1844">
                          <c:v>-1162.1809239412687</c:v>
                        </c:pt>
                        <c:pt idx="1846">
                          <c:v>-2346.5352122351433</c:v>
                        </c:pt>
                        <c:pt idx="1848">
                          <c:v>-1086.7964339570553</c:v>
                        </c:pt>
                        <c:pt idx="1854">
                          <c:v>2549.8512463279494</c:v>
                        </c:pt>
                        <c:pt idx="1856">
                          <c:v>627.38798250025502</c:v>
                        </c:pt>
                        <c:pt idx="1859">
                          <c:v>117.90609288232008</c:v>
                        </c:pt>
                        <c:pt idx="1861">
                          <c:v>-171.21195123794678</c:v>
                        </c:pt>
                        <c:pt idx="1864">
                          <c:v>1045.4122080836351</c:v>
                        </c:pt>
                        <c:pt idx="1866">
                          <c:v>1331.5935347300765</c:v>
                        </c:pt>
                        <c:pt idx="1868">
                          <c:v>-1912.2378223165288</c:v>
                        </c:pt>
                        <c:pt idx="1870">
                          <c:v>-2558.3670241976142</c:v>
                        </c:pt>
                        <c:pt idx="1872">
                          <c:v>-882.79548187192449</c:v>
                        </c:pt>
                        <c:pt idx="1878">
                          <c:v>574.09076724689839</c:v>
                        </c:pt>
                        <c:pt idx="1880">
                          <c:v>2160.0560306246407</c:v>
                        </c:pt>
                        <c:pt idx="1883">
                          <c:v>1154.6283828844389</c:v>
                        </c:pt>
                        <c:pt idx="1885">
                          <c:v>-57.842936214088695</c:v>
                        </c:pt>
                        <c:pt idx="1888">
                          <c:v>795.9677912719053</c:v>
                        </c:pt>
                        <c:pt idx="1890">
                          <c:v>-159.31432135963405</c:v>
                        </c:pt>
                        <c:pt idx="1892">
                          <c:v>-1106.9016883046497</c:v>
                        </c:pt>
                        <c:pt idx="1894">
                          <c:v>-1013.8814731607927</c:v>
                        </c:pt>
                        <c:pt idx="1896">
                          <c:v>-2329.9164789794904</c:v>
                        </c:pt>
                        <c:pt idx="1902">
                          <c:v>1173.8320362027644</c:v>
                        </c:pt>
                        <c:pt idx="1904">
                          <c:v>1504.2308204750443</c:v>
                        </c:pt>
                        <c:pt idx="1907">
                          <c:v>87.927881984207488</c:v>
                        </c:pt>
                        <c:pt idx="1909">
                          <c:v>-322.16835849068229</c:v>
                        </c:pt>
                        <c:pt idx="1912">
                          <c:v>203.58753722188703</c:v>
                        </c:pt>
                        <c:pt idx="1914">
                          <c:v>2308.7176178787959</c:v>
                        </c:pt>
                        <c:pt idx="1916">
                          <c:v>-337.08037827168664</c:v>
                        </c:pt>
                        <c:pt idx="1918">
                          <c:v>-2986.0145893984263</c:v>
                        </c:pt>
                        <c:pt idx="1920">
                          <c:v>-726.5593852033544</c:v>
                        </c:pt>
                        <c:pt idx="1926">
                          <c:v>2756.6142420295491</c:v>
                        </c:pt>
                        <c:pt idx="1928">
                          <c:v>1314.3035519488003</c:v>
                        </c:pt>
                        <c:pt idx="1931">
                          <c:v>-337.73900145637162</c:v>
                        </c:pt>
                        <c:pt idx="1933">
                          <c:v>204.044604105904</c:v>
                        </c:pt>
                        <c:pt idx="1936">
                          <c:v>90.80139865775709</c:v>
                        </c:pt>
                        <c:pt idx="1938">
                          <c:v>1363.9710243975787</c:v>
                        </c:pt>
                        <c:pt idx="1940">
                          <c:v>-1264.1961221133679</c:v>
                        </c:pt>
                        <c:pt idx="1942">
                          <c:v>-2118.4979887119989</c:v>
                        </c:pt>
                        <c:pt idx="1944">
                          <c:v>-1675.8981475294786</c:v>
                        </c:pt>
                        <c:pt idx="1950">
                          <c:v>2328.2497292243861</c:v>
                        </c:pt>
                        <c:pt idx="1952">
                          <c:v>843.33190990144431</c:v>
                        </c:pt>
                        <c:pt idx="1955">
                          <c:v>-433.97517072401752</c:v>
                        </c:pt>
                        <c:pt idx="1957">
                          <c:v>198.35066166317483</c:v>
                        </c:pt>
                        <c:pt idx="1960">
                          <c:v>1366.4691214729428</c:v>
                        </c:pt>
                        <c:pt idx="1962">
                          <c:v>137.09480323065509</c:v>
                        </c:pt>
                        <c:pt idx="1964">
                          <c:v>-476.98026861745166</c:v>
                        </c:pt>
                        <c:pt idx="1966">
                          <c:v>-2167.6010789952488</c:v>
                        </c:pt>
                        <c:pt idx="1968">
                          <c:v>-2072.4435357982493</c:v>
                        </c:pt>
                        <c:pt idx="1974">
                          <c:v>2626.6287836145293</c:v>
                        </c:pt>
                        <c:pt idx="1976">
                          <c:v>1009.1662839532801</c:v>
                        </c:pt>
                        <c:pt idx="1979">
                          <c:v>-328.20109988057811</c:v>
                        </c:pt>
                        <c:pt idx="1981">
                          <c:v>248.69453295275162</c:v>
                        </c:pt>
                        <c:pt idx="1984">
                          <c:v>56.436564184521558</c:v>
                        </c:pt>
                        <c:pt idx="1986">
                          <c:v>1724.6311524162265</c:v>
                        </c:pt>
                        <c:pt idx="1988">
                          <c:v>-1440.8984229547568</c:v>
                        </c:pt>
                        <c:pt idx="1990">
                          <c:v>-1722.6393473013668</c:v>
                        </c:pt>
                        <c:pt idx="1992">
                          <c:v>-1970.4885047183652</c:v>
                        </c:pt>
                        <c:pt idx="1998">
                          <c:v>2905.4049300550996</c:v>
                        </c:pt>
                        <c:pt idx="2000">
                          <c:v>1504.6563024344832</c:v>
                        </c:pt>
                        <c:pt idx="2003">
                          <c:v>842.98291670393155</c:v>
                        </c:pt>
                        <c:pt idx="2005">
                          <c:v>-1359.5723077908769</c:v>
                        </c:pt>
                        <c:pt idx="2008">
                          <c:v>981.7908078633991</c:v>
                        </c:pt>
                        <c:pt idx="2010">
                          <c:v>1151.5287236585609</c:v>
                        </c:pt>
                        <c:pt idx="2012">
                          <c:v>-1623.7814256407328</c:v>
                        </c:pt>
                        <c:pt idx="2014">
                          <c:v>-1868.3260139081831</c:v>
                        </c:pt>
                        <c:pt idx="2016">
                          <c:v>-2148.084046450509</c:v>
                        </c:pt>
                        <c:pt idx="2022">
                          <c:v>2867.831098024828</c:v>
                        </c:pt>
                        <c:pt idx="2024">
                          <c:v>1443.5915122180813</c:v>
                        </c:pt>
                        <c:pt idx="2027">
                          <c:v>488.25569965858813</c:v>
                        </c:pt>
                        <c:pt idx="2029">
                          <c:v>171.57289399375804</c:v>
                        </c:pt>
                        <c:pt idx="2032">
                          <c:v>281.94202461622626</c:v>
                        </c:pt>
                        <c:pt idx="2034">
                          <c:v>1144.9420226043439</c:v>
                        </c:pt>
                        <c:pt idx="2036">
                          <c:v>-2002.7082211195411</c:v>
                        </c:pt>
                        <c:pt idx="2038">
                          <c:v>-2188.5233044871238</c:v>
                        </c:pt>
                        <c:pt idx="2040">
                          <c:v>-1452.4474288977908</c:v>
                        </c:pt>
                        <c:pt idx="2046">
                          <c:v>854.34025311904043</c:v>
                        </c:pt>
                        <c:pt idx="2048">
                          <c:v>1710.3494977913833</c:v>
                        </c:pt>
                        <c:pt idx="2051">
                          <c:v>1123.9168774031859</c:v>
                        </c:pt>
                        <c:pt idx="2053">
                          <c:v>-369.73890887715606</c:v>
                        </c:pt>
                        <c:pt idx="2056">
                          <c:v>-142.46378079874557</c:v>
                        </c:pt>
                        <c:pt idx="2058">
                          <c:v>2067.1392923262829</c:v>
                        </c:pt>
                        <c:pt idx="2060">
                          <c:v>-1715.5156950598284</c:v>
                        </c:pt>
                        <c:pt idx="2062">
                          <c:v>-1086.3153682004668</c:v>
                        </c:pt>
                        <c:pt idx="2064">
                          <c:v>-2204.4564355467046</c:v>
                        </c:pt>
                        <c:pt idx="2070">
                          <c:v>861.22168133749801</c:v>
                        </c:pt>
                        <c:pt idx="2072">
                          <c:v>1299.107541243131</c:v>
                        </c:pt>
                        <c:pt idx="2075">
                          <c:v>-709.38599896431697</c:v>
                        </c:pt>
                        <c:pt idx="2077">
                          <c:v>308.22655890519673</c:v>
                        </c:pt>
                        <c:pt idx="2080">
                          <c:v>1809.1836630854341</c:v>
                        </c:pt>
                        <c:pt idx="2082">
                          <c:v>879.60333286645982</c:v>
                        </c:pt>
                        <c:pt idx="2084">
                          <c:v>-2191.427974940776</c:v>
                        </c:pt>
                        <c:pt idx="2086">
                          <c:v>-1108.3445707543069</c:v>
                        </c:pt>
                        <c:pt idx="2088">
                          <c:v>-1305.295336096231</c:v>
                        </c:pt>
                        <c:pt idx="2094">
                          <c:v>2829.066690394513</c:v>
                        </c:pt>
                        <c:pt idx="2096">
                          <c:v>1478.6546065851544</c:v>
                        </c:pt>
                        <c:pt idx="2099">
                          <c:v>85.643121841840184</c:v>
                        </c:pt>
                        <c:pt idx="2101">
                          <c:v>-432.09715835660245</c:v>
                        </c:pt>
                        <c:pt idx="2104">
                          <c:v>2149.1335953718299</c:v>
                        </c:pt>
                        <c:pt idx="2106">
                          <c:v>-885.03729563395609</c:v>
                        </c:pt>
                        <c:pt idx="2108">
                          <c:v>-1986.9453591308302</c:v>
                        </c:pt>
                        <c:pt idx="2110">
                          <c:v>-1035.1393508618276</c:v>
                        </c:pt>
                        <c:pt idx="2112">
                          <c:v>-2014.6236681577611</c:v>
                        </c:pt>
                        <c:pt idx="2118">
                          <c:v>2779.0102458388428</c:v>
                        </c:pt>
                        <c:pt idx="2120">
                          <c:v>1023.6351544657955</c:v>
                        </c:pt>
                        <c:pt idx="2123">
                          <c:v>-297.31331638986376</c:v>
                        </c:pt>
                        <c:pt idx="2125">
                          <c:v>174.87807899239124</c:v>
                        </c:pt>
                        <c:pt idx="2128">
                          <c:v>2176.9992647015315</c:v>
                        </c:pt>
                        <c:pt idx="2130">
                          <c:v>-873.04430055656849</c:v>
                        </c:pt>
                        <c:pt idx="2132">
                          <c:v>-1274.6066712585271</c:v>
                        </c:pt>
                        <c:pt idx="2134">
                          <c:v>-2697.0877590544223</c:v>
                        </c:pt>
                        <c:pt idx="2136">
                          <c:v>-991.78422098471856</c:v>
                        </c:pt>
                        <c:pt idx="2142">
                          <c:v>2020.9698190372474</c:v>
                        </c:pt>
                        <c:pt idx="2144">
                          <c:v>1380.0569182681975</c:v>
                        </c:pt>
                        <c:pt idx="2147">
                          <c:v>556.2889057912289</c:v>
                        </c:pt>
                        <c:pt idx="2149">
                          <c:v>-702.9449990510002</c:v>
                        </c:pt>
                        <c:pt idx="2152">
                          <c:v>2198.1511998993992</c:v>
                        </c:pt>
                        <c:pt idx="2154">
                          <c:v>-292.37348123740594</c:v>
                        </c:pt>
                        <c:pt idx="2156">
                          <c:v>-1915.1513508472744</c:v>
                        </c:pt>
                        <c:pt idx="2158">
                          <c:v>-1657.8980313441352</c:v>
                        </c:pt>
                        <c:pt idx="2160">
                          <c:v>-1531.1906133516713</c:v>
                        </c:pt>
                        <c:pt idx="2166">
                          <c:v>2637.1364918143699</c:v>
                        </c:pt>
                        <c:pt idx="2168">
                          <c:v>902.19200958011425</c:v>
                        </c:pt>
                        <c:pt idx="2171">
                          <c:v>509.78631139420395</c:v>
                        </c:pt>
                        <c:pt idx="2173">
                          <c:v>-588.65276031404937</c:v>
                        </c:pt>
                        <c:pt idx="2176">
                          <c:v>863.52642336816643</c:v>
                        </c:pt>
                        <c:pt idx="2178">
                          <c:v>243.7255623894489</c:v>
                        </c:pt>
                        <c:pt idx="2180">
                          <c:v>-1626.8573438861022</c:v>
                        </c:pt>
                        <c:pt idx="2182">
                          <c:v>-1726.2090801726445</c:v>
                        </c:pt>
                        <c:pt idx="2184">
                          <c:v>-1121.001071522649</c:v>
                        </c:pt>
                        <c:pt idx="2190">
                          <c:v>1132.3074750993146</c:v>
                        </c:pt>
                        <c:pt idx="2192">
                          <c:v>2097.381068538376</c:v>
                        </c:pt>
                        <c:pt idx="2195">
                          <c:v>-614.70432835909378</c:v>
                        </c:pt>
                        <c:pt idx="2197">
                          <c:v>-29.356607760335464</c:v>
                        </c:pt>
                        <c:pt idx="2200">
                          <c:v>2371.4789132401529</c:v>
                        </c:pt>
                        <c:pt idx="2202">
                          <c:v>-586.15906502708822</c:v>
                        </c:pt>
                        <c:pt idx="2204">
                          <c:v>-1968.3961394211001</c:v>
                        </c:pt>
                        <c:pt idx="2206">
                          <c:v>-1109.7979836154373</c:v>
                        </c:pt>
                        <c:pt idx="2208">
                          <c:v>-2503.0663594386897</c:v>
                        </c:pt>
                        <c:pt idx="2214">
                          <c:v>1195.151611599329</c:v>
                        </c:pt>
                        <c:pt idx="2216">
                          <c:v>1663.3116681945066</c:v>
                        </c:pt>
                        <c:pt idx="2219">
                          <c:v>490.31274892605506</c:v>
                        </c:pt>
                        <c:pt idx="2221">
                          <c:v>1033.606576129172</c:v>
                        </c:pt>
                        <c:pt idx="2224">
                          <c:v>347.94841603674649</c:v>
                        </c:pt>
                        <c:pt idx="2226">
                          <c:v>-570.05291329145257</c:v>
                        </c:pt>
                        <c:pt idx="2228">
                          <c:v>-567.35417012617108</c:v>
                        </c:pt>
                        <c:pt idx="2230">
                          <c:v>-2426.1007516281461</c:v>
                        </c:pt>
                        <c:pt idx="2232">
                          <c:v>-1193.3770197924787</c:v>
                        </c:pt>
                        <c:pt idx="2238">
                          <c:v>892.55240962182143</c:v>
                        </c:pt>
                        <c:pt idx="2240">
                          <c:v>1473.2477475031119</c:v>
                        </c:pt>
                        <c:pt idx="2243">
                          <c:v>300.05658825045612</c:v>
                        </c:pt>
                        <c:pt idx="2245">
                          <c:v>357.0899220437459</c:v>
                        </c:pt>
                        <c:pt idx="2248">
                          <c:v>1761.280971807897</c:v>
                        </c:pt>
                        <c:pt idx="2250">
                          <c:v>42.832420220751374</c:v>
                        </c:pt>
                        <c:pt idx="2252">
                          <c:v>-1228.8914158294938</c:v>
                        </c:pt>
                        <c:pt idx="2254">
                          <c:v>-2504.3730890372135</c:v>
                        </c:pt>
                        <c:pt idx="2256">
                          <c:v>-222.31195236937492</c:v>
                        </c:pt>
                        <c:pt idx="2262">
                          <c:v>2081.8640673167865</c:v>
                        </c:pt>
                        <c:pt idx="2264">
                          <c:v>2223.8243564056866</c:v>
                        </c:pt>
                        <c:pt idx="2267">
                          <c:v>-543.27884129321683</c:v>
                        </c:pt>
                        <c:pt idx="2269">
                          <c:v>101.98618414598968</c:v>
                        </c:pt>
                        <c:pt idx="2272">
                          <c:v>1839.6348471657511</c:v>
                        </c:pt>
                        <c:pt idx="2274">
                          <c:v>-1712.1316785197923</c:v>
                        </c:pt>
                        <c:pt idx="2276">
                          <c:v>-381.24672834247758</c:v>
                        </c:pt>
                        <c:pt idx="2278">
                          <c:v>-2720.5128312097222</c:v>
                        </c:pt>
                        <c:pt idx="2280">
                          <c:v>-349.98546819524563</c:v>
                        </c:pt>
                        <c:pt idx="2286">
                          <c:v>2091.8545644315709</c:v>
                        </c:pt>
                        <c:pt idx="2288">
                          <c:v>406.62047554027231</c:v>
                        </c:pt>
                        <c:pt idx="2291">
                          <c:v>-466.81169877998764</c:v>
                        </c:pt>
                        <c:pt idx="2293">
                          <c:v>915.78070209674479</c:v>
                        </c:pt>
                        <c:pt idx="2296">
                          <c:v>2140.4541338794661</c:v>
                        </c:pt>
                        <c:pt idx="2298">
                          <c:v>-588.03488736822328</c:v>
                        </c:pt>
                        <c:pt idx="2300">
                          <c:v>-1101.4571065532728</c:v>
                        </c:pt>
                        <c:pt idx="2302">
                          <c:v>-3260.9312661498043</c:v>
                        </c:pt>
                        <c:pt idx="2304">
                          <c:v>-244.07108649460861</c:v>
                        </c:pt>
                        <c:pt idx="2310">
                          <c:v>1830.5272867608728</c:v>
                        </c:pt>
                        <c:pt idx="2312">
                          <c:v>1148.0760520433396</c:v>
                        </c:pt>
                        <c:pt idx="2315">
                          <c:v>-600.23376098169683</c:v>
                        </c:pt>
                        <c:pt idx="2317">
                          <c:v>52.03458815320846</c:v>
                        </c:pt>
                        <c:pt idx="2320">
                          <c:v>2005.5558289019573</c:v>
                        </c:pt>
                        <c:pt idx="2322">
                          <c:v>283.75398962891632</c:v>
                        </c:pt>
                        <c:pt idx="2324">
                          <c:v>-1763.2555135874936</c:v>
                        </c:pt>
                        <c:pt idx="2326">
                          <c:v>-1729.7694334073894</c:v>
                        </c:pt>
                        <c:pt idx="2328">
                          <c:v>-1477.6305891932752</c:v>
                        </c:pt>
                        <c:pt idx="2334">
                          <c:v>2028.7352041461745</c:v>
                        </c:pt>
                        <c:pt idx="2336">
                          <c:v>1012.1131218209302</c:v>
                        </c:pt>
                        <c:pt idx="2339">
                          <c:v>-1107.7578188504958</c:v>
                        </c:pt>
                        <c:pt idx="2341">
                          <c:v>1184.5753669853293</c:v>
                        </c:pt>
                        <c:pt idx="2344">
                          <c:v>1057.1648420872916</c:v>
                        </c:pt>
                        <c:pt idx="2346">
                          <c:v>-631.48810299298202</c:v>
                        </c:pt>
                        <c:pt idx="2348">
                          <c:v>-23.047195656876283</c:v>
                        </c:pt>
                        <c:pt idx="2350">
                          <c:v>-2815.8185167851261</c:v>
                        </c:pt>
                        <c:pt idx="2352">
                          <c:v>-739.7683338573006</c:v>
                        </c:pt>
                        <c:pt idx="2358">
                          <c:v>1732.4275993689698</c:v>
                        </c:pt>
                        <c:pt idx="2360">
                          <c:v>916.90114623565751</c:v>
                        </c:pt>
                        <c:pt idx="2363">
                          <c:v>597.078045397182</c:v>
                        </c:pt>
                        <c:pt idx="2365">
                          <c:v>-687.6273671865456</c:v>
                        </c:pt>
                        <c:pt idx="2368">
                          <c:v>2705.1483626852387</c:v>
                        </c:pt>
                        <c:pt idx="2370">
                          <c:v>-902.47371172370185</c:v>
                        </c:pt>
                        <c:pt idx="2372">
                          <c:v>-1752.4274009658038</c:v>
                        </c:pt>
                        <c:pt idx="2374">
                          <c:v>-2111.0458718942537</c:v>
                        </c:pt>
                        <c:pt idx="2376">
                          <c:v>-1251.3256021329507</c:v>
                        </c:pt>
                        <c:pt idx="2382">
                          <c:v>735.26208607074659</c:v>
                        </c:pt>
                        <c:pt idx="2384">
                          <c:v>397.60464597001192</c:v>
                        </c:pt>
                        <c:pt idx="2387">
                          <c:v>416.53647765104688</c:v>
                        </c:pt>
                        <c:pt idx="2389">
                          <c:v>524.64912879433541</c:v>
                        </c:pt>
                        <c:pt idx="2392">
                          <c:v>2215.2937853592448</c:v>
                        </c:pt>
                        <c:pt idx="2394">
                          <c:v>-1144.3279230160151</c:v>
                        </c:pt>
                        <c:pt idx="2396">
                          <c:v>-516.06599292910323</c:v>
                        </c:pt>
                        <c:pt idx="2398">
                          <c:v>-1790.1059068046598</c:v>
                        </c:pt>
                        <c:pt idx="2400">
                          <c:v>-1377.4374484901909</c:v>
                        </c:pt>
                        <c:pt idx="2406">
                          <c:v>1097.0323269027413</c:v>
                        </c:pt>
                        <c:pt idx="2408">
                          <c:v>147.15997385302035</c:v>
                        </c:pt>
                        <c:pt idx="2411">
                          <c:v>998.81762602573508</c:v>
                        </c:pt>
                        <c:pt idx="2413">
                          <c:v>-233.34134872229333</c:v>
                        </c:pt>
                        <c:pt idx="2416">
                          <c:v>2794.7409085427935</c:v>
                        </c:pt>
                        <c:pt idx="2418">
                          <c:v>-452.86947848109412</c:v>
                        </c:pt>
                        <c:pt idx="2420">
                          <c:v>-520.68904825421851</c:v>
                        </c:pt>
                        <c:pt idx="2422">
                          <c:v>-2552.6827130872625</c:v>
                        </c:pt>
                        <c:pt idx="2424">
                          <c:v>-1096.8015348865883</c:v>
                        </c:pt>
                        <c:pt idx="2430">
                          <c:v>2233.371410249998</c:v>
                        </c:pt>
                        <c:pt idx="2432">
                          <c:v>1191.5983139570926</c:v>
                        </c:pt>
                        <c:pt idx="2435">
                          <c:v>1004.1198524500251</c:v>
                        </c:pt>
                        <c:pt idx="2437">
                          <c:v>-1245.6647524929831</c:v>
                        </c:pt>
                        <c:pt idx="2440">
                          <c:v>2592.4503049567502</c:v>
                        </c:pt>
                        <c:pt idx="2442">
                          <c:v>-837.41200474625657</c:v>
                        </c:pt>
                        <c:pt idx="2444">
                          <c:v>-960.80361101889503</c:v>
                        </c:pt>
                        <c:pt idx="2446">
                          <c:v>-2449.7562404012715</c:v>
                        </c:pt>
                        <c:pt idx="2448">
                          <c:v>-1466.6466970091569</c:v>
                        </c:pt>
                        <c:pt idx="2454">
                          <c:v>2491.9428705889513</c:v>
                        </c:pt>
                        <c:pt idx="2456">
                          <c:v>1635.0074380298574</c:v>
                        </c:pt>
                        <c:pt idx="2459">
                          <c:v>-457.34598192976046</c:v>
                        </c:pt>
                        <c:pt idx="2461">
                          <c:v>818.2757869896559</c:v>
                        </c:pt>
                        <c:pt idx="2464">
                          <c:v>1449.3670615399606</c:v>
                        </c:pt>
                        <c:pt idx="2466">
                          <c:v>-445.11800630524522</c:v>
                        </c:pt>
                        <c:pt idx="2468">
                          <c:v>-841.72223050248067</c:v>
                        </c:pt>
                        <c:pt idx="2470">
                          <c:v>-2965.6123903716725</c:v>
                        </c:pt>
                        <c:pt idx="2472">
                          <c:v>-1364.1299700437921</c:v>
                        </c:pt>
                        <c:pt idx="2478">
                          <c:v>1853.1680569666823</c:v>
                        </c:pt>
                        <c:pt idx="2480">
                          <c:v>2218.2566894253287</c:v>
                        </c:pt>
                        <c:pt idx="2483">
                          <c:v>538.23082030795558</c:v>
                        </c:pt>
                        <c:pt idx="2485">
                          <c:v>-270.04849482782811</c:v>
                        </c:pt>
                        <c:pt idx="2488">
                          <c:v>1709.4242204822331</c:v>
                        </c:pt>
                        <c:pt idx="2490">
                          <c:v>-1583.1256896864907</c:v>
                        </c:pt>
                        <c:pt idx="2492">
                          <c:v>-910.45213769405746</c:v>
                        </c:pt>
                        <c:pt idx="2494">
                          <c:v>-2329.0713825630919</c:v>
                        </c:pt>
                        <c:pt idx="2496">
                          <c:v>-1267.1206255216748</c:v>
                        </c:pt>
                        <c:pt idx="2502">
                          <c:v>2799.97069268618</c:v>
                        </c:pt>
                        <c:pt idx="2504">
                          <c:v>1224.9139181666105</c:v>
                        </c:pt>
                        <c:pt idx="2507">
                          <c:v>782.13534943968989</c:v>
                        </c:pt>
                        <c:pt idx="2509">
                          <c:v>-684.27686650325995</c:v>
                        </c:pt>
                        <c:pt idx="2512">
                          <c:v>1439.8413088349589</c:v>
                        </c:pt>
                        <c:pt idx="2514">
                          <c:v>273.99716014642036</c:v>
                        </c:pt>
                        <c:pt idx="2516">
                          <c:v>-2383.6427893383152</c:v>
                        </c:pt>
                        <c:pt idx="2518">
                          <c:v>-1001.9822930455775</c:v>
                        </c:pt>
                        <c:pt idx="2520">
                          <c:v>-1792.0349181479542</c:v>
                        </c:pt>
                        <c:pt idx="2526">
                          <c:v>1634.612748298674</c:v>
                        </c:pt>
                        <c:pt idx="2528">
                          <c:v>1471.2638988066465</c:v>
                        </c:pt>
                        <c:pt idx="2531">
                          <c:v>324.34697877844519</c:v>
                        </c:pt>
                        <c:pt idx="2533">
                          <c:v>-53.789209913400555</c:v>
                        </c:pt>
                        <c:pt idx="2536">
                          <c:v>1939.2050280172007</c:v>
                        </c:pt>
                        <c:pt idx="2538">
                          <c:v>-682.49102646151368</c:v>
                        </c:pt>
                        <c:pt idx="2540">
                          <c:v>-1825.8871181829127</c:v>
                        </c:pt>
                        <c:pt idx="2542">
                          <c:v>-1398.3210572503085</c:v>
                        </c:pt>
                        <c:pt idx="2544">
                          <c:v>-1678.1046973927296</c:v>
                        </c:pt>
                        <c:pt idx="2550">
                          <c:v>601.81292224382196</c:v>
                        </c:pt>
                        <c:pt idx="2552">
                          <c:v>2362.4124056512192</c:v>
                        </c:pt>
                        <c:pt idx="2555">
                          <c:v>-435.30903382481847</c:v>
                        </c:pt>
                        <c:pt idx="2557">
                          <c:v>572.41578947315429</c:v>
                        </c:pt>
                        <c:pt idx="2560">
                          <c:v>1633.1550205113163</c:v>
                        </c:pt>
                        <c:pt idx="2562">
                          <c:v>-643.33713857620023</c:v>
                        </c:pt>
                        <c:pt idx="2564">
                          <c:v>-1192.8517306398935</c:v>
                        </c:pt>
                        <c:pt idx="2566">
                          <c:v>-2176.8099122964413</c:v>
                        </c:pt>
                        <c:pt idx="2568">
                          <c:v>-683.34116579877809</c:v>
                        </c:pt>
                        <c:pt idx="2574">
                          <c:v>-271.8832354310689</c:v>
                        </c:pt>
                        <c:pt idx="2576">
                          <c:v>2481.7148612228011</c:v>
                        </c:pt>
                        <c:pt idx="2579">
                          <c:v>-564.37661187352569</c:v>
                        </c:pt>
                        <c:pt idx="2581">
                          <c:v>513.50555839789376</c:v>
                        </c:pt>
                        <c:pt idx="2584">
                          <c:v>1785.3460639262448</c:v>
                        </c:pt>
                        <c:pt idx="2586">
                          <c:v>568.18613396585351</c:v>
                        </c:pt>
                        <c:pt idx="2588">
                          <c:v>-1700.3634771330144</c:v>
                        </c:pt>
                        <c:pt idx="2590">
                          <c:v>-2244.5753538385834</c:v>
                        </c:pt>
                        <c:pt idx="2592">
                          <c:v>-327.31590377728571</c:v>
                        </c:pt>
                        <c:pt idx="2598">
                          <c:v>2471.559802633612</c:v>
                        </c:pt>
                        <c:pt idx="2600">
                          <c:v>1917.7661639872858</c:v>
                        </c:pt>
                        <c:pt idx="2603">
                          <c:v>-376.54291698589805</c:v>
                        </c:pt>
                        <c:pt idx="2605">
                          <c:v>1268.5292387441477</c:v>
                        </c:pt>
                        <c:pt idx="2608">
                          <c:v>1556.8720572270868</c:v>
                        </c:pt>
                        <c:pt idx="2610">
                          <c:v>-1867.6654747229259</c:v>
                        </c:pt>
                        <c:pt idx="2612">
                          <c:v>-1469.5034123105434</c:v>
                        </c:pt>
                        <c:pt idx="2614">
                          <c:v>-1843.8773243718169</c:v>
                        </c:pt>
                        <c:pt idx="2616">
                          <c:v>-1173.2113451426158</c:v>
                        </c:pt>
                        <c:pt idx="2622">
                          <c:v>2978.7826642107721</c:v>
                        </c:pt>
                        <c:pt idx="2624">
                          <c:v>1369.0560101885167</c:v>
                        </c:pt>
                        <c:pt idx="2627">
                          <c:v>206.13627873223959</c:v>
                        </c:pt>
                        <c:pt idx="2629">
                          <c:v>154.62938294942069</c:v>
                        </c:pt>
                        <c:pt idx="2632">
                          <c:v>393.21246389465159</c:v>
                        </c:pt>
                        <c:pt idx="2634">
                          <c:v>-379.79541822658211</c:v>
                        </c:pt>
                        <c:pt idx="2636">
                          <c:v>-208.67280446478253</c:v>
                        </c:pt>
                        <c:pt idx="2638">
                          <c:v>-3377.5647206019894</c:v>
                        </c:pt>
                        <c:pt idx="2640">
                          <c:v>-848.01400440611906</c:v>
                        </c:pt>
                        <c:pt idx="2646">
                          <c:v>2611.6975961947282</c:v>
                        </c:pt>
                        <c:pt idx="2648">
                          <c:v>1440.0056139296648</c:v>
                        </c:pt>
                        <c:pt idx="2651">
                          <c:v>856.77424281816639</c:v>
                        </c:pt>
                        <c:pt idx="2653">
                          <c:v>-81.196075757430663</c:v>
                        </c:pt>
                        <c:pt idx="2656">
                          <c:v>922.88437468748816</c:v>
                        </c:pt>
                        <c:pt idx="2658">
                          <c:v>-678.77447429984022</c:v>
                        </c:pt>
                        <c:pt idx="2660">
                          <c:v>-616.34323321596094</c:v>
                        </c:pt>
                        <c:pt idx="2662">
                          <c:v>-3308.1166301317935</c:v>
                        </c:pt>
                        <c:pt idx="2664">
                          <c:v>-981.4006383835258</c:v>
                        </c:pt>
                        <c:pt idx="2670">
                          <c:v>2064.1761105645055</c:v>
                        </c:pt>
                        <c:pt idx="2672">
                          <c:v>1333.7018687373893</c:v>
                        </c:pt>
                        <c:pt idx="2675">
                          <c:v>892.90209981995577</c:v>
                        </c:pt>
                        <c:pt idx="2677">
                          <c:v>79.843348353952024</c:v>
                        </c:pt>
                        <c:pt idx="2680">
                          <c:v>1587.207834162582</c:v>
                        </c:pt>
                        <c:pt idx="2682">
                          <c:v>-525.24359197949525</c:v>
                        </c:pt>
                        <c:pt idx="2684">
                          <c:v>-2271.356638415793</c:v>
                        </c:pt>
                        <c:pt idx="2686">
                          <c:v>-2178.4303712769142</c:v>
                        </c:pt>
                        <c:pt idx="2688">
                          <c:v>-1395.9139046545351</c:v>
                        </c:pt>
                        <c:pt idx="2694">
                          <c:v>2543.0917746032101</c:v>
                        </c:pt>
                        <c:pt idx="2696">
                          <c:v>1710.9272834369003</c:v>
                        </c:pt>
                        <c:pt idx="2699">
                          <c:v>162.56575266013533</c:v>
                        </c:pt>
                        <c:pt idx="2701">
                          <c:v>-404.4299503571674</c:v>
                        </c:pt>
                        <c:pt idx="2704">
                          <c:v>990.14732679057852</c:v>
                        </c:pt>
                        <c:pt idx="2706">
                          <c:v>-156.27804756103433</c:v>
                        </c:pt>
                        <c:pt idx="2708">
                          <c:v>-1573.5975481113492</c:v>
                        </c:pt>
                        <c:pt idx="2710">
                          <c:v>-1731.6002296932929</c:v>
                        </c:pt>
                        <c:pt idx="2712">
                          <c:v>-1408.0216614152523</c:v>
                        </c:pt>
                        <c:pt idx="2718">
                          <c:v>212.18165017690626</c:v>
                        </c:pt>
                        <c:pt idx="2720">
                          <c:v>2543.1054255238123</c:v>
                        </c:pt>
                        <c:pt idx="2723">
                          <c:v>549.42526374053705</c:v>
                        </c:pt>
                        <c:pt idx="2725">
                          <c:v>324.52359105093274</c:v>
                        </c:pt>
                        <c:pt idx="2728">
                          <c:v>2221.3240606976069</c:v>
                        </c:pt>
                        <c:pt idx="2730">
                          <c:v>-1944.778826722486</c:v>
                        </c:pt>
                        <c:pt idx="2732">
                          <c:v>-1394.6095002186921</c:v>
                        </c:pt>
                        <c:pt idx="2734">
                          <c:v>-900.71516033727676</c:v>
                        </c:pt>
                        <c:pt idx="2736">
                          <c:v>-1778.5442147810354</c:v>
                        </c:pt>
                        <c:pt idx="2742">
                          <c:v>245.93486217961254</c:v>
                        </c:pt>
                        <c:pt idx="2744">
                          <c:v>2267.2179112620979</c:v>
                        </c:pt>
                        <c:pt idx="2747">
                          <c:v>235.43586419416533</c:v>
                        </c:pt>
                        <c:pt idx="2749">
                          <c:v>-98.237996903244493</c:v>
                        </c:pt>
                        <c:pt idx="2752">
                          <c:v>1740.963264568436</c:v>
                        </c:pt>
                        <c:pt idx="2754">
                          <c:v>-25.408338773184369</c:v>
                        </c:pt>
                        <c:pt idx="2756">
                          <c:v>-1860.0010657508828</c:v>
                        </c:pt>
                        <c:pt idx="2758">
                          <c:v>-1329.7800296584646</c:v>
                        </c:pt>
                        <c:pt idx="2760">
                          <c:v>-1221.1699180783544</c:v>
                        </c:pt>
                        <c:pt idx="2766">
                          <c:v>3794.7739010506702</c:v>
                        </c:pt>
                        <c:pt idx="2768">
                          <c:v>1801.2638034144802</c:v>
                        </c:pt>
                        <c:pt idx="2771">
                          <c:v>-383.87014021729556</c:v>
                        </c:pt>
                        <c:pt idx="2773">
                          <c:v>136.45342284306025</c:v>
                        </c:pt>
                        <c:pt idx="2776">
                          <c:v>1231.7518562102923</c:v>
                        </c:pt>
                        <c:pt idx="2778">
                          <c:v>171.71627482271651</c:v>
                        </c:pt>
                        <c:pt idx="2780">
                          <c:v>-2382.6052545508319</c:v>
                        </c:pt>
                        <c:pt idx="2782">
                          <c:v>-3014.2005552719202</c:v>
                        </c:pt>
                        <c:pt idx="2784">
                          <c:v>-851.37960189626028</c:v>
                        </c:pt>
                        <c:pt idx="2790">
                          <c:v>4103.4255390555991</c:v>
                        </c:pt>
                        <c:pt idx="2792">
                          <c:v>648.5916580113153</c:v>
                        </c:pt>
                        <c:pt idx="2795">
                          <c:v>575.23546369924952</c:v>
                        </c:pt>
                        <c:pt idx="2797">
                          <c:v>-745.7091301441651</c:v>
                        </c:pt>
                        <c:pt idx="2800">
                          <c:v>1581.6345814191845</c:v>
                        </c:pt>
                        <c:pt idx="2802">
                          <c:v>199.13462912252362</c:v>
                        </c:pt>
                        <c:pt idx="2804">
                          <c:v>-1337.0235521884715</c:v>
                        </c:pt>
                        <c:pt idx="2806">
                          <c:v>-3057.6514746350185</c:v>
                        </c:pt>
                        <c:pt idx="2808">
                          <c:v>-1501.3304815436604</c:v>
                        </c:pt>
                        <c:pt idx="2814">
                          <c:v>3139.0700481059539</c:v>
                        </c:pt>
                        <c:pt idx="2816">
                          <c:v>2032.955229153773</c:v>
                        </c:pt>
                        <c:pt idx="2819">
                          <c:v>-427.49162494465781</c:v>
                        </c:pt>
                        <c:pt idx="2821">
                          <c:v>46.164077780082152</c:v>
                        </c:pt>
                        <c:pt idx="2824">
                          <c:v>1898.0394996448558</c:v>
                        </c:pt>
                        <c:pt idx="2826">
                          <c:v>-1843.7636526892966</c:v>
                        </c:pt>
                        <c:pt idx="2828">
                          <c:v>-442.88229236656844</c:v>
                        </c:pt>
                        <c:pt idx="2830">
                          <c:v>-3051.5417031224642</c:v>
                        </c:pt>
                        <c:pt idx="2832">
                          <c:v>-1088.3803581593602</c:v>
                        </c:pt>
                        <c:pt idx="2838">
                          <c:v>2192.8411578163323</c:v>
                        </c:pt>
                        <c:pt idx="2840">
                          <c:v>2195.2589707577863</c:v>
                        </c:pt>
                        <c:pt idx="2843">
                          <c:v>-73.445272892837238</c:v>
                        </c:pt>
                        <c:pt idx="2845">
                          <c:v>1160.7554956945205</c:v>
                        </c:pt>
                        <c:pt idx="2848">
                          <c:v>813.97969555511008</c:v>
                        </c:pt>
                        <c:pt idx="2850">
                          <c:v>-713.12835006840032</c:v>
                        </c:pt>
                        <c:pt idx="2852">
                          <c:v>-2206.3174678499527</c:v>
                        </c:pt>
                        <c:pt idx="2854">
                          <c:v>-1975.1738599356358</c:v>
                        </c:pt>
                        <c:pt idx="2856">
                          <c:v>-1909.5552130430879</c:v>
                        </c:pt>
                        <c:pt idx="2862">
                          <c:v>2014.8411228711266</c:v>
                        </c:pt>
                        <c:pt idx="2864">
                          <c:v>3286.7571966337164</c:v>
                        </c:pt>
                        <c:pt idx="2867">
                          <c:v>-400.06880678918606</c:v>
                        </c:pt>
                        <c:pt idx="2869">
                          <c:v>90.985085155709385</c:v>
                        </c:pt>
                        <c:pt idx="2872">
                          <c:v>813.67068826215836</c:v>
                        </c:pt>
                        <c:pt idx="2874">
                          <c:v>-1370.6979504903611</c:v>
                        </c:pt>
                        <c:pt idx="2876">
                          <c:v>-249.72529608037075</c:v>
                        </c:pt>
                        <c:pt idx="2878">
                          <c:v>-1768.7514900838833</c:v>
                        </c:pt>
                        <c:pt idx="2880">
                          <c:v>-2410.5571661117028</c:v>
                        </c:pt>
                        <c:pt idx="2886">
                          <c:v>739.85331283666892</c:v>
                        </c:pt>
                        <c:pt idx="2888">
                          <c:v>2328.5017534165672</c:v>
                        </c:pt>
                        <c:pt idx="2891">
                          <c:v>1143.0112020991728</c:v>
                        </c:pt>
                        <c:pt idx="2893">
                          <c:v>-319.48725920452125</c:v>
                        </c:pt>
                        <c:pt idx="2896">
                          <c:v>2161.223918881089</c:v>
                        </c:pt>
                        <c:pt idx="2898">
                          <c:v>-1335.5514836797665</c:v>
                        </c:pt>
                        <c:pt idx="2900">
                          <c:v>-1317.7931455654907</c:v>
                        </c:pt>
                        <c:pt idx="2902">
                          <c:v>-1527.4391965203613</c:v>
                        </c:pt>
                        <c:pt idx="2904">
                          <c:v>-1967.8254284870054</c:v>
                        </c:pt>
                        <c:pt idx="2910">
                          <c:v>1048.7247134585923</c:v>
                        </c:pt>
                        <c:pt idx="2912">
                          <c:v>631.39560631858694</c:v>
                        </c:pt>
                        <c:pt idx="2915">
                          <c:v>1185.5781025676115</c:v>
                        </c:pt>
                        <c:pt idx="2917">
                          <c:v>472.67272866368512</c:v>
                        </c:pt>
                        <c:pt idx="2920">
                          <c:v>1918.8350562056658</c:v>
                        </c:pt>
                        <c:pt idx="2922">
                          <c:v>-491.25144553766586</c:v>
                        </c:pt>
                        <c:pt idx="2924">
                          <c:v>-781.36917050347256</c:v>
                        </c:pt>
                        <c:pt idx="2926">
                          <c:v>-2235.7227874169439</c:v>
                        </c:pt>
                        <c:pt idx="2928">
                          <c:v>-1612.8106968227657</c:v>
                        </c:pt>
                        <c:pt idx="2934">
                          <c:v>2859.9932982704559</c:v>
                        </c:pt>
                        <c:pt idx="2936">
                          <c:v>1561.6663987482134</c:v>
                        </c:pt>
                        <c:pt idx="2939">
                          <c:v>66.198420265991444</c:v>
                        </c:pt>
                        <c:pt idx="2941">
                          <c:v>-1496.493790148088</c:v>
                        </c:pt>
                        <c:pt idx="2944">
                          <c:v>3136.7888161872215</c:v>
                        </c:pt>
                        <c:pt idx="2946">
                          <c:v>-1662.8958818261017</c:v>
                        </c:pt>
                        <c:pt idx="2948">
                          <c:v>-27.405260231138527</c:v>
                        </c:pt>
                        <c:pt idx="2950">
                          <c:v>-2746.2077746960822</c:v>
                        </c:pt>
                        <c:pt idx="2952">
                          <c:v>-0.56269775417240453</c:v>
                        </c:pt>
                        <c:pt idx="2958">
                          <c:v>1547.8277178548014</c:v>
                        </c:pt>
                        <c:pt idx="2960">
                          <c:v>1383.6901406189172</c:v>
                        </c:pt>
                        <c:pt idx="2963">
                          <c:v>-1494.4651014532683</c:v>
                        </c:pt>
                        <c:pt idx="2965">
                          <c:v>561.20660058519206</c:v>
                        </c:pt>
                        <c:pt idx="2968">
                          <c:v>1244.4287501698855</c:v>
                        </c:pt>
                        <c:pt idx="2970">
                          <c:v>-246.3949737053772</c:v>
                        </c:pt>
                        <c:pt idx="2972">
                          <c:v>-1010.3205959986226</c:v>
                        </c:pt>
                        <c:pt idx="2974">
                          <c:v>-1297.8265645063002</c:v>
                        </c:pt>
                        <c:pt idx="2976">
                          <c:v>-1136.5560330428052</c:v>
                        </c:pt>
                        <c:pt idx="2982">
                          <c:v>2468.7301324770669</c:v>
                        </c:pt>
                        <c:pt idx="2984">
                          <c:v>755.28715337486574</c:v>
                        </c:pt>
                        <c:pt idx="2987">
                          <c:v>-668.38908730209005</c:v>
                        </c:pt>
                        <c:pt idx="2989">
                          <c:v>805.24387034664323</c:v>
                        </c:pt>
                        <c:pt idx="2992">
                          <c:v>-379.8011178858651</c:v>
                        </c:pt>
                        <c:pt idx="2994">
                          <c:v>1280.9535103010639</c:v>
                        </c:pt>
                        <c:pt idx="2996">
                          <c:v>-1160.8044156232827</c:v>
                        </c:pt>
                        <c:pt idx="2998">
                          <c:v>-2376.4827549563415</c:v>
                        </c:pt>
                        <c:pt idx="3000">
                          <c:v>-341.45982976831147</c:v>
                        </c:pt>
                        <c:pt idx="3006">
                          <c:v>3044.9789246902874</c:v>
                        </c:pt>
                        <c:pt idx="3008">
                          <c:v>-134.56567665744296</c:v>
                        </c:pt>
                        <c:pt idx="3011">
                          <c:v>-381.04171443777523</c:v>
                        </c:pt>
                        <c:pt idx="3013">
                          <c:v>-740.73665547456039</c:v>
                        </c:pt>
                        <c:pt idx="3016">
                          <c:v>1481.8403880523038</c:v>
                        </c:pt>
                        <c:pt idx="3018">
                          <c:v>359.51357191025818</c:v>
                        </c:pt>
                        <c:pt idx="3020">
                          <c:v>-2230.8138833304693</c:v>
                        </c:pt>
                        <c:pt idx="3022">
                          <c:v>-763.48268685635048</c:v>
                        </c:pt>
                        <c:pt idx="3024">
                          <c:v>-579.95762701447165</c:v>
                        </c:pt>
                        <c:pt idx="3030">
                          <c:v>1527.9469363810458</c:v>
                        </c:pt>
                        <c:pt idx="3032">
                          <c:v>919.00422672761488</c:v>
                        </c:pt>
                        <c:pt idx="3035">
                          <c:v>-654.31844206776441</c:v>
                        </c:pt>
                        <c:pt idx="3037">
                          <c:v>256.50540426125008</c:v>
                        </c:pt>
                        <c:pt idx="3040">
                          <c:v>1379.6086640694375</c:v>
                        </c:pt>
                        <c:pt idx="3042">
                          <c:v>-308.96601017177454</c:v>
                        </c:pt>
                        <c:pt idx="3044">
                          <c:v>-2142.4197970348687</c:v>
                        </c:pt>
                        <c:pt idx="3046">
                          <c:v>922.92429255161551</c:v>
                        </c:pt>
                        <c:pt idx="3048">
                          <c:v>-1574.7965248786168</c:v>
                        </c:pt>
                        <c:pt idx="3054">
                          <c:v>-591.3462848547606</c:v>
                        </c:pt>
                        <c:pt idx="3056">
                          <c:v>3736.9085403497083</c:v>
                        </c:pt>
                        <c:pt idx="3059">
                          <c:v>-921.58978668992859</c:v>
                        </c:pt>
                        <c:pt idx="3061">
                          <c:v>778.0482523963874</c:v>
                        </c:pt>
                        <c:pt idx="3064">
                          <c:v>-271.52389908708938</c:v>
                        </c:pt>
                        <c:pt idx="3066">
                          <c:v>-580.42201315128477</c:v>
                        </c:pt>
                        <c:pt idx="3068">
                          <c:v>358.54593037571976</c:v>
                        </c:pt>
                        <c:pt idx="3070">
                          <c:v>-2681.2548341333932</c:v>
                        </c:pt>
                        <c:pt idx="3072">
                          <c:v>-1167.2050839271069</c:v>
                        </c:pt>
                        <c:pt idx="3078">
                          <c:v>905.35850735873828</c:v>
                        </c:pt>
                        <c:pt idx="3080">
                          <c:v>791.26219758134539</c:v>
                        </c:pt>
                        <c:pt idx="3083">
                          <c:v>1111.3159956021955</c:v>
                        </c:pt>
                        <c:pt idx="3085">
                          <c:v>-59.647660138656647</c:v>
                        </c:pt>
                        <c:pt idx="3088">
                          <c:v>1604.1899139878587</c:v>
                        </c:pt>
                        <c:pt idx="3090">
                          <c:v>-1231.1736851739879</c:v>
                        </c:pt>
                        <c:pt idx="3092">
                          <c:v>-460.56571651214472</c:v>
                        </c:pt>
                        <c:pt idx="3094">
                          <c:v>-1756.6321430833668</c:v>
                        </c:pt>
                        <c:pt idx="3096">
                          <c:v>-1069.9674330179805</c:v>
                        </c:pt>
                        <c:pt idx="3102">
                          <c:v>2446.5708583276646</c:v>
                        </c:pt>
                        <c:pt idx="3104">
                          <c:v>1679.6128165488408</c:v>
                        </c:pt>
                        <c:pt idx="3107">
                          <c:v>-1435.0894620626277</c:v>
                        </c:pt>
                        <c:pt idx="3109">
                          <c:v>1377.5267674531242</c:v>
                        </c:pt>
                        <c:pt idx="3112">
                          <c:v>-891.93582805876576</c:v>
                        </c:pt>
                        <c:pt idx="3114">
                          <c:v>972.13124693875579</c:v>
                        </c:pt>
                        <c:pt idx="3116">
                          <c:v>-1038.5995246197235</c:v>
                        </c:pt>
                        <c:pt idx="3118">
                          <c:v>-2110.3442561949596</c:v>
                        </c:pt>
                        <c:pt idx="3120">
                          <c:v>-750.91343667863839</c:v>
                        </c:pt>
                        <c:pt idx="3126">
                          <c:v>2286.1070550508666</c:v>
                        </c:pt>
                        <c:pt idx="3128">
                          <c:v>888.92653137963862</c:v>
                        </c:pt>
                        <c:pt idx="3131">
                          <c:v>-1148.4548554124958</c:v>
                        </c:pt>
                        <c:pt idx="3133">
                          <c:v>239.30039919737465</c:v>
                        </c:pt>
                        <c:pt idx="3136">
                          <c:v>1524.3958722325733</c:v>
                        </c:pt>
                        <c:pt idx="3138">
                          <c:v>-765.57224591524209</c:v>
                        </c:pt>
                        <c:pt idx="3140">
                          <c:v>226.63293211102791</c:v>
                        </c:pt>
                        <c:pt idx="3142">
                          <c:v>-2039.4037510979942</c:v>
                        </c:pt>
                        <c:pt idx="3144">
                          <c:v>-1155.7820032732452</c:v>
                        </c:pt>
                        <c:pt idx="3150">
                          <c:v>2099.4892827145486</c:v>
                        </c:pt>
                        <c:pt idx="3152">
                          <c:v>227.83564100630974</c:v>
                        </c:pt>
                        <c:pt idx="3155">
                          <c:v>654.48997624420736</c:v>
                        </c:pt>
                        <c:pt idx="3157">
                          <c:v>-715.55448235026415</c:v>
                        </c:pt>
                        <c:pt idx="3160">
                          <c:v>515.2929787994326</c:v>
                        </c:pt>
                        <c:pt idx="3162">
                          <c:v>229.61008907391806</c:v>
                        </c:pt>
                        <c:pt idx="3164">
                          <c:v>-285.14974965903457</c:v>
                        </c:pt>
                        <c:pt idx="3166">
                          <c:v>-1666.6587102676312</c:v>
                        </c:pt>
                        <c:pt idx="3168">
                          <c:v>-929.39167312965219</c:v>
                        </c:pt>
                        <c:pt idx="3174">
                          <c:v>890.28950390359023</c:v>
                        </c:pt>
                        <c:pt idx="3176">
                          <c:v>1387.6628339289709</c:v>
                        </c:pt>
                        <c:pt idx="3179">
                          <c:v>-1176.401969339513</c:v>
                        </c:pt>
                        <c:pt idx="3181">
                          <c:v>1525.5943982180434</c:v>
                        </c:pt>
                        <c:pt idx="3184">
                          <c:v>-171.11462446319274</c:v>
                        </c:pt>
                        <c:pt idx="3186">
                          <c:v>16.129605264894053</c:v>
                        </c:pt>
                        <c:pt idx="3188">
                          <c:v>-1216.6578664615408</c:v>
                        </c:pt>
                        <c:pt idx="3190">
                          <c:v>-1425.5896426945365</c:v>
                        </c:pt>
                        <c:pt idx="3192">
                          <c:v>-336.65569495538875</c:v>
                        </c:pt>
                        <c:pt idx="3198">
                          <c:v>1919.0868438780526</c:v>
                        </c:pt>
                        <c:pt idx="3200">
                          <c:v>424.38415697939126</c:v>
                        </c:pt>
                        <c:pt idx="3203">
                          <c:v>-91.73038966338936</c:v>
                        </c:pt>
                        <c:pt idx="3205">
                          <c:v>-141.83936361933593</c:v>
                        </c:pt>
                        <c:pt idx="3208">
                          <c:v>49.657212910304224</c:v>
                        </c:pt>
                        <c:pt idx="3210">
                          <c:v>606.2930168067287</c:v>
                        </c:pt>
                        <c:pt idx="3212">
                          <c:v>-971.09047269083385</c:v>
                        </c:pt>
                        <c:pt idx="3214">
                          <c:v>-275.43124215089119</c:v>
                        </c:pt>
                        <c:pt idx="3216">
                          <c:v>-1868.7490638883573</c:v>
                        </c:pt>
                        <c:pt idx="3222">
                          <c:v>766.51382535886296</c:v>
                        </c:pt>
                        <c:pt idx="3224">
                          <c:v>440.09286844228336</c:v>
                        </c:pt>
                        <c:pt idx="3227">
                          <c:v>437.35583318590943</c:v>
                        </c:pt>
                        <c:pt idx="3229">
                          <c:v>107.87495527828651</c:v>
                        </c:pt>
                        <c:pt idx="3232">
                          <c:v>2332.9227078150616</c:v>
                        </c:pt>
                        <c:pt idx="3234">
                          <c:v>-1704.2789842433776</c:v>
                        </c:pt>
                        <c:pt idx="3236">
                          <c:v>-806.89249338996888</c:v>
                        </c:pt>
                        <c:pt idx="3238">
                          <c:v>-904.31694642222283</c:v>
                        </c:pt>
                        <c:pt idx="3240">
                          <c:v>-721.51657909695859</c:v>
                        </c:pt>
                        <c:pt idx="3246">
                          <c:v>732.25604172706517</c:v>
                        </c:pt>
                        <c:pt idx="3248">
                          <c:v>949.3977834763682</c:v>
                        </c:pt>
                        <c:pt idx="3251">
                          <c:v>548.06102578755235</c:v>
                        </c:pt>
                        <c:pt idx="3253">
                          <c:v>181.97726598968075</c:v>
                        </c:pt>
                        <c:pt idx="3256">
                          <c:v>1419.4908994819307</c:v>
                        </c:pt>
                        <c:pt idx="3258">
                          <c:v>-781.39610931456991</c:v>
                        </c:pt>
                        <c:pt idx="3260">
                          <c:v>-1402.7389818321608</c:v>
                        </c:pt>
                        <c:pt idx="3262">
                          <c:v>39.020362091738207</c:v>
                        </c:pt>
                        <c:pt idx="3264">
                          <c:v>-2106.9274928583836</c:v>
                        </c:pt>
                        <c:pt idx="3270">
                          <c:v>1959.8992664356338</c:v>
                        </c:pt>
                        <c:pt idx="3272">
                          <c:v>2054.8680397651915</c:v>
                        </c:pt>
                        <c:pt idx="3275">
                          <c:v>-706.11197006489965</c:v>
                        </c:pt>
                        <c:pt idx="3277">
                          <c:v>4.0314846926485188</c:v>
                        </c:pt>
                        <c:pt idx="3280">
                          <c:v>555.99606240898356</c:v>
                        </c:pt>
                        <c:pt idx="3282">
                          <c:v>47.94922998934635</c:v>
                        </c:pt>
                        <c:pt idx="3284">
                          <c:v>-1727.2991763839127</c:v>
                        </c:pt>
                        <c:pt idx="3286">
                          <c:v>-1335.8714034087534</c:v>
                        </c:pt>
                        <c:pt idx="3288">
                          <c:v>57.702709096316539</c:v>
                        </c:pt>
                        <c:pt idx="3294">
                          <c:v>2033.6847398106547</c:v>
                        </c:pt>
                        <c:pt idx="3296">
                          <c:v>-535.55875658503282</c:v>
                        </c:pt>
                        <c:pt idx="3299">
                          <c:v>482.69146897276732</c:v>
                        </c:pt>
                        <c:pt idx="3301">
                          <c:v>781.22065383830704</c:v>
                        </c:pt>
                        <c:pt idx="3304">
                          <c:v>-348.92610132188202</c:v>
                        </c:pt>
                        <c:pt idx="3306">
                          <c:v>-54.423079023141327</c:v>
                        </c:pt>
                        <c:pt idx="3308">
                          <c:v>-631.26610740250544</c:v>
                        </c:pt>
                        <c:pt idx="3310">
                          <c:v>-1063.148018351807</c:v>
                        </c:pt>
                        <c:pt idx="3312">
                          <c:v>-1090.2999684012575</c:v>
                        </c:pt>
                        <c:pt idx="3318">
                          <c:v>2519.93317961516</c:v>
                        </c:pt>
                        <c:pt idx="3320">
                          <c:v>198.55129509061226</c:v>
                        </c:pt>
                        <c:pt idx="3323">
                          <c:v>-472.95408629572557</c:v>
                        </c:pt>
                        <c:pt idx="3325">
                          <c:v>1331.0143893848617</c:v>
                        </c:pt>
                        <c:pt idx="3328">
                          <c:v>-895.47993561889234</c:v>
                        </c:pt>
                        <c:pt idx="3330">
                          <c:v>543.20488725339965</c:v>
                        </c:pt>
                        <c:pt idx="3332">
                          <c:v>-831.42169980579638</c:v>
                        </c:pt>
                        <c:pt idx="3334">
                          <c:v>-843.22297877001256</c:v>
                        </c:pt>
                        <c:pt idx="3336">
                          <c:v>-1351.253286431318</c:v>
                        </c:pt>
                        <c:pt idx="3342">
                          <c:v>1815.3933767105555</c:v>
                        </c:pt>
                        <c:pt idx="3344">
                          <c:v>26.877521244787204</c:v>
                        </c:pt>
                        <c:pt idx="3347">
                          <c:v>-379.07993142268242</c:v>
                        </c:pt>
                        <c:pt idx="3349">
                          <c:v>731.22344699019959</c:v>
                        </c:pt>
                        <c:pt idx="3352">
                          <c:v>647.96167559347305</c:v>
                        </c:pt>
                        <c:pt idx="3354">
                          <c:v>-201.42063430427515</c:v>
                        </c:pt>
                        <c:pt idx="3356">
                          <c:v>-1282.5709111243486</c:v>
                        </c:pt>
                        <c:pt idx="3358">
                          <c:v>309.95995239762851</c:v>
                        </c:pt>
                        <c:pt idx="3360">
                          <c:v>-1959.6063965775938</c:v>
                        </c:pt>
                        <c:pt idx="3366">
                          <c:v>2648.0606433558387</c:v>
                        </c:pt>
                        <c:pt idx="3368">
                          <c:v>-799.61621132955042</c:v>
                        </c:pt>
                        <c:pt idx="3371">
                          <c:v>320.2666107786863</c:v>
                        </c:pt>
                        <c:pt idx="3373">
                          <c:v>257.00967297445823</c:v>
                        </c:pt>
                        <c:pt idx="3376">
                          <c:v>482.95712377621021</c:v>
                        </c:pt>
                        <c:pt idx="3378">
                          <c:v>-892.27446571060136</c:v>
                        </c:pt>
                        <c:pt idx="3380">
                          <c:v>-495.78464248852833</c:v>
                        </c:pt>
                        <c:pt idx="3382">
                          <c:v>-693.55782713538065</c:v>
                        </c:pt>
                        <c:pt idx="3384">
                          <c:v>-1270.6137651680474</c:v>
                        </c:pt>
                        <c:pt idx="3390">
                          <c:v>294.34264346353302</c:v>
                        </c:pt>
                        <c:pt idx="3392">
                          <c:v>1737.067804565213</c:v>
                        </c:pt>
                        <c:pt idx="3395">
                          <c:v>371.54978191227565</c:v>
                        </c:pt>
                        <c:pt idx="3397">
                          <c:v>551.49185229111026</c:v>
                        </c:pt>
                        <c:pt idx="3400">
                          <c:v>830.74104944647115</c:v>
                        </c:pt>
                        <c:pt idx="3402">
                          <c:v>-773.1657171618026</c:v>
                        </c:pt>
                        <c:pt idx="3404">
                          <c:v>-771.03523953436525</c:v>
                        </c:pt>
                        <c:pt idx="3406">
                          <c:v>-1288.8623013508986</c:v>
                        </c:pt>
                        <c:pt idx="3408">
                          <c:v>-1113.8684469523214</c:v>
                        </c:pt>
                        <c:pt idx="3414">
                          <c:v>466.45412584977748</c:v>
                        </c:pt>
                        <c:pt idx="3416">
                          <c:v>1269.4936276128356</c:v>
                        </c:pt>
                        <c:pt idx="3419">
                          <c:v>753.02043842915737</c:v>
                        </c:pt>
                        <c:pt idx="3421">
                          <c:v>263.64783632464969</c:v>
                        </c:pt>
                        <c:pt idx="3424">
                          <c:v>2055.4953123862433</c:v>
                        </c:pt>
                        <c:pt idx="3426">
                          <c:v>-932.89859385287127</c:v>
                        </c:pt>
                        <c:pt idx="3428">
                          <c:v>-1605.3150261505652</c:v>
                        </c:pt>
                        <c:pt idx="3430">
                          <c:v>-1505.5546187555738</c:v>
                        </c:pt>
                        <c:pt idx="3432">
                          <c:v>-681.67649233232441</c:v>
                        </c:pt>
                        <c:pt idx="3438">
                          <c:v>2066.3575539340309</c:v>
                        </c:pt>
                        <c:pt idx="3440">
                          <c:v>433.39952877629548</c:v>
                        </c:pt>
                        <c:pt idx="3443">
                          <c:v>1427.8783307733647</c:v>
                        </c:pt>
                        <c:pt idx="3445">
                          <c:v>-309.06138009241477</c:v>
                        </c:pt>
                        <c:pt idx="3448">
                          <c:v>-190.15539426328542</c:v>
                        </c:pt>
                        <c:pt idx="3450">
                          <c:v>-155.67894803624222</c:v>
                        </c:pt>
                        <c:pt idx="3452">
                          <c:v>-667.8274389405924</c:v>
                        </c:pt>
                        <c:pt idx="3454">
                          <c:v>-1636.0620736435558</c:v>
                        </c:pt>
                        <c:pt idx="3456">
                          <c:v>-908.66797351179412</c:v>
                        </c:pt>
                        <c:pt idx="3462">
                          <c:v>2631.8741820366231</c:v>
                        </c:pt>
                        <c:pt idx="3464">
                          <c:v>238.99355273763649</c:v>
                        </c:pt>
                        <c:pt idx="3467">
                          <c:v>464.90333029206158</c:v>
                        </c:pt>
                        <c:pt idx="3469">
                          <c:v>586.0202713304534</c:v>
                        </c:pt>
                        <c:pt idx="3472">
                          <c:v>831.80791755115933</c:v>
                        </c:pt>
                        <c:pt idx="3474">
                          <c:v>-338.34105022731455</c:v>
                        </c:pt>
                        <c:pt idx="3476">
                          <c:v>-2116.8670914677568</c:v>
                        </c:pt>
                        <c:pt idx="3478">
                          <c:v>-442.26001397504297</c:v>
                        </c:pt>
                        <c:pt idx="3480">
                          <c:v>-1927.2060827466739</c:v>
                        </c:pt>
                        <c:pt idx="3486">
                          <c:v>2038.6255469768403</c:v>
                        </c:pt>
                        <c:pt idx="3488">
                          <c:v>861.82038189900413</c:v>
                        </c:pt>
                        <c:pt idx="3491">
                          <c:v>-374.00645248053843</c:v>
                        </c:pt>
                        <c:pt idx="3493">
                          <c:v>1018.5411824269722</c:v>
                        </c:pt>
                        <c:pt idx="3496">
                          <c:v>737.83252033643294</c:v>
                        </c:pt>
                        <c:pt idx="3498">
                          <c:v>8.5212172501269379</c:v>
                        </c:pt>
                        <c:pt idx="3500">
                          <c:v>-1781.8976405778958</c:v>
                        </c:pt>
                        <c:pt idx="3502">
                          <c:v>-605.06738596023206</c:v>
                        </c:pt>
                        <c:pt idx="3504">
                          <c:v>-2117.6087213048922</c:v>
                        </c:pt>
                        <c:pt idx="3510">
                          <c:v>2204.686317100688</c:v>
                        </c:pt>
                        <c:pt idx="3512">
                          <c:v>354.46675506805695</c:v>
                        </c:pt>
                        <c:pt idx="3515">
                          <c:v>860.32094533541022</c:v>
                        </c:pt>
                        <c:pt idx="3517">
                          <c:v>5.0727496702311328</c:v>
                        </c:pt>
                        <c:pt idx="3520">
                          <c:v>191.73366486477607</c:v>
                        </c:pt>
                        <c:pt idx="3522">
                          <c:v>464.4184662766711</c:v>
                        </c:pt>
                        <c:pt idx="3524">
                          <c:v>-1713.3350390855849</c:v>
                        </c:pt>
                        <c:pt idx="3526">
                          <c:v>-580.15991493275578</c:v>
                        </c:pt>
                        <c:pt idx="3528">
                          <c:v>-2146.6018545751358</c:v>
                        </c:pt>
                        <c:pt idx="3534">
                          <c:v>2723.2062165734569</c:v>
                        </c:pt>
                        <c:pt idx="3536">
                          <c:v>735.98464107258405</c:v>
                        </c:pt>
                        <c:pt idx="3539">
                          <c:v>-728.63143246406617</c:v>
                        </c:pt>
                        <c:pt idx="3541">
                          <c:v>1146.509860335198</c:v>
                        </c:pt>
                        <c:pt idx="3544">
                          <c:v>1019.7443708989413</c:v>
                        </c:pt>
                        <c:pt idx="3546">
                          <c:v>-1319.5042720442761</c:v>
                        </c:pt>
                        <c:pt idx="3548">
                          <c:v>-584.13464393845425</c:v>
                        </c:pt>
                        <c:pt idx="3550">
                          <c:v>-510.66059422346007</c:v>
                        </c:pt>
                        <c:pt idx="3552">
                          <c:v>-1302.1129143638427</c:v>
                        </c:pt>
                        <c:pt idx="3558">
                          <c:v>4.77169020999645</c:v>
                        </c:pt>
                        <c:pt idx="3560">
                          <c:v>2460.7065088124364</c:v>
                        </c:pt>
                        <c:pt idx="3563">
                          <c:v>773.50138072976188</c:v>
                        </c:pt>
                        <c:pt idx="3565">
                          <c:v>194.87558096492285</c:v>
                        </c:pt>
                        <c:pt idx="3568">
                          <c:v>759.11179027945036</c:v>
                        </c:pt>
                        <c:pt idx="3570">
                          <c:v>-777.68480439359337</c:v>
                        </c:pt>
                        <c:pt idx="3572">
                          <c:v>-193.82064096339309</c:v>
                        </c:pt>
                        <c:pt idx="3574">
                          <c:v>-3076.9053687675332</c:v>
                        </c:pt>
                        <c:pt idx="3576">
                          <c:v>-960.29279484807557</c:v>
                        </c:pt>
                        <c:pt idx="3582">
                          <c:v>1098.325685644435</c:v>
                        </c:pt>
                        <c:pt idx="3584">
                          <c:v>1581.7056084095966</c:v>
                        </c:pt>
                        <c:pt idx="3587">
                          <c:v>137.53276459939661</c:v>
                        </c:pt>
                        <c:pt idx="3589">
                          <c:v>729.16606972312366</c:v>
                        </c:pt>
                        <c:pt idx="3592">
                          <c:v>1675.6554264797524</c:v>
                        </c:pt>
                        <c:pt idx="3594">
                          <c:v>-1578.9603763963314</c:v>
                        </c:pt>
                        <c:pt idx="3596">
                          <c:v>-653.50795295120042</c:v>
                        </c:pt>
                        <c:pt idx="3598">
                          <c:v>-1144.5574790773171</c:v>
                        </c:pt>
                        <c:pt idx="3600">
                          <c:v>-1256.8000703957623</c:v>
                        </c:pt>
                        <c:pt idx="3606">
                          <c:v>2364.0687628013293</c:v>
                        </c:pt>
                        <c:pt idx="3608">
                          <c:v>1539.9512292415493</c:v>
                        </c:pt>
                        <c:pt idx="3611">
                          <c:v>752.17311465953753</c:v>
                        </c:pt>
                        <c:pt idx="3613">
                          <c:v>9.8903841188839579</c:v>
                        </c:pt>
                        <c:pt idx="3616">
                          <c:v>1477.6774571383103</c:v>
                        </c:pt>
                        <c:pt idx="3618">
                          <c:v>-2360.6185904244849</c:v>
                        </c:pt>
                        <c:pt idx="3620">
                          <c:v>-442.05740222345776</c:v>
                        </c:pt>
                        <c:pt idx="3622">
                          <c:v>-2290.2975959291471</c:v>
                        </c:pt>
                        <c:pt idx="3624">
                          <c:v>-949.28981885005487</c:v>
                        </c:pt>
                        <c:pt idx="3630">
                          <c:v>1614.7216309477444</c:v>
                        </c:pt>
                        <c:pt idx="3632">
                          <c:v>1775.7215435268845</c:v>
                        </c:pt>
                        <c:pt idx="3635">
                          <c:v>949.09751062381838</c:v>
                        </c:pt>
                        <c:pt idx="3637">
                          <c:v>-714.21262412030774</c:v>
                        </c:pt>
                        <c:pt idx="3640">
                          <c:v>1889.601317442095</c:v>
                        </c:pt>
                        <c:pt idx="3642">
                          <c:v>-119.63689406386402</c:v>
                        </c:pt>
                        <c:pt idx="3644">
                          <c:v>-725.05905005071691</c:v>
                        </c:pt>
                        <c:pt idx="3646">
                          <c:v>-2675.5466391397167</c:v>
                        </c:pt>
                        <c:pt idx="3648">
                          <c:v>-1498.7760168736058</c:v>
                        </c:pt>
                        <c:pt idx="3654">
                          <c:v>1381.9752802341936</c:v>
                        </c:pt>
                        <c:pt idx="3656">
                          <c:v>2775.6277969045514</c:v>
                        </c:pt>
                        <c:pt idx="3659">
                          <c:v>-51.06002589104537</c:v>
                        </c:pt>
                        <c:pt idx="3661">
                          <c:v>-534.84727265774563</c:v>
                        </c:pt>
                        <c:pt idx="3664">
                          <c:v>2367.519924262946</c:v>
                        </c:pt>
                        <c:pt idx="3666">
                          <c:v>-1901.5802571505774</c:v>
                        </c:pt>
                        <c:pt idx="3668">
                          <c:v>414.25117255620717</c:v>
                        </c:pt>
                        <c:pt idx="3670">
                          <c:v>-1550.7696543195234</c:v>
                        </c:pt>
                        <c:pt idx="3672">
                          <c:v>-2920.2812236749596</c:v>
                        </c:pt>
                        <c:pt idx="3678">
                          <c:v>-615.16957923043446</c:v>
                        </c:pt>
                        <c:pt idx="3680">
                          <c:v>937.26029158704841</c:v>
                        </c:pt>
                        <c:pt idx="3683">
                          <c:v>792.57698510200134</c:v>
                        </c:pt>
                        <c:pt idx="3685">
                          <c:v>-223.51601959114123</c:v>
                        </c:pt>
                        <c:pt idx="3688">
                          <c:v>1657.5156954545528</c:v>
                        </c:pt>
                        <c:pt idx="3690">
                          <c:v>-887.34360101903076</c:v>
                        </c:pt>
                        <c:pt idx="3692">
                          <c:v>268.31453733759918</c:v>
                        </c:pt>
                        <c:pt idx="3694">
                          <c:v>-1872.4378122690359</c:v>
                        </c:pt>
                        <c:pt idx="3696">
                          <c:v>-498.20203850570397</c:v>
                        </c:pt>
                        <c:pt idx="3702">
                          <c:v>27.515334538587922</c:v>
                        </c:pt>
                        <c:pt idx="3704">
                          <c:v>1544.6538773644497</c:v>
                        </c:pt>
                        <c:pt idx="3707">
                          <c:v>180.15887889127043</c:v>
                        </c:pt>
                        <c:pt idx="3709">
                          <c:v>636.3537768647293</c:v>
                        </c:pt>
                        <c:pt idx="3712">
                          <c:v>1131.654803484169</c:v>
                        </c:pt>
                        <c:pt idx="3714">
                          <c:v>-753.8238603093705</c:v>
                        </c:pt>
                        <c:pt idx="3716">
                          <c:v>-556.65736145777191</c:v>
                        </c:pt>
                        <c:pt idx="3718">
                          <c:v>-599.0665058345694</c:v>
                        </c:pt>
                        <c:pt idx="3720">
                          <c:v>-2222.0924863612927</c:v>
                        </c:pt>
                        <c:pt idx="3726">
                          <c:v>-343.77289864329578</c:v>
                        </c:pt>
                        <c:pt idx="3728">
                          <c:v>2520.052857011422</c:v>
                        </c:pt>
                        <c:pt idx="3731">
                          <c:v>1274.1617143696385</c:v>
                        </c:pt>
                        <c:pt idx="3733">
                          <c:v>-238.2112517980313</c:v>
                        </c:pt>
                        <c:pt idx="3736">
                          <c:v>1182.3163638781007</c:v>
                        </c:pt>
                        <c:pt idx="3738">
                          <c:v>-368.2958297622281</c:v>
                        </c:pt>
                        <c:pt idx="3740">
                          <c:v>-632.76088364503448</c:v>
                        </c:pt>
                        <c:pt idx="3742">
                          <c:v>-3072.9124254076523</c:v>
                        </c:pt>
                        <c:pt idx="3744">
                          <c:v>-652.73536291563505</c:v>
                        </c:pt>
                        <c:pt idx="3750">
                          <c:v>660.08798271400155</c:v>
                        </c:pt>
                        <c:pt idx="3752">
                          <c:v>1089.8613232570169</c:v>
                        </c:pt>
                        <c:pt idx="3755">
                          <c:v>1049.3764814411225</c:v>
                        </c:pt>
                        <c:pt idx="3757">
                          <c:v>143.36986191912365</c:v>
                        </c:pt>
                        <c:pt idx="3760">
                          <c:v>1267.4778586937937</c:v>
                        </c:pt>
                        <c:pt idx="3762">
                          <c:v>80.394593412616814</c:v>
                        </c:pt>
                        <c:pt idx="3764">
                          <c:v>-1105.091347114776</c:v>
                        </c:pt>
                        <c:pt idx="3766">
                          <c:v>-1891.6991205363629</c:v>
                        </c:pt>
                        <c:pt idx="3768">
                          <c:v>-1063.4343752535387</c:v>
                        </c:pt>
                        <c:pt idx="3774">
                          <c:v>858.57161565305069</c:v>
                        </c:pt>
                        <c:pt idx="3776">
                          <c:v>2514.6523869189077</c:v>
                        </c:pt>
                        <c:pt idx="3779">
                          <c:v>305.63597060065149</c:v>
                        </c:pt>
                        <c:pt idx="3781">
                          <c:v>275.37189590153503</c:v>
                        </c:pt>
                        <c:pt idx="3784">
                          <c:v>1436.9256068250725</c:v>
                        </c:pt>
                        <c:pt idx="3786">
                          <c:v>-745.02712807673379</c:v>
                        </c:pt>
                        <c:pt idx="3788">
                          <c:v>-469.7069533686772</c:v>
                        </c:pt>
                        <c:pt idx="3790">
                          <c:v>-1608.9970981938495</c:v>
                        </c:pt>
                        <c:pt idx="3792">
                          <c:v>-1820.6862111265946</c:v>
                        </c:pt>
                        <c:pt idx="3798">
                          <c:v>1767.1267843127862</c:v>
                        </c:pt>
                        <c:pt idx="3800">
                          <c:v>1434.9874130290227</c:v>
                        </c:pt>
                        <c:pt idx="3803">
                          <c:v>841.14268713157435</c:v>
                        </c:pt>
                        <c:pt idx="3805">
                          <c:v>455.14917179385156</c:v>
                        </c:pt>
                        <c:pt idx="3808">
                          <c:v>1052.4565766131527</c:v>
                        </c:pt>
                        <c:pt idx="3810">
                          <c:v>-2476.8654124370478</c:v>
                        </c:pt>
                        <c:pt idx="3812">
                          <c:v>-866.90178403495156</c:v>
                        </c:pt>
                        <c:pt idx="3814">
                          <c:v>-970.40638979959476</c:v>
                        </c:pt>
                        <c:pt idx="3816">
                          <c:v>-783.77258149168483</c:v>
                        </c:pt>
                        <c:pt idx="3822">
                          <c:v>-106.81670355169626</c:v>
                        </c:pt>
                        <c:pt idx="3824">
                          <c:v>1364.4778854069009</c:v>
                        </c:pt>
                        <c:pt idx="3827">
                          <c:v>-352.07237198534131</c:v>
                        </c:pt>
                        <c:pt idx="3829">
                          <c:v>535.84843274216109</c:v>
                        </c:pt>
                        <c:pt idx="3832">
                          <c:v>1561.1171137664787</c:v>
                        </c:pt>
                        <c:pt idx="3834">
                          <c:v>-315.68955554454806</c:v>
                        </c:pt>
                        <c:pt idx="3836">
                          <c:v>-516.47161568692536</c:v>
                        </c:pt>
                        <c:pt idx="3838">
                          <c:v>-727.0860786021949</c:v>
                        </c:pt>
                        <c:pt idx="3840">
                          <c:v>-734.66652432311093</c:v>
                        </c:pt>
                        <c:pt idx="3846">
                          <c:v>675.5616972779244</c:v>
                        </c:pt>
                        <c:pt idx="3848">
                          <c:v>2725.4465150485012</c:v>
                        </c:pt>
                        <c:pt idx="3851">
                          <c:v>193.96143022327306</c:v>
                        </c:pt>
                        <c:pt idx="3853">
                          <c:v>-660.62936122434257</c:v>
                        </c:pt>
                        <c:pt idx="3856">
                          <c:v>1166.3548882781542</c:v>
                        </c:pt>
                        <c:pt idx="3858">
                          <c:v>-126.63493541759453</c:v>
                        </c:pt>
                        <c:pt idx="3860">
                          <c:v>-1360.2116135570759</c:v>
                        </c:pt>
                        <c:pt idx="3862">
                          <c:v>-599.5883413626434</c:v>
                        </c:pt>
                        <c:pt idx="3864">
                          <c:v>-1848.1951672770119</c:v>
                        </c:pt>
                        <c:pt idx="3870">
                          <c:v>728.63588343827359</c:v>
                        </c:pt>
                        <c:pt idx="3872">
                          <c:v>2471.7490925693237</c:v>
                        </c:pt>
                        <c:pt idx="3875">
                          <c:v>-398.21720966471185</c:v>
                        </c:pt>
                        <c:pt idx="3877">
                          <c:v>488.19978595188149</c:v>
                        </c:pt>
                        <c:pt idx="3880">
                          <c:v>1184.3835829937962</c:v>
                        </c:pt>
                        <c:pt idx="3882">
                          <c:v>-1057.607449387684</c:v>
                        </c:pt>
                        <c:pt idx="3884">
                          <c:v>-1055.311133233794</c:v>
                        </c:pt>
                        <c:pt idx="3886">
                          <c:v>-818.28594854293624</c:v>
                        </c:pt>
                        <c:pt idx="3888">
                          <c:v>-1946.8288005885333</c:v>
                        </c:pt>
                        <c:pt idx="3894">
                          <c:v>-591.33286495286302</c:v>
                        </c:pt>
                        <c:pt idx="3896">
                          <c:v>2435.3973782410721</c:v>
                        </c:pt>
                        <c:pt idx="3899">
                          <c:v>899.76871626284264</c:v>
                        </c:pt>
                        <c:pt idx="3901">
                          <c:v>-104.18401785218884</c:v>
                        </c:pt>
                        <c:pt idx="3904">
                          <c:v>1410.8917198362069</c:v>
                        </c:pt>
                        <c:pt idx="3906">
                          <c:v>-864.88956932278597</c:v>
                        </c:pt>
                        <c:pt idx="3908">
                          <c:v>-695.30056939973292</c:v>
                        </c:pt>
                        <c:pt idx="3910">
                          <c:v>-2521.1157370226538</c:v>
                        </c:pt>
                        <c:pt idx="3912">
                          <c:v>-1360.5130123751587</c:v>
                        </c:pt>
                        <c:pt idx="3918">
                          <c:v>773.61442949065895</c:v>
                        </c:pt>
                        <c:pt idx="3920">
                          <c:v>1373.5211521029996</c:v>
                        </c:pt>
                        <c:pt idx="3923">
                          <c:v>994.54705640258544</c:v>
                        </c:pt>
                        <c:pt idx="3925">
                          <c:v>-618.02684270214013</c:v>
                        </c:pt>
                        <c:pt idx="3928">
                          <c:v>1353.4849333671045</c:v>
                        </c:pt>
                        <c:pt idx="3930">
                          <c:v>-444.26461966583884</c:v>
                        </c:pt>
                        <c:pt idx="3932">
                          <c:v>-1182.2334770412017</c:v>
                        </c:pt>
                        <c:pt idx="3934">
                          <c:v>-1717.2937049560314</c:v>
                        </c:pt>
                        <c:pt idx="3936">
                          <c:v>-89.437673068172444</c:v>
                        </c:pt>
                        <c:pt idx="3942">
                          <c:v>1552.8582333961785</c:v>
                        </c:pt>
                        <c:pt idx="3944">
                          <c:v>2607.8329919016724</c:v>
                        </c:pt>
                        <c:pt idx="3947">
                          <c:v>-301.68344579488621</c:v>
                        </c:pt>
                        <c:pt idx="3949">
                          <c:v>95.83582575708715</c:v>
                        </c:pt>
                        <c:pt idx="3952">
                          <c:v>570.27080342773479</c:v>
                        </c:pt>
                        <c:pt idx="3954">
                          <c:v>219.63408016717221</c:v>
                        </c:pt>
                        <c:pt idx="3956">
                          <c:v>-1273.4762675101047</c:v>
                        </c:pt>
                        <c:pt idx="3958">
                          <c:v>-2089.1162191741278</c:v>
                        </c:pt>
                        <c:pt idx="3960">
                          <c:v>-1541.3121305191744</c:v>
                        </c:pt>
                        <c:pt idx="3966">
                          <c:v>2494.921918810418</c:v>
                        </c:pt>
                        <c:pt idx="3968">
                          <c:v>1220.919166061165</c:v>
                        </c:pt>
                        <c:pt idx="3971">
                          <c:v>632.08537001881632</c:v>
                        </c:pt>
                        <c:pt idx="3973">
                          <c:v>-1422.2370657801293</c:v>
                        </c:pt>
                        <c:pt idx="3976">
                          <c:v>1525.9434241198032</c:v>
                        </c:pt>
                        <c:pt idx="3978">
                          <c:v>-250.49004727875581</c:v>
                        </c:pt>
                        <c:pt idx="3980">
                          <c:v>-1367.7913762561911</c:v>
                        </c:pt>
                        <c:pt idx="3982">
                          <c:v>-1719.8623059606434</c:v>
                        </c:pt>
                        <c:pt idx="3984">
                          <c:v>-1969.7727259289895</c:v>
                        </c:pt>
                        <c:pt idx="3990">
                          <c:v>1802.2710843885798</c:v>
                        </c:pt>
                        <c:pt idx="3992">
                          <c:v>764.78788575165163</c:v>
                        </c:pt>
                        <c:pt idx="3995">
                          <c:v>-770.33100345331695</c:v>
                        </c:pt>
                        <c:pt idx="3997">
                          <c:v>464.62554401209854</c:v>
                        </c:pt>
                        <c:pt idx="4000">
                          <c:v>2249.9817096287916</c:v>
                        </c:pt>
                        <c:pt idx="4002">
                          <c:v>-797.7055200945324</c:v>
                        </c:pt>
                        <c:pt idx="4004">
                          <c:v>-1214.3151510808821</c:v>
                        </c:pt>
                        <c:pt idx="4006">
                          <c:v>-2047.6948162834451</c:v>
                        </c:pt>
                        <c:pt idx="4008">
                          <c:v>-851.64261298154815</c:v>
                        </c:pt>
                        <c:pt idx="4014">
                          <c:v>2198.5892349355818</c:v>
                        </c:pt>
                        <c:pt idx="4016">
                          <c:v>1140.7493989271243</c:v>
                        </c:pt>
                        <c:pt idx="4019">
                          <c:v>80.878473060714896</c:v>
                        </c:pt>
                        <c:pt idx="4021">
                          <c:v>60.123045079595613</c:v>
                        </c:pt>
                        <c:pt idx="4024">
                          <c:v>871.01391978796528</c:v>
                        </c:pt>
                        <c:pt idx="4026">
                          <c:v>39.301616327757074</c:v>
                        </c:pt>
                        <c:pt idx="4028">
                          <c:v>-1406.896963688072</c:v>
                        </c:pt>
                        <c:pt idx="4030">
                          <c:v>-1777.5307930095296</c:v>
                        </c:pt>
                        <c:pt idx="4032">
                          <c:v>-1166.8569750783645</c:v>
                        </c:pt>
                        <c:pt idx="4038">
                          <c:v>2130.3943708258084</c:v>
                        </c:pt>
                        <c:pt idx="4040">
                          <c:v>1441.9065620272268</c:v>
                        </c:pt>
                        <c:pt idx="4043">
                          <c:v>-387.23862164239472</c:v>
                        </c:pt>
                        <c:pt idx="4045">
                          <c:v>366.25141582011929</c:v>
                        </c:pt>
                        <c:pt idx="4048">
                          <c:v>1339.4550246359031</c:v>
                        </c:pt>
                        <c:pt idx="4050">
                          <c:v>-1039.5047963692268</c:v>
                        </c:pt>
                        <c:pt idx="4052">
                          <c:v>-1437.9669971363764</c:v>
                        </c:pt>
                        <c:pt idx="4054">
                          <c:v>-406.42756200816802</c:v>
                        </c:pt>
                        <c:pt idx="4056">
                          <c:v>-1902.1878819745325</c:v>
                        </c:pt>
                        <c:pt idx="4062">
                          <c:v>323.92393820827056</c:v>
                        </c:pt>
                        <c:pt idx="4064">
                          <c:v>2601.6109441329681</c:v>
                        </c:pt>
                        <c:pt idx="4067">
                          <c:v>224.60893191443392</c:v>
                        </c:pt>
                        <c:pt idx="4069">
                          <c:v>-295.37649272598355</c:v>
                        </c:pt>
                        <c:pt idx="4072">
                          <c:v>1396.9549178736524</c:v>
                        </c:pt>
                        <c:pt idx="4074">
                          <c:v>-90.590011036863871</c:v>
                        </c:pt>
                        <c:pt idx="4076">
                          <c:v>-1457.4645226307985</c:v>
                        </c:pt>
                        <c:pt idx="4078">
                          <c:v>-1780.7371066796259</c:v>
                        </c:pt>
                        <c:pt idx="4080">
                          <c:v>-1401.3491466218802</c:v>
                        </c:pt>
                        <c:pt idx="4086">
                          <c:v>580.83870871135514</c:v>
                        </c:pt>
                        <c:pt idx="4088">
                          <c:v>844.09320290292453</c:v>
                        </c:pt>
                        <c:pt idx="4091">
                          <c:v>323.40778761169713</c:v>
                        </c:pt>
                        <c:pt idx="4093">
                          <c:v>483.30074474231151</c:v>
                        </c:pt>
                        <c:pt idx="4096">
                          <c:v>2057.9415691635477</c:v>
                        </c:pt>
                        <c:pt idx="4098">
                          <c:v>-1458.7313083912668</c:v>
                        </c:pt>
                        <c:pt idx="4100">
                          <c:v>181.93603654304752</c:v>
                        </c:pt>
                        <c:pt idx="4102">
                          <c:v>-1542.4616072155914</c:v>
                        </c:pt>
                        <c:pt idx="4104">
                          <c:v>-1228.3360790337392</c:v>
                        </c:pt>
                        <c:pt idx="4110">
                          <c:v>1101.7815031076752</c:v>
                        </c:pt>
                        <c:pt idx="4112">
                          <c:v>2627.3611127571457</c:v>
                        </c:pt>
                        <c:pt idx="4115">
                          <c:v>-218.4299286161804</c:v>
                        </c:pt>
                        <c:pt idx="4117">
                          <c:v>-270.56079537666301</c:v>
                        </c:pt>
                        <c:pt idx="4120">
                          <c:v>1109.252062663556</c:v>
                        </c:pt>
                        <c:pt idx="4122">
                          <c:v>-1353.44921689681</c:v>
                        </c:pt>
                        <c:pt idx="4124">
                          <c:v>91.167571563364618</c:v>
                        </c:pt>
                        <c:pt idx="4126">
                          <c:v>-1974.1789233362688</c:v>
                        </c:pt>
                        <c:pt idx="4128">
                          <c:v>-867.69329352298155</c:v>
                        </c:pt>
                        <c:pt idx="4134">
                          <c:v>1754.5497789242872</c:v>
                        </c:pt>
                        <c:pt idx="4136">
                          <c:v>1235.1251025677702</c:v>
                        </c:pt>
                        <c:pt idx="4139">
                          <c:v>158.45535024828132</c:v>
                        </c:pt>
                        <c:pt idx="4141">
                          <c:v>66.102345067647548</c:v>
                        </c:pt>
                        <c:pt idx="4144">
                          <c:v>1331.50857379015</c:v>
                        </c:pt>
                        <c:pt idx="4146">
                          <c:v>-966.41500903828273</c:v>
                        </c:pt>
                        <c:pt idx="4148">
                          <c:v>-130.21647103116993</c:v>
                        </c:pt>
                        <c:pt idx="4150">
                          <c:v>-2551.3048259500865</c:v>
                        </c:pt>
                        <c:pt idx="4152">
                          <c:v>-925.40233422482925</c:v>
                        </c:pt>
                        <c:pt idx="4158">
                          <c:v>1514.9350232329416</c:v>
                        </c:pt>
                        <c:pt idx="4160">
                          <c:v>1441.8671033352402</c:v>
                        </c:pt>
                        <c:pt idx="4163">
                          <c:v>513.82035816929783</c:v>
                        </c:pt>
                        <c:pt idx="4165">
                          <c:v>-207.3497404999398</c:v>
                        </c:pt>
                        <c:pt idx="4168">
                          <c:v>1496.6717855430506</c:v>
                        </c:pt>
                        <c:pt idx="4170">
                          <c:v>-845.47406571423926</c:v>
                        </c:pt>
                        <c:pt idx="4172">
                          <c:v>-1532.6656324613505</c:v>
                        </c:pt>
                        <c:pt idx="4174">
                          <c:v>-1000.3187110603394</c:v>
                        </c:pt>
                        <c:pt idx="4176">
                          <c:v>-1538.7570163377495</c:v>
                        </c:pt>
                        <c:pt idx="4182">
                          <c:v>1557.2050373585625</c:v>
                        </c:pt>
                        <c:pt idx="4184">
                          <c:v>1187.5889175738375</c:v>
                        </c:pt>
                        <c:pt idx="4187">
                          <c:v>283.07373416656992</c:v>
                        </c:pt>
                        <c:pt idx="4189">
                          <c:v>-24.343367080429744</c:v>
                        </c:pt>
                        <c:pt idx="4192">
                          <c:v>1246.3185935353504</c:v>
                        </c:pt>
                        <c:pt idx="4194">
                          <c:v>313.56664394605468</c:v>
                        </c:pt>
                        <c:pt idx="4196">
                          <c:v>-1162.1132637688315</c:v>
                        </c:pt>
                        <c:pt idx="4198">
                          <c:v>-2457.1479433956483</c:v>
                        </c:pt>
                        <c:pt idx="4200">
                          <c:v>-819.32796468626111</c:v>
                        </c:pt>
                        <c:pt idx="4206">
                          <c:v>1917.3141138852043</c:v>
                        </c:pt>
                        <c:pt idx="4208">
                          <c:v>1685.2130933937697</c:v>
                        </c:pt>
                        <c:pt idx="4211">
                          <c:v>-219.27087732356813</c:v>
                        </c:pt>
                        <c:pt idx="4213">
                          <c:v>234.92352407592989</c:v>
                        </c:pt>
                        <c:pt idx="4216">
                          <c:v>604.92072083042149</c:v>
                        </c:pt>
                        <c:pt idx="4218">
                          <c:v>-532.40987594975013</c:v>
                        </c:pt>
                        <c:pt idx="4220">
                          <c:v>-1513.1658394617043</c:v>
                        </c:pt>
                        <c:pt idx="4222">
                          <c:v>-1402.8664232914234</c:v>
                        </c:pt>
                        <c:pt idx="4224">
                          <c:v>-911.7401875326068</c:v>
                        </c:pt>
                        <c:pt idx="4230">
                          <c:v>585.37297059618868</c:v>
                        </c:pt>
                        <c:pt idx="4232">
                          <c:v>2152.8234653403815</c:v>
                        </c:pt>
                        <c:pt idx="4235">
                          <c:v>280.73537907098216</c:v>
                        </c:pt>
                        <c:pt idx="4237">
                          <c:v>-219.12164961723101</c:v>
                        </c:pt>
                        <c:pt idx="4240">
                          <c:v>1355.5704265136847</c:v>
                        </c:pt>
                        <c:pt idx="4242">
                          <c:v>-135.66977232037971</c:v>
                        </c:pt>
                        <c:pt idx="4244">
                          <c:v>-1507.1639169424416</c:v>
                        </c:pt>
                        <c:pt idx="4246">
                          <c:v>-1820.9217839745688</c:v>
                        </c:pt>
                        <c:pt idx="4248">
                          <c:v>-914.38001249007721</c:v>
                        </c:pt>
                        <c:pt idx="4254">
                          <c:v>723.10022546317487</c:v>
                        </c:pt>
                        <c:pt idx="4256">
                          <c:v>854.07249365133612</c:v>
                        </c:pt>
                        <c:pt idx="4259">
                          <c:v>899.09183573096379</c:v>
                        </c:pt>
                        <c:pt idx="4261">
                          <c:v>1032.7429088567951</c:v>
                        </c:pt>
                        <c:pt idx="4264">
                          <c:v>596.94648500416588</c:v>
                        </c:pt>
                        <c:pt idx="4266">
                          <c:v>-376.85614069876829</c:v>
                        </c:pt>
                        <c:pt idx="4268">
                          <c:v>-374.89982305761441</c:v>
                        </c:pt>
                        <c:pt idx="4270">
                          <c:v>-1770.8045704979522</c:v>
                        </c:pt>
                        <c:pt idx="4272">
                          <c:v>-912.22016723616616</c:v>
                        </c:pt>
                        <c:pt idx="4278">
                          <c:v>1362.1138313793163</c:v>
                        </c:pt>
                        <c:pt idx="4280">
                          <c:v>2552.5909587780116</c:v>
                        </c:pt>
                        <c:pt idx="4283">
                          <c:v>-763.99050374037324</c:v>
                        </c:pt>
                        <c:pt idx="4285">
                          <c:v>157.21701744858365</c:v>
                        </c:pt>
                        <c:pt idx="4288">
                          <c:v>994.00557052807926</c:v>
                        </c:pt>
                        <c:pt idx="4290">
                          <c:v>-209.75177027004247</c:v>
                        </c:pt>
                        <c:pt idx="4292">
                          <c:v>-1135.3511065776511</c:v>
                        </c:pt>
                        <c:pt idx="4294">
                          <c:v>-1653.3270553883413</c:v>
                        </c:pt>
                        <c:pt idx="4296">
                          <c:v>-1323.7424251127013</c:v>
                        </c:pt>
                        <c:pt idx="4302">
                          <c:v>1948.4356695813367</c:v>
                        </c:pt>
                        <c:pt idx="4304">
                          <c:v>2047.2601659626016</c:v>
                        </c:pt>
                        <c:pt idx="4307">
                          <c:v>-228.04641527019703</c:v>
                        </c:pt>
                        <c:pt idx="4309">
                          <c:v>-410.11089956981959</c:v>
                        </c:pt>
                        <c:pt idx="4312">
                          <c:v>1469.3197565677729</c:v>
                        </c:pt>
                        <c:pt idx="4314">
                          <c:v>-875.32732860282704</c:v>
                        </c:pt>
                        <c:pt idx="4316">
                          <c:v>-1374.9607732280165</c:v>
                        </c:pt>
                        <c:pt idx="4318">
                          <c:v>-1176.5330620263812</c:v>
                        </c:pt>
                        <c:pt idx="4320">
                          <c:v>-1424.5840442652261</c:v>
                        </c:pt>
                        <c:pt idx="4326">
                          <c:v>1702.227753421299</c:v>
                        </c:pt>
                        <c:pt idx="4328">
                          <c:v>2120.2878180565422</c:v>
                        </c:pt>
                        <c:pt idx="4331">
                          <c:v>416.8812905969753</c:v>
                        </c:pt>
                        <c:pt idx="4333">
                          <c:v>-368.84653015891308</c:v>
                        </c:pt>
                        <c:pt idx="4336">
                          <c:v>529.23368620750989</c:v>
                        </c:pt>
                        <c:pt idx="4338">
                          <c:v>-514.00301260165725</c:v>
                        </c:pt>
                        <c:pt idx="4340">
                          <c:v>-385.36091880109598</c:v>
                        </c:pt>
                        <c:pt idx="4342">
                          <c:v>-2585.0521618507628</c:v>
                        </c:pt>
                        <c:pt idx="4344">
                          <c:v>-804.71862059405248</c:v>
                        </c:pt>
                        <c:pt idx="4350">
                          <c:v>1289.8594347866965</c:v>
                        </c:pt>
                        <c:pt idx="4352">
                          <c:v>1893.5091374621079</c:v>
                        </c:pt>
                        <c:pt idx="4355">
                          <c:v>-143.38476579070993</c:v>
                        </c:pt>
                        <c:pt idx="4357">
                          <c:v>-257.53488049196312</c:v>
                        </c:pt>
                        <c:pt idx="4360">
                          <c:v>1329.4070990447253</c:v>
                        </c:pt>
                        <c:pt idx="4362">
                          <c:v>-780.2383721588667</c:v>
                        </c:pt>
                        <c:pt idx="4364">
                          <c:v>-468.89419560907481</c:v>
                        </c:pt>
                        <c:pt idx="4366">
                          <c:v>-1693.3833288435271</c:v>
                        </c:pt>
                        <c:pt idx="4368">
                          <c:v>-1617.7338641848364</c:v>
                        </c:pt>
                        <c:pt idx="4374">
                          <c:v>1287.7007887583641</c:v>
                        </c:pt>
                        <c:pt idx="4376">
                          <c:v>1539.1365899713855</c:v>
                        </c:pt>
                        <c:pt idx="4379">
                          <c:v>112.85004748798747</c:v>
                        </c:pt>
                        <c:pt idx="4381">
                          <c:v>775.47068269934243</c:v>
                        </c:pt>
                        <c:pt idx="4384">
                          <c:v>1039.6214315056495</c:v>
                        </c:pt>
                        <c:pt idx="4386">
                          <c:v>-1078.0828796813948</c:v>
                        </c:pt>
                        <c:pt idx="4388">
                          <c:v>-1368.3587424269681</c:v>
                        </c:pt>
                        <c:pt idx="4390">
                          <c:v>-1296.1583450267499</c:v>
                        </c:pt>
                        <c:pt idx="4392">
                          <c:v>-1598.4690896393477</c:v>
                        </c:pt>
                        <c:pt idx="4398">
                          <c:v>710.62151887538857</c:v>
                        </c:pt>
                        <c:pt idx="4400">
                          <c:v>1854.6585913070412</c:v>
                        </c:pt>
                        <c:pt idx="4403">
                          <c:v>95.111276969193568</c:v>
                        </c:pt>
                        <c:pt idx="4405">
                          <c:v>636.35790947833448</c:v>
                        </c:pt>
                        <c:pt idx="4408">
                          <c:v>136.11271568299344</c:v>
                        </c:pt>
                        <c:pt idx="4410">
                          <c:v>-286.26140683635822</c:v>
                        </c:pt>
                        <c:pt idx="4412">
                          <c:v>-1162.8810738398242</c:v>
                        </c:pt>
                        <c:pt idx="4414">
                          <c:v>-1830.7368535648347</c:v>
                        </c:pt>
                        <c:pt idx="4416">
                          <c:v>-418.38986418962668</c:v>
                        </c:pt>
                        <c:pt idx="4422">
                          <c:v>557.17596633313951</c:v>
                        </c:pt>
                        <c:pt idx="4424">
                          <c:v>1523.232236022337</c:v>
                        </c:pt>
                        <c:pt idx="4427">
                          <c:v>614.97371644086525</c:v>
                        </c:pt>
                        <c:pt idx="4429">
                          <c:v>-473.84195723601078</c:v>
                        </c:pt>
                        <c:pt idx="4432">
                          <c:v>975.52937403409305</c:v>
                        </c:pt>
                        <c:pt idx="4434">
                          <c:v>859.66511045908919</c:v>
                        </c:pt>
                        <c:pt idx="4436">
                          <c:v>-1773.4994857279089</c:v>
                        </c:pt>
                        <c:pt idx="4438">
                          <c:v>-1801.7225688038088</c:v>
                        </c:pt>
                        <c:pt idx="4440">
                          <c:v>-630.32115059835814</c:v>
                        </c:pt>
                        <c:pt idx="4446">
                          <c:v>1877.4087350485988</c:v>
                        </c:pt>
                        <c:pt idx="4448">
                          <c:v>1605.3284170860061</c:v>
                        </c:pt>
                        <c:pt idx="4451">
                          <c:v>65.251748189006321</c:v>
                        </c:pt>
                        <c:pt idx="4453">
                          <c:v>412.63779786663144</c:v>
                        </c:pt>
                        <c:pt idx="4456">
                          <c:v>905.8840110740166</c:v>
                        </c:pt>
                        <c:pt idx="4458">
                          <c:v>-214.16972891736077</c:v>
                        </c:pt>
                        <c:pt idx="4460">
                          <c:v>-636.53465390465135</c:v>
                        </c:pt>
                        <c:pt idx="4462">
                          <c:v>-2178.8316064677201</c:v>
                        </c:pt>
                        <c:pt idx="4464">
                          <c:v>-1116.1884039604447</c:v>
                        </c:pt>
                        <c:pt idx="4470">
                          <c:v>1367.7411068439433</c:v>
                        </c:pt>
                        <c:pt idx="4472">
                          <c:v>1349.4468258246234</c:v>
                        </c:pt>
                        <c:pt idx="4475">
                          <c:v>804.77238168154872</c:v>
                        </c:pt>
                        <c:pt idx="4477">
                          <c:v>-81.590764896529436</c:v>
                        </c:pt>
                        <c:pt idx="4480">
                          <c:v>-375.42466193080691</c:v>
                        </c:pt>
                        <c:pt idx="4482">
                          <c:v>868.68800257337716</c:v>
                        </c:pt>
                        <c:pt idx="4484">
                          <c:v>-267.51025014810875</c:v>
                        </c:pt>
                        <c:pt idx="4486">
                          <c:v>-1841.2852004581946</c:v>
                        </c:pt>
                        <c:pt idx="4488">
                          <c:v>-1931.409775824708</c:v>
                        </c:pt>
                        <c:pt idx="4494">
                          <c:v>1166.5020299413154</c:v>
                        </c:pt>
                        <c:pt idx="4496">
                          <c:v>1833.2600573288873</c:v>
                        </c:pt>
                        <c:pt idx="4499">
                          <c:v>-295.00073405080548</c:v>
                        </c:pt>
                        <c:pt idx="4501">
                          <c:v>85.23200658915448</c:v>
                        </c:pt>
                        <c:pt idx="4504">
                          <c:v>1249.5325236550234</c:v>
                        </c:pt>
                        <c:pt idx="4506">
                          <c:v>65.939122981035325</c:v>
                        </c:pt>
                        <c:pt idx="4508">
                          <c:v>-753.47330382373548</c:v>
                        </c:pt>
                        <c:pt idx="4510">
                          <c:v>-1703.3763444968681</c:v>
                        </c:pt>
                        <c:pt idx="4512">
                          <c:v>-1062.0967123947303</c:v>
                        </c:pt>
                        <c:pt idx="4518">
                          <c:v>777.06022719881366</c:v>
                        </c:pt>
                        <c:pt idx="4520">
                          <c:v>2679.8692761540988</c:v>
                        </c:pt>
                        <c:pt idx="4523">
                          <c:v>42.82498448291517</c:v>
                        </c:pt>
                        <c:pt idx="4525">
                          <c:v>-188.84832901806294</c:v>
                        </c:pt>
                        <c:pt idx="4528">
                          <c:v>-37.604410564672435</c:v>
                        </c:pt>
                        <c:pt idx="4530">
                          <c:v>534.51210103828998</c:v>
                        </c:pt>
                        <c:pt idx="4532">
                          <c:v>-1696.7691259975472</c:v>
                        </c:pt>
                        <c:pt idx="4534">
                          <c:v>-1431.2525220642128</c:v>
                        </c:pt>
                        <c:pt idx="4536">
                          <c:v>-955.46418523927423</c:v>
                        </c:pt>
                        <c:pt idx="4542">
                          <c:v>986.40136011446884</c:v>
                        </c:pt>
                        <c:pt idx="4544">
                          <c:v>1972.0852611964692</c:v>
                        </c:pt>
                        <c:pt idx="4547">
                          <c:v>-151.5239941348882</c:v>
                        </c:pt>
                        <c:pt idx="4549">
                          <c:v>158.56484489442664</c:v>
                        </c:pt>
                        <c:pt idx="4552">
                          <c:v>396.64239370020368</c:v>
                        </c:pt>
                        <c:pt idx="4554">
                          <c:v>843.66468383587926</c:v>
                        </c:pt>
                        <c:pt idx="4556">
                          <c:v>-420.13215587945888</c:v>
                        </c:pt>
                        <c:pt idx="4558">
                          <c:v>-2561.6861939937735</c:v>
                        </c:pt>
                        <c:pt idx="4560">
                          <c:v>-991.75789435383922</c:v>
                        </c:pt>
                        <c:pt idx="4566">
                          <c:v>290.84566433743748</c:v>
                        </c:pt>
                        <c:pt idx="4568">
                          <c:v>1869.0688048032353</c:v>
                        </c:pt>
                        <c:pt idx="4571">
                          <c:v>739.37889709381489</c:v>
                        </c:pt>
                        <c:pt idx="4573">
                          <c:v>-294.99911349622926</c:v>
                        </c:pt>
                        <c:pt idx="4576">
                          <c:v>164.05875930260663</c:v>
                        </c:pt>
                        <c:pt idx="4578">
                          <c:v>486.83655309838286</c:v>
                        </c:pt>
                        <c:pt idx="4580">
                          <c:v>-1239.6545672607717</c:v>
                        </c:pt>
                        <c:pt idx="4582">
                          <c:v>-884.83793088960738</c:v>
                        </c:pt>
                        <c:pt idx="4584">
                          <c:v>-1713.7860067892507</c:v>
                        </c:pt>
                        <c:pt idx="4590">
                          <c:v>610.6915824414682</c:v>
                        </c:pt>
                        <c:pt idx="4592">
                          <c:v>1088.3040830725877</c:v>
                        </c:pt>
                        <c:pt idx="4595">
                          <c:v>613.33209033113599</c:v>
                        </c:pt>
                        <c:pt idx="4597">
                          <c:v>-906.56669971351221</c:v>
                        </c:pt>
                        <c:pt idx="4600">
                          <c:v>2631.4669542095144</c:v>
                        </c:pt>
                        <c:pt idx="4602">
                          <c:v>862.56796456334996</c:v>
                        </c:pt>
                        <c:pt idx="4604">
                          <c:v>-1996.6161636418183</c:v>
                        </c:pt>
                        <c:pt idx="4606">
                          <c:v>-2007.9735319950996</c:v>
                        </c:pt>
                        <c:pt idx="4608">
                          <c:v>-611.05731410170119</c:v>
                        </c:pt>
                        <c:pt idx="4614">
                          <c:v>2072.1278581643419</c:v>
                        </c:pt>
                        <c:pt idx="4616">
                          <c:v>1586.8296691947289</c:v>
                        </c:pt>
                        <c:pt idx="4619">
                          <c:v>558.80390002316926</c:v>
                        </c:pt>
                        <c:pt idx="4621">
                          <c:v>-999.79363066239966</c:v>
                        </c:pt>
                        <c:pt idx="4624">
                          <c:v>1434.5722661560358</c:v>
                        </c:pt>
                        <c:pt idx="4626">
                          <c:v>-123.40165858704495</c:v>
                        </c:pt>
                        <c:pt idx="4628">
                          <c:v>-1141.5441797209496</c:v>
                        </c:pt>
                        <c:pt idx="4630">
                          <c:v>-2103.8694084938252</c:v>
                        </c:pt>
                        <c:pt idx="4632">
                          <c:v>-548.78200440389992</c:v>
                        </c:pt>
                        <c:pt idx="4638">
                          <c:v>1508.0039794852855</c:v>
                        </c:pt>
                        <c:pt idx="4640">
                          <c:v>1268.9633244626093</c:v>
                        </c:pt>
                        <c:pt idx="4643">
                          <c:v>-234.56272601498858</c:v>
                        </c:pt>
                        <c:pt idx="4645">
                          <c:v>-82.862670025049738</c:v>
                        </c:pt>
                        <c:pt idx="4648">
                          <c:v>1362.2187787837065</c:v>
                        </c:pt>
                        <c:pt idx="4650">
                          <c:v>76.510024416984379</c:v>
                        </c:pt>
                        <c:pt idx="4652">
                          <c:v>-1026.813149636142</c:v>
                        </c:pt>
                        <c:pt idx="4654">
                          <c:v>-1587.9567772629234</c:v>
                        </c:pt>
                        <c:pt idx="4656">
                          <c:v>-1458.5737650137853</c:v>
                        </c:pt>
                        <c:pt idx="4662">
                          <c:v>1667.0394788123776</c:v>
                        </c:pt>
                        <c:pt idx="4664">
                          <c:v>1834.9062307152089</c:v>
                        </c:pt>
                        <c:pt idx="4667">
                          <c:v>165.42256896598701</c:v>
                        </c:pt>
                        <c:pt idx="4669">
                          <c:v>-261.72600758786211</c:v>
                        </c:pt>
                        <c:pt idx="4672">
                          <c:v>566.0245394562553</c:v>
                        </c:pt>
                        <c:pt idx="4674">
                          <c:v>429.99555852327103</c:v>
                        </c:pt>
                        <c:pt idx="4676">
                          <c:v>-988.79908813888323</c:v>
                        </c:pt>
                        <c:pt idx="4678">
                          <c:v>-1968.6063869819991</c:v>
                        </c:pt>
                        <c:pt idx="4680">
                          <c:v>-1305.1943735245768</c:v>
                        </c:pt>
                        <c:pt idx="4686">
                          <c:v>2136.1128330056454</c:v>
                        </c:pt>
                        <c:pt idx="4688">
                          <c:v>1631.7782124622317</c:v>
                        </c:pt>
                        <c:pt idx="4691">
                          <c:v>-661.7306598469404</c:v>
                        </c:pt>
                        <c:pt idx="4693">
                          <c:v>-540.27317012448475</c:v>
                        </c:pt>
                        <c:pt idx="4696">
                          <c:v>1069.4544589856851</c:v>
                        </c:pt>
                        <c:pt idx="4698">
                          <c:v>-223.5415291199788</c:v>
                        </c:pt>
                        <c:pt idx="4700">
                          <c:v>-777.20375503072137</c:v>
                        </c:pt>
                        <c:pt idx="4702">
                          <c:v>-1364.335565771853</c:v>
                        </c:pt>
                        <c:pt idx="4704">
                          <c:v>-1007.8127982094411</c:v>
                        </c:pt>
                        <c:pt idx="4710">
                          <c:v>1315.93372989614</c:v>
                        </c:pt>
                        <c:pt idx="4712">
                          <c:v>1950.2213597053051</c:v>
                        </c:pt>
                        <c:pt idx="4715">
                          <c:v>-1689.872804195762</c:v>
                        </c:pt>
                        <c:pt idx="4717">
                          <c:v>920.89220889913486</c:v>
                        </c:pt>
                        <c:pt idx="4720">
                          <c:v>-619.72972531618507</c:v>
                        </c:pt>
                        <c:pt idx="4722">
                          <c:v>1661.1333859316292</c:v>
                        </c:pt>
                        <c:pt idx="4724">
                          <c:v>-638.98274175422193</c:v>
                        </c:pt>
                        <c:pt idx="4726">
                          <c:v>-2662.2031612132923</c:v>
                        </c:pt>
                        <c:pt idx="4728">
                          <c:v>-824.67476554106179</c:v>
                        </c:pt>
                        <c:pt idx="4734">
                          <c:v>58.658235634778976</c:v>
                        </c:pt>
                        <c:pt idx="4736">
                          <c:v>2359.1067862162345</c:v>
                        </c:pt>
                        <c:pt idx="4739">
                          <c:v>107.30518469502567</c:v>
                        </c:pt>
                        <c:pt idx="4741">
                          <c:v>-504.58166440421701</c:v>
                        </c:pt>
                        <c:pt idx="4744">
                          <c:v>1718.9705379046682</c:v>
                        </c:pt>
                        <c:pt idx="4746">
                          <c:v>-970.45374637822897</c:v>
                        </c:pt>
                        <c:pt idx="4748">
                          <c:v>-762.55165062237938</c:v>
                        </c:pt>
                        <c:pt idx="4750">
                          <c:v>-1170.5149125879398</c:v>
                        </c:pt>
                        <c:pt idx="4752">
                          <c:v>-541.80381521036907</c:v>
                        </c:pt>
                        <c:pt idx="4758">
                          <c:v>27.919973140047659</c:v>
                        </c:pt>
                        <c:pt idx="4760">
                          <c:v>868.94820025463196</c:v>
                        </c:pt>
                        <c:pt idx="4763">
                          <c:v>1144.2868010031852</c:v>
                        </c:pt>
                        <c:pt idx="4765">
                          <c:v>-323.70198471802723</c:v>
                        </c:pt>
                        <c:pt idx="4768">
                          <c:v>862.98761553120858</c:v>
                        </c:pt>
                        <c:pt idx="4770">
                          <c:v>9.2082493489651824</c:v>
                        </c:pt>
                        <c:pt idx="4772">
                          <c:v>-417.98447703341662</c:v>
                        </c:pt>
                        <c:pt idx="4774">
                          <c:v>-1645.2570261064648</c:v>
                        </c:pt>
                        <c:pt idx="4776">
                          <c:v>-602.57418752275044</c:v>
                        </c:pt>
                        <c:pt idx="4782">
                          <c:v>1918.3115186443501</c:v>
                        </c:pt>
                        <c:pt idx="4784">
                          <c:v>1670.9262277930757</c:v>
                        </c:pt>
                        <c:pt idx="4787">
                          <c:v>295.36573590430999</c:v>
                        </c:pt>
                        <c:pt idx="4789">
                          <c:v>-617.37754515785127</c:v>
                        </c:pt>
                        <c:pt idx="4792">
                          <c:v>-325.33297447038785</c:v>
                        </c:pt>
                        <c:pt idx="4794">
                          <c:v>1072.1677473889686</c:v>
                        </c:pt>
                        <c:pt idx="4796">
                          <c:v>-683.79874329881568</c:v>
                        </c:pt>
                        <c:pt idx="4798">
                          <c:v>-2597.3872387836091</c:v>
                        </c:pt>
                        <c:pt idx="4800">
                          <c:v>-291.2325798156271</c:v>
                        </c:pt>
                        <c:pt idx="4806">
                          <c:v>1599.4204617262403</c:v>
                        </c:pt>
                        <c:pt idx="4808">
                          <c:v>1182.4129410945789</c:v>
                        </c:pt>
                        <c:pt idx="4811">
                          <c:v>-86.501288659925194</c:v>
                        </c:pt>
                        <c:pt idx="4813">
                          <c:v>-121.08902261899857</c:v>
                        </c:pt>
                        <c:pt idx="4816">
                          <c:v>951.31738730847064</c:v>
                        </c:pt>
                        <c:pt idx="4818">
                          <c:v>54.889209116154234</c:v>
                        </c:pt>
                        <c:pt idx="4820">
                          <c:v>-1378.8196040930634</c:v>
                        </c:pt>
                        <c:pt idx="4822">
                          <c:v>-1005.1680136063587</c:v>
                        </c:pt>
                        <c:pt idx="4824">
                          <c:v>-1570.6236530403112</c:v>
                        </c:pt>
                        <c:pt idx="4830">
                          <c:v>2748.9313284020536</c:v>
                        </c:pt>
                        <c:pt idx="4832">
                          <c:v>924.42722628980482</c:v>
                        </c:pt>
                        <c:pt idx="4835">
                          <c:v>-817.09784671376474</c:v>
                        </c:pt>
                        <c:pt idx="4837">
                          <c:v>139.88632234931356</c:v>
                        </c:pt>
                        <c:pt idx="4840">
                          <c:v>291.28313425067608</c:v>
                        </c:pt>
                        <c:pt idx="4842">
                          <c:v>870.12605272717337</c:v>
                        </c:pt>
                        <c:pt idx="4844">
                          <c:v>-804.7047093794863</c:v>
                        </c:pt>
                        <c:pt idx="4846">
                          <c:v>-1930.2199666928282</c:v>
                        </c:pt>
                        <c:pt idx="4848">
                          <c:v>-1416.5879008592092</c:v>
                        </c:pt>
                        <c:pt idx="4854">
                          <c:v>2053.1590460801672</c:v>
                        </c:pt>
                        <c:pt idx="4856">
                          <c:v>1852.8187173531369</c:v>
                        </c:pt>
                        <c:pt idx="4859">
                          <c:v>-164.49587251114644</c:v>
                        </c:pt>
                        <c:pt idx="4861">
                          <c:v>295.6415543748808</c:v>
                        </c:pt>
                        <c:pt idx="4864">
                          <c:v>756.22332395605918</c:v>
                        </c:pt>
                        <c:pt idx="4866">
                          <c:v>-693.26172858016798</c:v>
                        </c:pt>
                        <c:pt idx="4868">
                          <c:v>-1235.0130907085586</c:v>
                        </c:pt>
                        <c:pt idx="4870">
                          <c:v>-1683.2283409588745</c:v>
                        </c:pt>
                        <c:pt idx="4872">
                          <c:v>-1112.842798618909</c:v>
                        </c:pt>
                        <c:pt idx="4878">
                          <c:v>1373.3417959100734</c:v>
                        </c:pt>
                        <c:pt idx="4880">
                          <c:v>589.73471264208274</c:v>
                        </c:pt>
                        <c:pt idx="4883">
                          <c:v>1220.9528198194494</c:v>
                        </c:pt>
                        <c:pt idx="4885">
                          <c:v>-493.30857961031506</c:v>
                        </c:pt>
                        <c:pt idx="4888">
                          <c:v>889.75875306601301</c:v>
                        </c:pt>
                        <c:pt idx="4890">
                          <c:v>-119.5693900581573</c:v>
                        </c:pt>
                        <c:pt idx="4892">
                          <c:v>-1143.3927640432194</c:v>
                        </c:pt>
                        <c:pt idx="4894">
                          <c:v>-1264.7067553895758</c:v>
                        </c:pt>
                        <c:pt idx="4896">
                          <c:v>-1724.2655322336614</c:v>
                        </c:pt>
                        <c:pt idx="4902">
                          <c:v>-170.07514910075042</c:v>
                        </c:pt>
                        <c:pt idx="4904">
                          <c:v>2325.5137632205551</c:v>
                        </c:pt>
                        <c:pt idx="4907">
                          <c:v>-481.91456015243239</c:v>
                        </c:pt>
                        <c:pt idx="4909">
                          <c:v>-24.67128815356773</c:v>
                        </c:pt>
                        <c:pt idx="4912">
                          <c:v>306.27382264020343</c:v>
                        </c:pt>
                        <c:pt idx="4914">
                          <c:v>2097.1912069963255</c:v>
                        </c:pt>
                        <c:pt idx="4916">
                          <c:v>-1513.747174076485</c:v>
                        </c:pt>
                        <c:pt idx="4918">
                          <c:v>-1512.9675142219276</c:v>
                        </c:pt>
                        <c:pt idx="4920">
                          <c:v>-1324.8845289350538</c:v>
                        </c:pt>
                        <c:pt idx="4926">
                          <c:v>187.74262070286932</c:v>
                        </c:pt>
                        <c:pt idx="4928">
                          <c:v>1417.0342085083175</c:v>
                        </c:pt>
                        <c:pt idx="4931">
                          <c:v>207.41568192872728</c:v>
                        </c:pt>
                        <c:pt idx="4933">
                          <c:v>-342.72679396287276</c:v>
                        </c:pt>
                        <c:pt idx="4936">
                          <c:v>281.50103014610067</c:v>
                        </c:pt>
                        <c:pt idx="4938">
                          <c:v>1669.8932635160163</c:v>
                        </c:pt>
                        <c:pt idx="4940">
                          <c:v>-1424.0909607938702</c:v>
                        </c:pt>
                        <c:pt idx="4942">
                          <c:v>-1200.3965910015067</c:v>
                        </c:pt>
                        <c:pt idx="4944">
                          <c:v>-1202.3956096592774</c:v>
                        </c:pt>
                        <c:pt idx="4950">
                          <c:v>1960.8875403962338</c:v>
                        </c:pt>
                        <c:pt idx="4952">
                          <c:v>1386.9002694618466</c:v>
                        </c:pt>
                        <c:pt idx="4955">
                          <c:v>95.273686253087362</c:v>
                        </c:pt>
                        <c:pt idx="4957">
                          <c:v>-139.20611054083565</c:v>
                        </c:pt>
                        <c:pt idx="4960">
                          <c:v>462.62757043547754</c:v>
                        </c:pt>
                        <c:pt idx="4962">
                          <c:v>961.59161389799192</c:v>
                        </c:pt>
                        <c:pt idx="4964">
                          <c:v>-1256.2328607117197</c:v>
                        </c:pt>
                        <c:pt idx="4966">
                          <c:v>-1261.0226449529364</c:v>
                        </c:pt>
                        <c:pt idx="4968">
                          <c:v>-1850.473218289073</c:v>
                        </c:pt>
                        <c:pt idx="4974">
                          <c:v>1635.2128737714811</c:v>
                        </c:pt>
                        <c:pt idx="4976">
                          <c:v>700.04654753007708</c:v>
                        </c:pt>
                        <c:pt idx="4979">
                          <c:v>342.66032483033996</c:v>
                        </c:pt>
                        <c:pt idx="4981">
                          <c:v>-469.88438766585386</c:v>
                        </c:pt>
                        <c:pt idx="4984">
                          <c:v>1243.8644877286206</c:v>
                        </c:pt>
                        <c:pt idx="4986">
                          <c:v>526.9311371742333</c:v>
                        </c:pt>
                        <c:pt idx="4988">
                          <c:v>-592.76503174390746</c:v>
                        </c:pt>
                        <c:pt idx="4990">
                          <c:v>-1862.3974575776047</c:v>
                        </c:pt>
                        <c:pt idx="4992">
                          <c:v>-1705.5018555407732</c:v>
                        </c:pt>
                        <c:pt idx="4998">
                          <c:v>2135.0226574146436</c:v>
                        </c:pt>
                        <c:pt idx="5000">
                          <c:v>511.31730864195561</c:v>
                        </c:pt>
                        <c:pt idx="5003">
                          <c:v>-738.75244009654853</c:v>
                        </c:pt>
                        <c:pt idx="5005">
                          <c:v>-131.15082140404047</c:v>
                        </c:pt>
                        <c:pt idx="5008">
                          <c:v>1712.6664177549283</c:v>
                        </c:pt>
                        <c:pt idx="5010">
                          <c:v>782.49699973366296</c:v>
                        </c:pt>
                        <c:pt idx="5012">
                          <c:v>-836.78645667029559</c:v>
                        </c:pt>
                        <c:pt idx="5014">
                          <c:v>-2147.4510890634119</c:v>
                        </c:pt>
                        <c:pt idx="5016">
                          <c:v>-1093.4740572139963</c:v>
                        </c:pt>
                        <c:pt idx="5022">
                          <c:v>1436.7576838874884</c:v>
                        </c:pt>
                        <c:pt idx="5024">
                          <c:v>1275.5924636005875</c:v>
                        </c:pt>
                        <c:pt idx="5027">
                          <c:v>-117.20806900564276</c:v>
                        </c:pt>
                        <c:pt idx="5029">
                          <c:v>298.07851628452045</c:v>
                        </c:pt>
                        <c:pt idx="5032">
                          <c:v>96.802013182063092</c:v>
                        </c:pt>
                        <c:pt idx="5034">
                          <c:v>1255.6763583800857</c:v>
                        </c:pt>
                        <c:pt idx="5036">
                          <c:v>-1259.5950971776656</c:v>
                        </c:pt>
                        <c:pt idx="5038">
                          <c:v>-1981.9079403538926</c:v>
                        </c:pt>
                        <c:pt idx="5040">
                          <c:v>-1257.0039757597588</c:v>
                        </c:pt>
                        <c:pt idx="5046">
                          <c:v>1918.4844840488404</c:v>
                        </c:pt>
                        <c:pt idx="5048">
                          <c:v>1306.8620093127793</c:v>
                        </c:pt>
                        <c:pt idx="5051">
                          <c:v>-1275.12869491948</c:v>
                        </c:pt>
                        <c:pt idx="5053">
                          <c:v>589.84729367297041</c:v>
                        </c:pt>
                        <c:pt idx="5056">
                          <c:v>1198.8384812484692</c:v>
                        </c:pt>
                        <c:pt idx="5058">
                          <c:v>-10.567435820586979</c:v>
                        </c:pt>
                        <c:pt idx="5060">
                          <c:v>-1561.2721384874239</c:v>
                        </c:pt>
                        <c:pt idx="5062">
                          <c:v>-1595.9101210218432</c:v>
                        </c:pt>
                        <c:pt idx="5064">
                          <c:v>-779.16105990563665</c:v>
                        </c:pt>
                        <c:pt idx="5070">
                          <c:v>-72.185916953261767</c:v>
                        </c:pt>
                        <c:pt idx="5072">
                          <c:v>1244.0463825240695</c:v>
                        </c:pt>
                        <c:pt idx="5075">
                          <c:v>992.2657328902169</c:v>
                        </c:pt>
                        <c:pt idx="5077">
                          <c:v>-428.02837778603498</c:v>
                        </c:pt>
                        <c:pt idx="5080">
                          <c:v>1000.6145541124897</c:v>
                        </c:pt>
                        <c:pt idx="5082">
                          <c:v>615.59642321779029</c:v>
                        </c:pt>
                        <c:pt idx="5084">
                          <c:v>-651.21147022896184</c:v>
                        </c:pt>
                        <c:pt idx="5086">
                          <c:v>-2343.2248914676202</c:v>
                        </c:pt>
                        <c:pt idx="5088">
                          <c:v>-1016.3104022966509</c:v>
                        </c:pt>
                        <c:pt idx="5094">
                          <c:v>-139.98468302878609</c:v>
                        </c:pt>
                        <c:pt idx="5096">
                          <c:v>1303.7841824402094</c:v>
                        </c:pt>
                        <c:pt idx="5099">
                          <c:v>1549.1413052827229</c:v>
                        </c:pt>
                        <c:pt idx="5101">
                          <c:v>-233.60646224133598</c:v>
                        </c:pt>
                        <c:pt idx="5104">
                          <c:v>76.963060941296135</c:v>
                        </c:pt>
                        <c:pt idx="5106">
                          <c:v>1969.1728647449927</c:v>
                        </c:pt>
                        <c:pt idx="5108">
                          <c:v>-1299.4209631286212</c:v>
                        </c:pt>
                        <c:pt idx="5110">
                          <c:v>-2450.5727303380045</c:v>
                        </c:pt>
                        <c:pt idx="5112">
                          <c:v>-479.09137059096793</c:v>
                        </c:pt>
                        <c:pt idx="5118">
                          <c:v>2700.3089119700071</c:v>
                        </c:pt>
                        <c:pt idx="5120">
                          <c:v>522.89042832911946</c:v>
                        </c:pt>
                        <c:pt idx="5123">
                          <c:v>652.15453130227979</c:v>
                        </c:pt>
                        <c:pt idx="5125">
                          <c:v>-228.25870897162167</c:v>
                        </c:pt>
                        <c:pt idx="5128">
                          <c:v>381.50882737661595</c:v>
                        </c:pt>
                        <c:pt idx="5130">
                          <c:v>-67.776821444651432</c:v>
                        </c:pt>
                        <c:pt idx="5132">
                          <c:v>-402.59073830323177</c:v>
                        </c:pt>
                        <c:pt idx="5134">
                          <c:v>-1911.1369516369668</c:v>
                        </c:pt>
                        <c:pt idx="5136">
                          <c:v>-1033.6808985465323</c:v>
                        </c:pt>
                        <c:pt idx="5142">
                          <c:v>1915.0566093941598</c:v>
                        </c:pt>
                        <c:pt idx="5144">
                          <c:v>1274.7527153553492</c:v>
                        </c:pt>
                        <c:pt idx="5147">
                          <c:v>-68.331206510665652</c:v>
                        </c:pt>
                        <c:pt idx="5149">
                          <c:v>-248.00734384877433</c:v>
                        </c:pt>
                        <c:pt idx="5152">
                          <c:v>465.94269976178111</c:v>
                        </c:pt>
                        <c:pt idx="5154">
                          <c:v>741.64949175675429</c:v>
                        </c:pt>
                        <c:pt idx="5156">
                          <c:v>-1348.9921681032793</c:v>
                        </c:pt>
                        <c:pt idx="5158">
                          <c:v>-1926.8707879450012</c:v>
                        </c:pt>
                        <c:pt idx="5160">
                          <c:v>-866.68555106850908</c:v>
                        </c:pt>
                        <c:pt idx="5166">
                          <c:v>1349.5054437086619</c:v>
                        </c:pt>
                        <c:pt idx="5168">
                          <c:v>1420.8299067388907</c:v>
                        </c:pt>
                        <c:pt idx="5171">
                          <c:v>422.48666288894674</c:v>
                        </c:pt>
                        <c:pt idx="5173">
                          <c:v>-321.66608654815718</c:v>
                        </c:pt>
                        <c:pt idx="5176">
                          <c:v>219.27732498684054</c:v>
                        </c:pt>
                        <c:pt idx="5178">
                          <c:v>558.34350841310152</c:v>
                        </c:pt>
                        <c:pt idx="5180">
                          <c:v>-761.99698278116557</c:v>
                        </c:pt>
                        <c:pt idx="5182">
                          <c:v>-2486.8206348472813</c:v>
                        </c:pt>
                        <c:pt idx="5184">
                          <c:v>-232.70819052514707</c:v>
                        </c:pt>
                        <c:pt idx="5190">
                          <c:v>1604.51664791043</c:v>
                        </c:pt>
                        <c:pt idx="5192">
                          <c:v>775.4709570572486</c:v>
                        </c:pt>
                        <c:pt idx="5195">
                          <c:v>276.97900095533623</c:v>
                        </c:pt>
                        <c:pt idx="5197">
                          <c:v>-918.73811256752015</c:v>
                        </c:pt>
                        <c:pt idx="5200">
                          <c:v>977.28289568764012</c:v>
                        </c:pt>
                        <c:pt idx="5202">
                          <c:v>944.40371635693737</c:v>
                        </c:pt>
                        <c:pt idx="5204">
                          <c:v>-1386.3834286855745</c:v>
                        </c:pt>
                        <c:pt idx="5206">
                          <c:v>-833.94929092335951</c:v>
                        </c:pt>
                        <c:pt idx="5208">
                          <c:v>-1067.0272130887824</c:v>
                        </c:pt>
                        <c:pt idx="5214">
                          <c:v>958.88642345769404</c:v>
                        </c:pt>
                        <c:pt idx="5216">
                          <c:v>1318.1033388352407</c:v>
                        </c:pt>
                        <c:pt idx="5219">
                          <c:v>-71.203991915746883</c:v>
                        </c:pt>
                        <c:pt idx="5221">
                          <c:v>-353.04640980306067</c:v>
                        </c:pt>
                        <c:pt idx="5224">
                          <c:v>412.78047459150184</c:v>
                        </c:pt>
                        <c:pt idx="5226">
                          <c:v>1198.2932320918335</c:v>
                        </c:pt>
                        <c:pt idx="5228">
                          <c:v>-920.98523563141134</c:v>
                        </c:pt>
                        <c:pt idx="5230">
                          <c:v>-2566.3464906753397</c:v>
                        </c:pt>
                        <c:pt idx="5232">
                          <c:v>-193.69503034083755</c:v>
                        </c:pt>
                        <c:pt idx="5238">
                          <c:v>-138.00191509907017</c:v>
                        </c:pt>
                        <c:pt idx="5240">
                          <c:v>1618.7325635880552</c:v>
                        </c:pt>
                        <c:pt idx="5243">
                          <c:v>274.64832443674823</c:v>
                        </c:pt>
                        <c:pt idx="5245">
                          <c:v>-84.286526443360344</c:v>
                        </c:pt>
                        <c:pt idx="5248">
                          <c:v>74.263477644195518</c:v>
                        </c:pt>
                        <c:pt idx="5250">
                          <c:v>1548.4426093995498</c:v>
                        </c:pt>
                        <c:pt idx="5252">
                          <c:v>-1470.9643927863581</c:v>
                        </c:pt>
                        <c:pt idx="5254">
                          <c:v>-1831.7251057934554</c:v>
                        </c:pt>
                        <c:pt idx="5256">
                          <c:v>-302.26782449894745</c:v>
                        </c:pt>
                        <c:pt idx="5262">
                          <c:v>-122.08699216195964</c:v>
                        </c:pt>
                        <c:pt idx="5264">
                          <c:v>790.47025350377226</c:v>
                        </c:pt>
                        <c:pt idx="5267">
                          <c:v>-447.66059798588321</c:v>
                        </c:pt>
                        <c:pt idx="5269">
                          <c:v>-304.34428834496794</c:v>
                        </c:pt>
                        <c:pt idx="5272">
                          <c:v>657.16049104826379</c:v>
                        </c:pt>
                        <c:pt idx="5274">
                          <c:v>1316.3998765367942</c:v>
                        </c:pt>
                        <c:pt idx="5276">
                          <c:v>-932.48281562047487</c:v>
                        </c:pt>
                        <c:pt idx="5278">
                          <c:v>-830.21682044392946</c:v>
                        </c:pt>
                        <c:pt idx="5280">
                          <c:v>-745.06413891999364</c:v>
                        </c:pt>
                        <c:pt idx="5286">
                          <c:v>-187.69482494723889</c:v>
                        </c:pt>
                        <c:pt idx="5288">
                          <c:v>1582.9658152935735</c:v>
                        </c:pt>
                        <c:pt idx="5291">
                          <c:v>707.31712572937613</c:v>
                        </c:pt>
                        <c:pt idx="5293">
                          <c:v>-1266.1189391020562</c:v>
                        </c:pt>
                        <c:pt idx="5296">
                          <c:v>1470.437398323902</c:v>
                        </c:pt>
                        <c:pt idx="5298">
                          <c:v>549.37658747838577</c:v>
                        </c:pt>
                        <c:pt idx="5300">
                          <c:v>-362.97111521173792</c:v>
                        </c:pt>
                        <c:pt idx="5302">
                          <c:v>-2305.7112427028242</c:v>
                        </c:pt>
                        <c:pt idx="5304">
                          <c:v>-366.45729627721448</c:v>
                        </c:pt>
                        <c:pt idx="5310">
                          <c:v>1633.8524892102741</c:v>
                        </c:pt>
                        <c:pt idx="5312">
                          <c:v>1311.5799391128348</c:v>
                        </c:pt>
                        <c:pt idx="5315">
                          <c:v>-305.13281854274101</c:v>
                        </c:pt>
                        <c:pt idx="5317">
                          <c:v>-267.33164577283969</c:v>
                        </c:pt>
                        <c:pt idx="5320">
                          <c:v>736.6993573916734</c:v>
                        </c:pt>
                        <c:pt idx="5322">
                          <c:v>902.60074841020833</c:v>
                        </c:pt>
                        <c:pt idx="5324">
                          <c:v>-1174.4508497131683</c:v>
                        </c:pt>
                        <c:pt idx="5326">
                          <c:v>-1390.5828658013052</c:v>
                        </c:pt>
                        <c:pt idx="5328">
                          <c:v>-1108.0682810812868</c:v>
                        </c:pt>
                        <c:pt idx="5334">
                          <c:v>1831.5627893522324</c:v>
                        </c:pt>
                        <c:pt idx="5336">
                          <c:v>147.6361075244713</c:v>
                        </c:pt>
                        <c:pt idx="5339">
                          <c:v>784.5523182562647</c:v>
                        </c:pt>
                        <c:pt idx="5341">
                          <c:v>-868.38348476357351</c:v>
                        </c:pt>
                        <c:pt idx="5344">
                          <c:v>246.58997079662004</c:v>
                        </c:pt>
                        <c:pt idx="5346">
                          <c:v>1776.9216389331741</c:v>
                        </c:pt>
                        <c:pt idx="5348">
                          <c:v>-871.06457363662776</c:v>
                        </c:pt>
                        <c:pt idx="5350">
                          <c:v>-2503.4164721276065</c:v>
                        </c:pt>
                        <c:pt idx="5352">
                          <c:v>-1066.0252801813331</c:v>
                        </c:pt>
                        <c:pt idx="5358">
                          <c:v>2091.2177305058867</c:v>
                        </c:pt>
                        <c:pt idx="5360">
                          <c:v>1499.2058849315108</c:v>
                        </c:pt>
                        <c:pt idx="5363">
                          <c:v>441.33856860544256</c:v>
                        </c:pt>
                        <c:pt idx="5365">
                          <c:v>-555.57359481318417</c:v>
                        </c:pt>
                        <c:pt idx="5368">
                          <c:v>1165.1781552992616</c:v>
                        </c:pt>
                        <c:pt idx="5370">
                          <c:v>-279.41242067555868</c:v>
                        </c:pt>
                        <c:pt idx="5372">
                          <c:v>-1657.6584201284422</c:v>
                        </c:pt>
                        <c:pt idx="5374">
                          <c:v>-1339.3248146818005</c:v>
                        </c:pt>
                        <c:pt idx="5376">
                          <c:v>-755.83468079306476</c:v>
                        </c:pt>
                        <c:pt idx="5382">
                          <c:v>1645.9911816712956</c:v>
                        </c:pt>
                        <c:pt idx="5384">
                          <c:v>2264.7074948102963</c:v>
                        </c:pt>
                        <c:pt idx="5387">
                          <c:v>-197.79714279344262</c:v>
                        </c:pt>
                        <c:pt idx="5389">
                          <c:v>-882.73003863056147</c:v>
                        </c:pt>
                        <c:pt idx="5392">
                          <c:v>507.8750952278242</c:v>
                        </c:pt>
                        <c:pt idx="5394">
                          <c:v>959.30714606885158</c:v>
                        </c:pt>
                        <c:pt idx="5396">
                          <c:v>-1383.835583256463</c:v>
                        </c:pt>
                        <c:pt idx="5398">
                          <c:v>-1695.7129237398512</c:v>
                        </c:pt>
                        <c:pt idx="5400">
                          <c:v>-704.49723849997827</c:v>
                        </c:pt>
                        <c:pt idx="5406">
                          <c:v>-808.9726599079986</c:v>
                        </c:pt>
                        <c:pt idx="5408">
                          <c:v>2510.6035334794542</c:v>
                        </c:pt>
                        <c:pt idx="5411">
                          <c:v>80.799670835836878</c:v>
                        </c:pt>
                        <c:pt idx="5413">
                          <c:v>445.6749121439243</c:v>
                        </c:pt>
                        <c:pt idx="5416">
                          <c:v>-301.58510159614889</c:v>
                        </c:pt>
                        <c:pt idx="5418">
                          <c:v>472.36013498310058</c:v>
                        </c:pt>
                        <c:pt idx="5420">
                          <c:v>-351.14932492964726</c:v>
                        </c:pt>
                        <c:pt idx="5422">
                          <c:v>-1712.106381914331</c:v>
                        </c:pt>
                        <c:pt idx="5424">
                          <c:v>-1120.6200228191956</c:v>
                        </c:pt>
                        <c:pt idx="5430">
                          <c:v>373.43183882931044</c:v>
                        </c:pt>
                        <c:pt idx="5432">
                          <c:v>660.6207959109779</c:v>
                        </c:pt>
                        <c:pt idx="5435">
                          <c:v>781.99237693219402</c:v>
                        </c:pt>
                        <c:pt idx="5437">
                          <c:v>-1173.6882015822812</c:v>
                        </c:pt>
                        <c:pt idx="5440">
                          <c:v>1242.7519872820885</c:v>
                        </c:pt>
                        <c:pt idx="5442">
                          <c:v>1979.5821517919103</c:v>
                        </c:pt>
                        <c:pt idx="5444">
                          <c:v>-1064.9920947545397</c:v>
                        </c:pt>
                        <c:pt idx="5446">
                          <c:v>-2229.0937369749881</c:v>
                        </c:pt>
                        <c:pt idx="5448">
                          <c:v>-351.51178967709166</c:v>
                        </c:pt>
                        <c:pt idx="5454">
                          <c:v>1357.8947950782331</c:v>
                        </c:pt>
                        <c:pt idx="5456">
                          <c:v>1243.3906895625187</c:v>
                        </c:pt>
                        <c:pt idx="5459">
                          <c:v>395.69205525360303</c:v>
                        </c:pt>
                        <c:pt idx="5461">
                          <c:v>-576.93689749244732</c:v>
                        </c:pt>
                        <c:pt idx="5464">
                          <c:v>434.11262042288217</c:v>
                        </c:pt>
                        <c:pt idx="5466">
                          <c:v>1558.1104865999951</c:v>
                        </c:pt>
                        <c:pt idx="5468">
                          <c:v>-1444.4526805930072</c:v>
                        </c:pt>
                        <c:pt idx="5470">
                          <c:v>-2077.9022270072674</c:v>
                        </c:pt>
                        <c:pt idx="5472">
                          <c:v>-710.68136826064801</c:v>
                        </c:pt>
                        <c:pt idx="5478">
                          <c:v>1496.0601674872887</c:v>
                        </c:pt>
                        <c:pt idx="5480">
                          <c:v>849.44157821808767</c:v>
                        </c:pt>
                        <c:pt idx="5483">
                          <c:v>463.21265170225888</c:v>
                        </c:pt>
                        <c:pt idx="5485">
                          <c:v>-1138.9177627866193</c:v>
                        </c:pt>
                        <c:pt idx="5488">
                          <c:v>1011.1371470716076</c:v>
                        </c:pt>
                        <c:pt idx="5490">
                          <c:v>1757.1302694354781</c:v>
                        </c:pt>
                        <c:pt idx="5492">
                          <c:v>-1642.6511985564684</c:v>
                        </c:pt>
                        <c:pt idx="5494">
                          <c:v>-1191.5896886151531</c:v>
                        </c:pt>
                        <c:pt idx="5496">
                          <c:v>-1584.7722888251883</c:v>
                        </c:pt>
                        <c:pt idx="5502">
                          <c:v>1198.0409436154951</c:v>
                        </c:pt>
                        <c:pt idx="5504">
                          <c:v>1713.7652007684519</c:v>
                        </c:pt>
                        <c:pt idx="5507">
                          <c:v>168.68103120829619</c:v>
                        </c:pt>
                        <c:pt idx="5509">
                          <c:v>-385.6929022297445</c:v>
                        </c:pt>
                        <c:pt idx="5512">
                          <c:v>28.940799819680251</c:v>
                        </c:pt>
                        <c:pt idx="5514">
                          <c:v>981.87123950969908</c:v>
                        </c:pt>
                        <c:pt idx="5516">
                          <c:v>-1246.9523243906478</c:v>
                        </c:pt>
                        <c:pt idx="5518">
                          <c:v>-1204.8967557701762</c:v>
                        </c:pt>
                        <c:pt idx="5520">
                          <c:v>-1068.3392683495258</c:v>
                        </c:pt>
                        <c:pt idx="5526">
                          <c:v>729.47213044021919</c:v>
                        </c:pt>
                        <c:pt idx="5528">
                          <c:v>2219.7174491086662</c:v>
                        </c:pt>
                        <c:pt idx="5531">
                          <c:v>-280.50987208585502</c:v>
                        </c:pt>
                        <c:pt idx="5533">
                          <c:v>-788.43425497096177</c:v>
                        </c:pt>
                        <c:pt idx="5536">
                          <c:v>653.82388750842074</c:v>
                        </c:pt>
                        <c:pt idx="5538">
                          <c:v>1640.0760709647802</c:v>
                        </c:pt>
                        <c:pt idx="5540">
                          <c:v>-1661.0200404805655</c:v>
                        </c:pt>
                        <c:pt idx="5542">
                          <c:v>-1619.2656749065209</c:v>
                        </c:pt>
                        <c:pt idx="5544">
                          <c:v>-1005.4619624307306</c:v>
                        </c:pt>
                        <c:pt idx="5550">
                          <c:v>1624.5138652030437</c:v>
                        </c:pt>
                        <c:pt idx="5552">
                          <c:v>583.46787504317035</c:v>
                        </c:pt>
                        <c:pt idx="5555">
                          <c:v>-233.52370019997034</c:v>
                        </c:pt>
                        <c:pt idx="5557">
                          <c:v>-812.33227912579241</c:v>
                        </c:pt>
                        <c:pt idx="5560">
                          <c:v>1484.8510691746524</c:v>
                        </c:pt>
                        <c:pt idx="5562">
                          <c:v>498.854849781128</c:v>
                        </c:pt>
                        <c:pt idx="5564">
                          <c:v>-514.29456375481095</c:v>
                        </c:pt>
                        <c:pt idx="5566">
                          <c:v>-1150.7868922687703</c:v>
                        </c:pt>
                        <c:pt idx="5568">
                          <c:v>-1870.2461924838208</c:v>
                        </c:pt>
                        <c:pt idx="5574">
                          <c:v>429.24054135270126</c:v>
                        </c:pt>
                        <c:pt idx="5576">
                          <c:v>730.65258023202841</c:v>
                        </c:pt>
                        <c:pt idx="5579">
                          <c:v>325.94546074078971</c:v>
                        </c:pt>
                        <c:pt idx="5581">
                          <c:v>-550.69985555481981</c:v>
                        </c:pt>
                        <c:pt idx="5584">
                          <c:v>430.80220921573346</c:v>
                        </c:pt>
                        <c:pt idx="5586">
                          <c:v>1754.4743735304182</c:v>
                        </c:pt>
                        <c:pt idx="5588">
                          <c:v>-1064.3623606938199</c:v>
                        </c:pt>
                        <c:pt idx="5590">
                          <c:v>-1548.9113914240334</c:v>
                        </c:pt>
                        <c:pt idx="5592">
                          <c:v>-575.24587504112969</c:v>
                        </c:pt>
                        <c:pt idx="5598">
                          <c:v>-332.05771376346092</c:v>
                        </c:pt>
                        <c:pt idx="5600">
                          <c:v>1314.1403582011681</c:v>
                        </c:pt>
                        <c:pt idx="5603">
                          <c:v>227.45145077117559</c:v>
                        </c:pt>
                        <c:pt idx="5605">
                          <c:v>-429.153303250725</c:v>
                        </c:pt>
                        <c:pt idx="5608">
                          <c:v>1716.212980182976</c:v>
                        </c:pt>
                        <c:pt idx="5610">
                          <c:v>788.65135743521387</c:v>
                        </c:pt>
                        <c:pt idx="5612">
                          <c:v>-1020.0665701880607</c:v>
                        </c:pt>
                        <c:pt idx="5614">
                          <c:v>-1825.0468726325053</c:v>
                        </c:pt>
                        <c:pt idx="5616">
                          <c:v>-891.47122646734715</c:v>
                        </c:pt>
                        <c:pt idx="5622">
                          <c:v>1377.509100350886</c:v>
                        </c:pt>
                        <c:pt idx="5624">
                          <c:v>2324.0818486588541</c:v>
                        </c:pt>
                        <c:pt idx="5627">
                          <c:v>138.73006890241959</c:v>
                        </c:pt>
                        <c:pt idx="5629">
                          <c:v>-247.59554297812429</c:v>
                        </c:pt>
                        <c:pt idx="5632">
                          <c:v>-643.67713810031273</c:v>
                        </c:pt>
                        <c:pt idx="5634">
                          <c:v>1682.4131914063328</c:v>
                        </c:pt>
                        <c:pt idx="5636">
                          <c:v>-1119.2225173212937</c:v>
                        </c:pt>
                        <c:pt idx="5638">
                          <c:v>-1523.2783898120906</c:v>
                        </c:pt>
                        <c:pt idx="5640">
                          <c:v>-927.70464170848936</c:v>
                        </c:pt>
                        <c:pt idx="5646">
                          <c:v>913.18064525468071</c:v>
                        </c:pt>
                        <c:pt idx="5648">
                          <c:v>1336.684813446871</c:v>
                        </c:pt>
                        <c:pt idx="5651">
                          <c:v>303.99313043704751</c:v>
                        </c:pt>
                        <c:pt idx="5653">
                          <c:v>-270.47693626881664</c:v>
                        </c:pt>
                        <c:pt idx="5656">
                          <c:v>-973.53956956281399</c:v>
                        </c:pt>
                        <c:pt idx="5658">
                          <c:v>2869.7767244222814</c:v>
                        </c:pt>
                        <c:pt idx="5660">
                          <c:v>-1251.5760040176101</c:v>
                        </c:pt>
                        <c:pt idx="5662">
                          <c:v>-1839.6175794646697</c:v>
                        </c:pt>
                        <c:pt idx="5664">
                          <c:v>-1469.5936807114849</c:v>
                        </c:pt>
                        <c:pt idx="5670">
                          <c:v>1241.9394766124242</c:v>
                        </c:pt>
                        <c:pt idx="5672">
                          <c:v>671.45758062601453</c:v>
                        </c:pt>
                        <c:pt idx="5675">
                          <c:v>58.16880159646098</c:v>
                        </c:pt>
                        <c:pt idx="5677">
                          <c:v>-777.38105933689076</c:v>
                        </c:pt>
                        <c:pt idx="5680">
                          <c:v>-72.698156708418537</c:v>
                        </c:pt>
                        <c:pt idx="5682">
                          <c:v>1847.2059383770247</c:v>
                        </c:pt>
                        <c:pt idx="5684">
                          <c:v>-1207.2174999910931</c:v>
                        </c:pt>
                        <c:pt idx="5686">
                          <c:v>-406.5298011498453</c:v>
                        </c:pt>
                        <c:pt idx="5688">
                          <c:v>-1362.8518948354686</c:v>
                        </c:pt>
                        <c:pt idx="5694">
                          <c:v>1353.1537329853818</c:v>
                        </c:pt>
                        <c:pt idx="5696">
                          <c:v>944.25000390537753</c:v>
                        </c:pt>
                        <c:pt idx="5699">
                          <c:v>-600.78170175223931</c:v>
                        </c:pt>
                        <c:pt idx="5701">
                          <c:v>76.543825937398651</c:v>
                        </c:pt>
                        <c:pt idx="5704">
                          <c:v>-458.16319318950991</c:v>
                        </c:pt>
                        <c:pt idx="5706">
                          <c:v>1902.9085972279172</c:v>
                        </c:pt>
                        <c:pt idx="5708">
                          <c:v>-972.84230090717028</c:v>
                        </c:pt>
                        <c:pt idx="5710">
                          <c:v>-1219.5646564005474</c:v>
                        </c:pt>
                        <c:pt idx="5712">
                          <c:v>-1433.5121935377738</c:v>
                        </c:pt>
                        <c:pt idx="5718">
                          <c:v>1050.2099493557162</c:v>
                        </c:pt>
                        <c:pt idx="5720">
                          <c:v>752.17979258367632</c:v>
                        </c:pt>
                        <c:pt idx="5723">
                          <c:v>194.05558781968648</c:v>
                        </c:pt>
                        <c:pt idx="5725">
                          <c:v>-47.570943474132946</c:v>
                        </c:pt>
                        <c:pt idx="5728">
                          <c:v>479.26441270453506</c:v>
                        </c:pt>
                        <c:pt idx="5730">
                          <c:v>1403.7810249618233</c:v>
                        </c:pt>
                        <c:pt idx="5732">
                          <c:v>-743.86738795858764</c:v>
                        </c:pt>
                        <c:pt idx="5734">
                          <c:v>-2166.1660699249151</c:v>
                        </c:pt>
                        <c:pt idx="5736">
                          <c:v>-1202.9071786739369</c:v>
                        </c:pt>
                        <c:pt idx="5742">
                          <c:v>382.222627704974</c:v>
                        </c:pt>
                        <c:pt idx="5744">
                          <c:v>1269.9656815023191</c:v>
                        </c:pt>
                        <c:pt idx="5747">
                          <c:v>-611.95724893802617</c:v>
                        </c:pt>
                        <c:pt idx="5749">
                          <c:v>842.73837981431643</c:v>
                        </c:pt>
                        <c:pt idx="5752">
                          <c:v>109.07502513816507</c:v>
                        </c:pt>
                        <c:pt idx="5754">
                          <c:v>1269.7197888196933</c:v>
                        </c:pt>
                        <c:pt idx="5756">
                          <c:v>-903.19429690383549</c:v>
                        </c:pt>
                        <c:pt idx="5758">
                          <c:v>-1727.5494469739824</c:v>
                        </c:pt>
                        <c:pt idx="5760">
                          <c:v>-1083.7293633251556</c:v>
                        </c:pt>
                        <c:pt idx="5766">
                          <c:v>1083.9171146796652</c:v>
                        </c:pt>
                        <c:pt idx="5768">
                          <c:v>217.84939747033604</c:v>
                        </c:pt>
                        <c:pt idx="5771">
                          <c:v>1694.1675644646748</c:v>
                        </c:pt>
                        <c:pt idx="5773">
                          <c:v>-834.10082469937333</c:v>
                        </c:pt>
                        <c:pt idx="5776">
                          <c:v>-315.14364069652584</c:v>
                        </c:pt>
                        <c:pt idx="5778">
                          <c:v>1259.8469241978964</c:v>
                        </c:pt>
                        <c:pt idx="5780">
                          <c:v>609.88893434730562</c:v>
                        </c:pt>
                        <c:pt idx="5782">
                          <c:v>-2125.3221364461497</c:v>
                        </c:pt>
                        <c:pt idx="5784">
                          <c:v>-817.97390861444183</c:v>
                        </c:pt>
                        <c:pt idx="5790">
                          <c:v>1167.3214238441415</c:v>
                        </c:pt>
                        <c:pt idx="5792">
                          <c:v>1996.3226398340521</c:v>
                        </c:pt>
                        <c:pt idx="5795">
                          <c:v>-436.29720391503724</c:v>
                        </c:pt>
                        <c:pt idx="5797">
                          <c:v>931.8450066068981</c:v>
                        </c:pt>
                        <c:pt idx="5800">
                          <c:v>-1578.2416637812094</c:v>
                        </c:pt>
                        <c:pt idx="5802">
                          <c:v>328.69191227827832</c:v>
                        </c:pt>
                        <c:pt idx="5804">
                          <c:v>910.8845069898307</c:v>
                        </c:pt>
                        <c:pt idx="5806">
                          <c:v>-1336.2225424571661</c:v>
                        </c:pt>
                        <c:pt idx="5808">
                          <c:v>-1504.5581996294241</c:v>
                        </c:pt>
                        <c:pt idx="5814">
                          <c:v>1042.8721999365043</c:v>
                        </c:pt>
                        <c:pt idx="5816">
                          <c:v>1738.7779899980706</c:v>
                        </c:pt>
                        <c:pt idx="5819">
                          <c:v>649.3671769694738</c:v>
                        </c:pt>
                        <c:pt idx="5821">
                          <c:v>-197.71717427804833</c:v>
                        </c:pt>
                        <c:pt idx="5824">
                          <c:v>-1206.15704498376</c:v>
                        </c:pt>
                        <c:pt idx="5826">
                          <c:v>1135.3575341605683</c:v>
                        </c:pt>
                        <c:pt idx="5828">
                          <c:v>-49.794279496432864</c:v>
                        </c:pt>
                        <c:pt idx="5830">
                          <c:v>-1346.0880822088584</c:v>
                        </c:pt>
                        <c:pt idx="5832">
                          <c:v>-2029.6064145630353</c:v>
                        </c:pt>
                        <c:pt idx="5838">
                          <c:v>1631.3955651176129</c:v>
                        </c:pt>
                        <c:pt idx="5840">
                          <c:v>668.01996784488801</c:v>
                        </c:pt>
                        <c:pt idx="5843">
                          <c:v>562.73027286891374</c:v>
                        </c:pt>
                        <c:pt idx="5845">
                          <c:v>175.40215675502623</c:v>
                        </c:pt>
                        <c:pt idx="5848">
                          <c:v>78.97836240349352</c:v>
                        </c:pt>
                        <c:pt idx="5850">
                          <c:v>-149.51892973385839</c:v>
                        </c:pt>
                        <c:pt idx="5852">
                          <c:v>109.69685335856047</c:v>
                        </c:pt>
                        <c:pt idx="5854">
                          <c:v>-907.63209522699617</c:v>
                        </c:pt>
                        <c:pt idx="5856">
                          <c:v>-2153.3255255903914</c:v>
                        </c:pt>
                        <c:pt idx="5862">
                          <c:v>826.78957625818111</c:v>
                        </c:pt>
                        <c:pt idx="5864">
                          <c:v>1825.0116036308791</c:v>
                        </c:pt>
                        <c:pt idx="5867">
                          <c:v>-116.33525347778777</c:v>
                        </c:pt>
                        <c:pt idx="5869">
                          <c:v>6.3188678889564471</c:v>
                        </c:pt>
                        <c:pt idx="5872">
                          <c:v>-1090.3200184766793</c:v>
                        </c:pt>
                        <c:pt idx="5874">
                          <c:v>1930.5092384371128</c:v>
                        </c:pt>
                        <c:pt idx="5876">
                          <c:v>726.86285033848253</c:v>
                        </c:pt>
                        <c:pt idx="5878">
                          <c:v>-2505.6391035704983</c:v>
                        </c:pt>
                        <c:pt idx="5880">
                          <c:v>-1409.4796643141617</c:v>
                        </c:pt>
                        <c:pt idx="5886">
                          <c:v>1351.9749719599586</c:v>
                        </c:pt>
                        <c:pt idx="5888">
                          <c:v>1134.0989493367269</c:v>
                        </c:pt>
                        <c:pt idx="5891">
                          <c:v>-327.52280593335672</c:v>
                        </c:pt>
                        <c:pt idx="5893">
                          <c:v>32.797113722237555</c:v>
                        </c:pt>
                        <c:pt idx="5896">
                          <c:v>183.06629573071041</c:v>
                        </c:pt>
                        <c:pt idx="5898">
                          <c:v>722.15754137373733</c:v>
                        </c:pt>
                        <c:pt idx="5900">
                          <c:v>103.54852393981128</c:v>
                        </c:pt>
                        <c:pt idx="5902">
                          <c:v>-1606.6487938868486</c:v>
                        </c:pt>
                        <c:pt idx="5904">
                          <c:v>-1530.6075843163198</c:v>
                        </c:pt>
                        <c:pt idx="5910">
                          <c:v>-104.18079151530037</c:v>
                        </c:pt>
                        <c:pt idx="5912">
                          <c:v>1862.9242342339385</c:v>
                        </c:pt>
                        <c:pt idx="5915">
                          <c:v>441.1428426356506</c:v>
                        </c:pt>
                        <c:pt idx="5917">
                          <c:v>-332.98824221536051</c:v>
                        </c:pt>
                        <c:pt idx="5920">
                          <c:v>-333.97158262123048</c:v>
                        </c:pt>
                        <c:pt idx="5922">
                          <c:v>159.14588685991112</c:v>
                        </c:pt>
                        <c:pt idx="5924">
                          <c:v>1359.1967218410573</c:v>
                        </c:pt>
                        <c:pt idx="5926">
                          <c:v>-1764.3534525590476</c:v>
                        </c:pt>
                        <c:pt idx="5928">
                          <c:v>-1453.4286133100377</c:v>
                        </c:pt>
                        <c:pt idx="5934">
                          <c:v>-678.91475893740608</c:v>
                        </c:pt>
                        <c:pt idx="5936">
                          <c:v>1554.2652430473463</c:v>
                        </c:pt>
                        <c:pt idx="5939">
                          <c:v>116.88630126280623</c:v>
                        </c:pt>
                        <c:pt idx="5941">
                          <c:v>-412.4357076712804</c:v>
                        </c:pt>
                        <c:pt idx="5944">
                          <c:v>404.05566763830939</c:v>
                        </c:pt>
                        <c:pt idx="5946">
                          <c:v>1134.5920872352144</c:v>
                        </c:pt>
                        <c:pt idx="5948">
                          <c:v>22.501991230328713</c:v>
                        </c:pt>
                        <c:pt idx="5950">
                          <c:v>-1910.1899161241454</c:v>
                        </c:pt>
                        <c:pt idx="5952">
                          <c:v>-537.7935025416391</c:v>
                        </c:pt>
                        <c:pt idx="5958">
                          <c:v>1942.7384112759082</c:v>
                        </c:pt>
                        <c:pt idx="5960">
                          <c:v>778.59715950453756</c:v>
                        </c:pt>
                        <c:pt idx="5963">
                          <c:v>371.01461945531264</c:v>
                        </c:pt>
                        <c:pt idx="5965">
                          <c:v>-375.11656379518536</c:v>
                        </c:pt>
                        <c:pt idx="5968">
                          <c:v>182.76519396141521</c:v>
                        </c:pt>
                        <c:pt idx="5970">
                          <c:v>467.52284976930241</c:v>
                        </c:pt>
                        <c:pt idx="5972">
                          <c:v>570.76815979656385</c:v>
                        </c:pt>
                        <c:pt idx="5974">
                          <c:v>-2248.2309476642222</c:v>
                        </c:pt>
                        <c:pt idx="5976">
                          <c:v>-1450.7119434384913</c:v>
                        </c:pt>
                        <c:pt idx="5982">
                          <c:v>793.61914951134531</c:v>
                        </c:pt>
                        <c:pt idx="5984">
                          <c:v>1663.6726138523809</c:v>
                        </c:pt>
                        <c:pt idx="5987">
                          <c:v>776.36769049915165</c:v>
                        </c:pt>
                        <c:pt idx="5989">
                          <c:v>85.426475482807291</c:v>
                        </c:pt>
                        <c:pt idx="5992">
                          <c:v>-257.36288071676609</c:v>
                        </c:pt>
                        <c:pt idx="5994">
                          <c:v>-80.133120518104988</c:v>
                        </c:pt>
                        <c:pt idx="5996">
                          <c:v>-445.00230795878088</c:v>
                        </c:pt>
                        <c:pt idx="5998">
                          <c:v>-1629.2505514513214</c:v>
                        </c:pt>
                        <c:pt idx="6000">
                          <c:v>-552.75328517331582</c:v>
                        </c:pt>
                        <c:pt idx="6006">
                          <c:v>1338.9914051692722</c:v>
                        </c:pt>
                        <c:pt idx="6008">
                          <c:v>1639.4027894562132</c:v>
                        </c:pt>
                        <c:pt idx="6011">
                          <c:v>-94.029587358571007</c:v>
                        </c:pt>
                        <c:pt idx="6013">
                          <c:v>-243.91545845628571</c:v>
                        </c:pt>
                        <c:pt idx="6016">
                          <c:v>-480.61022564976884</c:v>
                        </c:pt>
                        <c:pt idx="6018">
                          <c:v>735.37484674450025</c:v>
                        </c:pt>
                        <c:pt idx="6020">
                          <c:v>832.89853952530757</c:v>
                        </c:pt>
                        <c:pt idx="6022">
                          <c:v>-2766.8633961106498</c:v>
                        </c:pt>
                        <c:pt idx="6024">
                          <c:v>-791.16341329833813</c:v>
                        </c:pt>
                        <c:pt idx="6030">
                          <c:v>1809.4837767342251</c:v>
                        </c:pt>
                        <c:pt idx="6032">
                          <c:v>1395.4752883417059</c:v>
                        </c:pt>
                        <c:pt idx="6035">
                          <c:v>-975.8602712361062</c:v>
                        </c:pt>
                        <c:pt idx="6037">
                          <c:v>-197.22072556082639</c:v>
                        </c:pt>
                        <c:pt idx="6040">
                          <c:v>-275.29216615439509</c:v>
                        </c:pt>
                        <c:pt idx="6042">
                          <c:v>98.543170335997274</c:v>
                        </c:pt>
                        <c:pt idx="6044">
                          <c:v>1451.7667065131027</c:v>
                        </c:pt>
                        <c:pt idx="6046">
                          <c:v>-1131.3239050902994</c:v>
                        </c:pt>
                        <c:pt idx="6048">
                          <c:v>-2415.8346284072868</c:v>
                        </c:pt>
                        <c:pt idx="6054">
                          <c:v>853.07284014432662</c:v>
                        </c:pt>
                        <c:pt idx="6056">
                          <c:v>1210.6020271920897</c:v>
                        </c:pt>
                        <c:pt idx="6059">
                          <c:v>-117.26096957789559</c:v>
                        </c:pt>
                        <c:pt idx="6061">
                          <c:v>-39.391515615225217</c:v>
                        </c:pt>
                        <c:pt idx="6064">
                          <c:v>-1273.3189808385105</c:v>
                        </c:pt>
                        <c:pt idx="6066">
                          <c:v>1001.7155696615955</c:v>
                        </c:pt>
                        <c:pt idx="6068">
                          <c:v>1174.3298981647386</c:v>
                        </c:pt>
                        <c:pt idx="6070">
                          <c:v>-2113.3011676499082</c:v>
                        </c:pt>
                        <c:pt idx="6072">
                          <c:v>-1175.6096515780318</c:v>
                        </c:pt>
                        <c:pt idx="6078">
                          <c:v>-118.19985796390938</c:v>
                        </c:pt>
                        <c:pt idx="6080">
                          <c:v>1422.9739127982721</c:v>
                        </c:pt>
                        <c:pt idx="6083">
                          <c:v>403.68857641410796</c:v>
                        </c:pt>
                        <c:pt idx="6085">
                          <c:v>-530.78123339319791</c:v>
                        </c:pt>
                        <c:pt idx="6088">
                          <c:v>-220.55492814541503</c:v>
                        </c:pt>
                        <c:pt idx="6090">
                          <c:v>-214.44912616756483</c:v>
                        </c:pt>
                        <c:pt idx="6092">
                          <c:v>2598.6805233156156</c:v>
                        </c:pt>
                        <c:pt idx="6094">
                          <c:v>-2540.0868719704267</c:v>
                        </c:pt>
                        <c:pt idx="6096">
                          <c:v>-2494.113952106416</c:v>
                        </c:pt>
                        <c:pt idx="6102">
                          <c:v>30.220244627873399</c:v>
                        </c:pt>
                        <c:pt idx="6104">
                          <c:v>-435.64273079818486</c:v>
                        </c:pt>
                        <c:pt idx="6107">
                          <c:v>-459.51268648214682</c:v>
                        </c:pt>
                        <c:pt idx="6109">
                          <c:v>783.55008583342351</c:v>
                        </c:pt>
                        <c:pt idx="6112">
                          <c:v>-360.28163557236439</c:v>
                        </c:pt>
                        <c:pt idx="6114">
                          <c:v>915.17276139078604</c:v>
                        </c:pt>
                        <c:pt idx="6116">
                          <c:v>826.70404059820612</c:v>
                        </c:pt>
                        <c:pt idx="6118">
                          <c:v>-918.93237594008679</c:v>
                        </c:pt>
                        <c:pt idx="6120">
                          <c:v>-709.75783202521234</c:v>
                        </c:pt>
                        <c:pt idx="6126">
                          <c:v>-81.377962712576846</c:v>
                        </c:pt>
                        <c:pt idx="6128">
                          <c:v>1082.9476501689878</c:v>
                        </c:pt>
                        <c:pt idx="6131">
                          <c:v>-283.23464658066041</c:v>
                        </c:pt>
                        <c:pt idx="6133">
                          <c:v>214.55979976196068</c:v>
                        </c:pt>
                        <c:pt idx="6136">
                          <c:v>-479.95201057903796</c:v>
                        </c:pt>
                        <c:pt idx="6138">
                          <c:v>1379.4059908997915</c:v>
                        </c:pt>
                        <c:pt idx="6140">
                          <c:v>1043.3143663257979</c:v>
                        </c:pt>
                        <c:pt idx="6142">
                          <c:v>-2228.3865227962015</c:v>
                        </c:pt>
                        <c:pt idx="6144">
                          <c:v>-503.31155294756172</c:v>
                        </c:pt>
                        <c:pt idx="6150">
                          <c:v>1781.6280910522109</c:v>
                        </c:pt>
                        <c:pt idx="6152">
                          <c:v>947.95473151161787</c:v>
                        </c:pt>
                        <c:pt idx="6155">
                          <c:v>693.34232577978764</c:v>
                        </c:pt>
                        <c:pt idx="6157">
                          <c:v>-200.2209186449254</c:v>
                        </c:pt>
                        <c:pt idx="6160">
                          <c:v>-807.75755181470231</c:v>
                        </c:pt>
                        <c:pt idx="6162">
                          <c:v>556.68179487214729</c:v>
                        </c:pt>
                        <c:pt idx="6164">
                          <c:v>1071.140176869616</c:v>
                        </c:pt>
                        <c:pt idx="6166">
                          <c:v>-1629.9125198435213</c:v>
                        </c:pt>
                        <c:pt idx="6168">
                          <c:v>-1388.0141779840469</c:v>
                        </c:pt>
                        <c:pt idx="6174">
                          <c:v>1165.8915313225098</c:v>
                        </c:pt>
                        <c:pt idx="6176">
                          <c:v>1206.6361815388882</c:v>
                        </c:pt>
                        <c:pt idx="6179">
                          <c:v>413.6087989647167</c:v>
                        </c:pt>
                        <c:pt idx="6181">
                          <c:v>-368.23334058980618</c:v>
                        </c:pt>
                        <c:pt idx="6184">
                          <c:v>278.63083662477948</c:v>
                        </c:pt>
                        <c:pt idx="6186">
                          <c:v>81.580191187098535</c:v>
                        </c:pt>
                        <c:pt idx="6188">
                          <c:v>448.75681101965529</c:v>
                        </c:pt>
                        <c:pt idx="6190">
                          <c:v>-2678.4712179187991</c:v>
                        </c:pt>
                        <c:pt idx="6192">
                          <c:v>-666.62131853809842</c:v>
                        </c:pt>
                        <c:pt idx="6198">
                          <c:v>1000.0889130905634</c:v>
                        </c:pt>
                        <c:pt idx="6200">
                          <c:v>499.83875211097256</c:v>
                        </c:pt>
                        <c:pt idx="6203">
                          <c:v>-156.72880921911201</c:v>
                        </c:pt>
                        <c:pt idx="6205">
                          <c:v>-81.971463455052799</c:v>
                        </c:pt>
                        <c:pt idx="6208">
                          <c:v>-859.6153313529212</c:v>
                        </c:pt>
                        <c:pt idx="6210">
                          <c:v>1849.1212436728947</c:v>
                        </c:pt>
                        <c:pt idx="6212">
                          <c:v>196.09399372155895</c:v>
                        </c:pt>
                        <c:pt idx="6214">
                          <c:v>-1899.4103164605331</c:v>
                        </c:pt>
                        <c:pt idx="6216">
                          <c:v>-1038.9664490260275</c:v>
                        </c:pt>
                        <c:pt idx="6222">
                          <c:v>1213.4154734854692</c:v>
                        </c:pt>
                        <c:pt idx="6224">
                          <c:v>1055.1457092430501</c:v>
                        </c:pt>
                        <c:pt idx="6227">
                          <c:v>-563.34756332749748</c:v>
                        </c:pt>
                        <c:pt idx="6229">
                          <c:v>-144.25034048772432</c:v>
                        </c:pt>
                        <c:pt idx="6232">
                          <c:v>-559.25406273043336</c:v>
                        </c:pt>
                        <c:pt idx="6234">
                          <c:v>1454.7010659493899</c:v>
                        </c:pt>
                        <c:pt idx="6236">
                          <c:v>921.42603975884413</c:v>
                        </c:pt>
                        <c:pt idx="6238">
                          <c:v>-1868.1354770598264</c:v>
                        </c:pt>
                        <c:pt idx="6240">
                          <c:v>-1424.2372742044317</c:v>
                        </c:pt>
                        <c:pt idx="6246">
                          <c:v>-154.82591073199001</c:v>
                        </c:pt>
                        <c:pt idx="6248">
                          <c:v>1069.3936636201743</c:v>
                        </c:pt>
                        <c:pt idx="6251">
                          <c:v>242.00703130295915</c:v>
                        </c:pt>
                        <c:pt idx="6253">
                          <c:v>-200.76549331348906</c:v>
                        </c:pt>
                        <c:pt idx="6256">
                          <c:v>958.69991968074646</c:v>
                        </c:pt>
                        <c:pt idx="6258">
                          <c:v>498.81514998794228</c:v>
                        </c:pt>
                        <c:pt idx="6260">
                          <c:v>889.35609758546343</c:v>
                        </c:pt>
                        <c:pt idx="6262">
                          <c:v>-1902.9434626066541</c:v>
                        </c:pt>
                        <c:pt idx="6264">
                          <c:v>-1590.9661403477821</c:v>
                        </c:pt>
                        <c:pt idx="6270">
                          <c:v>416.8000441582135</c:v>
                        </c:pt>
                        <c:pt idx="6272">
                          <c:v>737.58603491149006</c:v>
                        </c:pt>
                        <c:pt idx="6275">
                          <c:v>-321.78672873471987</c:v>
                        </c:pt>
                        <c:pt idx="6277">
                          <c:v>51.036007361912198</c:v>
                        </c:pt>
                        <c:pt idx="6280">
                          <c:v>773.63665213540298</c:v>
                        </c:pt>
                        <c:pt idx="6282">
                          <c:v>10.012707098572719</c:v>
                        </c:pt>
                        <c:pt idx="6284">
                          <c:v>1257.1514296522946</c:v>
                        </c:pt>
                        <c:pt idx="6286">
                          <c:v>-1975.5889086277784</c:v>
                        </c:pt>
                        <c:pt idx="6288">
                          <c:v>-1055.1782928704833</c:v>
                        </c:pt>
                        <c:pt idx="6294">
                          <c:v>1629.3826096837711</c:v>
                        </c:pt>
                        <c:pt idx="6296">
                          <c:v>2092.0150862706287</c:v>
                        </c:pt>
                        <c:pt idx="6299">
                          <c:v>-249.06094584809762</c:v>
                        </c:pt>
                        <c:pt idx="6301">
                          <c:v>-241.12392710482527</c:v>
                        </c:pt>
                        <c:pt idx="6304">
                          <c:v>-631.44572053905358</c:v>
                        </c:pt>
                        <c:pt idx="6306">
                          <c:v>885.93261812043784</c:v>
                        </c:pt>
                        <c:pt idx="6308">
                          <c:v>545.9797251153941</c:v>
                        </c:pt>
                        <c:pt idx="6310">
                          <c:v>-1437.8791048082494</c:v>
                        </c:pt>
                        <c:pt idx="6312">
                          <c:v>-2319.6133737330165</c:v>
                        </c:pt>
                        <c:pt idx="6318">
                          <c:v>2598.682614079702</c:v>
                        </c:pt>
                        <c:pt idx="6320">
                          <c:v>1329.1355557788338</c:v>
                        </c:pt>
                        <c:pt idx="6323">
                          <c:v>-1034.2229166450306</c:v>
                        </c:pt>
                        <c:pt idx="6325">
                          <c:v>-319.14575197637532</c:v>
                        </c:pt>
                        <c:pt idx="6328">
                          <c:v>18.468359972790495</c:v>
                        </c:pt>
                        <c:pt idx="6330">
                          <c:v>705.32036308299575</c:v>
                        </c:pt>
                        <c:pt idx="6332">
                          <c:v>1442.4185501494248</c:v>
                        </c:pt>
                        <c:pt idx="6334">
                          <c:v>-2541.7633179006189</c:v>
                        </c:pt>
                        <c:pt idx="6336">
                          <c:v>-1593.4888077644046</c:v>
                        </c:pt>
                        <c:pt idx="6342">
                          <c:v>1764.5180924126234</c:v>
                        </c:pt>
                        <c:pt idx="6344">
                          <c:v>764.14622933882129</c:v>
                        </c:pt>
                        <c:pt idx="6347">
                          <c:v>522.84373201744165</c:v>
                        </c:pt>
                        <c:pt idx="6349">
                          <c:v>-337.48265837513827</c:v>
                        </c:pt>
                        <c:pt idx="6352">
                          <c:v>-158.25197227514582</c:v>
                        </c:pt>
                        <c:pt idx="6354">
                          <c:v>-195.22970187698957</c:v>
                        </c:pt>
                        <c:pt idx="6356">
                          <c:v>2168.1355498044977</c:v>
                        </c:pt>
                        <c:pt idx="6358">
                          <c:v>-3121.924046441949</c:v>
                        </c:pt>
                        <c:pt idx="6360">
                          <c:v>-1595.547179578245</c:v>
                        </c:pt>
                        <c:pt idx="6366">
                          <c:v>1428.327490204023</c:v>
                        </c:pt>
                        <c:pt idx="6368">
                          <c:v>1140.5751985017414</c:v>
                        </c:pt>
                        <c:pt idx="6371">
                          <c:v>-260.79835709542749</c:v>
                        </c:pt>
                        <c:pt idx="6373">
                          <c:v>-362.42880759297987</c:v>
                        </c:pt>
                        <c:pt idx="6376">
                          <c:v>-422.79205472559261</c:v>
                        </c:pt>
                        <c:pt idx="6378">
                          <c:v>901.61354178976035</c:v>
                        </c:pt>
                        <c:pt idx="6380">
                          <c:v>1427.4731360022124</c:v>
                        </c:pt>
                        <c:pt idx="6382">
                          <c:v>-1979.0451433319577</c:v>
                        </c:pt>
                        <c:pt idx="6384">
                          <c:v>-1724.609620840949</c:v>
                        </c:pt>
                        <c:pt idx="6390">
                          <c:v>267.8334660003693</c:v>
                        </c:pt>
                        <c:pt idx="6392">
                          <c:v>1684.4355039139809</c:v>
                        </c:pt>
                        <c:pt idx="6395">
                          <c:v>-342.29111684285817</c:v>
                        </c:pt>
                        <c:pt idx="6397">
                          <c:v>-377.96726084733382</c:v>
                        </c:pt>
                        <c:pt idx="6400">
                          <c:v>-83.410962844543974</c:v>
                        </c:pt>
                        <c:pt idx="6402">
                          <c:v>-302.68214716065631</c:v>
                        </c:pt>
                        <c:pt idx="6404">
                          <c:v>1190.3632505526948</c:v>
                        </c:pt>
                        <c:pt idx="6406">
                          <c:v>-1780.5005334187608</c:v>
                        </c:pt>
                        <c:pt idx="6408">
                          <c:v>-493.19838860012169</c:v>
                        </c:pt>
                        <c:pt idx="6414">
                          <c:v>-599.27396579189553</c:v>
                        </c:pt>
                        <c:pt idx="6416">
                          <c:v>961.05270692759404</c:v>
                        </c:pt>
                        <c:pt idx="6419">
                          <c:v>461.53342455505299</c:v>
                        </c:pt>
                        <c:pt idx="6421">
                          <c:v>-699.207121976091</c:v>
                        </c:pt>
                        <c:pt idx="6424">
                          <c:v>-122.49156812438014</c:v>
                        </c:pt>
                        <c:pt idx="6426">
                          <c:v>747.71077243905893</c:v>
                        </c:pt>
                        <c:pt idx="6428">
                          <c:v>1685.2205930327</c:v>
                        </c:pt>
                        <c:pt idx="6430">
                          <c:v>-2016.480077494527</c:v>
                        </c:pt>
                        <c:pt idx="6432">
                          <c:v>-1294.9761890783921</c:v>
                        </c:pt>
                        <c:pt idx="6438">
                          <c:v>-128.05628593263282</c:v>
                        </c:pt>
                        <c:pt idx="6440">
                          <c:v>785.41611763182482</c:v>
                        </c:pt>
                        <c:pt idx="6443">
                          <c:v>266.26761928462474</c:v>
                        </c:pt>
                        <c:pt idx="6445">
                          <c:v>-569.84815218929725</c:v>
                        </c:pt>
                        <c:pt idx="6448">
                          <c:v>338.51636377988507</c:v>
                        </c:pt>
                        <c:pt idx="6450">
                          <c:v>267.61917928450021</c:v>
                        </c:pt>
                        <c:pt idx="6452">
                          <c:v>1502.0983109144472</c:v>
                        </c:pt>
                        <c:pt idx="6454">
                          <c:v>-1802.047885101847</c:v>
                        </c:pt>
                        <c:pt idx="6456">
                          <c:v>-1218.9325203807912</c:v>
                        </c:pt>
                        <c:pt idx="6462">
                          <c:v>1960.8946087619115</c:v>
                        </c:pt>
                        <c:pt idx="6464">
                          <c:v>981.99006720935358</c:v>
                        </c:pt>
                        <c:pt idx="6467">
                          <c:v>-316.44783555740651</c:v>
                        </c:pt>
                        <c:pt idx="6469">
                          <c:v>-204.0681836931235</c:v>
                        </c:pt>
                        <c:pt idx="6472">
                          <c:v>-650.82895977943554</c:v>
                        </c:pt>
                        <c:pt idx="6474">
                          <c:v>-141.80635415339202</c:v>
                        </c:pt>
                        <c:pt idx="6476">
                          <c:v>1594.0902854592841</c:v>
                        </c:pt>
                        <c:pt idx="6478">
                          <c:v>-2075.4694724206129</c:v>
                        </c:pt>
                        <c:pt idx="6480">
                          <c:v>-719.74159964949831</c:v>
                        </c:pt>
                        <c:pt idx="6486">
                          <c:v>1369.1502109564299</c:v>
                        </c:pt>
                        <c:pt idx="6488">
                          <c:v>634.36107280011674</c:v>
                        </c:pt>
                        <c:pt idx="6491">
                          <c:v>-94.576683527089699</c:v>
                        </c:pt>
                        <c:pt idx="6493">
                          <c:v>-34.440310285048326</c:v>
                        </c:pt>
                        <c:pt idx="6496">
                          <c:v>-754.96889674361591</c:v>
                        </c:pt>
                        <c:pt idx="6498">
                          <c:v>889.85216628247144</c:v>
                        </c:pt>
                        <c:pt idx="6500">
                          <c:v>1234.9224121821026</c:v>
                        </c:pt>
                        <c:pt idx="6502">
                          <c:v>-2201.297376590428</c:v>
                        </c:pt>
                        <c:pt idx="6504">
                          <c:v>-1215.0577748894702</c:v>
                        </c:pt>
                        <c:pt idx="6510">
                          <c:v>1167.9530447034886</c:v>
                        </c:pt>
                        <c:pt idx="6512">
                          <c:v>1209.0963624665383</c:v>
                        </c:pt>
                        <c:pt idx="6515">
                          <c:v>424.11268542685684</c:v>
                        </c:pt>
                        <c:pt idx="6517">
                          <c:v>-25.912427089420817</c:v>
                        </c:pt>
                        <c:pt idx="6520">
                          <c:v>-1230.3079702666655</c:v>
                        </c:pt>
                        <c:pt idx="6522">
                          <c:v>407.65439589083326</c:v>
                        </c:pt>
                        <c:pt idx="6524">
                          <c:v>1267.2415571258534</c:v>
                        </c:pt>
                        <c:pt idx="6526">
                          <c:v>-2215.1348646259703</c:v>
                        </c:pt>
                        <c:pt idx="6528">
                          <c:v>-776.66580232144042</c:v>
                        </c:pt>
                        <c:pt idx="6534">
                          <c:v>874.49130785861053</c:v>
                        </c:pt>
                        <c:pt idx="6536">
                          <c:v>1730.7571127617794</c:v>
                        </c:pt>
                        <c:pt idx="6539">
                          <c:v>-827.12860178485425</c:v>
                        </c:pt>
                        <c:pt idx="6541">
                          <c:v>-568.30993778497032</c:v>
                        </c:pt>
                        <c:pt idx="6544">
                          <c:v>-503.00133931055279</c:v>
                        </c:pt>
                        <c:pt idx="6546">
                          <c:v>767.5685217224127</c:v>
                        </c:pt>
                        <c:pt idx="6548">
                          <c:v>1200.7646581726549</c:v>
                        </c:pt>
                        <c:pt idx="6550">
                          <c:v>-2075.1830045828756</c:v>
                        </c:pt>
                        <c:pt idx="6552">
                          <c:v>-1232.4323188930939</c:v>
                        </c:pt>
                        <c:pt idx="6558">
                          <c:v>-416.41038562614267</c:v>
                        </c:pt>
                        <c:pt idx="6560">
                          <c:v>1869.7105727149465</c:v>
                        </c:pt>
                        <c:pt idx="6563">
                          <c:v>219.68125916966528</c:v>
                        </c:pt>
                        <c:pt idx="6565">
                          <c:v>-768.00934663230328</c:v>
                        </c:pt>
                        <c:pt idx="6568">
                          <c:v>-561.59808652799074</c:v>
                        </c:pt>
                        <c:pt idx="6570">
                          <c:v>811.23633424452419</c:v>
                        </c:pt>
                        <c:pt idx="6572">
                          <c:v>937.28331707260804</c:v>
                        </c:pt>
                        <c:pt idx="6574">
                          <c:v>-2294.8247669553093</c:v>
                        </c:pt>
                        <c:pt idx="6576">
                          <c:v>41.929304933151798</c:v>
                        </c:pt>
                        <c:pt idx="6582">
                          <c:v>514.36646607743205</c:v>
                        </c:pt>
                        <c:pt idx="6584">
                          <c:v>454.59773750527711</c:v>
                        </c:pt>
                        <c:pt idx="6587">
                          <c:v>532.55277347192714</c:v>
                        </c:pt>
                        <c:pt idx="6589">
                          <c:v>-406.23698372824583</c:v>
                        </c:pt>
                        <c:pt idx="6592">
                          <c:v>-197.48634342359219</c:v>
                        </c:pt>
                        <c:pt idx="6594">
                          <c:v>1107.3413474749177</c:v>
                        </c:pt>
                        <c:pt idx="6596">
                          <c:v>525.29595090510884</c:v>
                        </c:pt>
                        <c:pt idx="6598">
                          <c:v>-1656.8353765322845</c:v>
                        </c:pt>
                        <c:pt idx="6600">
                          <c:v>-945.37162093710322</c:v>
                        </c:pt>
                        <c:pt idx="6606">
                          <c:v>-31.730504154636947</c:v>
                        </c:pt>
                        <c:pt idx="6608">
                          <c:v>1039.9025007581931</c:v>
                        </c:pt>
                        <c:pt idx="6611">
                          <c:v>628.52378074520857</c:v>
                        </c:pt>
                        <c:pt idx="6613">
                          <c:v>-5.6168324172413122</c:v>
                        </c:pt>
                        <c:pt idx="6616">
                          <c:v>-401.77657816603642</c:v>
                        </c:pt>
                        <c:pt idx="6618">
                          <c:v>187.77165728792534</c:v>
                        </c:pt>
                        <c:pt idx="6620">
                          <c:v>1322.7518395376937</c:v>
                        </c:pt>
                        <c:pt idx="6622">
                          <c:v>-1542.649699222422</c:v>
                        </c:pt>
                        <c:pt idx="6624">
                          <c:v>-1279.7392006987684</c:v>
                        </c:pt>
                        <c:pt idx="6630">
                          <c:v>609.51004338200437</c:v>
                        </c:pt>
                        <c:pt idx="6632">
                          <c:v>2014.3435698538051</c:v>
                        </c:pt>
                        <c:pt idx="6635">
                          <c:v>-11.330217575461575</c:v>
                        </c:pt>
                        <c:pt idx="6637">
                          <c:v>-247.02559583675975</c:v>
                        </c:pt>
                        <c:pt idx="6640">
                          <c:v>53.611986213598357</c:v>
                        </c:pt>
                        <c:pt idx="6642">
                          <c:v>-52.785306988003867</c:v>
                        </c:pt>
                        <c:pt idx="6644">
                          <c:v>1346.0117068479085</c:v>
                        </c:pt>
                        <c:pt idx="6646">
                          <c:v>-2268.9923198479955</c:v>
                        </c:pt>
                        <c:pt idx="6648">
                          <c:v>-1166.2919038327291</c:v>
                        </c:pt>
                        <c:pt idx="6654">
                          <c:v>1252.6670193362315</c:v>
                        </c:pt>
                        <c:pt idx="6656">
                          <c:v>868.0111928505994</c:v>
                        </c:pt>
                        <c:pt idx="6659">
                          <c:v>332.68199527380239</c:v>
                        </c:pt>
                        <c:pt idx="6661">
                          <c:v>-306.08290734443835</c:v>
                        </c:pt>
                        <c:pt idx="6664">
                          <c:v>-0.81317387597482593</c:v>
                        </c:pt>
                        <c:pt idx="6666">
                          <c:v>-1.7751297402319324</c:v>
                        </c:pt>
                        <c:pt idx="6668">
                          <c:v>1412.029480643705</c:v>
                        </c:pt>
                        <c:pt idx="6670">
                          <c:v>-2355.7884540378891</c:v>
                        </c:pt>
                        <c:pt idx="6672">
                          <c:v>-1106.0501463595228</c:v>
                        </c:pt>
                        <c:pt idx="6678">
                          <c:v>1568.2299785515497</c:v>
                        </c:pt>
                        <c:pt idx="6680">
                          <c:v>191.2589427152725</c:v>
                        </c:pt>
                        <c:pt idx="6683">
                          <c:v>-148.97528048459935</c:v>
                        </c:pt>
                        <c:pt idx="6685">
                          <c:v>753.99115870218884</c:v>
                        </c:pt>
                        <c:pt idx="6688">
                          <c:v>-278.77196666279815</c:v>
                        </c:pt>
                        <c:pt idx="6690">
                          <c:v>-150.14167290602927</c:v>
                        </c:pt>
                        <c:pt idx="6692">
                          <c:v>932.11914721074572</c:v>
                        </c:pt>
                        <c:pt idx="6694">
                          <c:v>-1702.3586168609254</c:v>
                        </c:pt>
                        <c:pt idx="6696">
                          <c:v>-828.61397164892878</c:v>
                        </c:pt>
                        <c:pt idx="6702">
                          <c:v>1224.1151037320469</c:v>
                        </c:pt>
                        <c:pt idx="6704">
                          <c:v>814.89434228603568</c:v>
                        </c:pt>
                        <c:pt idx="6707">
                          <c:v>185.89166489068884</c:v>
                        </c:pt>
                        <c:pt idx="6709">
                          <c:v>-304.29661217296234</c:v>
                        </c:pt>
                        <c:pt idx="6712">
                          <c:v>-407.06604020553277</c:v>
                        </c:pt>
                        <c:pt idx="6714">
                          <c:v>764.33201887483483</c:v>
                        </c:pt>
                        <c:pt idx="6716">
                          <c:v>788.19787570369772</c:v>
                        </c:pt>
                        <c:pt idx="6718">
                          <c:v>-1324.5017058644098</c:v>
                        </c:pt>
                        <c:pt idx="6720">
                          <c:v>-1653.9531288604794</c:v>
                        </c:pt>
                        <c:pt idx="6726">
                          <c:v>928.82815666661918</c:v>
                        </c:pt>
                        <c:pt idx="6728">
                          <c:v>1436.3677373515766</c:v>
                        </c:pt>
                        <c:pt idx="6731">
                          <c:v>-335.54460778051543</c:v>
                        </c:pt>
                        <c:pt idx="6733">
                          <c:v>136.75953457238757</c:v>
                        </c:pt>
                        <c:pt idx="6736">
                          <c:v>-371.31138143938369</c:v>
                        </c:pt>
                        <c:pt idx="6738">
                          <c:v>-39.027455906283649</c:v>
                        </c:pt>
                        <c:pt idx="6740">
                          <c:v>868.96545824921122</c:v>
                        </c:pt>
                        <c:pt idx="6742">
                          <c:v>-2033.1778385896687</c:v>
                        </c:pt>
                        <c:pt idx="6744">
                          <c:v>-901.16330807428858</c:v>
                        </c:pt>
                        <c:pt idx="6750">
                          <c:v>5.7854175040756672</c:v>
                        </c:pt>
                        <c:pt idx="6752">
                          <c:v>970.95096661133721</c:v>
                        </c:pt>
                        <c:pt idx="6755">
                          <c:v>724.6474518465111</c:v>
                        </c:pt>
                        <c:pt idx="6757">
                          <c:v>-666.8411303934281</c:v>
                        </c:pt>
                        <c:pt idx="6760">
                          <c:v>200.79476723978769</c:v>
                        </c:pt>
                        <c:pt idx="6762">
                          <c:v>99.875555990418434</c:v>
                        </c:pt>
                        <c:pt idx="6764">
                          <c:v>636.57048573647262</c:v>
                        </c:pt>
                        <c:pt idx="6766">
                          <c:v>-1132.2903399006518</c:v>
                        </c:pt>
                        <c:pt idx="6768">
                          <c:v>-1338.7674191412734</c:v>
                        </c:pt>
                        <c:pt idx="6774">
                          <c:v>288.52815662898865</c:v>
                        </c:pt>
                        <c:pt idx="6776">
                          <c:v>689.26608792970546</c:v>
                        </c:pt>
                        <c:pt idx="6779">
                          <c:v>518.42950064352226</c:v>
                        </c:pt>
                        <c:pt idx="6781">
                          <c:v>-664.39757679102877</c:v>
                        </c:pt>
                        <c:pt idx="6784">
                          <c:v>231.6278835273788</c:v>
                        </c:pt>
                        <c:pt idx="6786">
                          <c:v>547.82190896704196</c:v>
                        </c:pt>
                        <c:pt idx="6788">
                          <c:v>826.434673717431</c:v>
                        </c:pt>
                        <c:pt idx="6790">
                          <c:v>-1459.2872019191764</c:v>
                        </c:pt>
                        <c:pt idx="6792">
                          <c:v>-1233.2296198038275</c:v>
                        </c:pt>
                        <c:pt idx="6798">
                          <c:v>1176.6804057806039</c:v>
                        </c:pt>
                        <c:pt idx="6800">
                          <c:v>503.96850914012066</c:v>
                        </c:pt>
                        <c:pt idx="6803">
                          <c:v>956.46354071038513</c:v>
                        </c:pt>
                        <c:pt idx="6805">
                          <c:v>-157.28613507942646</c:v>
                        </c:pt>
                        <c:pt idx="6808">
                          <c:v>32.660101399034829</c:v>
                        </c:pt>
                        <c:pt idx="6810">
                          <c:v>-159.44240328049636</c:v>
                        </c:pt>
                        <c:pt idx="6812">
                          <c:v>1892.5637979767143</c:v>
                        </c:pt>
                        <c:pt idx="6814">
                          <c:v>-2943.5040280547219</c:v>
                        </c:pt>
                        <c:pt idx="6816">
                          <c:v>-362.91051971064917</c:v>
                        </c:pt>
                        <c:pt idx="6822">
                          <c:v>1014.713616751671</c:v>
                        </c:pt>
                        <c:pt idx="6824">
                          <c:v>718.98214532429301</c:v>
                        </c:pt>
                        <c:pt idx="6827">
                          <c:v>68.391086299878225</c:v>
                        </c:pt>
                        <c:pt idx="6829">
                          <c:v>-4.4113926084082777</c:v>
                        </c:pt>
                        <c:pt idx="6832">
                          <c:v>-571.64256141178703</c:v>
                        </c:pt>
                        <c:pt idx="6834">
                          <c:v>531.65434307752548</c:v>
                        </c:pt>
                        <c:pt idx="6836">
                          <c:v>665.69499124592403</c:v>
                        </c:pt>
                        <c:pt idx="6838">
                          <c:v>-1678.2876584040059</c:v>
                        </c:pt>
                        <c:pt idx="6840">
                          <c:v>-1329.1983902266766</c:v>
                        </c:pt>
                        <c:pt idx="6846">
                          <c:v>1434.9244038006418</c:v>
                        </c:pt>
                        <c:pt idx="6848">
                          <c:v>1333.531847830307</c:v>
                        </c:pt>
                        <c:pt idx="6851">
                          <c:v>-349.79878980506146</c:v>
                        </c:pt>
                        <c:pt idx="6853">
                          <c:v>55.120876248072818</c:v>
                        </c:pt>
                        <c:pt idx="6856">
                          <c:v>-257.84711506709391</c:v>
                        </c:pt>
                        <c:pt idx="6858">
                          <c:v>76.1292775822767</c:v>
                        </c:pt>
                        <c:pt idx="6860">
                          <c:v>988.4854227818505</c:v>
                        </c:pt>
                        <c:pt idx="6862">
                          <c:v>-1685.1897265783991</c:v>
                        </c:pt>
                        <c:pt idx="6864">
                          <c:v>-1098.722039779399</c:v>
                        </c:pt>
                        <c:pt idx="6870">
                          <c:v>908.52703296832806</c:v>
                        </c:pt>
                        <c:pt idx="6872">
                          <c:v>1486.7179433026413</c:v>
                        </c:pt>
                        <c:pt idx="6875">
                          <c:v>248.22954941382159</c:v>
                        </c:pt>
                        <c:pt idx="6877">
                          <c:v>-251.32529042330316</c:v>
                        </c:pt>
                        <c:pt idx="6880">
                          <c:v>124.19871551514188</c:v>
                        </c:pt>
                        <c:pt idx="6882">
                          <c:v>11.171015342926694</c:v>
                        </c:pt>
                        <c:pt idx="6884">
                          <c:v>898.79873685467828</c:v>
                        </c:pt>
                        <c:pt idx="6886">
                          <c:v>-2403.8897892726382</c:v>
                        </c:pt>
                        <c:pt idx="6888">
                          <c:v>-1063.8088291939912</c:v>
                        </c:pt>
                        <c:pt idx="6894">
                          <c:v>1241.808856823176</c:v>
                        </c:pt>
                        <c:pt idx="6896">
                          <c:v>896.56090740174659</c:v>
                        </c:pt>
                        <c:pt idx="6899">
                          <c:v>-227.86081279747123</c:v>
                        </c:pt>
                        <c:pt idx="6901">
                          <c:v>322.3053152825014</c:v>
                        </c:pt>
                        <c:pt idx="6904">
                          <c:v>-129.63197226458033</c:v>
                        </c:pt>
                        <c:pt idx="6906">
                          <c:v>117.21535885838966</c:v>
                        </c:pt>
                        <c:pt idx="6908">
                          <c:v>561.80779609111596</c:v>
                        </c:pt>
                        <c:pt idx="6910">
                          <c:v>-1715.6977538086521</c:v>
                        </c:pt>
                        <c:pt idx="6912">
                          <c:v>-1060.4801624381889</c:v>
                        </c:pt>
                        <c:pt idx="6918">
                          <c:v>50.500461859634015</c:v>
                        </c:pt>
                        <c:pt idx="6920">
                          <c:v>1329.3046678213232</c:v>
                        </c:pt>
                        <c:pt idx="6923">
                          <c:v>67.83097269890095</c:v>
                        </c:pt>
                        <c:pt idx="6925">
                          <c:v>12.504144009602896</c:v>
                        </c:pt>
                        <c:pt idx="6928">
                          <c:v>-391.48840971095342</c:v>
                        </c:pt>
                        <c:pt idx="6930">
                          <c:v>497.90347648278293</c:v>
                        </c:pt>
                        <c:pt idx="6932">
                          <c:v>1513.5629736324208</c:v>
                        </c:pt>
                        <c:pt idx="6934">
                          <c:v>-1692.7903957047874</c:v>
                        </c:pt>
                        <c:pt idx="6936">
                          <c:v>-1958.9689970725085</c:v>
                        </c:pt>
                        <c:pt idx="6942">
                          <c:v>260.7862501832733</c:v>
                        </c:pt>
                        <c:pt idx="6944">
                          <c:v>885.02660814704177</c:v>
                        </c:pt>
                        <c:pt idx="6947">
                          <c:v>324.50966799694106</c:v>
                        </c:pt>
                        <c:pt idx="6949">
                          <c:v>546.59598821732652</c:v>
                        </c:pt>
                        <c:pt idx="6952">
                          <c:v>-729.52686858708694</c:v>
                        </c:pt>
                        <c:pt idx="6954">
                          <c:v>1281.5232209842943</c:v>
                        </c:pt>
                        <c:pt idx="6956">
                          <c:v>740.72537880865093</c:v>
                        </c:pt>
                        <c:pt idx="6958">
                          <c:v>-2490.5145400326019</c:v>
                        </c:pt>
                        <c:pt idx="6960">
                          <c:v>-883.28765934397234</c:v>
                        </c:pt>
                        <c:pt idx="6966">
                          <c:v>1460.9918880542573</c:v>
                        </c:pt>
                        <c:pt idx="6968">
                          <c:v>1109.3075970740447</c:v>
                        </c:pt>
                        <c:pt idx="6971">
                          <c:v>254.90395887067461</c:v>
                        </c:pt>
                        <c:pt idx="6973">
                          <c:v>-39.947910985425551</c:v>
                        </c:pt>
                        <c:pt idx="6976">
                          <c:v>-517.44775816740002</c:v>
                        </c:pt>
                        <c:pt idx="6978">
                          <c:v>-120.83966961853366</c:v>
                        </c:pt>
                        <c:pt idx="6980">
                          <c:v>1582.9449728769905</c:v>
                        </c:pt>
                        <c:pt idx="6982">
                          <c:v>-2300.4178038625305</c:v>
                        </c:pt>
                        <c:pt idx="6984">
                          <c:v>-767.19344481419648</c:v>
                        </c:pt>
                        <c:pt idx="6990">
                          <c:v>1377.3425386264353</c:v>
                        </c:pt>
                        <c:pt idx="6992">
                          <c:v>397.21131957444595</c:v>
                        </c:pt>
                        <c:pt idx="6995">
                          <c:v>600.61159080615107</c:v>
                        </c:pt>
                        <c:pt idx="6997">
                          <c:v>-282.19197460798205</c:v>
                        </c:pt>
                        <c:pt idx="7000">
                          <c:v>-483.61032482273185</c:v>
                        </c:pt>
                        <c:pt idx="7002">
                          <c:v>-584.11029896829132</c:v>
                        </c:pt>
                        <c:pt idx="7004">
                          <c:v>2274.0743071709003</c:v>
                        </c:pt>
                        <c:pt idx="7006">
                          <c:v>-2139.2472761863573</c:v>
                        </c:pt>
                        <c:pt idx="7008">
                          <c:v>-934.69260929633856</c:v>
                        </c:pt>
                        <c:pt idx="7014">
                          <c:v>617.97265207311466</c:v>
                        </c:pt>
                        <c:pt idx="7016">
                          <c:v>1010.5706724223</c:v>
                        </c:pt>
                        <c:pt idx="7019">
                          <c:v>798.37143948231824</c:v>
                        </c:pt>
                        <c:pt idx="7021">
                          <c:v>-631.13059414048985</c:v>
                        </c:pt>
                        <c:pt idx="7024">
                          <c:v>699.45377968888533</c:v>
                        </c:pt>
                        <c:pt idx="7026">
                          <c:v>-260.40072061899082</c:v>
                        </c:pt>
                        <c:pt idx="7028">
                          <c:v>356.63353002962504</c:v>
                        </c:pt>
                        <c:pt idx="7030">
                          <c:v>-1963.6293548047161</c:v>
                        </c:pt>
                        <c:pt idx="7032">
                          <c:v>-902.3346344380152</c:v>
                        </c:pt>
                        <c:pt idx="7038">
                          <c:v>1172.9091762388944</c:v>
                        </c:pt>
                        <c:pt idx="7040">
                          <c:v>581.8229045349417</c:v>
                        </c:pt>
                        <c:pt idx="7043">
                          <c:v>-21.511568547724892</c:v>
                        </c:pt>
                        <c:pt idx="7045">
                          <c:v>430.81937432892846</c:v>
                        </c:pt>
                        <c:pt idx="7048">
                          <c:v>-33.389751547440028</c:v>
                        </c:pt>
                        <c:pt idx="7050">
                          <c:v>-205.3782424323781</c:v>
                        </c:pt>
                        <c:pt idx="7052">
                          <c:v>582.51294465194587</c:v>
                        </c:pt>
                        <c:pt idx="7054">
                          <c:v>-1820.5135521881293</c:v>
                        </c:pt>
                        <c:pt idx="7056">
                          <c:v>-1521.0270649941067</c:v>
                        </c:pt>
                        <c:pt idx="7062">
                          <c:v>1665.9273701174352</c:v>
                        </c:pt>
                        <c:pt idx="7064">
                          <c:v>1585.7696495451364</c:v>
                        </c:pt>
                        <c:pt idx="7067">
                          <c:v>-251.18298525146383</c:v>
                        </c:pt>
                        <c:pt idx="7069">
                          <c:v>278.99766006238497</c:v>
                        </c:pt>
                        <c:pt idx="7072">
                          <c:v>-908.91587339911712</c:v>
                        </c:pt>
                        <c:pt idx="7074">
                          <c:v>721.21033761347462</c:v>
                        </c:pt>
                        <c:pt idx="7076">
                          <c:v>736.10356906847301</c:v>
                        </c:pt>
                        <c:pt idx="7078">
                          <c:v>-2058.3623186320565</c:v>
                        </c:pt>
                        <c:pt idx="7080">
                          <c:v>-1621.2231855644022</c:v>
                        </c:pt>
                        <c:pt idx="7086">
                          <c:v>1032.0745898060231</c:v>
                        </c:pt>
                        <c:pt idx="7088">
                          <c:v>796.62767719061048</c:v>
                        </c:pt>
                        <c:pt idx="7091">
                          <c:v>507.15052483618274</c:v>
                        </c:pt>
                        <c:pt idx="7093">
                          <c:v>153.36095577699234</c:v>
                        </c:pt>
                        <c:pt idx="7096">
                          <c:v>-531.23212923969186</c:v>
                        </c:pt>
                        <c:pt idx="7098">
                          <c:v>206.1607656457054</c:v>
                        </c:pt>
                        <c:pt idx="7100">
                          <c:v>1070.0842459792711</c:v>
                        </c:pt>
                        <c:pt idx="7102">
                          <c:v>-1217.0178463293105</c:v>
                        </c:pt>
                        <c:pt idx="7104">
                          <c:v>-2040.0800545655511</c:v>
                        </c:pt>
                        <c:pt idx="7110">
                          <c:v>334.18987342056789</c:v>
                        </c:pt>
                        <c:pt idx="7112">
                          <c:v>1209.2368186072581</c:v>
                        </c:pt>
                        <c:pt idx="7115">
                          <c:v>-83.887373561778077</c:v>
                        </c:pt>
                        <c:pt idx="7117">
                          <c:v>501.89932184356076</c:v>
                        </c:pt>
                        <c:pt idx="7120">
                          <c:v>172.6069553990601</c:v>
                        </c:pt>
                        <c:pt idx="7122">
                          <c:v>222.23906244829232</c:v>
                        </c:pt>
                        <c:pt idx="7124">
                          <c:v>1413.2563217613861</c:v>
                        </c:pt>
                        <c:pt idx="7126">
                          <c:v>-2191.8800617401866</c:v>
                        </c:pt>
                        <c:pt idx="7128">
                          <c:v>-1179.9347373033524</c:v>
                        </c:pt>
                        <c:pt idx="7134">
                          <c:v>999.39921560183939</c:v>
                        </c:pt>
                        <c:pt idx="7136">
                          <c:v>903.58288273945436</c:v>
                        </c:pt>
                        <c:pt idx="7139">
                          <c:v>411.6811319417975</c:v>
                        </c:pt>
                        <c:pt idx="7141">
                          <c:v>-51.079031104984097</c:v>
                        </c:pt>
                        <c:pt idx="7144">
                          <c:v>111.68122902771211</c:v>
                        </c:pt>
                        <c:pt idx="7146">
                          <c:v>-485.97662044631215</c:v>
                        </c:pt>
                        <c:pt idx="7148">
                          <c:v>2354.6963080913174</c:v>
                        </c:pt>
                        <c:pt idx="7150">
                          <c:v>-2979.5195641678729</c:v>
                        </c:pt>
                        <c:pt idx="7152">
                          <c:v>-1494.9243965242276</c:v>
                        </c:pt>
                        <c:pt idx="7158">
                          <c:v>1458.406241982033</c:v>
                        </c:pt>
                        <c:pt idx="7160">
                          <c:v>1134.2469400873542</c:v>
                        </c:pt>
                        <c:pt idx="7163">
                          <c:v>287.13339154410096</c:v>
                        </c:pt>
                        <c:pt idx="7165">
                          <c:v>835.48781189968577</c:v>
                        </c:pt>
                        <c:pt idx="7168">
                          <c:v>-743.75033516794429</c:v>
                        </c:pt>
                        <c:pt idx="7170">
                          <c:v>-288.37692667988813</c:v>
                        </c:pt>
                        <c:pt idx="7172">
                          <c:v>597.53106430627122</c:v>
                        </c:pt>
                        <c:pt idx="7174">
                          <c:v>-1431.3513464731932</c:v>
                        </c:pt>
                        <c:pt idx="7176">
                          <c:v>-2011.7737367291611</c:v>
                        </c:pt>
                        <c:pt idx="7182">
                          <c:v>1803.7652110883755</c:v>
                        </c:pt>
                        <c:pt idx="7184">
                          <c:v>844.82898699836369</c:v>
                        </c:pt>
                        <c:pt idx="7187">
                          <c:v>833.56496088955282</c:v>
                        </c:pt>
                        <c:pt idx="7189">
                          <c:v>-145.89443265693626</c:v>
                        </c:pt>
                        <c:pt idx="7192">
                          <c:v>-682.71676414167814</c:v>
                        </c:pt>
                        <c:pt idx="7194">
                          <c:v>409.49241493464797</c:v>
                        </c:pt>
                        <c:pt idx="7196">
                          <c:v>492.74316803317561</c:v>
                        </c:pt>
                        <c:pt idx="7198">
                          <c:v>-1674.9262037045919</c:v>
                        </c:pt>
                        <c:pt idx="7200">
                          <c:v>-1170.3168727951179</c:v>
                        </c:pt>
                        <c:pt idx="7206">
                          <c:v>784.42922276608806</c:v>
                        </c:pt>
                        <c:pt idx="7208">
                          <c:v>1202.9250699100376</c:v>
                        </c:pt>
                        <c:pt idx="7211">
                          <c:v>716.75712474002466</c:v>
                        </c:pt>
                        <c:pt idx="7213">
                          <c:v>-438.21221782634348</c:v>
                        </c:pt>
                        <c:pt idx="7216">
                          <c:v>370.93026515337078</c:v>
                        </c:pt>
                        <c:pt idx="7218">
                          <c:v>2.3335503766993497</c:v>
                        </c:pt>
                        <c:pt idx="7220">
                          <c:v>-55.311209838147988</c:v>
                        </c:pt>
                        <c:pt idx="7222">
                          <c:v>-1975.3590792498071</c:v>
                        </c:pt>
                        <c:pt idx="7224">
                          <c:v>-693.25829663568402</c:v>
                        </c:pt>
                        <c:pt idx="7230">
                          <c:v>779.29386810445976</c:v>
                        </c:pt>
                        <c:pt idx="7232">
                          <c:v>1169.5300561942204</c:v>
                        </c:pt>
                        <c:pt idx="7235">
                          <c:v>-211.53339348762165</c:v>
                        </c:pt>
                        <c:pt idx="7237">
                          <c:v>794.75534659232471</c:v>
                        </c:pt>
                        <c:pt idx="7240">
                          <c:v>-965.19947061000858</c:v>
                        </c:pt>
                        <c:pt idx="7242">
                          <c:v>-243.27129997163502</c:v>
                        </c:pt>
                        <c:pt idx="7244">
                          <c:v>1380.0644966094442</c:v>
                        </c:pt>
                        <c:pt idx="7246">
                          <c:v>-2189.6490478554388</c:v>
                        </c:pt>
                        <c:pt idx="7248">
                          <c:v>-634.16484226222565</c:v>
                        </c:pt>
                        <c:pt idx="7254">
                          <c:v>-59.785755659948336</c:v>
                        </c:pt>
                        <c:pt idx="7256">
                          <c:v>1132.5045530728075</c:v>
                        </c:pt>
                        <c:pt idx="7259">
                          <c:v>1053.2875203588264</c:v>
                        </c:pt>
                        <c:pt idx="7261">
                          <c:v>-677.80745024199132</c:v>
                        </c:pt>
                        <c:pt idx="7264">
                          <c:v>-682.07549570385345</c:v>
                        </c:pt>
                        <c:pt idx="7266">
                          <c:v>365.17951638303202</c:v>
                        </c:pt>
                        <c:pt idx="7268">
                          <c:v>1413.3469616721213</c:v>
                        </c:pt>
                        <c:pt idx="7270">
                          <c:v>-2151.6464813080747</c:v>
                        </c:pt>
                        <c:pt idx="7272">
                          <c:v>-1122.6384177242417</c:v>
                        </c:pt>
                        <c:pt idx="7278">
                          <c:v>65.381388345373125</c:v>
                        </c:pt>
                        <c:pt idx="7280">
                          <c:v>541.52945100924444</c:v>
                        </c:pt>
                        <c:pt idx="7283">
                          <c:v>234.26212047037916</c:v>
                        </c:pt>
                        <c:pt idx="7285">
                          <c:v>-229.27319258247553</c:v>
                        </c:pt>
                        <c:pt idx="7288">
                          <c:v>-347.43731256925639</c:v>
                        </c:pt>
                        <c:pt idx="7290">
                          <c:v>168.16368270497333</c:v>
                        </c:pt>
                        <c:pt idx="7292">
                          <c:v>1527.6969215610134</c:v>
                        </c:pt>
                        <c:pt idx="7294">
                          <c:v>-893.52005038010975</c:v>
                        </c:pt>
                        <c:pt idx="7296">
                          <c:v>-1114.6383864504387</c:v>
                        </c:pt>
                        <c:pt idx="7302">
                          <c:v>10.519793183657384</c:v>
                        </c:pt>
                        <c:pt idx="7304">
                          <c:v>1772.2901523685596</c:v>
                        </c:pt>
                        <c:pt idx="7307">
                          <c:v>-412.33240333519097</c:v>
                        </c:pt>
                        <c:pt idx="7309">
                          <c:v>646.6666424550076</c:v>
                        </c:pt>
                        <c:pt idx="7312">
                          <c:v>-578.43572323358785</c:v>
                        </c:pt>
                        <c:pt idx="7314">
                          <c:v>198.71444907410478</c:v>
                        </c:pt>
                        <c:pt idx="7316">
                          <c:v>1232.3858763091957</c:v>
                        </c:pt>
                        <c:pt idx="7318">
                          <c:v>-2052.9875424207239</c:v>
                        </c:pt>
                        <c:pt idx="7320">
                          <c:v>-528.94410574111498</c:v>
                        </c:pt>
                        <c:pt idx="7326">
                          <c:v>740.42828563299372</c:v>
                        </c:pt>
                        <c:pt idx="7328">
                          <c:v>2081.9826331710738</c:v>
                        </c:pt>
                        <c:pt idx="7331">
                          <c:v>-631.39346421984919</c:v>
                        </c:pt>
                        <c:pt idx="7333">
                          <c:v>574.85249498425037</c:v>
                        </c:pt>
                        <c:pt idx="7336">
                          <c:v>-225.04585093265268</c:v>
                        </c:pt>
                        <c:pt idx="7338">
                          <c:v>-1017.7834402573098</c:v>
                        </c:pt>
                        <c:pt idx="7340">
                          <c:v>1471.3619835654281</c:v>
                        </c:pt>
                        <c:pt idx="7342">
                          <c:v>-1024.3345541903145</c:v>
                        </c:pt>
                        <c:pt idx="7344">
                          <c:v>-1291.4755034703721</c:v>
                        </c:pt>
                        <c:pt idx="7350">
                          <c:v>300.20189533869961</c:v>
                        </c:pt>
                        <c:pt idx="7352">
                          <c:v>1546.6364789748586</c:v>
                        </c:pt>
                        <c:pt idx="7355">
                          <c:v>226.52504289618446</c:v>
                        </c:pt>
                        <c:pt idx="7357">
                          <c:v>110.71806873996502</c:v>
                        </c:pt>
                        <c:pt idx="7360">
                          <c:v>-241.2954801563701</c:v>
                        </c:pt>
                        <c:pt idx="7362">
                          <c:v>-323.00995902531213</c:v>
                        </c:pt>
                        <c:pt idx="7364">
                          <c:v>828.79676415820904</c:v>
                        </c:pt>
                        <c:pt idx="7366">
                          <c:v>-1138.39662381372</c:v>
                        </c:pt>
                        <c:pt idx="7368">
                          <c:v>-1082.3345171701221</c:v>
                        </c:pt>
                        <c:pt idx="7374">
                          <c:v>593.6854869177605</c:v>
                        </c:pt>
                        <c:pt idx="7376">
                          <c:v>1447.4688242375996</c:v>
                        </c:pt>
                        <c:pt idx="7379">
                          <c:v>210.39990765189759</c:v>
                        </c:pt>
                        <c:pt idx="7381">
                          <c:v>92.302224190359993</c:v>
                        </c:pt>
                        <c:pt idx="7384">
                          <c:v>-884.93057056613179</c:v>
                        </c:pt>
                        <c:pt idx="7386">
                          <c:v>412.37580736645032</c:v>
                        </c:pt>
                        <c:pt idx="7388">
                          <c:v>578.2126250687179</c:v>
                        </c:pt>
                        <c:pt idx="7390">
                          <c:v>-359.28493946248454</c:v>
                        </c:pt>
                        <c:pt idx="7392">
                          <c:v>-2552.9923314360967</c:v>
                        </c:pt>
                        <c:pt idx="7398">
                          <c:v>852.33304793541538</c:v>
                        </c:pt>
                        <c:pt idx="7400">
                          <c:v>1812.2759637508207</c:v>
                        </c:pt>
                        <c:pt idx="7403">
                          <c:v>-137.8175724155335</c:v>
                        </c:pt>
                        <c:pt idx="7405">
                          <c:v>-245.03142999086049</c:v>
                        </c:pt>
                        <c:pt idx="7408">
                          <c:v>210.67165858620319</c:v>
                        </c:pt>
                        <c:pt idx="7410">
                          <c:v>-812.75691467769138</c:v>
                        </c:pt>
                        <c:pt idx="7412">
                          <c:v>1109.9493813644785</c:v>
                        </c:pt>
                        <c:pt idx="7414">
                          <c:v>-799.97039773362849</c:v>
                        </c:pt>
                        <c:pt idx="7416">
                          <c:v>-1555.1957068533047</c:v>
                        </c:pt>
                        <c:pt idx="7422">
                          <c:v>-347.35980383686183</c:v>
                        </c:pt>
                        <c:pt idx="7424">
                          <c:v>670.65423631917292</c:v>
                        </c:pt>
                        <c:pt idx="7427">
                          <c:v>994.24584197638433</c:v>
                        </c:pt>
                        <c:pt idx="7429">
                          <c:v>-223.91089119008211</c:v>
                        </c:pt>
                        <c:pt idx="7432">
                          <c:v>285.59559160415665</c:v>
                        </c:pt>
                        <c:pt idx="7434">
                          <c:v>-375.02087080890669</c:v>
                        </c:pt>
                        <c:pt idx="7436">
                          <c:v>893.46937040704142</c:v>
                        </c:pt>
                        <c:pt idx="7438">
                          <c:v>-1502.3108929210139</c:v>
                        </c:pt>
                        <c:pt idx="7440">
                          <c:v>-1293.686723315519</c:v>
                        </c:pt>
                        <c:pt idx="7446">
                          <c:v>290.98895783179978</c:v>
                        </c:pt>
                        <c:pt idx="7448">
                          <c:v>650.8371405422713</c:v>
                        </c:pt>
                        <c:pt idx="7451">
                          <c:v>849.4008754034694</c:v>
                        </c:pt>
                        <c:pt idx="7453">
                          <c:v>-214.51104734577893</c:v>
                        </c:pt>
                        <c:pt idx="7456">
                          <c:v>-338.35184030261371</c:v>
                        </c:pt>
                        <c:pt idx="7458">
                          <c:v>470.26093264498559</c:v>
                        </c:pt>
                        <c:pt idx="7460">
                          <c:v>1375.5183045308549</c:v>
                        </c:pt>
                        <c:pt idx="7462">
                          <c:v>-1137.2738130722828</c:v>
                        </c:pt>
                        <c:pt idx="7464">
                          <c:v>-1455.2380823738349</c:v>
                        </c:pt>
                        <c:pt idx="7470">
                          <c:v>283.61529648503165</c:v>
                        </c:pt>
                        <c:pt idx="7472">
                          <c:v>2108.9050235932482</c:v>
                        </c:pt>
                        <c:pt idx="7475">
                          <c:v>-82.815358757088688</c:v>
                        </c:pt>
                        <c:pt idx="7477">
                          <c:v>249.12563453820803</c:v>
                        </c:pt>
                        <c:pt idx="7480">
                          <c:v>-329.41667536233581</c:v>
                        </c:pt>
                        <c:pt idx="7482">
                          <c:v>-141.25607796989607</c:v>
                        </c:pt>
                        <c:pt idx="7484">
                          <c:v>1095.2511152887291</c:v>
                        </c:pt>
                        <c:pt idx="7486">
                          <c:v>-1212.0461802099435</c:v>
                        </c:pt>
                        <c:pt idx="7488">
                          <c:v>-1793.3164413251834</c:v>
                        </c:pt>
                        <c:pt idx="7494">
                          <c:v>557.57966153339657</c:v>
                        </c:pt>
                        <c:pt idx="7496">
                          <c:v>1871.8420344436472</c:v>
                        </c:pt>
                        <c:pt idx="7499">
                          <c:v>68.791714279108419</c:v>
                        </c:pt>
                        <c:pt idx="7501">
                          <c:v>257.48845078077829</c:v>
                        </c:pt>
                        <c:pt idx="7504">
                          <c:v>-224.80679123821574</c:v>
                        </c:pt>
                        <c:pt idx="7506">
                          <c:v>-540.87733979168115</c:v>
                        </c:pt>
                        <c:pt idx="7508">
                          <c:v>1395.9195450746083</c:v>
                        </c:pt>
                        <c:pt idx="7510">
                          <c:v>-1850.1916368723869</c:v>
                        </c:pt>
                        <c:pt idx="7512">
                          <c:v>-1573.0799248326239</c:v>
                        </c:pt>
                        <c:pt idx="7518">
                          <c:v>574.03866194069087</c:v>
                        </c:pt>
                        <c:pt idx="7520">
                          <c:v>1715.765832012692</c:v>
                        </c:pt>
                        <c:pt idx="7523">
                          <c:v>-46.067457990839102</c:v>
                        </c:pt>
                        <c:pt idx="7525">
                          <c:v>573.08541446809795</c:v>
                        </c:pt>
                        <c:pt idx="7528">
                          <c:v>-565.45674141825111</c:v>
                        </c:pt>
                        <c:pt idx="7530">
                          <c:v>-27.806329848510359</c:v>
                        </c:pt>
                        <c:pt idx="7532">
                          <c:v>956.9757751457837</c:v>
                        </c:pt>
                        <c:pt idx="7534">
                          <c:v>-1202.684082028969</c:v>
                        </c:pt>
                        <c:pt idx="7536">
                          <c:v>-2170.7163683801264</c:v>
                        </c:pt>
                        <c:pt idx="7542">
                          <c:v>690.85128782388165</c:v>
                        </c:pt>
                        <c:pt idx="7544">
                          <c:v>1875.9055522758445</c:v>
                        </c:pt>
                        <c:pt idx="7547">
                          <c:v>380.53086021264971</c:v>
                        </c:pt>
                        <c:pt idx="7549">
                          <c:v>743.13449407347071</c:v>
                        </c:pt>
                        <c:pt idx="7552">
                          <c:v>-825.38196453635101</c:v>
                        </c:pt>
                        <c:pt idx="7554">
                          <c:v>-883.84462749478553</c:v>
                        </c:pt>
                        <c:pt idx="7556">
                          <c:v>936.12991207952655</c:v>
                        </c:pt>
                        <c:pt idx="7558">
                          <c:v>-1431.7108585951028</c:v>
                        </c:pt>
                        <c:pt idx="7560">
                          <c:v>-944.44555783531541</c:v>
                        </c:pt>
                        <c:pt idx="7566">
                          <c:v>441.74471930565414</c:v>
                        </c:pt>
                        <c:pt idx="7568">
                          <c:v>1580.0448921127791</c:v>
                        </c:pt>
                        <c:pt idx="7571">
                          <c:v>427.99064011944574</c:v>
                        </c:pt>
                        <c:pt idx="7573">
                          <c:v>-609.33025528924372</c:v>
                        </c:pt>
                        <c:pt idx="7576">
                          <c:v>399.62077762607987</c:v>
                        </c:pt>
                        <c:pt idx="7578">
                          <c:v>-1411.5347750401615</c:v>
                        </c:pt>
                        <c:pt idx="7580">
                          <c:v>1572.5206822847431</c:v>
                        </c:pt>
                        <c:pt idx="7582">
                          <c:v>-667.07814566208071</c:v>
                        </c:pt>
                        <c:pt idx="7584">
                          <c:v>-2158.2867734073952</c:v>
                        </c:pt>
                        <c:pt idx="7590">
                          <c:v>260.3863613372032</c:v>
                        </c:pt>
                        <c:pt idx="7592">
                          <c:v>1039.8097469154891</c:v>
                        </c:pt>
                        <c:pt idx="7595">
                          <c:v>1110.1268021882479</c:v>
                        </c:pt>
                        <c:pt idx="7597">
                          <c:v>-915.99650333063801</c:v>
                        </c:pt>
                        <c:pt idx="7600">
                          <c:v>-158.6375688859589</c:v>
                        </c:pt>
                        <c:pt idx="7602">
                          <c:v>-113.75408291856183</c:v>
                        </c:pt>
                        <c:pt idx="7604">
                          <c:v>1557.3780349433164</c:v>
                        </c:pt>
                        <c:pt idx="7606">
                          <c:v>-1790.4951866515967</c:v>
                        </c:pt>
                        <c:pt idx="7608">
                          <c:v>-1365.1262352688227</c:v>
                        </c:pt>
                        <c:pt idx="7614">
                          <c:v>134.48774558558034</c:v>
                        </c:pt>
                        <c:pt idx="7616">
                          <c:v>1468.8769522708917</c:v>
                        </c:pt>
                        <c:pt idx="7619">
                          <c:v>337.31268684977658</c:v>
                        </c:pt>
                        <c:pt idx="7621">
                          <c:v>-44.400542622985085</c:v>
                        </c:pt>
                        <c:pt idx="7624">
                          <c:v>-306.80585242719644</c:v>
                        </c:pt>
                        <c:pt idx="7626">
                          <c:v>-252.3719614808324</c:v>
                        </c:pt>
                        <c:pt idx="7628">
                          <c:v>1456.2111645802343</c:v>
                        </c:pt>
                        <c:pt idx="7630">
                          <c:v>-2007.3091471616481</c:v>
                        </c:pt>
                        <c:pt idx="7632">
                          <c:v>-830.35649142428883</c:v>
                        </c:pt>
                        <c:pt idx="7638">
                          <c:v>681.0401239608891</c:v>
                        </c:pt>
                        <c:pt idx="7640">
                          <c:v>2365.0558303865928</c:v>
                        </c:pt>
                        <c:pt idx="7643">
                          <c:v>763.56260907896831</c:v>
                        </c:pt>
                        <c:pt idx="7645">
                          <c:v>-469.73939228850031</c:v>
                        </c:pt>
                        <c:pt idx="7648">
                          <c:v>133.83865419854737</c:v>
                        </c:pt>
                        <c:pt idx="7650">
                          <c:v>-742.75384847195346</c:v>
                        </c:pt>
                        <c:pt idx="7652">
                          <c:v>1103.0579575010506</c:v>
                        </c:pt>
                        <c:pt idx="7654">
                          <c:v>-1608.8888615093674</c:v>
                        </c:pt>
                        <c:pt idx="7656">
                          <c:v>-1413.300945141973</c:v>
                        </c:pt>
                        <c:pt idx="7662">
                          <c:v>273.63357423485832</c:v>
                        </c:pt>
                        <c:pt idx="7664">
                          <c:v>1975.067902520479</c:v>
                        </c:pt>
                        <c:pt idx="7667">
                          <c:v>80.580953917638908</c:v>
                        </c:pt>
                        <c:pt idx="7669">
                          <c:v>203.59963181836793</c:v>
                        </c:pt>
                        <c:pt idx="7672">
                          <c:v>-777.05048345121395</c:v>
                        </c:pt>
                        <c:pt idx="7674">
                          <c:v>-387.77420415717279</c:v>
                        </c:pt>
                        <c:pt idx="7676">
                          <c:v>1219.5808554103351</c:v>
                        </c:pt>
                        <c:pt idx="7678">
                          <c:v>-1879.9859373465115</c:v>
                        </c:pt>
                        <c:pt idx="7680">
                          <c:v>-699.50381681135514</c:v>
                        </c:pt>
                        <c:pt idx="7686">
                          <c:v>1461.6155360538869</c:v>
                        </c:pt>
                        <c:pt idx="7688">
                          <c:v>662.85564200064437</c:v>
                        </c:pt>
                        <c:pt idx="7691">
                          <c:v>713.71597036572348</c:v>
                        </c:pt>
                        <c:pt idx="7693">
                          <c:v>-626.01460021147068</c:v>
                        </c:pt>
                        <c:pt idx="7696">
                          <c:v>33.564135565586184</c:v>
                        </c:pt>
                        <c:pt idx="7698">
                          <c:v>-381.7604924169791</c:v>
                        </c:pt>
                        <c:pt idx="7700">
                          <c:v>375.37606960897392</c:v>
                        </c:pt>
                        <c:pt idx="7702">
                          <c:v>-846.20901461369431</c:v>
                        </c:pt>
                        <c:pt idx="7704">
                          <c:v>-1690.0696633561092</c:v>
                        </c:pt>
                        <c:pt idx="7710">
                          <c:v>768.19218770167936</c:v>
                        </c:pt>
                        <c:pt idx="7712">
                          <c:v>602.52779843984717</c:v>
                        </c:pt>
                        <c:pt idx="7715">
                          <c:v>801.42438699658851</c:v>
                        </c:pt>
                        <c:pt idx="7717">
                          <c:v>-57.484597637419938</c:v>
                        </c:pt>
                        <c:pt idx="7720">
                          <c:v>-190.70594041973891</c:v>
                        </c:pt>
                        <c:pt idx="7722">
                          <c:v>-148.44876654931068</c:v>
                        </c:pt>
                        <c:pt idx="7724">
                          <c:v>1116.8172016579047</c:v>
                        </c:pt>
                        <c:pt idx="7726">
                          <c:v>-1355.1523718948465</c:v>
                        </c:pt>
                        <c:pt idx="7728">
                          <c:v>-1397.9012938296419</c:v>
                        </c:pt>
                        <c:pt idx="7734">
                          <c:v>278.6429892085107</c:v>
                        </c:pt>
                        <c:pt idx="7736">
                          <c:v>1582.3352156706223</c:v>
                        </c:pt>
                        <c:pt idx="7739">
                          <c:v>249.29612172349516</c:v>
                        </c:pt>
                        <c:pt idx="7741">
                          <c:v>58.090031741465282</c:v>
                        </c:pt>
                        <c:pt idx="7744">
                          <c:v>230.47310251358795</c:v>
                        </c:pt>
                        <c:pt idx="7746">
                          <c:v>-1032.3177069211852</c:v>
                        </c:pt>
                        <c:pt idx="7748">
                          <c:v>692.35577733729588</c:v>
                        </c:pt>
                        <c:pt idx="7750">
                          <c:v>-1035.2335405197191</c:v>
                        </c:pt>
                        <c:pt idx="7752">
                          <c:v>-1160.1678943197494</c:v>
                        </c:pt>
                        <c:pt idx="7758">
                          <c:v>67.153019800238326</c:v>
                        </c:pt>
                        <c:pt idx="7760">
                          <c:v>772.65630842968312</c:v>
                        </c:pt>
                        <c:pt idx="7763">
                          <c:v>309.15309540964699</c:v>
                        </c:pt>
                        <c:pt idx="7765">
                          <c:v>513.43412545014689</c:v>
                        </c:pt>
                        <c:pt idx="7768">
                          <c:v>-324.9318781881957</c:v>
                        </c:pt>
                        <c:pt idx="7770">
                          <c:v>-483.15665630649346</c:v>
                        </c:pt>
                        <c:pt idx="7772">
                          <c:v>1487.2612634410543</c:v>
                        </c:pt>
                        <c:pt idx="7774">
                          <c:v>-1963.3768220147049</c:v>
                        </c:pt>
                        <c:pt idx="7776">
                          <c:v>-736.48243123857355</c:v>
                        </c:pt>
                        <c:pt idx="7782">
                          <c:v>38.771872486633583</c:v>
                        </c:pt>
                        <c:pt idx="7784">
                          <c:v>352.48649400386967</c:v>
                        </c:pt>
                        <c:pt idx="7787">
                          <c:v>1232.8304873825491</c:v>
                        </c:pt>
                        <c:pt idx="7789">
                          <c:v>-622.11364232874439</c:v>
                        </c:pt>
                        <c:pt idx="7792">
                          <c:v>555.92930511849045</c:v>
                        </c:pt>
                        <c:pt idx="7794">
                          <c:v>-204.85795797972787</c:v>
                        </c:pt>
                        <c:pt idx="7796">
                          <c:v>1006.1557288751028</c:v>
                        </c:pt>
                        <c:pt idx="7798">
                          <c:v>-1760.1432980948703</c:v>
                        </c:pt>
                        <c:pt idx="7800">
                          <c:v>-575.38121991117623</c:v>
                        </c:pt>
                        <c:pt idx="7806">
                          <c:v>511.2690785119139</c:v>
                        </c:pt>
                        <c:pt idx="7808">
                          <c:v>1947.6435867509153</c:v>
                        </c:pt>
                        <c:pt idx="7811">
                          <c:v>304.65039159815387</c:v>
                        </c:pt>
                        <c:pt idx="7813">
                          <c:v>251.54189118379691</c:v>
                        </c:pt>
                        <c:pt idx="7816">
                          <c:v>-884.82678999240488</c:v>
                        </c:pt>
                        <c:pt idx="7818">
                          <c:v>-262.81673736772427</c:v>
                        </c:pt>
                        <c:pt idx="7820">
                          <c:v>777.12170980484007</c:v>
                        </c:pt>
                        <c:pt idx="7822">
                          <c:v>-1123.2947283703797</c:v>
                        </c:pt>
                        <c:pt idx="7824">
                          <c:v>-1913.6900654612109</c:v>
                        </c:pt>
                        <c:pt idx="7830">
                          <c:v>538.90123859596861</c:v>
                        </c:pt>
                        <c:pt idx="7832">
                          <c:v>1461.8899028393098</c:v>
                        </c:pt>
                        <c:pt idx="7835">
                          <c:v>187.81287778873048</c:v>
                        </c:pt>
                        <c:pt idx="7837">
                          <c:v>-303.08918539577644</c:v>
                        </c:pt>
                        <c:pt idx="7840">
                          <c:v>606.94802272397101</c:v>
                        </c:pt>
                        <c:pt idx="7842">
                          <c:v>-694.52980424297857</c:v>
                        </c:pt>
                        <c:pt idx="7844">
                          <c:v>794.06351186705797</c:v>
                        </c:pt>
                        <c:pt idx="7846">
                          <c:v>-1135.5190289229176</c:v>
                        </c:pt>
                        <c:pt idx="7848">
                          <c:v>-1387.4577347119648</c:v>
                        </c:pt>
                        <c:pt idx="7854">
                          <c:v>443.12473135988148</c:v>
                        </c:pt>
                        <c:pt idx="7856">
                          <c:v>1628.8102785956326</c:v>
                        </c:pt>
                        <c:pt idx="7859">
                          <c:v>617.38299328471112</c:v>
                        </c:pt>
                        <c:pt idx="7861">
                          <c:v>250.94553366391847</c:v>
                        </c:pt>
                        <c:pt idx="7864">
                          <c:v>-424.60996204571893</c:v>
                        </c:pt>
                        <c:pt idx="7866">
                          <c:v>-432.94627201636467</c:v>
                        </c:pt>
                        <c:pt idx="7868">
                          <c:v>538.73446247613356</c:v>
                        </c:pt>
                        <c:pt idx="7870">
                          <c:v>-1016.8886064223079</c:v>
                        </c:pt>
                        <c:pt idx="7872">
                          <c:v>-1359.5442068130706</c:v>
                        </c:pt>
                        <c:pt idx="7878">
                          <c:v>393.97948433386591</c:v>
                        </c:pt>
                        <c:pt idx="7880">
                          <c:v>1606.6992229807529</c:v>
                        </c:pt>
                        <c:pt idx="7883">
                          <c:v>307.1361869223856</c:v>
                        </c:pt>
                        <c:pt idx="7885">
                          <c:v>566.32373570749951</c:v>
                        </c:pt>
                        <c:pt idx="7888">
                          <c:v>-526.24623359249017</c:v>
                        </c:pt>
                        <c:pt idx="7890">
                          <c:v>-536.30967582283301</c:v>
                        </c:pt>
                        <c:pt idx="7892">
                          <c:v>694.4142270630764</c:v>
                        </c:pt>
                        <c:pt idx="7894">
                          <c:v>-1268.7962638716108</c:v>
                        </c:pt>
                        <c:pt idx="7896">
                          <c:v>-1365.6260014112704</c:v>
                        </c:pt>
                        <c:pt idx="7902">
                          <c:v>105.56199323524015</c:v>
                        </c:pt>
                        <c:pt idx="7904">
                          <c:v>1605.5379361145988</c:v>
                        </c:pt>
                        <c:pt idx="7907">
                          <c:v>655.80592956257351</c:v>
                        </c:pt>
                        <c:pt idx="7909">
                          <c:v>86.107241982015694</c:v>
                        </c:pt>
                        <c:pt idx="7912">
                          <c:v>-1016.3813349294578</c:v>
                        </c:pt>
                        <c:pt idx="7914">
                          <c:v>565.7680145198392</c:v>
                        </c:pt>
                        <c:pt idx="7916">
                          <c:v>-423.14696557730713</c:v>
                        </c:pt>
                        <c:pt idx="7918">
                          <c:v>-311.62111458752952</c:v>
                        </c:pt>
                        <c:pt idx="7920">
                          <c:v>-1483.688875576383</c:v>
                        </c:pt>
                        <c:pt idx="7926">
                          <c:v>-658.29478355717038</c:v>
                        </c:pt>
                        <c:pt idx="7928">
                          <c:v>1582.1610306397979</c:v>
                        </c:pt>
                        <c:pt idx="7931">
                          <c:v>1207.2828948226397</c:v>
                        </c:pt>
                        <c:pt idx="7933">
                          <c:v>-880.8720899991331</c:v>
                        </c:pt>
                        <c:pt idx="7936">
                          <c:v>-135.86751837383235</c:v>
                        </c:pt>
                        <c:pt idx="7938">
                          <c:v>-51.825436334096594</c:v>
                        </c:pt>
                        <c:pt idx="7940">
                          <c:v>681.19464574062658</c:v>
                        </c:pt>
                        <c:pt idx="7942">
                          <c:v>-1595.5965983926799</c:v>
                        </c:pt>
                        <c:pt idx="7944">
                          <c:v>-484.89693302169144</c:v>
                        </c:pt>
                        <c:pt idx="7950">
                          <c:v>-117.12379791905732</c:v>
                        </c:pt>
                        <c:pt idx="7952">
                          <c:v>644.36831802569577</c:v>
                        </c:pt>
                        <c:pt idx="7955">
                          <c:v>964.16723850980998</c:v>
                        </c:pt>
                        <c:pt idx="7957">
                          <c:v>-1183.8090906269663</c:v>
                        </c:pt>
                        <c:pt idx="7960">
                          <c:v>665.52505454750462</c:v>
                        </c:pt>
                        <c:pt idx="7962">
                          <c:v>-162.76616460580408</c:v>
                        </c:pt>
                        <c:pt idx="7964">
                          <c:v>533.3260662868197</c:v>
                        </c:pt>
                        <c:pt idx="7966">
                          <c:v>-1376.8403121229567</c:v>
                        </c:pt>
                        <c:pt idx="7968">
                          <c:v>-288.44903255426289</c:v>
                        </c:pt>
                        <c:pt idx="7974">
                          <c:v>166.4915472757948</c:v>
                        </c:pt>
                        <c:pt idx="7976">
                          <c:v>1511.3607180681993</c:v>
                        </c:pt>
                        <c:pt idx="7979">
                          <c:v>689.08706908442946</c:v>
                        </c:pt>
                        <c:pt idx="7981">
                          <c:v>-305.71467094538639</c:v>
                        </c:pt>
                        <c:pt idx="7984">
                          <c:v>-327.04142104794118</c:v>
                        </c:pt>
                        <c:pt idx="7986">
                          <c:v>167.65406024002368</c:v>
                        </c:pt>
                        <c:pt idx="7988">
                          <c:v>555.14456570333641</c:v>
                        </c:pt>
                        <c:pt idx="7990">
                          <c:v>-1185.3603717706719</c:v>
                        </c:pt>
                        <c:pt idx="7992">
                          <c:v>-1105.5729017196227</c:v>
                        </c:pt>
                        <c:pt idx="7998">
                          <c:v>885.65861598327501</c:v>
                        </c:pt>
                        <c:pt idx="8000">
                          <c:v>938.72289637659196</c:v>
                        </c:pt>
                        <c:pt idx="8003">
                          <c:v>1285.7816494758008</c:v>
                        </c:pt>
                        <c:pt idx="8005">
                          <c:v>-920.60802528242675</c:v>
                        </c:pt>
                        <c:pt idx="8008">
                          <c:v>465.54057530108003</c:v>
                        </c:pt>
                        <c:pt idx="8010">
                          <c:v>-784.68869784202252</c:v>
                        </c:pt>
                        <c:pt idx="8012">
                          <c:v>1027.2987161244964</c:v>
                        </c:pt>
                        <c:pt idx="8014">
                          <c:v>-1352.7509580777969</c:v>
                        </c:pt>
                        <c:pt idx="8016">
                          <c:v>-1470.6233398610239</c:v>
                        </c:pt>
                        <c:pt idx="8022">
                          <c:v>870.95910374171763</c:v>
                        </c:pt>
                        <c:pt idx="8024">
                          <c:v>969.13556938335569</c:v>
                        </c:pt>
                        <c:pt idx="8027">
                          <c:v>886.9929457093258</c:v>
                        </c:pt>
                        <c:pt idx="8029">
                          <c:v>70.893189089054431</c:v>
                        </c:pt>
                        <c:pt idx="8032">
                          <c:v>-754.49890244582093</c:v>
                        </c:pt>
                        <c:pt idx="8034">
                          <c:v>174.35515166195546</c:v>
                        </c:pt>
                        <c:pt idx="8036">
                          <c:v>561.35086071996193</c:v>
                        </c:pt>
                        <c:pt idx="8038">
                          <c:v>-1245.0895070311199</c:v>
                        </c:pt>
                        <c:pt idx="8040">
                          <c:v>-1386.4821416839659</c:v>
                        </c:pt>
                        <c:pt idx="8046">
                          <c:v>868.58995293860426</c:v>
                        </c:pt>
                        <c:pt idx="8048">
                          <c:v>1399.9785061859748</c:v>
                        </c:pt>
                        <c:pt idx="8051">
                          <c:v>399.7817291132942</c:v>
                        </c:pt>
                        <c:pt idx="8053">
                          <c:v>-648.12384832551106</c:v>
                        </c:pt>
                        <c:pt idx="8056">
                          <c:v>-308.32761740266687</c:v>
                        </c:pt>
                        <c:pt idx="8058">
                          <c:v>438.4577733252936</c:v>
                        </c:pt>
                        <c:pt idx="8060">
                          <c:v>-301.85568011260693</c:v>
                        </c:pt>
                        <c:pt idx="8062">
                          <c:v>-807.31664374215688</c:v>
                        </c:pt>
                        <c:pt idx="8064">
                          <c:v>-626.18422623581137</c:v>
                        </c:pt>
                        <c:pt idx="8070">
                          <c:v>-141.60496057472847</c:v>
                        </c:pt>
                        <c:pt idx="8072">
                          <c:v>1884.2055982623006</c:v>
                        </c:pt>
                        <c:pt idx="8075">
                          <c:v>62.550196338725073</c:v>
                        </c:pt>
                        <c:pt idx="8077">
                          <c:v>187.307917000011</c:v>
                        </c:pt>
                        <c:pt idx="8080">
                          <c:v>-146.94901964873497</c:v>
                        </c:pt>
                        <c:pt idx="8082">
                          <c:v>-46.356412997352891</c:v>
                        </c:pt>
                        <c:pt idx="8084">
                          <c:v>374.27697497582449</c:v>
                        </c:pt>
                        <c:pt idx="8086">
                          <c:v>-1106.3364945430621</c:v>
                        </c:pt>
                        <c:pt idx="8088">
                          <c:v>-1498.8295026674259</c:v>
                        </c:pt>
                        <c:pt idx="8094">
                          <c:v>115.84109966849974</c:v>
                        </c:pt>
                        <c:pt idx="8096">
                          <c:v>1219.5888533021825</c:v>
                        </c:pt>
                        <c:pt idx="8099">
                          <c:v>441.75553820281675</c:v>
                        </c:pt>
                        <c:pt idx="8101">
                          <c:v>-102.77884898199954</c:v>
                        </c:pt>
                        <c:pt idx="8104">
                          <c:v>-110.58751858523283</c:v>
                        </c:pt>
                        <c:pt idx="8106">
                          <c:v>-409.25763380535682</c:v>
                        </c:pt>
                        <c:pt idx="8108">
                          <c:v>189.99792683798114</c:v>
                        </c:pt>
                        <c:pt idx="8110">
                          <c:v>-57.564217668455967</c:v>
                        </c:pt>
                        <c:pt idx="8112">
                          <c:v>-1588.455417299554</c:v>
                        </c:pt>
                        <c:pt idx="8118">
                          <c:v>49.758794661287538</c:v>
                        </c:pt>
                        <c:pt idx="8120">
                          <c:v>728.5179858072006</c:v>
                        </c:pt>
                        <c:pt idx="8123">
                          <c:v>982.10957046662406</c:v>
                        </c:pt>
                        <c:pt idx="8125">
                          <c:v>-269.62128246641259</c:v>
                        </c:pt>
                        <c:pt idx="8128">
                          <c:v>-569.57164552483118</c:v>
                        </c:pt>
                        <c:pt idx="8130">
                          <c:v>355.36610869821016</c:v>
                        </c:pt>
                        <c:pt idx="8132">
                          <c:v>1039.3689275816396</c:v>
                        </c:pt>
                        <c:pt idx="8134">
                          <c:v>-919.23150762925798</c:v>
                        </c:pt>
                        <c:pt idx="8136">
                          <c:v>-913.12074190411295</c:v>
                        </c:pt>
                        <c:pt idx="8142">
                          <c:v>-196.0351536612543</c:v>
                        </c:pt>
                        <c:pt idx="8144">
                          <c:v>2196.6453832144452</c:v>
                        </c:pt>
                        <c:pt idx="8147">
                          <c:v>201.34292519248811</c:v>
                        </c:pt>
                        <c:pt idx="8149">
                          <c:v>787.7050707176677</c:v>
                        </c:pt>
                        <c:pt idx="8152">
                          <c:v>-249.074908850871</c:v>
                        </c:pt>
                        <c:pt idx="8154">
                          <c:v>-499.14409976641036</c:v>
                        </c:pt>
                        <c:pt idx="8156">
                          <c:v>-18.001725322341372</c:v>
                        </c:pt>
                        <c:pt idx="8158">
                          <c:v>-347.37655828436982</c:v>
                        </c:pt>
                        <c:pt idx="8160">
                          <c:v>-1804.2666121523471</c:v>
                        </c:pt>
                        <c:pt idx="8166">
                          <c:v>780.2142471861971</c:v>
                        </c:pt>
                        <c:pt idx="8168">
                          <c:v>999.36536741399868</c:v>
                        </c:pt>
                        <c:pt idx="8171">
                          <c:v>856.84907954853952</c:v>
                        </c:pt>
                        <c:pt idx="8173">
                          <c:v>40.745383255738489</c:v>
                        </c:pt>
                        <c:pt idx="8176">
                          <c:v>385.11334038845234</c:v>
                        </c:pt>
                        <c:pt idx="8178">
                          <c:v>-1038.1700062890304</c:v>
                        </c:pt>
                        <c:pt idx="8180">
                          <c:v>604.27047716984089</c:v>
                        </c:pt>
                        <c:pt idx="8182">
                          <c:v>-1147.3417771300446</c:v>
                        </c:pt>
                        <c:pt idx="8184">
                          <c:v>-1416.4413670739068</c:v>
                        </c:pt>
                        <c:pt idx="8190">
                          <c:v>595.91789250834154</c:v>
                        </c:pt>
                        <c:pt idx="8192">
                          <c:v>1734.4435453733986</c:v>
                        </c:pt>
                        <c:pt idx="8195">
                          <c:v>1076.6924471691727</c:v>
                        </c:pt>
                        <c:pt idx="8197">
                          <c:v>-114.03202215992314</c:v>
                        </c:pt>
                        <c:pt idx="8200">
                          <c:v>-427.76590063235744</c:v>
                        </c:pt>
                        <c:pt idx="8202">
                          <c:v>-303.88836666098723</c:v>
                        </c:pt>
                        <c:pt idx="8204">
                          <c:v>620.98006022276604</c:v>
                        </c:pt>
                        <c:pt idx="8206">
                          <c:v>-1822.8618837935537</c:v>
                        </c:pt>
                        <c:pt idx="8208">
                          <c:v>-886.05031974970007</c:v>
                        </c:pt>
                        <c:pt idx="8214">
                          <c:v>156.97063319395966</c:v>
                        </c:pt>
                        <c:pt idx="8216">
                          <c:v>1854.5962410887078</c:v>
                        </c:pt>
                        <c:pt idx="8219">
                          <c:v>1200.8099523912588</c:v>
                        </c:pt>
                        <c:pt idx="8221">
                          <c:v>-363.92707430201881</c:v>
                        </c:pt>
                        <c:pt idx="8224">
                          <c:v>-272.72060923534264</c:v>
                        </c:pt>
                        <c:pt idx="8226">
                          <c:v>-119.19427966524017</c:v>
                        </c:pt>
                        <c:pt idx="8228">
                          <c:v>422.34757523526605</c:v>
                        </c:pt>
                        <c:pt idx="8230">
                          <c:v>-1915.8997090111352</c:v>
                        </c:pt>
                        <c:pt idx="8232">
                          <c:v>-1307.7528054277282</c:v>
                        </c:pt>
                        <c:pt idx="8238">
                          <c:v>367.93013368854372</c:v>
                        </c:pt>
                        <c:pt idx="8240">
                          <c:v>1391.2691655373164</c:v>
                        </c:pt>
                        <c:pt idx="8243">
                          <c:v>1160.9701343095367</c:v>
                        </c:pt>
                        <c:pt idx="8245">
                          <c:v>-227.03734750118747</c:v>
                        </c:pt>
                        <c:pt idx="8248">
                          <c:v>-749.4351387918141</c:v>
                        </c:pt>
                        <c:pt idx="8250">
                          <c:v>-250.76289772922973</c:v>
                        </c:pt>
                        <c:pt idx="8252">
                          <c:v>1411.3855006793274</c:v>
                        </c:pt>
                        <c:pt idx="8254">
                          <c:v>-1916.935786858774</c:v>
                        </c:pt>
                        <c:pt idx="8256">
                          <c:v>-1271.8378544334264</c:v>
                        </c:pt>
                        <c:pt idx="8262">
                          <c:v>-3.3782698412651371</c:v>
                        </c:pt>
                        <c:pt idx="8264">
                          <c:v>974.53322157456205</c:v>
                        </c:pt>
                        <c:pt idx="8267">
                          <c:v>359.45248117661868</c:v>
                        </c:pt>
                        <c:pt idx="8269">
                          <c:v>-353.23453245198289</c:v>
                        </c:pt>
                        <c:pt idx="8272">
                          <c:v>355.77220089835464</c:v>
                        </c:pt>
                        <c:pt idx="8274">
                          <c:v>-340.26702346676575</c:v>
                        </c:pt>
                        <c:pt idx="8276">
                          <c:v>1100.6738621421864</c:v>
                        </c:pt>
                        <c:pt idx="8278">
                          <c:v>-1840.4621858278151</c:v>
                        </c:pt>
                        <c:pt idx="8280">
                          <c:v>-1113.8068722759981</c:v>
                        </c:pt>
                        <c:pt idx="8286">
                          <c:v>220.11385023688854</c:v>
                        </c:pt>
                        <c:pt idx="8288">
                          <c:v>819.3416989469406</c:v>
                        </c:pt>
                        <c:pt idx="8291">
                          <c:v>257.95124090710669</c:v>
                        </c:pt>
                        <c:pt idx="8293">
                          <c:v>26.172111793151998</c:v>
                        </c:pt>
                        <c:pt idx="8296">
                          <c:v>112.29914639652816</c:v>
                        </c:pt>
                        <c:pt idx="8298">
                          <c:v>-256.634903164344</c:v>
                        </c:pt>
                        <c:pt idx="8300">
                          <c:v>1244.1763022044106</c:v>
                        </c:pt>
                        <c:pt idx="8302">
                          <c:v>-940.16148172027169</c:v>
                        </c:pt>
                        <c:pt idx="8304">
                          <c:v>-1115.9694927864093</c:v>
                        </c:pt>
                        <c:pt idx="8310">
                          <c:v>510.06110572236685</c:v>
                        </c:pt>
                        <c:pt idx="8312">
                          <c:v>1403.8761050463017</c:v>
                        </c:pt>
                        <c:pt idx="8315">
                          <c:v>695.64922478140397</c:v>
                        </c:pt>
                        <c:pt idx="8317">
                          <c:v>-44.541169642381647</c:v>
                        </c:pt>
                        <c:pt idx="8320">
                          <c:v>118.26106839176828</c:v>
                        </c:pt>
                        <c:pt idx="8322">
                          <c:v>-520.41345032905883</c:v>
                        </c:pt>
                        <c:pt idx="8324">
                          <c:v>1056.0441220077191</c:v>
                        </c:pt>
                        <c:pt idx="8326">
                          <c:v>-1615.3394998587974</c:v>
                        </c:pt>
                        <c:pt idx="8328">
                          <c:v>-1307.4813128134465</c:v>
                        </c:pt>
                        <c:pt idx="8334">
                          <c:v>581.95509394142027</c:v>
                        </c:pt>
                        <c:pt idx="8336">
                          <c:v>1274.7950493774115</c:v>
                        </c:pt>
                        <c:pt idx="8339">
                          <c:v>225.52798787235952</c:v>
                        </c:pt>
                        <c:pt idx="8341">
                          <c:v>393.92105346534117</c:v>
                        </c:pt>
                        <c:pt idx="8344">
                          <c:v>-397.79003148382435</c:v>
                        </c:pt>
                        <c:pt idx="8346">
                          <c:v>106.65866673967139</c:v>
                        </c:pt>
                        <c:pt idx="8348">
                          <c:v>469.59438525839869</c:v>
                        </c:pt>
                        <c:pt idx="8350">
                          <c:v>-1521.0137692247608</c:v>
                        </c:pt>
                        <c:pt idx="8352">
                          <c:v>-1008.3562282994608</c:v>
                        </c:pt>
                        <c:pt idx="8358">
                          <c:v>511.05558766933973</c:v>
                        </c:pt>
                        <c:pt idx="8360">
                          <c:v>1416.8527680170428</c:v>
                        </c:pt>
                        <c:pt idx="8363">
                          <c:v>786.91798730811206</c:v>
                        </c:pt>
                        <c:pt idx="8365">
                          <c:v>-172.74866291321268</c:v>
                        </c:pt>
                        <c:pt idx="8368">
                          <c:v>-920.1814994096203</c:v>
                        </c:pt>
                        <c:pt idx="8370">
                          <c:v>554.57387948584255</c:v>
                        </c:pt>
                        <c:pt idx="8372">
                          <c:v>219.30624179484039</c:v>
                        </c:pt>
                        <c:pt idx="8374">
                          <c:v>-985.62601713035838</c:v>
                        </c:pt>
                        <c:pt idx="8376">
                          <c:v>-1633.4772352814944</c:v>
                        </c:pt>
                        <c:pt idx="8382">
                          <c:v>680.38496120952914</c:v>
                        </c:pt>
                        <c:pt idx="8384">
                          <c:v>1720.6142689464232</c:v>
                        </c:pt>
                        <c:pt idx="8387">
                          <c:v>117.60438494750997</c:v>
                        </c:pt>
                        <c:pt idx="8389">
                          <c:v>198.73977626974374</c:v>
                        </c:pt>
                        <c:pt idx="8392">
                          <c:v>-629.8592773049786</c:v>
                        </c:pt>
                        <c:pt idx="8394">
                          <c:v>-550.03945621898674</c:v>
                        </c:pt>
                        <c:pt idx="8396">
                          <c:v>929.25113209353731</c:v>
                        </c:pt>
                        <c:pt idx="8398">
                          <c:v>-1325.5634920664033</c:v>
                        </c:pt>
                        <c:pt idx="8400">
                          <c:v>-1082.5045551417625</c:v>
                        </c:pt>
                        <c:pt idx="8406">
                          <c:v>593.51809218377457</c:v>
                        </c:pt>
                        <c:pt idx="8408">
                          <c:v>1440.994242357232</c:v>
                        </c:pt>
                        <c:pt idx="8411">
                          <c:v>308.4910152653556</c:v>
                        </c:pt>
                        <c:pt idx="8413">
                          <c:v>659.95686649159688</c:v>
                        </c:pt>
                        <c:pt idx="8416">
                          <c:v>-1149.4726894435989</c:v>
                        </c:pt>
                        <c:pt idx="8418">
                          <c:v>88.279160826396037</c:v>
                        </c:pt>
                        <c:pt idx="8420">
                          <c:v>476.33185406187658</c:v>
                        </c:pt>
                        <c:pt idx="8422">
                          <c:v>-939.58278376456656</c:v>
                        </c:pt>
                        <c:pt idx="8424">
                          <c:v>-1532.1158298862701</c:v>
                        </c:pt>
                        <c:pt idx="8430">
                          <c:v>-167.41255088546859</c:v>
                        </c:pt>
                        <c:pt idx="8432">
                          <c:v>1867.8550138209648</c:v>
                        </c:pt>
                        <c:pt idx="8435">
                          <c:v>352.12414713562612</c:v>
                        </c:pt>
                        <c:pt idx="8437">
                          <c:v>-491.79141295266709</c:v>
                        </c:pt>
                        <c:pt idx="8440">
                          <c:v>-41.314614406564942</c:v>
                        </c:pt>
                        <c:pt idx="8442">
                          <c:v>219.50503816385935</c:v>
                        </c:pt>
                        <c:pt idx="8444">
                          <c:v>827.09540395783915</c:v>
                        </c:pt>
                        <c:pt idx="8446">
                          <c:v>-1804.7655542960438</c:v>
                        </c:pt>
                        <c:pt idx="8448">
                          <c:v>-1348.2263731842686</c:v>
                        </c:pt>
                        <c:pt idx="8454">
                          <c:v>-248.17587559392996</c:v>
                        </c:pt>
                        <c:pt idx="8456">
                          <c:v>1462.3490487416057</c:v>
                        </c:pt>
                        <c:pt idx="8459">
                          <c:v>1031.8731403031616</c:v>
                        </c:pt>
                        <c:pt idx="8461">
                          <c:v>-575.69620427061272</c:v>
                        </c:pt>
                        <c:pt idx="8464">
                          <c:v>214.28754618816129</c:v>
                        </c:pt>
                        <c:pt idx="8466">
                          <c:v>-410.38523125870597</c:v>
                        </c:pt>
                        <c:pt idx="8468">
                          <c:v>1613.3263474641026</c:v>
                        </c:pt>
                        <c:pt idx="8470">
                          <c:v>-1319.5086231534497</c:v>
                        </c:pt>
                        <c:pt idx="8472">
                          <c:v>-1299.8324096630076</c:v>
                        </c:pt>
                        <c:pt idx="8478">
                          <c:v>471.263825817221</c:v>
                        </c:pt>
                        <c:pt idx="8480">
                          <c:v>2570.8681243494921</c:v>
                        </c:pt>
                        <c:pt idx="8483">
                          <c:v>-61.727310099051465</c:v>
                        </c:pt>
                        <c:pt idx="8485">
                          <c:v>-121.80496567881892</c:v>
                        </c:pt>
                        <c:pt idx="8488">
                          <c:v>-325.80363540447252</c:v>
                        </c:pt>
                        <c:pt idx="8490">
                          <c:v>-598.83367285734857</c:v>
                        </c:pt>
                        <c:pt idx="8492">
                          <c:v>1108.6925414287653</c:v>
                        </c:pt>
                        <c:pt idx="8494">
                          <c:v>-1632.6342228130961</c:v>
                        </c:pt>
                        <c:pt idx="8496">
                          <c:v>-1207.6313061787587</c:v>
                        </c:pt>
                        <c:pt idx="8502">
                          <c:v>297.65180106813204</c:v>
                        </c:pt>
                        <c:pt idx="8504">
                          <c:v>1965.5064049891571</c:v>
                        </c:pt>
                        <c:pt idx="8507">
                          <c:v>-316.88420137921094</c:v>
                        </c:pt>
                        <c:pt idx="8509">
                          <c:v>965.07637857327427</c:v>
                        </c:pt>
                        <c:pt idx="8512">
                          <c:v>-219.41481290305819</c:v>
                        </c:pt>
                        <c:pt idx="8514">
                          <c:v>-737.89474656469247</c:v>
                        </c:pt>
                        <c:pt idx="8516">
                          <c:v>515.04209898925183</c:v>
                        </c:pt>
                        <c:pt idx="8518">
                          <c:v>-1074.9363401343689</c:v>
                        </c:pt>
                        <c:pt idx="8520">
                          <c:v>-1341.1994040503578</c:v>
                        </c:pt>
                        <c:pt idx="8526">
                          <c:v>1076.4349995236462</c:v>
                        </c:pt>
                        <c:pt idx="8528">
                          <c:v>1514.403593640809</c:v>
                        </c:pt>
                        <c:pt idx="8531">
                          <c:v>-391.36423413026569</c:v>
                        </c:pt>
                        <c:pt idx="8533">
                          <c:v>583.66711946126816</c:v>
                        </c:pt>
                        <c:pt idx="8536">
                          <c:v>262.83468764310055</c:v>
                        </c:pt>
                        <c:pt idx="8538">
                          <c:v>-464.73785757619225</c:v>
                        </c:pt>
                        <c:pt idx="8540">
                          <c:v>981.49244787079624</c:v>
                        </c:pt>
                        <c:pt idx="8542">
                          <c:v>-2124.4881388952072</c:v>
                        </c:pt>
                        <c:pt idx="8544">
                          <c:v>-1141.2556708996835</c:v>
                        </c:pt>
                        <c:pt idx="8550">
                          <c:v>750.37188678987695</c:v>
                        </c:pt>
                        <c:pt idx="8552">
                          <c:v>1528.5141452963035</c:v>
                        </c:pt>
                        <c:pt idx="8555">
                          <c:v>773.07139808382817</c:v>
                        </c:pt>
                        <c:pt idx="8557">
                          <c:v>-216.02360714612951</c:v>
                        </c:pt>
                        <c:pt idx="8560">
                          <c:v>462.90719752518089</c:v>
                        </c:pt>
                        <c:pt idx="8562">
                          <c:v>-719.80665109774782</c:v>
                        </c:pt>
                        <c:pt idx="8564">
                          <c:v>-97.840875272670019</c:v>
                        </c:pt>
                        <c:pt idx="8566">
                          <c:v>-464.33521670575647</c:v>
                        </c:pt>
                        <c:pt idx="8568">
                          <c:v>-2108.6630513482905</c:v>
                        </c:pt>
                        <c:pt idx="8574">
                          <c:v>309.09868157076744</c:v>
                        </c:pt>
                        <c:pt idx="8576">
                          <c:v>1945.2458712656153</c:v>
                        </c:pt>
                        <c:pt idx="8579">
                          <c:v>842.80797147108751</c:v>
                        </c:pt>
                        <c:pt idx="8581">
                          <c:v>-211.90535122054644</c:v>
                        </c:pt>
                        <c:pt idx="8584">
                          <c:v>386.35796104726978</c:v>
                        </c:pt>
                        <c:pt idx="8586">
                          <c:v>-874.16235513873835</c:v>
                        </c:pt>
                        <c:pt idx="8588">
                          <c:v>896.76949220040842</c:v>
                        </c:pt>
                        <c:pt idx="8590">
                          <c:v>-1860.2834590487109</c:v>
                        </c:pt>
                        <c:pt idx="8592">
                          <c:v>-1190.5260831147425</c:v>
                        </c:pt>
                        <c:pt idx="8598">
                          <c:v>-206.79564391821623</c:v>
                        </c:pt>
                        <c:pt idx="8600">
                          <c:v>1643.4439221417633</c:v>
                        </c:pt>
                        <c:pt idx="8603">
                          <c:v>354.91481599484177</c:v>
                        </c:pt>
                        <c:pt idx="8605">
                          <c:v>1001.2273664306831</c:v>
                        </c:pt>
                        <c:pt idx="8608">
                          <c:v>-759.88129918691084</c:v>
                        </c:pt>
                        <c:pt idx="8610">
                          <c:v>62.852473122558877</c:v>
                        </c:pt>
                        <c:pt idx="8612">
                          <c:v>1149.6377420943863</c:v>
                        </c:pt>
                        <c:pt idx="8614">
                          <c:v>-1488.2430541724079</c:v>
                        </c:pt>
                        <c:pt idx="8616">
                          <c:v>-2000.6698868107014</c:v>
                        </c:pt>
                        <c:pt idx="8622">
                          <c:v>-472.96511874664611</c:v>
                        </c:pt>
                        <c:pt idx="8624">
                          <c:v>1702.6226382511759</c:v>
                        </c:pt>
                        <c:pt idx="8627">
                          <c:v>278.17604795172701</c:v>
                        </c:pt>
                        <c:pt idx="8629">
                          <c:v>318.22860388549816</c:v>
                        </c:pt>
                        <c:pt idx="8632">
                          <c:v>313.96303675538002</c:v>
                        </c:pt>
                        <c:pt idx="8634">
                          <c:v>-123.44016065628057</c:v>
                        </c:pt>
                        <c:pt idx="8636">
                          <c:v>768.80509749277735</c:v>
                        </c:pt>
                        <c:pt idx="8638">
                          <c:v>-2051.5830003572355</c:v>
                        </c:pt>
                        <c:pt idx="8640">
                          <c:v>-1067.0158772238119</c:v>
                        </c:pt>
                        <c:pt idx="8646">
                          <c:v>1149.7146833624465</c:v>
                        </c:pt>
                        <c:pt idx="8648">
                          <c:v>1528.1975631374462</c:v>
                        </c:pt>
                        <c:pt idx="8651">
                          <c:v>579.10340681197158</c:v>
                        </c:pt>
                        <c:pt idx="8653">
                          <c:v>320.23101702133681</c:v>
                        </c:pt>
                        <c:pt idx="8656">
                          <c:v>-421.50888778819899</c:v>
                        </c:pt>
                        <c:pt idx="8658">
                          <c:v>-369.47737214291556</c:v>
                        </c:pt>
                        <c:pt idx="8660">
                          <c:v>179.97530254939375</c:v>
                        </c:pt>
                        <c:pt idx="8662">
                          <c:v>-1531.4616450238445</c:v>
                        </c:pt>
                        <c:pt idx="8664">
                          <c:v>-1155.0737076747446</c:v>
                        </c:pt>
                        <c:pt idx="8670">
                          <c:v>808.80413878411127</c:v>
                        </c:pt>
                        <c:pt idx="8672">
                          <c:v>1385.6657517074818</c:v>
                        </c:pt>
                        <c:pt idx="8675">
                          <c:v>657.60510279128539</c:v>
                        </c:pt>
                        <c:pt idx="8677">
                          <c:v>-217.44219966186211</c:v>
                        </c:pt>
                        <c:pt idx="8680">
                          <c:v>-105.38897749094758</c:v>
                        </c:pt>
                        <c:pt idx="8682">
                          <c:v>0.56890949895569065</c:v>
                        </c:pt>
                        <c:pt idx="8684">
                          <c:v>400.39447394480339</c:v>
                        </c:pt>
                        <c:pt idx="8686">
                          <c:v>-1754.7985799232301</c:v>
                        </c:pt>
                        <c:pt idx="8688">
                          <c:v>-994.8211441337462</c:v>
                        </c:pt>
                        <c:pt idx="8694">
                          <c:v>521.05547165190546</c:v>
                        </c:pt>
                        <c:pt idx="8696">
                          <c:v>1747.8360597785013</c:v>
                        </c:pt>
                        <c:pt idx="8699">
                          <c:v>259.77212056717144</c:v>
                        </c:pt>
                        <c:pt idx="8701">
                          <c:v>248.09122091095014</c:v>
                        </c:pt>
                        <c:pt idx="8704">
                          <c:v>-369.44367715662338</c:v>
                        </c:pt>
                        <c:pt idx="8706">
                          <c:v>-453.77395200353567</c:v>
                        </c:pt>
                        <c:pt idx="8708">
                          <c:v>276.95603601285438</c:v>
                        </c:pt>
                        <c:pt idx="8710">
                          <c:v>-953.55120006528887</c:v>
                        </c:pt>
                        <c:pt idx="8712">
                          <c:v>-1747.145528154264</c:v>
                        </c:pt>
                        <c:pt idx="8718">
                          <c:v>573.76686581895956</c:v>
                        </c:pt>
                        <c:pt idx="8720">
                          <c:v>2159.1461623031901</c:v>
                        </c:pt>
                        <c:pt idx="8723">
                          <c:v>522.31338280023738</c:v>
                        </c:pt>
                        <c:pt idx="8725">
                          <c:v>21.010133553450942</c:v>
                        </c:pt>
                        <c:pt idx="8728">
                          <c:v>-272.90709444844651</c:v>
                        </c:pt>
                        <c:pt idx="8730">
                          <c:v>-309.03758332206417</c:v>
                        </c:pt>
                        <c:pt idx="8732">
                          <c:v>829.39236829449146</c:v>
                        </c:pt>
                        <c:pt idx="8734">
                          <c:v>-1858.0510773324058</c:v>
                        </c:pt>
                        <c:pt idx="8736">
                          <c:v>-1215.9776947034552</c:v>
                        </c:pt>
                        <c:pt idx="8742">
                          <c:v>585.57823633123917</c:v>
                        </c:pt>
                        <c:pt idx="8744">
                          <c:v>1113.043689310156</c:v>
                        </c:pt>
                        <c:pt idx="8747">
                          <c:v>1169.5947224406118</c:v>
                        </c:pt>
                        <c:pt idx="8749">
                          <c:v>-141.28109528157074</c:v>
                        </c:pt>
                        <c:pt idx="8752">
                          <c:v>-580.27375937013312</c:v>
                        </c:pt>
                        <c:pt idx="8754">
                          <c:v>-422.13007187292715</c:v>
                        </c:pt>
                        <c:pt idx="8756">
                          <c:v>1310.6811690406867</c:v>
                        </c:pt>
                        <c:pt idx="8758">
                          <c:v>-2359.9091256356278</c:v>
                        </c:pt>
                      </c:numCache>
                    </c:numRef>
                  </c:minus>
                  <c:spPr>
                    <a:noFill/>
                    <a:ln w="9525" cap="flat" cmpd="sng" algn="ctr">
                      <a:solidFill>
                        <a:schemeClr val="tx1"/>
                      </a:solidFill>
                      <a:round/>
                    </a:ln>
                    <a:effectLst/>
                  </c:spPr>
                </c:errBars>
                <c:errBars>
                  <c:errDir val="x"/>
                  <c:errBarType val="plus"/>
                  <c:errValType val="cust"/>
                  <c:noEndCap val="1"/>
                  <c:plus>
                    <c:numRef>
                      <c:extLst xmlns:c16r2="http://schemas.microsoft.com/office/drawing/2015/06/chart">
                        <c:ext uri="{02D57815-91ED-43cb-92C2-25804820EDAC}">
                          <c15:formulaRef>
                            <c15:sqref>'Block Approximation'!$F$5:$F$8764</c15:sqref>
                          </c15:formulaRef>
                        </c:ext>
                      </c:extLst>
                      <c:numCache>
                        <c:formatCode>General</c:formatCode>
                        <c:ptCount val="8760"/>
                        <c:pt idx="0">
                          <c:v>6</c:v>
                        </c:pt>
                        <c:pt idx="6">
                          <c:v>2</c:v>
                        </c:pt>
                        <c:pt idx="8">
                          <c:v>3</c:v>
                        </c:pt>
                        <c:pt idx="11">
                          <c:v>2</c:v>
                        </c:pt>
                        <c:pt idx="13">
                          <c:v>3</c:v>
                        </c:pt>
                        <c:pt idx="16">
                          <c:v>2</c:v>
                        </c:pt>
                        <c:pt idx="18">
                          <c:v>2</c:v>
                        </c:pt>
                        <c:pt idx="20">
                          <c:v>2</c:v>
                        </c:pt>
                        <c:pt idx="22">
                          <c:v>2</c:v>
                        </c:pt>
                        <c:pt idx="24">
                          <c:v>6</c:v>
                        </c:pt>
                        <c:pt idx="30">
                          <c:v>2</c:v>
                        </c:pt>
                        <c:pt idx="32">
                          <c:v>3</c:v>
                        </c:pt>
                        <c:pt idx="35">
                          <c:v>2</c:v>
                        </c:pt>
                        <c:pt idx="37">
                          <c:v>3</c:v>
                        </c:pt>
                        <c:pt idx="40">
                          <c:v>2</c:v>
                        </c:pt>
                        <c:pt idx="42">
                          <c:v>2</c:v>
                        </c:pt>
                        <c:pt idx="44">
                          <c:v>2</c:v>
                        </c:pt>
                        <c:pt idx="46">
                          <c:v>2</c:v>
                        </c:pt>
                        <c:pt idx="48">
                          <c:v>6</c:v>
                        </c:pt>
                        <c:pt idx="54">
                          <c:v>2</c:v>
                        </c:pt>
                        <c:pt idx="56">
                          <c:v>3</c:v>
                        </c:pt>
                        <c:pt idx="59">
                          <c:v>2</c:v>
                        </c:pt>
                        <c:pt idx="61">
                          <c:v>3</c:v>
                        </c:pt>
                        <c:pt idx="64">
                          <c:v>2</c:v>
                        </c:pt>
                        <c:pt idx="66">
                          <c:v>2</c:v>
                        </c:pt>
                        <c:pt idx="68">
                          <c:v>2</c:v>
                        </c:pt>
                        <c:pt idx="70">
                          <c:v>2</c:v>
                        </c:pt>
                        <c:pt idx="72">
                          <c:v>6</c:v>
                        </c:pt>
                        <c:pt idx="78">
                          <c:v>2</c:v>
                        </c:pt>
                        <c:pt idx="80">
                          <c:v>3</c:v>
                        </c:pt>
                        <c:pt idx="83">
                          <c:v>2</c:v>
                        </c:pt>
                        <c:pt idx="85">
                          <c:v>3</c:v>
                        </c:pt>
                        <c:pt idx="88">
                          <c:v>2</c:v>
                        </c:pt>
                        <c:pt idx="90">
                          <c:v>2</c:v>
                        </c:pt>
                        <c:pt idx="92">
                          <c:v>2</c:v>
                        </c:pt>
                        <c:pt idx="94">
                          <c:v>2</c:v>
                        </c:pt>
                        <c:pt idx="96">
                          <c:v>6</c:v>
                        </c:pt>
                        <c:pt idx="102">
                          <c:v>2</c:v>
                        </c:pt>
                        <c:pt idx="104">
                          <c:v>3</c:v>
                        </c:pt>
                        <c:pt idx="107">
                          <c:v>2</c:v>
                        </c:pt>
                        <c:pt idx="109">
                          <c:v>3</c:v>
                        </c:pt>
                        <c:pt idx="112">
                          <c:v>2</c:v>
                        </c:pt>
                        <c:pt idx="114">
                          <c:v>2</c:v>
                        </c:pt>
                        <c:pt idx="116">
                          <c:v>2</c:v>
                        </c:pt>
                        <c:pt idx="118">
                          <c:v>2</c:v>
                        </c:pt>
                        <c:pt idx="120">
                          <c:v>6</c:v>
                        </c:pt>
                        <c:pt idx="126">
                          <c:v>2</c:v>
                        </c:pt>
                        <c:pt idx="128">
                          <c:v>3</c:v>
                        </c:pt>
                        <c:pt idx="131">
                          <c:v>2</c:v>
                        </c:pt>
                        <c:pt idx="133">
                          <c:v>3</c:v>
                        </c:pt>
                        <c:pt idx="136">
                          <c:v>2</c:v>
                        </c:pt>
                        <c:pt idx="138">
                          <c:v>2</c:v>
                        </c:pt>
                        <c:pt idx="140">
                          <c:v>2</c:v>
                        </c:pt>
                        <c:pt idx="142">
                          <c:v>2</c:v>
                        </c:pt>
                        <c:pt idx="144">
                          <c:v>6</c:v>
                        </c:pt>
                        <c:pt idx="150">
                          <c:v>2</c:v>
                        </c:pt>
                        <c:pt idx="152">
                          <c:v>3</c:v>
                        </c:pt>
                        <c:pt idx="155">
                          <c:v>2</c:v>
                        </c:pt>
                        <c:pt idx="157">
                          <c:v>3</c:v>
                        </c:pt>
                        <c:pt idx="160">
                          <c:v>2</c:v>
                        </c:pt>
                        <c:pt idx="162">
                          <c:v>2</c:v>
                        </c:pt>
                        <c:pt idx="164">
                          <c:v>2</c:v>
                        </c:pt>
                        <c:pt idx="166">
                          <c:v>2</c:v>
                        </c:pt>
                        <c:pt idx="168">
                          <c:v>6</c:v>
                        </c:pt>
                        <c:pt idx="174">
                          <c:v>2</c:v>
                        </c:pt>
                        <c:pt idx="176">
                          <c:v>3</c:v>
                        </c:pt>
                        <c:pt idx="179">
                          <c:v>2</c:v>
                        </c:pt>
                        <c:pt idx="181">
                          <c:v>3</c:v>
                        </c:pt>
                        <c:pt idx="184">
                          <c:v>2</c:v>
                        </c:pt>
                        <c:pt idx="186">
                          <c:v>2</c:v>
                        </c:pt>
                        <c:pt idx="188">
                          <c:v>2</c:v>
                        </c:pt>
                        <c:pt idx="190">
                          <c:v>2</c:v>
                        </c:pt>
                        <c:pt idx="192">
                          <c:v>6</c:v>
                        </c:pt>
                        <c:pt idx="198">
                          <c:v>2</c:v>
                        </c:pt>
                        <c:pt idx="200">
                          <c:v>3</c:v>
                        </c:pt>
                        <c:pt idx="203">
                          <c:v>2</c:v>
                        </c:pt>
                        <c:pt idx="205">
                          <c:v>3</c:v>
                        </c:pt>
                        <c:pt idx="208">
                          <c:v>2</c:v>
                        </c:pt>
                        <c:pt idx="210">
                          <c:v>2</c:v>
                        </c:pt>
                        <c:pt idx="212">
                          <c:v>2</c:v>
                        </c:pt>
                        <c:pt idx="214">
                          <c:v>2</c:v>
                        </c:pt>
                        <c:pt idx="216">
                          <c:v>6</c:v>
                        </c:pt>
                        <c:pt idx="222">
                          <c:v>2</c:v>
                        </c:pt>
                        <c:pt idx="224">
                          <c:v>3</c:v>
                        </c:pt>
                        <c:pt idx="227">
                          <c:v>2</c:v>
                        </c:pt>
                        <c:pt idx="229">
                          <c:v>3</c:v>
                        </c:pt>
                        <c:pt idx="232">
                          <c:v>2</c:v>
                        </c:pt>
                        <c:pt idx="234">
                          <c:v>2</c:v>
                        </c:pt>
                        <c:pt idx="236">
                          <c:v>2</c:v>
                        </c:pt>
                        <c:pt idx="238">
                          <c:v>2</c:v>
                        </c:pt>
                        <c:pt idx="240">
                          <c:v>6</c:v>
                        </c:pt>
                        <c:pt idx="246">
                          <c:v>2</c:v>
                        </c:pt>
                        <c:pt idx="248">
                          <c:v>3</c:v>
                        </c:pt>
                        <c:pt idx="251">
                          <c:v>2</c:v>
                        </c:pt>
                        <c:pt idx="253">
                          <c:v>3</c:v>
                        </c:pt>
                        <c:pt idx="256">
                          <c:v>2</c:v>
                        </c:pt>
                        <c:pt idx="258">
                          <c:v>2</c:v>
                        </c:pt>
                        <c:pt idx="260">
                          <c:v>2</c:v>
                        </c:pt>
                        <c:pt idx="262">
                          <c:v>2</c:v>
                        </c:pt>
                        <c:pt idx="264">
                          <c:v>6</c:v>
                        </c:pt>
                        <c:pt idx="270">
                          <c:v>2</c:v>
                        </c:pt>
                        <c:pt idx="272">
                          <c:v>3</c:v>
                        </c:pt>
                        <c:pt idx="275">
                          <c:v>2</c:v>
                        </c:pt>
                        <c:pt idx="277">
                          <c:v>3</c:v>
                        </c:pt>
                        <c:pt idx="280">
                          <c:v>2</c:v>
                        </c:pt>
                        <c:pt idx="282">
                          <c:v>2</c:v>
                        </c:pt>
                        <c:pt idx="284">
                          <c:v>2</c:v>
                        </c:pt>
                        <c:pt idx="286">
                          <c:v>2</c:v>
                        </c:pt>
                        <c:pt idx="288">
                          <c:v>6</c:v>
                        </c:pt>
                        <c:pt idx="294">
                          <c:v>2</c:v>
                        </c:pt>
                        <c:pt idx="296">
                          <c:v>3</c:v>
                        </c:pt>
                        <c:pt idx="299">
                          <c:v>2</c:v>
                        </c:pt>
                        <c:pt idx="301">
                          <c:v>3</c:v>
                        </c:pt>
                        <c:pt idx="304">
                          <c:v>2</c:v>
                        </c:pt>
                        <c:pt idx="306">
                          <c:v>2</c:v>
                        </c:pt>
                        <c:pt idx="308">
                          <c:v>2</c:v>
                        </c:pt>
                        <c:pt idx="310">
                          <c:v>2</c:v>
                        </c:pt>
                        <c:pt idx="312">
                          <c:v>6</c:v>
                        </c:pt>
                        <c:pt idx="318">
                          <c:v>2</c:v>
                        </c:pt>
                        <c:pt idx="320">
                          <c:v>3</c:v>
                        </c:pt>
                        <c:pt idx="323">
                          <c:v>2</c:v>
                        </c:pt>
                        <c:pt idx="325">
                          <c:v>3</c:v>
                        </c:pt>
                        <c:pt idx="328">
                          <c:v>2</c:v>
                        </c:pt>
                        <c:pt idx="330">
                          <c:v>2</c:v>
                        </c:pt>
                        <c:pt idx="332">
                          <c:v>2</c:v>
                        </c:pt>
                        <c:pt idx="334">
                          <c:v>2</c:v>
                        </c:pt>
                        <c:pt idx="336">
                          <c:v>6</c:v>
                        </c:pt>
                        <c:pt idx="342">
                          <c:v>2</c:v>
                        </c:pt>
                        <c:pt idx="344">
                          <c:v>3</c:v>
                        </c:pt>
                        <c:pt idx="347">
                          <c:v>2</c:v>
                        </c:pt>
                        <c:pt idx="349">
                          <c:v>3</c:v>
                        </c:pt>
                        <c:pt idx="352">
                          <c:v>2</c:v>
                        </c:pt>
                        <c:pt idx="354">
                          <c:v>2</c:v>
                        </c:pt>
                        <c:pt idx="356">
                          <c:v>2</c:v>
                        </c:pt>
                        <c:pt idx="358">
                          <c:v>2</c:v>
                        </c:pt>
                        <c:pt idx="360">
                          <c:v>6</c:v>
                        </c:pt>
                        <c:pt idx="366">
                          <c:v>2</c:v>
                        </c:pt>
                        <c:pt idx="368">
                          <c:v>3</c:v>
                        </c:pt>
                        <c:pt idx="371">
                          <c:v>2</c:v>
                        </c:pt>
                        <c:pt idx="373">
                          <c:v>3</c:v>
                        </c:pt>
                        <c:pt idx="376">
                          <c:v>2</c:v>
                        </c:pt>
                        <c:pt idx="378">
                          <c:v>2</c:v>
                        </c:pt>
                        <c:pt idx="380">
                          <c:v>2</c:v>
                        </c:pt>
                        <c:pt idx="382">
                          <c:v>2</c:v>
                        </c:pt>
                        <c:pt idx="384">
                          <c:v>6</c:v>
                        </c:pt>
                        <c:pt idx="390">
                          <c:v>2</c:v>
                        </c:pt>
                        <c:pt idx="392">
                          <c:v>3</c:v>
                        </c:pt>
                        <c:pt idx="395">
                          <c:v>2</c:v>
                        </c:pt>
                        <c:pt idx="397">
                          <c:v>3</c:v>
                        </c:pt>
                        <c:pt idx="400">
                          <c:v>2</c:v>
                        </c:pt>
                        <c:pt idx="402">
                          <c:v>2</c:v>
                        </c:pt>
                        <c:pt idx="404">
                          <c:v>2</c:v>
                        </c:pt>
                        <c:pt idx="406">
                          <c:v>2</c:v>
                        </c:pt>
                        <c:pt idx="408">
                          <c:v>6</c:v>
                        </c:pt>
                        <c:pt idx="414">
                          <c:v>2</c:v>
                        </c:pt>
                        <c:pt idx="416">
                          <c:v>3</c:v>
                        </c:pt>
                        <c:pt idx="419">
                          <c:v>2</c:v>
                        </c:pt>
                        <c:pt idx="421">
                          <c:v>3</c:v>
                        </c:pt>
                        <c:pt idx="424">
                          <c:v>2</c:v>
                        </c:pt>
                        <c:pt idx="426">
                          <c:v>2</c:v>
                        </c:pt>
                        <c:pt idx="428">
                          <c:v>2</c:v>
                        </c:pt>
                        <c:pt idx="430">
                          <c:v>2</c:v>
                        </c:pt>
                        <c:pt idx="432">
                          <c:v>6</c:v>
                        </c:pt>
                        <c:pt idx="438">
                          <c:v>2</c:v>
                        </c:pt>
                        <c:pt idx="440">
                          <c:v>3</c:v>
                        </c:pt>
                        <c:pt idx="443">
                          <c:v>2</c:v>
                        </c:pt>
                        <c:pt idx="445">
                          <c:v>3</c:v>
                        </c:pt>
                        <c:pt idx="448">
                          <c:v>2</c:v>
                        </c:pt>
                        <c:pt idx="450">
                          <c:v>2</c:v>
                        </c:pt>
                        <c:pt idx="452">
                          <c:v>2</c:v>
                        </c:pt>
                        <c:pt idx="454">
                          <c:v>2</c:v>
                        </c:pt>
                        <c:pt idx="456">
                          <c:v>6</c:v>
                        </c:pt>
                        <c:pt idx="462">
                          <c:v>2</c:v>
                        </c:pt>
                        <c:pt idx="464">
                          <c:v>3</c:v>
                        </c:pt>
                        <c:pt idx="467">
                          <c:v>2</c:v>
                        </c:pt>
                        <c:pt idx="469">
                          <c:v>3</c:v>
                        </c:pt>
                        <c:pt idx="472">
                          <c:v>2</c:v>
                        </c:pt>
                        <c:pt idx="474">
                          <c:v>2</c:v>
                        </c:pt>
                        <c:pt idx="476">
                          <c:v>2</c:v>
                        </c:pt>
                        <c:pt idx="478">
                          <c:v>2</c:v>
                        </c:pt>
                        <c:pt idx="480">
                          <c:v>6</c:v>
                        </c:pt>
                        <c:pt idx="486">
                          <c:v>2</c:v>
                        </c:pt>
                        <c:pt idx="488">
                          <c:v>3</c:v>
                        </c:pt>
                        <c:pt idx="491">
                          <c:v>2</c:v>
                        </c:pt>
                        <c:pt idx="493">
                          <c:v>3</c:v>
                        </c:pt>
                        <c:pt idx="496">
                          <c:v>2</c:v>
                        </c:pt>
                        <c:pt idx="498">
                          <c:v>2</c:v>
                        </c:pt>
                        <c:pt idx="500">
                          <c:v>2</c:v>
                        </c:pt>
                        <c:pt idx="502">
                          <c:v>2</c:v>
                        </c:pt>
                        <c:pt idx="504">
                          <c:v>6</c:v>
                        </c:pt>
                        <c:pt idx="510">
                          <c:v>2</c:v>
                        </c:pt>
                        <c:pt idx="512">
                          <c:v>3</c:v>
                        </c:pt>
                        <c:pt idx="515">
                          <c:v>2</c:v>
                        </c:pt>
                        <c:pt idx="517">
                          <c:v>3</c:v>
                        </c:pt>
                        <c:pt idx="520">
                          <c:v>2</c:v>
                        </c:pt>
                        <c:pt idx="522">
                          <c:v>2</c:v>
                        </c:pt>
                        <c:pt idx="524">
                          <c:v>2</c:v>
                        </c:pt>
                        <c:pt idx="526">
                          <c:v>2</c:v>
                        </c:pt>
                        <c:pt idx="528">
                          <c:v>6</c:v>
                        </c:pt>
                        <c:pt idx="534">
                          <c:v>2</c:v>
                        </c:pt>
                        <c:pt idx="536">
                          <c:v>3</c:v>
                        </c:pt>
                        <c:pt idx="539">
                          <c:v>2</c:v>
                        </c:pt>
                        <c:pt idx="541">
                          <c:v>3</c:v>
                        </c:pt>
                        <c:pt idx="544">
                          <c:v>2</c:v>
                        </c:pt>
                        <c:pt idx="546">
                          <c:v>2</c:v>
                        </c:pt>
                        <c:pt idx="548">
                          <c:v>2</c:v>
                        </c:pt>
                        <c:pt idx="550">
                          <c:v>2</c:v>
                        </c:pt>
                        <c:pt idx="552">
                          <c:v>6</c:v>
                        </c:pt>
                        <c:pt idx="558">
                          <c:v>2</c:v>
                        </c:pt>
                        <c:pt idx="560">
                          <c:v>3</c:v>
                        </c:pt>
                        <c:pt idx="563">
                          <c:v>2</c:v>
                        </c:pt>
                        <c:pt idx="565">
                          <c:v>3</c:v>
                        </c:pt>
                        <c:pt idx="568">
                          <c:v>2</c:v>
                        </c:pt>
                        <c:pt idx="570">
                          <c:v>2</c:v>
                        </c:pt>
                        <c:pt idx="572">
                          <c:v>2</c:v>
                        </c:pt>
                        <c:pt idx="574">
                          <c:v>2</c:v>
                        </c:pt>
                        <c:pt idx="576">
                          <c:v>6</c:v>
                        </c:pt>
                        <c:pt idx="582">
                          <c:v>2</c:v>
                        </c:pt>
                        <c:pt idx="584">
                          <c:v>3</c:v>
                        </c:pt>
                        <c:pt idx="587">
                          <c:v>2</c:v>
                        </c:pt>
                        <c:pt idx="589">
                          <c:v>3</c:v>
                        </c:pt>
                        <c:pt idx="592">
                          <c:v>2</c:v>
                        </c:pt>
                        <c:pt idx="594">
                          <c:v>2</c:v>
                        </c:pt>
                        <c:pt idx="596">
                          <c:v>2</c:v>
                        </c:pt>
                        <c:pt idx="598">
                          <c:v>2</c:v>
                        </c:pt>
                        <c:pt idx="600">
                          <c:v>6</c:v>
                        </c:pt>
                        <c:pt idx="606">
                          <c:v>2</c:v>
                        </c:pt>
                        <c:pt idx="608">
                          <c:v>3</c:v>
                        </c:pt>
                        <c:pt idx="611">
                          <c:v>2</c:v>
                        </c:pt>
                        <c:pt idx="613">
                          <c:v>3</c:v>
                        </c:pt>
                        <c:pt idx="616">
                          <c:v>2</c:v>
                        </c:pt>
                        <c:pt idx="618">
                          <c:v>2</c:v>
                        </c:pt>
                        <c:pt idx="620">
                          <c:v>2</c:v>
                        </c:pt>
                        <c:pt idx="622">
                          <c:v>2</c:v>
                        </c:pt>
                        <c:pt idx="624">
                          <c:v>6</c:v>
                        </c:pt>
                        <c:pt idx="630">
                          <c:v>2</c:v>
                        </c:pt>
                        <c:pt idx="632">
                          <c:v>3</c:v>
                        </c:pt>
                        <c:pt idx="635">
                          <c:v>2</c:v>
                        </c:pt>
                        <c:pt idx="637">
                          <c:v>3</c:v>
                        </c:pt>
                        <c:pt idx="640">
                          <c:v>2</c:v>
                        </c:pt>
                        <c:pt idx="642">
                          <c:v>2</c:v>
                        </c:pt>
                        <c:pt idx="644">
                          <c:v>2</c:v>
                        </c:pt>
                        <c:pt idx="646">
                          <c:v>2</c:v>
                        </c:pt>
                        <c:pt idx="648">
                          <c:v>6</c:v>
                        </c:pt>
                        <c:pt idx="654">
                          <c:v>2</c:v>
                        </c:pt>
                        <c:pt idx="656">
                          <c:v>3</c:v>
                        </c:pt>
                        <c:pt idx="659">
                          <c:v>2</c:v>
                        </c:pt>
                        <c:pt idx="661">
                          <c:v>3</c:v>
                        </c:pt>
                        <c:pt idx="664">
                          <c:v>2</c:v>
                        </c:pt>
                        <c:pt idx="666">
                          <c:v>2</c:v>
                        </c:pt>
                        <c:pt idx="668">
                          <c:v>2</c:v>
                        </c:pt>
                        <c:pt idx="670">
                          <c:v>2</c:v>
                        </c:pt>
                        <c:pt idx="672">
                          <c:v>6</c:v>
                        </c:pt>
                        <c:pt idx="678">
                          <c:v>2</c:v>
                        </c:pt>
                        <c:pt idx="680">
                          <c:v>3</c:v>
                        </c:pt>
                        <c:pt idx="683">
                          <c:v>2</c:v>
                        </c:pt>
                        <c:pt idx="685">
                          <c:v>3</c:v>
                        </c:pt>
                        <c:pt idx="688">
                          <c:v>2</c:v>
                        </c:pt>
                        <c:pt idx="690">
                          <c:v>2</c:v>
                        </c:pt>
                        <c:pt idx="692">
                          <c:v>2</c:v>
                        </c:pt>
                        <c:pt idx="694">
                          <c:v>2</c:v>
                        </c:pt>
                        <c:pt idx="696">
                          <c:v>6</c:v>
                        </c:pt>
                        <c:pt idx="702">
                          <c:v>2</c:v>
                        </c:pt>
                        <c:pt idx="704">
                          <c:v>3</c:v>
                        </c:pt>
                        <c:pt idx="707">
                          <c:v>2</c:v>
                        </c:pt>
                        <c:pt idx="709">
                          <c:v>3</c:v>
                        </c:pt>
                        <c:pt idx="712">
                          <c:v>2</c:v>
                        </c:pt>
                        <c:pt idx="714">
                          <c:v>2</c:v>
                        </c:pt>
                        <c:pt idx="716">
                          <c:v>2</c:v>
                        </c:pt>
                        <c:pt idx="718">
                          <c:v>2</c:v>
                        </c:pt>
                        <c:pt idx="720">
                          <c:v>6</c:v>
                        </c:pt>
                        <c:pt idx="726">
                          <c:v>2</c:v>
                        </c:pt>
                        <c:pt idx="728">
                          <c:v>3</c:v>
                        </c:pt>
                        <c:pt idx="731">
                          <c:v>2</c:v>
                        </c:pt>
                        <c:pt idx="733">
                          <c:v>3</c:v>
                        </c:pt>
                        <c:pt idx="736">
                          <c:v>2</c:v>
                        </c:pt>
                        <c:pt idx="738">
                          <c:v>2</c:v>
                        </c:pt>
                        <c:pt idx="740">
                          <c:v>2</c:v>
                        </c:pt>
                        <c:pt idx="742">
                          <c:v>2</c:v>
                        </c:pt>
                        <c:pt idx="744">
                          <c:v>6</c:v>
                        </c:pt>
                        <c:pt idx="750">
                          <c:v>2</c:v>
                        </c:pt>
                        <c:pt idx="752">
                          <c:v>3</c:v>
                        </c:pt>
                        <c:pt idx="755">
                          <c:v>2</c:v>
                        </c:pt>
                        <c:pt idx="757">
                          <c:v>3</c:v>
                        </c:pt>
                        <c:pt idx="760">
                          <c:v>2</c:v>
                        </c:pt>
                        <c:pt idx="762">
                          <c:v>2</c:v>
                        </c:pt>
                        <c:pt idx="764">
                          <c:v>2</c:v>
                        </c:pt>
                        <c:pt idx="766">
                          <c:v>2</c:v>
                        </c:pt>
                        <c:pt idx="768">
                          <c:v>6</c:v>
                        </c:pt>
                        <c:pt idx="774">
                          <c:v>2</c:v>
                        </c:pt>
                        <c:pt idx="776">
                          <c:v>3</c:v>
                        </c:pt>
                        <c:pt idx="779">
                          <c:v>2</c:v>
                        </c:pt>
                        <c:pt idx="781">
                          <c:v>3</c:v>
                        </c:pt>
                        <c:pt idx="784">
                          <c:v>2</c:v>
                        </c:pt>
                        <c:pt idx="786">
                          <c:v>2</c:v>
                        </c:pt>
                        <c:pt idx="788">
                          <c:v>2</c:v>
                        </c:pt>
                        <c:pt idx="790">
                          <c:v>2</c:v>
                        </c:pt>
                        <c:pt idx="792">
                          <c:v>6</c:v>
                        </c:pt>
                        <c:pt idx="798">
                          <c:v>2</c:v>
                        </c:pt>
                        <c:pt idx="800">
                          <c:v>3</c:v>
                        </c:pt>
                        <c:pt idx="803">
                          <c:v>2</c:v>
                        </c:pt>
                        <c:pt idx="805">
                          <c:v>3</c:v>
                        </c:pt>
                        <c:pt idx="808">
                          <c:v>2</c:v>
                        </c:pt>
                        <c:pt idx="810">
                          <c:v>2</c:v>
                        </c:pt>
                        <c:pt idx="812">
                          <c:v>2</c:v>
                        </c:pt>
                        <c:pt idx="814">
                          <c:v>2</c:v>
                        </c:pt>
                        <c:pt idx="816">
                          <c:v>6</c:v>
                        </c:pt>
                        <c:pt idx="822">
                          <c:v>2</c:v>
                        </c:pt>
                        <c:pt idx="824">
                          <c:v>3</c:v>
                        </c:pt>
                        <c:pt idx="827">
                          <c:v>2</c:v>
                        </c:pt>
                        <c:pt idx="829">
                          <c:v>3</c:v>
                        </c:pt>
                        <c:pt idx="832">
                          <c:v>2</c:v>
                        </c:pt>
                        <c:pt idx="834">
                          <c:v>2</c:v>
                        </c:pt>
                        <c:pt idx="836">
                          <c:v>2</c:v>
                        </c:pt>
                        <c:pt idx="838">
                          <c:v>2</c:v>
                        </c:pt>
                        <c:pt idx="840">
                          <c:v>6</c:v>
                        </c:pt>
                        <c:pt idx="846">
                          <c:v>2</c:v>
                        </c:pt>
                        <c:pt idx="848">
                          <c:v>3</c:v>
                        </c:pt>
                        <c:pt idx="851">
                          <c:v>2</c:v>
                        </c:pt>
                        <c:pt idx="853">
                          <c:v>3</c:v>
                        </c:pt>
                        <c:pt idx="856">
                          <c:v>2</c:v>
                        </c:pt>
                        <c:pt idx="858">
                          <c:v>2</c:v>
                        </c:pt>
                        <c:pt idx="860">
                          <c:v>2</c:v>
                        </c:pt>
                        <c:pt idx="862">
                          <c:v>2</c:v>
                        </c:pt>
                        <c:pt idx="864">
                          <c:v>6</c:v>
                        </c:pt>
                        <c:pt idx="870">
                          <c:v>2</c:v>
                        </c:pt>
                        <c:pt idx="872">
                          <c:v>3</c:v>
                        </c:pt>
                        <c:pt idx="875">
                          <c:v>2</c:v>
                        </c:pt>
                        <c:pt idx="877">
                          <c:v>3</c:v>
                        </c:pt>
                        <c:pt idx="880">
                          <c:v>2</c:v>
                        </c:pt>
                        <c:pt idx="882">
                          <c:v>2</c:v>
                        </c:pt>
                        <c:pt idx="884">
                          <c:v>2</c:v>
                        </c:pt>
                        <c:pt idx="886">
                          <c:v>2</c:v>
                        </c:pt>
                        <c:pt idx="888">
                          <c:v>6</c:v>
                        </c:pt>
                        <c:pt idx="894">
                          <c:v>2</c:v>
                        </c:pt>
                        <c:pt idx="896">
                          <c:v>3</c:v>
                        </c:pt>
                        <c:pt idx="899">
                          <c:v>2</c:v>
                        </c:pt>
                        <c:pt idx="901">
                          <c:v>3</c:v>
                        </c:pt>
                        <c:pt idx="904">
                          <c:v>2</c:v>
                        </c:pt>
                        <c:pt idx="906">
                          <c:v>2</c:v>
                        </c:pt>
                        <c:pt idx="908">
                          <c:v>2</c:v>
                        </c:pt>
                        <c:pt idx="910">
                          <c:v>2</c:v>
                        </c:pt>
                        <c:pt idx="912">
                          <c:v>6</c:v>
                        </c:pt>
                        <c:pt idx="918">
                          <c:v>2</c:v>
                        </c:pt>
                        <c:pt idx="920">
                          <c:v>3</c:v>
                        </c:pt>
                        <c:pt idx="923">
                          <c:v>2</c:v>
                        </c:pt>
                        <c:pt idx="925">
                          <c:v>3</c:v>
                        </c:pt>
                        <c:pt idx="928">
                          <c:v>2</c:v>
                        </c:pt>
                        <c:pt idx="930">
                          <c:v>2</c:v>
                        </c:pt>
                        <c:pt idx="932">
                          <c:v>2</c:v>
                        </c:pt>
                        <c:pt idx="934">
                          <c:v>2</c:v>
                        </c:pt>
                        <c:pt idx="936">
                          <c:v>6</c:v>
                        </c:pt>
                        <c:pt idx="942">
                          <c:v>2</c:v>
                        </c:pt>
                        <c:pt idx="944">
                          <c:v>3</c:v>
                        </c:pt>
                        <c:pt idx="947">
                          <c:v>2</c:v>
                        </c:pt>
                        <c:pt idx="949">
                          <c:v>3</c:v>
                        </c:pt>
                        <c:pt idx="952">
                          <c:v>2</c:v>
                        </c:pt>
                        <c:pt idx="954">
                          <c:v>2</c:v>
                        </c:pt>
                        <c:pt idx="956">
                          <c:v>2</c:v>
                        </c:pt>
                        <c:pt idx="958">
                          <c:v>2</c:v>
                        </c:pt>
                        <c:pt idx="960">
                          <c:v>6</c:v>
                        </c:pt>
                        <c:pt idx="966">
                          <c:v>2</c:v>
                        </c:pt>
                        <c:pt idx="968">
                          <c:v>3</c:v>
                        </c:pt>
                        <c:pt idx="971">
                          <c:v>2</c:v>
                        </c:pt>
                        <c:pt idx="973">
                          <c:v>3</c:v>
                        </c:pt>
                        <c:pt idx="976">
                          <c:v>2</c:v>
                        </c:pt>
                        <c:pt idx="978">
                          <c:v>2</c:v>
                        </c:pt>
                        <c:pt idx="980">
                          <c:v>2</c:v>
                        </c:pt>
                        <c:pt idx="982">
                          <c:v>2</c:v>
                        </c:pt>
                        <c:pt idx="984">
                          <c:v>6</c:v>
                        </c:pt>
                        <c:pt idx="990">
                          <c:v>2</c:v>
                        </c:pt>
                        <c:pt idx="992">
                          <c:v>3</c:v>
                        </c:pt>
                        <c:pt idx="995">
                          <c:v>2</c:v>
                        </c:pt>
                        <c:pt idx="997">
                          <c:v>3</c:v>
                        </c:pt>
                        <c:pt idx="1000">
                          <c:v>2</c:v>
                        </c:pt>
                        <c:pt idx="1002">
                          <c:v>2</c:v>
                        </c:pt>
                        <c:pt idx="1004">
                          <c:v>2</c:v>
                        </c:pt>
                        <c:pt idx="1006">
                          <c:v>2</c:v>
                        </c:pt>
                        <c:pt idx="1008">
                          <c:v>6</c:v>
                        </c:pt>
                        <c:pt idx="1014">
                          <c:v>2</c:v>
                        </c:pt>
                        <c:pt idx="1016">
                          <c:v>3</c:v>
                        </c:pt>
                        <c:pt idx="1019">
                          <c:v>2</c:v>
                        </c:pt>
                        <c:pt idx="1021">
                          <c:v>3</c:v>
                        </c:pt>
                        <c:pt idx="1024">
                          <c:v>2</c:v>
                        </c:pt>
                        <c:pt idx="1026">
                          <c:v>2</c:v>
                        </c:pt>
                        <c:pt idx="1028">
                          <c:v>2</c:v>
                        </c:pt>
                        <c:pt idx="1030">
                          <c:v>2</c:v>
                        </c:pt>
                        <c:pt idx="1032">
                          <c:v>6</c:v>
                        </c:pt>
                        <c:pt idx="1038">
                          <c:v>2</c:v>
                        </c:pt>
                        <c:pt idx="1040">
                          <c:v>3</c:v>
                        </c:pt>
                        <c:pt idx="1043">
                          <c:v>2</c:v>
                        </c:pt>
                        <c:pt idx="1045">
                          <c:v>3</c:v>
                        </c:pt>
                        <c:pt idx="1048">
                          <c:v>2</c:v>
                        </c:pt>
                        <c:pt idx="1050">
                          <c:v>2</c:v>
                        </c:pt>
                        <c:pt idx="1052">
                          <c:v>2</c:v>
                        </c:pt>
                        <c:pt idx="1054">
                          <c:v>2</c:v>
                        </c:pt>
                        <c:pt idx="1056">
                          <c:v>6</c:v>
                        </c:pt>
                        <c:pt idx="1062">
                          <c:v>2</c:v>
                        </c:pt>
                        <c:pt idx="1064">
                          <c:v>3</c:v>
                        </c:pt>
                        <c:pt idx="1067">
                          <c:v>2</c:v>
                        </c:pt>
                        <c:pt idx="1069">
                          <c:v>3</c:v>
                        </c:pt>
                        <c:pt idx="1072">
                          <c:v>2</c:v>
                        </c:pt>
                        <c:pt idx="1074">
                          <c:v>2</c:v>
                        </c:pt>
                        <c:pt idx="1076">
                          <c:v>2</c:v>
                        </c:pt>
                        <c:pt idx="1078">
                          <c:v>2</c:v>
                        </c:pt>
                        <c:pt idx="1080">
                          <c:v>6</c:v>
                        </c:pt>
                        <c:pt idx="1086">
                          <c:v>2</c:v>
                        </c:pt>
                        <c:pt idx="1088">
                          <c:v>3</c:v>
                        </c:pt>
                        <c:pt idx="1091">
                          <c:v>2</c:v>
                        </c:pt>
                        <c:pt idx="1093">
                          <c:v>3</c:v>
                        </c:pt>
                        <c:pt idx="1096">
                          <c:v>2</c:v>
                        </c:pt>
                        <c:pt idx="1098">
                          <c:v>2</c:v>
                        </c:pt>
                        <c:pt idx="1100">
                          <c:v>2</c:v>
                        </c:pt>
                        <c:pt idx="1102">
                          <c:v>2</c:v>
                        </c:pt>
                        <c:pt idx="1104">
                          <c:v>6</c:v>
                        </c:pt>
                        <c:pt idx="1110">
                          <c:v>2</c:v>
                        </c:pt>
                        <c:pt idx="1112">
                          <c:v>3</c:v>
                        </c:pt>
                        <c:pt idx="1115">
                          <c:v>2</c:v>
                        </c:pt>
                        <c:pt idx="1117">
                          <c:v>3</c:v>
                        </c:pt>
                        <c:pt idx="1120">
                          <c:v>2</c:v>
                        </c:pt>
                        <c:pt idx="1122">
                          <c:v>2</c:v>
                        </c:pt>
                        <c:pt idx="1124">
                          <c:v>2</c:v>
                        </c:pt>
                        <c:pt idx="1126">
                          <c:v>2</c:v>
                        </c:pt>
                        <c:pt idx="1128">
                          <c:v>6</c:v>
                        </c:pt>
                        <c:pt idx="1134">
                          <c:v>2</c:v>
                        </c:pt>
                        <c:pt idx="1136">
                          <c:v>3</c:v>
                        </c:pt>
                        <c:pt idx="1139">
                          <c:v>2</c:v>
                        </c:pt>
                        <c:pt idx="1141">
                          <c:v>3</c:v>
                        </c:pt>
                        <c:pt idx="1144">
                          <c:v>2</c:v>
                        </c:pt>
                        <c:pt idx="1146">
                          <c:v>2</c:v>
                        </c:pt>
                        <c:pt idx="1148">
                          <c:v>2</c:v>
                        </c:pt>
                        <c:pt idx="1150">
                          <c:v>2</c:v>
                        </c:pt>
                        <c:pt idx="1152">
                          <c:v>6</c:v>
                        </c:pt>
                        <c:pt idx="1158">
                          <c:v>2</c:v>
                        </c:pt>
                        <c:pt idx="1160">
                          <c:v>3</c:v>
                        </c:pt>
                        <c:pt idx="1163">
                          <c:v>2</c:v>
                        </c:pt>
                        <c:pt idx="1165">
                          <c:v>3</c:v>
                        </c:pt>
                        <c:pt idx="1168">
                          <c:v>2</c:v>
                        </c:pt>
                        <c:pt idx="1170">
                          <c:v>2</c:v>
                        </c:pt>
                        <c:pt idx="1172">
                          <c:v>2</c:v>
                        </c:pt>
                        <c:pt idx="1174">
                          <c:v>2</c:v>
                        </c:pt>
                        <c:pt idx="1176">
                          <c:v>6</c:v>
                        </c:pt>
                        <c:pt idx="1182">
                          <c:v>2</c:v>
                        </c:pt>
                        <c:pt idx="1184">
                          <c:v>3</c:v>
                        </c:pt>
                        <c:pt idx="1187">
                          <c:v>2</c:v>
                        </c:pt>
                        <c:pt idx="1189">
                          <c:v>3</c:v>
                        </c:pt>
                        <c:pt idx="1192">
                          <c:v>2</c:v>
                        </c:pt>
                        <c:pt idx="1194">
                          <c:v>2</c:v>
                        </c:pt>
                        <c:pt idx="1196">
                          <c:v>2</c:v>
                        </c:pt>
                        <c:pt idx="1198">
                          <c:v>2</c:v>
                        </c:pt>
                        <c:pt idx="1200">
                          <c:v>6</c:v>
                        </c:pt>
                        <c:pt idx="1206">
                          <c:v>2</c:v>
                        </c:pt>
                        <c:pt idx="1208">
                          <c:v>3</c:v>
                        </c:pt>
                        <c:pt idx="1211">
                          <c:v>2</c:v>
                        </c:pt>
                        <c:pt idx="1213">
                          <c:v>3</c:v>
                        </c:pt>
                        <c:pt idx="1216">
                          <c:v>2</c:v>
                        </c:pt>
                        <c:pt idx="1218">
                          <c:v>2</c:v>
                        </c:pt>
                        <c:pt idx="1220">
                          <c:v>2</c:v>
                        </c:pt>
                        <c:pt idx="1222">
                          <c:v>2</c:v>
                        </c:pt>
                        <c:pt idx="1224">
                          <c:v>6</c:v>
                        </c:pt>
                        <c:pt idx="1230">
                          <c:v>2</c:v>
                        </c:pt>
                        <c:pt idx="1232">
                          <c:v>3</c:v>
                        </c:pt>
                        <c:pt idx="1235">
                          <c:v>2</c:v>
                        </c:pt>
                        <c:pt idx="1237">
                          <c:v>3</c:v>
                        </c:pt>
                        <c:pt idx="1240">
                          <c:v>2</c:v>
                        </c:pt>
                        <c:pt idx="1242">
                          <c:v>2</c:v>
                        </c:pt>
                        <c:pt idx="1244">
                          <c:v>2</c:v>
                        </c:pt>
                        <c:pt idx="1246">
                          <c:v>2</c:v>
                        </c:pt>
                        <c:pt idx="1248">
                          <c:v>6</c:v>
                        </c:pt>
                        <c:pt idx="1254">
                          <c:v>2</c:v>
                        </c:pt>
                        <c:pt idx="1256">
                          <c:v>3</c:v>
                        </c:pt>
                        <c:pt idx="1259">
                          <c:v>2</c:v>
                        </c:pt>
                        <c:pt idx="1261">
                          <c:v>3</c:v>
                        </c:pt>
                        <c:pt idx="1264">
                          <c:v>2</c:v>
                        </c:pt>
                        <c:pt idx="1266">
                          <c:v>2</c:v>
                        </c:pt>
                        <c:pt idx="1268">
                          <c:v>2</c:v>
                        </c:pt>
                        <c:pt idx="1270">
                          <c:v>2</c:v>
                        </c:pt>
                        <c:pt idx="1272">
                          <c:v>6</c:v>
                        </c:pt>
                        <c:pt idx="1278">
                          <c:v>2</c:v>
                        </c:pt>
                        <c:pt idx="1280">
                          <c:v>3</c:v>
                        </c:pt>
                        <c:pt idx="1283">
                          <c:v>2</c:v>
                        </c:pt>
                        <c:pt idx="1285">
                          <c:v>3</c:v>
                        </c:pt>
                        <c:pt idx="1288">
                          <c:v>2</c:v>
                        </c:pt>
                        <c:pt idx="1290">
                          <c:v>2</c:v>
                        </c:pt>
                        <c:pt idx="1292">
                          <c:v>2</c:v>
                        </c:pt>
                        <c:pt idx="1294">
                          <c:v>2</c:v>
                        </c:pt>
                        <c:pt idx="1296">
                          <c:v>6</c:v>
                        </c:pt>
                        <c:pt idx="1302">
                          <c:v>2</c:v>
                        </c:pt>
                        <c:pt idx="1304">
                          <c:v>3</c:v>
                        </c:pt>
                        <c:pt idx="1307">
                          <c:v>2</c:v>
                        </c:pt>
                        <c:pt idx="1309">
                          <c:v>3</c:v>
                        </c:pt>
                        <c:pt idx="1312">
                          <c:v>2</c:v>
                        </c:pt>
                        <c:pt idx="1314">
                          <c:v>2</c:v>
                        </c:pt>
                        <c:pt idx="1316">
                          <c:v>2</c:v>
                        </c:pt>
                        <c:pt idx="1318">
                          <c:v>2</c:v>
                        </c:pt>
                        <c:pt idx="1320">
                          <c:v>6</c:v>
                        </c:pt>
                        <c:pt idx="1326">
                          <c:v>2</c:v>
                        </c:pt>
                        <c:pt idx="1328">
                          <c:v>3</c:v>
                        </c:pt>
                        <c:pt idx="1331">
                          <c:v>2</c:v>
                        </c:pt>
                        <c:pt idx="1333">
                          <c:v>3</c:v>
                        </c:pt>
                        <c:pt idx="1336">
                          <c:v>2</c:v>
                        </c:pt>
                        <c:pt idx="1338">
                          <c:v>2</c:v>
                        </c:pt>
                        <c:pt idx="1340">
                          <c:v>2</c:v>
                        </c:pt>
                        <c:pt idx="1342">
                          <c:v>2</c:v>
                        </c:pt>
                        <c:pt idx="1344">
                          <c:v>6</c:v>
                        </c:pt>
                        <c:pt idx="1350">
                          <c:v>2</c:v>
                        </c:pt>
                        <c:pt idx="1352">
                          <c:v>3</c:v>
                        </c:pt>
                        <c:pt idx="1355">
                          <c:v>2</c:v>
                        </c:pt>
                        <c:pt idx="1357">
                          <c:v>3</c:v>
                        </c:pt>
                        <c:pt idx="1360">
                          <c:v>2</c:v>
                        </c:pt>
                        <c:pt idx="1362">
                          <c:v>2</c:v>
                        </c:pt>
                        <c:pt idx="1364">
                          <c:v>2</c:v>
                        </c:pt>
                        <c:pt idx="1366">
                          <c:v>2</c:v>
                        </c:pt>
                        <c:pt idx="1368">
                          <c:v>6</c:v>
                        </c:pt>
                        <c:pt idx="1374">
                          <c:v>2</c:v>
                        </c:pt>
                        <c:pt idx="1376">
                          <c:v>3</c:v>
                        </c:pt>
                        <c:pt idx="1379">
                          <c:v>2</c:v>
                        </c:pt>
                        <c:pt idx="1381">
                          <c:v>3</c:v>
                        </c:pt>
                        <c:pt idx="1384">
                          <c:v>2</c:v>
                        </c:pt>
                        <c:pt idx="1386">
                          <c:v>2</c:v>
                        </c:pt>
                        <c:pt idx="1388">
                          <c:v>2</c:v>
                        </c:pt>
                        <c:pt idx="1390">
                          <c:v>2</c:v>
                        </c:pt>
                        <c:pt idx="1392">
                          <c:v>6</c:v>
                        </c:pt>
                        <c:pt idx="1398">
                          <c:v>2</c:v>
                        </c:pt>
                        <c:pt idx="1400">
                          <c:v>3</c:v>
                        </c:pt>
                        <c:pt idx="1403">
                          <c:v>2</c:v>
                        </c:pt>
                        <c:pt idx="1405">
                          <c:v>3</c:v>
                        </c:pt>
                        <c:pt idx="1408">
                          <c:v>2</c:v>
                        </c:pt>
                        <c:pt idx="1410">
                          <c:v>2</c:v>
                        </c:pt>
                        <c:pt idx="1412">
                          <c:v>2</c:v>
                        </c:pt>
                        <c:pt idx="1414">
                          <c:v>2</c:v>
                        </c:pt>
                        <c:pt idx="1416">
                          <c:v>6</c:v>
                        </c:pt>
                        <c:pt idx="1422">
                          <c:v>2</c:v>
                        </c:pt>
                        <c:pt idx="1424">
                          <c:v>3</c:v>
                        </c:pt>
                        <c:pt idx="1427">
                          <c:v>2</c:v>
                        </c:pt>
                        <c:pt idx="1429">
                          <c:v>3</c:v>
                        </c:pt>
                        <c:pt idx="1432">
                          <c:v>2</c:v>
                        </c:pt>
                        <c:pt idx="1434">
                          <c:v>2</c:v>
                        </c:pt>
                        <c:pt idx="1436">
                          <c:v>2</c:v>
                        </c:pt>
                        <c:pt idx="1438">
                          <c:v>2</c:v>
                        </c:pt>
                        <c:pt idx="1440">
                          <c:v>6</c:v>
                        </c:pt>
                        <c:pt idx="1446">
                          <c:v>2</c:v>
                        </c:pt>
                        <c:pt idx="1448">
                          <c:v>3</c:v>
                        </c:pt>
                        <c:pt idx="1451">
                          <c:v>2</c:v>
                        </c:pt>
                        <c:pt idx="1453">
                          <c:v>3</c:v>
                        </c:pt>
                        <c:pt idx="1456">
                          <c:v>2</c:v>
                        </c:pt>
                        <c:pt idx="1458">
                          <c:v>2</c:v>
                        </c:pt>
                        <c:pt idx="1460">
                          <c:v>2</c:v>
                        </c:pt>
                        <c:pt idx="1462">
                          <c:v>2</c:v>
                        </c:pt>
                        <c:pt idx="1464">
                          <c:v>6</c:v>
                        </c:pt>
                        <c:pt idx="1470">
                          <c:v>2</c:v>
                        </c:pt>
                        <c:pt idx="1472">
                          <c:v>3</c:v>
                        </c:pt>
                        <c:pt idx="1475">
                          <c:v>2</c:v>
                        </c:pt>
                        <c:pt idx="1477">
                          <c:v>3</c:v>
                        </c:pt>
                        <c:pt idx="1480">
                          <c:v>2</c:v>
                        </c:pt>
                        <c:pt idx="1482">
                          <c:v>2</c:v>
                        </c:pt>
                        <c:pt idx="1484">
                          <c:v>2</c:v>
                        </c:pt>
                        <c:pt idx="1486">
                          <c:v>2</c:v>
                        </c:pt>
                        <c:pt idx="1488">
                          <c:v>6</c:v>
                        </c:pt>
                        <c:pt idx="1494">
                          <c:v>2</c:v>
                        </c:pt>
                        <c:pt idx="1496">
                          <c:v>3</c:v>
                        </c:pt>
                        <c:pt idx="1499">
                          <c:v>2</c:v>
                        </c:pt>
                        <c:pt idx="1501">
                          <c:v>3</c:v>
                        </c:pt>
                        <c:pt idx="1504">
                          <c:v>2</c:v>
                        </c:pt>
                        <c:pt idx="1506">
                          <c:v>2</c:v>
                        </c:pt>
                        <c:pt idx="1508">
                          <c:v>2</c:v>
                        </c:pt>
                        <c:pt idx="1510">
                          <c:v>2</c:v>
                        </c:pt>
                        <c:pt idx="1512">
                          <c:v>6</c:v>
                        </c:pt>
                        <c:pt idx="1518">
                          <c:v>2</c:v>
                        </c:pt>
                        <c:pt idx="1520">
                          <c:v>3</c:v>
                        </c:pt>
                        <c:pt idx="1523">
                          <c:v>2</c:v>
                        </c:pt>
                        <c:pt idx="1525">
                          <c:v>3</c:v>
                        </c:pt>
                        <c:pt idx="1528">
                          <c:v>2</c:v>
                        </c:pt>
                        <c:pt idx="1530">
                          <c:v>2</c:v>
                        </c:pt>
                        <c:pt idx="1532">
                          <c:v>2</c:v>
                        </c:pt>
                        <c:pt idx="1534">
                          <c:v>2</c:v>
                        </c:pt>
                        <c:pt idx="1536">
                          <c:v>6</c:v>
                        </c:pt>
                        <c:pt idx="1542">
                          <c:v>2</c:v>
                        </c:pt>
                        <c:pt idx="1544">
                          <c:v>3</c:v>
                        </c:pt>
                        <c:pt idx="1547">
                          <c:v>2</c:v>
                        </c:pt>
                        <c:pt idx="1549">
                          <c:v>3</c:v>
                        </c:pt>
                        <c:pt idx="1552">
                          <c:v>2</c:v>
                        </c:pt>
                        <c:pt idx="1554">
                          <c:v>2</c:v>
                        </c:pt>
                        <c:pt idx="1556">
                          <c:v>2</c:v>
                        </c:pt>
                        <c:pt idx="1558">
                          <c:v>2</c:v>
                        </c:pt>
                        <c:pt idx="1560">
                          <c:v>6</c:v>
                        </c:pt>
                        <c:pt idx="1566">
                          <c:v>2</c:v>
                        </c:pt>
                        <c:pt idx="1568">
                          <c:v>3</c:v>
                        </c:pt>
                        <c:pt idx="1571">
                          <c:v>2</c:v>
                        </c:pt>
                        <c:pt idx="1573">
                          <c:v>3</c:v>
                        </c:pt>
                        <c:pt idx="1576">
                          <c:v>2</c:v>
                        </c:pt>
                        <c:pt idx="1578">
                          <c:v>2</c:v>
                        </c:pt>
                        <c:pt idx="1580">
                          <c:v>2</c:v>
                        </c:pt>
                        <c:pt idx="1582">
                          <c:v>2</c:v>
                        </c:pt>
                        <c:pt idx="1584">
                          <c:v>6</c:v>
                        </c:pt>
                        <c:pt idx="1590">
                          <c:v>2</c:v>
                        </c:pt>
                        <c:pt idx="1592">
                          <c:v>3</c:v>
                        </c:pt>
                        <c:pt idx="1595">
                          <c:v>2</c:v>
                        </c:pt>
                        <c:pt idx="1597">
                          <c:v>3</c:v>
                        </c:pt>
                        <c:pt idx="1600">
                          <c:v>2</c:v>
                        </c:pt>
                        <c:pt idx="1602">
                          <c:v>2</c:v>
                        </c:pt>
                        <c:pt idx="1604">
                          <c:v>2</c:v>
                        </c:pt>
                        <c:pt idx="1606">
                          <c:v>2</c:v>
                        </c:pt>
                        <c:pt idx="1608">
                          <c:v>6</c:v>
                        </c:pt>
                        <c:pt idx="1614">
                          <c:v>2</c:v>
                        </c:pt>
                        <c:pt idx="1616">
                          <c:v>3</c:v>
                        </c:pt>
                        <c:pt idx="1619">
                          <c:v>2</c:v>
                        </c:pt>
                        <c:pt idx="1621">
                          <c:v>3</c:v>
                        </c:pt>
                        <c:pt idx="1624">
                          <c:v>2</c:v>
                        </c:pt>
                        <c:pt idx="1626">
                          <c:v>2</c:v>
                        </c:pt>
                        <c:pt idx="1628">
                          <c:v>2</c:v>
                        </c:pt>
                        <c:pt idx="1630">
                          <c:v>2</c:v>
                        </c:pt>
                        <c:pt idx="1632">
                          <c:v>6</c:v>
                        </c:pt>
                        <c:pt idx="1638">
                          <c:v>2</c:v>
                        </c:pt>
                        <c:pt idx="1640">
                          <c:v>3</c:v>
                        </c:pt>
                        <c:pt idx="1643">
                          <c:v>2</c:v>
                        </c:pt>
                        <c:pt idx="1645">
                          <c:v>3</c:v>
                        </c:pt>
                        <c:pt idx="1648">
                          <c:v>2</c:v>
                        </c:pt>
                        <c:pt idx="1650">
                          <c:v>2</c:v>
                        </c:pt>
                        <c:pt idx="1652">
                          <c:v>2</c:v>
                        </c:pt>
                        <c:pt idx="1654">
                          <c:v>2</c:v>
                        </c:pt>
                        <c:pt idx="1656">
                          <c:v>6</c:v>
                        </c:pt>
                        <c:pt idx="1662">
                          <c:v>2</c:v>
                        </c:pt>
                        <c:pt idx="1664">
                          <c:v>3</c:v>
                        </c:pt>
                        <c:pt idx="1667">
                          <c:v>2</c:v>
                        </c:pt>
                        <c:pt idx="1669">
                          <c:v>3</c:v>
                        </c:pt>
                        <c:pt idx="1672">
                          <c:v>2</c:v>
                        </c:pt>
                        <c:pt idx="1674">
                          <c:v>2</c:v>
                        </c:pt>
                        <c:pt idx="1676">
                          <c:v>2</c:v>
                        </c:pt>
                        <c:pt idx="1678">
                          <c:v>2</c:v>
                        </c:pt>
                        <c:pt idx="1680">
                          <c:v>6</c:v>
                        </c:pt>
                        <c:pt idx="1686">
                          <c:v>2</c:v>
                        </c:pt>
                        <c:pt idx="1688">
                          <c:v>3</c:v>
                        </c:pt>
                        <c:pt idx="1691">
                          <c:v>2</c:v>
                        </c:pt>
                        <c:pt idx="1693">
                          <c:v>3</c:v>
                        </c:pt>
                        <c:pt idx="1696">
                          <c:v>2</c:v>
                        </c:pt>
                        <c:pt idx="1698">
                          <c:v>2</c:v>
                        </c:pt>
                        <c:pt idx="1700">
                          <c:v>2</c:v>
                        </c:pt>
                        <c:pt idx="1702">
                          <c:v>2</c:v>
                        </c:pt>
                        <c:pt idx="1704">
                          <c:v>6</c:v>
                        </c:pt>
                        <c:pt idx="1710">
                          <c:v>2</c:v>
                        </c:pt>
                        <c:pt idx="1712">
                          <c:v>3</c:v>
                        </c:pt>
                        <c:pt idx="1715">
                          <c:v>2</c:v>
                        </c:pt>
                        <c:pt idx="1717">
                          <c:v>3</c:v>
                        </c:pt>
                        <c:pt idx="1720">
                          <c:v>2</c:v>
                        </c:pt>
                        <c:pt idx="1722">
                          <c:v>2</c:v>
                        </c:pt>
                        <c:pt idx="1724">
                          <c:v>2</c:v>
                        </c:pt>
                        <c:pt idx="1726">
                          <c:v>2</c:v>
                        </c:pt>
                        <c:pt idx="1728">
                          <c:v>6</c:v>
                        </c:pt>
                        <c:pt idx="1734">
                          <c:v>2</c:v>
                        </c:pt>
                        <c:pt idx="1736">
                          <c:v>3</c:v>
                        </c:pt>
                        <c:pt idx="1739">
                          <c:v>2</c:v>
                        </c:pt>
                        <c:pt idx="1741">
                          <c:v>3</c:v>
                        </c:pt>
                        <c:pt idx="1744">
                          <c:v>2</c:v>
                        </c:pt>
                        <c:pt idx="1746">
                          <c:v>2</c:v>
                        </c:pt>
                        <c:pt idx="1748">
                          <c:v>2</c:v>
                        </c:pt>
                        <c:pt idx="1750">
                          <c:v>2</c:v>
                        </c:pt>
                        <c:pt idx="1752">
                          <c:v>6</c:v>
                        </c:pt>
                        <c:pt idx="1758">
                          <c:v>2</c:v>
                        </c:pt>
                        <c:pt idx="1760">
                          <c:v>3</c:v>
                        </c:pt>
                        <c:pt idx="1763">
                          <c:v>2</c:v>
                        </c:pt>
                        <c:pt idx="1765">
                          <c:v>3</c:v>
                        </c:pt>
                        <c:pt idx="1768">
                          <c:v>2</c:v>
                        </c:pt>
                        <c:pt idx="1770">
                          <c:v>2</c:v>
                        </c:pt>
                        <c:pt idx="1772">
                          <c:v>2</c:v>
                        </c:pt>
                        <c:pt idx="1774">
                          <c:v>2</c:v>
                        </c:pt>
                        <c:pt idx="1776">
                          <c:v>6</c:v>
                        </c:pt>
                        <c:pt idx="1782">
                          <c:v>2</c:v>
                        </c:pt>
                        <c:pt idx="1784">
                          <c:v>3</c:v>
                        </c:pt>
                        <c:pt idx="1787">
                          <c:v>2</c:v>
                        </c:pt>
                        <c:pt idx="1789">
                          <c:v>3</c:v>
                        </c:pt>
                        <c:pt idx="1792">
                          <c:v>2</c:v>
                        </c:pt>
                        <c:pt idx="1794">
                          <c:v>2</c:v>
                        </c:pt>
                        <c:pt idx="1796">
                          <c:v>2</c:v>
                        </c:pt>
                        <c:pt idx="1798">
                          <c:v>2</c:v>
                        </c:pt>
                        <c:pt idx="1800">
                          <c:v>6</c:v>
                        </c:pt>
                        <c:pt idx="1806">
                          <c:v>2</c:v>
                        </c:pt>
                        <c:pt idx="1808">
                          <c:v>3</c:v>
                        </c:pt>
                        <c:pt idx="1811">
                          <c:v>2</c:v>
                        </c:pt>
                        <c:pt idx="1813">
                          <c:v>3</c:v>
                        </c:pt>
                        <c:pt idx="1816">
                          <c:v>2</c:v>
                        </c:pt>
                        <c:pt idx="1818">
                          <c:v>2</c:v>
                        </c:pt>
                        <c:pt idx="1820">
                          <c:v>2</c:v>
                        </c:pt>
                        <c:pt idx="1822">
                          <c:v>2</c:v>
                        </c:pt>
                        <c:pt idx="1824">
                          <c:v>6</c:v>
                        </c:pt>
                        <c:pt idx="1830">
                          <c:v>2</c:v>
                        </c:pt>
                        <c:pt idx="1832">
                          <c:v>3</c:v>
                        </c:pt>
                        <c:pt idx="1835">
                          <c:v>2</c:v>
                        </c:pt>
                        <c:pt idx="1837">
                          <c:v>3</c:v>
                        </c:pt>
                        <c:pt idx="1840">
                          <c:v>2</c:v>
                        </c:pt>
                        <c:pt idx="1842">
                          <c:v>2</c:v>
                        </c:pt>
                        <c:pt idx="1844">
                          <c:v>2</c:v>
                        </c:pt>
                        <c:pt idx="1846">
                          <c:v>2</c:v>
                        </c:pt>
                        <c:pt idx="1848">
                          <c:v>6</c:v>
                        </c:pt>
                        <c:pt idx="1854">
                          <c:v>2</c:v>
                        </c:pt>
                        <c:pt idx="1856">
                          <c:v>3</c:v>
                        </c:pt>
                        <c:pt idx="1859">
                          <c:v>2</c:v>
                        </c:pt>
                        <c:pt idx="1861">
                          <c:v>3</c:v>
                        </c:pt>
                        <c:pt idx="1864">
                          <c:v>2</c:v>
                        </c:pt>
                        <c:pt idx="1866">
                          <c:v>2</c:v>
                        </c:pt>
                        <c:pt idx="1868">
                          <c:v>2</c:v>
                        </c:pt>
                        <c:pt idx="1870">
                          <c:v>2</c:v>
                        </c:pt>
                        <c:pt idx="1872">
                          <c:v>6</c:v>
                        </c:pt>
                        <c:pt idx="1878">
                          <c:v>2</c:v>
                        </c:pt>
                        <c:pt idx="1880">
                          <c:v>3</c:v>
                        </c:pt>
                        <c:pt idx="1883">
                          <c:v>2</c:v>
                        </c:pt>
                        <c:pt idx="1885">
                          <c:v>3</c:v>
                        </c:pt>
                        <c:pt idx="1888">
                          <c:v>2</c:v>
                        </c:pt>
                        <c:pt idx="1890">
                          <c:v>2</c:v>
                        </c:pt>
                        <c:pt idx="1892">
                          <c:v>2</c:v>
                        </c:pt>
                        <c:pt idx="1894">
                          <c:v>2</c:v>
                        </c:pt>
                        <c:pt idx="1896">
                          <c:v>6</c:v>
                        </c:pt>
                        <c:pt idx="1902">
                          <c:v>2</c:v>
                        </c:pt>
                        <c:pt idx="1904">
                          <c:v>3</c:v>
                        </c:pt>
                        <c:pt idx="1907">
                          <c:v>2</c:v>
                        </c:pt>
                        <c:pt idx="1909">
                          <c:v>3</c:v>
                        </c:pt>
                        <c:pt idx="1912">
                          <c:v>2</c:v>
                        </c:pt>
                        <c:pt idx="1914">
                          <c:v>2</c:v>
                        </c:pt>
                        <c:pt idx="1916">
                          <c:v>2</c:v>
                        </c:pt>
                        <c:pt idx="1918">
                          <c:v>2</c:v>
                        </c:pt>
                        <c:pt idx="1920">
                          <c:v>6</c:v>
                        </c:pt>
                        <c:pt idx="1926">
                          <c:v>2</c:v>
                        </c:pt>
                        <c:pt idx="1928">
                          <c:v>3</c:v>
                        </c:pt>
                        <c:pt idx="1931">
                          <c:v>2</c:v>
                        </c:pt>
                        <c:pt idx="1933">
                          <c:v>3</c:v>
                        </c:pt>
                        <c:pt idx="1936">
                          <c:v>2</c:v>
                        </c:pt>
                        <c:pt idx="1938">
                          <c:v>2</c:v>
                        </c:pt>
                        <c:pt idx="1940">
                          <c:v>2</c:v>
                        </c:pt>
                        <c:pt idx="1942">
                          <c:v>2</c:v>
                        </c:pt>
                        <c:pt idx="1944">
                          <c:v>6</c:v>
                        </c:pt>
                        <c:pt idx="1950">
                          <c:v>2</c:v>
                        </c:pt>
                        <c:pt idx="1952">
                          <c:v>3</c:v>
                        </c:pt>
                        <c:pt idx="1955">
                          <c:v>2</c:v>
                        </c:pt>
                        <c:pt idx="1957">
                          <c:v>3</c:v>
                        </c:pt>
                        <c:pt idx="1960">
                          <c:v>2</c:v>
                        </c:pt>
                        <c:pt idx="1962">
                          <c:v>2</c:v>
                        </c:pt>
                        <c:pt idx="1964">
                          <c:v>2</c:v>
                        </c:pt>
                        <c:pt idx="1966">
                          <c:v>2</c:v>
                        </c:pt>
                        <c:pt idx="1968">
                          <c:v>6</c:v>
                        </c:pt>
                        <c:pt idx="1974">
                          <c:v>2</c:v>
                        </c:pt>
                        <c:pt idx="1976">
                          <c:v>3</c:v>
                        </c:pt>
                        <c:pt idx="1979">
                          <c:v>2</c:v>
                        </c:pt>
                        <c:pt idx="1981">
                          <c:v>3</c:v>
                        </c:pt>
                        <c:pt idx="1984">
                          <c:v>2</c:v>
                        </c:pt>
                        <c:pt idx="1986">
                          <c:v>2</c:v>
                        </c:pt>
                        <c:pt idx="1988">
                          <c:v>2</c:v>
                        </c:pt>
                        <c:pt idx="1990">
                          <c:v>2</c:v>
                        </c:pt>
                        <c:pt idx="1992">
                          <c:v>6</c:v>
                        </c:pt>
                        <c:pt idx="1998">
                          <c:v>2</c:v>
                        </c:pt>
                        <c:pt idx="2000">
                          <c:v>3</c:v>
                        </c:pt>
                        <c:pt idx="2003">
                          <c:v>2</c:v>
                        </c:pt>
                        <c:pt idx="2005">
                          <c:v>3</c:v>
                        </c:pt>
                        <c:pt idx="2008">
                          <c:v>2</c:v>
                        </c:pt>
                        <c:pt idx="2010">
                          <c:v>2</c:v>
                        </c:pt>
                        <c:pt idx="2012">
                          <c:v>2</c:v>
                        </c:pt>
                        <c:pt idx="2014">
                          <c:v>2</c:v>
                        </c:pt>
                        <c:pt idx="2016">
                          <c:v>6</c:v>
                        </c:pt>
                        <c:pt idx="2022">
                          <c:v>2</c:v>
                        </c:pt>
                        <c:pt idx="2024">
                          <c:v>3</c:v>
                        </c:pt>
                        <c:pt idx="2027">
                          <c:v>2</c:v>
                        </c:pt>
                        <c:pt idx="2029">
                          <c:v>3</c:v>
                        </c:pt>
                        <c:pt idx="2032">
                          <c:v>2</c:v>
                        </c:pt>
                        <c:pt idx="2034">
                          <c:v>2</c:v>
                        </c:pt>
                        <c:pt idx="2036">
                          <c:v>2</c:v>
                        </c:pt>
                        <c:pt idx="2038">
                          <c:v>2</c:v>
                        </c:pt>
                        <c:pt idx="2040">
                          <c:v>6</c:v>
                        </c:pt>
                        <c:pt idx="2046">
                          <c:v>2</c:v>
                        </c:pt>
                        <c:pt idx="2048">
                          <c:v>3</c:v>
                        </c:pt>
                        <c:pt idx="2051">
                          <c:v>2</c:v>
                        </c:pt>
                        <c:pt idx="2053">
                          <c:v>3</c:v>
                        </c:pt>
                        <c:pt idx="2056">
                          <c:v>2</c:v>
                        </c:pt>
                        <c:pt idx="2058">
                          <c:v>2</c:v>
                        </c:pt>
                        <c:pt idx="2060">
                          <c:v>2</c:v>
                        </c:pt>
                        <c:pt idx="2062">
                          <c:v>2</c:v>
                        </c:pt>
                        <c:pt idx="2064">
                          <c:v>6</c:v>
                        </c:pt>
                        <c:pt idx="2070">
                          <c:v>2</c:v>
                        </c:pt>
                        <c:pt idx="2072">
                          <c:v>3</c:v>
                        </c:pt>
                        <c:pt idx="2075">
                          <c:v>2</c:v>
                        </c:pt>
                        <c:pt idx="2077">
                          <c:v>3</c:v>
                        </c:pt>
                        <c:pt idx="2080">
                          <c:v>2</c:v>
                        </c:pt>
                        <c:pt idx="2082">
                          <c:v>2</c:v>
                        </c:pt>
                        <c:pt idx="2084">
                          <c:v>2</c:v>
                        </c:pt>
                        <c:pt idx="2086">
                          <c:v>2</c:v>
                        </c:pt>
                        <c:pt idx="2088">
                          <c:v>6</c:v>
                        </c:pt>
                        <c:pt idx="2094">
                          <c:v>2</c:v>
                        </c:pt>
                        <c:pt idx="2096">
                          <c:v>3</c:v>
                        </c:pt>
                        <c:pt idx="2099">
                          <c:v>2</c:v>
                        </c:pt>
                        <c:pt idx="2101">
                          <c:v>3</c:v>
                        </c:pt>
                        <c:pt idx="2104">
                          <c:v>2</c:v>
                        </c:pt>
                        <c:pt idx="2106">
                          <c:v>2</c:v>
                        </c:pt>
                        <c:pt idx="2108">
                          <c:v>2</c:v>
                        </c:pt>
                        <c:pt idx="2110">
                          <c:v>2</c:v>
                        </c:pt>
                        <c:pt idx="2112">
                          <c:v>6</c:v>
                        </c:pt>
                        <c:pt idx="2118">
                          <c:v>2</c:v>
                        </c:pt>
                        <c:pt idx="2120">
                          <c:v>3</c:v>
                        </c:pt>
                        <c:pt idx="2123">
                          <c:v>2</c:v>
                        </c:pt>
                        <c:pt idx="2125">
                          <c:v>3</c:v>
                        </c:pt>
                        <c:pt idx="2128">
                          <c:v>2</c:v>
                        </c:pt>
                        <c:pt idx="2130">
                          <c:v>2</c:v>
                        </c:pt>
                        <c:pt idx="2132">
                          <c:v>2</c:v>
                        </c:pt>
                        <c:pt idx="2134">
                          <c:v>2</c:v>
                        </c:pt>
                        <c:pt idx="2136">
                          <c:v>6</c:v>
                        </c:pt>
                        <c:pt idx="2142">
                          <c:v>2</c:v>
                        </c:pt>
                        <c:pt idx="2144">
                          <c:v>3</c:v>
                        </c:pt>
                        <c:pt idx="2147">
                          <c:v>2</c:v>
                        </c:pt>
                        <c:pt idx="2149">
                          <c:v>3</c:v>
                        </c:pt>
                        <c:pt idx="2152">
                          <c:v>2</c:v>
                        </c:pt>
                        <c:pt idx="2154">
                          <c:v>2</c:v>
                        </c:pt>
                        <c:pt idx="2156">
                          <c:v>2</c:v>
                        </c:pt>
                        <c:pt idx="2158">
                          <c:v>2</c:v>
                        </c:pt>
                        <c:pt idx="2160">
                          <c:v>6</c:v>
                        </c:pt>
                        <c:pt idx="2166">
                          <c:v>2</c:v>
                        </c:pt>
                        <c:pt idx="2168">
                          <c:v>3</c:v>
                        </c:pt>
                        <c:pt idx="2171">
                          <c:v>2</c:v>
                        </c:pt>
                        <c:pt idx="2173">
                          <c:v>3</c:v>
                        </c:pt>
                        <c:pt idx="2176">
                          <c:v>2</c:v>
                        </c:pt>
                        <c:pt idx="2178">
                          <c:v>2</c:v>
                        </c:pt>
                        <c:pt idx="2180">
                          <c:v>2</c:v>
                        </c:pt>
                        <c:pt idx="2182">
                          <c:v>2</c:v>
                        </c:pt>
                        <c:pt idx="2184">
                          <c:v>6</c:v>
                        </c:pt>
                        <c:pt idx="2190">
                          <c:v>2</c:v>
                        </c:pt>
                        <c:pt idx="2192">
                          <c:v>3</c:v>
                        </c:pt>
                        <c:pt idx="2195">
                          <c:v>2</c:v>
                        </c:pt>
                        <c:pt idx="2197">
                          <c:v>3</c:v>
                        </c:pt>
                        <c:pt idx="2200">
                          <c:v>2</c:v>
                        </c:pt>
                        <c:pt idx="2202">
                          <c:v>2</c:v>
                        </c:pt>
                        <c:pt idx="2204">
                          <c:v>2</c:v>
                        </c:pt>
                        <c:pt idx="2206">
                          <c:v>2</c:v>
                        </c:pt>
                        <c:pt idx="2208">
                          <c:v>6</c:v>
                        </c:pt>
                        <c:pt idx="2214">
                          <c:v>2</c:v>
                        </c:pt>
                        <c:pt idx="2216">
                          <c:v>3</c:v>
                        </c:pt>
                        <c:pt idx="2219">
                          <c:v>2</c:v>
                        </c:pt>
                        <c:pt idx="2221">
                          <c:v>3</c:v>
                        </c:pt>
                        <c:pt idx="2224">
                          <c:v>2</c:v>
                        </c:pt>
                        <c:pt idx="2226">
                          <c:v>2</c:v>
                        </c:pt>
                        <c:pt idx="2228">
                          <c:v>2</c:v>
                        </c:pt>
                        <c:pt idx="2230">
                          <c:v>2</c:v>
                        </c:pt>
                        <c:pt idx="2232">
                          <c:v>6</c:v>
                        </c:pt>
                        <c:pt idx="2238">
                          <c:v>2</c:v>
                        </c:pt>
                        <c:pt idx="2240">
                          <c:v>3</c:v>
                        </c:pt>
                        <c:pt idx="2243">
                          <c:v>2</c:v>
                        </c:pt>
                        <c:pt idx="2245">
                          <c:v>3</c:v>
                        </c:pt>
                        <c:pt idx="2248">
                          <c:v>2</c:v>
                        </c:pt>
                        <c:pt idx="2250">
                          <c:v>2</c:v>
                        </c:pt>
                        <c:pt idx="2252">
                          <c:v>2</c:v>
                        </c:pt>
                        <c:pt idx="2254">
                          <c:v>2</c:v>
                        </c:pt>
                        <c:pt idx="2256">
                          <c:v>6</c:v>
                        </c:pt>
                        <c:pt idx="2262">
                          <c:v>2</c:v>
                        </c:pt>
                        <c:pt idx="2264">
                          <c:v>3</c:v>
                        </c:pt>
                        <c:pt idx="2267">
                          <c:v>2</c:v>
                        </c:pt>
                        <c:pt idx="2269">
                          <c:v>3</c:v>
                        </c:pt>
                        <c:pt idx="2272">
                          <c:v>2</c:v>
                        </c:pt>
                        <c:pt idx="2274">
                          <c:v>2</c:v>
                        </c:pt>
                        <c:pt idx="2276">
                          <c:v>2</c:v>
                        </c:pt>
                        <c:pt idx="2278">
                          <c:v>2</c:v>
                        </c:pt>
                        <c:pt idx="2280">
                          <c:v>6</c:v>
                        </c:pt>
                        <c:pt idx="2286">
                          <c:v>2</c:v>
                        </c:pt>
                        <c:pt idx="2288">
                          <c:v>3</c:v>
                        </c:pt>
                        <c:pt idx="2291">
                          <c:v>2</c:v>
                        </c:pt>
                        <c:pt idx="2293">
                          <c:v>3</c:v>
                        </c:pt>
                        <c:pt idx="2296">
                          <c:v>2</c:v>
                        </c:pt>
                        <c:pt idx="2298">
                          <c:v>2</c:v>
                        </c:pt>
                        <c:pt idx="2300">
                          <c:v>2</c:v>
                        </c:pt>
                        <c:pt idx="2302">
                          <c:v>2</c:v>
                        </c:pt>
                        <c:pt idx="2304">
                          <c:v>6</c:v>
                        </c:pt>
                        <c:pt idx="2310">
                          <c:v>2</c:v>
                        </c:pt>
                        <c:pt idx="2312">
                          <c:v>3</c:v>
                        </c:pt>
                        <c:pt idx="2315">
                          <c:v>2</c:v>
                        </c:pt>
                        <c:pt idx="2317">
                          <c:v>3</c:v>
                        </c:pt>
                        <c:pt idx="2320">
                          <c:v>2</c:v>
                        </c:pt>
                        <c:pt idx="2322">
                          <c:v>2</c:v>
                        </c:pt>
                        <c:pt idx="2324">
                          <c:v>2</c:v>
                        </c:pt>
                        <c:pt idx="2326">
                          <c:v>2</c:v>
                        </c:pt>
                        <c:pt idx="2328">
                          <c:v>6</c:v>
                        </c:pt>
                        <c:pt idx="2334">
                          <c:v>2</c:v>
                        </c:pt>
                        <c:pt idx="2336">
                          <c:v>3</c:v>
                        </c:pt>
                        <c:pt idx="2339">
                          <c:v>2</c:v>
                        </c:pt>
                        <c:pt idx="2341">
                          <c:v>3</c:v>
                        </c:pt>
                        <c:pt idx="2344">
                          <c:v>2</c:v>
                        </c:pt>
                        <c:pt idx="2346">
                          <c:v>2</c:v>
                        </c:pt>
                        <c:pt idx="2348">
                          <c:v>2</c:v>
                        </c:pt>
                        <c:pt idx="2350">
                          <c:v>2</c:v>
                        </c:pt>
                        <c:pt idx="2352">
                          <c:v>6</c:v>
                        </c:pt>
                        <c:pt idx="2358">
                          <c:v>2</c:v>
                        </c:pt>
                        <c:pt idx="2360">
                          <c:v>3</c:v>
                        </c:pt>
                        <c:pt idx="2363">
                          <c:v>2</c:v>
                        </c:pt>
                        <c:pt idx="2365">
                          <c:v>3</c:v>
                        </c:pt>
                        <c:pt idx="2368">
                          <c:v>2</c:v>
                        </c:pt>
                        <c:pt idx="2370">
                          <c:v>2</c:v>
                        </c:pt>
                        <c:pt idx="2372">
                          <c:v>2</c:v>
                        </c:pt>
                        <c:pt idx="2374">
                          <c:v>2</c:v>
                        </c:pt>
                        <c:pt idx="2376">
                          <c:v>6</c:v>
                        </c:pt>
                        <c:pt idx="2382">
                          <c:v>2</c:v>
                        </c:pt>
                        <c:pt idx="2384">
                          <c:v>3</c:v>
                        </c:pt>
                        <c:pt idx="2387">
                          <c:v>2</c:v>
                        </c:pt>
                        <c:pt idx="2389">
                          <c:v>3</c:v>
                        </c:pt>
                        <c:pt idx="2392">
                          <c:v>2</c:v>
                        </c:pt>
                        <c:pt idx="2394">
                          <c:v>2</c:v>
                        </c:pt>
                        <c:pt idx="2396">
                          <c:v>2</c:v>
                        </c:pt>
                        <c:pt idx="2398">
                          <c:v>2</c:v>
                        </c:pt>
                        <c:pt idx="2400">
                          <c:v>6</c:v>
                        </c:pt>
                        <c:pt idx="2406">
                          <c:v>2</c:v>
                        </c:pt>
                        <c:pt idx="2408">
                          <c:v>3</c:v>
                        </c:pt>
                        <c:pt idx="2411">
                          <c:v>2</c:v>
                        </c:pt>
                        <c:pt idx="2413">
                          <c:v>3</c:v>
                        </c:pt>
                        <c:pt idx="2416">
                          <c:v>2</c:v>
                        </c:pt>
                        <c:pt idx="2418">
                          <c:v>2</c:v>
                        </c:pt>
                        <c:pt idx="2420">
                          <c:v>2</c:v>
                        </c:pt>
                        <c:pt idx="2422">
                          <c:v>2</c:v>
                        </c:pt>
                        <c:pt idx="2424">
                          <c:v>6</c:v>
                        </c:pt>
                        <c:pt idx="2430">
                          <c:v>2</c:v>
                        </c:pt>
                        <c:pt idx="2432">
                          <c:v>3</c:v>
                        </c:pt>
                        <c:pt idx="2435">
                          <c:v>2</c:v>
                        </c:pt>
                        <c:pt idx="2437">
                          <c:v>3</c:v>
                        </c:pt>
                        <c:pt idx="2440">
                          <c:v>2</c:v>
                        </c:pt>
                        <c:pt idx="2442">
                          <c:v>2</c:v>
                        </c:pt>
                        <c:pt idx="2444">
                          <c:v>2</c:v>
                        </c:pt>
                        <c:pt idx="2446">
                          <c:v>2</c:v>
                        </c:pt>
                        <c:pt idx="2448">
                          <c:v>6</c:v>
                        </c:pt>
                        <c:pt idx="2454">
                          <c:v>2</c:v>
                        </c:pt>
                        <c:pt idx="2456">
                          <c:v>3</c:v>
                        </c:pt>
                        <c:pt idx="2459">
                          <c:v>2</c:v>
                        </c:pt>
                        <c:pt idx="2461">
                          <c:v>3</c:v>
                        </c:pt>
                        <c:pt idx="2464">
                          <c:v>2</c:v>
                        </c:pt>
                        <c:pt idx="2466">
                          <c:v>2</c:v>
                        </c:pt>
                        <c:pt idx="2468">
                          <c:v>2</c:v>
                        </c:pt>
                        <c:pt idx="2470">
                          <c:v>2</c:v>
                        </c:pt>
                        <c:pt idx="2472">
                          <c:v>6</c:v>
                        </c:pt>
                        <c:pt idx="2478">
                          <c:v>2</c:v>
                        </c:pt>
                        <c:pt idx="2480">
                          <c:v>3</c:v>
                        </c:pt>
                        <c:pt idx="2483">
                          <c:v>2</c:v>
                        </c:pt>
                        <c:pt idx="2485">
                          <c:v>3</c:v>
                        </c:pt>
                        <c:pt idx="2488">
                          <c:v>2</c:v>
                        </c:pt>
                        <c:pt idx="2490">
                          <c:v>2</c:v>
                        </c:pt>
                        <c:pt idx="2492">
                          <c:v>2</c:v>
                        </c:pt>
                        <c:pt idx="2494">
                          <c:v>2</c:v>
                        </c:pt>
                        <c:pt idx="2496">
                          <c:v>6</c:v>
                        </c:pt>
                        <c:pt idx="2502">
                          <c:v>2</c:v>
                        </c:pt>
                        <c:pt idx="2504">
                          <c:v>3</c:v>
                        </c:pt>
                        <c:pt idx="2507">
                          <c:v>2</c:v>
                        </c:pt>
                        <c:pt idx="2509">
                          <c:v>3</c:v>
                        </c:pt>
                        <c:pt idx="2512">
                          <c:v>2</c:v>
                        </c:pt>
                        <c:pt idx="2514">
                          <c:v>2</c:v>
                        </c:pt>
                        <c:pt idx="2516">
                          <c:v>2</c:v>
                        </c:pt>
                        <c:pt idx="2518">
                          <c:v>2</c:v>
                        </c:pt>
                        <c:pt idx="2520">
                          <c:v>6</c:v>
                        </c:pt>
                        <c:pt idx="2526">
                          <c:v>2</c:v>
                        </c:pt>
                        <c:pt idx="2528">
                          <c:v>3</c:v>
                        </c:pt>
                        <c:pt idx="2531">
                          <c:v>2</c:v>
                        </c:pt>
                        <c:pt idx="2533">
                          <c:v>3</c:v>
                        </c:pt>
                        <c:pt idx="2536">
                          <c:v>2</c:v>
                        </c:pt>
                        <c:pt idx="2538">
                          <c:v>2</c:v>
                        </c:pt>
                        <c:pt idx="2540">
                          <c:v>2</c:v>
                        </c:pt>
                        <c:pt idx="2542">
                          <c:v>2</c:v>
                        </c:pt>
                        <c:pt idx="2544">
                          <c:v>6</c:v>
                        </c:pt>
                        <c:pt idx="2550">
                          <c:v>2</c:v>
                        </c:pt>
                        <c:pt idx="2552">
                          <c:v>3</c:v>
                        </c:pt>
                        <c:pt idx="2555">
                          <c:v>2</c:v>
                        </c:pt>
                        <c:pt idx="2557">
                          <c:v>3</c:v>
                        </c:pt>
                        <c:pt idx="2560">
                          <c:v>2</c:v>
                        </c:pt>
                        <c:pt idx="2562">
                          <c:v>2</c:v>
                        </c:pt>
                        <c:pt idx="2564">
                          <c:v>2</c:v>
                        </c:pt>
                        <c:pt idx="2566">
                          <c:v>2</c:v>
                        </c:pt>
                        <c:pt idx="2568">
                          <c:v>6</c:v>
                        </c:pt>
                        <c:pt idx="2574">
                          <c:v>2</c:v>
                        </c:pt>
                        <c:pt idx="2576">
                          <c:v>3</c:v>
                        </c:pt>
                        <c:pt idx="2579">
                          <c:v>2</c:v>
                        </c:pt>
                        <c:pt idx="2581">
                          <c:v>3</c:v>
                        </c:pt>
                        <c:pt idx="2584">
                          <c:v>2</c:v>
                        </c:pt>
                        <c:pt idx="2586">
                          <c:v>2</c:v>
                        </c:pt>
                        <c:pt idx="2588">
                          <c:v>2</c:v>
                        </c:pt>
                        <c:pt idx="2590">
                          <c:v>2</c:v>
                        </c:pt>
                        <c:pt idx="2592">
                          <c:v>6</c:v>
                        </c:pt>
                        <c:pt idx="2598">
                          <c:v>2</c:v>
                        </c:pt>
                        <c:pt idx="2600">
                          <c:v>3</c:v>
                        </c:pt>
                        <c:pt idx="2603">
                          <c:v>2</c:v>
                        </c:pt>
                        <c:pt idx="2605">
                          <c:v>3</c:v>
                        </c:pt>
                        <c:pt idx="2608">
                          <c:v>2</c:v>
                        </c:pt>
                        <c:pt idx="2610">
                          <c:v>2</c:v>
                        </c:pt>
                        <c:pt idx="2612">
                          <c:v>2</c:v>
                        </c:pt>
                        <c:pt idx="2614">
                          <c:v>2</c:v>
                        </c:pt>
                        <c:pt idx="2616">
                          <c:v>6</c:v>
                        </c:pt>
                        <c:pt idx="2622">
                          <c:v>2</c:v>
                        </c:pt>
                        <c:pt idx="2624">
                          <c:v>3</c:v>
                        </c:pt>
                        <c:pt idx="2627">
                          <c:v>2</c:v>
                        </c:pt>
                        <c:pt idx="2629">
                          <c:v>3</c:v>
                        </c:pt>
                        <c:pt idx="2632">
                          <c:v>2</c:v>
                        </c:pt>
                        <c:pt idx="2634">
                          <c:v>2</c:v>
                        </c:pt>
                        <c:pt idx="2636">
                          <c:v>2</c:v>
                        </c:pt>
                        <c:pt idx="2638">
                          <c:v>2</c:v>
                        </c:pt>
                        <c:pt idx="2640">
                          <c:v>6</c:v>
                        </c:pt>
                        <c:pt idx="2646">
                          <c:v>2</c:v>
                        </c:pt>
                        <c:pt idx="2648">
                          <c:v>3</c:v>
                        </c:pt>
                        <c:pt idx="2651">
                          <c:v>2</c:v>
                        </c:pt>
                        <c:pt idx="2653">
                          <c:v>3</c:v>
                        </c:pt>
                        <c:pt idx="2656">
                          <c:v>2</c:v>
                        </c:pt>
                        <c:pt idx="2658">
                          <c:v>2</c:v>
                        </c:pt>
                        <c:pt idx="2660">
                          <c:v>2</c:v>
                        </c:pt>
                        <c:pt idx="2662">
                          <c:v>2</c:v>
                        </c:pt>
                        <c:pt idx="2664">
                          <c:v>6</c:v>
                        </c:pt>
                        <c:pt idx="2670">
                          <c:v>2</c:v>
                        </c:pt>
                        <c:pt idx="2672">
                          <c:v>3</c:v>
                        </c:pt>
                        <c:pt idx="2675">
                          <c:v>2</c:v>
                        </c:pt>
                        <c:pt idx="2677">
                          <c:v>3</c:v>
                        </c:pt>
                        <c:pt idx="2680">
                          <c:v>2</c:v>
                        </c:pt>
                        <c:pt idx="2682">
                          <c:v>2</c:v>
                        </c:pt>
                        <c:pt idx="2684">
                          <c:v>2</c:v>
                        </c:pt>
                        <c:pt idx="2686">
                          <c:v>2</c:v>
                        </c:pt>
                        <c:pt idx="2688">
                          <c:v>6</c:v>
                        </c:pt>
                        <c:pt idx="2694">
                          <c:v>2</c:v>
                        </c:pt>
                        <c:pt idx="2696">
                          <c:v>3</c:v>
                        </c:pt>
                        <c:pt idx="2699">
                          <c:v>2</c:v>
                        </c:pt>
                        <c:pt idx="2701">
                          <c:v>3</c:v>
                        </c:pt>
                        <c:pt idx="2704">
                          <c:v>2</c:v>
                        </c:pt>
                        <c:pt idx="2706">
                          <c:v>2</c:v>
                        </c:pt>
                        <c:pt idx="2708">
                          <c:v>2</c:v>
                        </c:pt>
                        <c:pt idx="2710">
                          <c:v>2</c:v>
                        </c:pt>
                        <c:pt idx="2712">
                          <c:v>6</c:v>
                        </c:pt>
                        <c:pt idx="2718">
                          <c:v>2</c:v>
                        </c:pt>
                        <c:pt idx="2720">
                          <c:v>3</c:v>
                        </c:pt>
                        <c:pt idx="2723">
                          <c:v>2</c:v>
                        </c:pt>
                        <c:pt idx="2725">
                          <c:v>3</c:v>
                        </c:pt>
                        <c:pt idx="2728">
                          <c:v>2</c:v>
                        </c:pt>
                        <c:pt idx="2730">
                          <c:v>2</c:v>
                        </c:pt>
                        <c:pt idx="2732">
                          <c:v>2</c:v>
                        </c:pt>
                        <c:pt idx="2734">
                          <c:v>2</c:v>
                        </c:pt>
                        <c:pt idx="2736">
                          <c:v>6</c:v>
                        </c:pt>
                        <c:pt idx="2742">
                          <c:v>2</c:v>
                        </c:pt>
                        <c:pt idx="2744">
                          <c:v>3</c:v>
                        </c:pt>
                        <c:pt idx="2747">
                          <c:v>2</c:v>
                        </c:pt>
                        <c:pt idx="2749">
                          <c:v>3</c:v>
                        </c:pt>
                        <c:pt idx="2752">
                          <c:v>2</c:v>
                        </c:pt>
                        <c:pt idx="2754">
                          <c:v>2</c:v>
                        </c:pt>
                        <c:pt idx="2756">
                          <c:v>2</c:v>
                        </c:pt>
                        <c:pt idx="2758">
                          <c:v>2</c:v>
                        </c:pt>
                        <c:pt idx="2760">
                          <c:v>6</c:v>
                        </c:pt>
                        <c:pt idx="2766">
                          <c:v>2</c:v>
                        </c:pt>
                        <c:pt idx="2768">
                          <c:v>3</c:v>
                        </c:pt>
                        <c:pt idx="2771">
                          <c:v>2</c:v>
                        </c:pt>
                        <c:pt idx="2773">
                          <c:v>3</c:v>
                        </c:pt>
                        <c:pt idx="2776">
                          <c:v>2</c:v>
                        </c:pt>
                        <c:pt idx="2778">
                          <c:v>2</c:v>
                        </c:pt>
                        <c:pt idx="2780">
                          <c:v>2</c:v>
                        </c:pt>
                        <c:pt idx="2782">
                          <c:v>2</c:v>
                        </c:pt>
                        <c:pt idx="2784">
                          <c:v>6</c:v>
                        </c:pt>
                        <c:pt idx="2790">
                          <c:v>2</c:v>
                        </c:pt>
                        <c:pt idx="2792">
                          <c:v>3</c:v>
                        </c:pt>
                        <c:pt idx="2795">
                          <c:v>2</c:v>
                        </c:pt>
                        <c:pt idx="2797">
                          <c:v>3</c:v>
                        </c:pt>
                        <c:pt idx="2800">
                          <c:v>2</c:v>
                        </c:pt>
                        <c:pt idx="2802">
                          <c:v>2</c:v>
                        </c:pt>
                        <c:pt idx="2804">
                          <c:v>2</c:v>
                        </c:pt>
                        <c:pt idx="2806">
                          <c:v>2</c:v>
                        </c:pt>
                        <c:pt idx="2808">
                          <c:v>6</c:v>
                        </c:pt>
                        <c:pt idx="2814">
                          <c:v>2</c:v>
                        </c:pt>
                        <c:pt idx="2816">
                          <c:v>3</c:v>
                        </c:pt>
                        <c:pt idx="2819">
                          <c:v>2</c:v>
                        </c:pt>
                        <c:pt idx="2821">
                          <c:v>3</c:v>
                        </c:pt>
                        <c:pt idx="2824">
                          <c:v>2</c:v>
                        </c:pt>
                        <c:pt idx="2826">
                          <c:v>2</c:v>
                        </c:pt>
                        <c:pt idx="2828">
                          <c:v>2</c:v>
                        </c:pt>
                        <c:pt idx="2830">
                          <c:v>2</c:v>
                        </c:pt>
                        <c:pt idx="2832">
                          <c:v>6</c:v>
                        </c:pt>
                        <c:pt idx="2838">
                          <c:v>2</c:v>
                        </c:pt>
                        <c:pt idx="2840">
                          <c:v>3</c:v>
                        </c:pt>
                        <c:pt idx="2843">
                          <c:v>2</c:v>
                        </c:pt>
                        <c:pt idx="2845">
                          <c:v>3</c:v>
                        </c:pt>
                        <c:pt idx="2848">
                          <c:v>2</c:v>
                        </c:pt>
                        <c:pt idx="2850">
                          <c:v>2</c:v>
                        </c:pt>
                        <c:pt idx="2852">
                          <c:v>2</c:v>
                        </c:pt>
                        <c:pt idx="2854">
                          <c:v>2</c:v>
                        </c:pt>
                        <c:pt idx="2856">
                          <c:v>6</c:v>
                        </c:pt>
                        <c:pt idx="2862">
                          <c:v>2</c:v>
                        </c:pt>
                        <c:pt idx="2864">
                          <c:v>3</c:v>
                        </c:pt>
                        <c:pt idx="2867">
                          <c:v>2</c:v>
                        </c:pt>
                        <c:pt idx="2869">
                          <c:v>3</c:v>
                        </c:pt>
                        <c:pt idx="2872">
                          <c:v>2</c:v>
                        </c:pt>
                        <c:pt idx="2874">
                          <c:v>2</c:v>
                        </c:pt>
                        <c:pt idx="2876">
                          <c:v>2</c:v>
                        </c:pt>
                        <c:pt idx="2878">
                          <c:v>2</c:v>
                        </c:pt>
                        <c:pt idx="2880">
                          <c:v>6</c:v>
                        </c:pt>
                        <c:pt idx="2886">
                          <c:v>2</c:v>
                        </c:pt>
                        <c:pt idx="2888">
                          <c:v>3</c:v>
                        </c:pt>
                        <c:pt idx="2891">
                          <c:v>2</c:v>
                        </c:pt>
                        <c:pt idx="2893">
                          <c:v>3</c:v>
                        </c:pt>
                        <c:pt idx="2896">
                          <c:v>2</c:v>
                        </c:pt>
                        <c:pt idx="2898">
                          <c:v>2</c:v>
                        </c:pt>
                        <c:pt idx="2900">
                          <c:v>2</c:v>
                        </c:pt>
                        <c:pt idx="2902">
                          <c:v>2</c:v>
                        </c:pt>
                        <c:pt idx="2904">
                          <c:v>6</c:v>
                        </c:pt>
                        <c:pt idx="2910">
                          <c:v>2</c:v>
                        </c:pt>
                        <c:pt idx="2912">
                          <c:v>3</c:v>
                        </c:pt>
                        <c:pt idx="2915">
                          <c:v>2</c:v>
                        </c:pt>
                        <c:pt idx="2917">
                          <c:v>3</c:v>
                        </c:pt>
                        <c:pt idx="2920">
                          <c:v>2</c:v>
                        </c:pt>
                        <c:pt idx="2922">
                          <c:v>2</c:v>
                        </c:pt>
                        <c:pt idx="2924">
                          <c:v>2</c:v>
                        </c:pt>
                        <c:pt idx="2926">
                          <c:v>2</c:v>
                        </c:pt>
                        <c:pt idx="2928">
                          <c:v>6</c:v>
                        </c:pt>
                        <c:pt idx="2934">
                          <c:v>2</c:v>
                        </c:pt>
                        <c:pt idx="2936">
                          <c:v>3</c:v>
                        </c:pt>
                        <c:pt idx="2939">
                          <c:v>2</c:v>
                        </c:pt>
                        <c:pt idx="2941">
                          <c:v>3</c:v>
                        </c:pt>
                        <c:pt idx="2944">
                          <c:v>2</c:v>
                        </c:pt>
                        <c:pt idx="2946">
                          <c:v>2</c:v>
                        </c:pt>
                        <c:pt idx="2948">
                          <c:v>2</c:v>
                        </c:pt>
                        <c:pt idx="2950">
                          <c:v>2</c:v>
                        </c:pt>
                        <c:pt idx="2952">
                          <c:v>6</c:v>
                        </c:pt>
                        <c:pt idx="2958">
                          <c:v>2</c:v>
                        </c:pt>
                        <c:pt idx="2960">
                          <c:v>3</c:v>
                        </c:pt>
                        <c:pt idx="2963">
                          <c:v>2</c:v>
                        </c:pt>
                        <c:pt idx="2965">
                          <c:v>3</c:v>
                        </c:pt>
                        <c:pt idx="2968">
                          <c:v>2</c:v>
                        </c:pt>
                        <c:pt idx="2970">
                          <c:v>2</c:v>
                        </c:pt>
                        <c:pt idx="2972">
                          <c:v>2</c:v>
                        </c:pt>
                        <c:pt idx="2974">
                          <c:v>2</c:v>
                        </c:pt>
                        <c:pt idx="2976">
                          <c:v>6</c:v>
                        </c:pt>
                        <c:pt idx="2982">
                          <c:v>2</c:v>
                        </c:pt>
                        <c:pt idx="2984">
                          <c:v>3</c:v>
                        </c:pt>
                        <c:pt idx="2987">
                          <c:v>2</c:v>
                        </c:pt>
                        <c:pt idx="2989">
                          <c:v>3</c:v>
                        </c:pt>
                        <c:pt idx="2992">
                          <c:v>2</c:v>
                        </c:pt>
                        <c:pt idx="2994">
                          <c:v>2</c:v>
                        </c:pt>
                        <c:pt idx="2996">
                          <c:v>2</c:v>
                        </c:pt>
                        <c:pt idx="2998">
                          <c:v>2</c:v>
                        </c:pt>
                        <c:pt idx="3000">
                          <c:v>6</c:v>
                        </c:pt>
                        <c:pt idx="3006">
                          <c:v>2</c:v>
                        </c:pt>
                        <c:pt idx="3008">
                          <c:v>3</c:v>
                        </c:pt>
                        <c:pt idx="3011">
                          <c:v>2</c:v>
                        </c:pt>
                        <c:pt idx="3013">
                          <c:v>3</c:v>
                        </c:pt>
                        <c:pt idx="3016">
                          <c:v>2</c:v>
                        </c:pt>
                        <c:pt idx="3018">
                          <c:v>2</c:v>
                        </c:pt>
                        <c:pt idx="3020">
                          <c:v>2</c:v>
                        </c:pt>
                        <c:pt idx="3022">
                          <c:v>2</c:v>
                        </c:pt>
                        <c:pt idx="3024">
                          <c:v>6</c:v>
                        </c:pt>
                        <c:pt idx="3030">
                          <c:v>2</c:v>
                        </c:pt>
                        <c:pt idx="3032">
                          <c:v>3</c:v>
                        </c:pt>
                        <c:pt idx="3035">
                          <c:v>2</c:v>
                        </c:pt>
                        <c:pt idx="3037">
                          <c:v>3</c:v>
                        </c:pt>
                        <c:pt idx="3040">
                          <c:v>2</c:v>
                        </c:pt>
                        <c:pt idx="3042">
                          <c:v>2</c:v>
                        </c:pt>
                        <c:pt idx="3044">
                          <c:v>2</c:v>
                        </c:pt>
                        <c:pt idx="3046">
                          <c:v>2</c:v>
                        </c:pt>
                        <c:pt idx="3048">
                          <c:v>6</c:v>
                        </c:pt>
                        <c:pt idx="3054">
                          <c:v>2</c:v>
                        </c:pt>
                        <c:pt idx="3056">
                          <c:v>3</c:v>
                        </c:pt>
                        <c:pt idx="3059">
                          <c:v>2</c:v>
                        </c:pt>
                        <c:pt idx="3061">
                          <c:v>3</c:v>
                        </c:pt>
                        <c:pt idx="3064">
                          <c:v>2</c:v>
                        </c:pt>
                        <c:pt idx="3066">
                          <c:v>2</c:v>
                        </c:pt>
                        <c:pt idx="3068">
                          <c:v>2</c:v>
                        </c:pt>
                        <c:pt idx="3070">
                          <c:v>2</c:v>
                        </c:pt>
                        <c:pt idx="3072">
                          <c:v>6</c:v>
                        </c:pt>
                        <c:pt idx="3078">
                          <c:v>2</c:v>
                        </c:pt>
                        <c:pt idx="3080">
                          <c:v>3</c:v>
                        </c:pt>
                        <c:pt idx="3083">
                          <c:v>2</c:v>
                        </c:pt>
                        <c:pt idx="3085">
                          <c:v>3</c:v>
                        </c:pt>
                        <c:pt idx="3088">
                          <c:v>2</c:v>
                        </c:pt>
                        <c:pt idx="3090">
                          <c:v>2</c:v>
                        </c:pt>
                        <c:pt idx="3092">
                          <c:v>2</c:v>
                        </c:pt>
                        <c:pt idx="3094">
                          <c:v>2</c:v>
                        </c:pt>
                        <c:pt idx="3096">
                          <c:v>6</c:v>
                        </c:pt>
                        <c:pt idx="3102">
                          <c:v>2</c:v>
                        </c:pt>
                        <c:pt idx="3104">
                          <c:v>3</c:v>
                        </c:pt>
                        <c:pt idx="3107">
                          <c:v>2</c:v>
                        </c:pt>
                        <c:pt idx="3109">
                          <c:v>3</c:v>
                        </c:pt>
                        <c:pt idx="3112">
                          <c:v>2</c:v>
                        </c:pt>
                        <c:pt idx="3114">
                          <c:v>2</c:v>
                        </c:pt>
                        <c:pt idx="3116">
                          <c:v>2</c:v>
                        </c:pt>
                        <c:pt idx="3118">
                          <c:v>2</c:v>
                        </c:pt>
                        <c:pt idx="3120">
                          <c:v>6</c:v>
                        </c:pt>
                        <c:pt idx="3126">
                          <c:v>2</c:v>
                        </c:pt>
                        <c:pt idx="3128">
                          <c:v>3</c:v>
                        </c:pt>
                        <c:pt idx="3131">
                          <c:v>2</c:v>
                        </c:pt>
                        <c:pt idx="3133">
                          <c:v>3</c:v>
                        </c:pt>
                        <c:pt idx="3136">
                          <c:v>2</c:v>
                        </c:pt>
                        <c:pt idx="3138">
                          <c:v>2</c:v>
                        </c:pt>
                        <c:pt idx="3140">
                          <c:v>2</c:v>
                        </c:pt>
                        <c:pt idx="3142">
                          <c:v>2</c:v>
                        </c:pt>
                        <c:pt idx="3144">
                          <c:v>6</c:v>
                        </c:pt>
                        <c:pt idx="3150">
                          <c:v>2</c:v>
                        </c:pt>
                        <c:pt idx="3152">
                          <c:v>3</c:v>
                        </c:pt>
                        <c:pt idx="3155">
                          <c:v>2</c:v>
                        </c:pt>
                        <c:pt idx="3157">
                          <c:v>3</c:v>
                        </c:pt>
                        <c:pt idx="3160">
                          <c:v>2</c:v>
                        </c:pt>
                        <c:pt idx="3162">
                          <c:v>2</c:v>
                        </c:pt>
                        <c:pt idx="3164">
                          <c:v>2</c:v>
                        </c:pt>
                        <c:pt idx="3166">
                          <c:v>2</c:v>
                        </c:pt>
                        <c:pt idx="3168">
                          <c:v>6</c:v>
                        </c:pt>
                        <c:pt idx="3174">
                          <c:v>2</c:v>
                        </c:pt>
                        <c:pt idx="3176">
                          <c:v>3</c:v>
                        </c:pt>
                        <c:pt idx="3179">
                          <c:v>2</c:v>
                        </c:pt>
                        <c:pt idx="3181">
                          <c:v>3</c:v>
                        </c:pt>
                        <c:pt idx="3184">
                          <c:v>2</c:v>
                        </c:pt>
                        <c:pt idx="3186">
                          <c:v>2</c:v>
                        </c:pt>
                        <c:pt idx="3188">
                          <c:v>2</c:v>
                        </c:pt>
                        <c:pt idx="3190">
                          <c:v>2</c:v>
                        </c:pt>
                        <c:pt idx="3192">
                          <c:v>6</c:v>
                        </c:pt>
                        <c:pt idx="3198">
                          <c:v>2</c:v>
                        </c:pt>
                        <c:pt idx="3200">
                          <c:v>3</c:v>
                        </c:pt>
                        <c:pt idx="3203">
                          <c:v>2</c:v>
                        </c:pt>
                        <c:pt idx="3205">
                          <c:v>3</c:v>
                        </c:pt>
                        <c:pt idx="3208">
                          <c:v>2</c:v>
                        </c:pt>
                        <c:pt idx="3210">
                          <c:v>2</c:v>
                        </c:pt>
                        <c:pt idx="3212">
                          <c:v>2</c:v>
                        </c:pt>
                        <c:pt idx="3214">
                          <c:v>2</c:v>
                        </c:pt>
                        <c:pt idx="3216">
                          <c:v>6</c:v>
                        </c:pt>
                        <c:pt idx="3222">
                          <c:v>2</c:v>
                        </c:pt>
                        <c:pt idx="3224">
                          <c:v>3</c:v>
                        </c:pt>
                        <c:pt idx="3227">
                          <c:v>2</c:v>
                        </c:pt>
                        <c:pt idx="3229">
                          <c:v>3</c:v>
                        </c:pt>
                        <c:pt idx="3232">
                          <c:v>2</c:v>
                        </c:pt>
                        <c:pt idx="3234">
                          <c:v>2</c:v>
                        </c:pt>
                        <c:pt idx="3236">
                          <c:v>2</c:v>
                        </c:pt>
                        <c:pt idx="3238">
                          <c:v>2</c:v>
                        </c:pt>
                        <c:pt idx="3240">
                          <c:v>6</c:v>
                        </c:pt>
                        <c:pt idx="3246">
                          <c:v>2</c:v>
                        </c:pt>
                        <c:pt idx="3248">
                          <c:v>3</c:v>
                        </c:pt>
                        <c:pt idx="3251">
                          <c:v>2</c:v>
                        </c:pt>
                        <c:pt idx="3253">
                          <c:v>3</c:v>
                        </c:pt>
                        <c:pt idx="3256">
                          <c:v>2</c:v>
                        </c:pt>
                        <c:pt idx="3258">
                          <c:v>2</c:v>
                        </c:pt>
                        <c:pt idx="3260">
                          <c:v>2</c:v>
                        </c:pt>
                        <c:pt idx="3262">
                          <c:v>2</c:v>
                        </c:pt>
                        <c:pt idx="3264">
                          <c:v>6</c:v>
                        </c:pt>
                        <c:pt idx="3270">
                          <c:v>2</c:v>
                        </c:pt>
                        <c:pt idx="3272">
                          <c:v>3</c:v>
                        </c:pt>
                        <c:pt idx="3275">
                          <c:v>2</c:v>
                        </c:pt>
                        <c:pt idx="3277">
                          <c:v>3</c:v>
                        </c:pt>
                        <c:pt idx="3280">
                          <c:v>2</c:v>
                        </c:pt>
                        <c:pt idx="3282">
                          <c:v>2</c:v>
                        </c:pt>
                        <c:pt idx="3284">
                          <c:v>2</c:v>
                        </c:pt>
                        <c:pt idx="3286">
                          <c:v>2</c:v>
                        </c:pt>
                        <c:pt idx="3288">
                          <c:v>6</c:v>
                        </c:pt>
                        <c:pt idx="3294">
                          <c:v>2</c:v>
                        </c:pt>
                        <c:pt idx="3296">
                          <c:v>3</c:v>
                        </c:pt>
                        <c:pt idx="3299">
                          <c:v>2</c:v>
                        </c:pt>
                        <c:pt idx="3301">
                          <c:v>3</c:v>
                        </c:pt>
                        <c:pt idx="3304">
                          <c:v>2</c:v>
                        </c:pt>
                        <c:pt idx="3306">
                          <c:v>2</c:v>
                        </c:pt>
                        <c:pt idx="3308">
                          <c:v>2</c:v>
                        </c:pt>
                        <c:pt idx="3310">
                          <c:v>2</c:v>
                        </c:pt>
                        <c:pt idx="3312">
                          <c:v>6</c:v>
                        </c:pt>
                        <c:pt idx="3318">
                          <c:v>2</c:v>
                        </c:pt>
                        <c:pt idx="3320">
                          <c:v>3</c:v>
                        </c:pt>
                        <c:pt idx="3323">
                          <c:v>2</c:v>
                        </c:pt>
                        <c:pt idx="3325">
                          <c:v>3</c:v>
                        </c:pt>
                        <c:pt idx="3328">
                          <c:v>2</c:v>
                        </c:pt>
                        <c:pt idx="3330">
                          <c:v>2</c:v>
                        </c:pt>
                        <c:pt idx="3332">
                          <c:v>2</c:v>
                        </c:pt>
                        <c:pt idx="3334">
                          <c:v>2</c:v>
                        </c:pt>
                        <c:pt idx="3336">
                          <c:v>6</c:v>
                        </c:pt>
                        <c:pt idx="3342">
                          <c:v>2</c:v>
                        </c:pt>
                        <c:pt idx="3344">
                          <c:v>3</c:v>
                        </c:pt>
                        <c:pt idx="3347">
                          <c:v>2</c:v>
                        </c:pt>
                        <c:pt idx="3349">
                          <c:v>3</c:v>
                        </c:pt>
                        <c:pt idx="3352">
                          <c:v>2</c:v>
                        </c:pt>
                        <c:pt idx="3354">
                          <c:v>2</c:v>
                        </c:pt>
                        <c:pt idx="3356">
                          <c:v>2</c:v>
                        </c:pt>
                        <c:pt idx="3358">
                          <c:v>2</c:v>
                        </c:pt>
                        <c:pt idx="3360">
                          <c:v>6</c:v>
                        </c:pt>
                        <c:pt idx="3366">
                          <c:v>2</c:v>
                        </c:pt>
                        <c:pt idx="3368">
                          <c:v>3</c:v>
                        </c:pt>
                        <c:pt idx="3371">
                          <c:v>2</c:v>
                        </c:pt>
                        <c:pt idx="3373">
                          <c:v>3</c:v>
                        </c:pt>
                        <c:pt idx="3376">
                          <c:v>2</c:v>
                        </c:pt>
                        <c:pt idx="3378">
                          <c:v>2</c:v>
                        </c:pt>
                        <c:pt idx="3380">
                          <c:v>2</c:v>
                        </c:pt>
                        <c:pt idx="3382">
                          <c:v>2</c:v>
                        </c:pt>
                        <c:pt idx="3384">
                          <c:v>6</c:v>
                        </c:pt>
                        <c:pt idx="3390">
                          <c:v>2</c:v>
                        </c:pt>
                        <c:pt idx="3392">
                          <c:v>3</c:v>
                        </c:pt>
                        <c:pt idx="3395">
                          <c:v>2</c:v>
                        </c:pt>
                        <c:pt idx="3397">
                          <c:v>3</c:v>
                        </c:pt>
                        <c:pt idx="3400">
                          <c:v>2</c:v>
                        </c:pt>
                        <c:pt idx="3402">
                          <c:v>2</c:v>
                        </c:pt>
                        <c:pt idx="3404">
                          <c:v>2</c:v>
                        </c:pt>
                        <c:pt idx="3406">
                          <c:v>2</c:v>
                        </c:pt>
                        <c:pt idx="3408">
                          <c:v>6</c:v>
                        </c:pt>
                        <c:pt idx="3414">
                          <c:v>2</c:v>
                        </c:pt>
                        <c:pt idx="3416">
                          <c:v>3</c:v>
                        </c:pt>
                        <c:pt idx="3419">
                          <c:v>2</c:v>
                        </c:pt>
                        <c:pt idx="3421">
                          <c:v>3</c:v>
                        </c:pt>
                        <c:pt idx="3424">
                          <c:v>2</c:v>
                        </c:pt>
                        <c:pt idx="3426">
                          <c:v>2</c:v>
                        </c:pt>
                        <c:pt idx="3428">
                          <c:v>2</c:v>
                        </c:pt>
                        <c:pt idx="3430">
                          <c:v>2</c:v>
                        </c:pt>
                        <c:pt idx="3432">
                          <c:v>6</c:v>
                        </c:pt>
                        <c:pt idx="3438">
                          <c:v>2</c:v>
                        </c:pt>
                        <c:pt idx="3440">
                          <c:v>3</c:v>
                        </c:pt>
                        <c:pt idx="3443">
                          <c:v>2</c:v>
                        </c:pt>
                        <c:pt idx="3445">
                          <c:v>3</c:v>
                        </c:pt>
                        <c:pt idx="3448">
                          <c:v>2</c:v>
                        </c:pt>
                        <c:pt idx="3450">
                          <c:v>2</c:v>
                        </c:pt>
                        <c:pt idx="3452">
                          <c:v>2</c:v>
                        </c:pt>
                        <c:pt idx="3454">
                          <c:v>2</c:v>
                        </c:pt>
                        <c:pt idx="3456">
                          <c:v>6</c:v>
                        </c:pt>
                        <c:pt idx="3462">
                          <c:v>2</c:v>
                        </c:pt>
                        <c:pt idx="3464">
                          <c:v>3</c:v>
                        </c:pt>
                        <c:pt idx="3467">
                          <c:v>2</c:v>
                        </c:pt>
                        <c:pt idx="3469">
                          <c:v>3</c:v>
                        </c:pt>
                        <c:pt idx="3472">
                          <c:v>2</c:v>
                        </c:pt>
                        <c:pt idx="3474">
                          <c:v>2</c:v>
                        </c:pt>
                        <c:pt idx="3476">
                          <c:v>2</c:v>
                        </c:pt>
                        <c:pt idx="3478">
                          <c:v>2</c:v>
                        </c:pt>
                        <c:pt idx="3480">
                          <c:v>6</c:v>
                        </c:pt>
                        <c:pt idx="3486">
                          <c:v>2</c:v>
                        </c:pt>
                        <c:pt idx="3488">
                          <c:v>3</c:v>
                        </c:pt>
                        <c:pt idx="3491">
                          <c:v>2</c:v>
                        </c:pt>
                        <c:pt idx="3493">
                          <c:v>3</c:v>
                        </c:pt>
                        <c:pt idx="3496">
                          <c:v>2</c:v>
                        </c:pt>
                        <c:pt idx="3498">
                          <c:v>2</c:v>
                        </c:pt>
                        <c:pt idx="3500">
                          <c:v>2</c:v>
                        </c:pt>
                        <c:pt idx="3502">
                          <c:v>2</c:v>
                        </c:pt>
                        <c:pt idx="3504">
                          <c:v>6</c:v>
                        </c:pt>
                        <c:pt idx="3510">
                          <c:v>2</c:v>
                        </c:pt>
                        <c:pt idx="3512">
                          <c:v>3</c:v>
                        </c:pt>
                        <c:pt idx="3515">
                          <c:v>2</c:v>
                        </c:pt>
                        <c:pt idx="3517">
                          <c:v>3</c:v>
                        </c:pt>
                        <c:pt idx="3520">
                          <c:v>2</c:v>
                        </c:pt>
                        <c:pt idx="3522">
                          <c:v>2</c:v>
                        </c:pt>
                        <c:pt idx="3524">
                          <c:v>2</c:v>
                        </c:pt>
                        <c:pt idx="3526">
                          <c:v>2</c:v>
                        </c:pt>
                        <c:pt idx="3528">
                          <c:v>6</c:v>
                        </c:pt>
                        <c:pt idx="3534">
                          <c:v>2</c:v>
                        </c:pt>
                        <c:pt idx="3536">
                          <c:v>3</c:v>
                        </c:pt>
                        <c:pt idx="3539">
                          <c:v>2</c:v>
                        </c:pt>
                        <c:pt idx="3541">
                          <c:v>3</c:v>
                        </c:pt>
                        <c:pt idx="3544">
                          <c:v>2</c:v>
                        </c:pt>
                        <c:pt idx="3546">
                          <c:v>2</c:v>
                        </c:pt>
                        <c:pt idx="3548">
                          <c:v>2</c:v>
                        </c:pt>
                        <c:pt idx="3550">
                          <c:v>2</c:v>
                        </c:pt>
                        <c:pt idx="3552">
                          <c:v>6</c:v>
                        </c:pt>
                        <c:pt idx="3558">
                          <c:v>2</c:v>
                        </c:pt>
                        <c:pt idx="3560">
                          <c:v>3</c:v>
                        </c:pt>
                        <c:pt idx="3563">
                          <c:v>2</c:v>
                        </c:pt>
                        <c:pt idx="3565">
                          <c:v>3</c:v>
                        </c:pt>
                        <c:pt idx="3568">
                          <c:v>2</c:v>
                        </c:pt>
                        <c:pt idx="3570">
                          <c:v>2</c:v>
                        </c:pt>
                        <c:pt idx="3572">
                          <c:v>2</c:v>
                        </c:pt>
                        <c:pt idx="3574">
                          <c:v>2</c:v>
                        </c:pt>
                        <c:pt idx="3576">
                          <c:v>6</c:v>
                        </c:pt>
                        <c:pt idx="3582">
                          <c:v>2</c:v>
                        </c:pt>
                        <c:pt idx="3584">
                          <c:v>3</c:v>
                        </c:pt>
                        <c:pt idx="3587">
                          <c:v>2</c:v>
                        </c:pt>
                        <c:pt idx="3589">
                          <c:v>3</c:v>
                        </c:pt>
                        <c:pt idx="3592">
                          <c:v>2</c:v>
                        </c:pt>
                        <c:pt idx="3594">
                          <c:v>2</c:v>
                        </c:pt>
                        <c:pt idx="3596">
                          <c:v>2</c:v>
                        </c:pt>
                        <c:pt idx="3598">
                          <c:v>2</c:v>
                        </c:pt>
                        <c:pt idx="3600">
                          <c:v>6</c:v>
                        </c:pt>
                        <c:pt idx="3606">
                          <c:v>2</c:v>
                        </c:pt>
                        <c:pt idx="3608">
                          <c:v>3</c:v>
                        </c:pt>
                        <c:pt idx="3611">
                          <c:v>2</c:v>
                        </c:pt>
                        <c:pt idx="3613">
                          <c:v>3</c:v>
                        </c:pt>
                        <c:pt idx="3616">
                          <c:v>2</c:v>
                        </c:pt>
                        <c:pt idx="3618">
                          <c:v>2</c:v>
                        </c:pt>
                        <c:pt idx="3620">
                          <c:v>2</c:v>
                        </c:pt>
                        <c:pt idx="3622">
                          <c:v>2</c:v>
                        </c:pt>
                        <c:pt idx="3624">
                          <c:v>6</c:v>
                        </c:pt>
                        <c:pt idx="3630">
                          <c:v>2</c:v>
                        </c:pt>
                        <c:pt idx="3632">
                          <c:v>3</c:v>
                        </c:pt>
                        <c:pt idx="3635">
                          <c:v>2</c:v>
                        </c:pt>
                        <c:pt idx="3637">
                          <c:v>3</c:v>
                        </c:pt>
                        <c:pt idx="3640">
                          <c:v>2</c:v>
                        </c:pt>
                        <c:pt idx="3642">
                          <c:v>2</c:v>
                        </c:pt>
                        <c:pt idx="3644">
                          <c:v>2</c:v>
                        </c:pt>
                        <c:pt idx="3646">
                          <c:v>2</c:v>
                        </c:pt>
                        <c:pt idx="3648">
                          <c:v>6</c:v>
                        </c:pt>
                        <c:pt idx="3654">
                          <c:v>2</c:v>
                        </c:pt>
                        <c:pt idx="3656">
                          <c:v>3</c:v>
                        </c:pt>
                        <c:pt idx="3659">
                          <c:v>2</c:v>
                        </c:pt>
                        <c:pt idx="3661">
                          <c:v>3</c:v>
                        </c:pt>
                        <c:pt idx="3664">
                          <c:v>2</c:v>
                        </c:pt>
                        <c:pt idx="3666">
                          <c:v>2</c:v>
                        </c:pt>
                        <c:pt idx="3668">
                          <c:v>2</c:v>
                        </c:pt>
                        <c:pt idx="3670">
                          <c:v>2</c:v>
                        </c:pt>
                        <c:pt idx="3672">
                          <c:v>6</c:v>
                        </c:pt>
                        <c:pt idx="3678">
                          <c:v>2</c:v>
                        </c:pt>
                        <c:pt idx="3680">
                          <c:v>3</c:v>
                        </c:pt>
                        <c:pt idx="3683">
                          <c:v>2</c:v>
                        </c:pt>
                        <c:pt idx="3685">
                          <c:v>3</c:v>
                        </c:pt>
                        <c:pt idx="3688">
                          <c:v>2</c:v>
                        </c:pt>
                        <c:pt idx="3690">
                          <c:v>2</c:v>
                        </c:pt>
                        <c:pt idx="3692">
                          <c:v>2</c:v>
                        </c:pt>
                        <c:pt idx="3694">
                          <c:v>2</c:v>
                        </c:pt>
                        <c:pt idx="3696">
                          <c:v>6</c:v>
                        </c:pt>
                        <c:pt idx="3702">
                          <c:v>2</c:v>
                        </c:pt>
                        <c:pt idx="3704">
                          <c:v>3</c:v>
                        </c:pt>
                        <c:pt idx="3707">
                          <c:v>2</c:v>
                        </c:pt>
                        <c:pt idx="3709">
                          <c:v>3</c:v>
                        </c:pt>
                        <c:pt idx="3712">
                          <c:v>2</c:v>
                        </c:pt>
                        <c:pt idx="3714">
                          <c:v>2</c:v>
                        </c:pt>
                        <c:pt idx="3716">
                          <c:v>2</c:v>
                        </c:pt>
                        <c:pt idx="3718">
                          <c:v>2</c:v>
                        </c:pt>
                        <c:pt idx="3720">
                          <c:v>6</c:v>
                        </c:pt>
                        <c:pt idx="3726">
                          <c:v>2</c:v>
                        </c:pt>
                        <c:pt idx="3728">
                          <c:v>3</c:v>
                        </c:pt>
                        <c:pt idx="3731">
                          <c:v>2</c:v>
                        </c:pt>
                        <c:pt idx="3733">
                          <c:v>3</c:v>
                        </c:pt>
                        <c:pt idx="3736">
                          <c:v>2</c:v>
                        </c:pt>
                        <c:pt idx="3738">
                          <c:v>2</c:v>
                        </c:pt>
                        <c:pt idx="3740">
                          <c:v>2</c:v>
                        </c:pt>
                        <c:pt idx="3742">
                          <c:v>2</c:v>
                        </c:pt>
                        <c:pt idx="3744">
                          <c:v>6</c:v>
                        </c:pt>
                        <c:pt idx="3750">
                          <c:v>2</c:v>
                        </c:pt>
                        <c:pt idx="3752">
                          <c:v>3</c:v>
                        </c:pt>
                        <c:pt idx="3755">
                          <c:v>2</c:v>
                        </c:pt>
                        <c:pt idx="3757">
                          <c:v>3</c:v>
                        </c:pt>
                        <c:pt idx="3760">
                          <c:v>2</c:v>
                        </c:pt>
                        <c:pt idx="3762">
                          <c:v>2</c:v>
                        </c:pt>
                        <c:pt idx="3764">
                          <c:v>2</c:v>
                        </c:pt>
                        <c:pt idx="3766">
                          <c:v>2</c:v>
                        </c:pt>
                        <c:pt idx="3768">
                          <c:v>6</c:v>
                        </c:pt>
                        <c:pt idx="3774">
                          <c:v>2</c:v>
                        </c:pt>
                        <c:pt idx="3776">
                          <c:v>3</c:v>
                        </c:pt>
                        <c:pt idx="3779">
                          <c:v>2</c:v>
                        </c:pt>
                        <c:pt idx="3781">
                          <c:v>3</c:v>
                        </c:pt>
                        <c:pt idx="3784">
                          <c:v>2</c:v>
                        </c:pt>
                        <c:pt idx="3786">
                          <c:v>2</c:v>
                        </c:pt>
                        <c:pt idx="3788">
                          <c:v>2</c:v>
                        </c:pt>
                        <c:pt idx="3790">
                          <c:v>2</c:v>
                        </c:pt>
                        <c:pt idx="3792">
                          <c:v>6</c:v>
                        </c:pt>
                        <c:pt idx="3798">
                          <c:v>2</c:v>
                        </c:pt>
                        <c:pt idx="3800">
                          <c:v>3</c:v>
                        </c:pt>
                        <c:pt idx="3803">
                          <c:v>2</c:v>
                        </c:pt>
                        <c:pt idx="3805">
                          <c:v>3</c:v>
                        </c:pt>
                        <c:pt idx="3808">
                          <c:v>2</c:v>
                        </c:pt>
                        <c:pt idx="3810">
                          <c:v>2</c:v>
                        </c:pt>
                        <c:pt idx="3812">
                          <c:v>2</c:v>
                        </c:pt>
                        <c:pt idx="3814">
                          <c:v>2</c:v>
                        </c:pt>
                        <c:pt idx="3816">
                          <c:v>6</c:v>
                        </c:pt>
                        <c:pt idx="3822">
                          <c:v>2</c:v>
                        </c:pt>
                        <c:pt idx="3824">
                          <c:v>3</c:v>
                        </c:pt>
                        <c:pt idx="3827">
                          <c:v>2</c:v>
                        </c:pt>
                        <c:pt idx="3829">
                          <c:v>3</c:v>
                        </c:pt>
                        <c:pt idx="3832">
                          <c:v>2</c:v>
                        </c:pt>
                        <c:pt idx="3834">
                          <c:v>2</c:v>
                        </c:pt>
                        <c:pt idx="3836">
                          <c:v>2</c:v>
                        </c:pt>
                        <c:pt idx="3838">
                          <c:v>2</c:v>
                        </c:pt>
                        <c:pt idx="3840">
                          <c:v>6</c:v>
                        </c:pt>
                        <c:pt idx="3846">
                          <c:v>2</c:v>
                        </c:pt>
                        <c:pt idx="3848">
                          <c:v>3</c:v>
                        </c:pt>
                        <c:pt idx="3851">
                          <c:v>2</c:v>
                        </c:pt>
                        <c:pt idx="3853">
                          <c:v>3</c:v>
                        </c:pt>
                        <c:pt idx="3856">
                          <c:v>2</c:v>
                        </c:pt>
                        <c:pt idx="3858">
                          <c:v>2</c:v>
                        </c:pt>
                        <c:pt idx="3860">
                          <c:v>2</c:v>
                        </c:pt>
                        <c:pt idx="3862">
                          <c:v>2</c:v>
                        </c:pt>
                        <c:pt idx="3864">
                          <c:v>6</c:v>
                        </c:pt>
                        <c:pt idx="3870">
                          <c:v>2</c:v>
                        </c:pt>
                        <c:pt idx="3872">
                          <c:v>3</c:v>
                        </c:pt>
                        <c:pt idx="3875">
                          <c:v>2</c:v>
                        </c:pt>
                        <c:pt idx="3877">
                          <c:v>3</c:v>
                        </c:pt>
                        <c:pt idx="3880">
                          <c:v>2</c:v>
                        </c:pt>
                        <c:pt idx="3882">
                          <c:v>2</c:v>
                        </c:pt>
                        <c:pt idx="3884">
                          <c:v>2</c:v>
                        </c:pt>
                        <c:pt idx="3886">
                          <c:v>2</c:v>
                        </c:pt>
                        <c:pt idx="3888">
                          <c:v>6</c:v>
                        </c:pt>
                        <c:pt idx="3894">
                          <c:v>2</c:v>
                        </c:pt>
                        <c:pt idx="3896">
                          <c:v>3</c:v>
                        </c:pt>
                        <c:pt idx="3899">
                          <c:v>2</c:v>
                        </c:pt>
                        <c:pt idx="3901">
                          <c:v>3</c:v>
                        </c:pt>
                        <c:pt idx="3904">
                          <c:v>2</c:v>
                        </c:pt>
                        <c:pt idx="3906">
                          <c:v>2</c:v>
                        </c:pt>
                        <c:pt idx="3908">
                          <c:v>2</c:v>
                        </c:pt>
                        <c:pt idx="3910">
                          <c:v>2</c:v>
                        </c:pt>
                        <c:pt idx="3912">
                          <c:v>6</c:v>
                        </c:pt>
                        <c:pt idx="3918">
                          <c:v>2</c:v>
                        </c:pt>
                        <c:pt idx="3920">
                          <c:v>3</c:v>
                        </c:pt>
                        <c:pt idx="3923">
                          <c:v>2</c:v>
                        </c:pt>
                        <c:pt idx="3925">
                          <c:v>3</c:v>
                        </c:pt>
                        <c:pt idx="3928">
                          <c:v>2</c:v>
                        </c:pt>
                        <c:pt idx="3930">
                          <c:v>2</c:v>
                        </c:pt>
                        <c:pt idx="3932">
                          <c:v>2</c:v>
                        </c:pt>
                        <c:pt idx="3934">
                          <c:v>2</c:v>
                        </c:pt>
                        <c:pt idx="3936">
                          <c:v>6</c:v>
                        </c:pt>
                        <c:pt idx="3942">
                          <c:v>2</c:v>
                        </c:pt>
                        <c:pt idx="3944">
                          <c:v>3</c:v>
                        </c:pt>
                        <c:pt idx="3947">
                          <c:v>2</c:v>
                        </c:pt>
                        <c:pt idx="3949">
                          <c:v>3</c:v>
                        </c:pt>
                        <c:pt idx="3952">
                          <c:v>2</c:v>
                        </c:pt>
                        <c:pt idx="3954">
                          <c:v>2</c:v>
                        </c:pt>
                        <c:pt idx="3956">
                          <c:v>2</c:v>
                        </c:pt>
                        <c:pt idx="3958">
                          <c:v>2</c:v>
                        </c:pt>
                        <c:pt idx="3960">
                          <c:v>6</c:v>
                        </c:pt>
                        <c:pt idx="3966">
                          <c:v>2</c:v>
                        </c:pt>
                        <c:pt idx="3968">
                          <c:v>3</c:v>
                        </c:pt>
                        <c:pt idx="3971">
                          <c:v>2</c:v>
                        </c:pt>
                        <c:pt idx="3973">
                          <c:v>3</c:v>
                        </c:pt>
                        <c:pt idx="3976">
                          <c:v>2</c:v>
                        </c:pt>
                        <c:pt idx="3978">
                          <c:v>2</c:v>
                        </c:pt>
                        <c:pt idx="3980">
                          <c:v>2</c:v>
                        </c:pt>
                        <c:pt idx="3982">
                          <c:v>2</c:v>
                        </c:pt>
                        <c:pt idx="3984">
                          <c:v>6</c:v>
                        </c:pt>
                        <c:pt idx="3990">
                          <c:v>2</c:v>
                        </c:pt>
                        <c:pt idx="3992">
                          <c:v>3</c:v>
                        </c:pt>
                        <c:pt idx="3995">
                          <c:v>2</c:v>
                        </c:pt>
                        <c:pt idx="3997">
                          <c:v>3</c:v>
                        </c:pt>
                        <c:pt idx="4000">
                          <c:v>2</c:v>
                        </c:pt>
                        <c:pt idx="4002">
                          <c:v>2</c:v>
                        </c:pt>
                        <c:pt idx="4004">
                          <c:v>2</c:v>
                        </c:pt>
                        <c:pt idx="4006">
                          <c:v>2</c:v>
                        </c:pt>
                        <c:pt idx="4008">
                          <c:v>6</c:v>
                        </c:pt>
                        <c:pt idx="4014">
                          <c:v>2</c:v>
                        </c:pt>
                        <c:pt idx="4016">
                          <c:v>3</c:v>
                        </c:pt>
                        <c:pt idx="4019">
                          <c:v>2</c:v>
                        </c:pt>
                        <c:pt idx="4021">
                          <c:v>3</c:v>
                        </c:pt>
                        <c:pt idx="4024">
                          <c:v>2</c:v>
                        </c:pt>
                        <c:pt idx="4026">
                          <c:v>2</c:v>
                        </c:pt>
                        <c:pt idx="4028">
                          <c:v>2</c:v>
                        </c:pt>
                        <c:pt idx="4030">
                          <c:v>2</c:v>
                        </c:pt>
                        <c:pt idx="4032">
                          <c:v>6</c:v>
                        </c:pt>
                        <c:pt idx="4038">
                          <c:v>2</c:v>
                        </c:pt>
                        <c:pt idx="4040">
                          <c:v>3</c:v>
                        </c:pt>
                        <c:pt idx="4043">
                          <c:v>2</c:v>
                        </c:pt>
                        <c:pt idx="4045">
                          <c:v>3</c:v>
                        </c:pt>
                        <c:pt idx="4048">
                          <c:v>2</c:v>
                        </c:pt>
                        <c:pt idx="4050">
                          <c:v>2</c:v>
                        </c:pt>
                        <c:pt idx="4052">
                          <c:v>2</c:v>
                        </c:pt>
                        <c:pt idx="4054">
                          <c:v>2</c:v>
                        </c:pt>
                        <c:pt idx="4056">
                          <c:v>6</c:v>
                        </c:pt>
                        <c:pt idx="4062">
                          <c:v>2</c:v>
                        </c:pt>
                        <c:pt idx="4064">
                          <c:v>3</c:v>
                        </c:pt>
                        <c:pt idx="4067">
                          <c:v>2</c:v>
                        </c:pt>
                        <c:pt idx="4069">
                          <c:v>3</c:v>
                        </c:pt>
                        <c:pt idx="4072">
                          <c:v>2</c:v>
                        </c:pt>
                        <c:pt idx="4074">
                          <c:v>2</c:v>
                        </c:pt>
                        <c:pt idx="4076">
                          <c:v>2</c:v>
                        </c:pt>
                        <c:pt idx="4078">
                          <c:v>2</c:v>
                        </c:pt>
                        <c:pt idx="4080">
                          <c:v>6</c:v>
                        </c:pt>
                        <c:pt idx="4086">
                          <c:v>2</c:v>
                        </c:pt>
                        <c:pt idx="4088">
                          <c:v>3</c:v>
                        </c:pt>
                        <c:pt idx="4091">
                          <c:v>2</c:v>
                        </c:pt>
                        <c:pt idx="4093">
                          <c:v>3</c:v>
                        </c:pt>
                        <c:pt idx="4096">
                          <c:v>2</c:v>
                        </c:pt>
                        <c:pt idx="4098">
                          <c:v>2</c:v>
                        </c:pt>
                        <c:pt idx="4100">
                          <c:v>2</c:v>
                        </c:pt>
                        <c:pt idx="4102">
                          <c:v>2</c:v>
                        </c:pt>
                        <c:pt idx="4104">
                          <c:v>6</c:v>
                        </c:pt>
                        <c:pt idx="4110">
                          <c:v>2</c:v>
                        </c:pt>
                        <c:pt idx="4112">
                          <c:v>3</c:v>
                        </c:pt>
                        <c:pt idx="4115">
                          <c:v>2</c:v>
                        </c:pt>
                        <c:pt idx="4117">
                          <c:v>3</c:v>
                        </c:pt>
                        <c:pt idx="4120">
                          <c:v>2</c:v>
                        </c:pt>
                        <c:pt idx="4122">
                          <c:v>2</c:v>
                        </c:pt>
                        <c:pt idx="4124">
                          <c:v>2</c:v>
                        </c:pt>
                        <c:pt idx="4126">
                          <c:v>2</c:v>
                        </c:pt>
                        <c:pt idx="4128">
                          <c:v>6</c:v>
                        </c:pt>
                        <c:pt idx="4134">
                          <c:v>2</c:v>
                        </c:pt>
                        <c:pt idx="4136">
                          <c:v>3</c:v>
                        </c:pt>
                        <c:pt idx="4139">
                          <c:v>2</c:v>
                        </c:pt>
                        <c:pt idx="4141">
                          <c:v>3</c:v>
                        </c:pt>
                        <c:pt idx="4144">
                          <c:v>2</c:v>
                        </c:pt>
                        <c:pt idx="4146">
                          <c:v>2</c:v>
                        </c:pt>
                        <c:pt idx="4148">
                          <c:v>2</c:v>
                        </c:pt>
                        <c:pt idx="4150">
                          <c:v>2</c:v>
                        </c:pt>
                        <c:pt idx="4152">
                          <c:v>6</c:v>
                        </c:pt>
                        <c:pt idx="4158">
                          <c:v>2</c:v>
                        </c:pt>
                        <c:pt idx="4160">
                          <c:v>3</c:v>
                        </c:pt>
                        <c:pt idx="4163">
                          <c:v>2</c:v>
                        </c:pt>
                        <c:pt idx="4165">
                          <c:v>3</c:v>
                        </c:pt>
                        <c:pt idx="4168">
                          <c:v>2</c:v>
                        </c:pt>
                        <c:pt idx="4170">
                          <c:v>2</c:v>
                        </c:pt>
                        <c:pt idx="4172">
                          <c:v>2</c:v>
                        </c:pt>
                        <c:pt idx="4174">
                          <c:v>2</c:v>
                        </c:pt>
                        <c:pt idx="4176">
                          <c:v>6</c:v>
                        </c:pt>
                        <c:pt idx="4182">
                          <c:v>2</c:v>
                        </c:pt>
                        <c:pt idx="4184">
                          <c:v>3</c:v>
                        </c:pt>
                        <c:pt idx="4187">
                          <c:v>2</c:v>
                        </c:pt>
                        <c:pt idx="4189">
                          <c:v>3</c:v>
                        </c:pt>
                        <c:pt idx="4192">
                          <c:v>2</c:v>
                        </c:pt>
                        <c:pt idx="4194">
                          <c:v>2</c:v>
                        </c:pt>
                        <c:pt idx="4196">
                          <c:v>2</c:v>
                        </c:pt>
                        <c:pt idx="4198">
                          <c:v>2</c:v>
                        </c:pt>
                        <c:pt idx="4200">
                          <c:v>6</c:v>
                        </c:pt>
                        <c:pt idx="4206">
                          <c:v>2</c:v>
                        </c:pt>
                        <c:pt idx="4208">
                          <c:v>3</c:v>
                        </c:pt>
                        <c:pt idx="4211">
                          <c:v>2</c:v>
                        </c:pt>
                        <c:pt idx="4213">
                          <c:v>3</c:v>
                        </c:pt>
                        <c:pt idx="4216">
                          <c:v>2</c:v>
                        </c:pt>
                        <c:pt idx="4218">
                          <c:v>2</c:v>
                        </c:pt>
                        <c:pt idx="4220">
                          <c:v>2</c:v>
                        </c:pt>
                        <c:pt idx="4222">
                          <c:v>2</c:v>
                        </c:pt>
                        <c:pt idx="4224">
                          <c:v>6</c:v>
                        </c:pt>
                        <c:pt idx="4230">
                          <c:v>2</c:v>
                        </c:pt>
                        <c:pt idx="4232">
                          <c:v>3</c:v>
                        </c:pt>
                        <c:pt idx="4235">
                          <c:v>2</c:v>
                        </c:pt>
                        <c:pt idx="4237">
                          <c:v>3</c:v>
                        </c:pt>
                        <c:pt idx="4240">
                          <c:v>2</c:v>
                        </c:pt>
                        <c:pt idx="4242">
                          <c:v>2</c:v>
                        </c:pt>
                        <c:pt idx="4244">
                          <c:v>2</c:v>
                        </c:pt>
                        <c:pt idx="4246">
                          <c:v>2</c:v>
                        </c:pt>
                        <c:pt idx="4248">
                          <c:v>6</c:v>
                        </c:pt>
                        <c:pt idx="4254">
                          <c:v>2</c:v>
                        </c:pt>
                        <c:pt idx="4256">
                          <c:v>3</c:v>
                        </c:pt>
                        <c:pt idx="4259">
                          <c:v>2</c:v>
                        </c:pt>
                        <c:pt idx="4261">
                          <c:v>3</c:v>
                        </c:pt>
                        <c:pt idx="4264">
                          <c:v>2</c:v>
                        </c:pt>
                        <c:pt idx="4266">
                          <c:v>2</c:v>
                        </c:pt>
                        <c:pt idx="4268">
                          <c:v>2</c:v>
                        </c:pt>
                        <c:pt idx="4270">
                          <c:v>2</c:v>
                        </c:pt>
                        <c:pt idx="4272">
                          <c:v>6</c:v>
                        </c:pt>
                        <c:pt idx="4278">
                          <c:v>2</c:v>
                        </c:pt>
                        <c:pt idx="4280">
                          <c:v>3</c:v>
                        </c:pt>
                        <c:pt idx="4283">
                          <c:v>2</c:v>
                        </c:pt>
                        <c:pt idx="4285">
                          <c:v>3</c:v>
                        </c:pt>
                        <c:pt idx="4288">
                          <c:v>2</c:v>
                        </c:pt>
                        <c:pt idx="4290">
                          <c:v>2</c:v>
                        </c:pt>
                        <c:pt idx="4292">
                          <c:v>2</c:v>
                        </c:pt>
                        <c:pt idx="4294">
                          <c:v>2</c:v>
                        </c:pt>
                        <c:pt idx="4296">
                          <c:v>6</c:v>
                        </c:pt>
                        <c:pt idx="4302">
                          <c:v>2</c:v>
                        </c:pt>
                        <c:pt idx="4304">
                          <c:v>3</c:v>
                        </c:pt>
                        <c:pt idx="4307">
                          <c:v>2</c:v>
                        </c:pt>
                        <c:pt idx="4309">
                          <c:v>3</c:v>
                        </c:pt>
                        <c:pt idx="4312">
                          <c:v>2</c:v>
                        </c:pt>
                        <c:pt idx="4314">
                          <c:v>2</c:v>
                        </c:pt>
                        <c:pt idx="4316">
                          <c:v>2</c:v>
                        </c:pt>
                        <c:pt idx="4318">
                          <c:v>2</c:v>
                        </c:pt>
                        <c:pt idx="4320">
                          <c:v>6</c:v>
                        </c:pt>
                        <c:pt idx="4326">
                          <c:v>2</c:v>
                        </c:pt>
                        <c:pt idx="4328">
                          <c:v>3</c:v>
                        </c:pt>
                        <c:pt idx="4331">
                          <c:v>2</c:v>
                        </c:pt>
                        <c:pt idx="4333">
                          <c:v>3</c:v>
                        </c:pt>
                        <c:pt idx="4336">
                          <c:v>2</c:v>
                        </c:pt>
                        <c:pt idx="4338">
                          <c:v>2</c:v>
                        </c:pt>
                        <c:pt idx="4340">
                          <c:v>2</c:v>
                        </c:pt>
                        <c:pt idx="4342">
                          <c:v>2</c:v>
                        </c:pt>
                        <c:pt idx="4344">
                          <c:v>6</c:v>
                        </c:pt>
                        <c:pt idx="4350">
                          <c:v>2</c:v>
                        </c:pt>
                        <c:pt idx="4352">
                          <c:v>3</c:v>
                        </c:pt>
                        <c:pt idx="4355">
                          <c:v>2</c:v>
                        </c:pt>
                        <c:pt idx="4357">
                          <c:v>3</c:v>
                        </c:pt>
                        <c:pt idx="4360">
                          <c:v>2</c:v>
                        </c:pt>
                        <c:pt idx="4362">
                          <c:v>2</c:v>
                        </c:pt>
                        <c:pt idx="4364">
                          <c:v>2</c:v>
                        </c:pt>
                        <c:pt idx="4366">
                          <c:v>2</c:v>
                        </c:pt>
                        <c:pt idx="4368">
                          <c:v>6</c:v>
                        </c:pt>
                        <c:pt idx="4374">
                          <c:v>2</c:v>
                        </c:pt>
                        <c:pt idx="4376">
                          <c:v>3</c:v>
                        </c:pt>
                        <c:pt idx="4379">
                          <c:v>2</c:v>
                        </c:pt>
                        <c:pt idx="4381">
                          <c:v>3</c:v>
                        </c:pt>
                        <c:pt idx="4384">
                          <c:v>2</c:v>
                        </c:pt>
                        <c:pt idx="4386">
                          <c:v>2</c:v>
                        </c:pt>
                        <c:pt idx="4388">
                          <c:v>2</c:v>
                        </c:pt>
                        <c:pt idx="4390">
                          <c:v>2</c:v>
                        </c:pt>
                        <c:pt idx="4392">
                          <c:v>6</c:v>
                        </c:pt>
                        <c:pt idx="4398">
                          <c:v>2</c:v>
                        </c:pt>
                        <c:pt idx="4400">
                          <c:v>3</c:v>
                        </c:pt>
                        <c:pt idx="4403">
                          <c:v>2</c:v>
                        </c:pt>
                        <c:pt idx="4405">
                          <c:v>3</c:v>
                        </c:pt>
                        <c:pt idx="4408">
                          <c:v>2</c:v>
                        </c:pt>
                        <c:pt idx="4410">
                          <c:v>2</c:v>
                        </c:pt>
                        <c:pt idx="4412">
                          <c:v>2</c:v>
                        </c:pt>
                        <c:pt idx="4414">
                          <c:v>2</c:v>
                        </c:pt>
                        <c:pt idx="4416">
                          <c:v>6</c:v>
                        </c:pt>
                        <c:pt idx="4422">
                          <c:v>2</c:v>
                        </c:pt>
                        <c:pt idx="4424">
                          <c:v>3</c:v>
                        </c:pt>
                        <c:pt idx="4427">
                          <c:v>2</c:v>
                        </c:pt>
                        <c:pt idx="4429">
                          <c:v>3</c:v>
                        </c:pt>
                        <c:pt idx="4432">
                          <c:v>2</c:v>
                        </c:pt>
                        <c:pt idx="4434">
                          <c:v>2</c:v>
                        </c:pt>
                        <c:pt idx="4436">
                          <c:v>2</c:v>
                        </c:pt>
                        <c:pt idx="4438">
                          <c:v>2</c:v>
                        </c:pt>
                        <c:pt idx="4440">
                          <c:v>6</c:v>
                        </c:pt>
                        <c:pt idx="4446">
                          <c:v>2</c:v>
                        </c:pt>
                        <c:pt idx="4448">
                          <c:v>3</c:v>
                        </c:pt>
                        <c:pt idx="4451">
                          <c:v>2</c:v>
                        </c:pt>
                        <c:pt idx="4453">
                          <c:v>3</c:v>
                        </c:pt>
                        <c:pt idx="4456">
                          <c:v>2</c:v>
                        </c:pt>
                        <c:pt idx="4458">
                          <c:v>2</c:v>
                        </c:pt>
                        <c:pt idx="4460">
                          <c:v>2</c:v>
                        </c:pt>
                        <c:pt idx="4462">
                          <c:v>2</c:v>
                        </c:pt>
                        <c:pt idx="4464">
                          <c:v>6</c:v>
                        </c:pt>
                        <c:pt idx="4470">
                          <c:v>2</c:v>
                        </c:pt>
                        <c:pt idx="4472">
                          <c:v>3</c:v>
                        </c:pt>
                        <c:pt idx="4475">
                          <c:v>2</c:v>
                        </c:pt>
                        <c:pt idx="4477">
                          <c:v>3</c:v>
                        </c:pt>
                        <c:pt idx="4480">
                          <c:v>2</c:v>
                        </c:pt>
                        <c:pt idx="4482">
                          <c:v>2</c:v>
                        </c:pt>
                        <c:pt idx="4484">
                          <c:v>2</c:v>
                        </c:pt>
                        <c:pt idx="4486">
                          <c:v>2</c:v>
                        </c:pt>
                        <c:pt idx="4488">
                          <c:v>6</c:v>
                        </c:pt>
                        <c:pt idx="4494">
                          <c:v>2</c:v>
                        </c:pt>
                        <c:pt idx="4496">
                          <c:v>3</c:v>
                        </c:pt>
                        <c:pt idx="4499">
                          <c:v>2</c:v>
                        </c:pt>
                        <c:pt idx="4501">
                          <c:v>3</c:v>
                        </c:pt>
                        <c:pt idx="4504">
                          <c:v>2</c:v>
                        </c:pt>
                        <c:pt idx="4506">
                          <c:v>2</c:v>
                        </c:pt>
                        <c:pt idx="4508">
                          <c:v>2</c:v>
                        </c:pt>
                        <c:pt idx="4510">
                          <c:v>2</c:v>
                        </c:pt>
                        <c:pt idx="4512">
                          <c:v>6</c:v>
                        </c:pt>
                        <c:pt idx="4518">
                          <c:v>2</c:v>
                        </c:pt>
                        <c:pt idx="4520">
                          <c:v>3</c:v>
                        </c:pt>
                        <c:pt idx="4523">
                          <c:v>2</c:v>
                        </c:pt>
                        <c:pt idx="4525">
                          <c:v>3</c:v>
                        </c:pt>
                        <c:pt idx="4528">
                          <c:v>2</c:v>
                        </c:pt>
                        <c:pt idx="4530">
                          <c:v>2</c:v>
                        </c:pt>
                        <c:pt idx="4532">
                          <c:v>2</c:v>
                        </c:pt>
                        <c:pt idx="4534">
                          <c:v>2</c:v>
                        </c:pt>
                        <c:pt idx="4536">
                          <c:v>6</c:v>
                        </c:pt>
                        <c:pt idx="4542">
                          <c:v>2</c:v>
                        </c:pt>
                        <c:pt idx="4544">
                          <c:v>3</c:v>
                        </c:pt>
                        <c:pt idx="4547">
                          <c:v>2</c:v>
                        </c:pt>
                        <c:pt idx="4549">
                          <c:v>3</c:v>
                        </c:pt>
                        <c:pt idx="4552">
                          <c:v>2</c:v>
                        </c:pt>
                        <c:pt idx="4554">
                          <c:v>2</c:v>
                        </c:pt>
                        <c:pt idx="4556">
                          <c:v>2</c:v>
                        </c:pt>
                        <c:pt idx="4558">
                          <c:v>2</c:v>
                        </c:pt>
                        <c:pt idx="4560">
                          <c:v>6</c:v>
                        </c:pt>
                        <c:pt idx="4566">
                          <c:v>2</c:v>
                        </c:pt>
                        <c:pt idx="4568">
                          <c:v>3</c:v>
                        </c:pt>
                        <c:pt idx="4571">
                          <c:v>2</c:v>
                        </c:pt>
                        <c:pt idx="4573">
                          <c:v>3</c:v>
                        </c:pt>
                        <c:pt idx="4576">
                          <c:v>2</c:v>
                        </c:pt>
                        <c:pt idx="4578">
                          <c:v>2</c:v>
                        </c:pt>
                        <c:pt idx="4580">
                          <c:v>2</c:v>
                        </c:pt>
                        <c:pt idx="4582">
                          <c:v>2</c:v>
                        </c:pt>
                        <c:pt idx="4584">
                          <c:v>6</c:v>
                        </c:pt>
                        <c:pt idx="4590">
                          <c:v>2</c:v>
                        </c:pt>
                        <c:pt idx="4592">
                          <c:v>3</c:v>
                        </c:pt>
                        <c:pt idx="4595">
                          <c:v>2</c:v>
                        </c:pt>
                        <c:pt idx="4597">
                          <c:v>3</c:v>
                        </c:pt>
                        <c:pt idx="4600">
                          <c:v>2</c:v>
                        </c:pt>
                        <c:pt idx="4602">
                          <c:v>2</c:v>
                        </c:pt>
                        <c:pt idx="4604">
                          <c:v>2</c:v>
                        </c:pt>
                        <c:pt idx="4606">
                          <c:v>2</c:v>
                        </c:pt>
                        <c:pt idx="4608">
                          <c:v>6</c:v>
                        </c:pt>
                        <c:pt idx="4614">
                          <c:v>2</c:v>
                        </c:pt>
                        <c:pt idx="4616">
                          <c:v>3</c:v>
                        </c:pt>
                        <c:pt idx="4619">
                          <c:v>2</c:v>
                        </c:pt>
                        <c:pt idx="4621">
                          <c:v>3</c:v>
                        </c:pt>
                        <c:pt idx="4624">
                          <c:v>2</c:v>
                        </c:pt>
                        <c:pt idx="4626">
                          <c:v>2</c:v>
                        </c:pt>
                        <c:pt idx="4628">
                          <c:v>2</c:v>
                        </c:pt>
                        <c:pt idx="4630">
                          <c:v>2</c:v>
                        </c:pt>
                        <c:pt idx="4632">
                          <c:v>6</c:v>
                        </c:pt>
                        <c:pt idx="4638">
                          <c:v>2</c:v>
                        </c:pt>
                        <c:pt idx="4640">
                          <c:v>3</c:v>
                        </c:pt>
                        <c:pt idx="4643">
                          <c:v>2</c:v>
                        </c:pt>
                        <c:pt idx="4645">
                          <c:v>3</c:v>
                        </c:pt>
                        <c:pt idx="4648">
                          <c:v>2</c:v>
                        </c:pt>
                        <c:pt idx="4650">
                          <c:v>2</c:v>
                        </c:pt>
                        <c:pt idx="4652">
                          <c:v>2</c:v>
                        </c:pt>
                        <c:pt idx="4654">
                          <c:v>2</c:v>
                        </c:pt>
                        <c:pt idx="4656">
                          <c:v>6</c:v>
                        </c:pt>
                        <c:pt idx="4662">
                          <c:v>2</c:v>
                        </c:pt>
                        <c:pt idx="4664">
                          <c:v>3</c:v>
                        </c:pt>
                        <c:pt idx="4667">
                          <c:v>2</c:v>
                        </c:pt>
                        <c:pt idx="4669">
                          <c:v>3</c:v>
                        </c:pt>
                        <c:pt idx="4672">
                          <c:v>2</c:v>
                        </c:pt>
                        <c:pt idx="4674">
                          <c:v>2</c:v>
                        </c:pt>
                        <c:pt idx="4676">
                          <c:v>2</c:v>
                        </c:pt>
                        <c:pt idx="4678">
                          <c:v>2</c:v>
                        </c:pt>
                        <c:pt idx="4680">
                          <c:v>6</c:v>
                        </c:pt>
                        <c:pt idx="4686">
                          <c:v>2</c:v>
                        </c:pt>
                        <c:pt idx="4688">
                          <c:v>3</c:v>
                        </c:pt>
                        <c:pt idx="4691">
                          <c:v>2</c:v>
                        </c:pt>
                        <c:pt idx="4693">
                          <c:v>3</c:v>
                        </c:pt>
                        <c:pt idx="4696">
                          <c:v>2</c:v>
                        </c:pt>
                        <c:pt idx="4698">
                          <c:v>2</c:v>
                        </c:pt>
                        <c:pt idx="4700">
                          <c:v>2</c:v>
                        </c:pt>
                        <c:pt idx="4702">
                          <c:v>2</c:v>
                        </c:pt>
                        <c:pt idx="4704">
                          <c:v>6</c:v>
                        </c:pt>
                        <c:pt idx="4710">
                          <c:v>2</c:v>
                        </c:pt>
                        <c:pt idx="4712">
                          <c:v>3</c:v>
                        </c:pt>
                        <c:pt idx="4715">
                          <c:v>2</c:v>
                        </c:pt>
                        <c:pt idx="4717">
                          <c:v>3</c:v>
                        </c:pt>
                        <c:pt idx="4720">
                          <c:v>2</c:v>
                        </c:pt>
                        <c:pt idx="4722">
                          <c:v>2</c:v>
                        </c:pt>
                        <c:pt idx="4724">
                          <c:v>2</c:v>
                        </c:pt>
                        <c:pt idx="4726">
                          <c:v>2</c:v>
                        </c:pt>
                        <c:pt idx="4728">
                          <c:v>6</c:v>
                        </c:pt>
                        <c:pt idx="4734">
                          <c:v>2</c:v>
                        </c:pt>
                        <c:pt idx="4736">
                          <c:v>3</c:v>
                        </c:pt>
                        <c:pt idx="4739">
                          <c:v>2</c:v>
                        </c:pt>
                        <c:pt idx="4741">
                          <c:v>3</c:v>
                        </c:pt>
                        <c:pt idx="4744">
                          <c:v>2</c:v>
                        </c:pt>
                        <c:pt idx="4746">
                          <c:v>2</c:v>
                        </c:pt>
                        <c:pt idx="4748">
                          <c:v>2</c:v>
                        </c:pt>
                        <c:pt idx="4750">
                          <c:v>2</c:v>
                        </c:pt>
                        <c:pt idx="4752">
                          <c:v>6</c:v>
                        </c:pt>
                        <c:pt idx="4758">
                          <c:v>2</c:v>
                        </c:pt>
                        <c:pt idx="4760">
                          <c:v>3</c:v>
                        </c:pt>
                        <c:pt idx="4763">
                          <c:v>2</c:v>
                        </c:pt>
                        <c:pt idx="4765">
                          <c:v>3</c:v>
                        </c:pt>
                        <c:pt idx="4768">
                          <c:v>2</c:v>
                        </c:pt>
                        <c:pt idx="4770">
                          <c:v>2</c:v>
                        </c:pt>
                        <c:pt idx="4772">
                          <c:v>2</c:v>
                        </c:pt>
                        <c:pt idx="4774">
                          <c:v>2</c:v>
                        </c:pt>
                        <c:pt idx="4776">
                          <c:v>6</c:v>
                        </c:pt>
                        <c:pt idx="4782">
                          <c:v>2</c:v>
                        </c:pt>
                        <c:pt idx="4784">
                          <c:v>3</c:v>
                        </c:pt>
                        <c:pt idx="4787">
                          <c:v>2</c:v>
                        </c:pt>
                        <c:pt idx="4789">
                          <c:v>3</c:v>
                        </c:pt>
                        <c:pt idx="4792">
                          <c:v>2</c:v>
                        </c:pt>
                        <c:pt idx="4794">
                          <c:v>2</c:v>
                        </c:pt>
                        <c:pt idx="4796">
                          <c:v>2</c:v>
                        </c:pt>
                        <c:pt idx="4798">
                          <c:v>2</c:v>
                        </c:pt>
                        <c:pt idx="4800">
                          <c:v>6</c:v>
                        </c:pt>
                        <c:pt idx="4806">
                          <c:v>2</c:v>
                        </c:pt>
                        <c:pt idx="4808">
                          <c:v>3</c:v>
                        </c:pt>
                        <c:pt idx="4811">
                          <c:v>2</c:v>
                        </c:pt>
                        <c:pt idx="4813">
                          <c:v>3</c:v>
                        </c:pt>
                        <c:pt idx="4816">
                          <c:v>2</c:v>
                        </c:pt>
                        <c:pt idx="4818">
                          <c:v>2</c:v>
                        </c:pt>
                        <c:pt idx="4820">
                          <c:v>2</c:v>
                        </c:pt>
                        <c:pt idx="4822">
                          <c:v>2</c:v>
                        </c:pt>
                        <c:pt idx="4824">
                          <c:v>6</c:v>
                        </c:pt>
                        <c:pt idx="4830">
                          <c:v>2</c:v>
                        </c:pt>
                        <c:pt idx="4832">
                          <c:v>3</c:v>
                        </c:pt>
                        <c:pt idx="4835">
                          <c:v>2</c:v>
                        </c:pt>
                        <c:pt idx="4837">
                          <c:v>3</c:v>
                        </c:pt>
                        <c:pt idx="4840">
                          <c:v>2</c:v>
                        </c:pt>
                        <c:pt idx="4842">
                          <c:v>2</c:v>
                        </c:pt>
                        <c:pt idx="4844">
                          <c:v>2</c:v>
                        </c:pt>
                        <c:pt idx="4846">
                          <c:v>2</c:v>
                        </c:pt>
                        <c:pt idx="4848">
                          <c:v>6</c:v>
                        </c:pt>
                        <c:pt idx="4854">
                          <c:v>2</c:v>
                        </c:pt>
                        <c:pt idx="4856">
                          <c:v>3</c:v>
                        </c:pt>
                        <c:pt idx="4859">
                          <c:v>2</c:v>
                        </c:pt>
                        <c:pt idx="4861">
                          <c:v>3</c:v>
                        </c:pt>
                        <c:pt idx="4864">
                          <c:v>2</c:v>
                        </c:pt>
                        <c:pt idx="4866">
                          <c:v>2</c:v>
                        </c:pt>
                        <c:pt idx="4868">
                          <c:v>2</c:v>
                        </c:pt>
                        <c:pt idx="4870">
                          <c:v>2</c:v>
                        </c:pt>
                        <c:pt idx="4872">
                          <c:v>6</c:v>
                        </c:pt>
                        <c:pt idx="4878">
                          <c:v>2</c:v>
                        </c:pt>
                        <c:pt idx="4880">
                          <c:v>3</c:v>
                        </c:pt>
                        <c:pt idx="4883">
                          <c:v>2</c:v>
                        </c:pt>
                        <c:pt idx="4885">
                          <c:v>3</c:v>
                        </c:pt>
                        <c:pt idx="4888">
                          <c:v>2</c:v>
                        </c:pt>
                        <c:pt idx="4890">
                          <c:v>2</c:v>
                        </c:pt>
                        <c:pt idx="4892">
                          <c:v>2</c:v>
                        </c:pt>
                        <c:pt idx="4894">
                          <c:v>2</c:v>
                        </c:pt>
                        <c:pt idx="4896">
                          <c:v>6</c:v>
                        </c:pt>
                        <c:pt idx="4902">
                          <c:v>2</c:v>
                        </c:pt>
                        <c:pt idx="4904">
                          <c:v>3</c:v>
                        </c:pt>
                        <c:pt idx="4907">
                          <c:v>2</c:v>
                        </c:pt>
                        <c:pt idx="4909">
                          <c:v>3</c:v>
                        </c:pt>
                        <c:pt idx="4912">
                          <c:v>2</c:v>
                        </c:pt>
                        <c:pt idx="4914">
                          <c:v>2</c:v>
                        </c:pt>
                        <c:pt idx="4916">
                          <c:v>2</c:v>
                        </c:pt>
                        <c:pt idx="4918">
                          <c:v>2</c:v>
                        </c:pt>
                        <c:pt idx="4920">
                          <c:v>6</c:v>
                        </c:pt>
                        <c:pt idx="4926">
                          <c:v>2</c:v>
                        </c:pt>
                        <c:pt idx="4928">
                          <c:v>3</c:v>
                        </c:pt>
                        <c:pt idx="4931">
                          <c:v>2</c:v>
                        </c:pt>
                        <c:pt idx="4933">
                          <c:v>3</c:v>
                        </c:pt>
                        <c:pt idx="4936">
                          <c:v>2</c:v>
                        </c:pt>
                        <c:pt idx="4938">
                          <c:v>2</c:v>
                        </c:pt>
                        <c:pt idx="4940">
                          <c:v>2</c:v>
                        </c:pt>
                        <c:pt idx="4942">
                          <c:v>2</c:v>
                        </c:pt>
                        <c:pt idx="4944">
                          <c:v>6</c:v>
                        </c:pt>
                        <c:pt idx="4950">
                          <c:v>2</c:v>
                        </c:pt>
                        <c:pt idx="4952">
                          <c:v>3</c:v>
                        </c:pt>
                        <c:pt idx="4955">
                          <c:v>2</c:v>
                        </c:pt>
                        <c:pt idx="4957">
                          <c:v>3</c:v>
                        </c:pt>
                        <c:pt idx="4960">
                          <c:v>2</c:v>
                        </c:pt>
                        <c:pt idx="4962">
                          <c:v>2</c:v>
                        </c:pt>
                        <c:pt idx="4964">
                          <c:v>2</c:v>
                        </c:pt>
                        <c:pt idx="4966">
                          <c:v>2</c:v>
                        </c:pt>
                        <c:pt idx="4968">
                          <c:v>6</c:v>
                        </c:pt>
                        <c:pt idx="4974">
                          <c:v>2</c:v>
                        </c:pt>
                        <c:pt idx="4976">
                          <c:v>3</c:v>
                        </c:pt>
                        <c:pt idx="4979">
                          <c:v>2</c:v>
                        </c:pt>
                        <c:pt idx="4981">
                          <c:v>3</c:v>
                        </c:pt>
                        <c:pt idx="4984">
                          <c:v>2</c:v>
                        </c:pt>
                        <c:pt idx="4986">
                          <c:v>2</c:v>
                        </c:pt>
                        <c:pt idx="4988">
                          <c:v>2</c:v>
                        </c:pt>
                        <c:pt idx="4990">
                          <c:v>2</c:v>
                        </c:pt>
                        <c:pt idx="4992">
                          <c:v>6</c:v>
                        </c:pt>
                        <c:pt idx="4998">
                          <c:v>2</c:v>
                        </c:pt>
                        <c:pt idx="5000">
                          <c:v>3</c:v>
                        </c:pt>
                        <c:pt idx="5003">
                          <c:v>2</c:v>
                        </c:pt>
                        <c:pt idx="5005">
                          <c:v>3</c:v>
                        </c:pt>
                        <c:pt idx="5008">
                          <c:v>2</c:v>
                        </c:pt>
                        <c:pt idx="5010">
                          <c:v>2</c:v>
                        </c:pt>
                        <c:pt idx="5012">
                          <c:v>2</c:v>
                        </c:pt>
                        <c:pt idx="5014">
                          <c:v>2</c:v>
                        </c:pt>
                        <c:pt idx="5016">
                          <c:v>6</c:v>
                        </c:pt>
                        <c:pt idx="5022">
                          <c:v>2</c:v>
                        </c:pt>
                        <c:pt idx="5024">
                          <c:v>3</c:v>
                        </c:pt>
                        <c:pt idx="5027">
                          <c:v>2</c:v>
                        </c:pt>
                        <c:pt idx="5029">
                          <c:v>3</c:v>
                        </c:pt>
                        <c:pt idx="5032">
                          <c:v>2</c:v>
                        </c:pt>
                        <c:pt idx="5034">
                          <c:v>2</c:v>
                        </c:pt>
                        <c:pt idx="5036">
                          <c:v>2</c:v>
                        </c:pt>
                        <c:pt idx="5038">
                          <c:v>2</c:v>
                        </c:pt>
                        <c:pt idx="5040">
                          <c:v>6</c:v>
                        </c:pt>
                        <c:pt idx="5046">
                          <c:v>2</c:v>
                        </c:pt>
                        <c:pt idx="5048">
                          <c:v>3</c:v>
                        </c:pt>
                        <c:pt idx="5051">
                          <c:v>2</c:v>
                        </c:pt>
                        <c:pt idx="5053">
                          <c:v>3</c:v>
                        </c:pt>
                        <c:pt idx="5056">
                          <c:v>2</c:v>
                        </c:pt>
                        <c:pt idx="5058">
                          <c:v>2</c:v>
                        </c:pt>
                        <c:pt idx="5060">
                          <c:v>2</c:v>
                        </c:pt>
                        <c:pt idx="5062">
                          <c:v>2</c:v>
                        </c:pt>
                        <c:pt idx="5064">
                          <c:v>6</c:v>
                        </c:pt>
                        <c:pt idx="5070">
                          <c:v>2</c:v>
                        </c:pt>
                        <c:pt idx="5072">
                          <c:v>3</c:v>
                        </c:pt>
                        <c:pt idx="5075">
                          <c:v>2</c:v>
                        </c:pt>
                        <c:pt idx="5077">
                          <c:v>3</c:v>
                        </c:pt>
                        <c:pt idx="5080">
                          <c:v>2</c:v>
                        </c:pt>
                        <c:pt idx="5082">
                          <c:v>2</c:v>
                        </c:pt>
                        <c:pt idx="5084">
                          <c:v>2</c:v>
                        </c:pt>
                        <c:pt idx="5086">
                          <c:v>2</c:v>
                        </c:pt>
                        <c:pt idx="5088">
                          <c:v>6</c:v>
                        </c:pt>
                        <c:pt idx="5094">
                          <c:v>2</c:v>
                        </c:pt>
                        <c:pt idx="5096">
                          <c:v>3</c:v>
                        </c:pt>
                        <c:pt idx="5099">
                          <c:v>2</c:v>
                        </c:pt>
                        <c:pt idx="5101">
                          <c:v>3</c:v>
                        </c:pt>
                        <c:pt idx="5104">
                          <c:v>2</c:v>
                        </c:pt>
                        <c:pt idx="5106">
                          <c:v>2</c:v>
                        </c:pt>
                        <c:pt idx="5108">
                          <c:v>2</c:v>
                        </c:pt>
                        <c:pt idx="5110">
                          <c:v>2</c:v>
                        </c:pt>
                        <c:pt idx="5112">
                          <c:v>6</c:v>
                        </c:pt>
                        <c:pt idx="5118">
                          <c:v>2</c:v>
                        </c:pt>
                        <c:pt idx="5120">
                          <c:v>3</c:v>
                        </c:pt>
                        <c:pt idx="5123">
                          <c:v>2</c:v>
                        </c:pt>
                        <c:pt idx="5125">
                          <c:v>3</c:v>
                        </c:pt>
                        <c:pt idx="5128">
                          <c:v>2</c:v>
                        </c:pt>
                        <c:pt idx="5130">
                          <c:v>2</c:v>
                        </c:pt>
                        <c:pt idx="5132">
                          <c:v>2</c:v>
                        </c:pt>
                        <c:pt idx="5134">
                          <c:v>2</c:v>
                        </c:pt>
                        <c:pt idx="5136">
                          <c:v>6</c:v>
                        </c:pt>
                        <c:pt idx="5142">
                          <c:v>2</c:v>
                        </c:pt>
                        <c:pt idx="5144">
                          <c:v>3</c:v>
                        </c:pt>
                        <c:pt idx="5147">
                          <c:v>2</c:v>
                        </c:pt>
                        <c:pt idx="5149">
                          <c:v>3</c:v>
                        </c:pt>
                        <c:pt idx="5152">
                          <c:v>2</c:v>
                        </c:pt>
                        <c:pt idx="5154">
                          <c:v>2</c:v>
                        </c:pt>
                        <c:pt idx="5156">
                          <c:v>2</c:v>
                        </c:pt>
                        <c:pt idx="5158">
                          <c:v>2</c:v>
                        </c:pt>
                        <c:pt idx="5160">
                          <c:v>6</c:v>
                        </c:pt>
                        <c:pt idx="5166">
                          <c:v>2</c:v>
                        </c:pt>
                        <c:pt idx="5168">
                          <c:v>3</c:v>
                        </c:pt>
                        <c:pt idx="5171">
                          <c:v>2</c:v>
                        </c:pt>
                        <c:pt idx="5173">
                          <c:v>3</c:v>
                        </c:pt>
                        <c:pt idx="5176">
                          <c:v>2</c:v>
                        </c:pt>
                        <c:pt idx="5178">
                          <c:v>2</c:v>
                        </c:pt>
                        <c:pt idx="5180">
                          <c:v>2</c:v>
                        </c:pt>
                        <c:pt idx="5182">
                          <c:v>2</c:v>
                        </c:pt>
                        <c:pt idx="5184">
                          <c:v>6</c:v>
                        </c:pt>
                        <c:pt idx="5190">
                          <c:v>2</c:v>
                        </c:pt>
                        <c:pt idx="5192">
                          <c:v>3</c:v>
                        </c:pt>
                        <c:pt idx="5195">
                          <c:v>2</c:v>
                        </c:pt>
                        <c:pt idx="5197">
                          <c:v>3</c:v>
                        </c:pt>
                        <c:pt idx="5200">
                          <c:v>2</c:v>
                        </c:pt>
                        <c:pt idx="5202">
                          <c:v>2</c:v>
                        </c:pt>
                        <c:pt idx="5204">
                          <c:v>2</c:v>
                        </c:pt>
                        <c:pt idx="5206">
                          <c:v>2</c:v>
                        </c:pt>
                        <c:pt idx="5208">
                          <c:v>6</c:v>
                        </c:pt>
                        <c:pt idx="5214">
                          <c:v>2</c:v>
                        </c:pt>
                        <c:pt idx="5216">
                          <c:v>3</c:v>
                        </c:pt>
                        <c:pt idx="5219">
                          <c:v>2</c:v>
                        </c:pt>
                        <c:pt idx="5221">
                          <c:v>3</c:v>
                        </c:pt>
                        <c:pt idx="5224">
                          <c:v>2</c:v>
                        </c:pt>
                        <c:pt idx="5226">
                          <c:v>2</c:v>
                        </c:pt>
                        <c:pt idx="5228">
                          <c:v>2</c:v>
                        </c:pt>
                        <c:pt idx="5230">
                          <c:v>2</c:v>
                        </c:pt>
                        <c:pt idx="5232">
                          <c:v>6</c:v>
                        </c:pt>
                        <c:pt idx="5238">
                          <c:v>2</c:v>
                        </c:pt>
                        <c:pt idx="5240">
                          <c:v>3</c:v>
                        </c:pt>
                        <c:pt idx="5243">
                          <c:v>2</c:v>
                        </c:pt>
                        <c:pt idx="5245">
                          <c:v>3</c:v>
                        </c:pt>
                        <c:pt idx="5248">
                          <c:v>2</c:v>
                        </c:pt>
                        <c:pt idx="5250">
                          <c:v>2</c:v>
                        </c:pt>
                        <c:pt idx="5252">
                          <c:v>2</c:v>
                        </c:pt>
                        <c:pt idx="5254">
                          <c:v>2</c:v>
                        </c:pt>
                        <c:pt idx="5256">
                          <c:v>6</c:v>
                        </c:pt>
                        <c:pt idx="5262">
                          <c:v>2</c:v>
                        </c:pt>
                        <c:pt idx="5264">
                          <c:v>3</c:v>
                        </c:pt>
                        <c:pt idx="5267">
                          <c:v>2</c:v>
                        </c:pt>
                        <c:pt idx="5269">
                          <c:v>3</c:v>
                        </c:pt>
                        <c:pt idx="5272">
                          <c:v>2</c:v>
                        </c:pt>
                        <c:pt idx="5274">
                          <c:v>2</c:v>
                        </c:pt>
                        <c:pt idx="5276">
                          <c:v>2</c:v>
                        </c:pt>
                        <c:pt idx="5278">
                          <c:v>2</c:v>
                        </c:pt>
                        <c:pt idx="5280">
                          <c:v>6</c:v>
                        </c:pt>
                        <c:pt idx="5286">
                          <c:v>2</c:v>
                        </c:pt>
                        <c:pt idx="5288">
                          <c:v>3</c:v>
                        </c:pt>
                        <c:pt idx="5291">
                          <c:v>2</c:v>
                        </c:pt>
                        <c:pt idx="5293">
                          <c:v>3</c:v>
                        </c:pt>
                        <c:pt idx="5296">
                          <c:v>2</c:v>
                        </c:pt>
                        <c:pt idx="5298">
                          <c:v>2</c:v>
                        </c:pt>
                        <c:pt idx="5300">
                          <c:v>2</c:v>
                        </c:pt>
                        <c:pt idx="5302">
                          <c:v>2</c:v>
                        </c:pt>
                        <c:pt idx="5304">
                          <c:v>6</c:v>
                        </c:pt>
                        <c:pt idx="5310">
                          <c:v>2</c:v>
                        </c:pt>
                        <c:pt idx="5312">
                          <c:v>3</c:v>
                        </c:pt>
                        <c:pt idx="5315">
                          <c:v>2</c:v>
                        </c:pt>
                        <c:pt idx="5317">
                          <c:v>3</c:v>
                        </c:pt>
                        <c:pt idx="5320">
                          <c:v>2</c:v>
                        </c:pt>
                        <c:pt idx="5322">
                          <c:v>2</c:v>
                        </c:pt>
                        <c:pt idx="5324">
                          <c:v>2</c:v>
                        </c:pt>
                        <c:pt idx="5326">
                          <c:v>2</c:v>
                        </c:pt>
                        <c:pt idx="5328">
                          <c:v>6</c:v>
                        </c:pt>
                        <c:pt idx="5334">
                          <c:v>2</c:v>
                        </c:pt>
                        <c:pt idx="5336">
                          <c:v>3</c:v>
                        </c:pt>
                        <c:pt idx="5339">
                          <c:v>2</c:v>
                        </c:pt>
                        <c:pt idx="5341">
                          <c:v>3</c:v>
                        </c:pt>
                        <c:pt idx="5344">
                          <c:v>2</c:v>
                        </c:pt>
                        <c:pt idx="5346">
                          <c:v>2</c:v>
                        </c:pt>
                        <c:pt idx="5348">
                          <c:v>2</c:v>
                        </c:pt>
                        <c:pt idx="5350">
                          <c:v>2</c:v>
                        </c:pt>
                        <c:pt idx="5352">
                          <c:v>6</c:v>
                        </c:pt>
                        <c:pt idx="5358">
                          <c:v>2</c:v>
                        </c:pt>
                        <c:pt idx="5360">
                          <c:v>3</c:v>
                        </c:pt>
                        <c:pt idx="5363">
                          <c:v>2</c:v>
                        </c:pt>
                        <c:pt idx="5365">
                          <c:v>3</c:v>
                        </c:pt>
                        <c:pt idx="5368">
                          <c:v>2</c:v>
                        </c:pt>
                        <c:pt idx="5370">
                          <c:v>2</c:v>
                        </c:pt>
                        <c:pt idx="5372">
                          <c:v>2</c:v>
                        </c:pt>
                        <c:pt idx="5374">
                          <c:v>2</c:v>
                        </c:pt>
                        <c:pt idx="5376">
                          <c:v>6</c:v>
                        </c:pt>
                        <c:pt idx="5382">
                          <c:v>2</c:v>
                        </c:pt>
                        <c:pt idx="5384">
                          <c:v>3</c:v>
                        </c:pt>
                        <c:pt idx="5387">
                          <c:v>2</c:v>
                        </c:pt>
                        <c:pt idx="5389">
                          <c:v>3</c:v>
                        </c:pt>
                        <c:pt idx="5392">
                          <c:v>2</c:v>
                        </c:pt>
                        <c:pt idx="5394">
                          <c:v>2</c:v>
                        </c:pt>
                        <c:pt idx="5396">
                          <c:v>2</c:v>
                        </c:pt>
                        <c:pt idx="5398">
                          <c:v>2</c:v>
                        </c:pt>
                        <c:pt idx="5400">
                          <c:v>6</c:v>
                        </c:pt>
                        <c:pt idx="5406">
                          <c:v>2</c:v>
                        </c:pt>
                        <c:pt idx="5408">
                          <c:v>3</c:v>
                        </c:pt>
                        <c:pt idx="5411">
                          <c:v>2</c:v>
                        </c:pt>
                        <c:pt idx="5413">
                          <c:v>3</c:v>
                        </c:pt>
                        <c:pt idx="5416">
                          <c:v>2</c:v>
                        </c:pt>
                        <c:pt idx="5418">
                          <c:v>2</c:v>
                        </c:pt>
                        <c:pt idx="5420">
                          <c:v>2</c:v>
                        </c:pt>
                        <c:pt idx="5422">
                          <c:v>2</c:v>
                        </c:pt>
                        <c:pt idx="5424">
                          <c:v>6</c:v>
                        </c:pt>
                        <c:pt idx="5430">
                          <c:v>2</c:v>
                        </c:pt>
                        <c:pt idx="5432">
                          <c:v>3</c:v>
                        </c:pt>
                        <c:pt idx="5435">
                          <c:v>2</c:v>
                        </c:pt>
                        <c:pt idx="5437">
                          <c:v>3</c:v>
                        </c:pt>
                        <c:pt idx="5440">
                          <c:v>2</c:v>
                        </c:pt>
                        <c:pt idx="5442">
                          <c:v>2</c:v>
                        </c:pt>
                        <c:pt idx="5444">
                          <c:v>2</c:v>
                        </c:pt>
                        <c:pt idx="5446">
                          <c:v>2</c:v>
                        </c:pt>
                        <c:pt idx="5448">
                          <c:v>6</c:v>
                        </c:pt>
                        <c:pt idx="5454">
                          <c:v>2</c:v>
                        </c:pt>
                        <c:pt idx="5456">
                          <c:v>3</c:v>
                        </c:pt>
                        <c:pt idx="5459">
                          <c:v>2</c:v>
                        </c:pt>
                        <c:pt idx="5461">
                          <c:v>3</c:v>
                        </c:pt>
                        <c:pt idx="5464">
                          <c:v>2</c:v>
                        </c:pt>
                        <c:pt idx="5466">
                          <c:v>2</c:v>
                        </c:pt>
                        <c:pt idx="5468">
                          <c:v>2</c:v>
                        </c:pt>
                        <c:pt idx="5470">
                          <c:v>2</c:v>
                        </c:pt>
                        <c:pt idx="5472">
                          <c:v>6</c:v>
                        </c:pt>
                        <c:pt idx="5478">
                          <c:v>2</c:v>
                        </c:pt>
                        <c:pt idx="5480">
                          <c:v>3</c:v>
                        </c:pt>
                        <c:pt idx="5483">
                          <c:v>2</c:v>
                        </c:pt>
                        <c:pt idx="5485">
                          <c:v>3</c:v>
                        </c:pt>
                        <c:pt idx="5488">
                          <c:v>2</c:v>
                        </c:pt>
                        <c:pt idx="5490">
                          <c:v>2</c:v>
                        </c:pt>
                        <c:pt idx="5492">
                          <c:v>2</c:v>
                        </c:pt>
                        <c:pt idx="5494">
                          <c:v>2</c:v>
                        </c:pt>
                        <c:pt idx="5496">
                          <c:v>6</c:v>
                        </c:pt>
                        <c:pt idx="5502">
                          <c:v>2</c:v>
                        </c:pt>
                        <c:pt idx="5504">
                          <c:v>3</c:v>
                        </c:pt>
                        <c:pt idx="5507">
                          <c:v>2</c:v>
                        </c:pt>
                        <c:pt idx="5509">
                          <c:v>3</c:v>
                        </c:pt>
                        <c:pt idx="5512">
                          <c:v>2</c:v>
                        </c:pt>
                        <c:pt idx="5514">
                          <c:v>2</c:v>
                        </c:pt>
                        <c:pt idx="5516">
                          <c:v>2</c:v>
                        </c:pt>
                        <c:pt idx="5518">
                          <c:v>2</c:v>
                        </c:pt>
                        <c:pt idx="5520">
                          <c:v>6</c:v>
                        </c:pt>
                        <c:pt idx="5526">
                          <c:v>2</c:v>
                        </c:pt>
                        <c:pt idx="5528">
                          <c:v>3</c:v>
                        </c:pt>
                        <c:pt idx="5531">
                          <c:v>2</c:v>
                        </c:pt>
                        <c:pt idx="5533">
                          <c:v>3</c:v>
                        </c:pt>
                        <c:pt idx="5536">
                          <c:v>2</c:v>
                        </c:pt>
                        <c:pt idx="5538">
                          <c:v>2</c:v>
                        </c:pt>
                        <c:pt idx="5540">
                          <c:v>2</c:v>
                        </c:pt>
                        <c:pt idx="5542">
                          <c:v>2</c:v>
                        </c:pt>
                        <c:pt idx="5544">
                          <c:v>6</c:v>
                        </c:pt>
                        <c:pt idx="5550">
                          <c:v>2</c:v>
                        </c:pt>
                        <c:pt idx="5552">
                          <c:v>3</c:v>
                        </c:pt>
                        <c:pt idx="5555">
                          <c:v>2</c:v>
                        </c:pt>
                        <c:pt idx="5557">
                          <c:v>3</c:v>
                        </c:pt>
                        <c:pt idx="5560">
                          <c:v>2</c:v>
                        </c:pt>
                        <c:pt idx="5562">
                          <c:v>2</c:v>
                        </c:pt>
                        <c:pt idx="5564">
                          <c:v>2</c:v>
                        </c:pt>
                        <c:pt idx="5566">
                          <c:v>2</c:v>
                        </c:pt>
                        <c:pt idx="5568">
                          <c:v>6</c:v>
                        </c:pt>
                        <c:pt idx="5574">
                          <c:v>2</c:v>
                        </c:pt>
                        <c:pt idx="5576">
                          <c:v>3</c:v>
                        </c:pt>
                        <c:pt idx="5579">
                          <c:v>2</c:v>
                        </c:pt>
                        <c:pt idx="5581">
                          <c:v>3</c:v>
                        </c:pt>
                        <c:pt idx="5584">
                          <c:v>2</c:v>
                        </c:pt>
                        <c:pt idx="5586">
                          <c:v>2</c:v>
                        </c:pt>
                        <c:pt idx="5588">
                          <c:v>2</c:v>
                        </c:pt>
                        <c:pt idx="5590">
                          <c:v>2</c:v>
                        </c:pt>
                        <c:pt idx="5592">
                          <c:v>6</c:v>
                        </c:pt>
                        <c:pt idx="5598">
                          <c:v>2</c:v>
                        </c:pt>
                        <c:pt idx="5600">
                          <c:v>3</c:v>
                        </c:pt>
                        <c:pt idx="5603">
                          <c:v>2</c:v>
                        </c:pt>
                        <c:pt idx="5605">
                          <c:v>3</c:v>
                        </c:pt>
                        <c:pt idx="5608">
                          <c:v>2</c:v>
                        </c:pt>
                        <c:pt idx="5610">
                          <c:v>2</c:v>
                        </c:pt>
                        <c:pt idx="5612">
                          <c:v>2</c:v>
                        </c:pt>
                        <c:pt idx="5614">
                          <c:v>2</c:v>
                        </c:pt>
                        <c:pt idx="5616">
                          <c:v>6</c:v>
                        </c:pt>
                        <c:pt idx="5622">
                          <c:v>2</c:v>
                        </c:pt>
                        <c:pt idx="5624">
                          <c:v>3</c:v>
                        </c:pt>
                        <c:pt idx="5627">
                          <c:v>2</c:v>
                        </c:pt>
                        <c:pt idx="5629">
                          <c:v>3</c:v>
                        </c:pt>
                        <c:pt idx="5632">
                          <c:v>2</c:v>
                        </c:pt>
                        <c:pt idx="5634">
                          <c:v>2</c:v>
                        </c:pt>
                        <c:pt idx="5636">
                          <c:v>2</c:v>
                        </c:pt>
                        <c:pt idx="5638">
                          <c:v>2</c:v>
                        </c:pt>
                        <c:pt idx="5640">
                          <c:v>6</c:v>
                        </c:pt>
                        <c:pt idx="5646">
                          <c:v>2</c:v>
                        </c:pt>
                        <c:pt idx="5648">
                          <c:v>3</c:v>
                        </c:pt>
                        <c:pt idx="5651">
                          <c:v>2</c:v>
                        </c:pt>
                        <c:pt idx="5653">
                          <c:v>3</c:v>
                        </c:pt>
                        <c:pt idx="5656">
                          <c:v>2</c:v>
                        </c:pt>
                        <c:pt idx="5658">
                          <c:v>2</c:v>
                        </c:pt>
                        <c:pt idx="5660">
                          <c:v>2</c:v>
                        </c:pt>
                        <c:pt idx="5662">
                          <c:v>2</c:v>
                        </c:pt>
                        <c:pt idx="5664">
                          <c:v>6</c:v>
                        </c:pt>
                        <c:pt idx="5670">
                          <c:v>2</c:v>
                        </c:pt>
                        <c:pt idx="5672">
                          <c:v>3</c:v>
                        </c:pt>
                        <c:pt idx="5675">
                          <c:v>2</c:v>
                        </c:pt>
                        <c:pt idx="5677">
                          <c:v>3</c:v>
                        </c:pt>
                        <c:pt idx="5680">
                          <c:v>2</c:v>
                        </c:pt>
                        <c:pt idx="5682">
                          <c:v>2</c:v>
                        </c:pt>
                        <c:pt idx="5684">
                          <c:v>2</c:v>
                        </c:pt>
                        <c:pt idx="5686">
                          <c:v>2</c:v>
                        </c:pt>
                        <c:pt idx="5688">
                          <c:v>6</c:v>
                        </c:pt>
                        <c:pt idx="5694">
                          <c:v>2</c:v>
                        </c:pt>
                        <c:pt idx="5696">
                          <c:v>3</c:v>
                        </c:pt>
                        <c:pt idx="5699">
                          <c:v>2</c:v>
                        </c:pt>
                        <c:pt idx="5701">
                          <c:v>3</c:v>
                        </c:pt>
                        <c:pt idx="5704">
                          <c:v>2</c:v>
                        </c:pt>
                        <c:pt idx="5706">
                          <c:v>2</c:v>
                        </c:pt>
                        <c:pt idx="5708">
                          <c:v>2</c:v>
                        </c:pt>
                        <c:pt idx="5710">
                          <c:v>2</c:v>
                        </c:pt>
                        <c:pt idx="5712">
                          <c:v>6</c:v>
                        </c:pt>
                        <c:pt idx="5718">
                          <c:v>2</c:v>
                        </c:pt>
                        <c:pt idx="5720">
                          <c:v>3</c:v>
                        </c:pt>
                        <c:pt idx="5723">
                          <c:v>2</c:v>
                        </c:pt>
                        <c:pt idx="5725">
                          <c:v>3</c:v>
                        </c:pt>
                        <c:pt idx="5728">
                          <c:v>2</c:v>
                        </c:pt>
                        <c:pt idx="5730">
                          <c:v>2</c:v>
                        </c:pt>
                        <c:pt idx="5732">
                          <c:v>2</c:v>
                        </c:pt>
                        <c:pt idx="5734">
                          <c:v>2</c:v>
                        </c:pt>
                        <c:pt idx="5736">
                          <c:v>6</c:v>
                        </c:pt>
                        <c:pt idx="5742">
                          <c:v>2</c:v>
                        </c:pt>
                        <c:pt idx="5744">
                          <c:v>3</c:v>
                        </c:pt>
                        <c:pt idx="5747">
                          <c:v>2</c:v>
                        </c:pt>
                        <c:pt idx="5749">
                          <c:v>3</c:v>
                        </c:pt>
                        <c:pt idx="5752">
                          <c:v>2</c:v>
                        </c:pt>
                        <c:pt idx="5754">
                          <c:v>2</c:v>
                        </c:pt>
                        <c:pt idx="5756">
                          <c:v>2</c:v>
                        </c:pt>
                        <c:pt idx="5758">
                          <c:v>2</c:v>
                        </c:pt>
                        <c:pt idx="5760">
                          <c:v>6</c:v>
                        </c:pt>
                        <c:pt idx="5766">
                          <c:v>2</c:v>
                        </c:pt>
                        <c:pt idx="5768">
                          <c:v>3</c:v>
                        </c:pt>
                        <c:pt idx="5771">
                          <c:v>2</c:v>
                        </c:pt>
                        <c:pt idx="5773">
                          <c:v>3</c:v>
                        </c:pt>
                        <c:pt idx="5776">
                          <c:v>2</c:v>
                        </c:pt>
                        <c:pt idx="5778">
                          <c:v>2</c:v>
                        </c:pt>
                        <c:pt idx="5780">
                          <c:v>2</c:v>
                        </c:pt>
                        <c:pt idx="5782">
                          <c:v>2</c:v>
                        </c:pt>
                        <c:pt idx="5784">
                          <c:v>6</c:v>
                        </c:pt>
                        <c:pt idx="5790">
                          <c:v>2</c:v>
                        </c:pt>
                        <c:pt idx="5792">
                          <c:v>3</c:v>
                        </c:pt>
                        <c:pt idx="5795">
                          <c:v>2</c:v>
                        </c:pt>
                        <c:pt idx="5797">
                          <c:v>3</c:v>
                        </c:pt>
                        <c:pt idx="5800">
                          <c:v>2</c:v>
                        </c:pt>
                        <c:pt idx="5802">
                          <c:v>2</c:v>
                        </c:pt>
                        <c:pt idx="5804">
                          <c:v>2</c:v>
                        </c:pt>
                        <c:pt idx="5806">
                          <c:v>2</c:v>
                        </c:pt>
                        <c:pt idx="5808">
                          <c:v>6</c:v>
                        </c:pt>
                        <c:pt idx="5814">
                          <c:v>2</c:v>
                        </c:pt>
                        <c:pt idx="5816">
                          <c:v>3</c:v>
                        </c:pt>
                        <c:pt idx="5819">
                          <c:v>2</c:v>
                        </c:pt>
                        <c:pt idx="5821">
                          <c:v>3</c:v>
                        </c:pt>
                        <c:pt idx="5824">
                          <c:v>2</c:v>
                        </c:pt>
                        <c:pt idx="5826">
                          <c:v>2</c:v>
                        </c:pt>
                        <c:pt idx="5828">
                          <c:v>2</c:v>
                        </c:pt>
                        <c:pt idx="5830">
                          <c:v>2</c:v>
                        </c:pt>
                        <c:pt idx="5832">
                          <c:v>6</c:v>
                        </c:pt>
                        <c:pt idx="5838">
                          <c:v>2</c:v>
                        </c:pt>
                        <c:pt idx="5840">
                          <c:v>3</c:v>
                        </c:pt>
                        <c:pt idx="5843">
                          <c:v>2</c:v>
                        </c:pt>
                        <c:pt idx="5845">
                          <c:v>3</c:v>
                        </c:pt>
                        <c:pt idx="5848">
                          <c:v>2</c:v>
                        </c:pt>
                        <c:pt idx="5850">
                          <c:v>2</c:v>
                        </c:pt>
                        <c:pt idx="5852">
                          <c:v>2</c:v>
                        </c:pt>
                        <c:pt idx="5854">
                          <c:v>2</c:v>
                        </c:pt>
                        <c:pt idx="5856">
                          <c:v>6</c:v>
                        </c:pt>
                        <c:pt idx="5862">
                          <c:v>2</c:v>
                        </c:pt>
                        <c:pt idx="5864">
                          <c:v>3</c:v>
                        </c:pt>
                        <c:pt idx="5867">
                          <c:v>2</c:v>
                        </c:pt>
                        <c:pt idx="5869">
                          <c:v>3</c:v>
                        </c:pt>
                        <c:pt idx="5872">
                          <c:v>2</c:v>
                        </c:pt>
                        <c:pt idx="5874">
                          <c:v>2</c:v>
                        </c:pt>
                        <c:pt idx="5876">
                          <c:v>2</c:v>
                        </c:pt>
                        <c:pt idx="5878">
                          <c:v>2</c:v>
                        </c:pt>
                        <c:pt idx="5880">
                          <c:v>6</c:v>
                        </c:pt>
                        <c:pt idx="5886">
                          <c:v>2</c:v>
                        </c:pt>
                        <c:pt idx="5888">
                          <c:v>3</c:v>
                        </c:pt>
                        <c:pt idx="5891">
                          <c:v>2</c:v>
                        </c:pt>
                        <c:pt idx="5893">
                          <c:v>3</c:v>
                        </c:pt>
                        <c:pt idx="5896">
                          <c:v>2</c:v>
                        </c:pt>
                        <c:pt idx="5898">
                          <c:v>2</c:v>
                        </c:pt>
                        <c:pt idx="5900">
                          <c:v>2</c:v>
                        </c:pt>
                        <c:pt idx="5902">
                          <c:v>2</c:v>
                        </c:pt>
                        <c:pt idx="5904">
                          <c:v>6</c:v>
                        </c:pt>
                        <c:pt idx="5910">
                          <c:v>2</c:v>
                        </c:pt>
                        <c:pt idx="5912">
                          <c:v>3</c:v>
                        </c:pt>
                        <c:pt idx="5915">
                          <c:v>2</c:v>
                        </c:pt>
                        <c:pt idx="5917">
                          <c:v>3</c:v>
                        </c:pt>
                        <c:pt idx="5920">
                          <c:v>2</c:v>
                        </c:pt>
                        <c:pt idx="5922">
                          <c:v>2</c:v>
                        </c:pt>
                        <c:pt idx="5924">
                          <c:v>2</c:v>
                        </c:pt>
                        <c:pt idx="5926">
                          <c:v>2</c:v>
                        </c:pt>
                        <c:pt idx="5928">
                          <c:v>6</c:v>
                        </c:pt>
                        <c:pt idx="5934">
                          <c:v>2</c:v>
                        </c:pt>
                        <c:pt idx="5936">
                          <c:v>3</c:v>
                        </c:pt>
                        <c:pt idx="5939">
                          <c:v>2</c:v>
                        </c:pt>
                        <c:pt idx="5941">
                          <c:v>3</c:v>
                        </c:pt>
                        <c:pt idx="5944">
                          <c:v>2</c:v>
                        </c:pt>
                        <c:pt idx="5946">
                          <c:v>2</c:v>
                        </c:pt>
                        <c:pt idx="5948">
                          <c:v>2</c:v>
                        </c:pt>
                        <c:pt idx="5950">
                          <c:v>2</c:v>
                        </c:pt>
                        <c:pt idx="5952">
                          <c:v>6</c:v>
                        </c:pt>
                        <c:pt idx="5958">
                          <c:v>2</c:v>
                        </c:pt>
                        <c:pt idx="5960">
                          <c:v>3</c:v>
                        </c:pt>
                        <c:pt idx="5963">
                          <c:v>2</c:v>
                        </c:pt>
                        <c:pt idx="5965">
                          <c:v>3</c:v>
                        </c:pt>
                        <c:pt idx="5968">
                          <c:v>2</c:v>
                        </c:pt>
                        <c:pt idx="5970">
                          <c:v>2</c:v>
                        </c:pt>
                        <c:pt idx="5972">
                          <c:v>2</c:v>
                        </c:pt>
                        <c:pt idx="5974">
                          <c:v>2</c:v>
                        </c:pt>
                        <c:pt idx="5976">
                          <c:v>6</c:v>
                        </c:pt>
                        <c:pt idx="5982">
                          <c:v>2</c:v>
                        </c:pt>
                        <c:pt idx="5984">
                          <c:v>3</c:v>
                        </c:pt>
                        <c:pt idx="5987">
                          <c:v>2</c:v>
                        </c:pt>
                        <c:pt idx="5989">
                          <c:v>3</c:v>
                        </c:pt>
                        <c:pt idx="5992">
                          <c:v>2</c:v>
                        </c:pt>
                        <c:pt idx="5994">
                          <c:v>2</c:v>
                        </c:pt>
                        <c:pt idx="5996">
                          <c:v>2</c:v>
                        </c:pt>
                        <c:pt idx="5998">
                          <c:v>2</c:v>
                        </c:pt>
                        <c:pt idx="6000">
                          <c:v>6</c:v>
                        </c:pt>
                        <c:pt idx="6006">
                          <c:v>2</c:v>
                        </c:pt>
                        <c:pt idx="6008">
                          <c:v>3</c:v>
                        </c:pt>
                        <c:pt idx="6011">
                          <c:v>2</c:v>
                        </c:pt>
                        <c:pt idx="6013">
                          <c:v>3</c:v>
                        </c:pt>
                        <c:pt idx="6016">
                          <c:v>2</c:v>
                        </c:pt>
                        <c:pt idx="6018">
                          <c:v>2</c:v>
                        </c:pt>
                        <c:pt idx="6020">
                          <c:v>2</c:v>
                        </c:pt>
                        <c:pt idx="6022">
                          <c:v>2</c:v>
                        </c:pt>
                        <c:pt idx="6024">
                          <c:v>6</c:v>
                        </c:pt>
                        <c:pt idx="6030">
                          <c:v>2</c:v>
                        </c:pt>
                        <c:pt idx="6032">
                          <c:v>3</c:v>
                        </c:pt>
                        <c:pt idx="6035">
                          <c:v>2</c:v>
                        </c:pt>
                        <c:pt idx="6037">
                          <c:v>3</c:v>
                        </c:pt>
                        <c:pt idx="6040">
                          <c:v>2</c:v>
                        </c:pt>
                        <c:pt idx="6042">
                          <c:v>2</c:v>
                        </c:pt>
                        <c:pt idx="6044">
                          <c:v>2</c:v>
                        </c:pt>
                        <c:pt idx="6046">
                          <c:v>2</c:v>
                        </c:pt>
                        <c:pt idx="6048">
                          <c:v>6</c:v>
                        </c:pt>
                        <c:pt idx="6054">
                          <c:v>2</c:v>
                        </c:pt>
                        <c:pt idx="6056">
                          <c:v>3</c:v>
                        </c:pt>
                        <c:pt idx="6059">
                          <c:v>2</c:v>
                        </c:pt>
                        <c:pt idx="6061">
                          <c:v>3</c:v>
                        </c:pt>
                        <c:pt idx="6064">
                          <c:v>2</c:v>
                        </c:pt>
                        <c:pt idx="6066">
                          <c:v>2</c:v>
                        </c:pt>
                        <c:pt idx="6068">
                          <c:v>2</c:v>
                        </c:pt>
                        <c:pt idx="6070">
                          <c:v>2</c:v>
                        </c:pt>
                        <c:pt idx="6072">
                          <c:v>6</c:v>
                        </c:pt>
                        <c:pt idx="6078">
                          <c:v>2</c:v>
                        </c:pt>
                        <c:pt idx="6080">
                          <c:v>3</c:v>
                        </c:pt>
                        <c:pt idx="6083">
                          <c:v>2</c:v>
                        </c:pt>
                        <c:pt idx="6085">
                          <c:v>3</c:v>
                        </c:pt>
                        <c:pt idx="6088">
                          <c:v>2</c:v>
                        </c:pt>
                        <c:pt idx="6090">
                          <c:v>2</c:v>
                        </c:pt>
                        <c:pt idx="6092">
                          <c:v>2</c:v>
                        </c:pt>
                        <c:pt idx="6094">
                          <c:v>2</c:v>
                        </c:pt>
                        <c:pt idx="6096">
                          <c:v>6</c:v>
                        </c:pt>
                        <c:pt idx="6102">
                          <c:v>2</c:v>
                        </c:pt>
                        <c:pt idx="6104">
                          <c:v>3</c:v>
                        </c:pt>
                        <c:pt idx="6107">
                          <c:v>2</c:v>
                        </c:pt>
                        <c:pt idx="6109">
                          <c:v>3</c:v>
                        </c:pt>
                        <c:pt idx="6112">
                          <c:v>2</c:v>
                        </c:pt>
                        <c:pt idx="6114">
                          <c:v>2</c:v>
                        </c:pt>
                        <c:pt idx="6116">
                          <c:v>2</c:v>
                        </c:pt>
                        <c:pt idx="6118">
                          <c:v>2</c:v>
                        </c:pt>
                        <c:pt idx="6120">
                          <c:v>6</c:v>
                        </c:pt>
                        <c:pt idx="6126">
                          <c:v>2</c:v>
                        </c:pt>
                        <c:pt idx="6128">
                          <c:v>3</c:v>
                        </c:pt>
                        <c:pt idx="6131">
                          <c:v>2</c:v>
                        </c:pt>
                        <c:pt idx="6133">
                          <c:v>3</c:v>
                        </c:pt>
                        <c:pt idx="6136">
                          <c:v>2</c:v>
                        </c:pt>
                        <c:pt idx="6138">
                          <c:v>2</c:v>
                        </c:pt>
                        <c:pt idx="6140">
                          <c:v>2</c:v>
                        </c:pt>
                        <c:pt idx="6142">
                          <c:v>2</c:v>
                        </c:pt>
                        <c:pt idx="6144">
                          <c:v>6</c:v>
                        </c:pt>
                        <c:pt idx="6150">
                          <c:v>2</c:v>
                        </c:pt>
                        <c:pt idx="6152">
                          <c:v>3</c:v>
                        </c:pt>
                        <c:pt idx="6155">
                          <c:v>2</c:v>
                        </c:pt>
                        <c:pt idx="6157">
                          <c:v>3</c:v>
                        </c:pt>
                        <c:pt idx="6160">
                          <c:v>2</c:v>
                        </c:pt>
                        <c:pt idx="6162">
                          <c:v>2</c:v>
                        </c:pt>
                        <c:pt idx="6164">
                          <c:v>2</c:v>
                        </c:pt>
                        <c:pt idx="6166">
                          <c:v>2</c:v>
                        </c:pt>
                        <c:pt idx="6168">
                          <c:v>6</c:v>
                        </c:pt>
                        <c:pt idx="6174">
                          <c:v>2</c:v>
                        </c:pt>
                        <c:pt idx="6176">
                          <c:v>3</c:v>
                        </c:pt>
                        <c:pt idx="6179">
                          <c:v>2</c:v>
                        </c:pt>
                        <c:pt idx="6181">
                          <c:v>3</c:v>
                        </c:pt>
                        <c:pt idx="6184">
                          <c:v>2</c:v>
                        </c:pt>
                        <c:pt idx="6186">
                          <c:v>2</c:v>
                        </c:pt>
                        <c:pt idx="6188">
                          <c:v>2</c:v>
                        </c:pt>
                        <c:pt idx="6190">
                          <c:v>2</c:v>
                        </c:pt>
                        <c:pt idx="6192">
                          <c:v>6</c:v>
                        </c:pt>
                        <c:pt idx="6198">
                          <c:v>2</c:v>
                        </c:pt>
                        <c:pt idx="6200">
                          <c:v>3</c:v>
                        </c:pt>
                        <c:pt idx="6203">
                          <c:v>2</c:v>
                        </c:pt>
                        <c:pt idx="6205">
                          <c:v>3</c:v>
                        </c:pt>
                        <c:pt idx="6208">
                          <c:v>2</c:v>
                        </c:pt>
                        <c:pt idx="6210">
                          <c:v>2</c:v>
                        </c:pt>
                        <c:pt idx="6212">
                          <c:v>2</c:v>
                        </c:pt>
                        <c:pt idx="6214">
                          <c:v>2</c:v>
                        </c:pt>
                        <c:pt idx="6216">
                          <c:v>6</c:v>
                        </c:pt>
                        <c:pt idx="6222">
                          <c:v>2</c:v>
                        </c:pt>
                        <c:pt idx="6224">
                          <c:v>3</c:v>
                        </c:pt>
                        <c:pt idx="6227">
                          <c:v>2</c:v>
                        </c:pt>
                        <c:pt idx="6229">
                          <c:v>3</c:v>
                        </c:pt>
                        <c:pt idx="6232">
                          <c:v>2</c:v>
                        </c:pt>
                        <c:pt idx="6234">
                          <c:v>2</c:v>
                        </c:pt>
                        <c:pt idx="6236">
                          <c:v>2</c:v>
                        </c:pt>
                        <c:pt idx="6238">
                          <c:v>2</c:v>
                        </c:pt>
                        <c:pt idx="6240">
                          <c:v>6</c:v>
                        </c:pt>
                        <c:pt idx="6246">
                          <c:v>2</c:v>
                        </c:pt>
                        <c:pt idx="6248">
                          <c:v>3</c:v>
                        </c:pt>
                        <c:pt idx="6251">
                          <c:v>2</c:v>
                        </c:pt>
                        <c:pt idx="6253">
                          <c:v>3</c:v>
                        </c:pt>
                        <c:pt idx="6256">
                          <c:v>2</c:v>
                        </c:pt>
                        <c:pt idx="6258">
                          <c:v>2</c:v>
                        </c:pt>
                        <c:pt idx="6260">
                          <c:v>2</c:v>
                        </c:pt>
                        <c:pt idx="6262">
                          <c:v>2</c:v>
                        </c:pt>
                        <c:pt idx="6264">
                          <c:v>6</c:v>
                        </c:pt>
                        <c:pt idx="6270">
                          <c:v>2</c:v>
                        </c:pt>
                        <c:pt idx="6272">
                          <c:v>3</c:v>
                        </c:pt>
                        <c:pt idx="6275">
                          <c:v>2</c:v>
                        </c:pt>
                        <c:pt idx="6277">
                          <c:v>3</c:v>
                        </c:pt>
                        <c:pt idx="6280">
                          <c:v>2</c:v>
                        </c:pt>
                        <c:pt idx="6282">
                          <c:v>2</c:v>
                        </c:pt>
                        <c:pt idx="6284">
                          <c:v>2</c:v>
                        </c:pt>
                        <c:pt idx="6286">
                          <c:v>2</c:v>
                        </c:pt>
                        <c:pt idx="6288">
                          <c:v>6</c:v>
                        </c:pt>
                        <c:pt idx="6294">
                          <c:v>2</c:v>
                        </c:pt>
                        <c:pt idx="6296">
                          <c:v>3</c:v>
                        </c:pt>
                        <c:pt idx="6299">
                          <c:v>2</c:v>
                        </c:pt>
                        <c:pt idx="6301">
                          <c:v>3</c:v>
                        </c:pt>
                        <c:pt idx="6304">
                          <c:v>2</c:v>
                        </c:pt>
                        <c:pt idx="6306">
                          <c:v>2</c:v>
                        </c:pt>
                        <c:pt idx="6308">
                          <c:v>2</c:v>
                        </c:pt>
                        <c:pt idx="6310">
                          <c:v>2</c:v>
                        </c:pt>
                        <c:pt idx="6312">
                          <c:v>6</c:v>
                        </c:pt>
                        <c:pt idx="6318">
                          <c:v>2</c:v>
                        </c:pt>
                        <c:pt idx="6320">
                          <c:v>3</c:v>
                        </c:pt>
                        <c:pt idx="6323">
                          <c:v>2</c:v>
                        </c:pt>
                        <c:pt idx="6325">
                          <c:v>3</c:v>
                        </c:pt>
                        <c:pt idx="6328">
                          <c:v>2</c:v>
                        </c:pt>
                        <c:pt idx="6330">
                          <c:v>2</c:v>
                        </c:pt>
                        <c:pt idx="6332">
                          <c:v>2</c:v>
                        </c:pt>
                        <c:pt idx="6334">
                          <c:v>2</c:v>
                        </c:pt>
                        <c:pt idx="6336">
                          <c:v>6</c:v>
                        </c:pt>
                        <c:pt idx="6342">
                          <c:v>2</c:v>
                        </c:pt>
                        <c:pt idx="6344">
                          <c:v>3</c:v>
                        </c:pt>
                        <c:pt idx="6347">
                          <c:v>2</c:v>
                        </c:pt>
                        <c:pt idx="6349">
                          <c:v>3</c:v>
                        </c:pt>
                        <c:pt idx="6352">
                          <c:v>2</c:v>
                        </c:pt>
                        <c:pt idx="6354">
                          <c:v>2</c:v>
                        </c:pt>
                        <c:pt idx="6356">
                          <c:v>2</c:v>
                        </c:pt>
                        <c:pt idx="6358">
                          <c:v>2</c:v>
                        </c:pt>
                        <c:pt idx="6360">
                          <c:v>6</c:v>
                        </c:pt>
                        <c:pt idx="6366">
                          <c:v>2</c:v>
                        </c:pt>
                        <c:pt idx="6368">
                          <c:v>3</c:v>
                        </c:pt>
                        <c:pt idx="6371">
                          <c:v>2</c:v>
                        </c:pt>
                        <c:pt idx="6373">
                          <c:v>3</c:v>
                        </c:pt>
                        <c:pt idx="6376">
                          <c:v>2</c:v>
                        </c:pt>
                        <c:pt idx="6378">
                          <c:v>2</c:v>
                        </c:pt>
                        <c:pt idx="6380">
                          <c:v>2</c:v>
                        </c:pt>
                        <c:pt idx="6382">
                          <c:v>2</c:v>
                        </c:pt>
                        <c:pt idx="6384">
                          <c:v>6</c:v>
                        </c:pt>
                        <c:pt idx="6390">
                          <c:v>2</c:v>
                        </c:pt>
                        <c:pt idx="6392">
                          <c:v>3</c:v>
                        </c:pt>
                        <c:pt idx="6395">
                          <c:v>2</c:v>
                        </c:pt>
                        <c:pt idx="6397">
                          <c:v>3</c:v>
                        </c:pt>
                        <c:pt idx="6400">
                          <c:v>2</c:v>
                        </c:pt>
                        <c:pt idx="6402">
                          <c:v>2</c:v>
                        </c:pt>
                        <c:pt idx="6404">
                          <c:v>2</c:v>
                        </c:pt>
                        <c:pt idx="6406">
                          <c:v>2</c:v>
                        </c:pt>
                        <c:pt idx="6408">
                          <c:v>6</c:v>
                        </c:pt>
                        <c:pt idx="6414">
                          <c:v>2</c:v>
                        </c:pt>
                        <c:pt idx="6416">
                          <c:v>3</c:v>
                        </c:pt>
                        <c:pt idx="6419">
                          <c:v>2</c:v>
                        </c:pt>
                        <c:pt idx="6421">
                          <c:v>3</c:v>
                        </c:pt>
                        <c:pt idx="6424">
                          <c:v>2</c:v>
                        </c:pt>
                        <c:pt idx="6426">
                          <c:v>2</c:v>
                        </c:pt>
                        <c:pt idx="6428">
                          <c:v>2</c:v>
                        </c:pt>
                        <c:pt idx="6430">
                          <c:v>2</c:v>
                        </c:pt>
                        <c:pt idx="6432">
                          <c:v>6</c:v>
                        </c:pt>
                        <c:pt idx="6438">
                          <c:v>2</c:v>
                        </c:pt>
                        <c:pt idx="6440">
                          <c:v>3</c:v>
                        </c:pt>
                        <c:pt idx="6443">
                          <c:v>2</c:v>
                        </c:pt>
                        <c:pt idx="6445">
                          <c:v>3</c:v>
                        </c:pt>
                        <c:pt idx="6448">
                          <c:v>2</c:v>
                        </c:pt>
                        <c:pt idx="6450">
                          <c:v>2</c:v>
                        </c:pt>
                        <c:pt idx="6452">
                          <c:v>2</c:v>
                        </c:pt>
                        <c:pt idx="6454">
                          <c:v>2</c:v>
                        </c:pt>
                        <c:pt idx="6456">
                          <c:v>6</c:v>
                        </c:pt>
                        <c:pt idx="6462">
                          <c:v>2</c:v>
                        </c:pt>
                        <c:pt idx="6464">
                          <c:v>3</c:v>
                        </c:pt>
                        <c:pt idx="6467">
                          <c:v>2</c:v>
                        </c:pt>
                        <c:pt idx="6469">
                          <c:v>3</c:v>
                        </c:pt>
                        <c:pt idx="6472">
                          <c:v>2</c:v>
                        </c:pt>
                        <c:pt idx="6474">
                          <c:v>2</c:v>
                        </c:pt>
                        <c:pt idx="6476">
                          <c:v>2</c:v>
                        </c:pt>
                        <c:pt idx="6478">
                          <c:v>2</c:v>
                        </c:pt>
                        <c:pt idx="6480">
                          <c:v>6</c:v>
                        </c:pt>
                        <c:pt idx="6486">
                          <c:v>2</c:v>
                        </c:pt>
                        <c:pt idx="6488">
                          <c:v>3</c:v>
                        </c:pt>
                        <c:pt idx="6491">
                          <c:v>2</c:v>
                        </c:pt>
                        <c:pt idx="6493">
                          <c:v>3</c:v>
                        </c:pt>
                        <c:pt idx="6496">
                          <c:v>2</c:v>
                        </c:pt>
                        <c:pt idx="6498">
                          <c:v>2</c:v>
                        </c:pt>
                        <c:pt idx="6500">
                          <c:v>2</c:v>
                        </c:pt>
                        <c:pt idx="6502">
                          <c:v>2</c:v>
                        </c:pt>
                        <c:pt idx="6504">
                          <c:v>6</c:v>
                        </c:pt>
                        <c:pt idx="6510">
                          <c:v>2</c:v>
                        </c:pt>
                        <c:pt idx="6512">
                          <c:v>3</c:v>
                        </c:pt>
                        <c:pt idx="6515">
                          <c:v>2</c:v>
                        </c:pt>
                        <c:pt idx="6517">
                          <c:v>3</c:v>
                        </c:pt>
                        <c:pt idx="6520">
                          <c:v>2</c:v>
                        </c:pt>
                        <c:pt idx="6522">
                          <c:v>2</c:v>
                        </c:pt>
                        <c:pt idx="6524">
                          <c:v>2</c:v>
                        </c:pt>
                        <c:pt idx="6526">
                          <c:v>2</c:v>
                        </c:pt>
                        <c:pt idx="6528">
                          <c:v>6</c:v>
                        </c:pt>
                        <c:pt idx="6534">
                          <c:v>2</c:v>
                        </c:pt>
                        <c:pt idx="6536">
                          <c:v>3</c:v>
                        </c:pt>
                        <c:pt idx="6539">
                          <c:v>2</c:v>
                        </c:pt>
                        <c:pt idx="6541">
                          <c:v>3</c:v>
                        </c:pt>
                        <c:pt idx="6544">
                          <c:v>2</c:v>
                        </c:pt>
                        <c:pt idx="6546">
                          <c:v>2</c:v>
                        </c:pt>
                        <c:pt idx="6548">
                          <c:v>2</c:v>
                        </c:pt>
                        <c:pt idx="6550">
                          <c:v>2</c:v>
                        </c:pt>
                        <c:pt idx="6552">
                          <c:v>6</c:v>
                        </c:pt>
                        <c:pt idx="6558">
                          <c:v>2</c:v>
                        </c:pt>
                        <c:pt idx="6560">
                          <c:v>3</c:v>
                        </c:pt>
                        <c:pt idx="6563">
                          <c:v>2</c:v>
                        </c:pt>
                        <c:pt idx="6565">
                          <c:v>3</c:v>
                        </c:pt>
                        <c:pt idx="6568">
                          <c:v>2</c:v>
                        </c:pt>
                        <c:pt idx="6570">
                          <c:v>2</c:v>
                        </c:pt>
                        <c:pt idx="6572">
                          <c:v>2</c:v>
                        </c:pt>
                        <c:pt idx="6574">
                          <c:v>2</c:v>
                        </c:pt>
                        <c:pt idx="6576">
                          <c:v>6</c:v>
                        </c:pt>
                        <c:pt idx="6582">
                          <c:v>2</c:v>
                        </c:pt>
                        <c:pt idx="6584">
                          <c:v>3</c:v>
                        </c:pt>
                        <c:pt idx="6587">
                          <c:v>2</c:v>
                        </c:pt>
                        <c:pt idx="6589">
                          <c:v>3</c:v>
                        </c:pt>
                        <c:pt idx="6592">
                          <c:v>2</c:v>
                        </c:pt>
                        <c:pt idx="6594">
                          <c:v>2</c:v>
                        </c:pt>
                        <c:pt idx="6596">
                          <c:v>2</c:v>
                        </c:pt>
                        <c:pt idx="6598">
                          <c:v>2</c:v>
                        </c:pt>
                        <c:pt idx="6600">
                          <c:v>6</c:v>
                        </c:pt>
                        <c:pt idx="6606">
                          <c:v>2</c:v>
                        </c:pt>
                        <c:pt idx="6608">
                          <c:v>3</c:v>
                        </c:pt>
                        <c:pt idx="6611">
                          <c:v>2</c:v>
                        </c:pt>
                        <c:pt idx="6613">
                          <c:v>3</c:v>
                        </c:pt>
                        <c:pt idx="6616">
                          <c:v>2</c:v>
                        </c:pt>
                        <c:pt idx="6618">
                          <c:v>2</c:v>
                        </c:pt>
                        <c:pt idx="6620">
                          <c:v>2</c:v>
                        </c:pt>
                        <c:pt idx="6622">
                          <c:v>2</c:v>
                        </c:pt>
                        <c:pt idx="6624">
                          <c:v>6</c:v>
                        </c:pt>
                        <c:pt idx="6630">
                          <c:v>2</c:v>
                        </c:pt>
                        <c:pt idx="6632">
                          <c:v>3</c:v>
                        </c:pt>
                        <c:pt idx="6635">
                          <c:v>2</c:v>
                        </c:pt>
                        <c:pt idx="6637">
                          <c:v>3</c:v>
                        </c:pt>
                        <c:pt idx="6640">
                          <c:v>2</c:v>
                        </c:pt>
                        <c:pt idx="6642">
                          <c:v>2</c:v>
                        </c:pt>
                        <c:pt idx="6644">
                          <c:v>2</c:v>
                        </c:pt>
                        <c:pt idx="6646">
                          <c:v>2</c:v>
                        </c:pt>
                        <c:pt idx="6648">
                          <c:v>6</c:v>
                        </c:pt>
                        <c:pt idx="6654">
                          <c:v>2</c:v>
                        </c:pt>
                        <c:pt idx="6656">
                          <c:v>3</c:v>
                        </c:pt>
                        <c:pt idx="6659">
                          <c:v>2</c:v>
                        </c:pt>
                        <c:pt idx="6661">
                          <c:v>3</c:v>
                        </c:pt>
                        <c:pt idx="6664">
                          <c:v>2</c:v>
                        </c:pt>
                        <c:pt idx="6666">
                          <c:v>2</c:v>
                        </c:pt>
                        <c:pt idx="6668">
                          <c:v>2</c:v>
                        </c:pt>
                        <c:pt idx="6670">
                          <c:v>2</c:v>
                        </c:pt>
                        <c:pt idx="6672">
                          <c:v>6</c:v>
                        </c:pt>
                        <c:pt idx="6678">
                          <c:v>2</c:v>
                        </c:pt>
                        <c:pt idx="6680">
                          <c:v>3</c:v>
                        </c:pt>
                        <c:pt idx="6683">
                          <c:v>2</c:v>
                        </c:pt>
                        <c:pt idx="6685">
                          <c:v>3</c:v>
                        </c:pt>
                        <c:pt idx="6688">
                          <c:v>2</c:v>
                        </c:pt>
                        <c:pt idx="6690">
                          <c:v>2</c:v>
                        </c:pt>
                        <c:pt idx="6692">
                          <c:v>2</c:v>
                        </c:pt>
                        <c:pt idx="6694">
                          <c:v>2</c:v>
                        </c:pt>
                        <c:pt idx="6696">
                          <c:v>6</c:v>
                        </c:pt>
                        <c:pt idx="6702">
                          <c:v>2</c:v>
                        </c:pt>
                        <c:pt idx="6704">
                          <c:v>3</c:v>
                        </c:pt>
                        <c:pt idx="6707">
                          <c:v>2</c:v>
                        </c:pt>
                        <c:pt idx="6709">
                          <c:v>3</c:v>
                        </c:pt>
                        <c:pt idx="6712">
                          <c:v>2</c:v>
                        </c:pt>
                        <c:pt idx="6714">
                          <c:v>2</c:v>
                        </c:pt>
                        <c:pt idx="6716">
                          <c:v>2</c:v>
                        </c:pt>
                        <c:pt idx="6718">
                          <c:v>2</c:v>
                        </c:pt>
                        <c:pt idx="6720">
                          <c:v>6</c:v>
                        </c:pt>
                        <c:pt idx="6726">
                          <c:v>2</c:v>
                        </c:pt>
                        <c:pt idx="6728">
                          <c:v>3</c:v>
                        </c:pt>
                        <c:pt idx="6731">
                          <c:v>2</c:v>
                        </c:pt>
                        <c:pt idx="6733">
                          <c:v>3</c:v>
                        </c:pt>
                        <c:pt idx="6736">
                          <c:v>2</c:v>
                        </c:pt>
                        <c:pt idx="6738">
                          <c:v>2</c:v>
                        </c:pt>
                        <c:pt idx="6740">
                          <c:v>2</c:v>
                        </c:pt>
                        <c:pt idx="6742">
                          <c:v>2</c:v>
                        </c:pt>
                        <c:pt idx="6744">
                          <c:v>6</c:v>
                        </c:pt>
                        <c:pt idx="6750">
                          <c:v>2</c:v>
                        </c:pt>
                        <c:pt idx="6752">
                          <c:v>3</c:v>
                        </c:pt>
                        <c:pt idx="6755">
                          <c:v>2</c:v>
                        </c:pt>
                        <c:pt idx="6757">
                          <c:v>3</c:v>
                        </c:pt>
                        <c:pt idx="6760">
                          <c:v>2</c:v>
                        </c:pt>
                        <c:pt idx="6762">
                          <c:v>2</c:v>
                        </c:pt>
                        <c:pt idx="6764">
                          <c:v>2</c:v>
                        </c:pt>
                        <c:pt idx="6766">
                          <c:v>2</c:v>
                        </c:pt>
                        <c:pt idx="6768">
                          <c:v>6</c:v>
                        </c:pt>
                        <c:pt idx="6774">
                          <c:v>2</c:v>
                        </c:pt>
                        <c:pt idx="6776">
                          <c:v>3</c:v>
                        </c:pt>
                        <c:pt idx="6779">
                          <c:v>2</c:v>
                        </c:pt>
                        <c:pt idx="6781">
                          <c:v>3</c:v>
                        </c:pt>
                        <c:pt idx="6784">
                          <c:v>2</c:v>
                        </c:pt>
                        <c:pt idx="6786">
                          <c:v>2</c:v>
                        </c:pt>
                        <c:pt idx="6788">
                          <c:v>2</c:v>
                        </c:pt>
                        <c:pt idx="6790">
                          <c:v>2</c:v>
                        </c:pt>
                        <c:pt idx="6792">
                          <c:v>6</c:v>
                        </c:pt>
                        <c:pt idx="6798">
                          <c:v>2</c:v>
                        </c:pt>
                        <c:pt idx="6800">
                          <c:v>3</c:v>
                        </c:pt>
                        <c:pt idx="6803">
                          <c:v>2</c:v>
                        </c:pt>
                        <c:pt idx="6805">
                          <c:v>3</c:v>
                        </c:pt>
                        <c:pt idx="6808">
                          <c:v>2</c:v>
                        </c:pt>
                        <c:pt idx="6810">
                          <c:v>2</c:v>
                        </c:pt>
                        <c:pt idx="6812">
                          <c:v>2</c:v>
                        </c:pt>
                        <c:pt idx="6814">
                          <c:v>2</c:v>
                        </c:pt>
                        <c:pt idx="6816">
                          <c:v>6</c:v>
                        </c:pt>
                        <c:pt idx="6822">
                          <c:v>2</c:v>
                        </c:pt>
                        <c:pt idx="6824">
                          <c:v>3</c:v>
                        </c:pt>
                        <c:pt idx="6827">
                          <c:v>2</c:v>
                        </c:pt>
                        <c:pt idx="6829">
                          <c:v>3</c:v>
                        </c:pt>
                        <c:pt idx="6832">
                          <c:v>2</c:v>
                        </c:pt>
                        <c:pt idx="6834">
                          <c:v>2</c:v>
                        </c:pt>
                        <c:pt idx="6836">
                          <c:v>2</c:v>
                        </c:pt>
                        <c:pt idx="6838">
                          <c:v>2</c:v>
                        </c:pt>
                        <c:pt idx="6840">
                          <c:v>6</c:v>
                        </c:pt>
                        <c:pt idx="6846">
                          <c:v>2</c:v>
                        </c:pt>
                        <c:pt idx="6848">
                          <c:v>3</c:v>
                        </c:pt>
                        <c:pt idx="6851">
                          <c:v>2</c:v>
                        </c:pt>
                        <c:pt idx="6853">
                          <c:v>3</c:v>
                        </c:pt>
                        <c:pt idx="6856">
                          <c:v>2</c:v>
                        </c:pt>
                        <c:pt idx="6858">
                          <c:v>2</c:v>
                        </c:pt>
                        <c:pt idx="6860">
                          <c:v>2</c:v>
                        </c:pt>
                        <c:pt idx="6862">
                          <c:v>2</c:v>
                        </c:pt>
                        <c:pt idx="6864">
                          <c:v>6</c:v>
                        </c:pt>
                        <c:pt idx="6870">
                          <c:v>2</c:v>
                        </c:pt>
                        <c:pt idx="6872">
                          <c:v>3</c:v>
                        </c:pt>
                        <c:pt idx="6875">
                          <c:v>2</c:v>
                        </c:pt>
                        <c:pt idx="6877">
                          <c:v>3</c:v>
                        </c:pt>
                        <c:pt idx="6880">
                          <c:v>2</c:v>
                        </c:pt>
                        <c:pt idx="6882">
                          <c:v>2</c:v>
                        </c:pt>
                        <c:pt idx="6884">
                          <c:v>2</c:v>
                        </c:pt>
                        <c:pt idx="6886">
                          <c:v>2</c:v>
                        </c:pt>
                        <c:pt idx="6888">
                          <c:v>6</c:v>
                        </c:pt>
                        <c:pt idx="6894">
                          <c:v>2</c:v>
                        </c:pt>
                        <c:pt idx="6896">
                          <c:v>3</c:v>
                        </c:pt>
                        <c:pt idx="6899">
                          <c:v>2</c:v>
                        </c:pt>
                        <c:pt idx="6901">
                          <c:v>3</c:v>
                        </c:pt>
                        <c:pt idx="6904">
                          <c:v>2</c:v>
                        </c:pt>
                        <c:pt idx="6906">
                          <c:v>2</c:v>
                        </c:pt>
                        <c:pt idx="6908">
                          <c:v>2</c:v>
                        </c:pt>
                        <c:pt idx="6910">
                          <c:v>2</c:v>
                        </c:pt>
                        <c:pt idx="6912">
                          <c:v>6</c:v>
                        </c:pt>
                        <c:pt idx="6918">
                          <c:v>2</c:v>
                        </c:pt>
                        <c:pt idx="6920">
                          <c:v>3</c:v>
                        </c:pt>
                        <c:pt idx="6923">
                          <c:v>2</c:v>
                        </c:pt>
                        <c:pt idx="6925">
                          <c:v>3</c:v>
                        </c:pt>
                        <c:pt idx="6928">
                          <c:v>2</c:v>
                        </c:pt>
                        <c:pt idx="6930">
                          <c:v>2</c:v>
                        </c:pt>
                        <c:pt idx="6932">
                          <c:v>2</c:v>
                        </c:pt>
                        <c:pt idx="6934">
                          <c:v>2</c:v>
                        </c:pt>
                        <c:pt idx="6936">
                          <c:v>6</c:v>
                        </c:pt>
                        <c:pt idx="6942">
                          <c:v>2</c:v>
                        </c:pt>
                        <c:pt idx="6944">
                          <c:v>3</c:v>
                        </c:pt>
                        <c:pt idx="6947">
                          <c:v>2</c:v>
                        </c:pt>
                        <c:pt idx="6949">
                          <c:v>3</c:v>
                        </c:pt>
                        <c:pt idx="6952">
                          <c:v>2</c:v>
                        </c:pt>
                        <c:pt idx="6954">
                          <c:v>2</c:v>
                        </c:pt>
                        <c:pt idx="6956">
                          <c:v>2</c:v>
                        </c:pt>
                        <c:pt idx="6958">
                          <c:v>2</c:v>
                        </c:pt>
                        <c:pt idx="6960">
                          <c:v>6</c:v>
                        </c:pt>
                        <c:pt idx="6966">
                          <c:v>2</c:v>
                        </c:pt>
                        <c:pt idx="6968">
                          <c:v>3</c:v>
                        </c:pt>
                        <c:pt idx="6971">
                          <c:v>2</c:v>
                        </c:pt>
                        <c:pt idx="6973">
                          <c:v>3</c:v>
                        </c:pt>
                        <c:pt idx="6976">
                          <c:v>2</c:v>
                        </c:pt>
                        <c:pt idx="6978">
                          <c:v>2</c:v>
                        </c:pt>
                        <c:pt idx="6980">
                          <c:v>2</c:v>
                        </c:pt>
                        <c:pt idx="6982">
                          <c:v>2</c:v>
                        </c:pt>
                        <c:pt idx="6984">
                          <c:v>6</c:v>
                        </c:pt>
                        <c:pt idx="6990">
                          <c:v>2</c:v>
                        </c:pt>
                        <c:pt idx="6992">
                          <c:v>3</c:v>
                        </c:pt>
                        <c:pt idx="6995">
                          <c:v>2</c:v>
                        </c:pt>
                        <c:pt idx="6997">
                          <c:v>3</c:v>
                        </c:pt>
                        <c:pt idx="7000">
                          <c:v>2</c:v>
                        </c:pt>
                        <c:pt idx="7002">
                          <c:v>2</c:v>
                        </c:pt>
                        <c:pt idx="7004">
                          <c:v>2</c:v>
                        </c:pt>
                        <c:pt idx="7006">
                          <c:v>2</c:v>
                        </c:pt>
                        <c:pt idx="7008">
                          <c:v>6</c:v>
                        </c:pt>
                        <c:pt idx="7014">
                          <c:v>2</c:v>
                        </c:pt>
                        <c:pt idx="7016">
                          <c:v>3</c:v>
                        </c:pt>
                        <c:pt idx="7019">
                          <c:v>2</c:v>
                        </c:pt>
                        <c:pt idx="7021">
                          <c:v>3</c:v>
                        </c:pt>
                        <c:pt idx="7024">
                          <c:v>2</c:v>
                        </c:pt>
                        <c:pt idx="7026">
                          <c:v>2</c:v>
                        </c:pt>
                        <c:pt idx="7028">
                          <c:v>2</c:v>
                        </c:pt>
                        <c:pt idx="7030">
                          <c:v>2</c:v>
                        </c:pt>
                        <c:pt idx="7032">
                          <c:v>6</c:v>
                        </c:pt>
                        <c:pt idx="7038">
                          <c:v>2</c:v>
                        </c:pt>
                        <c:pt idx="7040">
                          <c:v>3</c:v>
                        </c:pt>
                        <c:pt idx="7043">
                          <c:v>2</c:v>
                        </c:pt>
                        <c:pt idx="7045">
                          <c:v>3</c:v>
                        </c:pt>
                        <c:pt idx="7048">
                          <c:v>2</c:v>
                        </c:pt>
                        <c:pt idx="7050">
                          <c:v>2</c:v>
                        </c:pt>
                        <c:pt idx="7052">
                          <c:v>2</c:v>
                        </c:pt>
                        <c:pt idx="7054">
                          <c:v>2</c:v>
                        </c:pt>
                        <c:pt idx="7056">
                          <c:v>6</c:v>
                        </c:pt>
                        <c:pt idx="7062">
                          <c:v>2</c:v>
                        </c:pt>
                        <c:pt idx="7064">
                          <c:v>3</c:v>
                        </c:pt>
                        <c:pt idx="7067">
                          <c:v>2</c:v>
                        </c:pt>
                        <c:pt idx="7069">
                          <c:v>3</c:v>
                        </c:pt>
                        <c:pt idx="7072">
                          <c:v>2</c:v>
                        </c:pt>
                        <c:pt idx="7074">
                          <c:v>2</c:v>
                        </c:pt>
                        <c:pt idx="7076">
                          <c:v>2</c:v>
                        </c:pt>
                        <c:pt idx="7078">
                          <c:v>2</c:v>
                        </c:pt>
                        <c:pt idx="7080">
                          <c:v>6</c:v>
                        </c:pt>
                        <c:pt idx="7086">
                          <c:v>2</c:v>
                        </c:pt>
                        <c:pt idx="7088">
                          <c:v>3</c:v>
                        </c:pt>
                        <c:pt idx="7091">
                          <c:v>2</c:v>
                        </c:pt>
                        <c:pt idx="7093">
                          <c:v>3</c:v>
                        </c:pt>
                        <c:pt idx="7096">
                          <c:v>2</c:v>
                        </c:pt>
                        <c:pt idx="7098">
                          <c:v>2</c:v>
                        </c:pt>
                        <c:pt idx="7100">
                          <c:v>2</c:v>
                        </c:pt>
                        <c:pt idx="7102">
                          <c:v>2</c:v>
                        </c:pt>
                        <c:pt idx="7104">
                          <c:v>6</c:v>
                        </c:pt>
                        <c:pt idx="7110">
                          <c:v>2</c:v>
                        </c:pt>
                        <c:pt idx="7112">
                          <c:v>3</c:v>
                        </c:pt>
                        <c:pt idx="7115">
                          <c:v>2</c:v>
                        </c:pt>
                        <c:pt idx="7117">
                          <c:v>3</c:v>
                        </c:pt>
                        <c:pt idx="7120">
                          <c:v>2</c:v>
                        </c:pt>
                        <c:pt idx="7122">
                          <c:v>2</c:v>
                        </c:pt>
                        <c:pt idx="7124">
                          <c:v>2</c:v>
                        </c:pt>
                        <c:pt idx="7126">
                          <c:v>2</c:v>
                        </c:pt>
                        <c:pt idx="7128">
                          <c:v>6</c:v>
                        </c:pt>
                        <c:pt idx="7134">
                          <c:v>2</c:v>
                        </c:pt>
                        <c:pt idx="7136">
                          <c:v>3</c:v>
                        </c:pt>
                        <c:pt idx="7139">
                          <c:v>2</c:v>
                        </c:pt>
                        <c:pt idx="7141">
                          <c:v>3</c:v>
                        </c:pt>
                        <c:pt idx="7144">
                          <c:v>2</c:v>
                        </c:pt>
                        <c:pt idx="7146">
                          <c:v>2</c:v>
                        </c:pt>
                        <c:pt idx="7148">
                          <c:v>2</c:v>
                        </c:pt>
                        <c:pt idx="7150">
                          <c:v>2</c:v>
                        </c:pt>
                        <c:pt idx="7152">
                          <c:v>6</c:v>
                        </c:pt>
                        <c:pt idx="7158">
                          <c:v>2</c:v>
                        </c:pt>
                        <c:pt idx="7160">
                          <c:v>3</c:v>
                        </c:pt>
                        <c:pt idx="7163">
                          <c:v>2</c:v>
                        </c:pt>
                        <c:pt idx="7165">
                          <c:v>3</c:v>
                        </c:pt>
                        <c:pt idx="7168">
                          <c:v>2</c:v>
                        </c:pt>
                        <c:pt idx="7170">
                          <c:v>2</c:v>
                        </c:pt>
                        <c:pt idx="7172">
                          <c:v>2</c:v>
                        </c:pt>
                        <c:pt idx="7174">
                          <c:v>2</c:v>
                        </c:pt>
                        <c:pt idx="7176">
                          <c:v>6</c:v>
                        </c:pt>
                        <c:pt idx="7182">
                          <c:v>2</c:v>
                        </c:pt>
                        <c:pt idx="7184">
                          <c:v>3</c:v>
                        </c:pt>
                        <c:pt idx="7187">
                          <c:v>2</c:v>
                        </c:pt>
                        <c:pt idx="7189">
                          <c:v>3</c:v>
                        </c:pt>
                        <c:pt idx="7192">
                          <c:v>2</c:v>
                        </c:pt>
                        <c:pt idx="7194">
                          <c:v>2</c:v>
                        </c:pt>
                        <c:pt idx="7196">
                          <c:v>2</c:v>
                        </c:pt>
                        <c:pt idx="7198">
                          <c:v>2</c:v>
                        </c:pt>
                        <c:pt idx="7200">
                          <c:v>6</c:v>
                        </c:pt>
                        <c:pt idx="7206">
                          <c:v>2</c:v>
                        </c:pt>
                        <c:pt idx="7208">
                          <c:v>3</c:v>
                        </c:pt>
                        <c:pt idx="7211">
                          <c:v>2</c:v>
                        </c:pt>
                        <c:pt idx="7213">
                          <c:v>3</c:v>
                        </c:pt>
                        <c:pt idx="7216">
                          <c:v>2</c:v>
                        </c:pt>
                        <c:pt idx="7218">
                          <c:v>2</c:v>
                        </c:pt>
                        <c:pt idx="7220">
                          <c:v>2</c:v>
                        </c:pt>
                        <c:pt idx="7222">
                          <c:v>2</c:v>
                        </c:pt>
                        <c:pt idx="7224">
                          <c:v>6</c:v>
                        </c:pt>
                        <c:pt idx="7230">
                          <c:v>2</c:v>
                        </c:pt>
                        <c:pt idx="7232">
                          <c:v>3</c:v>
                        </c:pt>
                        <c:pt idx="7235">
                          <c:v>2</c:v>
                        </c:pt>
                        <c:pt idx="7237">
                          <c:v>3</c:v>
                        </c:pt>
                        <c:pt idx="7240">
                          <c:v>2</c:v>
                        </c:pt>
                        <c:pt idx="7242">
                          <c:v>2</c:v>
                        </c:pt>
                        <c:pt idx="7244">
                          <c:v>2</c:v>
                        </c:pt>
                        <c:pt idx="7246">
                          <c:v>2</c:v>
                        </c:pt>
                        <c:pt idx="7248">
                          <c:v>6</c:v>
                        </c:pt>
                        <c:pt idx="7254">
                          <c:v>2</c:v>
                        </c:pt>
                        <c:pt idx="7256">
                          <c:v>3</c:v>
                        </c:pt>
                        <c:pt idx="7259">
                          <c:v>2</c:v>
                        </c:pt>
                        <c:pt idx="7261">
                          <c:v>3</c:v>
                        </c:pt>
                        <c:pt idx="7264">
                          <c:v>2</c:v>
                        </c:pt>
                        <c:pt idx="7266">
                          <c:v>2</c:v>
                        </c:pt>
                        <c:pt idx="7268">
                          <c:v>2</c:v>
                        </c:pt>
                        <c:pt idx="7270">
                          <c:v>2</c:v>
                        </c:pt>
                        <c:pt idx="7272">
                          <c:v>6</c:v>
                        </c:pt>
                        <c:pt idx="7278">
                          <c:v>2</c:v>
                        </c:pt>
                        <c:pt idx="7280">
                          <c:v>3</c:v>
                        </c:pt>
                        <c:pt idx="7283">
                          <c:v>2</c:v>
                        </c:pt>
                        <c:pt idx="7285">
                          <c:v>3</c:v>
                        </c:pt>
                        <c:pt idx="7288">
                          <c:v>2</c:v>
                        </c:pt>
                        <c:pt idx="7290">
                          <c:v>2</c:v>
                        </c:pt>
                        <c:pt idx="7292">
                          <c:v>2</c:v>
                        </c:pt>
                        <c:pt idx="7294">
                          <c:v>2</c:v>
                        </c:pt>
                        <c:pt idx="7296">
                          <c:v>6</c:v>
                        </c:pt>
                        <c:pt idx="7302">
                          <c:v>2</c:v>
                        </c:pt>
                        <c:pt idx="7304">
                          <c:v>3</c:v>
                        </c:pt>
                        <c:pt idx="7307">
                          <c:v>2</c:v>
                        </c:pt>
                        <c:pt idx="7309">
                          <c:v>3</c:v>
                        </c:pt>
                        <c:pt idx="7312">
                          <c:v>2</c:v>
                        </c:pt>
                        <c:pt idx="7314">
                          <c:v>2</c:v>
                        </c:pt>
                        <c:pt idx="7316">
                          <c:v>2</c:v>
                        </c:pt>
                        <c:pt idx="7318">
                          <c:v>2</c:v>
                        </c:pt>
                        <c:pt idx="7320">
                          <c:v>6</c:v>
                        </c:pt>
                        <c:pt idx="7326">
                          <c:v>2</c:v>
                        </c:pt>
                        <c:pt idx="7328">
                          <c:v>3</c:v>
                        </c:pt>
                        <c:pt idx="7331">
                          <c:v>2</c:v>
                        </c:pt>
                        <c:pt idx="7333">
                          <c:v>3</c:v>
                        </c:pt>
                        <c:pt idx="7336">
                          <c:v>2</c:v>
                        </c:pt>
                        <c:pt idx="7338">
                          <c:v>2</c:v>
                        </c:pt>
                        <c:pt idx="7340">
                          <c:v>2</c:v>
                        </c:pt>
                        <c:pt idx="7342">
                          <c:v>2</c:v>
                        </c:pt>
                        <c:pt idx="7344">
                          <c:v>6</c:v>
                        </c:pt>
                        <c:pt idx="7350">
                          <c:v>2</c:v>
                        </c:pt>
                        <c:pt idx="7352">
                          <c:v>3</c:v>
                        </c:pt>
                        <c:pt idx="7355">
                          <c:v>2</c:v>
                        </c:pt>
                        <c:pt idx="7357">
                          <c:v>3</c:v>
                        </c:pt>
                        <c:pt idx="7360">
                          <c:v>2</c:v>
                        </c:pt>
                        <c:pt idx="7362">
                          <c:v>2</c:v>
                        </c:pt>
                        <c:pt idx="7364">
                          <c:v>2</c:v>
                        </c:pt>
                        <c:pt idx="7366">
                          <c:v>2</c:v>
                        </c:pt>
                        <c:pt idx="7368">
                          <c:v>6</c:v>
                        </c:pt>
                        <c:pt idx="7374">
                          <c:v>2</c:v>
                        </c:pt>
                        <c:pt idx="7376">
                          <c:v>3</c:v>
                        </c:pt>
                        <c:pt idx="7379">
                          <c:v>2</c:v>
                        </c:pt>
                        <c:pt idx="7381">
                          <c:v>3</c:v>
                        </c:pt>
                        <c:pt idx="7384">
                          <c:v>2</c:v>
                        </c:pt>
                        <c:pt idx="7386">
                          <c:v>2</c:v>
                        </c:pt>
                        <c:pt idx="7388">
                          <c:v>2</c:v>
                        </c:pt>
                        <c:pt idx="7390">
                          <c:v>2</c:v>
                        </c:pt>
                        <c:pt idx="7392">
                          <c:v>6</c:v>
                        </c:pt>
                        <c:pt idx="7398">
                          <c:v>2</c:v>
                        </c:pt>
                        <c:pt idx="7400">
                          <c:v>3</c:v>
                        </c:pt>
                        <c:pt idx="7403">
                          <c:v>2</c:v>
                        </c:pt>
                        <c:pt idx="7405">
                          <c:v>3</c:v>
                        </c:pt>
                        <c:pt idx="7408">
                          <c:v>2</c:v>
                        </c:pt>
                        <c:pt idx="7410">
                          <c:v>2</c:v>
                        </c:pt>
                        <c:pt idx="7412">
                          <c:v>2</c:v>
                        </c:pt>
                        <c:pt idx="7414">
                          <c:v>2</c:v>
                        </c:pt>
                        <c:pt idx="7416">
                          <c:v>6</c:v>
                        </c:pt>
                        <c:pt idx="7422">
                          <c:v>2</c:v>
                        </c:pt>
                        <c:pt idx="7424">
                          <c:v>3</c:v>
                        </c:pt>
                        <c:pt idx="7427">
                          <c:v>2</c:v>
                        </c:pt>
                        <c:pt idx="7429">
                          <c:v>3</c:v>
                        </c:pt>
                        <c:pt idx="7432">
                          <c:v>2</c:v>
                        </c:pt>
                        <c:pt idx="7434">
                          <c:v>2</c:v>
                        </c:pt>
                        <c:pt idx="7436">
                          <c:v>2</c:v>
                        </c:pt>
                        <c:pt idx="7438">
                          <c:v>2</c:v>
                        </c:pt>
                        <c:pt idx="7440">
                          <c:v>6</c:v>
                        </c:pt>
                        <c:pt idx="7446">
                          <c:v>2</c:v>
                        </c:pt>
                        <c:pt idx="7448">
                          <c:v>3</c:v>
                        </c:pt>
                        <c:pt idx="7451">
                          <c:v>2</c:v>
                        </c:pt>
                        <c:pt idx="7453">
                          <c:v>3</c:v>
                        </c:pt>
                        <c:pt idx="7456">
                          <c:v>2</c:v>
                        </c:pt>
                        <c:pt idx="7458">
                          <c:v>2</c:v>
                        </c:pt>
                        <c:pt idx="7460">
                          <c:v>2</c:v>
                        </c:pt>
                        <c:pt idx="7462">
                          <c:v>2</c:v>
                        </c:pt>
                        <c:pt idx="7464">
                          <c:v>6</c:v>
                        </c:pt>
                        <c:pt idx="7470">
                          <c:v>2</c:v>
                        </c:pt>
                        <c:pt idx="7472">
                          <c:v>3</c:v>
                        </c:pt>
                        <c:pt idx="7475">
                          <c:v>2</c:v>
                        </c:pt>
                        <c:pt idx="7477">
                          <c:v>3</c:v>
                        </c:pt>
                        <c:pt idx="7480">
                          <c:v>2</c:v>
                        </c:pt>
                        <c:pt idx="7482">
                          <c:v>2</c:v>
                        </c:pt>
                        <c:pt idx="7484">
                          <c:v>2</c:v>
                        </c:pt>
                        <c:pt idx="7486">
                          <c:v>2</c:v>
                        </c:pt>
                        <c:pt idx="7488">
                          <c:v>6</c:v>
                        </c:pt>
                        <c:pt idx="7494">
                          <c:v>2</c:v>
                        </c:pt>
                        <c:pt idx="7496">
                          <c:v>3</c:v>
                        </c:pt>
                        <c:pt idx="7499">
                          <c:v>2</c:v>
                        </c:pt>
                        <c:pt idx="7501">
                          <c:v>3</c:v>
                        </c:pt>
                        <c:pt idx="7504">
                          <c:v>2</c:v>
                        </c:pt>
                        <c:pt idx="7506">
                          <c:v>2</c:v>
                        </c:pt>
                        <c:pt idx="7508">
                          <c:v>2</c:v>
                        </c:pt>
                        <c:pt idx="7510">
                          <c:v>2</c:v>
                        </c:pt>
                        <c:pt idx="7512">
                          <c:v>6</c:v>
                        </c:pt>
                        <c:pt idx="7518">
                          <c:v>2</c:v>
                        </c:pt>
                        <c:pt idx="7520">
                          <c:v>3</c:v>
                        </c:pt>
                        <c:pt idx="7523">
                          <c:v>2</c:v>
                        </c:pt>
                        <c:pt idx="7525">
                          <c:v>3</c:v>
                        </c:pt>
                        <c:pt idx="7528">
                          <c:v>2</c:v>
                        </c:pt>
                        <c:pt idx="7530">
                          <c:v>2</c:v>
                        </c:pt>
                        <c:pt idx="7532">
                          <c:v>2</c:v>
                        </c:pt>
                        <c:pt idx="7534">
                          <c:v>2</c:v>
                        </c:pt>
                        <c:pt idx="7536">
                          <c:v>6</c:v>
                        </c:pt>
                        <c:pt idx="7542">
                          <c:v>2</c:v>
                        </c:pt>
                        <c:pt idx="7544">
                          <c:v>3</c:v>
                        </c:pt>
                        <c:pt idx="7547">
                          <c:v>2</c:v>
                        </c:pt>
                        <c:pt idx="7549">
                          <c:v>3</c:v>
                        </c:pt>
                        <c:pt idx="7552">
                          <c:v>2</c:v>
                        </c:pt>
                        <c:pt idx="7554">
                          <c:v>2</c:v>
                        </c:pt>
                        <c:pt idx="7556">
                          <c:v>2</c:v>
                        </c:pt>
                        <c:pt idx="7558">
                          <c:v>2</c:v>
                        </c:pt>
                        <c:pt idx="7560">
                          <c:v>6</c:v>
                        </c:pt>
                        <c:pt idx="7566">
                          <c:v>2</c:v>
                        </c:pt>
                        <c:pt idx="7568">
                          <c:v>3</c:v>
                        </c:pt>
                        <c:pt idx="7571">
                          <c:v>2</c:v>
                        </c:pt>
                        <c:pt idx="7573">
                          <c:v>3</c:v>
                        </c:pt>
                        <c:pt idx="7576">
                          <c:v>2</c:v>
                        </c:pt>
                        <c:pt idx="7578">
                          <c:v>2</c:v>
                        </c:pt>
                        <c:pt idx="7580">
                          <c:v>2</c:v>
                        </c:pt>
                        <c:pt idx="7582">
                          <c:v>2</c:v>
                        </c:pt>
                        <c:pt idx="7584">
                          <c:v>6</c:v>
                        </c:pt>
                        <c:pt idx="7590">
                          <c:v>2</c:v>
                        </c:pt>
                        <c:pt idx="7592">
                          <c:v>3</c:v>
                        </c:pt>
                        <c:pt idx="7595">
                          <c:v>2</c:v>
                        </c:pt>
                        <c:pt idx="7597">
                          <c:v>3</c:v>
                        </c:pt>
                        <c:pt idx="7600">
                          <c:v>2</c:v>
                        </c:pt>
                        <c:pt idx="7602">
                          <c:v>2</c:v>
                        </c:pt>
                        <c:pt idx="7604">
                          <c:v>2</c:v>
                        </c:pt>
                        <c:pt idx="7606">
                          <c:v>2</c:v>
                        </c:pt>
                        <c:pt idx="7608">
                          <c:v>6</c:v>
                        </c:pt>
                        <c:pt idx="7614">
                          <c:v>2</c:v>
                        </c:pt>
                        <c:pt idx="7616">
                          <c:v>3</c:v>
                        </c:pt>
                        <c:pt idx="7619">
                          <c:v>2</c:v>
                        </c:pt>
                        <c:pt idx="7621">
                          <c:v>3</c:v>
                        </c:pt>
                        <c:pt idx="7624">
                          <c:v>2</c:v>
                        </c:pt>
                        <c:pt idx="7626">
                          <c:v>2</c:v>
                        </c:pt>
                        <c:pt idx="7628">
                          <c:v>2</c:v>
                        </c:pt>
                        <c:pt idx="7630">
                          <c:v>2</c:v>
                        </c:pt>
                        <c:pt idx="7632">
                          <c:v>6</c:v>
                        </c:pt>
                        <c:pt idx="7638">
                          <c:v>2</c:v>
                        </c:pt>
                        <c:pt idx="7640">
                          <c:v>3</c:v>
                        </c:pt>
                        <c:pt idx="7643">
                          <c:v>2</c:v>
                        </c:pt>
                        <c:pt idx="7645">
                          <c:v>3</c:v>
                        </c:pt>
                        <c:pt idx="7648">
                          <c:v>2</c:v>
                        </c:pt>
                        <c:pt idx="7650">
                          <c:v>2</c:v>
                        </c:pt>
                        <c:pt idx="7652">
                          <c:v>2</c:v>
                        </c:pt>
                        <c:pt idx="7654">
                          <c:v>2</c:v>
                        </c:pt>
                        <c:pt idx="7656">
                          <c:v>6</c:v>
                        </c:pt>
                        <c:pt idx="7662">
                          <c:v>2</c:v>
                        </c:pt>
                        <c:pt idx="7664">
                          <c:v>3</c:v>
                        </c:pt>
                        <c:pt idx="7667">
                          <c:v>2</c:v>
                        </c:pt>
                        <c:pt idx="7669">
                          <c:v>3</c:v>
                        </c:pt>
                        <c:pt idx="7672">
                          <c:v>2</c:v>
                        </c:pt>
                        <c:pt idx="7674">
                          <c:v>2</c:v>
                        </c:pt>
                        <c:pt idx="7676">
                          <c:v>2</c:v>
                        </c:pt>
                        <c:pt idx="7678">
                          <c:v>2</c:v>
                        </c:pt>
                        <c:pt idx="7680">
                          <c:v>6</c:v>
                        </c:pt>
                        <c:pt idx="7686">
                          <c:v>2</c:v>
                        </c:pt>
                        <c:pt idx="7688">
                          <c:v>3</c:v>
                        </c:pt>
                        <c:pt idx="7691">
                          <c:v>2</c:v>
                        </c:pt>
                        <c:pt idx="7693">
                          <c:v>3</c:v>
                        </c:pt>
                        <c:pt idx="7696">
                          <c:v>2</c:v>
                        </c:pt>
                        <c:pt idx="7698">
                          <c:v>2</c:v>
                        </c:pt>
                        <c:pt idx="7700">
                          <c:v>2</c:v>
                        </c:pt>
                        <c:pt idx="7702">
                          <c:v>2</c:v>
                        </c:pt>
                        <c:pt idx="7704">
                          <c:v>6</c:v>
                        </c:pt>
                        <c:pt idx="7710">
                          <c:v>2</c:v>
                        </c:pt>
                        <c:pt idx="7712">
                          <c:v>3</c:v>
                        </c:pt>
                        <c:pt idx="7715">
                          <c:v>2</c:v>
                        </c:pt>
                        <c:pt idx="7717">
                          <c:v>3</c:v>
                        </c:pt>
                        <c:pt idx="7720">
                          <c:v>2</c:v>
                        </c:pt>
                        <c:pt idx="7722">
                          <c:v>2</c:v>
                        </c:pt>
                        <c:pt idx="7724">
                          <c:v>2</c:v>
                        </c:pt>
                        <c:pt idx="7726">
                          <c:v>2</c:v>
                        </c:pt>
                        <c:pt idx="7728">
                          <c:v>6</c:v>
                        </c:pt>
                        <c:pt idx="7734">
                          <c:v>2</c:v>
                        </c:pt>
                        <c:pt idx="7736">
                          <c:v>3</c:v>
                        </c:pt>
                        <c:pt idx="7739">
                          <c:v>2</c:v>
                        </c:pt>
                        <c:pt idx="7741">
                          <c:v>3</c:v>
                        </c:pt>
                        <c:pt idx="7744">
                          <c:v>2</c:v>
                        </c:pt>
                        <c:pt idx="7746">
                          <c:v>2</c:v>
                        </c:pt>
                        <c:pt idx="7748">
                          <c:v>2</c:v>
                        </c:pt>
                        <c:pt idx="7750">
                          <c:v>2</c:v>
                        </c:pt>
                        <c:pt idx="7752">
                          <c:v>6</c:v>
                        </c:pt>
                        <c:pt idx="7758">
                          <c:v>2</c:v>
                        </c:pt>
                        <c:pt idx="7760">
                          <c:v>3</c:v>
                        </c:pt>
                        <c:pt idx="7763">
                          <c:v>2</c:v>
                        </c:pt>
                        <c:pt idx="7765">
                          <c:v>3</c:v>
                        </c:pt>
                        <c:pt idx="7768">
                          <c:v>2</c:v>
                        </c:pt>
                        <c:pt idx="7770">
                          <c:v>2</c:v>
                        </c:pt>
                        <c:pt idx="7772">
                          <c:v>2</c:v>
                        </c:pt>
                        <c:pt idx="7774">
                          <c:v>2</c:v>
                        </c:pt>
                        <c:pt idx="7776">
                          <c:v>6</c:v>
                        </c:pt>
                        <c:pt idx="7782">
                          <c:v>2</c:v>
                        </c:pt>
                        <c:pt idx="7784">
                          <c:v>3</c:v>
                        </c:pt>
                        <c:pt idx="7787">
                          <c:v>2</c:v>
                        </c:pt>
                        <c:pt idx="7789">
                          <c:v>3</c:v>
                        </c:pt>
                        <c:pt idx="7792">
                          <c:v>2</c:v>
                        </c:pt>
                        <c:pt idx="7794">
                          <c:v>2</c:v>
                        </c:pt>
                        <c:pt idx="7796">
                          <c:v>2</c:v>
                        </c:pt>
                        <c:pt idx="7798">
                          <c:v>2</c:v>
                        </c:pt>
                        <c:pt idx="7800">
                          <c:v>6</c:v>
                        </c:pt>
                        <c:pt idx="7806">
                          <c:v>2</c:v>
                        </c:pt>
                        <c:pt idx="7808">
                          <c:v>3</c:v>
                        </c:pt>
                        <c:pt idx="7811">
                          <c:v>2</c:v>
                        </c:pt>
                        <c:pt idx="7813">
                          <c:v>3</c:v>
                        </c:pt>
                        <c:pt idx="7816">
                          <c:v>2</c:v>
                        </c:pt>
                        <c:pt idx="7818">
                          <c:v>2</c:v>
                        </c:pt>
                        <c:pt idx="7820">
                          <c:v>2</c:v>
                        </c:pt>
                        <c:pt idx="7822">
                          <c:v>2</c:v>
                        </c:pt>
                        <c:pt idx="7824">
                          <c:v>6</c:v>
                        </c:pt>
                        <c:pt idx="7830">
                          <c:v>2</c:v>
                        </c:pt>
                        <c:pt idx="7832">
                          <c:v>3</c:v>
                        </c:pt>
                        <c:pt idx="7835">
                          <c:v>2</c:v>
                        </c:pt>
                        <c:pt idx="7837">
                          <c:v>3</c:v>
                        </c:pt>
                        <c:pt idx="7840">
                          <c:v>2</c:v>
                        </c:pt>
                        <c:pt idx="7842">
                          <c:v>2</c:v>
                        </c:pt>
                        <c:pt idx="7844">
                          <c:v>2</c:v>
                        </c:pt>
                        <c:pt idx="7846">
                          <c:v>2</c:v>
                        </c:pt>
                        <c:pt idx="7848">
                          <c:v>6</c:v>
                        </c:pt>
                        <c:pt idx="7854">
                          <c:v>2</c:v>
                        </c:pt>
                        <c:pt idx="7856">
                          <c:v>3</c:v>
                        </c:pt>
                        <c:pt idx="7859">
                          <c:v>2</c:v>
                        </c:pt>
                        <c:pt idx="7861">
                          <c:v>3</c:v>
                        </c:pt>
                        <c:pt idx="7864">
                          <c:v>2</c:v>
                        </c:pt>
                        <c:pt idx="7866">
                          <c:v>2</c:v>
                        </c:pt>
                        <c:pt idx="7868">
                          <c:v>2</c:v>
                        </c:pt>
                        <c:pt idx="7870">
                          <c:v>2</c:v>
                        </c:pt>
                        <c:pt idx="7872">
                          <c:v>6</c:v>
                        </c:pt>
                        <c:pt idx="7878">
                          <c:v>2</c:v>
                        </c:pt>
                        <c:pt idx="7880">
                          <c:v>3</c:v>
                        </c:pt>
                        <c:pt idx="7883">
                          <c:v>2</c:v>
                        </c:pt>
                        <c:pt idx="7885">
                          <c:v>3</c:v>
                        </c:pt>
                        <c:pt idx="7888">
                          <c:v>2</c:v>
                        </c:pt>
                        <c:pt idx="7890">
                          <c:v>2</c:v>
                        </c:pt>
                        <c:pt idx="7892">
                          <c:v>2</c:v>
                        </c:pt>
                        <c:pt idx="7894">
                          <c:v>2</c:v>
                        </c:pt>
                        <c:pt idx="7896">
                          <c:v>6</c:v>
                        </c:pt>
                        <c:pt idx="7902">
                          <c:v>2</c:v>
                        </c:pt>
                        <c:pt idx="7904">
                          <c:v>3</c:v>
                        </c:pt>
                        <c:pt idx="7907">
                          <c:v>2</c:v>
                        </c:pt>
                        <c:pt idx="7909">
                          <c:v>3</c:v>
                        </c:pt>
                        <c:pt idx="7912">
                          <c:v>2</c:v>
                        </c:pt>
                        <c:pt idx="7914">
                          <c:v>2</c:v>
                        </c:pt>
                        <c:pt idx="7916">
                          <c:v>2</c:v>
                        </c:pt>
                        <c:pt idx="7918">
                          <c:v>2</c:v>
                        </c:pt>
                        <c:pt idx="7920">
                          <c:v>6</c:v>
                        </c:pt>
                        <c:pt idx="7926">
                          <c:v>2</c:v>
                        </c:pt>
                        <c:pt idx="7928">
                          <c:v>3</c:v>
                        </c:pt>
                        <c:pt idx="7931">
                          <c:v>2</c:v>
                        </c:pt>
                        <c:pt idx="7933">
                          <c:v>3</c:v>
                        </c:pt>
                        <c:pt idx="7936">
                          <c:v>2</c:v>
                        </c:pt>
                        <c:pt idx="7938">
                          <c:v>2</c:v>
                        </c:pt>
                        <c:pt idx="7940">
                          <c:v>2</c:v>
                        </c:pt>
                        <c:pt idx="7942">
                          <c:v>2</c:v>
                        </c:pt>
                        <c:pt idx="7944">
                          <c:v>6</c:v>
                        </c:pt>
                        <c:pt idx="7950">
                          <c:v>2</c:v>
                        </c:pt>
                        <c:pt idx="7952">
                          <c:v>3</c:v>
                        </c:pt>
                        <c:pt idx="7955">
                          <c:v>2</c:v>
                        </c:pt>
                        <c:pt idx="7957">
                          <c:v>3</c:v>
                        </c:pt>
                        <c:pt idx="7960">
                          <c:v>2</c:v>
                        </c:pt>
                        <c:pt idx="7962">
                          <c:v>2</c:v>
                        </c:pt>
                        <c:pt idx="7964">
                          <c:v>2</c:v>
                        </c:pt>
                        <c:pt idx="7966">
                          <c:v>2</c:v>
                        </c:pt>
                        <c:pt idx="7968">
                          <c:v>6</c:v>
                        </c:pt>
                        <c:pt idx="7974">
                          <c:v>2</c:v>
                        </c:pt>
                        <c:pt idx="7976">
                          <c:v>3</c:v>
                        </c:pt>
                        <c:pt idx="7979">
                          <c:v>2</c:v>
                        </c:pt>
                        <c:pt idx="7981">
                          <c:v>3</c:v>
                        </c:pt>
                        <c:pt idx="7984">
                          <c:v>2</c:v>
                        </c:pt>
                        <c:pt idx="7986">
                          <c:v>2</c:v>
                        </c:pt>
                        <c:pt idx="7988">
                          <c:v>2</c:v>
                        </c:pt>
                        <c:pt idx="7990">
                          <c:v>2</c:v>
                        </c:pt>
                        <c:pt idx="7992">
                          <c:v>6</c:v>
                        </c:pt>
                        <c:pt idx="7998">
                          <c:v>2</c:v>
                        </c:pt>
                        <c:pt idx="8000">
                          <c:v>3</c:v>
                        </c:pt>
                        <c:pt idx="8003">
                          <c:v>2</c:v>
                        </c:pt>
                        <c:pt idx="8005">
                          <c:v>3</c:v>
                        </c:pt>
                        <c:pt idx="8008">
                          <c:v>2</c:v>
                        </c:pt>
                        <c:pt idx="8010">
                          <c:v>2</c:v>
                        </c:pt>
                        <c:pt idx="8012">
                          <c:v>2</c:v>
                        </c:pt>
                        <c:pt idx="8014">
                          <c:v>2</c:v>
                        </c:pt>
                        <c:pt idx="8016">
                          <c:v>6</c:v>
                        </c:pt>
                        <c:pt idx="8022">
                          <c:v>2</c:v>
                        </c:pt>
                        <c:pt idx="8024">
                          <c:v>3</c:v>
                        </c:pt>
                        <c:pt idx="8027">
                          <c:v>2</c:v>
                        </c:pt>
                        <c:pt idx="8029">
                          <c:v>3</c:v>
                        </c:pt>
                        <c:pt idx="8032">
                          <c:v>2</c:v>
                        </c:pt>
                        <c:pt idx="8034">
                          <c:v>2</c:v>
                        </c:pt>
                        <c:pt idx="8036">
                          <c:v>2</c:v>
                        </c:pt>
                        <c:pt idx="8038">
                          <c:v>2</c:v>
                        </c:pt>
                        <c:pt idx="8040">
                          <c:v>6</c:v>
                        </c:pt>
                        <c:pt idx="8046">
                          <c:v>2</c:v>
                        </c:pt>
                        <c:pt idx="8048">
                          <c:v>3</c:v>
                        </c:pt>
                        <c:pt idx="8051">
                          <c:v>2</c:v>
                        </c:pt>
                        <c:pt idx="8053">
                          <c:v>3</c:v>
                        </c:pt>
                        <c:pt idx="8056">
                          <c:v>2</c:v>
                        </c:pt>
                        <c:pt idx="8058">
                          <c:v>2</c:v>
                        </c:pt>
                        <c:pt idx="8060">
                          <c:v>2</c:v>
                        </c:pt>
                        <c:pt idx="8062">
                          <c:v>2</c:v>
                        </c:pt>
                        <c:pt idx="8064">
                          <c:v>6</c:v>
                        </c:pt>
                        <c:pt idx="8070">
                          <c:v>2</c:v>
                        </c:pt>
                        <c:pt idx="8072">
                          <c:v>3</c:v>
                        </c:pt>
                        <c:pt idx="8075">
                          <c:v>2</c:v>
                        </c:pt>
                        <c:pt idx="8077">
                          <c:v>3</c:v>
                        </c:pt>
                        <c:pt idx="8080">
                          <c:v>2</c:v>
                        </c:pt>
                        <c:pt idx="8082">
                          <c:v>2</c:v>
                        </c:pt>
                        <c:pt idx="8084">
                          <c:v>2</c:v>
                        </c:pt>
                        <c:pt idx="8086">
                          <c:v>2</c:v>
                        </c:pt>
                        <c:pt idx="8088">
                          <c:v>6</c:v>
                        </c:pt>
                        <c:pt idx="8094">
                          <c:v>2</c:v>
                        </c:pt>
                        <c:pt idx="8096">
                          <c:v>3</c:v>
                        </c:pt>
                        <c:pt idx="8099">
                          <c:v>2</c:v>
                        </c:pt>
                        <c:pt idx="8101">
                          <c:v>3</c:v>
                        </c:pt>
                        <c:pt idx="8104">
                          <c:v>2</c:v>
                        </c:pt>
                        <c:pt idx="8106">
                          <c:v>2</c:v>
                        </c:pt>
                        <c:pt idx="8108">
                          <c:v>2</c:v>
                        </c:pt>
                        <c:pt idx="8110">
                          <c:v>2</c:v>
                        </c:pt>
                        <c:pt idx="8112">
                          <c:v>6</c:v>
                        </c:pt>
                        <c:pt idx="8118">
                          <c:v>2</c:v>
                        </c:pt>
                        <c:pt idx="8120">
                          <c:v>3</c:v>
                        </c:pt>
                        <c:pt idx="8123">
                          <c:v>2</c:v>
                        </c:pt>
                        <c:pt idx="8125">
                          <c:v>3</c:v>
                        </c:pt>
                        <c:pt idx="8128">
                          <c:v>2</c:v>
                        </c:pt>
                        <c:pt idx="8130">
                          <c:v>2</c:v>
                        </c:pt>
                        <c:pt idx="8132">
                          <c:v>2</c:v>
                        </c:pt>
                        <c:pt idx="8134">
                          <c:v>2</c:v>
                        </c:pt>
                        <c:pt idx="8136">
                          <c:v>6</c:v>
                        </c:pt>
                        <c:pt idx="8142">
                          <c:v>2</c:v>
                        </c:pt>
                        <c:pt idx="8144">
                          <c:v>3</c:v>
                        </c:pt>
                        <c:pt idx="8147">
                          <c:v>2</c:v>
                        </c:pt>
                        <c:pt idx="8149">
                          <c:v>3</c:v>
                        </c:pt>
                        <c:pt idx="8152">
                          <c:v>2</c:v>
                        </c:pt>
                        <c:pt idx="8154">
                          <c:v>2</c:v>
                        </c:pt>
                        <c:pt idx="8156">
                          <c:v>2</c:v>
                        </c:pt>
                        <c:pt idx="8158">
                          <c:v>2</c:v>
                        </c:pt>
                        <c:pt idx="8160">
                          <c:v>6</c:v>
                        </c:pt>
                        <c:pt idx="8166">
                          <c:v>2</c:v>
                        </c:pt>
                        <c:pt idx="8168">
                          <c:v>3</c:v>
                        </c:pt>
                        <c:pt idx="8171">
                          <c:v>2</c:v>
                        </c:pt>
                        <c:pt idx="8173">
                          <c:v>3</c:v>
                        </c:pt>
                        <c:pt idx="8176">
                          <c:v>2</c:v>
                        </c:pt>
                        <c:pt idx="8178">
                          <c:v>2</c:v>
                        </c:pt>
                        <c:pt idx="8180">
                          <c:v>2</c:v>
                        </c:pt>
                        <c:pt idx="8182">
                          <c:v>2</c:v>
                        </c:pt>
                        <c:pt idx="8184">
                          <c:v>6</c:v>
                        </c:pt>
                        <c:pt idx="8190">
                          <c:v>2</c:v>
                        </c:pt>
                        <c:pt idx="8192">
                          <c:v>3</c:v>
                        </c:pt>
                        <c:pt idx="8195">
                          <c:v>2</c:v>
                        </c:pt>
                        <c:pt idx="8197">
                          <c:v>3</c:v>
                        </c:pt>
                        <c:pt idx="8200">
                          <c:v>2</c:v>
                        </c:pt>
                        <c:pt idx="8202">
                          <c:v>2</c:v>
                        </c:pt>
                        <c:pt idx="8204">
                          <c:v>2</c:v>
                        </c:pt>
                        <c:pt idx="8206">
                          <c:v>2</c:v>
                        </c:pt>
                        <c:pt idx="8208">
                          <c:v>6</c:v>
                        </c:pt>
                        <c:pt idx="8214">
                          <c:v>2</c:v>
                        </c:pt>
                        <c:pt idx="8216">
                          <c:v>3</c:v>
                        </c:pt>
                        <c:pt idx="8219">
                          <c:v>2</c:v>
                        </c:pt>
                        <c:pt idx="8221">
                          <c:v>3</c:v>
                        </c:pt>
                        <c:pt idx="8224">
                          <c:v>2</c:v>
                        </c:pt>
                        <c:pt idx="8226">
                          <c:v>2</c:v>
                        </c:pt>
                        <c:pt idx="8228">
                          <c:v>2</c:v>
                        </c:pt>
                        <c:pt idx="8230">
                          <c:v>2</c:v>
                        </c:pt>
                        <c:pt idx="8232">
                          <c:v>6</c:v>
                        </c:pt>
                        <c:pt idx="8238">
                          <c:v>2</c:v>
                        </c:pt>
                        <c:pt idx="8240">
                          <c:v>3</c:v>
                        </c:pt>
                        <c:pt idx="8243">
                          <c:v>2</c:v>
                        </c:pt>
                        <c:pt idx="8245">
                          <c:v>3</c:v>
                        </c:pt>
                        <c:pt idx="8248">
                          <c:v>2</c:v>
                        </c:pt>
                        <c:pt idx="8250">
                          <c:v>2</c:v>
                        </c:pt>
                        <c:pt idx="8252">
                          <c:v>2</c:v>
                        </c:pt>
                        <c:pt idx="8254">
                          <c:v>2</c:v>
                        </c:pt>
                        <c:pt idx="8256">
                          <c:v>6</c:v>
                        </c:pt>
                        <c:pt idx="8262">
                          <c:v>2</c:v>
                        </c:pt>
                        <c:pt idx="8264">
                          <c:v>3</c:v>
                        </c:pt>
                        <c:pt idx="8267">
                          <c:v>2</c:v>
                        </c:pt>
                        <c:pt idx="8269">
                          <c:v>3</c:v>
                        </c:pt>
                        <c:pt idx="8272">
                          <c:v>2</c:v>
                        </c:pt>
                        <c:pt idx="8274">
                          <c:v>2</c:v>
                        </c:pt>
                        <c:pt idx="8276">
                          <c:v>2</c:v>
                        </c:pt>
                        <c:pt idx="8278">
                          <c:v>2</c:v>
                        </c:pt>
                        <c:pt idx="8280">
                          <c:v>6</c:v>
                        </c:pt>
                        <c:pt idx="8286">
                          <c:v>2</c:v>
                        </c:pt>
                        <c:pt idx="8288">
                          <c:v>3</c:v>
                        </c:pt>
                        <c:pt idx="8291">
                          <c:v>2</c:v>
                        </c:pt>
                        <c:pt idx="8293">
                          <c:v>3</c:v>
                        </c:pt>
                        <c:pt idx="8296">
                          <c:v>2</c:v>
                        </c:pt>
                        <c:pt idx="8298">
                          <c:v>2</c:v>
                        </c:pt>
                        <c:pt idx="8300">
                          <c:v>2</c:v>
                        </c:pt>
                        <c:pt idx="8302">
                          <c:v>2</c:v>
                        </c:pt>
                        <c:pt idx="8304">
                          <c:v>6</c:v>
                        </c:pt>
                        <c:pt idx="8310">
                          <c:v>2</c:v>
                        </c:pt>
                        <c:pt idx="8312">
                          <c:v>3</c:v>
                        </c:pt>
                        <c:pt idx="8315">
                          <c:v>2</c:v>
                        </c:pt>
                        <c:pt idx="8317">
                          <c:v>3</c:v>
                        </c:pt>
                        <c:pt idx="8320">
                          <c:v>2</c:v>
                        </c:pt>
                        <c:pt idx="8322">
                          <c:v>2</c:v>
                        </c:pt>
                        <c:pt idx="8324">
                          <c:v>2</c:v>
                        </c:pt>
                        <c:pt idx="8326">
                          <c:v>2</c:v>
                        </c:pt>
                        <c:pt idx="8328">
                          <c:v>6</c:v>
                        </c:pt>
                        <c:pt idx="8334">
                          <c:v>2</c:v>
                        </c:pt>
                        <c:pt idx="8336">
                          <c:v>3</c:v>
                        </c:pt>
                        <c:pt idx="8339">
                          <c:v>2</c:v>
                        </c:pt>
                        <c:pt idx="8341">
                          <c:v>3</c:v>
                        </c:pt>
                        <c:pt idx="8344">
                          <c:v>2</c:v>
                        </c:pt>
                        <c:pt idx="8346">
                          <c:v>2</c:v>
                        </c:pt>
                        <c:pt idx="8348">
                          <c:v>2</c:v>
                        </c:pt>
                        <c:pt idx="8350">
                          <c:v>2</c:v>
                        </c:pt>
                        <c:pt idx="8352">
                          <c:v>6</c:v>
                        </c:pt>
                        <c:pt idx="8358">
                          <c:v>2</c:v>
                        </c:pt>
                        <c:pt idx="8360">
                          <c:v>3</c:v>
                        </c:pt>
                        <c:pt idx="8363">
                          <c:v>2</c:v>
                        </c:pt>
                        <c:pt idx="8365">
                          <c:v>3</c:v>
                        </c:pt>
                        <c:pt idx="8368">
                          <c:v>2</c:v>
                        </c:pt>
                        <c:pt idx="8370">
                          <c:v>2</c:v>
                        </c:pt>
                        <c:pt idx="8372">
                          <c:v>2</c:v>
                        </c:pt>
                        <c:pt idx="8374">
                          <c:v>2</c:v>
                        </c:pt>
                        <c:pt idx="8376">
                          <c:v>6</c:v>
                        </c:pt>
                        <c:pt idx="8382">
                          <c:v>2</c:v>
                        </c:pt>
                        <c:pt idx="8384">
                          <c:v>3</c:v>
                        </c:pt>
                        <c:pt idx="8387">
                          <c:v>2</c:v>
                        </c:pt>
                        <c:pt idx="8389">
                          <c:v>3</c:v>
                        </c:pt>
                        <c:pt idx="8392">
                          <c:v>2</c:v>
                        </c:pt>
                        <c:pt idx="8394">
                          <c:v>2</c:v>
                        </c:pt>
                        <c:pt idx="8396">
                          <c:v>2</c:v>
                        </c:pt>
                        <c:pt idx="8398">
                          <c:v>2</c:v>
                        </c:pt>
                        <c:pt idx="8400">
                          <c:v>6</c:v>
                        </c:pt>
                        <c:pt idx="8406">
                          <c:v>2</c:v>
                        </c:pt>
                        <c:pt idx="8408">
                          <c:v>3</c:v>
                        </c:pt>
                        <c:pt idx="8411">
                          <c:v>2</c:v>
                        </c:pt>
                        <c:pt idx="8413">
                          <c:v>3</c:v>
                        </c:pt>
                        <c:pt idx="8416">
                          <c:v>2</c:v>
                        </c:pt>
                        <c:pt idx="8418">
                          <c:v>2</c:v>
                        </c:pt>
                        <c:pt idx="8420">
                          <c:v>2</c:v>
                        </c:pt>
                        <c:pt idx="8422">
                          <c:v>2</c:v>
                        </c:pt>
                        <c:pt idx="8424">
                          <c:v>6</c:v>
                        </c:pt>
                        <c:pt idx="8430">
                          <c:v>2</c:v>
                        </c:pt>
                        <c:pt idx="8432">
                          <c:v>3</c:v>
                        </c:pt>
                        <c:pt idx="8435">
                          <c:v>2</c:v>
                        </c:pt>
                        <c:pt idx="8437">
                          <c:v>3</c:v>
                        </c:pt>
                        <c:pt idx="8440">
                          <c:v>2</c:v>
                        </c:pt>
                        <c:pt idx="8442">
                          <c:v>2</c:v>
                        </c:pt>
                        <c:pt idx="8444">
                          <c:v>2</c:v>
                        </c:pt>
                        <c:pt idx="8446">
                          <c:v>2</c:v>
                        </c:pt>
                        <c:pt idx="8448">
                          <c:v>6</c:v>
                        </c:pt>
                        <c:pt idx="8454">
                          <c:v>2</c:v>
                        </c:pt>
                        <c:pt idx="8456">
                          <c:v>3</c:v>
                        </c:pt>
                        <c:pt idx="8459">
                          <c:v>2</c:v>
                        </c:pt>
                        <c:pt idx="8461">
                          <c:v>3</c:v>
                        </c:pt>
                        <c:pt idx="8464">
                          <c:v>2</c:v>
                        </c:pt>
                        <c:pt idx="8466">
                          <c:v>2</c:v>
                        </c:pt>
                        <c:pt idx="8468">
                          <c:v>2</c:v>
                        </c:pt>
                        <c:pt idx="8470">
                          <c:v>2</c:v>
                        </c:pt>
                        <c:pt idx="8472">
                          <c:v>6</c:v>
                        </c:pt>
                        <c:pt idx="8478">
                          <c:v>2</c:v>
                        </c:pt>
                        <c:pt idx="8480">
                          <c:v>3</c:v>
                        </c:pt>
                        <c:pt idx="8483">
                          <c:v>2</c:v>
                        </c:pt>
                        <c:pt idx="8485">
                          <c:v>3</c:v>
                        </c:pt>
                        <c:pt idx="8488">
                          <c:v>2</c:v>
                        </c:pt>
                        <c:pt idx="8490">
                          <c:v>2</c:v>
                        </c:pt>
                        <c:pt idx="8492">
                          <c:v>2</c:v>
                        </c:pt>
                        <c:pt idx="8494">
                          <c:v>2</c:v>
                        </c:pt>
                        <c:pt idx="8496">
                          <c:v>6</c:v>
                        </c:pt>
                        <c:pt idx="8502">
                          <c:v>2</c:v>
                        </c:pt>
                        <c:pt idx="8504">
                          <c:v>3</c:v>
                        </c:pt>
                        <c:pt idx="8507">
                          <c:v>2</c:v>
                        </c:pt>
                        <c:pt idx="8509">
                          <c:v>3</c:v>
                        </c:pt>
                        <c:pt idx="8512">
                          <c:v>2</c:v>
                        </c:pt>
                        <c:pt idx="8514">
                          <c:v>2</c:v>
                        </c:pt>
                        <c:pt idx="8516">
                          <c:v>2</c:v>
                        </c:pt>
                        <c:pt idx="8518">
                          <c:v>2</c:v>
                        </c:pt>
                        <c:pt idx="8520">
                          <c:v>6</c:v>
                        </c:pt>
                        <c:pt idx="8526">
                          <c:v>2</c:v>
                        </c:pt>
                        <c:pt idx="8528">
                          <c:v>3</c:v>
                        </c:pt>
                        <c:pt idx="8531">
                          <c:v>2</c:v>
                        </c:pt>
                        <c:pt idx="8533">
                          <c:v>3</c:v>
                        </c:pt>
                        <c:pt idx="8536">
                          <c:v>2</c:v>
                        </c:pt>
                        <c:pt idx="8538">
                          <c:v>2</c:v>
                        </c:pt>
                        <c:pt idx="8540">
                          <c:v>2</c:v>
                        </c:pt>
                        <c:pt idx="8542">
                          <c:v>2</c:v>
                        </c:pt>
                        <c:pt idx="8544">
                          <c:v>6</c:v>
                        </c:pt>
                        <c:pt idx="8550">
                          <c:v>2</c:v>
                        </c:pt>
                        <c:pt idx="8552">
                          <c:v>3</c:v>
                        </c:pt>
                        <c:pt idx="8555">
                          <c:v>2</c:v>
                        </c:pt>
                        <c:pt idx="8557">
                          <c:v>3</c:v>
                        </c:pt>
                        <c:pt idx="8560">
                          <c:v>2</c:v>
                        </c:pt>
                        <c:pt idx="8562">
                          <c:v>2</c:v>
                        </c:pt>
                        <c:pt idx="8564">
                          <c:v>2</c:v>
                        </c:pt>
                        <c:pt idx="8566">
                          <c:v>2</c:v>
                        </c:pt>
                        <c:pt idx="8568">
                          <c:v>6</c:v>
                        </c:pt>
                        <c:pt idx="8574">
                          <c:v>2</c:v>
                        </c:pt>
                        <c:pt idx="8576">
                          <c:v>3</c:v>
                        </c:pt>
                        <c:pt idx="8579">
                          <c:v>2</c:v>
                        </c:pt>
                        <c:pt idx="8581">
                          <c:v>3</c:v>
                        </c:pt>
                        <c:pt idx="8584">
                          <c:v>2</c:v>
                        </c:pt>
                        <c:pt idx="8586">
                          <c:v>2</c:v>
                        </c:pt>
                        <c:pt idx="8588">
                          <c:v>2</c:v>
                        </c:pt>
                        <c:pt idx="8590">
                          <c:v>2</c:v>
                        </c:pt>
                        <c:pt idx="8592">
                          <c:v>6</c:v>
                        </c:pt>
                        <c:pt idx="8598">
                          <c:v>2</c:v>
                        </c:pt>
                        <c:pt idx="8600">
                          <c:v>3</c:v>
                        </c:pt>
                        <c:pt idx="8603">
                          <c:v>2</c:v>
                        </c:pt>
                        <c:pt idx="8605">
                          <c:v>3</c:v>
                        </c:pt>
                        <c:pt idx="8608">
                          <c:v>2</c:v>
                        </c:pt>
                        <c:pt idx="8610">
                          <c:v>2</c:v>
                        </c:pt>
                        <c:pt idx="8612">
                          <c:v>2</c:v>
                        </c:pt>
                        <c:pt idx="8614">
                          <c:v>2</c:v>
                        </c:pt>
                        <c:pt idx="8616">
                          <c:v>6</c:v>
                        </c:pt>
                        <c:pt idx="8622">
                          <c:v>2</c:v>
                        </c:pt>
                        <c:pt idx="8624">
                          <c:v>3</c:v>
                        </c:pt>
                        <c:pt idx="8627">
                          <c:v>2</c:v>
                        </c:pt>
                        <c:pt idx="8629">
                          <c:v>3</c:v>
                        </c:pt>
                        <c:pt idx="8632">
                          <c:v>2</c:v>
                        </c:pt>
                        <c:pt idx="8634">
                          <c:v>2</c:v>
                        </c:pt>
                        <c:pt idx="8636">
                          <c:v>2</c:v>
                        </c:pt>
                        <c:pt idx="8638">
                          <c:v>2</c:v>
                        </c:pt>
                        <c:pt idx="8640">
                          <c:v>6</c:v>
                        </c:pt>
                        <c:pt idx="8646">
                          <c:v>2</c:v>
                        </c:pt>
                        <c:pt idx="8648">
                          <c:v>3</c:v>
                        </c:pt>
                        <c:pt idx="8651">
                          <c:v>2</c:v>
                        </c:pt>
                        <c:pt idx="8653">
                          <c:v>3</c:v>
                        </c:pt>
                        <c:pt idx="8656">
                          <c:v>2</c:v>
                        </c:pt>
                        <c:pt idx="8658">
                          <c:v>2</c:v>
                        </c:pt>
                        <c:pt idx="8660">
                          <c:v>2</c:v>
                        </c:pt>
                        <c:pt idx="8662">
                          <c:v>2</c:v>
                        </c:pt>
                        <c:pt idx="8664">
                          <c:v>6</c:v>
                        </c:pt>
                        <c:pt idx="8670">
                          <c:v>2</c:v>
                        </c:pt>
                        <c:pt idx="8672">
                          <c:v>3</c:v>
                        </c:pt>
                        <c:pt idx="8675">
                          <c:v>2</c:v>
                        </c:pt>
                        <c:pt idx="8677">
                          <c:v>3</c:v>
                        </c:pt>
                        <c:pt idx="8680">
                          <c:v>2</c:v>
                        </c:pt>
                        <c:pt idx="8682">
                          <c:v>2</c:v>
                        </c:pt>
                        <c:pt idx="8684">
                          <c:v>2</c:v>
                        </c:pt>
                        <c:pt idx="8686">
                          <c:v>2</c:v>
                        </c:pt>
                        <c:pt idx="8688">
                          <c:v>6</c:v>
                        </c:pt>
                        <c:pt idx="8694">
                          <c:v>2</c:v>
                        </c:pt>
                        <c:pt idx="8696">
                          <c:v>3</c:v>
                        </c:pt>
                        <c:pt idx="8699">
                          <c:v>2</c:v>
                        </c:pt>
                        <c:pt idx="8701">
                          <c:v>3</c:v>
                        </c:pt>
                        <c:pt idx="8704">
                          <c:v>2</c:v>
                        </c:pt>
                        <c:pt idx="8706">
                          <c:v>2</c:v>
                        </c:pt>
                        <c:pt idx="8708">
                          <c:v>2</c:v>
                        </c:pt>
                        <c:pt idx="8710">
                          <c:v>2</c:v>
                        </c:pt>
                        <c:pt idx="8712">
                          <c:v>6</c:v>
                        </c:pt>
                        <c:pt idx="8718">
                          <c:v>2</c:v>
                        </c:pt>
                        <c:pt idx="8720">
                          <c:v>3</c:v>
                        </c:pt>
                        <c:pt idx="8723">
                          <c:v>2</c:v>
                        </c:pt>
                        <c:pt idx="8725">
                          <c:v>3</c:v>
                        </c:pt>
                        <c:pt idx="8728">
                          <c:v>2</c:v>
                        </c:pt>
                        <c:pt idx="8730">
                          <c:v>2</c:v>
                        </c:pt>
                        <c:pt idx="8732">
                          <c:v>2</c:v>
                        </c:pt>
                        <c:pt idx="8734">
                          <c:v>2</c:v>
                        </c:pt>
                        <c:pt idx="8736">
                          <c:v>6</c:v>
                        </c:pt>
                        <c:pt idx="8742">
                          <c:v>2</c:v>
                        </c:pt>
                        <c:pt idx="8744">
                          <c:v>3</c:v>
                        </c:pt>
                        <c:pt idx="8747">
                          <c:v>2</c:v>
                        </c:pt>
                        <c:pt idx="8749">
                          <c:v>3</c:v>
                        </c:pt>
                        <c:pt idx="8752">
                          <c:v>2</c:v>
                        </c:pt>
                        <c:pt idx="8754">
                          <c:v>2</c:v>
                        </c:pt>
                        <c:pt idx="8756">
                          <c:v>2</c:v>
                        </c:pt>
                        <c:pt idx="8758">
                          <c:v>2</c:v>
                        </c:pt>
                      </c:numCache>
                    </c:numRef>
                  </c:plus>
                  <c:minus>
                    <c:numRef>
                      <c:extLst xmlns:c16r2="http://schemas.microsoft.com/office/drawing/2015/06/chart">
                        <c:ext uri="{02D57815-91ED-43cb-92C2-25804820EDAC}">
                          <c15:formulaRef>
                            <c15:sqref>'Block Approximation'!$F$5:$F$8764</c15:sqref>
                          </c15:formulaRef>
                        </c:ext>
                      </c:extLst>
                      <c:numCache>
                        <c:formatCode>General</c:formatCode>
                        <c:ptCount val="8760"/>
                        <c:pt idx="0">
                          <c:v>6</c:v>
                        </c:pt>
                        <c:pt idx="6">
                          <c:v>2</c:v>
                        </c:pt>
                        <c:pt idx="8">
                          <c:v>3</c:v>
                        </c:pt>
                        <c:pt idx="11">
                          <c:v>2</c:v>
                        </c:pt>
                        <c:pt idx="13">
                          <c:v>3</c:v>
                        </c:pt>
                        <c:pt idx="16">
                          <c:v>2</c:v>
                        </c:pt>
                        <c:pt idx="18">
                          <c:v>2</c:v>
                        </c:pt>
                        <c:pt idx="20">
                          <c:v>2</c:v>
                        </c:pt>
                        <c:pt idx="22">
                          <c:v>2</c:v>
                        </c:pt>
                        <c:pt idx="24">
                          <c:v>6</c:v>
                        </c:pt>
                        <c:pt idx="30">
                          <c:v>2</c:v>
                        </c:pt>
                        <c:pt idx="32">
                          <c:v>3</c:v>
                        </c:pt>
                        <c:pt idx="35">
                          <c:v>2</c:v>
                        </c:pt>
                        <c:pt idx="37">
                          <c:v>3</c:v>
                        </c:pt>
                        <c:pt idx="40">
                          <c:v>2</c:v>
                        </c:pt>
                        <c:pt idx="42">
                          <c:v>2</c:v>
                        </c:pt>
                        <c:pt idx="44">
                          <c:v>2</c:v>
                        </c:pt>
                        <c:pt idx="46">
                          <c:v>2</c:v>
                        </c:pt>
                        <c:pt idx="48">
                          <c:v>6</c:v>
                        </c:pt>
                        <c:pt idx="54">
                          <c:v>2</c:v>
                        </c:pt>
                        <c:pt idx="56">
                          <c:v>3</c:v>
                        </c:pt>
                        <c:pt idx="59">
                          <c:v>2</c:v>
                        </c:pt>
                        <c:pt idx="61">
                          <c:v>3</c:v>
                        </c:pt>
                        <c:pt idx="64">
                          <c:v>2</c:v>
                        </c:pt>
                        <c:pt idx="66">
                          <c:v>2</c:v>
                        </c:pt>
                        <c:pt idx="68">
                          <c:v>2</c:v>
                        </c:pt>
                        <c:pt idx="70">
                          <c:v>2</c:v>
                        </c:pt>
                        <c:pt idx="72">
                          <c:v>6</c:v>
                        </c:pt>
                        <c:pt idx="78">
                          <c:v>2</c:v>
                        </c:pt>
                        <c:pt idx="80">
                          <c:v>3</c:v>
                        </c:pt>
                        <c:pt idx="83">
                          <c:v>2</c:v>
                        </c:pt>
                        <c:pt idx="85">
                          <c:v>3</c:v>
                        </c:pt>
                        <c:pt idx="88">
                          <c:v>2</c:v>
                        </c:pt>
                        <c:pt idx="90">
                          <c:v>2</c:v>
                        </c:pt>
                        <c:pt idx="92">
                          <c:v>2</c:v>
                        </c:pt>
                        <c:pt idx="94">
                          <c:v>2</c:v>
                        </c:pt>
                        <c:pt idx="96">
                          <c:v>6</c:v>
                        </c:pt>
                        <c:pt idx="102">
                          <c:v>2</c:v>
                        </c:pt>
                        <c:pt idx="104">
                          <c:v>3</c:v>
                        </c:pt>
                        <c:pt idx="107">
                          <c:v>2</c:v>
                        </c:pt>
                        <c:pt idx="109">
                          <c:v>3</c:v>
                        </c:pt>
                        <c:pt idx="112">
                          <c:v>2</c:v>
                        </c:pt>
                        <c:pt idx="114">
                          <c:v>2</c:v>
                        </c:pt>
                        <c:pt idx="116">
                          <c:v>2</c:v>
                        </c:pt>
                        <c:pt idx="118">
                          <c:v>2</c:v>
                        </c:pt>
                        <c:pt idx="120">
                          <c:v>6</c:v>
                        </c:pt>
                        <c:pt idx="126">
                          <c:v>2</c:v>
                        </c:pt>
                        <c:pt idx="128">
                          <c:v>3</c:v>
                        </c:pt>
                        <c:pt idx="131">
                          <c:v>2</c:v>
                        </c:pt>
                        <c:pt idx="133">
                          <c:v>3</c:v>
                        </c:pt>
                        <c:pt idx="136">
                          <c:v>2</c:v>
                        </c:pt>
                        <c:pt idx="138">
                          <c:v>2</c:v>
                        </c:pt>
                        <c:pt idx="140">
                          <c:v>2</c:v>
                        </c:pt>
                        <c:pt idx="142">
                          <c:v>2</c:v>
                        </c:pt>
                        <c:pt idx="144">
                          <c:v>6</c:v>
                        </c:pt>
                        <c:pt idx="150">
                          <c:v>2</c:v>
                        </c:pt>
                        <c:pt idx="152">
                          <c:v>3</c:v>
                        </c:pt>
                        <c:pt idx="155">
                          <c:v>2</c:v>
                        </c:pt>
                        <c:pt idx="157">
                          <c:v>3</c:v>
                        </c:pt>
                        <c:pt idx="160">
                          <c:v>2</c:v>
                        </c:pt>
                        <c:pt idx="162">
                          <c:v>2</c:v>
                        </c:pt>
                        <c:pt idx="164">
                          <c:v>2</c:v>
                        </c:pt>
                        <c:pt idx="166">
                          <c:v>2</c:v>
                        </c:pt>
                        <c:pt idx="168">
                          <c:v>6</c:v>
                        </c:pt>
                        <c:pt idx="174">
                          <c:v>2</c:v>
                        </c:pt>
                        <c:pt idx="176">
                          <c:v>3</c:v>
                        </c:pt>
                        <c:pt idx="179">
                          <c:v>2</c:v>
                        </c:pt>
                        <c:pt idx="181">
                          <c:v>3</c:v>
                        </c:pt>
                        <c:pt idx="184">
                          <c:v>2</c:v>
                        </c:pt>
                        <c:pt idx="186">
                          <c:v>2</c:v>
                        </c:pt>
                        <c:pt idx="188">
                          <c:v>2</c:v>
                        </c:pt>
                        <c:pt idx="190">
                          <c:v>2</c:v>
                        </c:pt>
                        <c:pt idx="192">
                          <c:v>6</c:v>
                        </c:pt>
                        <c:pt idx="198">
                          <c:v>2</c:v>
                        </c:pt>
                        <c:pt idx="200">
                          <c:v>3</c:v>
                        </c:pt>
                        <c:pt idx="203">
                          <c:v>2</c:v>
                        </c:pt>
                        <c:pt idx="205">
                          <c:v>3</c:v>
                        </c:pt>
                        <c:pt idx="208">
                          <c:v>2</c:v>
                        </c:pt>
                        <c:pt idx="210">
                          <c:v>2</c:v>
                        </c:pt>
                        <c:pt idx="212">
                          <c:v>2</c:v>
                        </c:pt>
                        <c:pt idx="214">
                          <c:v>2</c:v>
                        </c:pt>
                        <c:pt idx="216">
                          <c:v>6</c:v>
                        </c:pt>
                        <c:pt idx="222">
                          <c:v>2</c:v>
                        </c:pt>
                        <c:pt idx="224">
                          <c:v>3</c:v>
                        </c:pt>
                        <c:pt idx="227">
                          <c:v>2</c:v>
                        </c:pt>
                        <c:pt idx="229">
                          <c:v>3</c:v>
                        </c:pt>
                        <c:pt idx="232">
                          <c:v>2</c:v>
                        </c:pt>
                        <c:pt idx="234">
                          <c:v>2</c:v>
                        </c:pt>
                        <c:pt idx="236">
                          <c:v>2</c:v>
                        </c:pt>
                        <c:pt idx="238">
                          <c:v>2</c:v>
                        </c:pt>
                        <c:pt idx="240">
                          <c:v>6</c:v>
                        </c:pt>
                        <c:pt idx="246">
                          <c:v>2</c:v>
                        </c:pt>
                        <c:pt idx="248">
                          <c:v>3</c:v>
                        </c:pt>
                        <c:pt idx="251">
                          <c:v>2</c:v>
                        </c:pt>
                        <c:pt idx="253">
                          <c:v>3</c:v>
                        </c:pt>
                        <c:pt idx="256">
                          <c:v>2</c:v>
                        </c:pt>
                        <c:pt idx="258">
                          <c:v>2</c:v>
                        </c:pt>
                        <c:pt idx="260">
                          <c:v>2</c:v>
                        </c:pt>
                        <c:pt idx="262">
                          <c:v>2</c:v>
                        </c:pt>
                        <c:pt idx="264">
                          <c:v>6</c:v>
                        </c:pt>
                        <c:pt idx="270">
                          <c:v>2</c:v>
                        </c:pt>
                        <c:pt idx="272">
                          <c:v>3</c:v>
                        </c:pt>
                        <c:pt idx="275">
                          <c:v>2</c:v>
                        </c:pt>
                        <c:pt idx="277">
                          <c:v>3</c:v>
                        </c:pt>
                        <c:pt idx="280">
                          <c:v>2</c:v>
                        </c:pt>
                        <c:pt idx="282">
                          <c:v>2</c:v>
                        </c:pt>
                        <c:pt idx="284">
                          <c:v>2</c:v>
                        </c:pt>
                        <c:pt idx="286">
                          <c:v>2</c:v>
                        </c:pt>
                        <c:pt idx="288">
                          <c:v>6</c:v>
                        </c:pt>
                        <c:pt idx="294">
                          <c:v>2</c:v>
                        </c:pt>
                        <c:pt idx="296">
                          <c:v>3</c:v>
                        </c:pt>
                        <c:pt idx="299">
                          <c:v>2</c:v>
                        </c:pt>
                        <c:pt idx="301">
                          <c:v>3</c:v>
                        </c:pt>
                        <c:pt idx="304">
                          <c:v>2</c:v>
                        </c:pt>
                        <c:pt idx="306">
                          <c:v>2</c:v>
                        </c:pt>
                        <c:pt idx="308">
                          <c:v>2</c:v>
                        </c:pt>
                        <c:pt idx="310">
                          <c:v>2</c:v>
                        </c:pt>
                        <c:pt idx="312">
                          <c:v>6</c:v>
                        </c:pt>
                        <c:pt idx="318">
                          <c:v>2</c:v>
                        </c:pt>
                        <c:pt idx="320">
                          <c:v>3</c:v>
                        </c:pt>
                        <c:pt idx="323">
                          <c:v>2</c:v>
                        </c:pt>
                        <c:pt idx="325">
                          <c:v>3</c:v>
                        </c:pt>
                        <c:pt idx="328">
                          <c:v>2</c:v>
                        </c:pt>
                        <c:pt idx="330">
                          <c:v>2</c:v>
                        </c:pt>
                        <c:pt idx="332">
                          <c:v>2</c:v>
                        </c:pt>
                        <c:pt idx="334">
                          <c:v>2</c:v>
                        </c:pt>
                        <c:pt idx="336">
                          <c:v>6</c:v>
                        </c:pt>
                        <c:pt idx="342">
                          <c:v>2</c:v>
                        </c:pt>
                        <c:pt idx="344">
                          <c:v>3</c:v>
                        </c:pt>
                        <c:pt idx="347">
                          <c:v>2</c:v>
                        </c:pt>
                        <c:pt idx="349">
                          <c:v>3</c:v>
                        </c:pt>
                        <c:pt idx="352">
                          <c:v>2</c:v>
                        </c:pt>
                        <c:pt idx="354">
                          <c:v>2</c:v>
                        </c:pt>
                        <c:pt idx="356">
                          <c:v>2</c:v>
                        </c:pt>
                        <c:pt idx="358">
                          <c:v>2</c:v>
                        </c:pt>
                        <c:pt idx="360">
                          <c:v>6</c:v>
                        </c:pt>
                        <c:pt idx="366">
                          <c:v>2</c:v>
                        </c:pt>
                        <c:pt idx="368">
                          <c:v>3</c:v>
                        </c:pt>
                        <c:pt idx="371">
                          <c:v>2</c:v>
                        </c:pt>
                        <c:pt idx="373">
                          <c:v>3</c:v>
                        </c:pt>
                        <c:pt idx="376">
                          <c:v>2</c:v>
                        </c:pt>
                        <c:pt idx="378">
                          <c:v>2</c:v>
                        </c:pt>
                        <c:pt idx="380">
                          <c:v>2</c:v>
                        </c:pt>
                        <c:pt idx="382">
                          <c:v>2</c:v>
                        </c:pt>
                        <c:pt idx="384">
                          <c:v>6</c:v>
                        </c:pt>
                        <c:pt idx="390">
                          <c:v>2</c:v>
                        </c:pt>
                        <c:pt idx="392">
                          <c:v>3</c:v>
                        </c:pt>
                        <c:pt idx="395">
                          <c:v>2</c:v>
                        </c:pt>
                        <c:pt idx="397">
                          <c:v>3</c:v>
                        </c:pt>
                        <c:pt idx="400">
                          <c:v>2</c:v>
                        </c:pt>
                        <c:pt idx="402">
                          <c:v>2</c:v>
                        </c:pt>
                        <c:pt idx="404">
                          <c:v>2</c:v>
                        </c:pt>
                        <c:pt idx="406">
                          <c:v>2</c:v>
                        </c:pt>
                        <c:pt idx="408">
                          <c:v>6</c:v>
                        </c:pt>
                        <c:pt idx="414">
                          <c:v>2</c:v>
                        </c:pt>
                        <c:pt idx="416">
                          <c:v>3</c:v>
                        </c:pt>
                        <c:pt idx="419">
                          <c:v>2</c:v>
                        </c:pt>
                        <c:pt idx="421">
                          <c:v>3</c:v>
                        </c:pt>
                        <c:pt idx="424">
                          <c:v>2</c:v>
                        </c:pt>
                        <c:pt idx="426">
                          <c:v>2</c:v>
                        </c:pt>
                        <c:pt idx="428">
                          <c:v>2</c:v>
                        </c:pt>
                        <c:pt idx="430">
                          <c:v>2</c:v>
                        </c:pt>
                        <c:pt idx="432">
                          <c:v>6</c:v>
                        </c:pt>
                        <c:pt idx="438">
                          <c:v>2</c:v>
                        </c:pt>
                        <c:pt idx="440">
                          <c:v>3</c:v>
                        </c:pt>
                        <c:pt idx="443">
                          <c:v>2</c:v>
                        </c:pt>
                        <c:pt idx="445">
                          <c:v>3</c:v>
                        </c:pt>
                        <c:pt idx="448">
                          <c:v>2</c:v>
                        </c:pt>
                        <c:pt idx="450">
                          <c:v>2</c:v>
                        </c:pt>
                        <c:pt idx="452">
                          <c:v>2</c:v>
                        </c:pt>
                        <c:pt idx="454">
                          <c:v>2</c:v>
                        </c:pt>
                        <c:pt idx="456">
                          <c:v>6</c:v>
                        </c:pt>
                        <c:pt idx="462">
                          <c:v>2</c:v>
                        </c:pt>
                        <c:pt idx="464">
                          <c:v>3</c:v>
                        </c:pt>
                        <c:pt idx="467">
                          <c:v>2</c:v>
                        </c:pt>
                        <c:pt idx="469">
                          <c:v>3</c:v>
                        </c:pt>
                        <c:pt idx="472">
                          <c:v>2</c:v>
                        </c:pt>
                        <c:pt idx="474">
                          <c:v>2</c:v>
                        </c:pt>
                        <c:pt idx="476">
                          <c:v>2</c:v>
                        </c:pt>
                        <c:pt idx="478">
                          <c:v>2</c:v>
                        </c:pt>
                        <c:pt idx="480">
                          <c:v>6</c:v>
                        </c:pt>
                        <c:pt idx="486">
                          <c:v>2</c:v>
                        </c:pt>
                        <c:pt idx="488">
                          <c:v>3</c:v>
                        </c:pt>
                        <c:pt idx="491">
                          <c:v>2</c:v>
                        </c:pt>
                        <c:pt idx="493">
                          <c:v>3</c:v>
                        </c:pt>
                        <c:pt idx="496">
                          <c:v>2</c:v>
                        </c:pt>
                        <c:pt idx="498">
                          <c:v>2</c:v>
                        </c:pt>
                        <c:pt idx="500">
                          <c:v>2</c:v>
                        </c:pt>
                        <c:pt idx="502">
                          <c:v>2</c:v>
                        </c:pt>
                        <c:pt idx="504">
                          <c:v>6</c:v>
                        </c:pt>
                        <c:pt idx="510">
                          <c:v>2</c:v>
                        </c:pt>
                        <c:pt idx="512">
                          <c:v>3</c:v>
                        </c:pt>
                        <c:pt idx="515">
                          <c:v>2</c:v>
                        </c:pt>
                        <c:pt idx="517">
                          <c:v>3</c:v>
                        </c:pt>
                        <c:pt idx="520">
                          <c:v>2</c:v>
                        </c:pt>
                        <c:pt idx="522">
                          <c:v>2</c:v>
                        </c:pt>
                        <c:pt idx="524">
                          <c:v>2</c:v>
                        </c:pt>
                        <c:pt idx="526">
                          <c:v>2</c:v>
                        </c:pt>
                        <c:pt idx="528">
                          <c:v>6</c:v>
                        </c:pt>
                        <c:pt idx="534">
                          <c:v>2</c:v>
                        </c:pt>
                        <c:pt idx="536">
                          <c:v>3</c:v>
                        </c:pt>
                        <c:pt idx="539">
                          <c:v>2</c:v>
                        </c:pt>
                        <c:pt idx="541">
                          <c:v>3</c:v>
                        </c:pt>
                        <c:pt idx="544">
                          <c:v>2</c:v>
                        </c:pt>
                        <c:pt idx="546">
                          <c:v>2</c:v>
                        </c:pt>
                        <c:pt idx="548">
                          <c:v>2</c:v>
                        </c:pt>
                        <c:pt idx="550">
                          <c:v>2</c:v>
                        </c:pt>
                        <c:pt idx="552">
                          <c:v>6</c:v>
                        </c:pt>
                        <c:pt idx="558">
                          <c:v>2</c:v>
                        </c:pt>
                        <c:pt idx="560">
                          <c:v>3</c:v>
                        </c:pt>
                        <c:pt idx="563">
                          <c:v>2</c:v>
                        </c:pt>
                        <c:pt idx="565">
                          <c:v>3</c:v>
                        </c:pt>
                        <c:pt idx="568">
                          <c:v>2</c:v>
                        </c:pt>
                        <c:pt idx="570">
                          <c:v>2</c:v>
                        </c:pt>
                        <c:pt idx="572">
                          <c:v>2</c:v>
                        </c:pt>
                        <c:pt idx="574">
                          <c:v>2</c:v>
                        </c:pt>
                        <c:pt idx="576">
                          <c:v>6</c:v>
                        </c:pt>
                        <c:pt idx="582">
                          <c:v>2</c:v>
                        </c:pt>
                        <c:pt idx="584">
                          <c:v>3</c:v>
                        </c:pt>
                        <c:pt idx="587">
                          <c:v>2</c:v>
                        </c:pt>
                        <c:pt idx="589">
                          <c:v>3</c:v>
                        </c:pt>
                        <c:pt idx="592">
                          <c:v>2</c:v>
                        </c:pt>
                        <c:pt idx="594">
                          <c:v>2</c:v>
                        </c:pt>
                        <c:pt idx="596">
                          <c:v>2</c:v>
                        </c:pt>
                        <c:pt idx="598">
                          <c:v>2</c:v>
                        </c:pt>
                        <c:pt idx="600">
                          <c:v>6</c:v>
                        </c:pt>
                        <c:pt idx="606">
                          <c:v>2</c:v>
                        </c:pt>
                        <c:pt idx="608">
                          <c:v>3</c:v>
                        </c:pt>
                        <c:pt idx="611">
                          <c:v>2</c:v>
                        </c:pt>
                        <c:pt idx="613">
                          <c:v>3</c:v>
                        </c:pt>
                        <c:pt idx="616">
                          <c:v>2</c:v>
                        </c:pt>
                        <c:pt idx="618">
                          <c:v>2</c:v>
                        </c:pt>
                        <c:pt idx="620">
                          <c:v>2</c:v>
                        </c:pt>
                        <c:pt idx="622">
                          <c:v>2</c:v>
                        </c:pt>
                        <c:pt idx="624">
                          <c:v>6</c:v>
                        </c:pt>
                        <c:pt idx="630">
                          <c:v>2</c:v>
                        </c:pt>
                        <c:pt idx="632">
                          <c:v>3</c:v>
                        </c:pt>
                        <c:pt idx="635">
                          <c:v>2</c:v>
                        </c:pt>
                        <c:pt idx="637">
                          <c:v>3</c:v>
                        </c:pt>
                        <c:pt idx="640">
                          <c:v>2</c:v>
                        </c:pt>
                        <c:pt idx="642">
                          <c:v>2</c:v>
                        </c:pt>
                        <c:pt idx="644">
                          <c:v>2</c:v>
                        </c:pt>
                        <c:pt idx="646">
                          <c:v>2</c:v>
                        </c:pt>
                        <c:pt idx="648">
                          <c:v>6</c:v>
                        </c:pt>
                        <c:pt idx="654">
                          <c:v>2</c:v>
                        </c:pt>
                        <c:pt idx="656">
                          <c:v>3</c:v>
                        </c:pt>
                        <c:pt idx="659">
                          <c:v>2</c:v>
                        </c:pt>
                        <c:pt idx="661">
                          <c:v>3</c:v>
                        </c:pt>
                        <c:pt idx="664">
                          <c:v>2</c:v>
                        </c:pt>
                        <c:pt idx="666">
                          <c:v>2</c:v>
                        </c:pt>
                        <c:pt idx="668">
                          <c:v>2</c:v>
                        </c:pt>
                        <c:pt idx="670">
                          <c:v>2</c:v>
                        </c:pt>
                        <c:pt idx="672">
                          <c:v>6</c:v>
                        </c:pt>
                        <c:pt idx="678">
                          <c:v>2</c:v>
                        </c:pt>
                        <c:pt idx="680">
                          <c:v>3</c:v>
                        </c:pt>
                        <c:pt idx="683">
                          <c:v>2</c:v>
                        </c:pt>
                        <c:pt idx="685">
                          <c:v>3</c:v>
                        </c:pt>
                        <c:pt idx="688">
                          <c:v>2</c:v>
                        </c:pt>
                        <c:pt idx="690">
                          <c:v>2</c:v>
                        </c:pt>
                        <c:pt idx="692">
                          <c:v>2</c:v>
                        </c:pt>
                        <c:pt idx="694">
                          <c:v>2</c:v>
                        </c:pt>
                        <c:pt idx="696">
                          <c:v>6</c:v>
                        </c:pt>
                        <c:pt idx="702">
                          <c:v>2</c:v>
                        </c:pt>
                        <c:pt idx="704">
                          <c:v>3</c:v>
                        </c:pt>
                        <c:pt idx="707">
                          <c:v>2</c:v>
                        </c:pt>
                        <c:pt idx="709">
                          <c:v>3</c:v>
                        </c:pt>
                        <c:pt idx="712">
                          <c:v>2</c:v>
                        </c:pt>
                        <c:pt idx="714">
                          <c:v>2</c:v>
                        </c:pt>
                        <c:pt idx="716">
                          <c:v>2</c:v>
                        </c:pt>
                        <c:pt idx="718">
                          <c:v>2</c:v>
                        </c:pt>
                        <c:pt idx="720">
                          <c:v>6</c:v>
                        </c:pt>
                        <c:pt idx="726">
                          <c:v>2</c:v>
                        </c:pt>
                        <c:pt idx="728">
                          <c:v>3</c:v>
                        </c:pt>
                        <c:pt idx="731">
                          <c:v>2</c:v>
                        </c:pt>
                        <c:pt idx="733">
                          <c:v>3</c:v>
                        </c:pt>
                        <c:pt idx="736">
                          <c:v>2</c:v>
                        </c:pt>
                        <c:pt idx="738">
                          <c:v>2</c:v>
                        </c:pt>
                        <c:pt idx="740">
                          <c:v>2</c:v>
                        </c:pt>
                        <c:pt idx="742">
                          <c:v>2</c:v>
                        </c:pt>
                        <c:pt idx="744">
                          <c:v>6</c:v>
                        </c:pt>
                        <c:pt idx="750">
                          <c:v>2</c:v>
                        </c:pt>
                        <c:pt idx="752">
                          <c:v>3</c:v>
                        </c:pt>
                        <c:pt idx="755">
                          <c:v>2</c:v>
                        </c:pt>
                        <c:pt idx="757">
                          <c:v>3</c:v>
                        </c:pt>
                        <c:pt idx="760">
                          <c:v>2</c:v>
                        </c:pt>
                        <c:pt idx="762">
                          <c:v>2</c:v>
                        </c:pt>
                        <c:pt idx="764">
                          <c:v>2</c:v>
                        </c:pt>
                        <c:pt idx="766">
                          <c:v>2</c:v>
                        </c:pt>
                        <c:pt idx="768">
                          <c:v>6</c:v>
                        </c:pt>
                        <c:pt idx="774">
                          <c:v>2</c:v>
                        </c:pt>
                        <c:pt idx="776">
                          <c:v>3</c:v>
                        </c:pt>
                        <c:pt idx="779">
                          <c:v>2</c:v>
                        </c:pt>
                        <c:pt idx="781">
                          <c:v>3</c:v>
                        </c:pt>
                        <c:pt idx="784">
                          <c:v>2</c:v>
                        </c:pt>
                        <c:pt idx="786">
                          <c:v>2</c:v>
                        </c:pt>
                        <c:pt idx="788">
                          <c:v>2</c:v>
                        </c:pt>
                        <c:pt idx="790">
                          <c:v>2</c:v>
                        </c:pt>
                        <c:pt idx="792">
                          <c:v>6</c:v>
                        </c:pt>
                        <c:pt idx="798">
                          <c:v>2</c:v>
                        </c:pt>
                        <c:pt idx="800">
                          <c:v>3</c:v>
                        </c:pt>
                        <c:pt idx="803">
                          <c:v>2</c:v>
                        </c:pt>
                        <c:pt idx="805">
                          <c:v>3</c:v>
                        </c:pt>
                        <c:pt idx="808">
                          <c:v>2</c:v>
                        </c:pt>
                        <c:pt idx="810">
                          <c:v>2</c:v>
                        </c:pt>
                        <c:pt idx="812">
                          <c:v>2</c:v>
                        </c:pt>
                        <c:pt idx="814">
                          <c:v>2</c:v>
                        </c:pt>
                        <c:pt idx="816">
                          <c:v>6</c:v>
                        </c:pt>
                        <c:pt idx="822">
                          <c:v>2</c:v>
                        </c:pt>
                        <c:pt idx="824">
                          <c:v>3</c:v>
                        </c:pt>
                        <c:pt idx="827">
                          <c:v>2</c:v>
                        </c:pt>
                        <c:pt idx="829">
                          <c:v>3</c:v>
                        </c:pt>
                        <c:pt idx="832">
                          <c:v>2</c:v>
                        </c:pt>
                        <c:pt idx="834">
                          <c:v>2</c:v>
                        </c:pt>
                        <c:pt idx="836">
                          <c:v>2</c:v>
                        </c:pt>
                        <c:pt idx="838">
                          <c:v>2</c:v>
                        </c:pt>
                        <c:pt idx="840">
                          <c:v>6</c:v>
                        </c:pt>
                        <c:pt idx="846">
                          <c:v>2</c:v>
                        </c:pt>
                        <c:pt idx="848">
                          <c:v>3</c:v>
                        </c:pt>
                        <c:pt idx="851">
                          <c:v>2</c:v>
                        </c:pt>
                        <c:pt idx="853">
                          <c:v>3</c:v>
                        </c:pt>
                        <c:pt idx="856">
                          <c:v>2</c:v>
                        </c:pt>
                        <c:pt idx="858">
                          <c:v>2</c:v>
                        </c:pt>
                        <c:pt idx="860">
                          <c:v>2</c:v>
                        </c:pt>
                        <c:pt idx="862">
                          <c:v>2</c:v>
                        </c:pt>
                        <c:pt idx="864">
                          <c:v>6</c:v>
                        </c:pt>
                        <c:pt idx="870">
                          <c:v>2</c:v>
                        </c:pt>
                        <c:pt idx="872">
                          <c:v>3</c:v>
                        </c:pt>
                        <c:pt idx="875">
                          <c:v>2</c:v>
                        </c:pt>
                        <c:pt idx="877">
                          <c:v>3</c:v>
                        </c:pt>
                        <c:pt idx="880">
                          <c:v>2</c:v>
                        </c:pt>
                        <c:pt idx="882">
                          <c:v>2</c:v>
                        </c:pt>
                        <c:pt idx="884">
                          <c:v>2</c:v>
                        </c:pt>
                        <c:pt idx="886">
                          <c:v>2</c:v>
                        </c:pt>
                        <c:pt idx="888">
                          <c:v>6</c:v>
                        </c:pt>
                        <c:pt idx="894">
                          <c:v>2</c:v>
                        </c:pt>
                        <c:pt idx="896">
                          <c:v>3</c:v>
                        </c:pt>
                        <c:pt idx="899">
                          <c:v>2</c:v>
                        </c:pt>
                        <c:pt idx="901">
                          <c:v>3</c:v>
                        </c:pt>
                        <c:pt idx="904">
                          <c:v>2</c:v>
                        </c:pt>
                        <c:pt idx="906">
                          <c:v>2</c:v>
                        </c:pt>
                        <c:pt idx="908">
                          <c:v>2</c:v>
                        </c:pt>
                        <c:pt idx="910">
                          <c:v>2</c:v>
                        </c:pt>
                        <c:pt idx="912">
                          <c:v>6</c:v>
                        </c:pt>
                        <c:pt idx="918">
                          <c:v>2</c:v>
                        </c:pt>
                        <c:pt idx="920">
                          <c:v>3</c:v>
                        </c:pt>
                        <c:pt idx="923">
                          <c:v>2</c:v>
                        </c:pt>
                        <c:pt idx="925">
                          <c:v>3</c:v>
                        </c:pt>
                        <c:pt idx="928">
                          <c:v>2</c:v>
                        </c:pt>
                        <c:pt idx="930">
                          <c:v>2</c:v>
                        </c:pt>
                        <c:pt idx="932">
                          <c:v>2</c:v>
                        </c:pt>
                        <c:pt idx="934">
                          <c:v>2</c:v>
                        </c:pt>
                        <c:pt idx="936">
                          <c:v>6</c:v>
                        </c:pt>
                        <c:pt idx="942">
                          <c:v>2</c:v>
                        </c:pt>
                        <c:pt idx="944">
                          <c:v>3</c:v>
                        </c:pt>
                        <c:pt idx="947">
                          <c:v>2</c:v>
                        </c:pt>
                        <c:pt idx="949">
                          <c:v>3</c:v>
                        </c:pt>
                        <c:pt idx="952">
                          <c:v>2</c:v>
                        </c:pt>
                        <c:pt idx="954">
                          <c:v>2</c:v>
                        </c:pt>
                        <c:pt idx="956">
                          <c:v>2</c:v>
                        </c:pt>
                        <c:pt idx="958">
                          <c:v>2</c:v>
                        </c:pt>
                        <c:pt idx="960">
                          <c:v>6</c:v>
                        </c:pt>
                        <c:pt idx="966">
                          <c:v>2</c:v>
                        </c:pt>
                        <c:pt idx="968">
                          <c:v>3</c:v>
                        </c:pt>
                        <c:pt idx="971">
                          <c:v>2</c:v>
                        </c:pt>
                        <c:pt idx="973">
                          <c:v>3</c:v>
                        </c:pt>
                        <c:pt idx="976">
                          <c:v>2</c:v>
                        </c:pt>
                        <c:pt idx="978">
                          <c:v>2</c:v>
                        </c:pt>
                        <c:pt idx="980">
                          <c:v>2</c:v>
                        </c:pt>
                        <c:pt idx="982">
                          <c:v>2</c:v>
                        </c:pt>
                        <c:pt idx="984">
                          <c:v>6</c:v>
                        </c:pt>
                        <c:pt idx="990">
                          <c:v>2</c:v>
                        </c:pt>
                        <c:pt idx="992">
                          <c:v>3</c:v>
                        </c:pt>
                        <c:pt idx="995">
                          <c:v>2</c:v>
                        </c:pt>
                        <c:pt idx="997">
                          <c:v>3</c:v>
                        </c:pt>
                        <c:pt idx="1000">
                          <c:v>2</c:v>
                        </c:pt>
                        <c:pt idx="1002">
                          <c:v>2</c:v>
                        </c:pt>
                        <c:pt idx="1004">
                          <c:v>2</c:v>
                        </c:pt>
                        <c:pt idx="1006">
                          <c:v>2</c:v>
                        </c:pt>
                        <c:pt idx="1008">
                          <c:v>6</c:v>
                        </c:pt>
                        <c:pt idx="1014">
                          <c:v>2</c:v>
                        </c:pt>
                        <c:pt idx="1016">
                          <c:v>3</c:v>
                        </c:pt>
                        <c:pt idx="1019">
                          <c:v>2</c:v>
                        </c:pt>
                        <c:pt idx="1021">
                          <c:v>3</c:v>
                        </c:pt>
                        <c:pt idx="1024">
                          <c:v>2</c:v>
                        </c:pt>
                        <c:pt idx="1026">
                          <c:v>2</c:v>
                        </c:pt>
                        <c:pt idx="1028">
                          <c:v>2</c:v>
                        </c:pt>
                        <c:pt idx="1030">
                          <c:v>2</c:v>
                        </c:pt>
                        <c:pt idx="1032">
                          <c:v>6</c:v>
                        </c:pt>
                        <c:pt idx="1038">
                          <c:v>2</c:v>
                        </c:pt>
                        <c:pt idx="1040">
                          <c:v>3</c:v>
                        </c:pt>
                        <c:pt idx="1043">
                          <c:v>2</c:v>
                        </c:pt>
                        <c:pt idx="1045">
                          <c:v>3</c:v>
                        </c:pt>
                        <c:pt idx="1048">
                          <c:v>2</c:v>
                        </c:pt>
                        <c:pt idx="1050">
                          <c:v>2</c:v>
                        </c:pt>
                        <c:pt idx="1052">
                          <c:v>2</c:v>
                        </c:pt>
                        <c:pt idx="1054">
                          <c:v>2</c:v>
                        </c:pt>
                        <c:pt idx="1056">
                          <c:v>6</c:v>
                        </c:pt>
                        <c:pt idx="1062">
                          <c:v>2</c:v>
                        </c:pt>
                        <c:pt idx="1064">
                          <c:v>3</c:v>
                        </c:pt>
                        <c:pt idx="1067">
                          <c:v>2</c:v>
                        </c:pt>
                        <c:pt idx="1069">
                          <c:v>3</c:v>
                        </c:pt>
                        <c:pt idx="1072">
                          <c:v>2</c:v>
                        </c:pt>
                        <c:pt idx="1074">
                          <c:v>2</c:v>
                        </c:pt>
                        <c:pt idx="1076">
                          <c:v>2</c:v>
                        </c:pt>
                        <c:pt idx="1078">
                          <c:v>2</c:v>
                        </c:pt>
                        <c:pt idx="1080">
                          <c:v>6</c:v>
                        </c:pt>
                        <c:pt idx="1086">
                          <c:v>2</c:v>
                        </c:pt>
                        <c:pt idx="1088">
                          <c:v>3</c:v>
                        </c:pt>
                        <c:pt idx="1091">
                          <c:v>2</c:v>
                        </c:pt>
                        <c:pt idx="1093">
                          <c:v>3</c:v>
                        </c:pt>
                        <c:pt idx="1096">
                          <c:v>2</c:v>
                        </c:pt>
                        <c:pt idx="1098">
                          <c:v>2</c:v>
                        </c:pt>
                        <c:pt idx="1100">
                          <c:v>2</c:v>
                        </c:pt>
                        <c:pt idx="1102">
                          <c:v>2</c:v>
                        </c:pt>
                        <c:pt idx="1104">
                          <c:v>6</c:v>
                        </c:pt>
                        <c:pt idx="1110">
                          <c:v>2</c:v>
                        </c:pt>
                        <c:pt idx="1112">
                          <c:v>3</c:v>
                        </c:pt>
                        <c:pt idx="1115">
                          <c:v>2</c:v>
                        </c:pt>
                        <c:pt idx="1117">
                          <c:v>3</c:v>
                        </c:pt>
                        <c:pt idx="1120">
                          <c:v>2</c:v>
                        </c:pt>
                        <c:pt idx="1122">
                          <c:v>2</c:v>
                        </c:pt>
                        <c:pt idx="1124">
                          <c:v>2</c:v>
                        </c:pt>
                        <c:pt idx="1126">
                          <c:v>2</c:v>
                        </c:pt>
                        <c:pt idx="1128">
                          <c:v>6</c:v>
                        </c:pt>
                        <c:pt idx="1134">
                          <c:v>2</c:v>
                        </c:pt>
                        <c:pt idx="1136">
                          <c:v>3</c:v>
                        </c:pt>
                        <c:pt idx="1139">
                          <c:v>2</c:v>
                        </c:pt>
                        <c:pt idx="1141">
                          <c:v>3</c:v>
                        </c:pt>
                        <c:pt idx="1144">
                          <c:v>2</c:v>
                        </c:pt>
                        <c:pt idx="1146">
                          <c:v>2</c:v>
                        </c:pt>
                        <c:pt idx="1148">
                          <c:v>2</c:v>
                        </c:pt>
                        <c:pt idx="1150">
                          <c:v>2</c:v>
                        </c:pt>
                        <c:pt idx="1152">
                          <c:v>6</c:v>
                        </c:pt>
                        <c:pt idx="1158">
                          <c:v>2</c:v>
                        </c:pt>
                        <c:pt idx="1160">
                          <c:v>3</c:v>
                        </c:pt>
                        <c:pt idx="1163">
                          <c:v>2</c:v>
                        </c:pt>
                        <c:pt idx="1165">
                          <c:v>3</c:v>
                        </c:pt>
                        <c:pt idx="1168">
                          <c:v>2</c:v>
                        </c:pt>
                        <c:pt idx="1170">
                          <c:v>2</c:v>
                        </c:pt>
                        <c:pt idx="1172">
                          <c:v>2</c:v>
                        </c:pt>
                        <c:pt idx="1174">
                          <c:v>2</c:v>
                        </c:pt>
                        <c:pt idx="1176">
                          <c:v>6</c:v>
                        </c:pt>
                        <c:pt idx="1182">
                          <c:v>2</c:v>
                        </c:pt>
                        <c:pt idx="1184">
                          <c:v>3</c:v>
                        </c:pt>
                        <c:pt idx="1187">
                          <c:v>2</c:v>
                        </c:pt>
                        <c:pt idx="1189">
                          <c:v>3</c:v>
                        </c:pt>
                        <c:pt idx="1192">
                          <c:v>2</c:v>
                        </c:pt>
                        <c:pt idx="1194">
                          <c:v>2</c:v>
                        </c:pt>
                        <c:pt idx="1196">
                          <c:v>2</c:v>
                        </c:pt>
                        <c:pt idx="1198">
                          <c:v>2</c:v>
                        </c:pt>
                        <c:pt idx="1200">
                          <c:v>6</c:v>
                        </c:pt>
                        <c:pt idx="1206">
                          <c:v>2</c:v>
                        </c:pt>
                        <c:pt idx="1208">
                          <c:v>3</c:v>
                        </c:pt>
                        <c:pt idx="1211">
                          <c:v>2</c:v>
                        </c:pt>
                        <c:pt idx="1213">
                          <c:v>3</c:v>
                        </c:pt>
                        <c:pt idx="1216">
                          <c:v>2</c:v>
                        </c:pt>
                        <c:pt idx="1218">
                          <c:v>2</c:v>
                        </c:pt>
                        <c:pt idx="1220">
                          <c:v>2</c:v>
                        </c:pt>
                        <c:pt idx="1222">
                          <c:v>2</c:v>
                        </c:pt>
                        <c:pt idx="1224">
                          <c:v>6</c:v>
                        </c:pt>
                        <c:pt idx="1230">
                          <c:v>2</c:v>
                        </c:pt>
                        <c:pt idx="1232">
                          <c:v>3</c:v>
                        </c:pt>
                        <c:pt idx="1235">
                          <c:v>2</c:v>
                        </c:pt>
                        <c:pt idx="1237">
                          <c:v>3</c:v>
                        </c:pt>
                        <c:pt idx="1240">
                          <c:v>2</c:v>
                        </c:pt>
                        <c:pt idx="1242">
                          <c:v>2</c:v>
                        </c:pt>
                        <c:pt idx="1244">
                          <c:v>2</c:v>
                        </c:pt>
                        <c:pt idx="1246">
                          <c:v>2</c:v>
                        </c:pt>
                        <c:pt idx="1248">
                          <c:v>6</c:v>
                        </c:pt>
                        <c:pt idx="1254">
                          <c:v>2</c:v>
                        </c:pt>
                        <c:pt idx="1256">
                          <c:v>3</c:v>
                        </c:pt>
                        <c:pt idx="1259">
                          <c:v>2</c:v>
                        </c:pt>
                        <c:pt idx="1261">
                          <c:v>3</c:v>
                        </c:pt>
                        <c:pt idx="1264">
                          <c:v>2</c:v>
                        </c:pt>
                        <c:pt idx="1266">
                          <c:v>2</c:v>
                        </c:pt>
                        <c:pt idx="1268">
                          <c:v>2</c:v>
                        </c:pt>
                        <c:pt idx="1270">
                          <c:v>2</c:v>
                        </c:pt>
                        <c:pt idx="1272">
                          <c:v>6</c:v>
                        </c:pt>
                        <c:pt idx="1278">
                          <c:v>2</c:v>
                        </c:pt>
                        <c:pt idx="1280">
                          <c:v>3</c:v>
                        </c:pt>
                        <c:pt idx="1283">
                          <c:v>2</c:v>
                        </c:pt>
                        <c:pt idx="1285">
                          <c:v>3</c:v>
                        </c:pt>
                        <c:pt idx="1288">
                          <c:v>2</c:v>
                        </c:pt>
                        <c:pt idx="1290">
                          <c:v>2</c:v>
                        </c:pt>
                        <c:pt idx="1292">
                          <c:v>2</c:v>
                        </c:pt>
                        <c:pt idx="1294">
                          <c:v>2</c:v>
                        </c:pt>
                        <c:pt idx="1296">
                          <c:v>6</c:v>
                        </c:pt>
                        <c:pt idx="1302">
                          <c:v>2</c:v>
                        </c:pt>
                        <c:pt idx="1304">
                          <c:v>3</c:v>
                        </c:pt>
                        <c:pt idx="1307">
                          <c:v>2</c:v>
                        </c:pt>
                        <c:pt idx="1309">
                          <c:v>3</c:v>
                        </c:pt>
                        <c:pt idx="1312">
                          <c:v>2</c:v>
                        </c:pt>
                        <c:pt idx="1314">
                          <c:v>2</c:v>
                        </c:pt>
                        <c:pt idx="1316">
                          <c:v>2</c:v>
                        </c:pt>
                        <c:pt idx="1318">
                          <c:v>2</c:v>
                        </c:pt>
                        <c:pt idx="1320">
                          <c:v>6</c:v>
                        </c:pt>
                        <c:pt idx="1326">
                          <c:v>2</c:v>
                        </c:pt>
                        <c:pt idx="1328">
                          <c:v>3</c:v>
                        </c:pt>
                        <c:pt idx="1331">
                          <c:v>2</c:v>
                        </c:pt>
                        <c:pt idx="1333">
                          <c:v>3</c:v>
                        </c:pt>
                        <c:pt idx="1336">
                          <c:v>2</c:v>
                        </c:pt>
                        <c:pt idx="1338">
                          <c:v>2</c:v>
                        </c:pt>
                        <c:pt idx="1340">
                          <c:v>2</c:v>
                        </c:pt>
                        <c:pt idx="1342">
                          <c:v>2</c:v>
                        </c:pt>
                        <c:pt idx="1344">
                          <c:v>6</c:v>
                        </c:pt>
                        <c:pt idx="1350">
                          <c:v>2</c:v>
                        </c:pt>
                        <c:pt idx="1352">
                          <c:v>3</c:v>
                        </c:pt>
                        <c:pt idx="1355">
                          <c:v>2</c:v>
                        </c:pt>
                        <c:pt idx="1357">
                          <c:v>3</c:v>
                        </c:pt>
                        <c:pt idx="1360">
                          <c:v>2</c:v>
                        </c:pt>
                        <c:pt idx="1362">
                          <c:v>2</c:v>
                        </c:pt>
                        <c:pt idx="1364">
                          <c:v>2</c:v>
                        </c:pt>
                        <c:pt idx="1366">
                          <c:v>2</c:v>
                        </c:pt>
                        <c:pt idx="1368">
                          <c:v>6</c:v>
                        </c:pt>
                        <c:pt idx="1374">
                          <c:v>2</c:v>
                        </c:pt>
                        <c:pt idx="1376">
                          <c:v>3</c:v>
                        </c:pt>
                        <c:pt idx="1379">
                          <c:v>2</c:v>
                        </c:pt>
                        <c:pt idx="1381">
                          <c:v>3</c:v>
                        </c:pt>
                        <c:pt idx="1384">
                          <c:v>2</c:v>
                        </c:pt>
                        <c:pt idx="1386">
                          <c:v>2</c:v>
                        </c:pt>
                        <c:pt idx="1388">
                          <c:v>2</c:v>
                        </c:pt>
                        <c:pt idx="1390">
                          <c:v>2</c:v>
                        </c:pt>
                        <c:pt idx="1392">
                          <c:v>6</c:v>
                        </c:pt>
                        <c:pt idx="1398">
                          <c:v>2</c:v>
                        </c:pt>
                        <c:pt idx="1400">
                          <c:v>3</c:v>
                        </c:pt>
                        <c:pt idx="1403">
                          <c:v>2</c:v>
                        </c:pt>
                        <c:pt idx="1405">
                          <c:v>3</c:v>
                        </c:pt>
                        <c:pt idx="1408">
                          <c:v>2</c:v>
                        </c:pt>
                        <c:pt idx="1410">
                          <c:v>2</c:v>
                        </c:pt>
                        <c:pt idx="1412">
                          <c:v>2</c:v>
                        </c:pt>
                        <c:pt idx="1414">
                          <c:v>2</c:v>
                        </c:pt>
                        <c:pt idx="1416">
                          <c:v>6</c:v>
                        </c:pt>
                        <c:pt idx="1422">
                          <c:v>2</c:v>
                        </c:pt>
                        <c:pt idx="1424">
                          <c:v>3</c:v>
                        </c:pt>
                        <c:pt idx="1427">
                          <c:v>2</c:v>
                        </c:pt>
                        <c:pt idx="1429">
                          <c:v>3</c:v>
                        </c:pt>
                        <c:pt idx="1432">
                          <c:v>2</c:v>
                        </c:pt>
                        <c:pt idx="1434">
                          <c:v>2</c:v>
                        </c:pt>
                        <c:pt idx="1436">
                          <c:v>2</c:v>
                        </c:pt>
                        <c:pt idx="1438">
                          <c:v>2</c:v>
                        </c:pt>
                        <c:pt idx="1440">
                          <c:v>6</c:v>
                        </c:pt>
                        <c:pt idx="1446">
                          <c:v>2</c:v>
                        </c:pt>
                        <c:pt idx="1448">
                          <c:v>3</c:v>
                        </c:pt>
                        <c:pt idx="1451">
                          <c:v>2</c:v>
                        </c:pt>
                        <c:pt idx="1453">
                          <c:v>3</c:v>
                        </c:pt>
                        <c:pt idx="1456">
                          <c:v>2</c:v>
                        </c:pt>
                        <c:pt idx="1458">
                          <c:v>2</c:v>
                        </c:pt>
                        <c:pt idx="1460">
                          <c:v>2</c:v>
                        </c:pt>
                        <c:pt idx="1462">
                          <c:v>2</c:v>
                        </c:pt>
                        <c:pt idx="1464">
                          <c:v>6</c:v>
                        </c:pt>
                        <c:pt idx="1470">
                          <c:v>2</c:v>
                        </c:pt>
                        <c:pt idx="1472">
                          <c:v>3</c:v>
                        </c:pt>
                        <c:pt idx="1475">
                          <c:v>2</c:v>
                        </c:pt>
                        <c:pt idx="1477">
                          <c:v>3</c:v>
                        </c:pt>
                        <c:pt idx="1480">
                          <c:v>2</c:v>
                        </c:pt>
                        <c:pt idx="1482">
                          <c:v>2</c:v>
                        </c:pt>
                        <c:pt idx="1484">
                          <c:v>2</c:v>
                        </c:pt>
                        <c:pt idx="1486">
                          <c:v>2</c:v>
                        </c:pt>
                        <c:pt idx="1488">
                          <c:v>6</c:v>
                        </c:pt>
                        <c:pt idx="1494">
                          <c:v>2</c:v>
                        </c:pt>
                        <c:pt idx="1496">
                          <c:v>3</c:v>
                        </c:pt>
                        <c:pt idx="1499">
                          <c:v>2</c:v>
                        </c:pt>
                        <c:pt idx="1501">
                          <c:v>3</c:v>
                        </c:pt>
                        <c:pt idx="1504">
                          <c:v>2</c:v>
                        </c:pt>
                        <c:pt idx="1506">
                          <c:v>2</c:v>
                        </c:pt>
                        <c:pt idx="1508">
                          <c:v>2</c:v>
                        </c:pt>
                        <c:pt idx="1510">
                          <c:v>2</c:v>
                        </c:pt>
                        <c:pt idx="1512">
                          <c:v>6</c:v>
                        </c:pt>
                        <c:pt idx="1518">
                          <c:v>2</c:v>
                        </c:pt>
                        <c:pt idx="1520">
                          <c:v>3</c:v>
                        </c:pt>
                        <c:pt idx="1523">
                          <c:v>2</c:v>
                        </c:pt>
                        <c:pt idx="1525">
                          <c:v>3</c:v>
                        </c:pt>
                        <c:pt idx="1528">
                          <c:v>2</c:v>
                        </c:pt>
                        <c:pt idx="1530">
                          <c:v>2</c:v>
                        </c:pt>
                        <c:pt idx="1532">
                          <c:v>2</c:v>
                        </c:pt>
                        <c:pt idx="1534">
                          <c:v>2</c:v>
                        </c:pt>
                        <c:pt idx="1536">
                          <c:v>6</c:v>
                        </c:pt>
                        <c:pt idx="1542">
                          <c:v>2</c:v>
                        </c:pt>
                        <c:pt idx="1544">
                          <c:v>3</c:v>
                        </c:pt>
                        <c:pt idx="1547">
                          <c:v>2</c:v>
                        </c:pt>
                        <c:pt idx="1549">
                          <c:v>3</c:v>
                        </c:pt>
                        <c:pt idx="1552">
                          <c:v>2</c:v>
                        </c:pt>
                        <c:pt idx="1554">
                          <c:v>2</c:v>
                        </c:pt>
                        <c:pt idx="1556">
                          <c:v>2</c:v>
                        </c:pt>
                        <c:pt idx="1558">
                          <c:v>2</c:v>
                        </c:pt>
                        <c:pt idx="1560">
                          <c:v>6</c:v>
                        </c:pt>
                        <c:pt idx="1566">
                          <c:v>2</c:v>
                        </c:pt>
                        <c:pt idx="1568">
                          <c:v>3</c:v>
                        </c:pt>
                        <c:pt idx="1571">
                          <c:v>2</c:v>
                        </c:pt>
                        <c:pt idx="1573">
                          <c:v>3</c:v>
                        </c:pt>
                        <c:pt idx="1576">
                          <c:v>2</c:v>
                        </c:pt>
                        <c:pt idx="1578">
                          <c:v>2</c:v>
                        </c:pt>
                        <c:pt idx="1580">
                          <c:v>2</c:v>
                        </c:pt>
                        <c:pt idx="1582">
                          <c:v>2</c:v>
                        </c:pt>
                        <c:pt idx="1584">
                          <c:v>6</c:v>
                        </c:pt>
                        <c:pt idx="1590">
                          <c:v>2</c:v>
                        </c:pt>
                        <c:pt idx="1592">
                          <c:v>3</c:v>
                        </c:pt>
                        <c:pt idx="1595">
                          <c:v>2</c:v>
                        </c:pt>
                        <c:pt idx="1597">
                          <c:v>3</c:v>
                        </c:pt>
                        <c:pt idx="1600">
                          <c:v>2</c:v>
                        </c:pt>
                        <c:pt idx="1602">
                          <c:v>2</c:v>
                        </c:pt>
                        <c:pt idx="1604">
                          <c:v>2</c:v>
                        </c:pt>
                        <c:pt idx="1606">
                          <c:v>2</c:v>
                        </c:pt>
                        <c:pt idx="1608">
                          <c:v>6</c:v>
                        </c:pt>
                        <c:pt idx="1614">
                          <c:v>2</c:v>
                        </c:pt>
                        <c:pt idx="1616">
                          <c:v>3</c:v>
                        </c:pt>
                        <c:pt idx="1619">
                          <c:v>2</c:v>
                        </c:pt>
                        <c:pt idx="1621">
                          <c:v>3</c:v>
                        </c:pt>
                        <c:pt idx="1624">
                          <c:v>2</c:v>
                        </c:pt>
                        <c:pt idx="1626">
                          <c:v>2</c:v>
                        </c:pt>
                        <c:pt idx="1628">
                          <c:v>2</c:v>
                        </c:pt>
                        <c:pt idx="1630">
                          <c:v>2</c:v>
                        </c:pt>
                        <c:pt idx="1632">
                          <c:v>6</c:v>
                        </c:pt>
                        <c:pt idx="1638">
                          <c:v>2</c:v>
                        </c:pt>
                        <c:pt idx="1640">
                          <c:v>3</c:v>
                        </c:pt>
                        <c:pt idx="1643">
                          <c:v>2</c:v>
                        </c:pt>
                        <c:pt idx="1645">
                          <c:v>3</c:v>
                        </c:pt>
                        <c:pt idx="1648">
                          <c:v>2</c:v>
                        </c:pt>
                        <c:pt idx="1650">
                          <c:v>2</c:v>
                        </c:pt>
                        <c:pt idx="1652">
                          <c:v>2</c:v>
                        </c:pt>
                        <c:pt idx="1654">
                          <c:v>2</c:v>
                        </c:pt>
                        <c:pt idx="1656">
                          <c:v>6</c:v>
                        </c:pt>
                        <c:pt idx="1662">
                          <c:v>2</c:v>
                        </c:pt>
                        <c:pt idx="1664">
                          <c:v>3</c:v>
                        </c:pt>
                        <c:pt idx="1667">
                          <c:v>2</c:v>
                        </c:pt>
                        <c:pt idx="1669">
                          <c:v>3</c:v>
                        </c:pt>
                        <c:pt idx="1672">
                          <c:v>2</c:v>
                        </c:pt>
                        <c:pt idx="1674">
                          <c:v>2</c:v>
                        </c:pt>
                        <c:pt idx="1676">
                          <c:v>2</c:v>
                        </c:pt>
                        <c:pt idx="1678">
                          <c:v>2</c:v>
                        </c:pt>
                        <c:pt idx="1680">
                          <c:v>6</c:v>
                        </c:pt>
                        <c:pt idx="1686">
                          <c:v>2</c:v>
                        </c:pt>
                        <c:pt idx="1688">
                          <c:v>3</c:v>
                        </c:pt>
                        <c:pt idx="1691">
                          <c:v>2</c:v>
                        </c:pt>
                        <c:pt idx="1693">
                          <c:v>3</c:v>
                        </c:pt>
                        <c:pt idx="1696">
                          <c:v>2</c:v>
                        </c:pt>
                        <c:pt idx="1698">
                          <c:v>2</c:v>
                        </c:pt>
                        <c:pt idx="1700">
                          <c:v>2</c:v>
                        </c:pt>
                        <c:pt idx="1702">
                          <c:v>2</c:v>
                        </c:pt>
                        <c:pt idx="1704">
                          <c:v>6</c:v>
                        </c:pt>
                        <c:pt idx="1710">
                          <c:v>2</c:v>
                        </c:pt>
                        <c:pt idx="1712">
                          <c:v>3</c:v>
                        </c:pt>
                        <c:pt idx="1715">
                          <c:v>2</c:v>
                        </c:pt>
                        <c:pt idx="1717">
                          <c:v>3</c:v>
                        </c:pt>
                        <c:pt idx="1720">
                          <c:v>2</c:v>
                        </c:pt>
                        <c:pt idx="1722">
                          <c:v>2</c:v>
                        </c:pt>
                        <c:pt idx="1724">
                          <c:v>2</c:v>
                        </c:pt>
                        <c:pt idx="1726">
                          <c:v>2</c:v>
                        </c:pt>
                        <c:pt idx="1728">
                          <c:v>6</c:v>
                        </c:pt>
                        <c:pt idx="1734">
                          <c:v>2</c:v>
                        </c:pt>
                        <c:pt idx="1736">
                          <c:v>3</c:v>
                        </c:pt>
                        <c:pt idx="1739">
                          <c:v>2</c:v>
                        </c:pt>
                        <c:pt idx="1741">
                          <c:v>3</c:v>
                        </c:pt>
                        <c:pt idx="1744">
                          <c:v>2</c:v>
                        </c:pt>
                        <c:pt idx="1746">
                          <c:v>2</c:v>
                        </c:pt>
                        <c:pt idx="1748">
                          <c:v>2</c:v>
                        </c:pt>
                        <c:pt idx="1750">
                          <c:v>2</c:v>
                        </c:pt>
                        <c:pt idx="1752">
                          <c:v>6</c:v>
                        </c:pt>
                        <c:pt idx="1758">
                          <c:v>2</c:v>
                        </c:pt>
                        <c:pt idx="1760">
                          <c:v>3</c:v>
                        </c:pt>
                        <c:pt idx="1763">
                          <c:v>2</c:v>
                        </c:pt>
                        <c:pt idx="1765">
                          <c:v>3</c:v>
                        </c:pt>
                        <c:pt idx="1768">
                          <c:v>2</c:v>
                        </c:pt>
                        <c:pt idx="1770">
                          <c:v>2</c:v>
                        </c:pt>
                        <c:pt idx="1772">
                          <c:v>2</c:v>
                        </c:pt>
                        <c:pt idx="1774">
                          <c:v>2</c:v>
                        </c:pt>
                        <c:pt idx="1776">
                          <c:v>6</c:v>
                        </c:pt>
                        <c:pt idx="1782">
                          <c:v>2</c:v>
                        </c:pt>
                        <c:pt idx="1784">
                          <c:v>3</c:v>
                        </c:pt>
                        <c:pt idx="1787">
                          <c:v>2</c:v>
                        </c:pt>
                        <c:pt idx="1789">
                          <c:v>3</c:v>
                        </c:pt>
                        <c:pt idx="1792">
                          <c:v>2</c:v>
                        </c:pt>
                        <c:pt idx="1794">
                          <c:v>2</c:v>
                        </c:pt>
                        <c:pt idx="1796">
                          <c:v>2</c:v>
                        </c:pt>
                        <c:pt idx="1798">
                          <c:v>2</c:v>
                        </c:pt>
                        <c:pt idx="1800">
                          <c:v>6</c:v>
                        </c:pt>
                        <c:pt idx="1806">
                          <c:v>2</c:v>
                        </c:pt>
                        <c:pt idx="1808">
                          <c:v>3</c:v>
                        </c:pt>
                        <c:pt idx="1811">
                          <c:v>2</c:v>
                        </c:pt>
                        <c:pt idx="1813">
                          <c:v>3</c:v>
                        </c:pt>
                        <c:pt idx="1816">
                          <c:v>2</c:v>
                        </c:pt>
                        <c:pt idx="1818">
                          <c:v>2</c:v>
                        </c:pt>
                        <c:pt idx="1820">
                          <c:v>2</c:v>
                        </c:pt>
                        <c:pt idx="1822">
                          <c:v>2</c:v>
                        </c:pt>
                        <c:pt idx="1824">
                          <c:v>6</c:v>
                        </c:pt>
                        <c:pt idx="1830">
                          <c:v>2</c:v>
                        </c:pt>
                        <c:pt idx="1832">
                          <c:v>3</c:v>
                        </c:pt>
                        <c:pt idx="1835">
                          <c:v>2</c:v>
                        </c:pt>
                        <c:pt idx="1837">
                          <c:v>3</c:v>
                        </c:pt>
                        <c:pt idx="1840">
                          <c:v>2</c:v>
                        </c:pt>
                        <c:pt idx="1842">
                          <c:v>2</c:v>
                        </c:pt>
                        <c:pt idx="1844">
                          <c:v>2</c:v>
                        </c:pt>
                        <c:pt idx="1846">
                          <c:v>2</c:v>
                        </c:pt>
                        <c:pt idx="1848">
                          <c:v>6</c:v>
                        </c:pt>
                        <c:pt idx="1854">
                          <c:v>2</c:v>
                        </c:pt>
                        <c:pt idx="1856">
                          <c:v>3</c:v>
                        </c:pt>
                        <c:pt idx="1859">
                          <c:v>2</c:v>
                        </c:pt>
                        <c:pt idx="1861">
                          <c:v>3</c:v>
                        </c:pt>
                        <c:pt idx="1864">
                          <c:v>2</c:v>
                        </c:pt>
                        <c:pt idx="1866">
                          <c:v>2</c:v>
                        </c:pt>
                        <c:pt idx="1868">
                          <c:v>2</c:v>
                        </c:pt>
                        <c:pt idx="1870">
                          <c:v>2</c:v>
                        </c:pt>
                        <c:pt idx="1872">
                          <c:v>6</c:v>
                        </c:pt>
                        <c:pt idx="1878">
                          <c:v>2</c:v>
                        </c:pt>
                        <c:pt idx="1880">
                          <c:v>3</c:v>
                        </c:pt>
                        <c:pt idx="1883">
                          <c:v>2</c:v>
                        </c:pt>
                        <c:pt idx="1885">
                          <c:v>3</c:v>
                        </c:pt>
                        <c:pt idx="1888">
                          <c:v>2</c:v>
                        </c:pt>
                        <c:pt idx="1890">
                          <c:v>2</c:v>
                        </c:pt>
                        <c:pt idx="1892">
                          <c:v>2</c:v>
                        </c:pt>
                        <c:pt idx="1894">
                          <c:v>2</c:v>
                        </c:pt>
                        <c:pt idx="1896">
                          <c:v>6</c:v>
                        </c:pt>
                        <c:pt idx="1902">
                          <c:v>2</c:v>
                        </c:pt>
                        <c:pt idx="1904">
                          <c:v>3</c:v>
                        </c:pt>
                        <c:pt idx="1907">
                          <c:v>2</c:v>
                        </c:pt>
                        <c:pt idx="1909">
                          <c:v>3</c:v>
                        </c:pt>
                        <c:pt idx="1912">
                          <c:v>2</c:v>
                        </c:pt>
                        <c:pt idx="1914">
                          <c:v>2</c:v>
                        </c:pt>
                        <c:pt idx="1916">
                          <c:v>2</c:v>
                        </c:pt>
                        <c:pt idx="1918">
                          <c:v>2</c:v>
                        </c:pt>
                        <c:pt idx="1920">
                          <c:v>6</c:v>
                        </c:pt>
                        <c:pt idx="1926">
                          <c:v>2</c:v>
                        </c:pt>
                        <c:pt idx="1928">
                          <c:v>3</c:v>
                        </c:pt>
                        <c:pt idx="1931">
                          <c:v>2</c:v>
                        </c:pt>
                        <c:pt idx="1933">
                          <c:v>3</c:v>
                        </c:pt>
                        <c:pt idx="1936">
                          <c:v>2</c:v>
                        </c:pt>
                        <c:pt idx="1938">
                          <c:v>2</c:v>
                        </c:pt>
                        <c:pt idx="1940">
                          <c:v>2</c:v>
                        </c:pt>
                        <c:pt idx="1942">
                          <c:v>2</c:v>
                        </c:pt>
                        <c:pt idx="1944">
                          <c:v>6</c:v>
                        </c:pt>
                        <c:pt idx="1950">
                          <c:v>2</c:v>
                        </c:pt>
                        <c:pt idx="1952">
                          <c:v>3</c:v>
                        </c:pt>
                        <c:pt idx="1955">
                          <c:v>2</c:v>
                        </c:pt>
                        <c:pt idx="1957">
                          <c:v>3</c:v>
                        </c:pt>
                        <c:pt idx="1960">
                          <c:v>2</c:v>
                        </c:pt>
                        <c:pt idx="1962">
                          <c:v>2</c:v>
                        </c:pt>
                        <c:pt idx="1964">
                          <c:v>2</c:v>
                        </c:pt>
                        <c:pt idx="1966">
                          <c:v>2</c:v>
                        </c:pt>
                        <c:pt idx="1968">
                          <c:v>6</c:v>
                        </c:pt>
                        <c:pt idx="1974">
                          <c:v>2</c:v>
                        </c:pt>
                        <c:pt idx="1976">
                          <c:v>3</c:v>
                        </c:pt>
                        <c:pt idx="1979">
                          <c:v>2</c:v>
                        </c:pt>
                        <c:pt idx="1981">
                          <c:v>3</c:v>
                        </c:pt>
                        <c:pt idx="1984">
                          <c:v>2</c:v>
                        </c:pt>
                        <c:pt idx="1986">
                          <c:v>2</c:v>
                        </c:pt>
                        <c:pt idx="1988">
                          <c:v>2</c:v>
                        </c:pt>
                        <c:pt idx="1990">
                          <c:v>2</c:v>
                        </c:pt>
                        <c:pt idx="1992">
                          <c:v>6</c:v>
                        </c:pt>
                        <c:pt idx="1998">
                          <c:v>2</c:v>
                        </c:pt>
                        <c:pt idx="2000">
                          <c:v>3</c:v>
                        </c:pt>
                        <c:pt idx="2003">
                          <c:v>2</c:v>
                        </c:pt>
                        <c:pt idx="2005">
                          <c:v>3</c:v>
                        </c:pt>
                        <c:pt idx="2008">
                          <c:v>2</c:v>
                        </c:pt>
                        <c:pt idx="2010">
                          <c:v>2</c:v>
                        </c:pt>
                        <c:pt idx="2012">
                          <c:v>2</c:v>
                        </c:pt>
                        <c:pt idx="2014">
                          <c:v>2</c:v>
                        </c:pt>
                        <c:pt idx="2016">
                          <c:v>6</c:v>
                        </c:pt>
                        <c:pt idx="2022">
                          <c:v>2</c:v>
                        </c:pt>
                        <c:pt idx="2024">
                          <c:v>3</c:v>
                        </c:pt>
                        <c:pt idx="2027">
                          <c:v>2</c:v>
                        </c:pt>
                        <c:pt idx="2029">
                          <c:v>3</c:v>
                        </c:pt>
                        <c:pt idx="2032">
                          <c:v>2</c:v>
                        </c:pt>
                        <c:pt idx="2034">
                          <c:v>2</c:v>
                        </c:pt>
                        <c:pt idx="2036">
                          <c:v>2</c:v>
                        </c:pt>
                        <c:pt idx="2038">
                          <c:v>2</c:v>
                        </c:pt>
                        <c:pt idx="2040">
                          <c:v>6</c:v>
                        </c:pt>
                        <c:pt idx="2046">
                          <c:v>2</c:v>
                        </c:pt>
                        <c:pt idx="2048">
                          <c:v>3</c:v>
                        </c:pt>
                        <c:pt idx="2051">
                          <c:v>2</c:v>
                        </c:pt>
                        <c:pt idx="2053">
                          <c:v>3</c:v>
                        </c:pt>
                        <c:pt idx="2056">
                          <c:v>2</c:v>
                        </c:pt>
                        <c:pt idx="2058">
                          <c:v>2</c:v>
                        </c:pt>
                        <c:pt idx="2060">
                          <c:v>2</c:v>
                        </c:pt>
                        <c:pt idx="2062">
                          <c:v>2</c:v>
                        </c:pt>
                        <c:pt idx="2064">
                          <c:v>6</c:v>
                        </c:pt>
                        <c:pt idx="2070">
                          <c:v>2</c:v>
                        </c:pt>
                        <c:pt idx="2072">
                          <c:v>3</c:v>
                        </c:pt>
                        <c:pt idx="2075">
                          <c:v>2</c:v>
                        </c:pt>
                        <c:pt idx="2077">
                          <c:v>3</c:v>
                        </c:pt>
                        <c:pt idx="2080">
                          <c:v>2</c:v>
                        </c:pt>
                        <c:pt idx="2082">
                          <c:v>2</c:v>
                        </c:pt>
                        <c:pt idx="2084">
                          <c:v>2</c:v>
                        </c:pt>
                        <c:pt idx="2086">
                          <c:v>2</c:v>
                        </c:pt>
                        <c:pt idx="2088">
                          <c:v>6</c:v>
                        </c:pt>
                        <c:pt idx="2094">
                          <c:v>2</c:v>
                        </c:pt>
                        <c:pt idx="2096">
                          <c:v>3</c:v>
                        </c:pt>
                        <c:pt idx="2099">
                          <c:v>2</c:v>
                        </c:pt>
                        <c:pt idx="2101">
                          <c:v>3</c:v>
                        </c:pt>
                        <c:pt idx="2104">
                          <c:v>2</c:v>
                        </c:pt>
                        <c:pt idx="2106">
                          <c:v>2</c:v>
                        </c:pt>
                        <c:pt idx="2108">
                          <c:v>2</c:v>
                        </c:pt>
                        <c:pt idx="2110">
                          <c:v>2</c:v>
                        </c:pt>
                        <c:pt idx="2112">
                          <c:v>6</c:v>
                        </c:pt>
                        <c:pt idx="2118">
                          <c:v>2</c:v>
                        </c:pt>
                        <c:pt idx="2120">
                          <c:v>3</c:v>
                        </c:pt>
                        <c:pt idx="2123">
                          <c:v>2</c:v>
                        </c:pt>
                        <c:pt idx="2125">
                          <c:v>3</c:v>
                        </c:pt>
                        <c:pt idx="2128">
                          <c:v>2</c:v>
                        </c:pt>
                        <c:pt idx="2130">
                          <c:v>2</c:v>
                        </c:pt>
                        <c:pt idx="2132">
                          <c:v>2</c:v>
                        </c:pt>
                        <c:pt idx="2134">
                          <c:v>2</c:v>
                        </c:pt>
                        <c:pt idx="2136">
                          <c:v>6</c:v>
                        </c:pt>
                        <c:pt idx="2142">
                          <c:v>2</c:v>
                        </c:pt>
                        <c:pt idx="2144">
                          <c:v>3</c:v>
                        </c:pt>
                        <c:pt idx="2147">
                          <c:v>2</c:v>
                        </c:pt>
                        <c:pt idx="2149">
                          <c:v>3</c:v>
                        </c:pt>
                        <c:pt idx="2152">
                          <c:v>2</c:v>
                        </c:pt>
                        <c:pt idx="2154">
                          <c:v>2</c:v>
                        </c:pt>
                        <c:pt idx="2156">
                          <c:v>2</c:v>
                        </c:pt>
                        <c:pt idx="2158">
                          <c:v>2</c:v>
                        </c:pt>
                        <c:pt idx="2160">
                          <c:v>6</c:v>
                        </c:pt>
                        <c:pt idx="2166">
                          <c:v>2</c:v>
                        </c:pt>
                        <c:pt idx="2168">
                          <c:v>3</c:v>
                        </c:pt>
                        <c:pt idx="2171">
                          <c:v>2</c:v>
                        </c:pt>
                        <c:pt idx="2173">
                          <c:v>3</c:v>
                        </c:pt>
                        <c:pt idx="2176">
                          <c:v>2</c:v>
                        </c:pt>
                        <c:pt idx="2178">
                          <c:v>2</c:v>
                        </c:pt>
                        <c:pt idx="2180">
                          <c:v>2</c:v>
                        </c:pt>
                        <c:pt idx="2182">
                          <c:v>2</c:v>
                        </c:pt>
                        <c:pt idx="2184">
                          <c:v>6</c:v>
                        </c:pt>
                        <c:pt idx="2190">
                          <c:v>2</c:v>
                        </c:pt>
                        <c:pt idx="2192">
                          <c:v>3</c:v>
                        </c:pt>
                        <c:pt idx="2195">
                          <c:v>2</c:v>
                        </c:pt>
                        <c:pt idx="2197">
                          <c:v>3</c:v>
                        </c:pt>
                        <c:pt idx="2200">
                          <c:v>2</c:v>
                        </c:pt>
                        <c:pt idx="2202">
                          <c:v>2</c:v>
                        </c:pt>
                        <c:pt idx="2204">
                          <c:v>2</c:v>
                        </c:pt>
                        <c:pt idx="2206">
                          <c:v>2</c:v>
                        </c:pt>
                        <c:pt idx="2208">
                          <c:v>6</c:v>
                        </c:pt>
                        <c:pt idx="2214">
                          <c:v>2</c:v>
                        </c:pt>
                        <c:pt idx="2216">
                          <c:v>3</c:v>
                        </c:pt>
                        <c:pt idx="2219">
                          <c:v>2</c:v>
                        </c:pt>
                        <c:pt idx="2221">
                          <c:v>3</c:v>
                        </c:pt>
                        <c:pt idx="2224">
                          <c:v>2</c:v>
                        </c:pt>
                        <c:pt idx="2226">
                          <c:v>2</c:v>
                        </c:pt>
                        <c:pt idx="2228">
                          <c:v>2</c:v>
                        </c:pt>
                        <c:pt idx="2230">
                          <c:v>2</c:v>
                        </c:pt>
                        <c:pt idx="2232">
                          <c:v>6</c:v>
                        </c:pt>
                        <c:pt idx="2238">
                          <c:v>2</c:v>
                        </c:pt>
                        <c:pt idx="2240">
                          <c:v>3</c:v>
                        </c:pt>
                        <c:pt idx="2243">
                          <c:v>2</c:v>
                        </c:pt>
                        <c:pt idx="2245">
                          <c:v>3</c:v>
                        </c:pt>
                        <c:pt idx="2248">
                          <c:v>2</c:v>
                        </c:pt>
                        <c:pt idx="2250">
                          <c:v>2</c:v>
                        </c:pt>
                        <c:pt idx="2252">
                          <c:v>2</c:v>
                        </c:pt>
                        <c:pt idx="2254">
                          <c:v>2</c:v>
                        </c:pt>
                        <c:pt idx="2256">
                          <c:v>6</c:v>
                        </c:pt>
                        <c:pt idx="2262">
                          <c:v>2</c:v>
                        </c:pt>
                        <c:pt idx="2264">
                          <c:v>3</c:v>
                        </c:pt>
                        <c:pt idx="2267">
                          <c:v>2</c:v>
                        </c:pt>
                        <c:pt idx="2269">
                          <c:v>3</c:v>
                        </c:pt>
                        <c:pt idx="2272">
                          <c:v>2</c:v>
                        </c:pt>
                        <c:pt idx="2274">
                          <c:v>2</c:v>
                        </c:pt>
                        <c:pt idx="2276">
                          <c:v>2</c:v>
                        </c:pt>
                        <c:pt idx="2278">
                          <c:v>2</c:v>
                        </c:pt>
                        <c:pt idx="2280">
                          <c:v>6</c:v>
                        </c:pt>
                        <c:pt idx="2286">
                          <c:v>2</c:v>
                        </c:pt>
                        <c:pt idx="2288">
                          <c:v>3</c:v>
                        </c:pt>
                        <c:pt idx="2291">
                          <c:v>2</c:v>
                        </c:pt>
                        <c:pt idx="2293">
                          <c:v>3</c:v>
                        </c:pt>
                        <c:pt idx="2296">
                          <c:v>2</c:v>
                        </c:pt>
                        <c:pt idx="2298">
                          <c:v>2</c:v>
                        </c:pt>
                        <c:pt idx="2300">
                          <c:v>2</c:v>
                        </c:pt>
                        <c:pt idx="2302">
                          <c:v>2</c:v>
                        </c:pt>
                        <c:pt idx="2304">
                          <c:v>6</c:v>
                        </c:pt>
                        <c:pt idx="2310">
                          <c:v>2</c:v>
                        </c:pt>
                        <c:pt idx="2312">
                          <c:v>3</c:v>
                        </c:pt>
                        <c:pt idx="2315">
                          <c:v>2</c:v>
                        </c:pt>
                        <c:pt idx="2317">
                          <c:v>3</c:v>
                        </c:pt>
                        <c:pt idx="2320">
                          <c:v>2</c:v>
                        </c:pt>
                        <c:pt idx="2322">
                          <c:v>2</c:v>
                        </c:pt>
                        <c:pt idx="2324">
                          <c:v>2</c:v>
                        </c:pt>
                        <c:pt idx="2326">
                          <c:v>2</c:v>
                        </c:pt>
                        <c:pt idx="2328">
                          <c:v>6</c:v>
                        </c:pt>
                        <c:pt idx="2334">
                          <c:v>2</c:v>
                        </c:pt>
                        <c:pt idx="2336">
                          <c:v>3</c:v>
                        </c:pt>
                        <c:pt idx="2339">
                          <c:v>2</c:v>
                        </c:pt>
                        <c:pt idx="2341">
                          <c:v>3</c:v>
                        </c:pt>
                        <c:pt idx="2344">
                          <c:v>2</c:v>
                        </c:pt>
                        <c:pt idx="2346">
                          <c:v>2</c:v>
                        </c:pt>
                        <c:pt idx="2348">
                          <c:v>2</c:v>
                        </c:pt>
                        <c:pt idx="2350">
                          <c:v>2</c:v>
                        </c:pt>
                        <c:pt idx="2352">
                          <c:v>6</c:v>
                        </c:pt>
                        <c:pt idx="2358">
                          <c:v>2</c:v>
                        </c:pt>
                        <c:pt idx="2360">
                          <c:v>3</c:v>
                        </c:pt>
                        <c:pt idx="2363">
                          <c:v>2</c:v>
                        </c:pt>
                        <c:pt idx="2365">
                          <c:v>3</c:v>
                        </c:pt>
                        <c:pt idx="2368">
                          <c:v>2</c:v>
                        </c:pt>
                        <c:pt idx="2370">
                          <c:v>2</c:v>
                        </c:pt>
                        <c:pt idx="2372">
                          <c:v>2</c:v>
                        </c:pt>
                        <c:pt idx="2374">
                          <c:v>2</c:v>
                        </c:pt>
                        <c:pt idx="2376">
                          <c:v>6</c:v>
                        </c:pt>
                        <c:pt idx="2382">
                          <c:v>2</c:v>
                        </c:pt>
                        <c:pt idx="2384">
                          <c:v>3</c:v>
                        </c:pt>
                        <c:pt idx="2387">
                          <c:v>2</c:v>
                        </c:pt>
                        <c:pt idx="2389">
                          <c:v>3</c:v>
                        </c:pt>
                        <c:pt idx="2392">
                          <c:v>2</c:v>
                        </c:pt>
                        <c:pt idx="2394">
                          <c:v>2</c:v>
                        </c:pt>
                        <c:pt idx="2396">
                          <c:v>2</c:v>
                        </c:pt>
                        <c:pt idx="2398">
                          <c:v>2</c:v>
                        </c:pt>
                        <c:pt idx="2400">
                          <c:v>6</c:v>
                        </c:pt>
                        <c:pt idx="2406">
                          <c:v>2</c:v>
                        </c:pt>
                        <c:pt idx="2408">
                          <c:v>3</c:v>
                        </c:pt>
                        <c:pt idx="2411">
                          <c:v>2</c:v>
                        </c:pt>
                        <c:pt idx="2413">
                          <c:v>3</c:v>
                        </c:pt>
                        <c:pt idx="2416">
                          <c:v>2</c:v>
                        </c:pt>
                        <c:pt idx="2418">
                          <c:v>2</c:v>
                        </c:pt>
                        <c:pt idx="2420">
                          <c:v>2</c:v>
                        </c:pt>
                        <c:pt idx="2422">
                          <c:v>2</c:v>
                        </c:pt>
                        <c:pt idx="2424">
                          <c:v>6</c:v>
                        </c:pt>
                        <c:pt idx="2430">
                          <c:v>2</c:v>
                        </c:pt>
                        <c:pt idx="2432">
                          <c:v>3</c:v>
                        </c:pt>
                        <c:pt idx="2435">
                          <c:v>2</c:v>
                        </c:pt>
                        <c:pt idx="2437">
                          <c:v>3</c:v>
                        </c:pt>
                        <c:pt idx="2440">
                          <c:v>2</c:v>
                        </c:pt>
                        <c:pt idx="2442">
                          <c:v>2</c:v>
                        </c:pt>
                        <c:pt idx="2444">
                          <c:v>2</c:v>
                        </c:pt>
                        <c:pt idx="2446">
                          <c:v>2</c:v>
                        </c:pt>
                        <c:pt idx="2448">
                          <c:v>6</c:v>
                        </c:pt>
                        <c:pt idx="2454">
                          <c:v>2</c:v>
                        </c:pt>
                        <c:pt idx="2456">
                          <c:v>3</c:v>
                        </c:pt>
                        <c:pt idx="2459">
                          <c:v>2</c:v>
                        </c:pt>
                        <c:pt idx="2461">
                          <c:v>3</c:v>
                        </c:pt>
                        <c:pt idx="2464">
                          <c:v>2</c:v>
                        </c:pt>
                        <c:pt idx="2466">
                          <c:v>2</c:v>
                        </c:pt>
                        <c:pt idx="2468">
                          <c:v>2</c:v>
                        </c:pt>
                        <c:pt idx="2470">
                          <c:v>2</c:v>
                        </c:pt>
                        <c:pt idx="2472">
                          <c:v>6</c:v>
                        </c:pt>
                        <c:pt idx="2478">
                          <c:v>2</c:v>
                        </c:pt>
                        <c:pt idx="2480">
                          <c:v>3</c:v>
                        </c:pt>
                        <c:pt idx="2483">
                          <c:v>2</c:v>
                        </c:pt>
                        <c:pt idx="2485">
                          <c:v>3</c:v>
                        </c:pt>
                        <c:pt idx="2488">
                          <c:v>2</c:v>
                        </c:pt>
                        <c:pt idx="2490">
                          <c:v>2</c:v>
                        </c:pt>
                        <c:pt idx="2492">
                          <c:v>2</c:v>
                        </c:pt>
                        <c:pt idx="2494">
                          <c:v>2</c:v>
                        </c:pt>
                        <c:pt idx="2496">
                          <c:v>6</c:v>
                        </c:pt>
                        <c:pt idx="2502">
                          <c:v>2</c:v>
                        </c:pt>
                        <c:pt idx="2504">
                          <c:v>3</c:v>
                        </c:pt>
                        <c:pt idx="2507">
                          <c:v>2</c:v>
                        </c:pt>
                        <c:pt idx="2509">
                          <c:v>3</c:v>
                        </c:pt>
                        <c:pt idx="2512">
                          <c:v>2</c:v>
                        </c:pt>
                        <c:pt idx="2514">
                          <c:v>2</c:v>
                        </c:pt>
                        <c:pt idx="2516">
                          <c:v>2</c:v>
                        </c:pt>
                        <c:pt idx="2518">
                          <c:v>2</c:v>
                        </c:pt>
                        <c:pt idx="2520">
                          <c:v>6</c:v>
                        </c:pt>
                        <c:pt idx="2526">
                          <c:v>2</c:v>
                        </c:pt>
                        <c:pt idx="2528">
                          <c:v>3</c:v>
                        </c:pt>
                        <c:pt idx="2531">
                          <c:v>2</c:v>
                        </c:pt>
                        <c:pt idx="2533">
                          <c:v>3</c:v>
                        </c:pt>
                        <c:pt idx="2536">
                          <c:v>2</c:v>
                        </c:pt>
                        <c:pt idx="2538">
                          <c:v>2</c:v>
                        </c:pt>
                        <c:pt idx="2540">
                          <c:v>2</c:v>
                        </c:pt>
                        <c:pt idx="2542">
                          <c:v>2</c:v>
                        </c:pt>
                        <c:pt idx="2544">
                          <c:v>6</c:v>
                        </c:pt>
                        <c:pt idx="2550">
                          <c:v>2</c:v>
                        </c:pt>
                        <c:pt idx="2552">
                          <c:v>3</c:v>
                        </c:pt>
                        <c:pt idx="2555">
                          <c:v>2</c:v>
                        </c:pt>
                        <c:pt idx="2557">
                          <c:v>3</c:v>
                        </c:pt>
                        <c:pt idx="2560">
                          <c:v>2</c:v>
                        </c:pt>
                        <c:pt idx="2562">
                          <c:v>2</c:v>
                        </c:pt>
                        <c:pt idx="2564">
                          <c:v>2</c:v>
                        </c:pt>
                        <c:pt idx="2566">
                          <c:v>2</c:v>
                        </c:pt>
                        <c:pt idx="2568">
                          <c:v>6</c:v>
                        </c:pt>
                        <c:pt idx="2574">
                          <c:v>2</c:v>
                        </c:pt>
                        <c:pt idx="2576">
                          <c:v>3</c:v>
                        </c:pt>
                        <c:pt idx="2579">
                          <c:v>2</c:v>
                        </c:pt>
                        <c:pt idx="2581">
                          <c:v>3</c:v>
                        </c:pt>
                        <c:pt idx="2584">
                          <c:v>2</c:v>
                        </c:pt>
                        <c:pt idx="2586">
                          <c:v>2</c:v>
                        </c:pt>
                        <c:pt idx="2588">
                          <c:v>2</c:v>
                        </c:pt>
                        <c:pt idx="2590">
                          <c:v>2</c:v>
                        </c:pt>
                        <c:pt idx="2592">
                          <c:v>6</c:v>
                        </c:pt>
                        <c:pt idx="2598">
                          <c:v>2</c:v>
                        </c:pt>
                        <c:pt idx="2600">
                          <c:v>3</c:v>
                        </c:pt>
                        <c:pt idx="2603">
                          <c:v>2</c:v>
                        </c:pt>
                        <c:pt idx="2605">
                          <c:v>3</c:v>
                        </c:pt>
                        <c:pt idx="2608">
                          <c:v>2</c:v>
                        </c:pt>
                        <c:pt idx="2610">
                          <c:v>2</c:v>
                        </c:pt>
                        <c:pt idx="2612">
                          <c:v>2</c:v>
                        </c:pt>
                        <c:pt idx="2614">
                          <c:v>2</c:v>
                        </c:pt>
                        <c:pt idx="2616">
                          <c:v>6</c:v>
                        </c:pt>
                        <c:pt idx="2622">
                          <c:v>2</c:v>
                        </c:pt>
                        <c:pt idx="2624">
                          <c:v>3</c:v>
                        </c:pt>
                        <c:pt idx="2627">
                          <c:v>2</c:v>
                        </c:pt>
                        <c:pt idx="2629">
                          <c:v>3</c:v>
                        </c:pt>
                        <c:pt idx="2632">
                          <c:v>2</c:v>
                        </c:pt>
                        <c:pt idx="2634">
                          <c:v>2</c:v>
                        </c:pt>
                        <c:pt idx="2636">
                          <c:v>2</c:v>
                        </c:pt>
                        <c:pt idx="2638">
                          <c:v>2</c:v>
                        </c:pt>
                        <c:pt idx="2640">
                          <c:v>6</c:v>
                        </c:pt>
                        <c:pt idx="2646">
                          <c:v>2</c:v>
                        </c:pt>
                        <c:pt idx="2648">
                          <c:v>3</c:v>
                        </c:pt>
                        <c:pt idx="2651">
                          <c:v>2</c:v>
                        </c:pt>
                        <c:pt idx="2653">
                          <c:v>3</c:v>
                        </c:pt>
                        <c:pt idx="2656">
                          <c:v>2</c:v>
                        </c:pt>
                        <c:pt idx="2658">
                          <c:v>2</c:v>
                        </c:pt>
                        <c:pt idx="2660">
                          <c:v>2</c:v>
                        </c:pt>
                        <c:pt idx="2662">
                          <c:v>2</c:v>
                        </c:pt>
                        <c:pt idx="2664">
                          <c:v>6</c:v>
                        </c:pt>
                        <c:pt idx="2670">
                          <c:v>2</c:v>
                        </c:pt>
                        <c:pt idx="2672">
                          <c:v>3</c:v>
                        </c:pt>
                        <c:pt idx="2675">
                          <c:v>2</c:v>
                        </c:pt>
                        <c:pt idx="2677">
                          <c:v>3</c:v>
                        </c:pt>
                        <c:pt idx="2680">
                          <c:v>2</c:v>
                        </c:pt>
                        <c:pt idx="2682">
                          <c:v>2</c:v>
                        </c:pt>
                        <c:pt idx="2684">
                          <c:v>2</c:v>
                        </c:pt>
                        <c:pt idx="2686">
                          <c:v>2</c:v>
                        </c:pt>
                        <c:pt idx="2688">
                          <c:v>6</c:v>
                        </c:pt>
                        <c:pt idx="2694">
                          <c:v>2</c:v>
                        </c:pt>
                        <c:pt idx="2696">
                          <c:v>3</c:v>
                        </c:pt>
                        <c:pt idx="2699">
                          <c:v>2</c:v>
                        </c:pt>
                        <c:pt idx="2701">
                          <c:v>3</c:v>
                        </c:pt>
                        <c:pt idx="2704">
                          <c:v>2</c:v>
                        </c:pt>
                        <c:pt idx="2706">
                          <c:v>2</c:v>
                        </c:pt>
                        <c:pt idx="2708">
                          <c:v>2</c:v>
                        </c:pt>
                        <c:pt idx="2710">
                          <c:v>2</c:v>
                        </c:pt>
                        <c:pt idx="2712">
                          <c:v>6</c:v>
                        </c:pt>
                        <c:pt idx="2718">
                          <c:v>2</c:v>
                        </c:pt>
                        <c:pt idx="2720">
                          <c:v>3</c:v>
                        </c:pt>
                        <c:pt idx="2723">
                          <c:v>2</c:v>
                        </c:pt>
                        <c:pt idx="2725">
                          <c:v>3</c:v>
                        </c:pt>
                        <c:pt idx="2728">
                          <c:v>2</c:v>
                        </c:pt>
                        <c:pt idx="2730">
                          <c:v>2</c:v>
                        </c:pt>
                        <c:pt idx="2732">
                          <c:v>2</c:v>
                        </c:pt>
                        <c:pt idx="2734">
                          <c:v>2</c:v>
                        </c:pt>
                        <c:pt idx="2736">
                          <c:v>6</c:v>
                        </c:pt>
                        <c:pt idx="2742">
                          <c:v>2</c:v>
                        </c:pt>
                        <c:pt idx="2744">
                          <c:v>3</c:v>
                        </c:pt>
                        <c:pt idx="2747">
                          <c:v>2</c:v>
                        </c:pt>
                        <c:pt idx="2749">
                          <c:v>3</c:v>
                        </c:pt>
                        <c:pt idx="2752">
                          <c:v>2</c:v>
                        </c:pt>
                        <c:pt idx="2754">
                          <c:v>2</c:v>
                        </c:pt>
                        <c:pt idx="2756">
                          <c:v>2</c:v>
                        </c:pt>
                        <c:pt idx="2758">
                          <c:v>2</c:v>
                        </c:pt>
                        <c:pt idx="2760">
                          <c:v>6</c:v>
                        </c:pt>
                        <c:pt idx="2766">
                          <c:v>2</c:v>
                        </c:pt>
                        <c:pt idx="2768">
                          <c:v>3</c:v>
                        </c:pt>
                        <c:pt idx="2771">
                          <c:v>2</c:v>
                        </c:pt>
                        <c:pt idx="2773">
                          <c:v>3</c:v>
                        </c:pt>
                        <c:pt idx="2776">
                          <c:v>2</c:v>
                        </c:pt>
                        <c:pt idx="2778">
                          <c:v>2</c:v>
                        </c:pt>
                        <c:pt idx="2780">
                          <c:v>2</c:v>
                        </c:pt>
                        <c:pt idx="2782">
                          <c:v>2</c:v>
                        </c:pt>
                        <c:pt idx="2784">
                          <c:v>6</c:v>
                        </c:pt>
                        <c:pt idx="2790">
                          <c:v>2</c:v>
                        </c:pt>
                        <c:pt idx="2792">
                          <c:v>3</c:v>
                        </c:pt>
                        <c:pt idx="2795">
                          <c:v>2</c:v>
                        </c:pt>
                        <c:pt idx="2797">
                          <c:v>3</c:v>
                        </c:pt>
                        <c:pt idx="2800">
                          <c:v>2</c:v>
                        </c:pt>
                        <c:pt idx="2802">
                          <c:v>2</c:v>
                        </c:pt>
                        <c:pt idx="2804">
                          <c:v>2</c:v>
                        </c:pt>
                        <c:pt idx="2806">
                          <c:v>2</c:v>
                        </c:pt>
                        <c:pt idx="2808">
                          <c:v>6</c:v>
                        </c:pt>
                        <c:pt idx="2814">
                          <c:v>2</c:v>
                        </c:pt>
                        <c:pt idx="2816">
                          <c:v>3</c:v>
                        </c:pt>
                        <c:pt idx="2819">
                          <c:v>2</c:v>
                        </c:pt>
                        <c:pt idx="2821">
                          <c:v>3</c:v>
                        </c:pt>
                        <c:pt idx="2824">
                          <c:v>2</c:v>
                        </c:pt>
                        <c:pt idx="2826">
                          <c:v>2</c:v>
                        </c:pt>
                        <c:pt idx="2828">
                          <c:v>2</c:v>
                        </c:pt>
                        <c:pt idx="2830">
                          <c:v>2</c:v>
                        </c:pt>
                        <c:pt idx="2832">
                          <c:v>6</c:v>
                        </c:pt>
                        <c:pt idx="2838">
                          <c:v>2</c:v>
                        </c:pt>
                        <c:pt idx="2840">
                          <c:v>3</c:v>
                        </c:pt>
                        <c:pt idx="2843">
                          <c:v>2</c:v>
                        </c:pt>
                        <c:pt idx="2845">
                          <c:v>3</c:v>
                        </c:pt>
                        <c:pt idx="2848">
                          <c:v>2</c:v>
                        </c:pt>
                        <c:pt idx="2850">
                          <c:v>2</c:v>
                        </c:pt>
                        <c:pt idx="2852">
                          <c:v>2</c:v>
                        </c:pt>
                        <c:pt idx="2854">
                          <c:v>2</c:v>
                        </c:pt>
                        <c:pt idx="2856">
                          <c:v>6</c:v>
                        </c:pt>
                        <c:pt idx="2862">
                          <c:v>2</c:v>
                        </c:pt>
                        <c:pt idx="2864">
                          <c:v>3</c:v>
                        </c:pt>
                        <c:pt idx="2867">
                          <c:v>2</c:v>
                        </c:pt>
                        <c:pt idx="2869">
                          <c:v>3</c:v>
                        </c:pt>
                        <c:pt idx="2872">
                          <c:v>2</c:v>
                        </c:pt>
                        <c:pt idx="2874">
                          <c:v>2</c:v>
                        </c:pt>
                        <c:pt idx="2876">
                          <c:v>2</c:v>
                        </c:pt>
                        <c:pt idx="2878">
                          <c:v>2</c:v>
                        </c:pt>
                        <c:pt idx="2880">
                          <c:v>6</c:v>
                        </c:pt>
                        <c:pt idx="2886">
                          <c:v>2</c:v>
                        </c:pt>
                        <c:pt idx="2888">
                          <c:v>3</c:v>
                        </c:pt>
                        <c:pt idx="2891">
                          <c:v>2</c:v>
                        </c:pt>
                        <c:pt idx="2893">
                          <c:v>3</c:v>
                        </c:pt>
                        <c:pt idx="2896">
                          <c:v>2</c:v>
                        </c:pt>
                        <c:pt idx="2898">
                          <c:v>2</c:v>
                        </c:pt>
                        <c:pt idx="2900">
                          <c:v>2</c:v>
                        </c:pt>
                        <c:pt idx="2902">
                          <c:v>2</c:v>
                        </c:pt>
                        <c:pt idx="2904">
                          <c:v>6</c:v>
                        </c:pt>
                        <c:pt idx="2910">
                          <c:v>2</c:v>
                        </c:pt>
                        <c:pt idx="2912">
                          <c:v>3</c:v>
                        </c:pt>
                        <c:pt idx="2915">
                          <c:v>2</c:v>
                        </c:pt>
                        <c:pt idx="2917">
                          <c:v>3</c:v>
                        </c:pt>
                        <c:pt idx="2920">
                          <c:v>2</c:v>
                        </c:pt>
                        <c:pt idx="2922">
                          <c:v>2</c:v>
                        </c:pt>
                        <c:pt idx="2924">
                          <c:v>2</c:v>
                        </c:pt>
                        <c:pt idx="2926">
                          <c:v>2</c:v>
                        </c:pt>
                        <c:pt idx="2928">
                          <c:v>6</c:v>
                        </c:pt>
                        <c:pt idx="2934">
                          <c:v>2</c:v>
                        </c:pt>
                        <c:pt idx="2936">
                          <c:v>3</c:v>
                        </c:pt>
                        <c:pt idx="2939">
                          <c:v>2</c:v>
                        </c:pt>
                        <c:pt idx="2941">
                          <c:v>3</c:v>
                        </c:pt>
                        <c:pt idx="2944">
                          <c:v>2</c:v>
                        </c:pt>
                        <c:pt idx="2946">
                          <c:v>2</c:v>
                        </c:pt>
                        <c:pt idx="2948">
                          <c:v>2</c:v>
                        </c:pt>
                        <c:pt idx="2950">
                          <c:v>2</c:v>
                        </c:pt>
                        <c:pt idx="2952">
                          <c:v>6</c:v>
                        </c:pt>
                        <c:pt idx="2958">
                          <c:v>2</c:v>
                        </c:pt>
                        <c:pt idx="2960">
                          <c:v>3</c:v>
                        </c:pt>
                        <c:pt idx="2963">
                          <c:v>2</c:v>
                        </c:pt>
                        <c:pt idx="2965">
                          <c:v>3</c:v>
                        </c:pt>
                        <c:pt idx="2968">
                          <c:v>2</c:v>
                        </c:pt>
                        <c:pt idx="2970">
                          <c:v>2</c:v>
                        </c:pt>
                        <c:pt idx="2972">
                          <c:v>2</c:v>
                        </c:pt>
                        <c:pt idx="2974">
                          <c:v>2</c:v>
                        </c:pt>
                        <c:pt idx="2976">
                          <c:v>6</c:v>
                        </c:pt>
                        <c:pt idx="2982">
                          <c:v>2</c:v>
                        </c:pt>
                        <c:pt idx="2984">
                          <c:v>3</c:v>
                        </c:pt>
                        <c:pt idx="2987">
                          <c:v>2</c:v>
                        </c:pt>
                        <c:pt idx="2989">
                          <c:v>3</c:v>
                        </c:pt>
                        <c:pt idx="2992">
                          <c:v>2</c:v>
                        </c:pt>
                        <c:pt idx="2994">
                          <c:v>2</c:v>
                        </c:pt>
                        <c:pt idx="2996">
                          <c:v>2</c:v>
                        </c:pt>
                        <c:pt idx="2998">
                          <c:v>2</c:v>
                        </c:pt>
                        <c:pt idx="3000">
                          <c:v>6</c:v>
                        </c:pt>
                        <c:pt idx="3006">
                          <c:v>2</c:v>
                        </c:pt>
                        <c:pt idx="3008">
                          <c:v>3</c:v>
                        </c:pt>
                        <c:pt idx="3011">
                          <c:v>2</c:v>
                        </c:pt>
                        <c:pt idx="3013">
                          <c:v>3</c:v>
                        </c:pt>
                        <c:pt idx="3016">
                          <c:v>2</c:v>
                        </c:pt>
                        <c:pt idx="3018">
                          <c:v>2</c:v>
                        </c:pt>
                        <c:pt idx="3020">
                          <c:v>2</c:v>
                        </c:pt>
                        <c:pt idx="3022">
                          <c:v>2</c:v>
                        </c:pt>
                        <c:pt idx="3024">
                          <c:v>6</c:v>
                        </c:pt>
                        <c:pt idx="3030">
                          <c:v>2</c:v>
                        </c:pt>
                        <c:pt idx="3032">
                          <c:v>3</c:v>
                        </c:pt>
                        <c:pt idx="3035">
                          <c:v>2</c:v>
                        </c:pt>
                        <c:pt idx="3037">
                          <c:v>3</c:v>
                        </c:pt>
                        <c:pt idx="3040">
                          <c:v>2</c:v>
                        </c:pt>
                        <c:pt idx="3042">
                          <c:v>2</c:v>
                        </c:pt>
                        <c:pt idx="3044">
                          <c:v>2</c:v>
                        </c:pt>
                        <c:pt idx="3046">
                          <c:v>2</c:v>
                        </c:pt>
                        <c:pt idx="3048">
                          <c:v>6</c:v>
                        </c:pt>
                        <c:pt idx="3054">
                          <c:v>2</c:v>
                        </c:pt>
                        <c:pt idx="3056">
                          <c:v>3</c:v>
                        </c:pt>
                        <c:pt idx="3059">
                          <c:v>2</c:v>
                        </c:pt>
                        <c:pt idx="3061">
                          <c:v>3</c:v>
                        </c:pt>
                        <c:pt idx="3064">
                          <c:v>2</c:v>
                        </c:pt>
                        <c:pt idx="3066">
                          <c:v>2</c:v>
                        </c:pt>
                        <c:pt idx="3068">
                          <c:v>2</c:v>
                        </c:pt>
                        <c:pt idx="3070">
                          <c:v>2</c:v>
                        </c:pt>
                        <c:pt idx="3072">
                          <c:v>6</c:v>
                        </c:pt>
                        <c:pt idx="3078">
                          <c:v>2</c:v>
                        </c:pt>
                        <c:pt idx="3080">
                          <c:v>3</c:v>
                        </c:pt>
                        <c:pt idx="3083">
                          <c:v>2</c:v>
                        </c:pt>
                        <c:pt idx="3085">
                          <c:v>3</c:v>
                        </c:pt>
                        <c:pt idx="3088">
                          <c:v>2</c:v>
                        </c:pt>
                        <c:pt idx="3090">
                          <c:v>2</c:v>
                        </c:pt>
                        <c:pt idx="3092">
                          <c:v>2</c:v>
                        </c:pt>
                        <c:pt idx="3094">
                          <c:v>2</c:v>
                        </c:pt>
                        <c:pt idx="3096">
                          <c:v>6</c:v>
                        </c:pt>
                        <c:pt idx="3102">
                          <c:v>2</c:v>
                        </c:pt>
                        <c:pt idx="3104">
                          <c:v>3</c:v>
                        </c:pt>
                        <c:pt idx="3107">
                          <c:v>2</c:v>
                        </c:pt>
                        <c:pt idx="3109">
                          <c:v>3</c:v>
                        </c:pt>
                        <c:pt idx="3112">
                          <c:v>2</c:v>
                        </c:pt>
                        <c:pt idx="3114">
                          <c:v>2</c:v>
                        </c:pt>
                        <c:pt idx="3116">
                          <c:v>2</c:v>
                        </c:pt>
                        <c:pt idx="3118">
                          <c:v>2</c:v>
                        </c:pt>
                        <c:pt idx="3120">
                          <c:v>6</c:v>
                        </c:pt>
                        <c:pt idx="3126">
                          <c:v>2</c:v>
                        </c:pt>
                        <c:pt idx="3128">
                          <c:v>3</c:v>
                        </c:pt>
                        <c:pt idx="3131">
                          <c:v>2</c:v>
                        </c:pt>
                        <c:pt idx="3133">
                          <c:v>3</c:v>
                        </c:pt>
                        <c:pt idx="3136">
                          <c:v>2</c:v>
                        </c:pt>
                        <c:pt idx="3138">
                          <c:v>2</c:v>
                        </c:pt>
                        <c:pt idx="3140">
                          <c:v>2</c:v>
                        </c:pt>
                        <c:pt idx="3142">
                          <c:v>2</c:v>
                        </c:pt>
                        <c:pt idx="3144">
                          <c:v>6</c:v>
                        </c:pt>
                        <c:pt idx="3150">
                          <c:v>2</c:v>
                        </c:pt>
                        <c:pt idx="3152">
                          <c:v>3</c:v>
                        </c:pt>
                        <c:pt idx="3155">
                          <c:v>2</c:v>
                        </c:pt>
                        <c:pt idx="3157">
                          <c:v>3</c:v>
                        </c:pt>
                        <c:pt idx="3160">
                          <c:v>2</c:v>
                        </c:pt>
                        <c:pt idx="3162">
                          <c:v>2</c:v>
                        </c:pt>
                        <c:pt idx="3164">
                          <c:v>2</c:v>
                        </c:pt>
                        <c:pt idx="3166">
                          <c:v>2</c:v>
                        </c:pt>
                        <c:pt idx="3168">
                          <c:v>6</c:v>
                        </c:pt>
                        <c:pt idx="3174">
                          <c:v>2</c:v>
                        </c:pt>
                        <c:pt idx="3176">
                          <c:v>3</c:v>
                        </c:pt>
                        <c:pt idx="3179">
                          <c:v>2</c:v>
                        </c:pt>
                        <c:pt idx="3181">
                          <c:v>3</c:v>
                        </c:pt>
                        <c:pt idx="3184">
                          <c:v>2</c:v>
                        </c:pt>
                        <c:pt idx="3186">
                          <c:v>2</c:v>
                        </c:pt>
                        <c:pt idx="3188">
                          <c:v>2</c:v>
                        </c:pt>
                        <c:pt idx="3190">
                          <c:v>2</c:v>
                        </c:pt>
                        <c:pt idx="3192">
                          <c:v>6</c:v>
                        </c:pt>
                        <c:pt idx="3198">
                          <c:v>2</c:v>
                        </c:pt>
                        <c:pt idx="3200">
                          <c:v>3</c:v>
                        </c:pt>
                        <c:pt idx="3203">
                          <c:v>2</c:v>
                        </c:pt>
                        <c:pt idx="3205">
                          <c:v>3</c:v>
                        </c:pt>
                        <c:pt idx="3208">
                          <c:v>2</c:v>
                        </c:pt>
                        <c:pt idx="3210">
                          <c:v>2</c:v>
                        </c:pt>
                        <c:pt idx="3212">
                          <c:v>2</c:v>
                        </c:pt>
                        <c:pt idx="3214">
                          <c:v>2</c:v>
                        </c:pt>
                        <c:pt idx="3216">
                          <c:v>6</c:v>
                        </c:pt>
                        <c:pt idx="3222">
                          <c:v>2</c:v>
                        </c:pt>
                        <c:pt idx="3224">
                          <c:v>3</c:v>
                        </c:pt>
                        <c:pt idx="3227">
                          <c:v>2</c:v>
                        </c:pt>
                        <c:pt idx="3229">
                          <c:v>3</c:v>
                        </c:pt>
                        <c:pt idx="3232">
                          <c:v>2</c:v>
                        </c:pt>
                        <c:pt idx="3234">
                          <c:v>2</c:v>
                        </c:pt>
                        <c:pt idx="3236">
                          <c:v>2</c:v>
                        </c:pt>
                        <c:pt idx="3238">
                          <c:v>2</c:v>
                        </c:pt>
                        <c:pt idx="3240">
                          <c:v>6</c:v>
                        </c:pt>
                        <c:pt idx="3246">
                          <c:v>2</c:v>
                        </c:pt>
                        <c:pt idx="3248">
                          <c:v>3</c:v>
                        </c:pt>
                        <c:pt idx="3251">
                          <c:v>2</c:v>
                        </c:pt>
                        <c:pt idx="3253">
                          <c:v>3</c:v>
                        </c:pt>
                        <c:pt idx="3256">
                          <c:v>2</c:v>
                        </c:pt>
                        <c:pt idx="3258">
                          <c:v>2</c:v>
                        </c:pt>
                        <c:pt idx="3260">
                          <c:v>2</c:v>
                        </c:pt>
                        <c:pt idx="3262">
                          <c:v>2</c:v>
                        </c:pt>
                        <c:pt idx="3264">
                          <c:v>6</c:v>
                        </c:pt>
                        <c:pt idx="3270">
                          <c:v>2</c:v>
                        </c:pt>
                        <c:pt idx="3272">
                          <c:v>3</c:v>
                        </c:pt>
                        <c:pt idx="3275">
                          <c:v>2</c:v>
                        </c:pt>
                        <c:pt idx="3277">
                          <c:v>3</c:v>
                        </c:pt>
                        <c:pt idx="3280">
                          <c:v>2</c:v>
                        </c:pt>
                        <c:pt idx="3282">
                          <c:v>2</c:v>
                        </c:pt>
                        <c:pt idx="3284">
                          <c:v>2</c:v>
                        </c:pt>
                        <c:pt idx="3286">
                          <c:v>2</c:v>
                        </c:pt>
                        <c:pt idx="3288">
                          <c:v>6</c:v>
                        </c:pt>
                        <c:pt idx="3294">
                          <c:v>2</c:v>
                        </c:pt>
                        <c:pt idx="3296">
                          <c:v>3</c:v>
                        </c:pt>
                        <c:pt idx="3299">
                          <c:v>2</c:v>
                        </c:pt>
                        <c:pt idx="3301">
                          <c:v>3</c:v>
                        </c:pt>
                        <c:pt idx="3304">
                          <c:v>2</c:v>
                        </c:pt>
                        <c:pt idx="3306">
                          <c:v>2</c:v>
                        </c:pt>
                        <c:pt idx="3308">
                          <c:v>2</c:v>
                        </c:pt>
                        <c:pt idx="3310">
                          <c:v>2</c:v>
                        </c:pt>
                        <c:pt idx="3312">
                          <c:v>6</c:v>
                        </c:pt>
                        <c:pt idx="3318">
                          <c:v>2</c:v>
                        </c:pt>
                        <c:pt idx="3320">
                          <c:v>3</c:v>
                        </c:pt>
                        <c:pt idx="3323">
                          <c:v>2</c:v>
                        </c:pt>
                        <c:pt idx="3325">
                          <c:v>3</c:v>
                        </c:pt>
                        <c:pt idx="3328">
                          <c:v>2</c:v>
                        </c:pt>
                        <c:pt idx="3330">
                          <c:v>2</c:v>
                        </c:pt>
                        <c:pt idx="3332">
                          <c:v>2</c:v>
                        </c:pt>
                        <c:pt idx="3334">
                          <c:v>2</c:v>
                        </c:pt>
                        <c:pt idx="3336">
                          <c:v>6</c:v>
                        </c:pt>
                        <c:pt idx="3342">
                          <c:v>2</c:v>
                        </c:pt>
                        <c:pt idx="3344">
                          <c:v>3</c:v>
                        </c:pt>
                        <c:pt idx="3347">
                          <c:v>2</c:v>
                        </c:pt>
                        <c:pt idx="3349">
                          <c:v>3</c:v>
                        </c:pt>
                        <c:pt idx="3352">
                          <c:v>2</c:v>
                        </c:pt>
                        <c:pt idx="3354">
                          <c:v>2</c:v>
                        </c:pt>
                        <c:pt idx="3356">
                          <c:v>2</c:v>
                        </c:pt>
                        <c:pt idx="3358">
                          <c:v>2</c:v>
                        </c:pt>
                        <c:pt idx="3360">
                          <c:v>6</c:v>
                        </c:pt>
                        <c:pt idx="3366">
                          <c:v>2</c:v>
                        </c:pt>
                        <c:pt idx="3368">
                          <c:v>3</c:v>
                        </c:pt>
                        <c:pt idx="3371">
                          <c:v>2</c:v>
                        </c:pt>
                        <c:pt idx="3373">
                          <c:v>3</c:v>
                        </c:pt>
                        <c:pt idx="3376">
                          <c:v>2</c:v>
                        </c:pt>
                        <c:pt idx="3378">
                          <c:v>2</c:v>
                        </c:pt>
                        <c:pt idx="3380">
                          <c:v>2</c:v>
                        </c:pt>
                        <c:pt idx="3382">
                          <c:v>2</c:v>
                        </c:pt>
                        <c:pt idx="3384">
                          <c:v>6</c:v>
                        </c:pt>
                        <c:pt idx="3390">
                          <c:v>2</c:v>
                        </c:pt>
                        <c:pt idx="3392">
                          <c:v>3</c:v>
                        </c:pt>
                        <c:pt idx="3395">
                          <c:v>2</c:v>
                        </c:pt>
                        <c:pt idx="3397">
                          <c:v>3</c:v>
                        </c:pt>
                        <c:pt idx="3400">
                          <c:v>2</c:v>
                        </c:pt>
                        <c:pt idx="3402">
                          <c:v>2</c:v>
                        </c:pt>
                        <c:pt idx="3404">
                          <c:v>2</c:v>
                        </c:pt>
                        <c:pt idx="3406">
                          <c:v>2</c:v>
                        </c:pt>
                        <c:pt idx="3408">
                          <c:v>6</c:v>
                        </c:pt>
                        <c:pt idx="3414">
                          <c:v>2</c:v>
                        </c:pt>
                        <c:pt idx="3416">
                          <c:v>3</c:v>
                        </c:pt>
                        <c:pt idx="3419">
                          <c:v>2</c:v>
                        </c:pt>
                        <c:pt idx="3421">
                          <c:v>3</c:v>
                        </c:pt>
                        <c:pt idx="3424">
                          <c:v>2</c:v>
                        </c:pt>
                        <c:pt idx="3426">
                          <c:v>2</c:v>
                        </c:pt>
                        <c:pt idx="3428">
                          <c:v>2</c:v>
                        </c:pt>
                        <c:pt idx="3430">
                          <c:v>2</c:v>
                        </c:pt>
                        <c:pt idx="3432">
                          <c:v>6</c:v>
                        </c:pt>
                        <c:pt idx="3438">
                          <c:v>2</c:v>
                        </c:pt>
                        <c:pt idx="3440">
                          <c:v>3</c:v>
                        </c:pt>
                        <c:pt idx="3443">
                          <c:v>2</c:v>
                        </c:pt>
                        <c:pt idx="3445">
                          <c:v>3</c:v>
                        </c:pt>
                        <c:pt idx="3448">
                          <c:v>2</c:v>
                        </c:pt>
                        <c:pt idx="3450">
                          <c:v>2</c:v>
                        </c:pt>
                        <c:pt idx="3452">
                          <c:v>2</c:v>
                        </c:pt>
                        <c:pt idx="3454">
                          <c:v>2</c:v>
                        </c:pt>
                        <c:pt idx="3456">
                          <c:v>6</c:v>
                        </c:pt>
                        <c:pt idx="3462">
                          <c:v>2</c:v>
                        </c:pt>
                        <c:pt idx="3464">
                          <c:v>3</c:v>
                        </c:pt>
                        <c:pt idx="3467">
                          <c:v>2</c:v>
                        </c:pt>
                        <c:pt idx="3469">
                          <c:v>3</c:v>
                        </c:pt>
                        <c:pt idx="3472">
                          <c:v>2</c:v>
                        </c:pt>
                        <c:pt idx="3474">
                          <c:v>2</c:v>
                        </c:pt>
                        <c:pt idx="3476">
                          <c:v>2</c:v>
                        </c:pt>
                        <c:pt idx="3478">
                          <c:v>2</c:v>
                        </c:pt>
                        <c:pt idx="3480">
                          <c:v>6</c:v>
                        </c:pt>
                        <c:pt idx="3486">
                          <c:v>2</c:v>
                        </c:pt>
                        <c:pt idx="3488">
                          <c:v>3</c:v>
                        </c:pt>
                        <c:pt idx="3491">
                          <c:v>2</c:v>
                        </c:pt>
                        <c:pt idx="3493">
                          <c:v>3</c:v>
                        </c:pt>
                        <c:pt idx="3496">
                          <c:v>2</c:v>
                        </c:pt>
                        <c:pt idx="3498">
                          <c:v>2</c:v>
                        </c:pt>
                        <c:pt idx="3500">
                          <c:v>2</c:v>
                        </c:pt>
                        <c:pt idx="3502">
                          <c:v>2</c:v>
                        </c:pt>
                        <c:pt idx="3504">
                          <c:v>6</c:v>
                        </c:pt>
                        <c:pt idx="3510">
                          <c:v>2</c:v>
                        </c:pt>
                        <c:pt idx="3512">
                          <c:v>3</c:v>
                        </c:pt>
                        <c:pt idx="3515">
                          <c:v>2</c:v>
                        </c:pt>
                        <c:pt idx="3517">
                          <c:v>3</c:v>
                        </c:pt>
                        <c:pt idx="3520">
                          <c:v>2</c:v>
                        </c:pt>
                        <c:pt idx="3522">
                          <c:v>2</c:v>
                        </c:pt>
                        <c:pt idx="3524">
                          <c:v>2</c:v>
                        </c:pt>
                        <c:pt idx="3526">
                          <c:v>2</c:v>
                        </c:pt>
                        <c:pt idx="3528">
                          <c:v>6</c:v>
                        </c:pt>
                        <c:pt idx="3534">
                          <c:v>2</c:v>
                        </c:pt>
                        <c:pt idx="3536">
                          <c:v>3</c:v>
                        </c:pt>
                        <c:pt idx="3539">
                          <c:v>2</c:v>
                        </c:pt>
                        <c:pt idx="3541">
                          <c:v>3</c:v>
                        </c:pt>
                        <c:pt idx="3544">
                          <c:v>2</c:v>
                        </c:pt>
                        <c:pt idx="3546">
                          <c:v>2</c:v>
                        </c:pt>
                        <c:pt idx="3548">
                          <c:v>2</c:v>
                        </c:pt>
                        <c:pt idx="3550">
                          <c:v>2</c:v>
                        </c:pt>
                        <c:pt idx="3552">
                          <c:v>6</c:v>
                        </c:pt>
                        <c:pt idx="3558">
                          <c:v>2</c:v>
                        </c:pt>
                        <c:pt idx="3560">
                          <c:v>3</c:v>
                        </c:pt>
                        <c:pt idx="3563">
                          <c:v>2</c:v>
                        </c:pt>
                        <c:pt idx="3565">
                          <c:v>3</c:v>
                        </c:pt>
                        <c:pt idx="3568">
                          <c:v>2</c:v>
                        </c:pt>
                        <c:pt idx="3570">
                          <c:v>2</c:v>
                        </c:pt>
                        <c:pt idx="3572">
                          <c:v>2</c:v>
                        </c:pt>
                        <c:pt idx="3574">
                          <c:v>2</c:v>
                        </c:pt>
                        <c:pt idx="3576">
                          <c:v>6</c:v>
                        </c:pt>
                        <c:pt idx="3582">
                          <c:v>2</c:v>
                        </c:pt>
                        <c:pt idx="3584">
                          <c:v>3</c:v>
                        </c:pt>
                        <c:pt idx="3587">
                          <c:v>2</c:v>
                        </c:pt>
                        <c:pt idx="3589">
                          <c:v>3</c:v>
                        </c:pt>
                        <c:pt idx="3592">
                          <c:v>2</c:v>
                        </c:pt>
                        <c:pt idx="3594">
                          <c:v>2</c:v>
                        </c:pt>
                        <c:pt idx="3596">
                          <c:v>2</c:v>
                        </c:pt>
                        <c:pt idx="3598">
                          <c:v>2</c:v>
                        </c:pt>
                        <c:pt idx="3600">
                          <c:v>6</c:v>
                        </c:pt>
                        <c:pt idx="3606">
                          <c:v>2</c:v>
                        </c:pt>
                        <c:pt idx="3608">
                          <c:v>3</c:v>
                        </c:pt>
                        <c:pt idx="3611">
                          <c:v>2</c:v>
                        </c:pt>
                        <c:pt idx="3613">
                          <c:v>3</c:v>
                        </c:pt>
                        <c:pt idx="3616">
                          <c:v>2</c:v>
                        </c:pt>
                        <c:pt idx="3618">
                          <c:v>2</c:v>
                        </c:pt>
                        <c:pt idx="3620">
                          <c:v>2</c:v>
                        </c:pt>
                        <c:pt idx="3622">
                          <c:v>2</c:v>
                        </c:pt>
                        <c:pt idx="3624">
                          <c:v>6</c:v>
                        </c:pt>
                        <c:pt idx="3630">
                          <c:v>2</c:v>
                        </c:pt>
                        <c:pt idx="3632">
                          <c:v>3</c:v>
                        </c:pt>
                        <c:pt idx="3635">
                          <c:v>2</c:v>
                        </c:pt>
                        <c:pt idx="3637">
                          <c:v>3</c:v>
                        </c:pt>
                        <c:pt idx="3640">
                          <c:v>2</c:v>
                        </c:pt>
                        <c:pt idx="3642">
                          <c:v>2</c:v>
                        </c:pt>
                        <c:pt idx="3644">
                          <c:v>2</c:v>
                        </c:pt>
                        <c:pt idx="3646">
                          <c:v>2</c:v>
                        </c:pt>
                        <c:pt idx="3648">
                          <c:v>6</c:v>
                        </c:pt>
                        <c:pt idx="3654">
                          <c:v>2</c:v>
                        </c:pt>
                        <c:pt idx="3656">
                          <c:v>3</c:v>
                        </c:pt>
                        <c:pt idx="3659">
                          <c:v>2</c:v>
                        </c:pt>
                        <c:pt idx="3661">
                          <c:v>3</c:v>
                        </c:pt>
                        <c:pt idx="3664">
                          <c:v>2</c:v>
                        </c:pt>
                        <c:pt idx="3666">
                          <c:v>2</c:v>
                        </c:pt>
                        <c:pt idx="3668">
                          <c:v>2</c:v>
                        </c:pt>
                        <c:pt idx="3670">
                          <c:v>2</c:v>
                        </c:pt>
                        <c:pt idx="3672">
                          <c:v>6</c:v>
                        </c:pt>
                        <c:pt idx="3678">
                          <c:v>2</c:v>
                        </c:pt>
                        <c:pt idx="3680">
                          <c:v>3</c:v>
                        </c:pt>
                        <c:pt idx="3683">
                          <c:v>2</c:v>
                        </c:pt>
                        <c:pt idx="3685">
                          <c:v>3</c:v>
                        </c:pt>
                        <c:pt idx="3688">
                          <c:v>2</c:v>
                        </c:pt>
                        <c:pt idx="3690">
                          <c:v>2</c:v>
                        </c:pt>
                        <c:pt idx="3692">
                          <c:v>2</c:v>
                        </c:pt>
                        <c:pt idx="3694">
                          <c:v>2</c:v>
                        </c:pt>
                        <c:pt idx="3696">
                          <c:v>6</c:v>
                        </c:pt>
                        <c:pt idx="3702">
                          <c:v>2</c:v>
                        </c:pt>
                        <c:pt idx="3704">
                          <c:v>3</c:v>
                        </c:pt>
                        <c:pt idx="3707">
                          <c:v>2</c:v>
                        </c:pt>
                        <c:pt idx="3709">
                          <c:v>3</c:v>
                        </c:pt>
                        <c:pt idx="3712">
                          <c:v>2</c:v>
                        </c:pt>
                        <c:pt idx="3714">
                          <c:v>2</c:v>
                        </c:pt>
                        <c:pt idx="3716">
                          <c:v>2</c:v>
                        </c:pt>
                        <c:pt idx="3718">
                          <c:v>2</c:v>
                        </c:pt>
                        <c:pt idx="3720">
                          <c:v>6</c:v>
                        </c:pt>
                        <c:pt idx="3726">
                          <c:v>2</c:v>
                        </c:pt>
                        <c:pt idx="3728">
                          <c:v>3</c:v>
                        </c:pt>
                        <c:pt idx="3731">
                          <c:v>2</c:v>
                        </c:pt>
                        <c:pt idx="3733">
                          <c:v>3</c:v>
                        </c:pt>
                        <c:pt idx="3736">
                          <c:v>2</c:v>
                        </c:pt>
                        <c:pt idx="3738">
                          <c:v>2</c:v>
                        </c:pt>
                        <c:pt idx="3740">
                          <c:v>2</c:v>
                        </c:pt>
                        <c:pt idx="3742">
                          <c:v>2</c:v>
                        </c:pt>
                        <c:pt idx="3744">
                          <c:v>6</c:v>
                        </c:pt>
                        <c:pt idx="3750">
                          <c:v>2</c:v>
                        </c:pt>
                        <c:pt idx="3752">
                          <c:v>3</c:v>
                        </c:pt>
                        <c:pt idx="3755">
                          <c:v>2</c:v>
                        </c:pt>
                        <c:pt idx="3757">
                          <c:v>3</c:v>
                        </c:pt>
                        <c:pt idx="3760">
                          <c:v>2</c:v>
                        </c:pt>
                        <c:pt idx="3762">
                          <c:v>2</c:v>
                        </c:pt>
                        <c:pt idx="3764">
                          <c:v>2</c:v>
                        </c:pt>
                        <c:pt idx="3766">
                          <c:v>2</c:v>
                        </c:pt>
                        <c:pt idx="3768">
                          <c:v>6</c:v>
                        </c:pt>
                        <c:pt idx="3774">
                          <c:v>2</c:v>
                        </c:pt>
                        <c:pt idx="3776">
                          <c:v>3</c:v>
                        </c:pt>
                        <c:pt idx="3779">
                          <c:v>2</c:v>
                        </c:pt>
                        <c:pt idx="3781">
                          <c:v>3</c:v>
                        </c:pt>
                        <c:pt idx="3784">
                          <c:v>2</c:v>
                        </c:pt>
                        <c:pt idx="3786">
                          <c:v>2</c:v>
                        </c:pt>
                        <c:pt idx="3788">
                          <c:v>2</c:v>
                        </c:pt>
                        <c:pt idx="3790">
                          <c:v>2</c:v>
                        </c:pt>
                        <c:pt idx="3792">
                          <c:v>6</c:v>
                        </c:pt>
                        <c:pt idx="3798">
                          <c:v>2</c:v>
                        </c:pt>
                        <c:pt idx="3800">
                          <c:v>3</c:v>
                        </c:pt>
                        <c:pt idx="3803">
                          <c:v>2</c:v>
                        </c:pt>
                        <c:pt idx="3805">
                          <c:v>3</c:v>
                        </c:pt>
                        <c:pt idx="3808">
                          <c:v>2</c:v>
                        </c:pt>
                        <c:pt idx="3810">
                          <c:v>2</c:v>
                        </c:pt>
                        <c:pt idx="3812">
                          <c:v>2</c:v>
                        </c:pt>
                        <c:pt idx="3814">
                          <c:v>2</c:v>
                        </c:pt>
                        <c:pt idx="3816">
                          <c:v>6</c:v>
                        </c:pt>
                        <c:pt idx="3822">
                          <c:v>2</c:v>
                        </c:pt>
                        <c:pt idx="3824">
                          <c:v>3</c:v>
                        </c:pt>
                        <c:pt idx="3827">
                          <c:v>2</c:v>
                        </c:pt>
                        <c:pt idx="3829">
                          <c:v>3</c:v>
                        </c:pt>
                        <c:pt idx="3832">
                          <c:v>2</c:v>
                        </c:pt>
                        <c:pt idx="3834">
                          <c:v>2</c:v>
                        </c:pt>
                        <c:pt idx="3836">
                          <c:v>2</c:v>
                        </c:pt>
                        <c:pt idx="3838">
                          <c:v>2</c:v>
                        </c:pt>
                        <c:pt idx="3840">
                          <c:v>6</c:v>
                        </c:pt>
                        <c:pt idx="3846">
                          <c:v>2</c:v>
                        </c:pt>
                        <c:pt idx="3848">
                          <c:v>3</c:v>
                        </c:pt>
                        <c:pt idx="3851">
                          <c:v>2</c:v>
                        </c:pt>
                        <c:pt idx="3853">
                          <c:v>3</c:v>
                        </c:pt>
                        <c:pt idx="3856">
                          <c:v>2</c:v>
                        </c:pt>
                        <c:pt idx="3858">
                          <c:v>2</c:v>
                        </c:pt>
                        <c:pt idx="3860">
                          <c:v>2</c:v>
                        </c:pt>
                        <c:pt idx="3862">
                          <c:v>2</c:v>
                        </c:pt>
                        <c:pt idx="3864">
                          <c:v>6</c:v>
                        </c:pt>
                        <c:pt idx="3870">
                          <c:v>2</c:v>
                        </c:pt>
                        <c:pt idx="3872">
                          <c:v>3</c:v>
                        </c:pt>
                        <c:pt idx="3875">
                          <c:v>2</c:v>
                        </c:pt>
                        <c:pt idx="3877">
                          <c:v>3</c:v>
                        </c:pt>
                        <c:pt idx="3880">
                          <c:v>2</c:v>
                        </c:pt>
                        <c:pt idx="3882">
                          <c:v>2</c:v>
                        </c:pt>
                        <c:pt idx="3884">
                          <c:v>2</c:v>
                        </c:pt>
                        <c:pt idx="3886">
                          <c:v>2</c:v>
                        </c:pt>
                        <c:pt idx="3888">
                          <c:v>6</c:v>
                        </c:pt>
                        <c:pt idx="3894">
                          <c:v>2</c:v>
                        </c:pt>
                        <c:pt idx="3896">
                          <c:v>3</c:v>
                        </c:pt>
                        <c:pt idx="3899">
                          <c:v>2</c:v>
                        </c:pt>
                        <c:pt idx="3901">
                          <c:v>3</c:v>
                        </c:pt>
                        <c:pt idx="3904">
                          <c:v>2</c:v>
                        </c:pt>
                        <c:pt idx="3906">
                          <c:v>2</c:v>
                        </c:pt>
                        <c:pt idx="3908">
                          <c:v>2</c:v>
                        </c:pt>
                        <c:pt idx="3910">
                          <c:v>2</c:v>
                        </c:pt>
                        <c:pt idx="3912">
                          <c:v>6</c:v>
                        </c:pt>
                        <c:pt idx="3918">
                          <c:v>2</c:v>
                        </c:pt>
                        <c:pt idx="3920">
                          <c:v>3</c:v>
                        </c:pt>
                        <c:pt idx="3923">
                          <c:v>2</c:v>
                        </c:pt>
                        <c:pt idx="3925">
                          <c:v>3</c:v>
                        </c:pt>
                        <c:pt idx="3928">
                          <c:v>2</c:v>
                        </c:pt>
                        <c:pt idx="3930">
                          <c:v>2</c:v>
                        </c:pt>
                        <c:pt idx="3932">
                          <c:v>2</c:v>
                        </c:pt>
                        <c:pt idx="3934">
                          <c:v>2</c:v>
                        </c:pt>
                        <c:pt idx="3936">
                          <c:v>6</c:v>
                        </c:pt>
                        <c:pt idx="3942">
                          <c:v>2</c:v>
                        </c:pt>
                        <c:pt idx="3944">
                          <c:v>3</c:v>
                        </c:pt>
                        <c:pt idx="3947">
                          <c:v>2</c:v>
                        </c:pt>
                        <c:pt idx="3949">
                          <c:v>3</c:v>
                        </c:pt>
                        <c:pt idx="3952">
                          <c:v>2</c:v>
                        </c:pt>
                        <c:pt idx="3954">
                          <c:v>2</c:v>
                        </c:pt>
                        <c:pt idx="3956">
                          <c:v>2</c:v>
                        </c:pt>
                        <c:pt idx="3958">
                          <c:v>2</c:v>
                        </c:pt>
                        <c:pt idx="3960">
                          <c:v>6</c:v>
                        </c:pt>
                        <c:pt idx="3966">
                          <c:v>2</c:v>
                        </c:pt>
                        <c:pt idx="3968">
                          <c:v>3</c:v>
                        </c:pt>
                        <c:pt idx="3971">
                          <c:v>2</c:v>
                        </c:pt>
                        <c:pt idx="3973">
                          <c:v>3</c:v>
                        </c:pt>
                        <c:pt idx="3976">
                          <c:v>2</c:v>
                        </c:pt>
                        <c:pt idx="3978">
                          <c:v>2</c:v>
                        </c:pt>
                        <c:pt idx="3980">
                          <c:v>2</c:v>
                        </c:pt>
                        <c:pt idx="3982">
                          <c:v>2</c:v>
                        </c:pt>
                        <c:pt idx="3984">
                          <c:v>6</c:v>
                        </c:pt>
                        <c:pt idx="3990">
                          <c:v>2</c:v>
                        </c:pt>
                        <c:pt idx="3992">
                          <c:v>3</c:v>
                        </c:pt>
                        <c:pt idx="3995">
                          <c:v>2</c:v>
                        </c:pt>
                        <c:pt idx="3997">
                          <c:v>3</c:v>
                        </c:pt>
                        <c:pt idx="4000">
                          <c:v>2</c:v>
                        </c:pt>
                        <c:pt idx="4002">
                          <c:v>2</c:v>
                        </c:pt>
                        <c:pt idx="4004">
                          <c:v>2</c:v>
                        </c:pt>
                        <c:pt idx="4006">
                          <c:v>2</c:v>
                        </c:pt>
                        <c:pt idx="4008">
                          <c:v>6</c:v>
                        </c:pt>
                        <c:pt idx="4014">
                          <c:v>2</c:v>
                        </c:pt>
                        <c:pt idx="4016">
                          <c:v>3</c:v>
                        </c:pt>
                        <c:pt idx="4019">
                          <c:v>2</c:v>
                        </c:pt>
                        <c:pt idx="4021">
                          <c:v>3</c:v>
                        </c:pt>
                        <c:pt idx="4024">
                          <c:v>2</c:v>
                        </c:pt>
                        <c:pt idx="4026">
                          <c:v>2</c:v>
                        </c:pt>
                        <c:pt idx="4028">
                          <c:v>2</c:v>
                        </c:pt>
                        <c:pt idx="4030">
                          <c:v>2</c:v>
                        </c:pt>
                        <c:pt idx="4032">
                          <c:v>6</c:v>
                        </c:pt>
                        <c:pt idx="4038">
                          <c:v>2</c:v>
                        </c:pt>
                        <c:pt idx="4040">
                          <c:v>3</c:v>
                        </c:pt>
                        <c:pt idx="4043">
                          <c:v>2</c:v>
                        </c:pt>
                        <c:pt idx="4045">
                          <c:v>3</c:v>
                        </c:pt>
                        <c:pt idx="4048">
                          <c:v>2</c:v>
                        </c:pt>
                        <c:pt idx="4050">
                          <c:v>2</c:v>
                        </c:pt>
                        <c:pt idx="4052">
                          <c:v>2</c:v>
                        </c:pt>
                        <c:pt idx="4054">
                          <c:v>2</c:v>
                        </c:pt>
                        <c:pt idx="4056">
                          <c:v>6</c:v>
                        </c:pt>
                        <c:pt idx="4062">
                          <c:v>2</c:v>
                        </c:pt>
                        <c:pt idx="4064">
                          <c:v>3</c:v>
                        </c:pt>
                        <c:pt idx="4067">
                          <c:v>2</c:v>
                        </c:pt>
                        <c:pt idx="4069">
                          <c:v>3</c:v>
                        </c:pt>
                        <c:pt idx="4072">
                          <c:v>2</c:v>
                        </c:pt>
                        <c:pt idx="4074">
                          <c:v>2</c:v>
                        </c:pt>
                        <c:pt idx="4076">
                          <c:v>2</c:v>
                        </c:pt>
                        <c:pt idx="4078">
                          <c:v>2</c:v>
                        </c:pt>
                        <c:pt idx="4080">
                          <c:v>6</c:v>
                        </c:pt>
                        <c:pt idx="4086">
                          <c:v>2</c:v>
                        </c:pt>
                        <c:pt idx="4088">
                          <c:v>3</c:v>
                        </c:pt>
                        <c:pt idx="4091">
                          <c:v>2</c:v>
                        </c:pt>
                        <c:pt idx="4093">
                          <c:v>3</c:v>
                        </c:pt>
                        <c:pt idx="4096">
                          <c:v>2</c:v>
                        </c:pt>
                        <c:pt idx="4098">
                          <c:v>2</c:v>
                        </c:pt>
                        <c:pt idx="4100">
                          <c:v>2</c:v>
                        </c:pt>
                        <c:pt idx="4102">
                          <c:v>2</c:v>
                        </c:pt>
                        <c:pt idx="4104">
                          <c:v>6</c:v>
                        </c:pt>
                        <c:pt idx="4110">
                          <c:v>2</c:v>
                        </c:pt>
                        <c:pt idx="4112">
                          <c:v>3</c:v>
                        </c:pt>
                        <c:pt idx="4115">
                          <c:v>2</c:v>
                        </c:pt>
                        <c:pt idx="4117">
                          <c:v>3</c:v>
                        </c:pt>
                        <c:pt idx="4120">
                          <c:v>2</c:v>
                        </c:pt>
                        <c:pt idx="4122">
                          <c:v>2</c:v>
                        </c:pt>
                        <c:pt idx="4124">
                          <c:v>2</c:v>
                        </c:pt>
                        <c:pt idx="4126">
                          <c:v>2</c:v>
                        </c:pt>
                        <c:pt idx="4128">
                          <c:v>6</c:v>
                        </c:pt>
                        <c:pt idx="4134">
                          <c:v>2</c:v>
                        </c:pt>
                        <c:pt idx="4136">
                          <c:v>3</c:v>
                        </c:pt>
                        <c:pt idx="4139">
                          <c:v>2</c:v>
                        </c:pt>
                        <c:pt idx="4141">
                          <c:v>3</c:v>
                        </c:pt>
                        <c:pt idx="4144">
                          <c:v>2</c:v>
                        </c:pt>
                        <c:pt idx="4146">
                          <c:v>2</c:v>
                        </c:pt>
                        <c:pt idx="4148">
                          <c:v>2</c:v>
                        </c:pt>
                        <c:pt idx="4150">
                          <c:v>2</c:v>
                        </c:pt>
                        <c:pt idx="4152">
                          <c:v>6</c:v>
                        </c:pt>
                        <c:pt idx="4158">
                          <c:v>2</c:v>
                        </c:pt>
                        <c:pt idx="4160">
                          <c:v>3</c:v>
                        </c:pt>
                        <c:pt idx="4163">
                          <c:v>2</c:v>
                        </c:pt>
                        <c:pt idx="4165">
                          <c:v>3</c:v>
                        </c:pt>
                        <c:pt idx="4168">
                          <c:v>2</c:v>
                        </c:pt>
                        <c:pt idx="4170">
                          <c:v>2</c:v>
                        </c:pt>
                        <c:pt idx="4172">
                          <c:v>2</c:v>
                        </c:pt>
                        <c:pt idx="4174">
                          <c:v>2</c:v>
                        </c:pt>
                        <c:pt idx="4176">
                          <c:v>6</c:v>
                        </c:pt>
                        <c:pt idx="4182">
                          <c:v>2</c:v>
                        </c:pt>
                        <c:pt idx="4184">
                          <c:v>3</c:v>
                        </c:pt>
                        <c:pt idx="4187">
                          <c:v>2</c:v>
                        </c:pt>
                        <c:pt idx="4189">
                          <c:v>3</c:v>
                        </c:pt>
                        <c:pt idx="4192">
                          <c:v>2</c:v>
                        </c:pt>
                        <c:pt idx="4194">
                          <c:v>2</c:v>
                        </c:pt>
                        <c:pt idx="4196">
                          <c:v>2</c:v>
                        </c:pt>
                        <c:pt idx="4198">
                          <c:v>2</c:v>
                        </c:pt>
                        <c:pt idx="4200">
                          <c:v>6</c:v>
                        </c:pt>
                        <c:pt idx="4206">
                          <c:v>2</c:v>
                        </c:pt>
                        <c:pt idx="4208">
                          <c:v>3</c:v>
                        </c:pt>
                        <c:pt idx="4211">
                          <c:v>2</c:v>
                        </c:pt>
                        <c:pt idx="4213">
                          <c:v>3</c:v>
                        </c:pt>
                        <c:pt idx="4216">
                          <c:v>2</c:v>
                        </c:pt>
                        <c:pt idx="4218">
                          <c:v>2</c:v>
                        </c:pt>
                        <c:pt idx="4220">
                          <c:v>2</c:v>
                        </c:pt>
                        <c:pt idx="4222">
                          <c:v>2</c:v>
                        </c:pt>
                        <c:pt idx="4224">
                          <c:v>6</c:v>
                        </c:pt>
                        <c:pt idx="4230">
                          <c:v>2</c:v>
                        </c:pt>
                        <c:pt idx="4232">
                          <c:v>3</c:v>
                        </c:pt>
                        <c:pt idx="4235">
                          <c:v>2</c:v>
                        </c:pt>
                        <c:pt idx="4237">
                          <c:v>3</c:v>
                        </c:pt>
                        <c:pt idx="4240">
                          <c:v>2</c:v>
                        </c:pt>
                        <c:pt idx="4242">
                          <c:v>2</c:v>
                        </c:pt>
                        <c:pt idx="4244">
                          <c:v>2</c:v>
                        </c:pt>
                        <c:pt idx="4246">
                          <c:v>2</c:v>
                        </c:pt>
                        <c:pt idx="4248">
                          <c:v>6</c:v>
                        </c:pt>
                        <c:pt idx="4254">
                          <c:v>2</c:v>
                        </c:pt>
                        <c:pt idx="4256">
                          <c:v>3</c:v>
                        </c:pt>
                        <c:pt idx="4259">
                          <c:v>2</c:v>
                        </c:pt>
                        <c:pt idx="4261">
                          <c:v>3</c:v>
                        </c:pt>
                        <c:pt idx="4264">
                          <c:v>2</c:v>
                        </c:pt>
                        <c:pt idx="4266">
                          <c:v>2</c:v>
                        </c:pt>
                        <c:pt idx="4268">
                          <c:v>2</c:v>
                        </c:pt>
                        <c:pt idx="4270">
                          <c:v>2</c:v>
                        </c:pt>
                        <c:pt idx="4272">
                          <c:v>6</c:v>
                        </c:pt>
                        <c:pt idx="4278">
                          <c:v>2</c:v>
                        </c:pt>
                        <c:pt idx="4280">
                          <c:v>3</c:v>
                        </c:pt>
                        <c:pt idx="4283">
                          <c:v>2</c:v>
                        </c:pt>
                        <c:pt idx="4285">
                          <c:v>3</c:v>
                        </c:pt>
                        <c:pt idx="4288">
                          <c:v>2</c:v>
                        </c:pt>
                        <c:pt idx="4290">
                          <c:v>2</c:v>
                        </c:pt>
                        <c:pt idx="4292">
                          <c:v>2</c:v>
                        </c:pt>
                        <c:pt idx="4294">
                          <c:v>2</c:v>
                        </c:pt>
                        <c:pt idx="4296">
                          <c:v>6</c:v>
                        </c:pt>
                        <c:pt idx="4302">
                          <c:v>2</c:v>
                        </c:pt>
                        <c:pt idx="4304">
                          <c:v>3</c:v>
                        </c:pt>
                        <c:pt idx="4307">
                          <c:v>2</c:v>
                        </c:pt>
                        <c:pt idx="4309">
                          <c:v>3</c:v>
                        </c:pt>
                        <c:pt idx="4312">
                          <c:v>2</c:v>
                        </c:pt>
                        <c:pt idx="4314">
                          <c:v>2</c:v>
                        </c:pt>
                        <c:pt idx="4316">
                          <c:v>2</c:v>
                        </c:pt>
                        <c:pt idx="4318">
                          <c:v>2</c:v>
                        </c:pt>
                        <c:pt idx="4320">
                          <c:v>6</c:v>
                        </c:pt>
                        <c:pt idx="4326">
                          <c:v>2</c:v>
                        </c:pt>
                        <c:pt idx="4328">
                          <c:v>3</c:v>
                        </c:pt>
                        <c:pt idx="4331">
                          <c:v>2</c:v>
                        </c:pt>
                        <c:pt idx="4333">
                          <c:v>3</c:v>
                        </c:pt>
                        <c:pt idx="4336">
                          <c:v>2</c:v>
                        </c:pt>
                        <c:pt idx="4338">
                          <c:v>2</c:v>
                        </c:pt>
                        <c:pt idx="4340">
                          <c:v>2</c:v>
                        </c:pt>
                        <c:pt idx="4342">
                          <c:v>2</c:v>
                        </c:pt>
                        <c:pt idx="4344">
                          <c:v>6</c:v>
                        </c:pt>
                        <c:pt idx="4350">
                          <c:v>2</c:v>
                        </c:pt>
                        <c:pt idx="4352">
                          <c:v>3</c:v>
                        </c:pt>
                        <c:pt idx="4355">
                          <c:v>2</c:v>
                        </c:pt>
                        <c:pt idx="4357">
                          <c:v>3</c:v>
                        </c:pt>
                        <c:pt idx="4360">
                          <c:v>2</c:v>
                        </c:pt>
                        <c:pt idx="4362">
                          <c:v>2</c:v>
                        </c:pt>
                        <c:pt idx="4364">
                          <c:v>2</c:v>
                        </c:pt>
                        <c:pt idx="4366">
                          <c:v>2</c:v>
                        </c:pt>
                        <c:pt idx="4368">
                          <c:v>6</c:v>
                        </c:pt>
                        <c:pt idx="4374">
                          <c:v>2</c:v>
                        </c:pt>
                        <c:pt idx="4376">
                          <c:v>3</c:v>
                        </c:pt>
                        <c:pt idx="4379">
                          <c:v>2</c:v>
                        </c:pt>
                        <c:pt idx="4381">
                          <c:v>3</c:v>
                        </c:pt>
                        <c:pt idx="4384">
                          <c:v>2</c:v>
                        </c:pt>
                        <c:pt idx="4386">
                          <c:v>2</c:v>
                        </c:pt>
                        <c:pt idx="4388">
                          <c:v>2</c:v>
                        </c:pt>
                        <c:pt idx="4390">
                          <c:v>2</c:v>
                        </c:pt>
                        <c:pt idx="4392">
                          <c:v>6</c:v>
                        </c:pt>
                        <c:pt idx="4398">
                          <c:v>2</c:v>
                        </c:pt>
                        <c:pt idx="4400">
                          <c:v>3</c:v>
                        </c:pt>
                        <c:pt idx="4403">
                          <c:v>2</c:v>
                        </c:pt>
                        <c:pt idx="4405">
                          <c:v>3</c:v>
                        </c:pt>
                        <c:pt idx="4408">
                          <c:v>2</c:v>
                        </c:pt>
                        <c:pt idx="4410">
                          <c:v>2</c:v>
                        </c:pt>
                        <c:pt idx="4412">
                          <c:v>2</c:v>
                        </c:pt>
                        <c:pt idx="4414">
                          <c:v>2</c:v>
                        </c:pt>
                        <c:pt idx="4416">
                          <c:v>6</c:v>
                        </c:pt>
                        <c:pt idx="4422">
                          <c:v>2</c:v>
                        </c:pt>
                        <c:pt idx="4424">
                          <c:v>3</c:v>
                        </c:pt>
                        <c:pt idx="4427">
                          <c:v>2</c:v>
                        </c:pt>
                        <c:pt idx="4429">
                          <c:v>3</c:v>
                        </c:pt>
                        <c:pt idx="4432">
                          <c:v>2</c:v>
                        </c:pt>
                        <c:pt idx="4434">
                          <c:v>2</c:v>
                        </c:pt>
                        <c:pt idx="4436">
                          <c:v>2</c:v>
                        </c:pt>
                        <c:pt idx="4438">
                          <c:v>2</c:v>
                        </c:pt>
                        <c:pt idx="4440">
                          <c:v>6</c:v>
                        </c:pt>
                        <c:pt idx="4446">
                          <c:v>2</c:v>
                        </c:pt>
                        <c:pt idx="4448">
                          <c:v>3</c:v>
                        </c:pt>
                        <c:pt idx="4451">
                          <c:v>2</c:v>
                        </c:pt>
                        <c:pt idx="4453">
                          <c:v>3</c:v>
                        </c:pt>
                        <c:pt idx="4456">
                          <c:v>2</c:v>
                        </c:pt>
                        <c:pt idx="4458">
                          <c:v>2</c:v>
                        </c:pt>
                        <c:pt idx="4460">
                          <c:v>2</c:v>
                        </c:pt>
                        <c:pt idx="4462">
                          <c:v>2</c:v>
                        </c:pt>
                        <c:pt idx="4464">
                          <c:v>6</c:v>
                        </c:pt>
                        <c:pt idx="4470">
                          <c:v>2</c:v>
                        </c:pt>
                        <c:pt idx="4472">
                          <c:v>3</c:v>
                        </c:pt>
                        <c:pt idx="4475">
                          <c:v>2</c:v>
                        </c:pt>
                        <c:pt idx="4477">
                          <c:v>3</c:v>
                        </c:pt>
                        <c:pt idx="4480">
                          <c:v>2</c:v>
                        </c:pt>
                        <c:pt idx="4482">
                          <c:v>2</c:v>
                        </c:pt>
                        <c:pt idx="4484">
                          <c:v>2</c:v>
                        </c:pt>
                        <c:pt idx="4486">
                          <c:v>2</c:v>
                        </c:pt>
                        <c:pt idx="4488">
                          <c:v>6</c:v>
                        </c:pt>
                        <c:pt idx="4494">
                          <c:v>2</c:v>
                        </c:pt>
                        <c:pt idx="4496">
                          <c:v>3</c:v>
                        </c:pt>
                        <c:pt idx="4499">
                          <c:v>2</c:v>
                        </c:pt>
                        <c:pt idx="4501">
                          <c:v>3</c:v>
                        </c:pt>
                        <c:pt idx="4504">
                          <c:v>2</c:v>
                        </c:pt>
                        <c:pt idx="4506">
                          <c:v>2</c:v>
                        </c:pt>
                        <c:pt idx="4508">
                          <c:v>2</c:v>
                        </c:pt>
                        <c:pt idx="4510">
                          <c:v>2</c:v>
                        </c:pt>
                        <c:pt idx="4512">
                          <c:v>6</c:v>
                        </c:pt>
                        <c:pt idx="4518">
                          <c:v>2</c:v>
                        </c:pt>
                        <c:pt idx="4520">
                          <c:v>3</c:v>
                        </c:pt>
                        <c:pt idx="4523">
                          <c:v>2</c:v>
                        </c:pt>
                        <c:pt idx="4525">
                          <c:v>3</c:v>
                        </c:pt>
                        <c:pt idx="4528">
                          <c:v>2</c:v>
                        </c:pt>
                        <c:pt idx="4530">
                          <c:v>2</c:v>
                        </c:pt>
                        <c:pt idx="4532">
                          <c:v>2</c:v>
                        </c:pt>
                        <c:pt idx="4534">
                          <c:v>2</c:v>
                        </c:pt>
                        <c:pt idx="4536">
                          <c:v>6</c:v>
                        </c:pt>
                        <c:pt idx="4542">
                          <c:v>2</c:v>
                        </c:pt>
                        <c:pt idx="4544">
                          <c:v>3</c:v>
                        </c:pt>
                        <c:pt idx="4547">
                          <c:v>2</c:v>
                        </c:pt>
                        <c:pt idx="4549">
                          <c:v>3</c:v>
                        </c:pt>
                        <c:pt idx="4552">
                          <c:v>2</c:v>
                        </c:pt>
                        <c:pt idx="4554">
                          <c:v>2</c:v>
                        </c:pt>
                        <c:pt idx="4556">
                          <c:v>2</c:v>
                        </c:pt>
                        <c:pt idx="4558">
                          <c:v>2</c:v>
                        </c:pt>
                        <c:pt idx="4560">
                          <c:v>6</c:v>
                        </c:pt>
                        <c:pt idx="4566">
                          <c:v>2</c:v>
                        </c:pt>
                        <c:pt idx="4568">
                          <c:v>3</c:v>
                        </c:pt>
                        <c:pt idx="4571">
                          <c:v>2</c:v>
                        </c:pt>
                        <c:pt idx="4573">
                          <c:v>3</c:v>
                        </c:pt>
                        <c:pt idx="4576">
                          <c:v>2</c:v>
                        </c:pt>
                        <c:pt idx="4578">
                          <c:v>2</c:v>
                        </c:pt>
                        <c:pt idx="4580">
                          <c:v>2</c:v>
                        </c:pt>
                        <c:pt idx="4582">
                          <c:v>2</c:v>
                        </c:pt>
                        <c:pt idx="4584">
                          <c:v>6</c:v>
                        </c:pt>
                        <c:pt idx="4590">
                          <c:v>2</c:v>
                        </c:pt>
                        <c:pt idx="4592">
                          <c:v>3</c:v>
                        </c:pt>
                        <c:pt idx="4595">
                          <c:v>2</c:v>
                        </c:pt>
                        <c:pt idx="4597">
                          <c:v>3</c:v>
                        </c:pt>
                        <c:pt idx="4600">
                          <c:v>2</c:v>
                        </c:pt>
                        <c:pt idx="4602">
                          <c:v>2</c:v>
                        </c:pt>
                        <c:pt idx="4604">
                          <c:v>2</c:v>
                        </c:pt>
                        <c:pt idx="4606">
                          <c:v>2</c:v>
                        </c:pt>
                        <c:pt idx="4608">
                          <c:v>6</c:v>
                        </c:pt>
                        <c:pt idx="4614">
                          <c:v>2</c:v>
                        </c:pt>
                        <c:pt idx="4616">
                          <c:v>3</c:v>
                        </c:pt>
                        <c:pt idx="4619">
                          <c:v>2</c:v>
                        </c:pt>
                        <c:pt idx="4621">
                          <c:v>3</c:v>
                        </c:pt>
                        <c:pt idx="4624">
                          <c:v>2</c:v>
                        </c:pt>
                        <c:pt idx="4626">
                          <c:v>2</c:v>
                        </c:pt>
                        <c:pt idx="4628">
                          <c:v>2</c:v>
                        </c:pt>
                        <c:pt idx="4630">
                          <c:v>2</c:v>
                        </c:pt>
                        <c:pt idx="4632">
                          <c:v>6</c:v>
                        </c:pt>
                        <c:pt idx="4638">
                          <c:v>2</c:v>
                        </c:pt>
                        <c:pt idx="4640">
                          <c:v>3</c:v>
                        </c:pt>
                        <c:pt idx="4643">
                          <c:v>2</c:v>
                        </c:pt>
                        <c:pt idx="4645">
                          <c:v>3</c:v>
                        </c:pt>
                        <c:pt idx="4648">
                          <c:v>2</c:v>
                        </c:pt>
                        <c:pt idx="4650">
                          <c:v>2</c:v>
                        </c:pt>
                        <c:pt idx="4652">
                          <c:v>2</c:v>
                        </c:pt>
                        <c:pt idx="4654">
                          <c:v>2</c:v>
                        </c:pt>
                        <c:pt idx="4656">
                          <c:v>6</c:v>
                        </c:pt>
                        <c:pt idx="4662">
                          <c:v>2</c:v>
                        </c:pt>
                        <c:pt idx="4664">
                          <c:v>3</c:v>
                        </c:pt>
                        <c:pt idx="4667">
                          <c:v>2</c:v>
                        </c:pt>
                        <c:pt idx="4669">
                          <c:v>3</c:v>
                        </c:pt>
                        <c:pt idx="4672">
                          <c:v>2</c:v>
                        </c:pt>
                        <c:pt idx="4674">
                          <c:v>2</c:v>
                        </c:pt>
                        <c:pt idx="4676">
                          <c:v>2</c:v>
                        </c:pt>
                        <c:pt idx="4678">
                          <c:v>2</c:v>
                        </c:pt>
                        <c:pt idx="4680">
                          <c:v>6</c:v>
                        </c:pt>
                        <c:pt idx="4686">
                          <c:v>2</c:v>
                        </c:pt>
                        <c:pt idx="4688">
                          <c:v>3</c:v>
                        </c:pt>
                        <c:pt idx="4691">
                          <c:v>2</c:v>
                        </c:pt>
                        <c:pt idx="4693">
                          <c:v>3</c:v>
                        </c:pt>
                        <c:pt idx="4696">
                          <c:v>2</c:v>
                        </c:pt>
                        <c:pt idx="4698">
                          <c:v>2</c:v>
                        </c:pt>
                        <c:pt idx="4700">
                          <c:v>2</c:v>
                        </c:pt>
                        <c:pt idx="4702">
                          <c:v>2</c:v>
                        </c:pt>
                        <c:pt idx="4704">
                          <c:v>6</c:v>
                        </c:pt>
                        <c:pt idx="4710">
                          <c:v>2</c:v>
                        </c:pt>
                        <c:pt idx="4712">
                          <c:v>3</c:v>
                        </c:pt>
                        <c:pt idx="4715">
                          <c:v>2</c:v>
                        </c:pt>
                        <c:pt idx="4717">
                          <c:v>3</c:v>
                        </c:pt>
                        <c:pt idx="4720">
                          <c:v>2</c:v>
                        </c:pt>
                        <c:pt idx="4722">
                          <c:v>2</c:v>
                        </c:pt>
                        <c:pt idx="4724">
                          <c:v>2</c:v>
                        </c:pt>
                        <c:pt idx="4726">
                          <c:v>2</c:v>
                        </c:pt>
                        <c:pt idx="4728">
                          <c:v>6</c:v>
                        </c:pt>
                        <c:pt idx="4734">
                          <c:v>2</c:v>
                        </c:pt>
                        <c:pt idx="4736">
                          <c:v>3</c:v>
                        </c:pt>
                        <c:pt idx="4739">
                          <c:v>2</c:v>
                        </c:pt>
                        <c:pt idx="4741">
                          <c:v>3</c:v>
                        </c:pt>
                        <c:pt idx="4744">
                          <c:v>2</c:v>
                        </c:pt>
                        <c:pt idx="4746">
                          <c:v>2</c:v>
                        </c:pt>
                        <c:pt idx="4748">
                          <c:v>2</c:v>
                        </c:pt>
                        <c:pt idx="4750">
                          <c:v>2</c:v>
                        </c:pt>
                        <c:pt idx="4752">
                          <c:v>6</c:v>
                        </c:pt>
                        <c:pt idx="4758">
                          <c:v>2</c:v>
                        </c:pt>
                        <c:pt idx="4760">
                          <c:v>3</c:v>
                        </c:pt>
                        <c:pt idx="4763">
                          <c:v>2</c:v>
                        </c:pt>
                        <c:pt idx="4765">
                          <c:v>3</c:v>
                        </c:pt>
                        <c:pt idx="4768">
                          <c:v>2</c:v>
                        </c:pt>
                        <c:pt idx="4770">
                          <c:v>2</c:v>
                        </c:pt>
                        <c:pt idx="4772">
                          <c:v>2</c:v>
                        </c:pt>
                        <c:pt idx="4774">
                          <c:v>2</c:v>
                        </c:pt>
                        <c:pt idx="4776">
                          <c:v>6</c:v>
                        </c:pt>
                        <c:pt idx="4782">
                          <c:v>2</c:v>
                        </c:pt>
                        <c:pt idx="4784">
                          <c:v>3</c:v>
                        </c:pt>
                        <c:pt idx="4787">
                          <c:v>2</c:v>
                        </c:pt>
                        <c:pt idx="4789">
                          <c:v>3</c:v>
                        </c:pt>
                        <c:pt idx="4792">
                          <c:v>2</c:v>
                        </c:pt>
                        <c:pt idx="4794">
                          <c:v>2</c:v>
                        </c:pt>
                        <c:pt idx="4796">
                          <c:v>2</c:v>
                        </c:pt>
                        <c:pt idx="4798">
                          <c:v>2</c:v>
                        </c:pt>
                        <c:pt idx="4800">
                          <c:v>6</c:v>
                        </c:pt>
                        <c:pt idx="4806">
                          <c:v>2</c:v>
                        </c:pt>
                        <c:pt idx="4808">
                          <c:v>3</c:v>
                        </c:pt>
                        <c:pt idx="4811">
                          <c:v>2</c:v>
                        </c:pt>
                        <c:pt idx="4813">
                          <c:v>3</c:v>
                        </c:pt>
                        <c:pt idx="4816">
                          <c:v>2</c:v>
                        </c:pt>
                        <c:pt idx="4818">
                          <c:v>2</c:v>
                        </c:pt>
                        <c:pt idx="4820">
                          <c:v>2</c:v>
                        </c:pt>
                        <c:pt idx="4822">
                          <c:v>2</c:v>
                        </c:pt>
                        <c:pt idx="4824">
                          <c:v>6</c:v>
                        </c:pt>
                        <c:pt idx="4830">
                          <c:v>2</c:v>
                        </c:pt>
                        <c:pt idx="4832">
                          <c:v>3</c:v>
                        </c:pt>
                        <c:pt idx="4835">
                          <c:v>2</c:v>
                        </c:pt>
                        <c:pt idx="4837">
                          <c:v>3</c:v>
                        </c:pt>
                        <c:pt idx="4840">
                          <c:v>2</c:v>
                        </c:pt>
                        <c:pt idx="4842">
                          <c:v>2</c:v>
                        </c:pt>
                        <c:pt idx="4844">
                          <c:v>2</c:v>
                        </c:pt>
                        <c:pt idx="4846">
                          <c:v>2</c:v>
                        </c:pt>
                        <c:pt idx="4848">
                          <c:v>6</c:v>
                        </c:pt>
                        <c:pt idx="4854">
                          <c:v>2</c:v>
                        </c:pt>
                        <c:pt idx="4856">
                          <c:v>3</c:v>
                        </c:pt>
                        <c:pt idx="4859">
                          <c:v>2</c:v>
                        </c:pt>
                        <c:pt idx="4861">
                          <c:v>3</c:v>
                        </c:pt>
                        <c:pt idx="4864">
                          <c:v>2</c:v>
                        </c:pt>
                        <c:pt idx="4866">
                          <c:v>2</c:v>
                        </c:pt>
                        <c:pt idx="4868">
                          <c:v>2</c:v>
                        </c:pt>
                        <c:pt idx="4870">
                          <c:v>2</c:v>
                        </c:pt>
                        <c:pt idx="4872">
                          <c:v>6</c:v>
                        </c:pt>
                        <c:pt idx="4878">
                          <c:v>2</c:v>
                        </c:pt>
                        <c:pt idx="4880">
                          <c:v>3</c:v>
                        </c:pt>
                        <c:pt idx="4883">
                          <c:v>2</c:v>
                        </c:pt>
                        <c:pt idx="4885">
                          <c:v>3</c:v>
                        </c:pt>
                        <c:pt idx="4888">
                          <c:v>2</c:v>
                        </c:pt>
                        <c:pt idx="4890">
                          <c:v>2</c:v>
                        </c:pt>
                        <c:pt idx="4892">
                          <c:v>2</c:v>
                        </c:pt>
                        <c:pt idx="4894">
                          <c:v>2</c:v>
                        </c:pt>
                        <c:pt idx="4896">
                          <c:v>6</c:v>
                        </c:pt>
                        <c:pt idx="4902">
                          <c:v>2</c:v>
                        </c:pt>
                        <c:pt idx="4904">
                          <c:v>3</c:v>
                        </c:pt>
                        <c:pt idx="4907">
                          <c:v>2</c:v>
                        </c:pt>
                        <c:pt idx="4909">
                          <c:v>3</c:v>
                        </c:pt>
                        <c:pt idx="4912">
                          <c:v>2</c:v>
                        </c:pt>
                        <c:pt idx="4914">
                          <c:v>2</c:v>
                        </c:pt>
                        <c:pt idx="4916">
                          <c:v>2</c:v>
                        </c:pt>
                        <c:pt idx="4918">
                          <c:v>2</c:v>
                        </c:pt>
                        <c:pt idx="4920">
                          <c:v>6</c:v>
                        </c:pt>
                        <c:pt idx="4926">
                          <c:v>2</c:v>
                        </c:pt>
                        <c:pt idx="4928">
                          <c:v>3</c:v>
                        </c:pt>
                        <c:pt idx="4931">
                          <c:v>2</c:v>
                        </c:pt>
                        <c:pt idx="4933">
                          <c:v>3</c:v>
                        </c:pt>
                        <c:pt idx="4936">
                          <c:v>2</c:v>
                        </c:pt>
                        <c:pt idx="4938">
                          <c:v>2</c:v>
                        </c:pt>
                        <c:pt idx="4940">
                          <c:v>2</c:v>
                        </c:pt>
                        <c:pt idx="4942">
                          <c:v>2</c:v>
                        </c:pt>
                        <c:pt idx="4944">
                          <c:v>6</c:v>
                        </c:pt>
                        <c:pt idx="4950">
                          <c:v>2</c:v>
                        </c:pt>
                        <c:pt idx="4952">
                          <c:v>3</c:v>
                        </c:pt>
                        <c:pt idx="4955">
                          <c:v>2</c:v>
                        </c:pt>
                        <c:pt idx="4957">
                          <c:v>3</c:v>
                        </c:pt>
                        <c:pt idx="4960">
                          <c:v>2</c:v>
                        </c:pt>
                        <c:pt idx="4962">
                          <c:v>2</c:v>
                        </c:pt>
                        <c:pt idx="4964">
                          <c:v>2</c:v>
                        </c:pt>
                        <c:pt idx="4966">
                          <c:v>2</c:v>
                        </c:pt>
                        <c:pt idx="4968">
                          <c:v>6</c:v>
                        </c:pt>
                        <c:pt idx="4974">
                          <c:v>2</c:v>
                        </c:pt>
                        <c:pt idx="4976">
                          <c:v>3</c:v>
                        </c:pt>
                        <c:pt idx="4979">
                          <c:v>2</c:v>
                        </c:pt>
                        <c:pt idx="4981">
                          <c:v>3</c:v>
                        </c:pt>
                        <c:pt idx="4984">
                          <c:v>2</c:v>
                        </c:pt>
                        <c:pt idx="4986">
                          <c:v>2</c:v>
                        </c:pt>
                        <c:pt idx="4988">
                          <c:v>2</c:v>
                        </c:pt>
                        <c:pt idx="4990">
                          <c:v>2</c:v>
                        </c:pt>
                        <c:pt idx="4992">
                          <c:v>6</c:v>
                        </c:pt>
                        <c:pt idx="4998">
                          <c:v>2</c:v>
                        </c:pt>
                        <c:pt idx="5000">
                          <c:v>3</c:v>
                        </c:pt>
                        <c:pt idx="5003">
                          <c:v>2</c:v>
                        </c:pt>
                        <c:pt idx="5005">
                          <c:v>3</c:v>
                        </c:pt>
                        <c:pt idx="5008">
                          <c:v>2</c:v>
                        </c:pt>
                        <c:pt idx="5010">
                          <c:v>2</c:v>
                        </c:pt>
                        <c:pt idx="5012">
                          <c:v>2</c:v>
                        </c:pt>
                        <c:pt idx="5014">
                          <c:v>2</c:v>
                        </c:pt>
                        <c:pt idx="5016">
                          <c:v>6</c:v>
                        </c:pt>
                        <c:pt idx="5022">
                          <c:v>2</c:v>
                        </c:pt>
                        <c:pt idx="5024">
                          <c:v>3</c:v>
                        </c:pt>
                        <c:pt idx="5027">
                          <c:v>2</c:v>
                        </c:pt>
                        <c:pt idx="5029">
                          <c:v>3</c:v>
                        </c:pt>
                        <c:pt idx="5032">
                          <c:v>2</c:v>
                        </c:pt>
                        <c:pt idx="5034">
                          <c:v>2</c:v>
                        </c:pt>
                        <c:pt idx="5036">
                          <c:v>2</c:v>
                        </c:pt>
                        <c:pt idx="5038">
                          <c:v>2</c:v>
                        </c:pt>
                        <c:pt idx="5040">
                          <c:v>6</c:v>
                        </c:pt>
                        <c:pt idx="5046">
                          <c:v>2</c:v>
                        </c:pt>
                        <c:pt idx="5048">
                          <c:v>3</c:v>
                        </c:pt>
                        <c:pt idx="5051">
                          <c:v>2</c:v>
                        </c:pt>
                        <c:pt idx="5053">
                          <c:v>3</c:v>
                        </c:pt>
                        <c:pt idx="5056">
                          <c:v>2</c:v>
                        </c:pt>
                        <c:pt idx="5058">
                          <c:v>2</c:v>
                        </c:pt>
                        <c:pt idx="5060">
                          <c:v>2</c:v>
                        </c:pt>
                        <c:pt idx="5062">
                          <c:v>2</c:v>
                        </c:pt>
                        <c:pt idx="5064">
                          <c:v>6</c:v>
                        </c:pt>
                        <c:pt idx="5070">
                          <c:v>2</c:v>
                        </c:pt>
                        <c:pt idx="5072">
                          <c:v>3</c:v>
                        </c:pt>
                        <c:pt idx="5075">
                          <c:v>2</c:v>
                        </c:pt>
                        <c:pt idx="5077">
                          <c:v>3</c:v>
                        </c:pt>
                        <c:pt idx="5080">
                          <c:v>2</c:v>
                        </c:pt>
                        <c:pt idx="5082">
                          <c:v>2</c:v>
                        </c:pt>
                        <c:pt idx="5084">
                          <c:v>2</c:v>
                        </c:pt>
                        <c:pt idx="5086">
                          <c:v>2</c:v>
                        </c:pt>
                        <c:pt idx="5088">
                          <c:v>6</c:v>
                        </c:pt>
                        <c:pt idx="5094">
                          <c:v>2</c:v>
                        </c:pt>
                        <c:pt idx="5096">
                          <c:v>3</c:v>
                        </c:pt>
                        <c:pt idx="5099">
                          <c:v>2</c:v>
                        </c:pt>
                        <c:pt idx="5101">
                          <c:v>3</c:v>
                        </c:pt>
                        <c:pt idx="5104">
                          <c:v>2</c:v>
                        </c:pt>
                        <c:pt idx="5106">
                          <c:v>2</c:v>
                        </c:pt>
                        <c:pt idx="5108">
                          <c:v>2</c:v>
                        </c:pt>
                        <c:pt idx="5110">
                          <c:v>2</c:v>
                        </c:pt>
                        <c:pt idx="5112">
                          <c:v>6</c:v>
                        </c:pt>
                        <c:pt idx="5118">
                          <c:v>2</c:v>
                        </c:pt>
                        <c:pt idx="5120">
                          <c:v>3</c:v>
                        </c:pt>
                        <c:pt idx="5123">
                          <c:v>2</c:v>
                        </c:pt>
                        <c:pt idx="5125">
                          <c:v>3</c:v>
                        </c:pt>
                        <c:pt idx="5128">
                          <c:v>2</c:v>
                        </c:pt>
                        <c:pt idx="5130">
                          <c:v>2</c:v>
                        </c:pt>
                        <c:pt idx="5132">
                          <c:v>2</c:v>
                        </c:pt>
                        <c:pt idx="5134">
                          <c:v>2</c:v>
                        </c:pt>
                        <c:pt idx="5136">
                          <c:v>6</c:v>
                        </c:pt>
                        <c:pt idx="5142">
                          <c:v>2</c:v>
                        </c:pt>
                        <c:pt idx="5144">
                          <c:v>3</c:v>
                        </c:pt>
                        <c:pt idx="5147">
                          <c:v>2</c:v>
                        </c:pt>
                        <c:pt idx="5149">
                          <c:v>3</c:v>
                        </c:pt>
                        <c:pt idx="5152">
                          <c:v>2</c:v>
                        </c:pt>
                        <c:pt idx="5154">
                          <c:v>2</c:v>
                        </c:pt>
                        <c:pt idx="5156">
                          <c:v>2</c:v>
                        </c:pt>
                        <c:pt idx="5158">
                          <c:v>2</c:v>
                        </c:pt>
                        <c:pt idx="5160">
                          <c:v>6</c:v>
                        </c:pt>
                        <c:pt idx="5166">
                          <c:v>2</c:v>
                        </c:pt>
                        <c:pt idx="5168">
                          <c:v>3</c:v>
                        </c:pt>
                        <c:pt idx="5171">
                          <c:v>2</c:v>
                        </c:pt>
                        <c:pt idx="5173">
                          <c:v>3</c:v>
                        </c:pt>
                        <c:pt idx="5176">
                          <c:v>2</c:v>
                        </c:pt>
                        <c:pt idx="5178">
                          <c:v>2</c:v>
                        </c:pt>
                        <c:pt idx="5180">
                          <c:v>2</c:v>
                        </c:pt>
                        <c:pt idx="5182">
                          <c:v>2</c:v>
                        </c:pt>
                        <c:pt idx="5184">
                          <c:v>6</c:v>
                        </c:pt>
                        <c:pt idx="5190">
                          <c:v>2</c:v>
                        </c:pt>
                        <c:pt idx="5192">
                          <c:v>3</c:v>
                        </c:pt>
                        <c:pt idx="5195">
                          <c:v>2</c:v>
                        </c:pt>
                        <c:pt idx="5197">
                          <c:v>3</c:v>
                        </c:pt>
                        <c:pt idx="5200">
                          <c:v>2</c:v>
                        </c:pt>
                        <c:pt idx="5202">
                          <c:v>2</c:v>
                        </c:pt>
                        <c:pt idx="5204">
                          <c:v>2</c:v>
                        </c:pt>
                        <c:pt idx="5206">
                          <c:v>2</c:v>
                        </c:pt>
                        <c:pt idx="5208">
                          <c:v>6</c:v>
                        </c:pt>
                        <c:pt idx="5214">
                          <c:v>2</c:v>
                        </c:pt>
                        <c:pt idx="5216">
                          <c:v>3</c:v>
                        </c:pt>
                        <c:pt idx="5219">
                          <c:v>2</c:v>
                        </c:pt>
                        <c:pt idx="5221">
                          <c:v>3</c:v>
                        </c:pt>
                        <c:pt idx="5224">
                          <c:v>2</c:v>
                        </c:pt>
                        <c:pt idx="5226">
                          <c:v>2</c:v>
                        </c:pt>
                        <c:pt idx="5228">
                          <c:v>2</c:v>
                        </c:pt>
                        <c:pt idx="5230">
                          <c:v>2</c:v>
                        </c:pt>
                        <c:pt idx="5232">
                          <c:v>6</c:v>
                        </c:pt>
                        <c:pt idx="5238">
                          <c:v>2</c:v>
                        </c:pt>
                        <c:pt idx="5240">
                          <c:v>3</c:v>
                        </c:pt>
                        <c:pt idx="5243">
                          <c:v>2</c:v>
                        </c:pt>
                        <c:pt idx="5245">
                          <c:v>3</c:v>
                        </c:pt>
                        <c:pt idx="5248">
                          <c:v>2</c:v>
                        </c:pt>
                        <c:pt idx="5250">
                          <c:v>2</c:v>
                        </c:pt>
                        <c:pt idx="5252">
                          <c:v>2</c:v>
                        </c:pt>
                        <c:pt idx="5254">
                          <c:v>2</c:v>
                        </c:pt>
                        <c:pt idx="5256">
                          <c:v>6</c:v>
                        </c:pt>
                        <c:pt idx="5262">
                          <c:v>2</c:v>
                        </c:pt>
                        <c:pt idx="5264">
                          <c:v>3</c:v>
                        </c:pt>
                        <c:pt idx="5267">
                          <c:v>2</c:v>
                        </c:pt>
                        <c:pt idx="5269">
                          <c:v>3</c:v>
                        </c:pt>
                        <c:pt idx="5272">
                          <c:v>2</c:v>
                        </c:pt>
                        <c:pt idx="5274">
                          <c:v>2</c:v>
                        </c:pt>
                        <c:pt idx="5276">
                          <c:v>2</c:v>
                        </c:pt>
                        <c:pt idx="5278">
                          <c:v>2</c:v>
                        </c:pt>
                        <c:pt idx="5280">
                          <c:v>6</c:v>
                        </c:pt>
                        <c:pt idx="5286">
                          <c:v>2</c:v>
                        </c:pt>
                        <c:pt idx="5288">
                          <c:v>3</c:v>
                        </c:pt>
                        <c:pt idx="5291">
                          <c:v>2</c:v>
                        </c:pt>
                        <c:pt idx="5293">
                          <c:v>3</c:v>
                        </c:pt>
                        <c:pt idx="5296">
                          <c:v>2</c:v>
                        </c:pt>
                        <c:pt idx="5298">
                          <c:v>2</c:v>
                        </c:pt>
                        <c:pt idx="5300">
                          <c:v>2</c:v>
                        </c:pt>
                        <c:pt idx="5302">
                          <c:v>2</c:v>
                        </c:pt>
                        <c:pt idx="5304">
                          <c:v>6</c:v>
                        </c:pt>
                        <c:pt idx="5310">
                          <c:v>2</c:v>
                        </c:pt>
                        <c:pt idx="5312">
                          <c:v>3</c:v>
                        </c:pt>
                        <c:pt idx="5315">
                          <c:v>2</c:v>
                        </c:pt>
                        <c:pt idx="5317">
                          <c:v>3</c:v>
                        </c:pt>
                        <c:pt idx="5320">
                          <c:v>2</c:v>
                        </c:pt>
                        <c:pt idx="5322">
                          <c:v>2</c:v>
                        </c:pt>
                        <c:pt idx="5324">
                          <c:v>2</c:v>
                        </c:pt>
                        <c:pt idx="5326">
                          <c:v>2</c:v>
                        </c:pt>
                        <c:pt idx="5328">
                          <c:v>6</c:v>
                        </c:pt>
                        <c:pt idx="5334">
                          <c:v>2</c:v>
                        </c:pt>
                        <c:pt idx="5336">
                          <c:v>3</c:v>
                        </c:pt>
                        <c:pt idx="5339">
                          <c:v>2</c:v>
                        </c:pt>
                        <c:pt idx="5341">
                          <c:v>3</c:v>
                        </c:pt>
                        <c:pt idx="5344">
                          <c:v>2</c:v>
                        </c:pt>
                        <c:pt idx="5346">
                          <c:v>2</c:v>
                        </c:pt>
                        <c:pt idx="5348">
                          <c:v>2</c:v>
                        </c:pt>
                        <c:pt idx="5350">
                          <c:v>2</c:v>
                        </c:pt>
                        <c:pt idx="5352">
                          <c:v>6</c:v>
                        </c:pt>
                        <c:pt idx="5358">
                          <c:v>2</c:v>
                        </c:pt>
                        <c:pt idx="5360">
                          <c:v>3</c:v>
                        </c:pt>
                        <c:pt idx="5363">
                          <c:v>2</c:v>
                        </c:pt>
                        <c:pt idx="5365">
                          <c:v>3</c:v>
                        </c:pt>
                        <c:pt idx="5368">
                          <c:v>2</c:v>
                        </c:pt>
                        <c:pt idx="5370">
                          <c:v>2</c:v>
                        </c:pt>
                        <c:pt idx="5372">
                          <c:v>2</c:v>
                        </c:pt>
                        <c:pt idx="5374">
                          <c:v>2</c:v>
                        </c:pt>
                        <c:pt idx="5376">
                          <c:v>6</c:v>
                        </c:pt>
                        <c:pt idx="5382">
                          <c:v>2</c:v>
                        </c:pt>
                        <c:pt idx="5384">
                          <c:v>3</c:v>
                        </c:pt>
                        <c:pt idx="5387">
                          <c:v>2</c:v>
                        </c:pt>
                        <c:pt idx="5389">
                          <c:v>3</c:v>
                        </c:pt>
                        <c:pt idx="5392">
                          <c:v>2</c:v>
                        </c:pt>
                        <c:pt idx="5394">
                          <c:v>2</c:v>
                        </c:pt>
                        <c:pt idx="5396">
                          <c:v>2</c:v>
                        </c:pt>
                        <c:pt idx="5398">
                          <c:v>2</c:v>
                        </c:pt>
                        <c:pt idx="5400">
                          <c:v>6</c:v>
                        </c:pt>
                        <c:pt idx="5406">
                          <c:v>2</c:v>
                        </c:pt>
                        <c:pt idx="5408">
                          <c:v>3</c:v>
                        </c:pt>
                        <c:pt idx="5411">
                          <c:v>2</c:v>
                        </c:pt>
                        <c:pt idx="5413">
                          <c:v>3</c:v>
                        </c:pt>
                        <c:pt idx="5416">
                          <c:v>2</c:v>
                        </c:pt>
                        <c:pt idx="5418">
                          <c:v>2</c:v>
                        </c:pt>
                        <c:pt idx="5420">
                          <c:v>2</c:v>
                        </c:pt>
                        <c:pt idx="5422">
                          <c:v>2</c:v>
                        </c:pt>
                        <c:pt idx="5424">
                          <c:v>6</c:v>
                        </c:pt>
                        <c:pt idx="5430">
                          <c:v>2</c:v>
                        </c:pt>
                        <c:pt idx="5432">
                          <c:v>3</c:v>
                        </c:pt>
                        <c:pt idx="5435">
                          <c:v>2</c:v>
                        </c:pt>
                        <c:pt idx="5437">
                          <c:v>3</c:v>
                        </c:pt>
                        <c:pt idx="5440">
                          <c:v>2</c:v>
                        </c:pt>
                        <c:pt idx="5442">
                          <c:v>2</c:v>
                        </c:pt>
                        <c:pt idx="5444">
                          <c:v>2</c:v>
                        </c:pt>
                        <c:pt idx="5446">
                          <c:v>2</c:v>
                        </c:pt>
                        <c:pt idx="5448">
                          <c:v>6</c:v>
                        </c:pt>
                        <c:pt idx="5454">
                          <c:v>2</c:v>
                        </c:pt>
                        <c:pt idx="5456">
                          <c:v>3</c:v>
                        </c:pt>
                        <c:pt idx="5459">
                          <c:v>2</c:v>
                        </c:pt>
                        <c:pt idx="5461">
                          <c:v>3</c:v>
                        </c:pt>
                        <c:pt idx="5464">
                          <c:v>2</c:v>
                        </c:pt>
                        <c:pt idx="5466">
                          <c:v>2</c:v>
                        </c:pt>
                        <c:pt idx="5468">
                          <c:v>2</c:v>
                        </c:pt>
                        <c:pt idx="5470">
                          <c:v>2</c:v>
                        </c:pt>
                        <c:pt idx="5472">
                          <c:v>6</c:v>
                        </c:pt>
                        <c:pt idx="5478">
                          <c:v>2</c:v>
                        </c:pt>
                        <c:pt idx="5480">
                          <c:v>3</c:v>
                        </c:pt>
                        <c:pt idx="5483">
                          <c:v>2</c:v>
                        </c:pt>
                        <c:pt idx="5485">
                          <c:v>3</c:v>
                        </c:pt>
                        <c:pt idx="5488">
                          <c:v>2</c:v>
                        </c:pt>
                        <c:pt idx="5490">
                          <c:v>2</c:v>
                        </c:pt>
                        <c:pt idx="5492">
                          <c:v>2</c:v>
                        </c:pt>
                        <c:pt idx="5494">
                          <c:v>2</c:v>
                        </c:pt>
                        <c:pt idx="5496">
                          <c:v>6</c:v>
                        </c:pt>
                        <c:pt idx="5502">
                          <c:v>2</c:v>
                        </c:pt>
                        <c:pt idx="5504">
                          <c:v>3</c:v>
                        </c:pt>
                        <c:pt idx="5507">
                          <c:v>2</c:v>
                        </c:pt>
                        <c:pt idx="5509">
                          <c:v>3</c:v>
                        </c:pt>
                        <c:pt idx="5512">
                          <c:v>2</c:v>
                        </c:pt>
                        <c:pt idx="5514">
                          <c:v>2</c:v>
                        </c:pt>
                        <c:pt idx="5516">
                          <c:v>2</c:v>
                        </c:pt>
                        <c:pt idx="5518">
                          <c:v>2</c:v>
                        </c:pt>
                        <c:pt idx="5520">
                          <c:v>6</c:v>
                        </c:pt>
                        <c:pt idx="5526">
                          <c:v>2</c:v>
                        </c:pt>
                        <c:pt idx="5528">
                          <c:v>3</c:v>
                        </c:pt>
                        <c:pt idx="5531">
                          <c:v>2</c:v>
                        </c:pt>
                        <c:pt idx="5533">
                          <c:v>3</c:v>
                        </c:pt>
                        <c:pt idx="5536">
                          <c:v>2</c:v>
                        </c:pt>
                        <c:pt idx="5538">
                          <c:v>2</c:v>
                        </c:pt>
                        <c:pt idx="5540">
                          <c:v>2</c:v>
                        </c:pt>
                        <c:pt idx="5542">
                          <c:v>2</c:v>
                        </c:pt>
                        <c:pt idx="5544">
                          <c:v>6</c:v>
                        </c:pt>
                        <c:pt idx="5550">
                          <c:v>2</c:v>
                        </c:pt>
                        <c:pt idx="5552">
                          <c:v>3</c:v>
                        </c:pt>
                        <c:pt idx="5555">
                          <c:v>2</c:v>
                        </c:pt>
                        <c:pt idx="5557">
                          <c:v>3</c:v>
                        </c:pt>
                        <c:pt idx="5560">
                          <c:v>2</c:v>
                        </c:pt>
                        <c:pt idx="5562">
                          <c:v>2</c:v>
                        </c:pt>
                        <c:pt idx="5564">
                          <c:v>2</c:v>
                        </c:pt>
                        <c:pt idx="5566">
                          <c:v>2</c:v>
                        </c:pt>
                        <c:pt idx="5568">
                          <c:v>6</c:v>
                        </c:pt>
                        <c:pt idx="5574">
                          <c:v>2</c:v>
                        </c:pt>
                        <c:pt idx="5576">
                          <c:v>3</c:v>
                        </c:pt>
                        <c:pt idx="5579">
                          <c:v>2</c:v>
                        </c:pt>
                        <c:pt idx="5581">
                          <c:v>3</c:v>
                        </c:pt>
                        <c:pt idx="5584">
                          <c:v>2</c:v>
                        </c:pt>
                        <c:pt idx="5586">
                          <c:v>2</c:v>
                        </c:pt>
                        <c:pt idx="5588">
                          <c:v>2</c:v>
                        </c:pt>
                        <c:pt idx="5590">
                          <c:v>2</c:v>
                        </c:pt>
                        <c:pt idx="5592">
                          <c:v>6</c:v>
                        </c:pt>
                        <c:pt idx="5598">
                          <c:v>2</c:v>
                        </c:pt>
                        <c:pt idx="5600">
                          <c:v>3</c:v>
                        </c:pt>
                        <c:pt idx="5603">
                          <c:v>2</c:v>
                        </c:pt>
                        <c:pt idx="5605">
                          <c:v>3</c:v>
                        </c:pt>
                        <c:pt idx="5608">
                          <c:v>2</c:v>
                        </c:pt>
                        <c:pt idx="5610">
                          <c:v>2</c:v>
                        </c:pt>
                        <c:pt idx="5612">
                          <c:v>2</c:v>
                        </c:pt>
                        <c:pt idx="5614">
                          <c:v>2</c:v>
                        </c:pt>
                        <c:pt idx="5616">
                          <c:v>6</c:v>
                        </c:pt>
                        <c:pt idx="5622">
                          <c:v>2</c:v>
                        </c:pt>
                        <c:pt idx="5624">
                          <c:v>3</c:v>
                        </c:pt>
                        <c:pt idx="5627">
                          <c:v>2</c:v>
                        </c:pt>
                        <c:pt idx="5629">
                          <c:v>3</c:v>
                        </c:pt>
                        <c:pt idx="5632">
                          <c:v>2</c:v>
                        </c:pt>
                        <c:pt idx="5634">
                          <c:v>2</c:v>
                        </c:pt>
                        <c:pt idx="5636">
                          <c:v>2</c:v>
                        </c:pt>
                        <c:pt idx="5638">
                          <c:v>2</c:v>
                        </c:pt>
                        <c:pt idx="5640">
                          <c:v>6</c:v>
                        </c:pt>
                        <c:pt idx="5646">
                          <c:v>2</c:v>
                        </c:pt>
                        <c:pt idx="5648">
                          <c:v>3</c:v>
                        </c:pt>
                        <c:pt idx="5651">
                          <c:v>2</c:v>
                        </c:pt>
                        <c:pt idx="5653">
                          <c:v>3</c:v>
                        </c:pt>
                        <c:pt idx="5656">
                          <c:v>2</c:v>
                        </c:pt>
                        <c:pt idx="5658">
                          <c:v>2</c:v>
                        </c:pt>
                        <c:pt idx="5660">
                          <c:v>2</c:v>
                        </c:pt>
                        <c:pt idx="5662">
                          <c:v>2</c:v>
                        </c:pt>
                        <c:pt idx="5664">
                          <c:v>6</c:v>
                        </c:pt>
                        <c:pt idx="5670">
                          <c:v>2</c:v>
                        </c:pt>
                        <c:pt idx="5672">
                          <c:v>3</c:v>
                        </c:pt>
                        <c:pt idx="5675">
                          <c:v>2</c:v>
                        </c:pt>
                        <c:pt idx="5677">
                          <c:v>3</c:v>
                        </c:pt>
                        <c:pt idx="5680">
                          <c:v>2</c:v>
                        </c:pt>
                        <c:pt idx="5682">
                          <c:v>2</c:v>
                        </c:pt>
                        <c:pt idx="5684">
                          <c:v>2</c:v>
                        </c:pt>
                        <c:pt idx="5686">
                          <c:v>2</c:v>
                        </c:pt>
                        <c:pt idx="5688">
                          <c:v>6</c:v>
                        </c:pt>
                        <c:pt idx="5694">
                          <c:v>2</c:v>
                        </c:pt>
                        <c:pt idx="5696">
                          <c:v>3</c:v>
                        </c:pt>
                        <c:pt idx="5699">
                          <c:v>2</c:v>
                        </c:pt>
                        <c:pt idx="5701">
                          <c:v>3</c:v>
                        </c:pt>
                        <c:pt idx="5704">
                          <c:v>2</c:v>
                        </c:pt>
                        <c:pt idx="5706">
                          <c:v>2</c:v>
                        </c:pt>
                        <c:pt idx="5708">
                          <c:v>2</c:v>
                        </c:pt>
                        <c:pt idx="5710">
                          <c:v>2</c:v>
                        </c:pt>
                        <c:pt idx="5712">
                          <c:v>6</c:v>
                        </c:pt>
                        <c:pt idx="5718">
                          <c:v>2</c:v>
                        </c:pt>
                        <c:pt idx="5720">
                          <c:v>3</c:v>
                        </c:pt>
                        <c:pt idx="5723">
                          <c:v>2</c:v>
                        </c:pt>
                        <c:pt idx="5725">
                          <c:v>3</c:v>
                        </c:pt>
                        <c:pt idx="5728">
                          <c:v>2</c:v>
                        </c:pt>
                        <c:pt idx="5730">
                          <c:v>2</c:v>
                        </c:pt>
                        <c:pt idx="5732">
                          <c:v>2</c:v>
                        </c:pt>
                        <c:pt idx="5734">
                          <c:v>2</c:v>
                        </c:pt>
                        <c:pt idx="5736">
                          <c:v>6</c:v>
                        </c:pt>
                        <c:pt idx="5742">
                          <c:v>2</c:v>
                        </c:pt>
                        <c:pt idx="5744">
                          <c:v>3</c:v>
                        </c:pt>
                        <c:pt idx="5747">
                          <c:v>2</c:v>
                        </c:pt>
                        <c:pt idx="5749">
                          <c:v>3</c:v>
                        </c:pt>
                        <c:pt idx="5752">
                          <c:v>2</c:v>
                        </c:pt>
                        <c:pt idx="5754">
                          <c:v>2</c:v>
                        </c:pt>
                        <c:pt idx="5756">
                          <c:v>2</c:v>
                        </c:pt>
                        <c:pt idx="5758">
                          <c:v>2</c:v>
                        </c:pt>
                        <c:pt idx="5760">
                          <c:v>6</c:v>
                        </c:pt>
                        <c:pt idx="5766">
                          <c:v>2</c:v>
                        </c:pt>
                        <c:pt idx="5768">
                          <c:v>3</c:v>
                        </c:pt>
                        <c:pt idx="5771">
                          <c:v>2</c:v>
                        </c:pt>
                        <c:pt idx="5773">
                          <c:v>3</c:v>
                        </c:pt>
                        <c:pt idx="5776">
                          <c:v>2</c:v>
                        </c:pt>
                        <c:pt idx="5778">
                          <c:v>2</c:v>
                        </c:pt>
                        <c:pt idx="5780">
                          <c:v>2</c:v>
                        </c:pt>
                        <c:pt idx="5782">
                          <c:v>2</c:v>
                        </c:pt>
                        <c:pt idx="5784">
                          <c:v>6</c:v>
                        </c:pt>
                        <c:pt idx="5790">
                          <c:v>2</c:v>
                        </c:pt>
                        <c:pt idx="5792">
                          <c:v>3</c:v>
                        </c:pt>
                        <c:pt idx="5795">
                          <c:v>2</c:v>
                        </c:pt>
                        <c:pt idx="5797">
                          <c:v>3</c:v>
                        </c:pt>
                        <c:pt idx="5800">
                          <c:v>2</c:v>
                        </c:pt>
                        <c:pt idx="5802">
                          <c:v>2</c:v>
                        </c:pt>
                        <c:pt idx="5804">
                          <c:v>2</c:v>
                        </c:pt>
                        <c:pt idx="5806">
                          <c:v>2</c:v>
                        </c:pt>
                        <c:pt idx="5808">
                          <c:v>6</c:v>
                        </c:pt>
                        <c:pt idx="5814">
                          <c:v>2</c:v>
                        </c:pt>
                        <c:pt idx="5816">
                          <c:v>3</c:v>
                        </c:pt>
                        <c:pt idx="5819">
                          <c:v>2</c:v>
                        </c:pt>
                        <c:pt idx="5821">
                          <c:v>3</c:v>
                        </c:pt>
                        <c:pt idx="5824">
                          <c:v>2</c:v>
                        </c:pt>
                        <c:pt idx="5826">
                          <c:v>2</c:v>
                        </c:pt>
                        <c:pt idx="5828">
                          <c:v>2</c:v>
                        </c:pt>
                        <c:pt idx="5830">
                          <c:v>2</c:v>
                        </c:pt>
                        <c:pt idx="5832">
                          <c:v>6</c:v>
                        </c:pt>
                        <c:pt idx="5838">
                          <c:v>2</c:v>
                        </c:pt>
                        <c:pt idx="5840">
                          <c:v>3</c:v>
                        </c:pt>
                        <c:pt idx="5843">
                          <c:v>2</c:v>
                        </c:pt>
                        <c:pt idx="5845">
                          <c:v>3</c:v>
                        </c:pt>
                        <c:pt idx="5848">
                          <c:v>2</c:v>
                        </c:pt>
                        <c:pt idx="5850">
                          <c:v>2</c:v>
                        </c:pt>
                        <c:pt idx="5852">
                          <c:v>2</c:v>
                        </c:pt>
                        <c:pt idx="5854">
                          <c:v>2</c:v>
                        </c:pt>
                        <c:pt idx="5856">
                          <c:v>6</c:v>
                        </c:pt>
                        <c:pt idx="5862">
                          <c:v>2</c:v>
                        </c:pt>
                        <c:pt idx="5864">
                          <c:v>3</c:v>
                        </c:pt>
                        <c:pt idx="5867">
                          <c:v>2</c:v>
                        </c:pt>
                        <c:pt idx="5869">
                          <c:v>3</c:v>
                        </c:pt>
                        <c:pt idx="5872">
                          <c:v>2</c:v>
                        </c:pt>
                        <c:pt idx="5874">
                          <c:v>2</c:v>
                        </c:pt>
                        <c:pt idx="5876">
                          <c:v>2</c:v>
                        </c:pt>
                        <c:pt idx="5878">
                          <c:v>2</c:v>
                        </c:pt>
                        <c:pt idx="5880">
                          <c:v>6</c:v>
                        </c:pt>
                        <c:pt idx="5886">
                          <c:v>2</c:v>
                        </c:pt>
                        <c:pt idx="5888">
                          <c:v>3</c:v>
                        </c:pt>
                        <c:pt idx="5891">
                          <c:v>2</c:v>
                        </c:pt>
                        <c:pt idx="5893">
                          <c:v>3</c:v>
                        </c:pt>
                        <c:pt idx="5896">
                          <c:v>2</c:v>
                        </c:pt>
                        <c:pt idx="5898">
                          <c:v>2</c:v>
                        </c:pt>
                        <c:pt idx="5900">
                          <c:v>2</c:v>
                        </c:pt>
                        <c:pt idx="5902">
                          <c:v>2</c:v>
                        </c:pt>
                        <c:pt idx="5904">
                          <c:v>6</c:v>
                        </c:pt>
                        <c:pt idx="5910">
                          <c:v>2</c:v>
                        </c:pt>
                        <c:pt idx="5912">
                          <c:v>3</c:v>
                        </c:pt>
                        <c:pt idx="5915">
                          <c:v>2</c:v>
                        </c:pt>
                        <c:pt idx="5917">
                          <c:v>3</c:v>
                        </c:pt>
                        <c:pt idx="5920">
                          <c:v>2</c:v>
                        </c:pt>
                        <c:pt idx="5922">
                          <c:v>2</c:v>
                        </c:pt>
                        <c:pt idx="5924">
                          <c:v>2</c:v>
                        </c:pt>
                        <c:pt idx="5926">
                          <c:v>2</c:v>
                        </c:pt>
                        <c:pt idx="5928">
                          <c:v>6</c:v>
                        </c:pt>
                        <c:pt idx="5934">
                          <c:v>2</c:v>
                        </c:pt>
                        <c:pt idx="5936">
                          <c:v>3</c:v>
                        </c:pt>
                        <c:pt idx="5939">
                          <c:v>2</c:v>
                        </c:pt>
                        <c:pt idx="5941">
                          <c:v>3</c:v>
                        </c:pt>
                        <c:pt idx="5944">
                          <c:v>2</c:v>
                        </c:pt>
                        <c:pt idx="5946">
                          <c:v>2</c:v>
                        </c:pt>
                        <c:pt idx="5948">
                          <c:v>2</c:v>
                        </c:pt>
                        <c:pt idx="5950">
                          <c:v>2</c:v>
                        </c:pt>
                        <c:pt idx="5952">
                          <c:v>6</c:v>
                        </c:pt>
                        <c:pt idx="5958">
                          <c:v>2</c:v>
                        </c:pt>
                        <c:pt idx="5960">
                          <c:v>3</c:v>
                        </c:pt>
                        <c:pt idx="5963">
                          <c:v>2</c:v>
                        </c:pt>
                        <c:pt idx="5965">
                          <c:v>3</c:v>
                        </c:pt>
                        <c:pt idx="5968">
                          <c:v>2</c:v>
                        </c:pt>
                        <c:pt idx="5970">
                          <c:v>2</c:v>
                        </c:pt>
                        <c:pt idx="5972">
                          <c:v>2</c:v>
                        </c:pt>
                        <c:pt idx="5974">
                          <c:v>2</c:v>
                        </c:pt>
                        <c:pt idx="5976">
                          <c:v>6</c:v>
                        </c:pt>
                        <c:pt idx="5982">
                          <c:v>2</c:v>
                        </c:pt>
                        <c:pt idx="5984">
                          <c:v>3</c:v>
                        </c:pt>
                        <c:pt idx="5987">
                          <c:v>2</c:v>
                        </c:pt>
                        <c:pt idx="5989">
                          <c:v>3</c:v>
                        </c:pt>
                        <c:pt idx="5992">
                          <c:v>2</c:v>
                        </c:pt>
                        <c:pt idx="5994">
                          <c:v>2</c:v>
                        </c:pt>
                        <c:pt idx="5996">
                          <c:v>2</c:v>
                        </c:pt>
                        <c:pt idx="5998">
                          <c:v>2</c:v>
                        </c:pt>
                        <c:pt idx="6000">
                          <c:v>6</c:v>
                        </c:pt>
                        <c:pt idx="6006">
                          <c:v>2</c:v>
                        </c:pt>
                        <c:pt idx="6008">
                          <c:v>3</c:v>
                        </c:pt>
                        <c:pt idx="6011">
                          <c:v>2</c:v>
                        </c:pt>
                        <c:pt idx="6013">
                          <c:v>3</c:v>
                        </c:pt>
                        <c:pt idx="6016">
                          <c:v>2</c:v>
                        </c:pt>
                        <c:pt idx="6018">
                          <c:v>2</c:v>
                        </c:pt>
                        <c:pt idx="6020">
                          <c:v>2</c:v>
                        </c:pt>
                        <c:pt idx="6022">
                          <c:v>2</c:v>
                        </c:pt>
                        <c:pt idx="6024">
                          <c:v>6</c:v>
                        </c:pt>
                        <c:pt idx="6030">
                          <c:v>2</c:v>
                        </c:pt>
                        <c:pt idx="6032">
                          <c:v>3</c:v>
                        </c:pt>
                        <c:pt idx="6035">
                          <c:v>2</c:v>
                        </c:pt>
                        <c:pt idx="6037">
                          <c:v>3</c:v>
                        </c:pt>
                        <c:pt idx="6040">
                          <c:v>2</c:v>
                        </c:pt>
                        <c:pt idx="6042">
                          <c:v>2</c:v>
                        </c:pt>
                        <c:pt idx="6044">
                          <c:v>2</c:v>
                        </c:pt>
                        <c:pt idx="6046">
                          <c:v>2</c:v>
                        </c:pt>
                        <c:pt idx="6048">
                          <c:v>6</c:v>
                        </c:pt>
                        <c:pt idx="6054">
                          <c:v>2</c:v>
                        </c:pt>
                        <c:pt idx="6056">
                          <c:v>3</c:v>
                        </c:pt>
                        <c:pt idx="6059">
                          <c:v>2</c:v>
                        </c:pt>
                        <c:pt idx="6061">
                          <c:v>3</c:v>
                        </c:pt>
                        <c:pt idx="6064">
                          <c:v>2</c:v>
                        </c:pt>
                        <c:pt idx="6066">
                          <c:v>2</c:v>
                        </c:pt>
                        <c:pt idx="6068">
                          <c:v>2</c:v>
                        </c:pt>
                        <c:pt idx="6070">
                          <c:v>2</c:v>
                        </c:pt>
                        <c:pt idx="6072">
                          <c:v>6</c:v>
                        </c:pt>
                        <c:pt idx="6078">
                          <c:v>2</c:v>
                        </c:pt>
                        <c:pt idx="6080">
                          <c:v>3</c:v>
                        </c:pt>
                        <c:pt idx="6083">
                          <c:v>2</c:v>
                        </c:pt>
                        <c:pt idx="6085">
                          <c:v>3</c:v>
                        </c:pt>
                        <c:pt idx="6088">
                          <c:v>2</c:v>
                        </c:pt>
                        <c:pt idx="6090">
                          <c:v>2</c:v>
                        </c:pt>
                        <c:pt idx="6092">
                          <c:v>2</c:v>
                        </c:pt>
                        <c:pt idx="6094">
                          <c:v>2</c:v>
                        </c:pt>
                        <c:pt idx="6096">
                          <c:v>6</c:v>
                        </c:pt>
                        <c:pt idx="6102">
                          <c:v>2</c:v>
                        </c:pt>
                        <c:pt idx="6104">
                          <c:v>3</c:v>
                        </c:pt>
                        <c:pt idx="6107">
                          <c:v>2</c:v>
                        </c:pt>
                        <c:pt idx="6109">
                          <c:v>3</c:v>
                        </c:pt>
                        <c:pt idx="6112">
                          <c:v>2</c:v>
                        </c:pt>
                        <c:pt idx="6114">
                          <c:v>2</c:v>
                        </c:pt>
                        <c:pt idx="6116">
                          <c:v>2</c:v>
                        </c:pt>
                        <c:pt idx="6118">
                          <c:v>2</c:v>
                        </c:pt>
                        <c:pt idx="6120">
                          <c:v>6</c:v>
                        </c:pt>
                        <c:pt idx="6126">
                          <c:v>2</c:v>
                        </c:pt>
                        <c:pt idx="6128">
                          <c:v>3</c:v>
                        </c:pt>
                        <c:pt idx="6131">
                          <c:v>2</c:v>
                        </c:pt>
                        <c:pt idx="6133">
                          <c:v>3</c:v>
                        </c:pt>
                        <c:pt idx="6136">
                          <c:v>2</c:v>
                        </c:pt>
                        <c:pt idx="6138">
                          <c:v>2</c:v>
                        </c:pt>
                        <c:pt idx="6140">
                          <c:v>2</c:v>
                        </c:pt>
                        <c:pt idx="6142">
                          <c:v>2</c:v>
                        </c:pt>
                        <c:pt idx="6144">
                          <c:v>6</c:v>
                        </c:pt>
                        <c:pt idx="6150">
                          <c:v>2</c:v>
                        </c:pt>
                        <c:pt idx="6152">
                          <c:v>3</c:v>
                        </c:pt>
                        <c:pt idx="6155">
                          <c:v>2</c:v>
                        </c:pt>
                        <c:pt idx="6157">
                          <c:v>3</c:v>
                        </c:pt>
                        <c:pt idx="6160">
                          <c:v>2</c:v>
                        </c:pt>
                        <c:pt idx="6162">
                          <c:v>2</c:v>
                        </c:pt>
                        <c:pt idx="6164">
                          <c:v>2</c:v>
                        </c:pt>
                        <c:pt idx="6166">
                          <c:v>2</c:v>
                        </c:pt>
                        <c:pt idx="6168">
                          <c:v>6</c:v>
                        </c:pt>
                        <c:pt idx="6174">
                          <c:v>2</c:v>
                        </c:pt>
                        <c:pt idx="6176">
                          <c:v>3</c:v>
                        </c:pt>
                        <c:pt idx="6179">
                          <c:v>2</c:v>
                        </c:pt>
                        <c:pt idx="6181">
                          <c:v>3</c:v>
                        </c:pt>
                        <c:pt idx="6184">
                          <c:v>2</c:v>
                        </c:pt>
                        <c:pt idx="6186">
                          <c:v>2</c:v>
                        </c:pt>
                        <c:pt idx="6188">
                          <c:v>2</c:v>
                        </c:pt>
                        <c:pt idx="6190">
                          <c:v>2</c:v>
                        </c:pt>
                        <c:pt idx="6192">
                          <c:v>6</c:v>
                        </c:pt>
                        <c:pt idx="6198">
                          <c:v>2</c:v>
                        </c:pt>
                        <c:pt idx="6200">
                          <c:v>3</c:v>
                        </c:pt>
                        <c:pt idx="6203">
                          <c:v>2</c:v>
                        </c:pt>
                        <c:pt idx="6205">
                          <c:v>3</c:v>
                        </c:pt>
                        <c:pt idx="6208">
                          <c:v>2</c:v>
                        </c:pt>
                        <c:pt idx="6210">
                          <c:v>2</c:v>
                        </c:pt>
                        <c:pt idx="6212">
                          <c:v>2</c:v>
                        </c:pt>
                        <c:pt idx="6214">
                          <c:v>2</c:v>
                        </c:pt>
                        <c:pt idx="6216">
                          <c:v>6</c:v>
                        </c:pt>
                        <c:pt idx="6222">
                          <c:v>2</c:v>
                        </c:pt>
                        <c:pt idx="6224">
                          <c:v>3</c:v>
                        </c:pt>
                        <c:pt idx="6227">
                          <c:v>2</c:v>
                        </c:pt>
                        <c:pt idx="6229">
                          <c:v>3</c:v>
                        </c:pt>
                        <c:pt idx="6232">
                          <c:v>2</c:v>
                        </c:pt>
                        <c:pt idx="6234">
                          <c:v>2</c:v>
                        </c:pt>
                        <c:pt idx="6236">
                          <c:v>2</c:v>
                        </c:pt>
                        <c:pt idx="6238">
                          <c:v>2</c:v>
                        </c:pt>
                        <c:pt idx="6240">
                          <c:v>6</c:v>
                        </c:pt>
                        <c:pt idx="6246">
                          <c:v>2</c:v>
                        </c:pt>
                        <c:pt idx="6248">
                          <c:v>3</c:v>
                        </c:pt>
                        <c:pt idx="6251">
                          <c:v>2</c:v>
                        </c:pt>
                        <c:pt idx="6253">
                          <c:v>3</c:v>
                        </c:pt>
                        <c:pt idx="6256">
                          <c:v>2</c:v>
                        </c:pt>
                        <c:pt idx="6258">
                          <c:v>2</c:v>
                        </c:pt>
                        <c:pt idx="6260">
                          <c:v>2</c:v>
                        </c:pt>
                        <c:pt idx="6262">
                          <c:v>2</c:v>
                        </c:pt>
                        <c:pt idx="6264">
                          <c:v>6</c:v>
                        </c:pt>
                        <c:pt idx="6270">
                          <c:v>2</c:v>
                        </c:pt>
                        <c:pt idx="6272">
                          <c:v>3</c:v>
                        </c:pt>
                        <c:pt idx="6275">
                          <c:v>2</c:v>
                        </c:pt>
                        <c:pt idx="6277">
                          <c:v>3</c:v>
                        </c:pt>
                        <c:pt idx="6280">
                          <c:v>2</c:v>
                        </c:pt>
                        <c:pt idx="6282">
                          <c:v>2</c:v>
                        </c:pt>
                        <c:pt idx="6284">
                          <c:v>2</c:v>
                        </c:pt>
                        <c:pt idx="6286">
                          <c:v>2</c:v>
                        </c:pt>
                        <c:pt idx="6288">
                          <c:v>6</c:v>
                        </c:pt>
                        <c:pt idx="6294">
                          <c:v>2</c:v>
                        </c:pt>
                        <c:pt idx="6296">
                          <c:v>3</c:v>
                        </c:pt>
                        <c:pt idx="6299">
                          <c:v>2</c:v>
                        </c:pt>
                        <c:pt idx="6301">
                          <c:v>3</c:v>
                        </c:pt>
                        <c:pt idx="6304">
                          <c:v>2</c:v>
                        </c:pt>
                        <c:pt idx="6306">
                          <c:v>2</c:v>
                        </c:pt>
                        <c:pt idx="6308">
                          <c:v>2</c:v>
                        </c:pt>
                        <c:pt idx="6310">
                          <c:v>2</c:v>
                        </c:pt>
                        <c:pt idx="6312">
                          <c:v>6</c:v>
                        </c:pt>
                        <c:pt idx="6318">
                          <c:v>2</c:v>
                        </c:pt>
                        <c:pt idx="6320">
                          <c:v>3</c:v>
                        </c:pt>
                        <c:pt idx="6323">
                          <c:v>2</c:v>
                        </c:pt>
                        <c:pt idx="6325">
                          <c:v>3</c:v>
                        </c:pt>
                        <c:pt idx="6328">
                          <c:v>2</c:v>
                        </c:pt>
                        <c:pt idx="6330">
                          <c:v>2</c:v>
                        </c:pt>
                        <c:pt idx="6332">
                          <c:v>2</c:v>
                        </c:pt>
                        <c:pt idx="6334">
                          <c:v>2</c:v>
                        </c:pt>
                        <c:pt idx="6336">
                          <c:v>6</c:v>
                        </c:pt>
                        <c:pt idx="6342">
                          <c:v>2</c:v>
                        </c:pt>
                        <c:pt idx="6344">
                          <c:v>3</c:v>
                        </c:pt>
                        <c:pt idx="6347">
                          <c:v>2</c:v>
                        </c:pt>
                        <c:pt idx="6349">
                          <c:v>3</c:v>
                        </c:pt>
                        <c:pt idx="6352">
                          <c:v>2</c:v>
                        </c:pt>
                        <c:pt idx="6354">
                          <c:v>2</c:v>
                        </c:pt>
                        <c:pt idx="6356">
                          <c:v>2</c:v>
                        </c:pt>
                        <c:pt idx="6358">
                          <c:v>2</c:v>
                        </c:pt>
                        <c:pt idx="6360">
                          <c:v>6</c:v>
                        </c:pt>
                        <c:pt idx="6366">
                          <c:v>2</c:v>
                        </c:pt>
                        <c:pt idx="6368">
                          <c:v>3</c:v>
                        </c:pt>
                        <c:pt idx="6371">
                          <c:v>2</c:v>
                        </c:pt>
                        <c:pt idx="6373">
                          <c:v>3</c:v>
                        </c:pt>
                        <c:pt idx="6376">
                          <c:v>2</c:v>
                        </c:pt>
                        <c:pt idx="6378">
                          <c:v>2</c:v>
                        </c:pt>
                        <c:pt idx="6380">
                          <c:v>2</c:v>
                        </c:pt>
                        <c:pt idx="6382">
                          <c:v>2</c:v>
                        </c:pt>
                        <c:pt idx="6384">
                          <c:v>6</c:v>
                        </c:pt>
                        <c:pt idx="6390">
                          <c:v>2</c:v>
                        </c:pt>
                        <c:pt idx="6392">
                          <c:v>3</c:v>
                        </c:pt>
                        <c:pt idx="6395">
                          <c:v>2</c:v>
                        </c:pt>
                        <c:pt idx="6397">
                          <c:v>3</c:v>
                        </c:pt>
                        <c:pt idx="6400">
                          <c:v>2</c:v>
                        </c:pt>
                        <c:pt idx="6402">
                          <c:v>2</c:v>
                        </c:pt>
                        <c:pt idx="6404">
                          <c:v>2</c:v>
                        </c:pt>
                        <c:pt idx="6406">
                          <c:v>2</c:v>
                        </c:pt>
                        <c:pt idx="6408">
                          <c:v>6</c:v>
                        </c:pt>
                        <c:pt idx="6414">
                          <c:v>2</c:v>
                        </c:pt>
                        <c:pt idx="6416">
                          <c:v>3</c:v>
                        </c:pt>
                        <c:pt idx="6419">
                          <c:v>2</c:v>
                        </c:pt>
                        <c:pt idx="6421">
                          <c:v>3</c:v>
                        </c:pt>
                        <c:pt idx="6424">
                          <c:v>2</c:v>
                        </c:pt>
                        <c:pt idx="6426">
                          <c:v>2</c:v>
                        </c:pt>
                        <c:pt idx="6428">
                          <c:v>2</c:v>
                        </c:pt>
                        <c:pt idx="6430">
                          <c:v>2</c:v>
                        </c:pt>
                        <c:pt idx="6432">
                          <c:v>6</c:v>
                        </c:pt>
                        <c:pt idx="6438">
                          <c:v>2</c:v>
                        </c:pt>
                        <c:pt idx="6440">
                          <c:v>3</c:v>
                        </c:pt>
                        <c:pt idx="6443">
                          <c:v>2</c:v>
                        </c:pt>
                        <c:pt idx="6445">
                          <c:v>3</c:v>
                        </c:pt>
                        <c:pt idx="6448">
                          <c:v>2</c:v>
                        </c:pt>
                        <c:pt idx="6450">
                          <c:v>2</c:v>
                        </c:pt>
                        <c:pt idx="6452">
                          <c:v>2</c:v>
                        </c:pt>
                        <c:pt idx="6454">
                          <c:v>2</c:v>
                        </c:pt>
                        <c:pt idx="6456">
                          <c:v>6</c:v>
                        </c:pt>
                        <c:pt idx="6462">
                          <c:v>2</c:v>
                        </c:pt>
                        <c:pt idx="6464">
                          <c:v>3</c:v>
                        </c:pt>
                        <c:pt idx="6467">
                          <c:v>2</c:v>
                        </c:pt>
                        <c:pt idx="6469">
                          <c:v>3</c:v>
                        </c:pt>
                        <c:pt idx="6472">
                          <c:v>2</c:v>
                        </c:pt>
                        <c:pt idx="6474">
                          <c:v>2</c:v>
                        </c:pt>
                        <c:pt idx="6476">
                          <c:v>2</c:v>
                        </c:pt>
                        <c:pt idx="6478">
                          <c:v>2</c:v>
                        </c:pt>
                        <c:pt idx="6480">
                          <c:v>6</c:v>
                        </c:pt>
                        <c:pt idx="6486">
                          <c:v>2</c:v>
                        </c:pt>
                        <c:pt idx="6488">
                          <c:v>3</c:v>
                        </c:pt>
                        <c:pt idx="6491">
                          <c:v>2</c:v>
                        </c:pt>
                        <c:pt idx="6493">
                          <c:v>3</c:v>
                        </c:pt>
                        <c:pt idx="6496">
                          <c:v>2</c:v>
                        </c:pt>
                        <c:pt idx="6498">
                          <c:v>2</c:v>
                        </c:pt>
                        <c:pt idx="6500">
                          <c:v>2</c:v>
                        </c:pt>
                        <c:pt idx="6502">
                          <c:v>2</c:v>
                        </c:pt>
                        <c:pt idx="6504">
                          <c:v>6</c:v>
                        </c:pt>
                        <c:pt idx="6510">
                          <c:v>2</c:v>
                        </c:pt>
                        <c:pt idx="6512">
                          <c:v>3</c:v>
                        </c:pt>
                        <c:pt idx="6515">
                          <c:v>2</c:v>
                        </c:pt>
                        <c:pt idx="6517">
                          <c:v>3</c:v>
                        </c:pt>
                        <c:pt idx="6520">
                          <c:v>2</c:v>
                        </c:pt>
                        <c:pt idx="6522">
                          <c:v>2</c:v>
                        </c:pt>
                        <c:pt idx="6524">
                          <c:v>2</c:v>
                        </c:pt>
                        <c:pt idx="6526">
                          <c:v>2</c:v>
                        </c:pt>
                        <c:pt idx="6528">
                          <c:v>6</c:v>
                        </c:pt>
                        <c:pt idx="6534">
                          <c:v>2</c:v>
                        </c:pt>
                        <c:pt idx="6536">
                          <c:v>3</c:v>
                        </c:pt>
                        <c:pt idx="6539">
                          <c:v>2</c:v>
                        </c:pt>
                        <c:pt idx="6541">
                          <c:v>3</c:v>
                        </c:pt>
                        <c:pt idx="6544">
                          <c:v>2</c:v>
                        </c:pt>
                        <c:pt idx="6546">
                          <c:v>2</c:v>
                        </c:pt>
                        <c:pt idx="6548">
                          <c:v>2</c:v>
                        </c:pt>
                        <c:pt idx="6550">
                          <c:v>2</c:v>
                        </c:pt>
                        <c:pt idx="6552">
                          <c:v>6</c:v>
                        </c:pt>
                        <c:pt idx="6558">
                          <c:v>2</c:v>
                        </c:pt>
                        <c:pt idx="6560">
                          <c:v>3</c:v>
                        </c:pt>
                        <c:pt idx="6563">
                          <c:v>2</c:v>
                        </c:pt>
                        <c:pt idx="6565">
                          <c:v>3</c:v>
                        </c:pt>
                        <c:pt idx="6568">
                          <c:v>2</c:v>
                        </c:pt>
                        <c:pt idx="6570">
                          <c:v>2</c:v>
                        </c:pt>
                        <c:pt idx="6572">
                          <c:v>2</c:v>
                        </c:pt>
                        <c:pt idx="6574">
                          <c:v>2</c:v>
                        </c:pt>
                        <c:pt idx="6576">
                          <c:v>6</c:v>
                        </c:pt>
                        <c:pt idx="6582">
                          <c:v>2</c:v>
                        </c:pt>
                        <c:pt idx="6584">
                          <c:v>3</c:v>
                        </c:pt>
                        <c:pt idx="6587">
                          <c:v>2</c:v>
                        </c:pt>
                        <c:pt idx="6589">
                          <c:v>3</c:v>
                        </c:pt>
                        <c:pt idx="6592">
                          <c:v>2</c:v>
                        </c:pt>
                        <c:pt idx="6594">
                          <c:v>2</c:v>
                        </c:pt>
                        <c:pt idx="6596">
                          <c:v>2</c:v>
                        </c:pt>
                        <c:pt idx="6598">
                          <c:v>2</c:v>
                        </c:pt>
                        <c:pt idx="6600">
                          <c:v>6</c:v>
                        </c:pt>
                        <c:pt idx="6606">
                          <c:v>2</c:v>
                        </c:pt>
                        <c:pt idx="6608">
                          <c:v>3</c:v>
                        </c:pt>
                        <c:pt idx="6611">
                          <c:v>2</c:v>
                        </c:pt>
                        <c:pt idx="6613">
                          <c:v>3</c:v>
                        </c:pt>
                        <c:pt idx="6616">
                          <c:v>2</c:v>
                        </c:pt>
                        <c:pt idx="6618">
                          <c:v>2</c:v>
                        </c:pt>
                        <c:pt idx="6620">
                          <c:v>2</c:v>
                        </c:pt>
                        <c:pt idx="6622">
                          <c:v>2</c:v>
                        </c:pt>
                        <c:pt idx="6624">
                          <c:v>6</c:v>
                        </c:pt>
                        <c:pt idx="6630">
                          <c:v>2</c:v>
                        </c:pt>
                        <c:pt idx="6632">
                          <c:v>3</c:v>
                        </c:pt>
                        <c:pt idx="6635">
                          <c:v>2</c:v>
                        </c:pt>
                        <c:pt idx="6637">
                          <c:v>3</c:v>
                        </c:pt>
                        <c:pt idx="6640">
                          <c:v>2</c:v>
                        </c:pt>
                        <c:pt idx="6642">
                          <c:v>2</c:v>
                        </c:pt>
                        <c:pt idx="6644">
                          <c:v>2</c:v>
                        </c:pt>
                        <c:pt idx="6646">
                          <c:v>2</c:v>
                        </c:pt>
                        <c:pt idx="6648">
                          <c:v>6</c:v>
                        </c:pt>
                        <c:pt idx="6654">
                          <c:v>2</c:v>
                        </c:pt>
                        <c:pt idx="6656">
                          <c:v>3</c:v>
                        </c:pt>
                        <c:pt idx="6659">
                          <c:v>2</c:v>
                        </c:pt>
                        <c:pt idx="6661">
                          <c:v>3</c:v>
                        </c:pt>
                        <c:pt idx="6664">
                          <c:v>2</c:v>
                        </c:pt>
                        <c:pt idx="6666">
                          <c:v>2</c:v>
                        </c:pt>
                        <c:pt idx="6668">
                          <c:v>2</c:v>
                        </c:pt>
                        <c:pt idx="6670">
                          <c:v>2</c:v>
                        </c:pt>
                        <c:pt idx="6672">
                          <c:v>6</c:v>
                        </c:pt>
                        <c:pt idx="6678">
                          <c:v>2</c:v>
                        </c:pt>
                        <c:pt idx="6680">
                          <c:v>3</c:v>
                        </c:pt>
                        <c:pt idx="6683">
                          <c:v>2</c:v>
                        </c:pt>
                        <c:pt idx="6685">
                          <c:v>3</c:v>
                        </c:pt>
                        <c:pt idx="6688">
                          <c:v>2</c:v>
                        </c:pt>
                        <c:pt idx="6690">
                          <c:v>2</c:v>
                        </c:pt>
                        <c:pt idx="6692">
                          <c:v>2</c:v>
                        </c:pt>
                        <c:pt idx="6694">
                          <c:v>2</c:v>
                        </c:pt>
                        <c:pt idx="6696">
                          <c:v>6</c:v>
                        </c:pt>
                        <c:pt idx="6702">
                          <c:v>2</c:v>
                        </c:pt>
                        <c:pt idx="6704">
                          <c:v>3</c:v>
                        </c:pt>
                        <c:pt idx="6707">
                          <c:v>2</c:v>
                        </c:pt>
                        <c:pt idx="6709">
                          <c:v>3</c:v>
                        </c:pt>
                        <c:pt idx="6712">
                          <c:v>2</c:v>
                        </c:pt>
                        <c:pt idx="6714">
                          <c:v>2</c:v>
                        </c:pt>
                        <c:pt idx="6716">
                          <c:v>2</c:v>
                        </c:pt>
                        <c:pt idx="6718">
                          <c:v>2</c:v>
                        </c:pt>
                        <c:pt idx="6720">
                          <c:v>6</c:v>
                        </c:pt>
                        <c:pt idx="6726">
                          <c:v>2</c:v>
                        </c:pt>
                        <c:pt idx="6728">
                          <c:v>3</c:v>
                        </c:pt>
                        <c:pt idx="6731">
                          <c:v>2</c:v>
                        </c:pt>
                        <c:pt idx="6733">
                          <c:v>3</c:v>
                        </c:pt>
                        <c:pt idx="6736">
                          <c:v>2</c:v>
                        </c:pt>
                        <c:pt idx="6738">
                          <c:v>2</c:v>
                        </c:pt>
                        <c:pt idx="6740">
                          <c:v>2</c:v>
                        </c:pt>
                        <c:pt idx="6742">
                          <c:v>2</c:v>
                        </c:pt>
                        <c:pt idx="6744">
                          <c:v>6</c:v>
                        </c:pt>
                        <c:pt idx="6750">
                          <c:v>2</c:v>
                        </c:pt>
                        <c:pt idx="6752">
                          <c:v>3</c:v>
                        </c:pt>
                        <c:pt idx="6755">
                          <c:v>2</c:v>
                        </c:pt>
                        <c:pt idx="6757">
                          <c:v>3</c:v>
                        </c:pt>
                        <c:pt idx="6760">
                          <c:v>2</c:v>
                        </c:pt>
                        <c:pt idx="6762">
                          <c:v>2</c:v>
                        </c:pt>
                        <c:pt idx="6764">
                          <c:v>2</c:v>
                        </c:pt>
                        <c:pt idx="6766">
                          <c:v>2</c:v>
                        </c:pt>
                        <c:pt idx="6768">
                          <c:v>6</c:v>
                        </c:pt>
                        <c:pt idx="6774">
                          <c:v>2</c:v>
                        </c:pt>
                        <c:pt idx="6776">
                          <c:v>3</c:v>
                        </c:pt>
                        <c:pt idx="6779">
                          <c:v>2</c:v>
                        </c:pt>
                        <c:pt idx="6781">
                          <c:v>3</c:v>
                        </c:pt>
                        <c:pt idx="6784">
                          <c:v>2</c:v>
                        </c:pt>
                        <c:pt idx="6786">
                          <c:v>2</c:v>
                        </c:pt>
                        <c:pt idx="6788">
                          <c:v>2</c:v>
                        </c:pt>
                        <c:pt idx="6790">
                          <c:v>2</c:v>
                        </c:pt>
                        <c:pt idx="6792">
                          <c:v>6</c:v>
                        </c:pt>
                        <c:pt idx="6798">
                          <c:v>2</c:v>
                        </c:pt>
                        <c:pt idx="6800">
                          <c:v>3</c:v>
                        </c:pt>
                        <c:pt idx="6803">
                          <c:v>2</c:v>
                        </c:pt>
                        <c:pt idx="6805">
                          <c:v>3</c:v>
                        </c:pt>
                        <c:pt idx="6808">
                          <c:v>2</c:v>
                        </c:pt>
                        <c:pt idx="6810">
                          <c:v>2</c:v>
                        </c:pt>
                        <c:pt idx="6812">
                          <c:v>2</c:v>
                        </c:pt>
                        <c:pt idx="6814">
                          <c:v>2</c:v>
                        </c:pt>
                        <c:pt idx="6816">
                          <c:v>6</c:v>
                        </c:pt>
                        <c:pt idx="6822">
                          <c:v>2</c:v>
                        </c:pt>
                        <c:pt idx="6824">
                          <c:v>3</c:v>
                        </c:pt>
                        <c:pt idx="6827">
                          <c:v>2</c:v>
                        </c:pt>
                        <c:pt idx="6829">
                          <c:v>3</c:v>
                        </c:pt>
                        <c:pt idx="6832">
                          <c:v>2</c:v>
                        </c:pt>
                        <c:pt idx="6834">
                          <c:v>2</c:v>
                        </c:pt>
                        <c:pt idx="6836">
                          <c:v>2</c:v>
                        </c:pt>
                        <c:pt idx="6838">
                          <c:v>2</c:v>
                        </c:pt>
                        <c:pt idx="6840">
                          <c:v>6</c:v>
                        </c:pt>
                        <c:pt idx="6846">
                          <c:v>2</c:v>
                        </c:pt>
                        <c:pt idx="6848">
                          <c:v>3</c:v>
                        </c:pt>
                        <c:pt idx="6851">
                          <c:v>2</c:v>
                        </c:pt>
                        <c:pt idx="6853">
                          <c:v>3</c:v>
                        </c:pt>
                        <c:pt idx="6856">
                          <c:v>2</c:v>
                        </c:pt>
                        <c:pt idx="6858">
                          <c:v>2</c:v>
                        </c:pt>
                        <c:pt idx="6860">
                          <c:v>2</c:v>
                        </c:pt>
                        <c:pt idx="6862">
                          <c:v>2</c:v>
                        </c:pt>
                        <c:pt idx="6864">
                          <c:v>6</c:v>
                        </c:pt>
                        <c:pt idx="6870">
                          <c:v>2</c:v>
                        </c:pt>
                        <c:pt idx="6872">
                          <c:v>3</c:v>
                        </c:pt>
                        <c:pt idx="6875">
                          <c:v>2</c:v>
                        </c:pt>
                        <c:pt idx="6877">
                          <c:v>3</c:v>
                        </c:pt>
                        <c:pt idx="6880">
                          <c:v>2</c:v>
                        </c:pt>
                        <c:pt idx="6882">
                          <c:v>2</c:v>
                        </c:pt>
                        <c:pt idx="6884">
                          <c:v>2</c:v>
                        </c:pt>
                        <c:pt idx="6886">
                          <c:v>2</c:v>
                        </c:pt>
                        <c:pt idx="6888">
                          <c:v>6</c:v>
                        </c:pt>
                        <c:pt idx="6894">
                          <c:v>2</c:v>
                        </c:pt>
                        <c:pt idx="6896">
                          <c:v>3</c:v>
                        </c:pt>
                        <c:pt idx="6899">
                          <c:v>2</c:v>
                        </c:pt>
                        <c:pt idx="6901">
                          <c:v>3</c:v>
                        </c:pt>
                        <c:pt idx="6904">
                          <c:v>2</c:v>
                        </c:pt>
                        <c:pt idx="6906">
                          <c:v>2</c:v>
                        </c:pt>
                        <c:pt idx="6908">
                          <c:v>2</c:v>
                        </c:pt>
                        <c:pt idx="6910">
                          <c:v>2</c:v>
                        </c:pt>
                        <c:pt idx="6912">
                          <c:v>6</c:v>
                        </c:pt>
                        <c:pt idx="6918">
                          <c:v>2</c:v>
                        </c:pt>
                        <c:pt idx="6920">
                          <c:v>3</c:v>
                        </c:pt>
                        <c:pt idx="6923">
                          <c:v>2</c:v>
                        </c:pt>
                        <c:pt idx="6925">
                          <c:v>3</c:v>
                        </c:pt>
                        <c:pt idx="6928">
                          <c:v>2</c:v>
                        </c:pt>
                        <c:pt idx="6930">
                          <c:v>2</c:v>
                        </c:pt>
                        <c:pt idx="6932">
                          <c:v>2</c:v>
                        </c:pt>
                        <c:pt idx="6934">
                          <c:v>2</c:v>
                        </c:pt>
                        <c:pt idx="6936">
                          <c:v>6</c:v>
                        </c:pt>
                        <c:pt idx="6942">
                          <c:v>2</c:v>
                        </c:pt>
                        <c:pt idx="6944">
                          <c:v>3</c:v>
                        </c:pt>
                        <c:pt idx="6947">
                          <c:v>2</c:v>
                        </c:pt>
                        <c:pt idx="6949">
                          <c:v>3</c:v>
                        </c:pt>
                        <c:pt idx="6952">
                          <c:v>2</c:v>
                        </c:pt>
                        <c:pt idx="6954">
                          <c:v>2</c:v>
                        </c:pt>
                        <c:pt idx="6956">
                          <c:v>2</c:v>
                        </c:pt>
                        <c:pt idx="6958">
                          <c:v>2</c:v>
                        </c:pt>
                        <c:pt idx="6960">
                          <c:v>6</c:v>
                        </c:pt>
                        <c:pt idx="6966">
                          <c:v>2</c:v>
                        </c:pt>
                        <c:pt idx="6968">
                          <c:v>3</c:v>
                        </c:pt>
                        <c:pt idx="6971">
                          <c:v>2</c:v>
                        </c:pt>
                        <c:pt idx="6973">
                          <c:v>3</c:v>
                        </c:pt>
                        <c:pt idx="6976">
                          <c:v>2</c:v>
                        </c:pt>
                        <c:pt idx="6978">
                          <c:v>2</c:v>
                        </c:pt>
                        <c:pt idx="6980">
                          <c:v>2</c:v>
                        </c:pt>
                        <c:pt idx="6982">
                          <c:v>2</c:v>
                        </c:pt>
                        <c:pt idx="6984">
                          <c:v>6</c:v>
                        </c:pt>
                        <c:pt idx="6990">
                          <c:v>2</c:v>
                        </c:pt>
                        <c:pt idx="6992">
                          <c:v>3</c:v>
                        </c:pt>
                        <c:pt idx="6995">
                          <c:v>2</c:v>
                        </c:pt>
                        <c:pt idx="6997">
                          <c:v>3</c:v>
                        </c:pt>
                        <c:pt idx="7000">
                          <c:v>2</c:v>
                        </c:pt>
                        <c:pt idx="7002">
                          <c:v>2</c:v>
                        </c:pt>
                        <c:pt idx="7004">
                          <c:v>2</c:v>
                        </c:pt>
                        <c:pt idx="7006">
                          <c:v>2</c:v>
                        </c:pt>
                        <c:pt idx="7008">
                          <c:v>6</c:v>
                        </c:pt>
                        <c:pt idx="7014">
                          <c:v>2</c:v>
                        </c:pt>
                        <c:pt idx="7016">
                          <c:v>3</c:v>
                        </c:pt>
                        <c:pt idx="7019">
                          <c:v>2</c:v>
                        </c:pt>
                        <c:pt idx="7021">
                          <c:v>3</c:v>
                        </c:pt>
                        <c:pt idx="7024">
                          <c:v>2</c:v>
                        </c:pt>
                        <c:pt idx="7026">
                          <c:v>2</c:v>
                        </c:pt>
                        <c:pt idx="7028">
                          <c:v>2</c:v>
                        </c:pt>
                        <c:pt idx="7030">
                          <c:v>2</c:v>
                        </c:pt>
                        <c:pt idx="7032">
                          <c:v>6</c:v>
                        </c:pt>
                        <c:pt idx="7038">
                          <c:v>2</c:v>
                        </c:pt>
                        <c:pt idx="7040">
                          <c:v>3</c:v>
                        </c:pt>
                        <c:pt idx="7043">
                          <c:v>2</c:v>
                        </c:pt>
                        <c:pt idx="7045">
                          <c:v>3</c:v>
                        </c:pt>
                        <c:pt idx="7048">
                          <c:v>2</c:v>
                        </c:pt>
                        <c:pt idx="7050">
                          <c:v>2</c:v>
                        </c:pt>
                        <c:pt idx="7052">
                          <c:v>2</c:v>
                        </c:pt>
                        <c:pt idx="7054">
                          <c:v>2</c:v>
                        </c:pt>
                        <c:pt idx="7056">
                          <c:v>6</c:v>
                        </c:pt>
                        <c:pt idx="7062">
                          <c:v>2</c:v>
                        </c:pt>
                        <c:pt idx="7064">
                          <c:v>3</c:v>
                        </c:pt>
                        <c:pt idx="7067">
                          <c:v>2</c:v>
                        </c:pt>
                        <c:pt idx="7069">
                          <c:v>3</c:v>
                        </c:pt>
                        <c:pt idx="7072">
                          <c:v>2</c:v>
                        </c:pt>
                        <c:pt idx="7074">
                          <c:v>2</c:v>
                        </c:pt>
                        <c:pt idx="7076">
                          <c:v>2</c:v>
                        </c:pt>
                        <c:pt idx="7078">
                          <c:v>2</c:v>
                        </c:pt>
                        <c:pt idx="7080">
                          <c:v>6</c:v>
                        </c:pt>
                        <c:pt idx="7086">
                          <c:v>2</c:v>
                        </c:pt>
                        <c:pt idx="7088">
                          <c:v>3</c:v>
                        </c:pt>
                        <c:pt idx="7091">
                          <c:v>2</c:v>
                        </c:pt>
                        <c:pt idx="7093">
                          <c:v>3</c:v>
                        </c:pt>
                        <c:pt idx="7096">
                          <c:v>2</c:v>
                        </c:pt>
                        <c:pt idx="7098">
                          <c:v>2</c:v>
                        </c:pt>
                        <c:pt idx="7100">
                          <c:v>2</c:v>
                        </c:pt>
                        <c:pt idx="7102">
                          <c:v>2</c:v>
                        </c:pt>
                        <c:pt idx="7104">
                          <c:v>6</c:v>
                        </c:pt>
                        <c:pt idx="7110">
                          <c:v>2</c:v>
                        </c:pt>
                        <c:pt idx="7112">
                          <c:v>3</c:v>
                        </c:pt>
                        <c:pt idx="7115">
                          <c:v>2</c:v>
                        </c:pt>
                        <c:pt idx="7117">
                          <c:v>3</c:v>
                        </c:pt>
                        <c:pt idx="7120">
                          <c:v>2</c:v>
                        </c:pt>
                        <c:pt idx="7122">
                          <c:v>2</c:v>
                        </c:pt>
                        <c:pt idx="7124">
                          <c:v>2</c:v>
                        </c:pt>
                        <c:pt idx="7126">
                          <c:v>2</c:v>
                        </c:pt>
                        <c:pt idx="7128">
                          <c:v>6</c:v>
                        </c:pt>
                        <c:pt idx="7134">
                          <c:v>2</c:v>
                        </c:pt>
                        <c:pt idx="7136">
                          <c:v>3</c:v>
                        </c:pt>
                        <c:pt idx="7139">
                          <c:v>2</c:v>
                        </c:pt>
                        <c:pt idx="7141">
                          <c:v>3</c:v>
                        </c:pt>
                        <c:pt idx="7144">
                          <c:v>2</c:v>
                        </c:pt>
                        <c:pt idx="7146">
                          <c:v>2</c:v>
                        </c:pt>
                        <c:pt idx="7148">
                          <c:v>2</c:v>
                        </c:pt>
                        <c:pt idx="7150">
                          <c:v>2</c:v>
                        </c:pt>
                        <c:pt idx="7152">
                          <c:v>6</c:v>
                        </c:pt>
                        <c:pt idx="7158">
                          <c:v>2</c:v>
                        </c:pt>
                        <c:pt idx="7160">
                          <c:v>3</c:v>
                        </c:pt>
                        <c:pt idx="7163">
                          <c:v>2</c:v>
                        </c:pt>
                        <c:pt idx="7165">
                          <c:v>3</c:v>
                        </c:pt>
                        <c:pt idx="7168">
                          <c:v>2</c:v>
                        </c:pt>
                        <c:pt idx="7170">
                          <c:v>2</c:v>
                        </c:pt>
                        <c:pt idx="7172">
                          <c:v>2</c:v>
                        </c:pt>
                        <c:pt idx="7174">
                          <c:v>2</c:v>
                        </c:pt>
                        <c:pt idx="7176">
                          <c:v>6</c:v>
                        </c:pt>
                        <c:pt idx="7182">
                          <c:v>2</c:v>
                        </c:pt>
                        <c:pt idx="7184">
                          <c:v>3</c:v>
                        </c:pt>
                        <c:pt idx="7187">
                          <c:v>2</c:v>
                        </c:pt>
                        <c:pt idx="7189">
                          <c:v>3</c:v>
                        </c:pt>
                        <c:pt idx="7192">
                          <c:v>2</c:v>
                        </c:pt>
                        <c:pt idx="7194">
                          <c:v>2</c:v>
                        </c:pt>
                        <c:pt idx="7196">
                          <c:v>2</c:v>
                        </c:pt>
                        <c:pt idx="7198">
                          <c:v>2</c:v>
                        </c:pt>
                        <c:pt idx="7200">
                          <c:v>6</c:v>
                        </c:pt>
                        <c:pt idx="7206">
                          <c:v>2</c:v>
                        </c:pt>
                        <c:pt idx="7208">
                          <c:v>3</c:v>
                        </c:pt>
                        <c:pt idx="7211">
                          <c:v>2</c:v>
                        </c:pt>
                        <c:pt idx="7213">
                          <c:v>3</c:v>
                        </c:pt>
                        <c:pt idx="7216">
                          <c:v>2</c:v>
                        </c:pt>
                        <c:pt idx="7218">
                          <c:v>2</c:v>
                        </c:pt>
                        <c:pt idx="7220">
                          <c:v>2</c:v>
                        </c:pt>
                        <c:pt idx="7222">
                          <c:v>2</c:v>
                        </c:pt>
                        <c:pt idx="7224">
                          <c:v>6</c:v>
                        </c:pt>
                        <c:pt idx="7230">
                          <c:v>2</c:v>
                        </c:pt>
                        <c:pt idx="7232">
                          <c:v>3</c:v>
                        </c:pt>
                        <c:pt idx="7235">
                          <c:v>2</c:v>
                        </c:pt>
                        <c:pt idx="7237">
                          <c:v>3</c:v>
                        </c:pt>
                        <c:pt idx="7240">
                          <c:v>2</c:v>
                        </c:pt>
                        <c:pt idx="7242">
                          <c:v>2</c:v>
                        </c:pt>
                        <c:pt idx="7244">
                          <c:v>2</c:v>
                        </c:pt>
                        <c:pt idx="7246">
                          <c:v>2</c:v>
                        </c:pt>
                        <c:pt idx="7248">
                          <c:v>6</c:v>
                        </c:pt>
                        <c:pt idx="7254">
                          <c:v>2</c:v>
                        </c:pt>
                        <c:pt idx="7256">
                          <c:v>3</c:v>
                        </c:pt>
                        <c:pt idx="7259">
                          <c:v>2</c:v>
                        </c:pt>
                        <c:pt idx="7261">
                          <c:v>3</c:v>
                        </c:pt>
                        <c:pt idx="7264">
                          <c:v>2</c:v>
                        </c:pt>
                        <c:pt idx="7266">
                          <c:v>2</c:v>
                        </c:pt>
                        <c:pt idx="7268">
                          <c:v>2</c:v>
                        </c:pt>
                        <c:pt idx="7270">
                          <c:v>2</c:v>
                        </c:pt>
                        <c:pt idx="7272">
                          <c:v>6</c:v>
                        </c:pt>
                        <c:pt idx="7278">
                          <c:v>2</c:v>
                        </c:pt>
                        <c:pt idx="7280">
                          <c:v>3</c:v>
                        </c:pt>
                        <c:pt idx="7283">
                          <c:v>2</c:v>
                        </c:pt>
                        <c:pt idx="7285">
                          <c:v>3</c:v>
                        </c:pt>
                        <c:pt idx="7288">
                          <c:v>2</c:v>
                        </c:pt>
                        <c:pt idx="7290">
                          <c:v>2</c:v>
                        </c:pt>
                        <c:pt idx="7292">
                          <c:v>2</c:v>
                        </c:pt>
                        <c:pt idx="7294">
                          <c:v>2</c:v>
                        </c:pt>
                        <c:pt idx="7296">
                          <c:v>6</c:v>
                        </c:pt>
                        <c:pt idx="7302">
                          <c:v>2</c:v>
                        </c:pt>
                        <c:pt idx="7304">
                          <c:v>3</c:v>
                        </c:pt>
                        <c:pt idx="7307">
                          <c:v>2</c:v>
                        </c:pt>
                        <c:pt idx="7309">
                          <c:v>3</c:v>
                        </c:pt>
                        <c:pt idx="7312">
                          <c:v>2</c:v>
                        </c:pt>
                        <c:pt idx="7314">
                          <c:v>2</c:v>
                        </c:pt>
                        <c:pt idx="7316">
                          <c:v>2</c:v>
                        </c:pt>
                        <c:pt idx="7318">
                          <c:v>2</c:v>
                        </c:pt>
                        <c:pt idx="7320">
                          <c:v>6</c:v>
                        </c:pt>
                        <c:pt idx="7326">
                          <c:v>2</c:v>
                        </c:pt>
                        <c:pt idx="7328">
                          <c:v>3</c:v>
                        </c:pt>
                        <c:pt idx="7331">
                          <c:v>2</c:v>
                        </c:pt>
                        <c:pt idx="7333">
                          <c:v>3</c:v>
                        </c:pt>
                        <c:pt idx="7336">
                          <c:v>2</c:v>
                        </c:pt>
                        <c:pt idx="7338">
                          <c:v>2</c:v>
                        </c:pt>
                        <c:pt idx="7340">
                          <c:v>2</c:v>
                        </c:pt>
                        <c:pt idx="7342">
                          <c:v>2</c:v>
                        </c:pt>
                        <c:pt idx="7344">
                          <c:v>6</c:v>
                        </c:pt>
                        <c:pt idx="7350">
                          <c:v>2</c:v>
                        </c:pt>
                        <c:pt idx="7352">
                          <c:v>3</c:v>
                        </c:pt>
                        <c:pt idx="7355">
                          <c:v>2</c:v>
                        </c:pt>
                        <c:pt idx="7357">
                          <c:v>3</c:v>
                        </c:pt>
                        <c:pt idx="7360">
                          <c:v>2</c:v>
                        </c:pt>
                        <c:pt idx="7362">
                          <c:v>2</c:v>
                        </c:pt>
                        <c:pt idx="7364">
                          <c:v>2</c:v>
                        </c:pt>
                        <c:pt idx="7366">
                          <c:v>2</c:v>
                        </c:pt>
                        <c:pt idx="7368">
                          <c:v>6</c:v>
                        </c:pt>
                        <c:pt idx="7374">
                          <c:v>2</c:v>
                        </c:pt>
                        <c:pt idx="7376">
                          <c:v>3</c:v>
                        </c:pt>
                        <c:pt idx="7379">
                          <c:v>2</c:v>
                        </c:pt>
                        <c:pt idx="7381">
                          <c:v>3</c:v>
                        </c:pt>
                        <c:pt idx="7384">
                          <c:v>2</c:v>
                        </c:pt>
                        <c:pt idx="7386">
                          <c:v>2</c:v>
                        </c:pt>
                        <c:pt idx="7388">
                          <c:v>2</c:v>
                        </c:pt>
                        <c:pt idx="7390">
                          <c:v>2</c:v>
                        </c:pt>
                        <c:pt idx="7392">
                          <c:v>6</c:v>
                        </c:pt>
                        <c:pt idx="7398">
                          <c:v>2</c:v>
                        </c:pt>
                        <c:pt idx="7400">
                          <c:v>3</c:v>
                        </c:pt>
                        <c:pt idx="7403">
                          <c:v>2</c:v>
                        </c:pt>
                        <c:pt idx="7405">
                          <c:v>3</c:v>
                        </c:pt>
                        <c:pt idx="7408">
                          <c:v>2</c:v>
                        </c:pt>
                        <c:pt idx="7410">
                          <c:v>2</c:v>
                        </c:pt>
                        <c:pt idx="7412">
                          <c:v>2</c:v>
                        </c:pt>
                        <c:pt idx="7414">
                          <c:v>2</c:v>
                        </c:pt>
                        <c:pt idx="7416">
                          <c:v>6</c:v>
                        </c:pt>
                        <c:pt idx="7422">
                          <c:v>2</c:v>
                        </c:pt>
                        <c:pt idx="7424">
                          <c:v>3</c:v>
                        </c:pt>
                        <c:pt idx="7427">
                          <c:v>2</c:v>
                        </c:pt>
                        <c:pt idx="7429">
                          <c:v>3</c:v>
                        </c:pt>
                        <c:pt idx="7432">
                          <c:v>2</c:v>
                        </c:pt>
                        <c:pt idx="7434">
                          <c:v>2</c:v>
                        </c:pt>
                        <c:pt idx="7436">
                          <c:v>2</c:v>
                        </c:pt>
                        <c:pt idx="7438">
                          <c:v>2</c:v>
                        </c:pt>
                        <c:pt idx="7440">
                          <c:v>6</c:v>
                        </c:pt>
                        <c:pt idx="7446">
                          <c:v>2</c:v>
                        </c:pt>
                        <c:pt idx="7448">
                          <c:v>3</c:v>
                        </c:pt>
                        <c:pt idx="7451">
                          <c:v>2</c:v>
                        </c:pt>
                        <c:pt idx="7453">
                          <c:v>3</c:v>
                        </c:pt>
                        <c:pt idx="7456">
                          <c:v>2</c:v>
                        </c:pt>
                        <c:pt idx="7458">
                          <c:v>2</c:v>
                        </c:pt>
                        <c:pt idx="7460">
                          <c:v>2</c:v>
                        </c:pt>
                        <c:pt idx="7462">
                          <c:v>2</c:v>
                        </c:pt>
                        <c:pt idx="7464">
                          <c:v>6</c:v>
                        </c:pt>
                        <c:pt idx="7470">
                          <c:v>2</c:v>
                        </c:pt>
                        <c:pt idx="7472">
                          <c:v>3</c:v>
                        </c:pt>
                        <c:pt idx="7475">
                          <c:v>2</c:v>
                        </c:pt>
                        <c:pt idx="7477">
                          <c:v>3</c:v>
                        </c:pt>
                        <c:pt idx="7480">
                          <c:v>2</c:v>
                        </c:pt>
                        <c:pt idx="7482">
                          <c:v>2</c:v>
                        </c:pt>
                        <c:pt idx="7484">
                          <c:v>2</c:v>
                        </c:pt>
                        <c:pt idx="7486">
                          <c:v>2</c:v>
                        </c:pt>
                        <c:pt idx="7488">
                          <c:v>6</c:v>
                        </c:pt>
                        <c:pt idx="7494">
                          <c:v>2</c:v>
                        </c:pt>
                        <c:pt idx="7496">
                          <c:v>3</c:v>
                        </c:pt>
                        <c:pt idx="7499">
                          <c:v>2</c:v>
                        </c:pt>
                        <c:pt idx="7501">
                          <c:v>3</c:v>
                        </c:pt>
                        <c:pt idx="7504">
                          <c:v>2</c:v>
                        </c:pt>
                        <c:pt idx="7506">
                          <c:v>2</c:v>
                        </c:pt>
                        <c:pt idx="7508">
                          <c:v>2</c:v>
                        </c:pt>
                        <c:pt idx="7510">
                          <c:v>2</c:v>
                        </c:pt>
                        <c:pt idx="7512">
                          <c:v>6</c:v>
                        </c:pt>
                        <c:pt idx="7518">
                          <c:v>2</c:v>
                        </c:pt>
                        <c:pt idx="7520">
                          <c:v>3</c:v>
                        </c:pt>
                        <c:pt idx="7523">
                          <c:v>2</c:v>
                        </c:pt>
                        <c:pt idx="7525">
                          <c:v>3</c:v>
                        </c:pt>
                        <c:pt idx="7528">
                          <c:v>2</c:v>
                        </c:pt>
                        <c:pt idx="7530">
                          <c:v>2</c:v>
                        </c:pt>
                        <c:pt idx="7532">
                          <c:v>2</c:v>
                        </c:pt>
                        <c:pt idx="7534">
                          <c:v>2</c:v>
                        </c:pt>
                        <c:pt idx="7536">
                          <c:v>6</c:v>
                        </c:pt>
                        <c:pt idx="7542">
                          <c:v>2</c:v>
                        </c:pt>
                        <c:pt idx="7544">
                          <c:v>3</c:v>
                        </c:pt>
                        <c:pt idx="7547">
                          <c:v>2</c:v>
                        </c:pt>
                        <c:pt idx="7549">
                          <c:v>3</c:v>
                        </c:pt>
                        <c:pt idx="7552">
                          <c:v>2</c:v>
                        </c:pt>
                        <c:pt idx="7554">
                          <c:v>2</c:v>
                        </c:pt>
                        <c:pt idx="7556">
                          <c:v>2</c:v>
                        </c:pt>
                        <c:pt idx="7558">
                          <c:v>2</c:v>
                        </c:pt>
                        <c:pt idx="7560">
                          <c:v>6</c:v>
                        </c:pt>
                        <c:pt idx="7566">
                          <c:v>2</c:v>
                        </c:pt>
                        <c:pt idx="7568">
                          <c:v>3</c:v>
                        </c:pt>
                        <c:pt idx="7571">
                          <c:v>2</c:v>
                        </c:pt>
                        <c:pt idx="7573">
                          <c:v>3</c:v>
                        </c:pt>
                        <c:pt idx="7576">
                          <c:v>2</c:v>
                        </c:pt>
                        <c:pt idx="7578">
                          <c:v>2</c:v>
                        </c:pt>
                        <c:pt idx="7580">
                          <c:v>2</c:v>
                        </c:pt>
                        <c:pt idx="7582">
                          <c:v>2</c:v>
                        </c:pt>
                        <c:pt idx="7584">
                          <c:v>6</c:v>
                        </c:pt>
                        <c:pt idx="7590">
                          <c:v>2</c:v>
                        </c:pt>
                        <c:pt idx="7592">
                          <c:v>3</c:v>
                        </c:pt>
                        <c:pt idx="7595">
                          <c:v>2</c:v>
                        </c:pt>
                        <c:pt idx="7597">
                          <c:v>3</c:v>
                        </c:pt>
                        <c:pt idx="7600">
                          <c:v>2</c:v>
                        </c:pt>
                        <c:pt idx="7602">
                          <c:v>2</c:v>
                        </c:pt>
                        <c:pt idx="7604">
                          <c:v>2</c:v>
                        </c:pt>
                        <c:pt idx="7606">
                          <c:v>2</c:v>
                        </c:pt>
                        <c:pt idx="7608">
                          <c:v>6</c:v>
                        </c:pt>
                        <c:pt idx="7614">
                          <c:v>2</c:v>
                        </c:pt>
                        <c:pt idx="7616">
                          <c:v>3</c:v>
                        </c:pt>
                        <c:pt idx="7619">
                          <c:v>2</c:v>
                        </c:pt>
                        <c:pt idx="7621">
                          <c:v>3</c:v>
                        </c:pt>
                        <c:pt idx="7624">
                          <c:v>2</c:v>
                        </c:pt>
                        <c:pt idx="7626">
                          <c:v>2</c:v>
                        </c:pt>
                        <c:pt idx="7628">
                          <c:v>2</c:v>
                        </c:pt>
                        <c:pt idx="7630">
                          <c:v>2</c:v>
                        </c:pt>
                        <c:pt idx="7632">
                          <c:v>6</c:v>
                        </c:pt>
                        <c:pt idx="7638">
                          <c:v>2</c:v>
                        </c:pt>
                        <c:pt idx="7640">
                          <c:v>3</c:v>
                        </c:pt>
                        <c:pt idx="7643">
                          <c:v>2</c:v>
                        </c:pt>
                        <c:pt idx="7645">
                          <c:v>3</c:v>
                        </c:pt>
                        <c:pt idx="7648">
                          <c:v>2</c:v>
                        </c:pt>
                        <c:pt idx="7650">
                          <c:v>2</c:v>
                        </c:pt>
                        <c:pt idx="7652">
                          <c:v>2</c:v>
                        </c:pt>
                        <c:pt idx="7654">
                          <c:v>2</c:v>
                        </c:pt>
                        <c:pt idx="7656">
                          <c:v>6</c:v>
                        </c:pt>
                        <c:pt idx="7662">
                          <c:v>2</c:v>
                        </c:pt>
                        <c:pt idx="7664">
                          <c:v>3</c:v>
                        </c:pt>
                        <c:pt idx="7667">
                          <c:v>2</c:v>
                        </c:pt>
                        <c:pt idx="7669">
                          <c:v>3</c:v>
                        </c:pt>
                        <c:pt idx="7672">
                          <c:v>2</c:v>
                        </c:pt>
                        <c:pt idx="7674">
                          <c:v>2</c:v>
                        </c:pt>
                        <c:pt idx="7676">
                          <c:v>2</c:v>
                        </c:pt>
                        <c:pt idx="7678">
                          <c:v>2</c:v>
                        </c:pt>
                        <c:pt idx="7680">
                          <c:v>6</c:v>
                        </c:pt>
                        <c:pt idx="7686">
                          <c:v>2</c:v>
                        </c:pt>
                        <c:pt idx="7688">
                          <c:v>3</c:v>
                        </c:pt>
                        <c:pt idx="7691">
                          <c:v>2</c:v>
                        </c:pt>
                        <c:pt idx="7693">
                          <c:v>3</c:v>
                        </c:pt>
                        <c:pt idx="7696">
                          <c:v>2</c:v>
                        </c:pt>
                        <c:pt idx="7698">
                          <c:v>2</c:v>
                        </c:pt>
                        <c:pt idx="7700">
                          <c:v>2</c:v>
                        </c:pt>
                        <c:pt idx="7702">
                          <c:v>2</c:v>
                        </c:pt>
                        <c:pt idx="7704">
                          <c:v>6</c:v>
                        </c:pt>
                        <c:pt idx="7710">
                          <c:v>2</c:v>
                        </c:pt>
                        <c:pt idx="7712">
                          <c:v>3</c:v>
                        </c:pt>
                        <c:pt idx="7715">
                          <c:v>2</c:v>
                        </c:pt>
                        <c:pt idx="7717">
                          <c:v>3</c:v>
                        </c:pt>
                        <c:pt idx="7720">
                          <c:v>2</c:v>
                        </c:pt>
                        <c:pt idx="7722">
                          <c:v>2</c:v>
                        </c:pt>
                        <c:pt idx="7724">
                          <c:v>2</c:v>
                        </c:pt>
                        <c:pt idx="7726">
                          <c:v>2</c:v>
                        </c:pt>
                        <c:pt idx="7728">
                          <c:v>6</c:v>
                        </c:pt>
                        <c:pt idx="7734">
                          <c:v>2</c:v>
                        </c:pt>
                        <c:pt idx="7736">
                          <c:v>3</c:v>
                        </c:pt>
                        <c:pt idx="7739">
                          <c:v>2</c:v>
                        </c:pt>
                        <c:pt idx="7741">
                          <c:v>3</c:v>
                        </c:pt>
                        <c:pt idx="7744">
                          <c:v>2</c:v>
                        </c:pt>
                        <c:pt idx="7746">
                          <c:v>2</c:v>
                        </c:pt>
                        <c:pt idx="7748">
                          <c:v>2</c:v>
                        </c:pt>
                        <c:pt idx="7750">
                          <c:v>2</c:v>
                        </c:pt>
                        <c:pt idx="7752">
                          <c:v>6</c:v>
                        </c:pt>
                        <c:pt idx="7758">
                          <c:v>2</c:v>
                        </c:pt>
                        <c:pt idx="7760">
                          <c:v>3</c:v>
                        </c:pt>
                        <c:pt idx="7763">
                          <c:v>2</c:v>
                        </c:pt>
                        <c:pt idx="7765">
                          <c:v>3</c:v>
                        </c:pt>
                        <c:pt idx="7768">
                          <c:v>2</c:v>
                        </c:pt>
                        <c:pt idx="7770">
                          <c:v>2</c:v>
                        </c:pt>
                        <c:pt idx="7772">
                          <c:v>2</c:v>
                        </c:pt>
                        <c:pt idx="7774">
                          <c:v>2</c:v>
                        </c:pt>
                        <c:pt idx="7776">
                          <c:v>6</c:v>
                        </c:pt>
                        <c:pt idx="7782">
                          <c:v>2</c:v>
                        </c:pt>
                        <c:pt idx="7784">
                          <c:v>3</c:v>
                        </c:pt>
                        <c:pt idx="7787">
                          <c:v>2</c:v>
                        </c:pt>
                        <c:pt idx="7789">
                          <c:v>3</c:v>
                        </c:pt>
                        <c:pt idx="7792">
                          <c:v>2</c:v>
                        </c:pt>
                        <c:pt idx="7794">
                          <c:v>2</c:v>
                        </c:pt>
                        <c:pt idx="7796">
                          <c:v>2</c:v>
                        </c:pt>
                        <c:pt idx="7798">
                          <c:v>2</c:v>
                        </c:pt>
                        <c:pt idx="7800">
                          <c:v>6</c:v>
                        </c:pt>
                        <c:pt idx="7806">
                          <c:v>2</c:v>
                        </c:pt>
                        <c:pt idx="7808">
                          <c:v>3</c:v>
                        </c:pt>
                        <c:pt idx="7811">
                          <c:v>2</c:v>
                        </c:pt>
                        <c:pt idx="7813">
                          <c:v>3</c:v>
                        </c:pt>
                        <c:pt idx="7816">
                          <c:v>2</c:v>
                        </c:pt>
                        <c:pt idx="7818">
                          <c:v>2</c:v>
                        </c:pt>
                        <c:pt idx="7820">
                          <c:v>2</c:v>
                        </c:pt>
                        <c:pt idx="7822">
                          <c:v>2</c:v>
                        </c:pt>
                        <c:pt idx="7824">
                          <c:v>6</c:v>
                        </c:pt>
                        <c:pt idx="7830">
                          <c:v>2</c:v>
                        </c:pt>
                        <c:pt idx="7832">
                          <c:v>3</c:v>
                        </c:pt>
                        <c:pt idx="7835">
                          <c:v>2</c:v>
                        </c:pt>
                        <c:pt idx="7837">
                          <c:v>3</c:v>
                        </c:pt>
                        <c:pt idx="7840">
                          <c:v>2</c:v>
                        </c:pt>
                        <c:pt idx="7842">
                          <c:v>2</c:v>
                        </c:pt>
                        <c:pt idx="7844">
                          <c:v>2</c:v>
                        </c:pt>
                        <c:pt idx="7846">
                          <c:v>2</c:v>
                        </c:pt>
                        <c:pt idx="7848">
                          <c:v>6</c:v>
                        </c:pt>
                        <c:pt idx="7854">
                          <c:v>2</c:v>
                        </c:pt>
                        <c:pt idx="7856">
                          <c:v>3</c:v>
                        </c:pt>
                        <c:pt idx="7859">
                          <c:v>2</c:v>
                        </c:pt>
                        <c:pt idx="7861">
                          <c:v>3</c:v>
                        </c:pt>
                        <c:pt idx="7864">
                          <c:v>2</c:v>
                        </c:pt>
                        <c:pt idx="7866">
                          <c:v>2</c:v>
                        </c:pt>
                        <c:pt idx="7868">
                          <c:v>2</c:v>
                        </c:pt>
                        <c:pt idx="7870">
                          <c:v>2</c:v>
                        </c:pt>
                        <c:pt idx="7872">
                          <c:v>6</c:v>
                        </c:pt>
                        <c:pt idx="7878">
                          <c:v>2</c:v>
                        </c:pt>
                        <c:pt idx="7880">
                          <c:v>3</c:v>
                        </c:pt>
                        <c:pt idx="7883">
                          <c:v>2</c:v>
                        </c:pt>
                        <c:pt idx="7885">
                          <c:v>3</c:v>
                        </c:pt>
                        <c:pt idx="7888">
                          <c:v>2</c:v>
                        </c:pt>
                        <c:pt idx="7890">
                          <c:v>2</c:v>
                        </c:pt>
                        <c:pt idx="7892">
                          <c:v>2</c:v>
                        </c:pt>
                        <c:pt idx="7894">
                          <c:v>2</c:v>
                        </c:pt>
                        <c:pt idx="7896">
                          <c:v>6</c:v>
                        </c:pt>
                        <c:pt idx="7902">
                          <c:v>2</c:v>
                        </c:pt>
                        <c:pt idx="7904">
                          <c:v>3</c:v>
                        </c:pt>
                        <c:pt idx="7907">
                          <c:v>2</c:v>
                        </c:pt>
                        <c:pt idx="7909">
                          <c:v>3</c:v>
                        </c:pt>
                        <c:pt idx="7912">
                          <c:v>2</c:v>
                        </c:pt>
                        <c:pt idx="7914">
                          <c:v>2</c:v>
                        </c:pt>
                        <c:pt idx="7916">
                          <c:v>2</c:v>
                        </c:pt>
                        <c:pt idx="7918">
                          <c:v>2</c:v>
                        </c:pt>
                        <c:pt idx="7920">
                          <c:v>6</c:v>
                        </c:pt>
                        <c:pt idx="7926">
                          <c:v>2</c:v>
                        </c:pt>
                        <c:pt idx="7928">
                          <c:v>3</c:v>
                        </c:pt>
                        <c:pt idx="7931">
                          <c:v>2</c:v>
                        </c:pt>
                        <c:pt idx="7933">
                          <c:v>3</c:v>
                        </c:pt>
                        <c:pt idx="7936">
                          <c:v>2</c:v>
                        </c:pt>
                        <c:pt idx="7938">
                          <c:v>2</c:v>
                        </c:pt>
                        <c:pt idx="7940">
                          <c:v>2</c:v>
                        </c:pt>
                        <c:pt idx="7942">
                          <c:v>2</c:v>
                        </c:pt>
                        <c:pt idx="7944">
                          <c:v>6</c:v>
                        </c:pt>
                        <c:pt idx="7950">
                          <c:v>2</c:v>
                        </c:pt>
                        <c:pt idx="7952">
                          <c:v>3</c:v>
                        </c:pt>
                        <c:pt idx="7955">
                          <c:v>2</c:v>
                        </c:pt>
                        <c:pt idx="7957">
                          <c:v>3</c:v>
                        </c:pt>
                        <c:pt idx="7960">
                          <c:v>2</c:v>
                        </c:pt>
                        <c:pt idx="7962">
                          <c:v>2</c:v>
                        </c:pt>
                        <c:pt idx="7964">
                          <c:v>2</c:v>
                        </c:pt>
                        <c:pt idx="7966">
                          <c:v>2</c:v>
                        </c:pt>
                        <c:pt idx="7968">
                          <c:v>6</c:v>
                        </c:pt>
                        <c:pt idx="7974">
                          <c:v>2</c:v>
                        </c:pt>
                        <c:pt idx="7976">
                          <c:v>3</c:v>
                        </c:pt>
                        <c:pt idx="7979">
                          <c:v>2</c:v>
                        </c:pt>
                        <c:pt idx="7981">
                          <c:v>3</c:v>
                        </c:pt>
                        <c:pt idx="7984">
                          <c:v>2</c:v>
                        </c:pt>
                        <c:pt idx="7986">
                          <c:v>2</c:v>
                        </c:pt>
                        <c:pt idx="7988">
                          <c:v>2</c:v>
                        </c:pt>
                        <c:pt idx="7990">
                          <c:v>2</c:v>
                        </c:pt>
                        <c:pt idx="7992">
                          <c:v>6</c:v>
                        </c:pt>
                        <c:pt idx="7998">
                          <c:v>2</c:v>
                        </c:pt>
                        <c:pt idx="8000">
                          <c:v>3</c:v>
                        </c:pt>
                        <c:pt idx="8003">
                          <c:v>2</c:v>
                        </c:pt>
                        <c:pt idx="8005">
                          <c:v>3</c:v>
                        </c:pt>
                        <c:pt idx="8008">
                          <c:v>2</c:v>
                        </c:pt>
                        <c:pt idx="8010">
                          <c:v>2</c:v>
                        </c:pt>
                        <c:pt idx="8012">
                          <c:v>2</c:v>
                        </c:pt>
                        <c:pt idx="8014">
                          <c:v>2</c:v>
                        </c:pt>
                        <c:pt idx="8016">
                          <c:v>6</c:v>
                        </c:pt>
                        <c:pt idx="8022">
                          <c:v>2</c:v>
                        </c:pt>
                        <c:pt idx="8024">
                          <c:v>3</c:v>
                        </c:pt>
                        <c:pt idx="8027">
                          <c:v>2</c:v>
                        </c:pt>
                        <c:pt idx="8029">
                          <c:v>3</c:v>
                        </c:pt>
                        <c:pt idx="8032">
                          <c:v>2</c:v>
                        </c:pt>
                        <c:pt idx="8034">
                          <c:v>2</c:v>
                        </c:pt>
                        <c:pt idx="8036">
                          <c:v>2</c:v>
                        </c:pt>
                        <c:pt idx="8038">
                          <c:v>2</c:v>
                        </c:pt>
                        <c:pt idx="8040">
                          <c:v>6</c:v>
                        </c:pt>
                        <c:pt idx="8046">
                          <c:v>2</c:v>
                        </c:pt>
                        <c:pt idx="8048">
                          <c:v>3</c:v>
                        </c:pt>
                        <c:pt idx="8051">
                          <c:v>2</c:v>
                        </c:pt>
                        <c:pt idx="8053">
                          <c:v>3</c:v>
                        </c:pt>
                        <c:pt idx="8056">
                          <c:v>2</c:v>
                        </c:pt>
                        <c:pt idx="8058">
                          <c:v>2</c:v>
                        </c:pt>
                        <c:pt idx="8060">
                          <c:v>2</c:v>
                        </c:pt>
                        <c:pt idx="8062">
                          <c:v>2</c:v>
                        </c:pt>
                        <c:pt idx="8064">
                          <c:v>6</c:v>
                        </c:pt>
                        <c:pt idx="8070">
                          <c:v>2</c:v>
                        </c:pt>
                        <c:pt idx="8072">
                          <c:v>3</c:v>
                        </c:pt>
                        <c:pt idx="8075">
                          <c:v>2</c:v>
                        </c:pt>
                        <c:pt idx="8077">
                          <c:v>3</c:v>
                        </c:pt>
                        <c:pt idx="8080">
                          <c:v>2</c:v>
                        </c:pt>
                        <c:pt idx="8082">
                          <c:v>2</c:v>
                        </c:pt>
                        <c:pt idx="8084">
                          <c:v>2</c:v>
                        </c:pt>
                        <c:pt idx="8086">
                          <c:v>2</c:v>
                        </c:pt>
                        <c:pt idx="8088">
                          <c:v>6</c:v>
                        </c:pt>
                        <c:pt idx="8094">
                          <c:v>2</c:v>
                        </c:pt>
                        <c:pt idx="8096">
                          <c:v>3</c:v>
                        </c:pt>
                        <c:pt idx="8099">
                          <c:v>2</c:v>
                        </c:pt>
                        <c:pt idx="8101">
                          <c:v>3</c:v>
                        </c:pt>
                        <c:pt idx="8104">
                          <c:v>2</c:v>
                        </c:pt>
                        <c:pt idx="8106">
                          <c:v>2</c:v>
                        </c:pt>
                        <c:pt idx="8108">
                          <c:v>2</c:v>
                        </c:pt>
                        <c:pt idx="8110">
                          <c:v>2</c:v>
                        </c:pt>
                        <c:pt idx="8112">
                          <c:v>6</c:v>
                        </c:pt>
                        <c:pt idx="8118">
                          <c:v>2</c:v>
                        </c:pt>
                        <c:pt idx="8120">
                          <c:v>3</c:v>
                        </c:pt>
                        <c:pt idx="8123">
                          <c:v>2</c:v>
                        </c:pt>
                        <c:pt idx="8125">
                          <c:v>3</c:v>
                        </c:pt>
                        <c:pt idx="8128">
                          <c:v>2</c:v>
                        </c:pt>
                        <c:pt idx="8130">
                          <c:v>2</c:v>
                        </c:pt>
                        <c:pt idx="8132">
                          <c:v>2</c:v>
                        </c:pt>
                        <c:pt idx="8134">
                          <c:v>2</c:v>
                        </c:pt>
                        <c:pt idx="8136">
                          <c:v>6</c:v>
                        </c:pt>
                        <c:pt idx="8142">
                          <c:v>2</c:v>
                        </c:pt>
                        <c:pt idx="8144">
                          <c:v>3</c:v>
                        </c:pt>
                        <c:pt idx="8147">
                          <c:v>2</c:v>
                        </c:pt>
                        <c:pt idx="8149">
                          <c:v>3</c:v>
                        </c:pt>
                        <c:pt idx="8152">
                          <c:v>2</c:v>
                        </c:pt>
                        <c:pt idx="8154">
                          <c:v>2</c:v>
                        </c:pt>
                        <c:pt idx="8156">
                          <c:v>2</c:v>
                        </c:pt>
                        <c:pt idx="8158">
                          <c:v>2</c:v>
                        </c:pt>
                        <c:pt idx="8160">
                          <c:v>6</c:v>
                        </c:pt>
                        <c:pt idx="8166">
                          <c:v>2</c:v>
                        </c:pt>
                        <c:pt idx="8168">
                          <c:v>3</c:v>
                        </c:pt>
                        <c:pt idx="8171">
                          <c:v>2</c:v>
                        </c:pt>
                        <c:pt idx="8173">
                          <c:v>3</c:v>
                        </c:pt>
                        <c:pt idx="8176">
                          <c:v>2</c:v>
                        </c:pt>
                        <c:pt idx="8178">
                          <c:v>2</c:v>
                        </c:pt>
                        <c:pt idx="8180">
                          <c:v>2</c:v>
                        </c:pt>
                        <c:pt idx="8182">
                          <c:v>2</c:v>
                        </c:pt>
                        <c:pt idx="8184">
                          <c:v>6</c:v>
                        </c:pt>
                        <c:pt idx="8190">
                          <c:v>2</c:v>
                        </c:pt>
                        <c:pt idx="8192">
                          <c:v>3</c:v>
                        </c:pt>
                        <c:pt idx="8195">
                          <c:v>2</c:v>
                        </c:pt>
                        <c:pt idx="8197">
                          <c:v>3</c:v>
                        </c:pt>
                        <c:pt idx="8200">
                          <c:v>2</c:v>
                        </c:pt>
                        <c:pt idx="8202">
                          <c:v>2</c:v>
                        </c:pt>
                        <c:pt idx="8204">
                          <c:v>2</c:v>
                        </c:pt>
                        <c:pt idx="8206">
                          <c:v>2</c:v>
                        </c:pt>
                        <c:pt idx="8208">
                          <c:v>6</c:v>
                        </c:pt>
                        <c:pt idx="8214">
                          <c:v>2</c:v>
                        </c:pt>
                        <c:pt idx="8216">
                          <c:v>3</c:v>
                        </c:pt>
                        <c:pt idx="8219">
                          <c:v>2</c:v>
                        </c:pt>
                        <c:pt idx="8221">
                          <c:v>3</c:v>
                        </c:pt>
                        <c:pt idx="8224">
                          <c:v>2</c:v>
                        </c:pt>
                        <c:pt idx="8226">
                          <c:v>2</c:v>
                        </c:pt>
                        <c:pt idx="8228">
                          <c:v>2</c:v>
                        </c:pt>
                        <c:pt idx="8230">
                          <c:v>2</c:v>
                        </c:pt>
                        <c:pt idx="8232">
                          <c:v>6</c:v>
                        </c:pt>
                        <c:pt idx="8238">
                          <c:v>2</c:v>
                        </c:pt>
                        <c:pt idx="8240">
                          <c:v>3</c:v>
                        </c:pt>
                        <c:pt idx="8243">
                          <c:v>2</c:v>
                        </c:pt>
                        <c:pt idx="8245">
                          <c:v>3</c:v>
                        </c:pt>
                        <c:pt idx="8248">
                          <c:v>2</c:v>
                        </c:pt>
                        <c:pt idx="8250">
                          <c:v>2</c:v>
                        </c:pt>
                        <c:pt idx="8252">
                          <c:v>2</c:v>
                        </c:pt>
                        <c:pt idx="8254">
                          <c:v>2</c:v>
                        </c:pt>
                        <c:pt idx="8256">
                          <c:v>6</c:v>
                        </c:pt>
                        <c:pt idx="8262">
                          <c:v>2</c:v>
                        </c:pt>
                        <c:pt idx="8264">
                          <c:v>3</c:v>
                        </c:pt>
                        <c:pt idx="8267">
                          <c:v>2</c:v>
                        </c:pt>
                        <c:pt idx="8269">
                          <c:v>3</c:v>
                        </c:pt>
                        <c:pt idx="8272">
                          <c:v>2</c:v>
                        </c:pt>
                        <c:pt idx="8274">
                          <c:v>2</c:v>
                        </c:pt>
                        <c:pt idx="8276">
                          <c:v>2</c:v>
                        </c:pt>
                        <c:pt idx="8278">
                          <c:v>2</c:v>
                        </c:pt>
                        <c:pt idx="8280">
                          <c:v>6</c:v>
                        </c:pt>
                        <c:pt idx="8286">
                          <c:v>2</c:v>
                        </c:pt>
                        <c:pt idx="8288">
                          <c:v>3</c:v>
                        </c:pt>
                        <c:pt idx="8291">
                          <c:v>2</c:v>
                        </c:pt>
                        <c:pt idx="8293">
                          <c:v>3</c:v>
                        </c:pt>
                        <c:pt idx="8296">
                          <c:v>2</c:v>
                        </c:pt>
                        <c:pt idx="8298">
                          <c:v>2</c:v>
                        </c:pt>
                        <c:pt idx="8300">
                          <c:v>2</c:v>
                        </c:pt>
                        <c:pt idx="8302">
                          <c:v>2</c:v>
                        </c:pt>
                        <c:pt idx="8304">
                          <c:v>6</c:v>
                        </c:pt>
                        <c:pt idx="8310">
                          <c:v>2</c:v>
                        </c:pt>
                        <c:pt idx="8312">
                          <c:v>3</c:v>
                        </c:pt>
                        <c:pt idx="8315">
                          <c:v>2</c:v>
                        </c:pt>
                        <c:pt idx="8317">
                          <c:v>3</c:v>
                        </c:pt>
                        <c:pt idx="8320">
                          <c:v>2</c:v>
                        </c:pt>
                        <c:pt idx="8322">
                          <c:v>2</c:v>
                        </c:pt>
                        <c:pt idx="8324">
                          <c:v>2</c:v>
                        </c:pt>
                        <c:pt idx="8326">
                          <c:v>2</c:v>
                        </c:pt>
                        <c:pt idx="8328">
                          <c:v>6</c:v>
                        </c:pt>
                        <c:pt idx="8334">
                          <c:v>2</c:v>
                        </c:pt>
                        <c:pt idx="8336">
                          <c:v>3</c:v>
                        </c:pt>
                        <c:pt idx="8339">
                          <c:v>2</c:v>
                        </c:pt>
                        <c:pt idx="8341">
                          <c:v>3</c:v>
                        </c:pt>
                        <c:pt idx="8344">
                          <c:v>2</c:v>
                        </c:pt>
                        <c:pt idx="8346">
                          <c:v>2</c:v>
                        </c:pt>
                        <c:pt idx="8348">
                          <c:v>2</c:v>
                        </c:pt>
                        <c:pt idx="8350">
                          <c:v>2</c:v>
                        </c:pt>
                        <c:pt idx="8352">
                          <c:v>6</c:v>
                        </c:pt>
                        <c:pt idx="8358">
                          <c:v>2</c:v>
                        </c:pt>
                        <c:pt idx="8360">
                          <c:v>3</c:v>
                        </c:pt>
                        <c:pt idx="8363">
                          <c:v>2</c:v>
                        </c:pt>
                        <c:pt idx="8365">
                          <c:v>3</c:v>
                        </c:pt>
                        <c:pt idx="8368">
                          <c:v>2</c:v>
                        </c:pt>
                        <c:pt idx="8370">
                          <c:v>2</c:v>
                        </c:pt>
                        <c:pt idx="8372">
                          <c:v>2</c:v>
                        </c:pt>
                        <c:pt idx="8374">
                          <c:v>2</c:v>
                        </c:pt>
                        <c:pt idx="8376">
                          <c:v>6</c:v>
                        </c:pt>
                        <c:pt idx="8382">
                          <c:v>2</c:v>
                        </c:pt>
                        <c:pt idx="8384">
                          <c:v>3</c:v>
                        </c:pt>
                        <c:pt idx="8387">
                          <c:v>2</c:v>
                        </c:pt>
                        <c:pt idx="8389">
                          <c:v>3</c:v>
                        </c:pt>
                        <c:pt idx="8392">
                          <c:v>2</c:v>
                        </c:pt>
                        <c:pt idx="8394">
                          <c:v>2</c:v>
                        </c:pt>
                        <c:pt idx="8396">
                          <c:v>2</c:v>
                        </c:pt>
                        <c:pt idx="8398">
                          <c:v>2</c:v>
                        </c:pt>
                        <c:pt idx="8400">
                          <c:v>6</c:v>
                        </c:pt>
                        <c:pt idx="8406">
                          <c:v>2</c:v>
                        </c:pt>
                        <c:pt idx="8408">
                          <c:v>3</c:v>
                        </c:pt>
                        <c:pt idx="8411">
                          <c:v>2</c:v>
                        </c:pt>
                        <c:pt idx="8413">
                          <c:v>3</c:v>
                        </c:pt>
                        <c:pt idx="8416">
                          <c:v>2</c:v>
                        </c:pt>
                        <c:pt idx="8418">
                          <c:v>2</c:v>
                        </c:pt>
                        <c:pt idx="8420">
                          <c:v>2</c:v>
                        </c:pt>
                        <c:pt idx="8422">
                          <c:v>2</c:v>
                        </c:pt>
                        <c:pt idx="8424">
                          <c:v>6</c:v>
                        </c:pt>
                        <c:pt idx="8430">
                          <c:v>2</c:v>
                        </c:pt>
                        <c:pt idx="8432">
                          <c:v>3</c:v>
                        </c:pt>
                        <c:pt idx="8435">
                          <c:v>2</c:v>
                        </c:pt>
                        <c:pt idx="8437">
                          <c:v>3</c:v>
                        </c:pt>
                        <c:pt idx="8440">
                          <c:v>2</c:v>
                        </c:pt>
                        <c:pt idx="8442">
                          <c:v>2</c:v>
                        </c:pt>
                        <c:pt idx="8444">
                          <c:v>2</c:v>
                        </c:pt>
                        <c:pt idx="8446">
                          <c:v>2</c:v>
                        </c:pt>
                        <c:pt idx="8448">
                          <c:v>6</c:v>
                        </c:pt>
                        <c:pt idx="8454">
                          <c:v>2</c:v>
                        </c:pt>
                        <c:pt idx="8456">
                          <c:v>3</c:v>
                        </c:pt>
                        <c:pt idx="8459">
                          <c:v>2</c:v>
                        </c:pt>
                        <c:pt idx="8461">
                          <c:v>3</c:v>
                        </c:pt>
                        <c:pt idx="8464">
                          <c:v>2</c:v>
                        </c:pt>
                        <c:pt idx="8466">
                          <c:v>2</c:v>
                        </c:pt>
                        <c:pt idx="8468">
                          <c:v>2</c:v>
                        </c:pt>
                        <c:pt idx="8470">
                          <c:v>2</c:v>
                        </c:pt>
                        <c:pt idx="8472">
                          <c:v>6</c:v>
                        </c:pt>
                        <c:pt idx="8478">
                          <c:v>2</c:v>
                        </c:pt>
                        <c:pt idx="8480">
                          <c:v>3</c:v>
                        </c:pt>
                        <c:pt idx="8483">
                          <c:v>2</c:v>
                        </c:pt>
                        <c:pt idx="8485">
                          <c:v>3</c:v>
                        </c:pt>
                        <c:pt idx="8488">
                          <c:v>2</c:v>
                        </c:pt>
                        <c:pt idx="8490">
                          <c:v>2</c:v>
                        </c:pt>
                        <c:pt idx="8492">
                          <c:v>2</c:v>
                        </c:pt>
                        <c:pt idx="8494">
                          <c:v>2</c:v>
                        </c:pt>
                        <c:pt idx="8496">
                          <c:v>6</c:v>
                        </c:pt>
                        <c:pt idx="8502">
                          <c:v>2</c:v>
                        </c:pt>
                        <c:pt idx="8504">
                          <c:v>3</c:v>
                        </c:pt>
                        <c:pt idx="8507">
                          <c:v>2</c:v>
                        </c:pt>
                        <c:pt idx="8509">
                          <c:v>3</c:v>
                        </c:pt>
                        <c:pt idx="8512">
                          <c:v>2</c:v>
                        </c:pt>
                        <c:pt idx="8514">
                          <c:v>2</c:v>
                        </c:pt>
                        <c:pt idx="8516">
                          <c:v>2</c:v>
                        </c:pt>
                        <c:pt idx="8518">
                          <c:v>2</c:v>
                        </c:pt>
                        <c:pt idx="8520">
                          <c:v>6</c:v>
                        </c:pt>
                        <c:pt idx="8526">
                          <c:v>2</c:v>
                        </c:pt>
                        <c:pt idx="8528">
                          <c:v>3</c:v>
                        </c:pt>
                        <c:pt idx="8531">
                          <c:v>2</c:v>
                        </c:pt>
                        <c:pt idx="8533">
                          <c:v>3</c:v>
                        </c:pt>
                        <c:pt idx="8536">
                          <c:v>2</c:v>
                        </c:pt>
                        <c:pt idx="8538">
                          <c:v>2</c:v>
                        </c:pt>
                        <c:pt idx="8540">
                          <c:v>2</c:v>
                        </c:pt>
                        <c:pt idx="8542">
                          <c:v>2</c:v>
                        </c:pt>
                        <c:pt idx="8544">
                          <c:v>6</c:v>
                        </c:pt>
                        <c:pt idx="8550">
                          <c:v>2</c:v>
                        </c:pt>
                        <c:pt idx="8552">
                          <c:v>3</c:v>
                        </c:pt>
                        <c:pt idx="8555">
                          <c:v>2</c:v>
                        </c:pt>
                        <c:pt idx="8557">
                          <c:v>3</c:v>
                        </c:pt>
                        <c:pt idx="8560">
                          <c:v>2</c:v>
                        </c:pt>
                        <c:pt idx="8562">
                          <c:v>2</c:v>
                        </c:pt>
                        <c:pt idx="8564">
                          <c:v>2</c:v>
                        </c:pt>
                        <c:pt idx="8566">
                          <c:v>2</c:v>
                        </c:pt>
                        <c:pt idx="8568">
                          <c:v>6</c:v>
                        </c:pt>
                        <c:pt idx="8574">
                          <c:v>2</c:v>
                        </c:pt>
                        <c:pt idx="8576">
                          <c:v>3</c:v>
                        </c:pt>
                        <c:pt idx="8579">
                          <c:v>2</c:v>
                        </c:pt>
                        <c:pt idx="8581">
                          <c:v>3</c:v>
                        </c:pt>
                        <c:pt idx="8584">
                          <c:v>2</c:v>
                        </c:pt>
                        <c:pt idx="8586">
                          <c:v>2</c:v>
                        </c:pt>
                        <c:pt idx="8588">
                          <c:v>2</c:v>
                        </c:pt>
                        <c:pt idx="8590">
                          <c:v>2</c:v>
                        </c:pt>
                        <c:pt idx="8592">
                          <c:v>6</c:v>
                        </c:pt>
                        <c:pt idx="8598">
                          <c:v>2</c:v>
                        </c:pt>
                        <c:pt idx="8600">
                          <c:v>3</c:v>
                        </c:pt>
                        <c:pt idx="8603">
                          <c:v>2</c:v>
                        </c:pt>
                        <c:pt idx="8605">
                          <c:v>3</c:v>
                        </c:pt>
                        <c:pt idx="8608">
                          <c:v>2</c:v>
                        </c:pt>
                        <c:pt idx="8610">
                          <c:v>2</c:v>
                        </c:pt>
                        <c:pt idx="8612">
                          <c:v>2</c:v>
                        </c:pt>
                        <c:pt idx="8614">
                          <c:v>2</c:v>
                        </c:pt>
                        <c:pt idx="8616">
                          <c:v>6</c:v>
                        </c:pt>
                        <c:pt idx="8622">
                          <c:v>2</c:v>
                        </c:pt>
                        <c:pt idx="8624">
                          <c:v>3</c:v>
                        </c:pt>
                        <c:pt idx="8627">
                          <c:v>2</c:v>
                        </c:pt>
                        <c:pt idx="8629">
                          <c:v>3</c:v>
                        </c:pt>
                        <c:pt idx="8632">
                          <c:v>2</c:v>
                        </c:pt>
                        <c:pt idx="8634">
                          <c:v>2</c:v>
                        </c:pt>
                        <c:pt idx="8636">
                          <c:v>2</c:v>
                        </c:pt>
                        <c:pt idx="8638">
                          <c:v>2</c:v>
                        </c:pt>
                        <c:pt idx="8640">
                          <c:v>6</c:v>
                        </c:pt>
                        <c:pt idx="8646">
                          <c:v>2</c:v>
                        </c:pt>
                        <c:pt idx="8648">
                          <c:v>3</c:v>
                        </c:pt>
                        <c:pt idx="8651">
                          <c:v>2</c:v>
                        </c:pt>
                        <c:pt idx="8653">
                          <c:v>3</c:v>
                        </c:pt>
                        <c:pt idx="8656">
                          <c:v>2</c:v>
                        </c:pt>
                        <c:pt idx="8658">
                          <c:v>2</c:v>
                        </c:pt>
                        <c:pt idx="8660">
                          <c:v>2</c:v>
                        </c:pt>
                        <c:pt idx="8662">
                          <c:v>2</c:v>
                        </c:pt>
                        <c:pt idx="8664">
                          <c:v>6</c:v>
                        </c:pt>
                        <c:pt idx="8670">
                          <c:v>2</c:v>
                        </c:pt>
                        <c:pt idx="8672">
                          <c:v>3</c:v>
                        </c:pt>
                        <c:pt idx="8675">
                          <c:v>2</c:v>
                        </c:pt>
                        <c:pt idx="8677">
                          <c:v>3</c:v>
                        </c:pt>
                        <c:pt idx="8680">
                          <c:v>2</c:v>
                        </c:pt>
                        <c:pt idx="8682">
                          <c:v>2</c:v>
                        </c:pt>
                        <c:pt idx="8684">
                          <c:v>2</c:v>
                        </c:pt>
                        <c:pt idx="8686">
                          <c:v>2</c:v>
                        </c:pt>
                        <c:pt idx="8688">
                          <c:v>6</c:v>
                        </c:pt>
                        <c:pt idx="8694">
                          <c:v>2</c:v>
                        </c:pt>
                        <c:pt idx="8696">
                          <c:v>3</c:v>
                        </c:pt>
                        <c:pt idx="8699">
                          <c:v>2</c:v>
                        </c:pt>
                        <c:pt idx="8701">
                          <c:v>3</c:v>
                        </c:pt>
                        <c:pt idx="8704">
                          <c:v>2</c:v>
                        </c:pt>
                        <c:pt idx="8706">
                          <c:v>2</c:v>
                        </c:pt>
                        <c:pt idx="8708">
                          <c:v>2</c:v>
                        </c:pt>
                        <c:pt idx="8710">
                          <c:v>2</c:v>
                        </c:pt>
                        <c:pt idx="8712">
                          <c:v>6</c:v>
                        </c:pt>
                        <c:pt idx="8718">
                          <c:v>2</c:v>
                        </c:pt>
                        <c:pt idx="8720">
                          <c:v>3</c:v>
                        </c:pt>
                        <c:pt idx="8723">
                          <c:v>2</c:v>
                        </c:pt>
                        <c:pt idx="8725">
                          <c:v>3</c:v>
                        </c:pt>
                        <c:pt idx="8728">
                          <c:v>2</c:v>
                        </c:pt>
                        <c:pt idx="8730">
                          <c:v>2</c:v>
                        </c:pt>
                        <c:pt idx="8732">
                          <c:v>2</c:v>
                        </c:pt>
                        <c:pt idx="8734">
                          <c:v>2</c:v>
                        </c:pt>
                        <c:pt idx="8736">
                          <c:v>6</c:v>
                        </c:pt>
                        <c:pt idx="8742">
                          <c:v>2</c:v>
                        </c:pt>
                        <c:pt idx="8744">
                          <c:v>3</c:v>
                        </c:pt>
                        <c:pt idx="8747">
                          <c:v>2</c:v>
                        </c:pt>
                        <c:pt idx="8749">
                          <c:v>3</c:v>
                        </c:pt>
                        <c:pt idx="8752">
                          <c:v>2</c:v>
                        </c:pt>
                        <c:pt idx="8754">
                          <c:v>2</c:v>
                        </c:pt>
                        <c:pt idx="8756">
                          <c:v>2</c:v>
                        </c:pt>
                        <c:pt idx="8758">
                          <c:v>2</c:v>
                        </c:pt>
                      </c:numCache>
                    </c:numRef>
                  </c:minus>
                  <c:spPr>
                    <a:noFill/>
                    <a:ln w="9525" cap="flat" cmpd="sng" algn="ctr">
                      <a:solidFill>
                        <a:schemeClr val="tx1">
                          <a:lumMod val="65000"/>
                          <a:lumOff val="35000"/>
                        </a:schemeClr>
                      </a:solidFill>
                      <a:round/>
                    </a:ln>
                    <a:effectLst/>
                  </c:spPr>
                </c:errBars>
                <c:xVal>
                  <c:numRef>
                    <c:extLst xmlns:c16r2="http://schemas.microsoft.com/office/drawing/2015/06/chart">
                      <c:ext uri="{02D57815-91ED-43cb-92C2-25804820EDAC}">
                        <c15:formulaRef>
                          <c15:sqref>'Block Approximation'!$A$5:$A$8764</c15:sqref>
                        </c15:formulaRef>
                      </c:ext>
                    </c:extLst>
                    <c:numCache>
                      <c:formatCode>General</c:formatCode>
                      <c:ptCount val="87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numCache>
                  </c:numRef>
                </c:xVal>
                <c:yVal>
                  <c:numRef>
                    <c:extLst xmlns:c16r2="http://schemas.microsoft.com/office/drawing/2015/06/chart">
                      <c:ext uri="{02D57815-91ED-43cb-92C2-25804820EDAC}">
                        <c15:formulaRef>
                          <c15:sqref>'Block Approximation'!$I$5:$I$8763</c15:sqref>
                        </c15:formulaRef>
                      </c:ext>
                    </c:extLst>
                    <c:numCache>
                      <c:formatCode>General</c:formatCode>
                      <c:ptCount val="8759"/>
                      <c:pt idx="0">
                        <c:v>14589.248358622252</c:v>
                      </c:pt>
                      <c:pt idx="1">
                        <c:v>0</c:v>
                      </c:pt>
                      <c:pt idx="2">
                        <c:v>0</c:v>
                      </c:pt>
                      <c:pt idx="3">
                        <c:v>0</c:v>
                      </c:pt>
                      <c:pt idx="4">
                        <c:v>0</c:v>
                      </c:pt>
                      <c:pt idx="5">
                        <c:v>0</c:v>
                      </c:pt>
                      <c:pt idx="6">
                        <c:v>15915.807038321174</c:v>
                      </c:pt>
                      <c:pt idx="7">
                        <c:v>0</c:v>
                      </c:pt>
                      <c:pt idx="8">
                        <c:v>17553.859111926886</c:v>
                      </c:pt>
                      <c:pt idx="9">
                        <c:v>0</c:v>
                      </c:pt>
                      <c:pt idx="10">
                        <c:v>0</c:v>
                      </c:pt>
                      <c:pt idx="11">
                        <c:v>18666.474575656961</c:v>
                      </c:pt>
                      <c:pt idx="12">
                        <c:v>0</c:v>
                      </c:pt>
                      <c:pt idx="13">
                        <c:v>19148.846086936694</c:v>
                      </c:pt>
                      <c:pt idx="14">
                        <c:v>0</c:v>
                      </c:pt>
                      <c:pt idx="15">
                        <c:v>0</c:v>
                      </c:pt>
                      <c:pt idx="16">
                        <c:v>19170.744089143751</c:v>
                      </c:pt>
                      <c:pt idx="17">
                        <c:v>0</c:v>
                      </c:pt>
                      <c:pt idx="18">
                        <c:v>18750.224396438636</c:v>
                      </c:pt>
                      <c:pt idx="19">
                        <c:v>0</c:v>
                      </c:pt>
                      <c:pt idx="20">
                        <c:v>18848.421492248737</c:v>
                      </c:pt>
                      <c:pt idx="21">
                        <c:v>0</c:v>
                      </c:pt>
                      <c:pt idx="22">
                        <c:v>17235.763038271689</c:v>
                      </c:pt>
                      <c:pt idx="23">
                        <c:v>0</c:v>
                      </c:pt>
                      <c:pt idx="24">
                        <c:v>14354.393431310507</c:v>
                      </c:pt>
                      <c:pt idx="25">
                        <c:v>0</c:v>
                      </c:pt>
                      <c:pt idx="26">
                        <c:v>0</c:v>
                      </c:pt>
                      <c:pt idx="27">
                        <c:v>0</c:v>
                      </c:pt>
                      <c:pt idx="28">
                        <c:v>0</c:v>
                      </c:pt>
                      <c:pt idx="29">
                        <c:v>0</c:v>
                      </c:pt>
                      <c:pt idx="30">
                        <c:v>14645.815040989477</c:v>
                      </c:pt>
                      <c:pt idx="31">
                        <c:v>0</c:v>
                      </c:pt>
                      <c:pt idx="32">
                        <c:v>16838.271561599991</c:v>
                      </c:pt>
                      <c:pt idx="33">
                        <c:v>0</c:v>
                      </c:pt>
                      <c:pt idx="34">
                        <c:v>0</c:v>
                      </c:pt>
                      <c:pt idx="35">
                        <c:v>17859.382486444039</c:v>
                      </c:pt>
                      <c:pt idx="36">
                        <c:v>0</c:v>
                      </c:pt>
                      <c:pt idx="37">
                        <c:v>18086.679334265606</c:v>
                      </c:pt>
                      <c:pt idx="38">
                        <c:v>0</c:v>
                      </c:pt>
                      <c:pt idx="39">
                        <c:v>0</c:v>
                      </c:pt>
                      <c:pt idx="40">
                        <c:v>17487.322007480172</c:v>
                      </c:pt>
                      <c:pt idx="41">
                        <c:v>0</c:v>
                      </c:pt>
                      <c:pt idx="42">
                        <c:v>17743.421536047397</c:v>
                      </c:pt>
                      <c:pt idx="43">
                        <c:v>0</c:v>
                      </c:pt>
                      <c:pt idx="44">
                        <c:v>18408.248269316668</c:v>
                      </c:pt>
                      <c:pt idx="45">
                        <c:v>0</c:v>
                      </c:pt>
                      <c:pt idx="46">
                        <c:v>16346.23936630306</c:v>
                      </c:pt>
                      <c:pt idx="47">
                        <c:v>0</c:v>
                      </c:pt>
                      <c:pt idx="48">
                        <c:v>14294.716722926189</c:v>
                      </c:pt>
                      <c:pt idx="49">
                        <c:v>0</c:v>
                      </c:pt>
                      <c:pt idx="50">
                        <c:v>0</c:v>
                      </c:pt>
                      <c:pt idx="51">
                        <c:v>0</c:v>
                      </c:pt>
                      <c:pt idx="52">
                        <c:v>0</c:v>
                      </c:pt>
                      <c:pt idx="53">
                        <c:v>0</c:v>
                      </c:pt>
                      <c:pt idx="54">
                        <c:v>14306.859460687039</c:v>
                      </c:pt>
                      <c:pt idx="55">
                        <c:v>0</c:v>
                      </c:pt>
                      <c:pt idx="56">
                        <c:v>16300.153548665336</c:v>
                      </c:pt>
                      <c:pt idx="57">
                        <c:v>0</c:v>
                      </c:pt>
                      <c:pt idx="58">
                        <c:v>0</c:v>
                      </c:pt>
                      <c:pt idx="59">
                        <c:v>17594.404786856943</c:v>
                      </c:pt>
                      <c:pt idx="60">
                        <c:v>0</c:v>
                      </c:pt>
                      <c:pt idx="61">
                        <c:v>17199.562611163714</c:v>
                      </c:pt>
                      <c:pt idx="62">
                        <c:v>0</c:v>
                      </c:pt>
                      <c:pt idx="63">
                        <c:v>0</c:v>
                      </c:pt>
                      <c:pt idx="64">
                        <c:v>17846.233734215912</c:v>
                      </c:pt>
                      <c:pt idx="65">
                        <c:v>0</c:v>
                      </c:pt>
                      <c:pt idx="66">
                        <c:v>18023.780435533903</c:v>
                      </c:pt>
                      <c:pt idx="67">
                        <c:v>0</c:v>
                      </c:pt>
                      <c:pt idx="68">
                        <c:v>18570.921477716402</c:v>
                      </c:pt>
                      <c:pt idx="69">
                        <c:v>0</c:v>
                      </c:pt>
                      <c:pt idx="70">
                        <c:v>16419.007084873443</c:v>
                      </c:pt>
                      <c:pt idx="71">
                        <c:v>0</c:v>
                      </c:pt>
                      <c:pt idx="72">
                        <c:v>14517.450844223937</c:v>
                      </c:pt>
                      <c:pt idx="73">
                        <c:v>0</c:v>
                      </c:pt>
                      <c:pt idx="74">
                        <c:v>0</c:v>
                      </c:pt>
                      <c:pt idx="75">
                        <c:v>0</c:v>
                      </c:pt>
                      <c:pt idx="76">
                        <c:v>0</c:v>
                      </c:pt>
                      <c:pt idx="77">
                        <c:v>0</c:v>
                      </c:pt>
                      <c:pt idx="78">
                        <c:v>16112.483804142219</c:v>
                      </c:pt>
                      <c:pt idx="79">
                        <c:v>0</c:v>
                      </c:pt>
                      <c:pt idx="80">
                        <c:v>18499.88709321804</c:v>
                      </c:pt>
                      <c:pt idx="81">
                        <c:v>0</c:v>
                      </c:pt>
                      <c:pt idx="82">
                        <c:v>0</c:v>
                      </c:pt>
                      <c:pt idx="83">
                        <c:v>19931.006565965006</c:v>
                      </c:pt>
                      <c:pt idx="84">
                        <c:v>0</c:v>
                      </c:pt>
                      <c:pt idx="85">
                        <c:v>19861.118085669699</c:v>
                      </c:pt>
                      <c:pt idx="86">
                        <c:v>0</c:v>
                      </c:pt>
                      <c:pt idx="87">
                        <c:v>0</c:v>
                      </c:pt>
                      <c:pt idx="88">
                        <c:v>18201.508450330432</c:v>
                      </c:pt>
                      <c:pt idx="89">
                        <c:v>0</c:v>
                      </c:pt>
                      <c:pt idx="90">
                        <c:v>18927.215771256</c:v>
                      </c:pt>
                      <c:pt idx="91">
                        <c:v>0</c:v>
                      </c:pt>
                      <c:pt idx="92">
                        <c:v>19021.487207047037</c:v>
                      </c:pt>
                      <c:pt idx="93">
                        <c:v>0</c:v>
                      </c:pt>
                      <c:pt idx="94">
                        <c:v>16433.901686769328</c:v>
                      </c:pt>
                      <c:pt idx="95">
                        <c:v>0</c:v>
                      </c:pt>
                      <c:pt idx="96">
                        <c:v>14472.161889345642</c:v>
                      </c:pt>
                      <c:pt idx="97">
                        <c:v>0</c:v>
                      </c:pt>
                      <c:pt idx="98">
                        <c:v>0</c:v>
                      </c:pt>
                      <c:pt idx="99">
                        <c:v>0</c:v>
                      </c:pt>
                      <c:pt idx="100">
                        <c:v>0</c:v>
                      </c:pt>
                      <c:pt idx="101">
                        <c:v>0</c:v>
                      </c:pt>
                      <c:pt idx="102">
                        <c:v>15317.700902226652</c:v>
                      </c:pt>
                      <c:pt idx="103">
                        <c:v>0</c:v>
                      </c:pt>
                      <c:pt idx="104">
                        <c:v>18613.931310181073</c:v>
                      </c:pt>
                      <c:pt idx="105">
                        <c:v>0</c:v>
                      </c:pt>
                      <c:pt idx="106">
                        <c:v>0</c:v>
                      </c:pt>
                      <c:pt idx="107">
                        <c:v>19241.532822264366</c:v>
                      </c:pt>
                      <c:pt idx="108">
                        <c:v>0</c:v>
                      </c:pt>
                      <c:pt idx="109">
                        <c:v>19157.296576837369</c:v>
                      </c:pt>
                      <c:pt idx="110">
                        <c:v>0</c:v>
                      </c:pt>
                      <c:pt idx="111">
                        <c:v>0</c:v>
                      </c:pt>
                      <c:pt idx="112">
                        <c:v>18149.88817436339</c:v>
                      </c:pt>
                      <c:pt idx="113">
                        <c:v>0</c:v>
                      </c:pt>
                      <c:pt idx="114">
                        <c:v>19011.111098813722</c:v>
                      </c:pt>
                      <c:pt idx="115">
                        <c:v>0</c:v>
                      </c:pt>
                      <c:pt idx="116">
                        <c:v>20192.320741848751</c:v>
                      </c:pt>
                      <c:pt idx="117">
                        <c:v>0</c:v>
                      </c:pt>
                      <c:pt idx="118">
                        <c:v>16106.518635126926</c:v>
                      </c:pt>
                      <c:pt idx="119">
                        <c:v>0</c:v>
                      </c:pt>
                      <c:pt idx="120">
                        <c:v>14533.717871654073</c:v>
                      </c:pt>
                      <c:pt idx="121">
                        <c:v>0</c:v>
                      </c:pt>
                      <c:pt idx="122">
                        <c:v>0</c:v>
                      </c:pt>
                      <c:pt idx="123">
                        <c:v>0</c:v>
                      </c:pt>
                      <c:pt idx="124">
                        <c:v>0</c:v>
                      </c:pt>
                      <c:pt idx="125">
                        <c:v>0</c:v>
                      </c:pt>
                      <c:pt idx="126">
                        <c:v>15113.143420167942</c:v>
                      </c:pt>
                      <c:pt idx="127">
                        <c:v>0</c:v>
                      </c:pt>
                      <c:pt idx="128">
                        <c:v>18148.048729671962</c:v>
                      </c:pt>
                      <c:pt idx="129">
                        <c:v>0</c:v>
                      </c:pt>
                      <c:pt idx="130">
                        <c:v>0</c:v>
                      </c:pt>
                      <c:pt idx="131">
                        <c:v>19910.259837961916</c:v>
                      </c:pt>
                      <c:pt idx="132">
                        <c:v>0</c:v>
                      </c:pt>
                      <c:pt idx="133">
                        <c:v>19305.404044739964</c:v>
                      </c:pt>
                      <c:pt idx="134">
                        <c:v>0</c:v>
                      </c:pt>
                      <c:pt idx="135">
                        <c:v>0</c:v>
                      </c:pt>
                      <c:pt idx="136">
                        <c:v>19065.566361921388</c:v>
                      </c:pt>
                      <c:pt idx="137">
                        <c:v>0</c:v>
                      </c:pt>
                      <c:pt idx="138">
                        <c:v>17715.331912043417</c:v>
                      </c:pt>
                      <c:pt idx="139">
                        <c:v>0</c:v>
                      </c:pt>
                      <c:pt idx="140">
                        <c:v>19463.441792540107</c:v>
                      </c:pt>
                      <c:pt idx="141">
                        <c:v>0</c:v>
                      </c:pt>
                      <c:pt idx="142">
                        <c:v>16090.374162665834</c:v>
                      </c:pt>
                      <c:pt idx="143">
                        <c:v>0</c:v>
                      </c:pt>
                      <c:pt idx="144">
                        <c:v>14621.979936746582</c:v>
                      </c:pt>
                      <c:pt idx="145">
                        <c:v>0</c:v>
                      </c:pt>
                      <c:pt idx="146">
                        <c:v>0</c:v>
                      </c:pt>
                      <c:pt idx="147">
                        <c:v>0</c:v>
                      </c:pt>
                      <c:pt idx="148">
                        <c:v>0</c:v>
                      </c:pt>
                      <c:pt idx="149">
                        <c:v>0</c:v>
                      </c:pt>
                      <c:pt idx="150">
                        <c:v>16193.589748487837</c:v>
                      </c:pt>
                      <c:pt idx="151">
                        <c:v>0</c:v>
                      </c:pt>
                      <c:pt idx="152">
                        <c:v>18480.708645973747</c:v>
                      </c:pt>
                      <c:pt idx="153">
                        <c:v>0</c:v>
                      </c:pt>
                      <c:pt idx="154">
                        <c:v>0</c:v>
                      </c:pt>
                      <c:pt idx="155">
                        <c:v>20209.454520752828</c:v>
                      </c:pt>
                      <c:pt idx="156">
                        <c:v>0</c:v>
                      </c:pt>
                      <c:pt idx="157">
                        <c:v>18769.858585220903</c:v>
                      </c:pt>
                      <c:pt idx="158">
                        <c:v>0</c:v>
                      </c:pt>
                      <c:pt idx="159">
                        <c:v>0</c:v>
                      </c:pt>
                      <c:pt idx="160">
                        <c:v>19155.255320450466</c:v>
                      </c:pt>
                      <c:pt idx="161">
                        <c:v>0</c:v>
                      </c:pt>
                      <c:pt idx="162">
                        <c:v>18761.830535113186</c:v>
                      </c:pt>
                      <c:pt idx="163">
                        <c:v>0</c:v>
                      </c:pt>
                      <c:pt idx="164">
                        <c:v>19021.301334823533</c:v>
                      </c:pt>
                      <c:pt idx="165">
                        <c:v>0</c:v>
                      </c:pt>
                      <c:pt idx="166">
                        <c:v>16041.134654471385</c:v>
                      </c:pt>
                      <c:pt idx="167">
                        <c:v>0</c:v>
                      </c:pt>
                      <c:pt idx="168">
                        <c:v>14438.80566553666</c:v>
                      </c:pt>
                      <c:pt idx="169">
                        <c:v>0</c:v>
                      </c:pt>
                      <c:pt idx="170">
                        <c:v>0</c:v>
                      </c:pt>
                      <c:pt idx="171">
                        <c:v>0</c:v>
                      </c:pt>
                      <c:pt idx="172">
                        <c:v>0</c:v>
                      </c:pt>
                      <c:pt idx="173">
                        <c:v>0</c:v>
                      </c:pt>
                      <c:pt idx="174">
                        <c:v>15683.973211901663</c:v>
                      </c:pt>
                      <c:pt idx="175">
                        <c:v>0</c:v>
                      </c:pt>
                      <c:pt idx="176">
                        <c:v>17645.447531817394</c:v>
                      </c:pt>
                      <c:pt idx="177">
                        <c:v>0</c:v>
                      </c:pt>
                      <c:pt idx="178">
                        <c:v>0</c:v>
                      </c:pt>
                      <c:pt idx="179">
                        <c:v>18701.686167927241</c:v>
                      </c:pt>
                      <c:pt idx="180">
                        <c:v>0</c:v>
                      </c:pt>
                      <c:pt idx="181">
                        <c:v>19444.4597352985</c:v>
                      </c:pt>
                      <c:pt idx="182">
                        <c:v>0</c:v>
                      </c:pt>
                      <c:pt idx="183">
                        <c:v>0</c:v>
                      </c:pt>
                      <c:pt idx="184">
                        <c:v>18866.26563192156</c:v>
                      </c:pt>
                      <c:pt idx="185">
                        <c:v>0</c:v>
                      </c:pt>
                      <c:pt idx="186">
                        <c:v>17683.911641092425</c:v>
                      </c:pt>
                      <c:pt idx="187">
                        <c:v>0</c:v>
                      </c:pt>
                      <c:pt idx="188">
                        <c:v>18961.978560330772</c:v>
                      </c:pt>
                      <c:pt idx="189">
                        <c:v>0</c:v>
                      </c:pt>
                      <c:pt idx="190">
                        <c:v>16682.713871216682</c:v>
                      </c:pt>
                      <c:pt idx="191">
                        <c:v>0</c:v>
                      </c:pt>
                      <c:pt idx="192">
                        <c:v>14954.755448641457</c:v>
                      </c:pt>
                      <c:pt idx="193">
                        <c:v>0</c:v>
                      </c:pt>
                      <c:pt idx="194">
                        <c:v>0</c:v>
                      </c:pt>
                      <c:pt idx="195">
                        <c:v>0</c:v>
                      </c:pt>
                      <c:pt idx="196">
                        <c:v>0</c:v>
                      </c:pt>
                      <c:pt idx="197">
                        <c:v>0</c:v>
                      </c:pt>
                      <c:pt idx="198">
                        <c:v>15847.525522510652</c:v>
                      </c:pt>
                      <c:pt idx="199">
                        <c:v>0</c:v>
                      </c:pt>
                      <c:pt idx="200">
                        <c:v>17863.229138353632</c:v>
                      </c:pt>
                      <c:pt idx="201">
                        <c:v>0</c:v>
                      </c:pt>
                      <c:pt idx="202">
                        <c:v>0</c:v>
                      </c:pt>
                      <c:pt idx="203">
                        <c:v>17485.111028443112</c:v>
                      </c:pt>
                      <c:pt idx="204">
                        <c:v>0</c:v>
                      </c:pt>
                      <c:pt idx="205">
                        <c:v>18374.449272068177</c:v>
                      </c:pt>
                      <c:pt idx="206">
                        <c:v>0</c:v>
                      </c:pt>
                      <c:pt idx="207">
                        <c:v>0</c:v>
                      </c:pt>
                      <c:pt idx="208">
                        <c:v>17728.531871795523</c:v>
                      </c:pt>
                      <c:pt idx="209">
                        <c:v>0</c:v>
                      </c:pt>
                      <c:pt idx="210">
                        <c:v>17153.519497891917</c:v>
                      </c:pt>
                      <c:pt idx="211">
                        <c:v>0</c:v>
                      </c:pt>
                      <c:pt idx="212">
                        <c:v>18093.087870877062</c:v>
                      </c:pt>
                      <c:pt idx="213">
                        <c:v>0</c:v>
                      </c:pt>
                      <c:pt idx="214">
                        <c:v>15370.209151858788</c:v>
                      </c:pt>
                      <c:pt idx="215">
                        <c:v>0</c:v>
                      </c:pt>
                      <c:pt idx="216">
                        <c:v>14248.606639895515</c:v>
                      </c:pt>
                      <c:pt idx="217">
                        <c:v>0</c:v>
                      </c:pt>
                      <c:pt idx="218">
                        <c:v>0</c:v>
                      </c:pt>
                      <c:pt idx="219">
                        <c:v>0</c:v>
                      </c:pt>
                      <c:pt idx="220">
                        <c:v>0</c:v>
                      </c:pt>
                      <c:pt idx="221">
                        <c:v>0</c:v>
                      </c:pt>
                      <c:pt idx="222">
                        <c:v>14926.412340424831</c:v>
                      </c:pt>
                      <c:pt idx="223">
                        <c:v>0</c:v>
                      </c:pt>
                      <c:pt idx="224">
                        <c:v>16191.522401964465</c:v>
                      </c:pt>
                      <c:pt idx="225">
                        <c:v>0</c:v>
                      </c:pt>
                      <c:pt idx="226">
                        <c:v>0</c:v>
                      </c:pt>
                      <c:pt idx="227">
                        <c:v>17072.918909116423</c:v>
                      </c:pt>
                      <c:pt idx="228">
                        <c:v>0</c:v>
                      </c:pt>
                      <c:pt idx="229">
                        <c:v>16703.654725989585</c:v>
                      </c:pt>
                      <c:pt idx="230">
                        <c:v>0</c:v>
                      </c:pt>
                      <c:pt idx="231">
                        <c:v>0</c:v>
                      </c:pt>
                      <c:pt idx="232">
                        <c:v>16710.274992479335</c:v>
                      </c:pt>
                      <c:pt idx="233">
                        <c:v>0</c:v>
                      </c:pt>
                      <c:pt idx="234">
                        <c:v>16556.25739086157</c:v>
                      </c:pt>
                      <c:pt idx="235">
                        <c:v>0</c:v>
                      </c:pt>
                      <c:pt idx="236">
                        <c:v>17240.705491137211</c:v>
                      </c:pt>
                      <c:pt idx="237">
                        <c:v>0</c:v>
                      </c:pt>
                      <c:pt idx="238">
                        <c:v>15196.866116742125</c:v>
                      </c:pt>
                      <c:pt idx="239">
                        <c:v>0</c:v>
                      </c:pt>
                      <c:pt idx="240">
                        <c:v>14220.3876371691</c:v>
                      </c:pt>
                      <c:pt idx="241">
                        <c:v>0</c:v>
                      </c:pt>
                      <c:pt idx="242">
                        <c:v>0</c:v>
                      </c:pt>
                      <c:pt idx="243">
                        <c:v>0</c:v>
                      </c:pt>
                      <c:pt idx="244">
                        <c:v>0</c:v>
                      </c:pt>
                      <c:pt idx="245">
                        <c:v>0</c:v>
                      </c:pt>
                      <c:pt idx="246">
                        <c:v>15940.804706067032</c:v>
                      </c:pt>
                      <c:pt idx="247">
                        <c:v>0</c:v>
                      </c:pt>
                      <c:pt idx="248">
                        <c:v>18256.958301632851</c:v>
                      </c:pt>
                      <c:pt idx="249">
                        <c:v>0</c:v>
                      </c:pt>
                      <c:pt idx="250">
                        <c:v>0</c:v>
                      </c:pt>
                      <c:pt idx="251">
                        <c:v>19341.982174393383</c:v>
                      </c:pt>
                      <c:pt idx="252">
                        <c:v>0</c:v>
                      </c:pt>
                      <c:pt idx="253">
                        <c:v>19142.216662849914</c:v>
                      </c:pt>
                      <c:pt idx="254">
                        <c:v>0</c:v>
                      </c:pt>
                      <c:pt idx="255">
                        <c:v>0</c:v>
                      </c:pt>
                      <c:pt idx="256">
                        <c:v>18426.723912244088</c:v>
                      </c:pt>
                      <c:pt idx="257">
                        <c:v>0</c:v>
                      </c:pt>
                      <c:pt idx="258">
                        <c:v>17629.569722909579</c:v>
                      </c:pt>
                      <c:pt idx="259">
                        <c:v>0</c:v>
                      </c:pt>
                      <c:pt idx="260">
                        <c:v>19274.268026478818</c:v>
                      </c:pt>
                      <c:pt idx="261">
                        <c:v>0</c:v>
                      </c:pt>
                      <c:pt idx="262">
                        <c:v>17286.711826631479</c:v>
                      </c:pt>
                      <c:pt idx="263">
                        <c:v>0</c:v>
                      </c:pt>
                      <c:pt idx="264">
                        <c:v>14462.131420318614</c:v>
                      </c:pt>
                      <c:pt idx="265">
                        <c:v>0</c:v>
                      </c:pt>
                      <c:pt idx="266">
                        <c:v>0</c:v>
                      </c:pt>
                      <c:pt idx="267">
                        <c:v>0</c:v>
                      </c:pt>
                      <c:pt idx="268">
                        <c:v>0</c:v>
                      </c:pt>
                      <c:pt idx="269">
                        <c:v>0</c:v>
                      </c:pt>
                      <c:pt idx="270">
                        <c:v>16735.26412770462</c:v>
                      </c:pt>
                      <c:pt idx="271">
                        <c:v>0</c:v>
                      </c:pt>
                      <c:pt idx="272">
                        <c:v>18038.52487247594</c:v>
                      </c:pt>
                      <c:pt idx="273">
                        <c:v>0</c:v>
                      </c:pt>
                      <c:pt idx="274">
                        <c:v>0</c:v>
                      </c:pt>
                      <c:pt idx="275">
                        <c:v>19073.090738104125</c:v>
                      </c:pt>
                      <c:pt idx="276">
                        <c:v>0</c:v>
                      </c:pt>
                      <c:pt idx="277">
                        <c:v>18900.069212062503</c:v>
                      </c:pt>
                      <c:pt idx="278">
                        <c:v>0</c:v>
                      </c:pt>
                      <c:pt idx="279">
                        <c:v>0</c:v>
                      </c:pt>
                      <c:pt idx="280">
                        <c:v>19532.499582103432</c:v>
                      </c:pt>
                      <c:pt idx="281">
                        <c:v>0</c:v>
                      </c:pt>
                      <c:pt idx="282">
                        <c:v>18499.570627282737</c:v>
                      </c:pt>
                      <c:pt idx="283">
                        <c:v>0</c:v>
                      </c:pt>
                      <c:pt idx="284">
                        <c:v>18457.681904181438</c:v>
                      </c:pt>
                      <c:pt idx="285">
                        <c:v>0</c:v>
                      </c:pt>
                      <c:pt idx="286">
                        <c:v>16621.036381081245</c:v>
                      </c:pt>
                      <c:pt idx="287">
                        <c:v>0</c:v>
                      </c:pt>
                      <c:pt idx="288">
                        <c:v>14340.925918250878</c:v>
                      </c:pt>
                      <c:pt idx="289">
                        <c:v>0</c:v>
                      </c:pt>
                      <c:pt idx="290">
                        <c:v>0</c:v>
                      </c:pt>
                      <c:pt idx="291">
                        <c:v>0</c:v>
                      </c:pt>
                      <c:pt idx="292">
                        <c:v>0</c:v>
                      </c:pt>
                      <c:pt idx="293">
                        <c:v>0</c:v>
                      </c:pt>
                      <c:pt idx="294">
                        <c:v>17142.058701880687</c:v>
                      </c:pt>
                      <c:pt idx="295">
                        <c:v>0</c:v>
                      </c:pt>
                      <c:pt idx="296">
                        <c:v>17831.883278726491</c:v>
                      </c:pt>
                      <c:pt idx="297">
                        <c:v>0</c:v>
                      </c:pt>
                      <c:pt idx="298">
                        <c:v>0</c:v>
                      </c:pt>
                      <c:pt idx="299">
                        <c:v>18346.116704297303</c:v>
                      </c:pt>
                      <c:pt idx="300">
                        <c:v>0</c:v>
                      </c:pt>
                      <c:pt idx="301">
                        <c:v>19027.500856335639</c:v>
                      </c:pt>
                      <c:pt idx="302">
                        <c:v>0</c:v>
                      </c:pt>
                      <c:pt idx="303">
                        <c:v>0</c:v>
                      </c:pt>
                      <c:pt idx="304">
                        <c:v>18124.490811226209</c:v>
                      </c:pt>
                      <c:pt idx="305">
                        <c:v>0</c:v>
                      </c:pt>
                      <c:pt idx="306">
                        <c:v>18505.701930101601</c:v>
                      </c:pt>
                      <c:pt idx="307">
                        <c:v>0</c:v>
                      </c:pt>
                      <c:pt idx="308">
                        <c:v>19605.662268706114</c:v>
                      </c:pt>
                      <c:pt idx="309">
                        <c:v>0</c:v>
                      </c:pt>
                      <c:pt idx="310">
                        <c:v>16305.280614243213</c:v>
                      </c:pt>
                      <c:pt idx="311">
                        <c:v>0</c:v>
                      </c:pt>
                      <c:pt idx="312">
                        <c:v>15129.676407300782</c:v>
                      </c:pt>
                      <c:pt idx="313">
                        <c:v>0</c:v>
                      </c:pt>
                      <c:pt idx="314">
                        <c:v>0</c:v>
                      </c:pt>
                      <c:pt idx="315">
                        <c:v>0</c:v>
                      </c:pt>
                      <c:pt idx="316">
                        <c:v>0</c:v>
                      </c:pt>
                      <c:pt idx="317">
                        <c:v>0</c:v>
                      </c:pt>
                      <c:pt idx="318">
                        <c:v>16956.74176430043</c:v>
                      </c:pt>
                      <c:pt idx="319">
                        <c:v>0</c:v>
                      </c:pt>
                      <c:pt idx="320">
                        <c:v>18158.387092788955</c:v>
                      </c:pt>
                      <c:pt idx="321">
                        <c:v>0</c:v>
                      </c:pt>
                      <c:pt idx="322">
                        <c:v>0</c:v>
                      </c:pt>
                      <c:pt idx="323">
                        <c:v>19115.176083752551</c:v>
                      </c:pt>
                      <c:pt idx="324">
                        <c:v>0</c:v>
                      </c:pt>
                      <c:pt idx="325">
                        <c:v>20173.321851056455</c:v>
                      </c:pt>
                      <c:pt idx="326">
                        <c:v>0</c:v>
                      </c:pt>
                      <c:pt idx="327">
                        <c:v>0</c:v>
                      </c:pt>
                      <c:pt idx="328">
                        <c:v>18137.955427384386</c:v>
                      </c:pt>
                      <c:pt idx="329">
                        <c:v>0</c:v>
                      </c:pt>
                      <c:pt idx="330">
                        <c:v>18530.739434835828</c:v>
                      </c:pt>
                      <c:pt idx="331">
                        <c:v>0</c:v>
                      </c:pt>
                      <c:pt idx="332">
                        <c:v>19044.119404903191</c:v>
                      </c:pt>
                      <c:pt idx="333">
                        <c:v>0</c:v>
                      </c:pt>
                      <c:pt idx="334">
                        <c:v>16728.241706470391</c:v>
                      </c:pt>
                      <c:pt idx="335">
                        <c:v>0</c:v>
                      </c:pt>
                      <c:pt idx="336">
                        <c:v>14873.861695795114</c:v>
                      </c:pt>
                      <c:pt idx="337">
                        <c:v>0</c:v>
                      </c:pt>
                      <c:pt idx="338">
                        <c:v>0</c:v>
                      </c:pt>
                      <c:pt idx="339">
                        <c:v>0</c:v>
                      </c:pt>
                      <c:pt idx="340">
                        <c:v>0</c:v>
                      </c:pt>
                      <c:pt idx="341">
                        <c:v>0</c:v>
                      </c:pt>
                      <c:pt idx="342">
                        <c:v>16211.182061647505</c:v>
                      </c:pt>
                      <c:pt idx="343">
                        <c:v>0</c:v>
                      </c:pt>
                      <c:pt idx="344">
                        <c:v>18640.048100964297</c:v>
                      </c:pt>
                      <c:pt idx="345">
                        <c:v>0</c:v>
                      </c:pt>
                      <c:pt idx="346">
                        <c:v>0</c:v>
                      </c:pt>
                      <c:pt idx="347">
                        <c:v>18701.901521746804</c:v>
                      </c:pt>
                      <c:pt idx="348">
                        <c:v>0</c:v>
                      </c:pt>
                      <c:pt idx="349">
                        <c:v>18477.6262954636</c:v>
                      </c:pt>
                      <c:pt idx="350">
                        <c:v>0</c:v>
                      </c:pt>
                      <c:pt idx="351">
                        <c:v>0</c:v>
                      </c:pt>
                      <c:pt idx="352">
                        <c:v>18864.946826035834</c:v>
                      </c:pt>
                      <c:pt idx="353">
                        <c:v>0</c:v>
                      </c:pt>
                      <c:pt idx="354">
                        <c:v>17559.391134574842</c:v>
                      </c:pt>
                      <c:pt idx="355">
                        <c:v>0</c:v>
                      </c:pt>
                      <c:pt idx="356">
                        <c:v>18051.557201453215</c:v>
                      </c:pt>
                      <c:pt idx="357">
                        <c:v>0</c:v>
                      </c:pt>
                      <c:pt idx="358">
                        <c:v>16653.395430571021</c:v>
                      </c:pt>
                      <c:pt idx="359">
                        <c:v>0</c:v>
                      </c:pt>
                      <c:pt idx="360">
                        <c:v>14630.402232167735</c:v>
                      </c:pt>
                      <c:pt idx="361">
                        <c:v>0</c:v>
                      </c:pt>
                      <c:pt idx="362">
                        <c:v>0</c:v>
                      </c:pt>
                      <c:pt idx="363">
                        <c:v>0</c:v>
                      </c:pt>
                      <c:pt idx="364">
                        <c:v>0</c:v>
                      </c:pt>
                      <c:pt idx="365">
                        <c:v>0</c:v>
                      </c:pt>
                      <c:pt idx="366">
                        <c:v>15085.884062856047</c:v>
                      </c:pt>
                      <c:pt idx="367">
                        <c:v>0</c:v>
                      </c:pt>
                      <c:pt idx="368">
                        <c:v>16943.599921188827</c:v>
                      </c:pt>
                      <c:pt idx="369">
                        <c:v>0</c:v>
                      </c:pt>
                      <c:pt idx="370">
                        <c:v>0</c:v>
                      </c:pt>
                      <c:pt idx="371">
                        <c:v>17208.998821422872</c:v>
                      </c:pt>
                      <c:pt idx="372">
                        <c:v>0</c:v>
                      </c:pt>
                      <c:pt idx="373">
                        <c:v>17474.409094957107</c:v>
                      </c:pt>
                      <c:pt idx="374">
                        <c:v>0</c:v>
                      </c:pt>
                      <c:pt idx="375">
                        <c:v>0</c:v>
                      </c:pt>
                      <c:pt idx="376">
                        <c:v>17038.488216977206</c:v>
                      </c:pt>
                      <c:pt idx="377">
                        <c:v>0</c:v>
                      </c:pt>
                      <c:pt idx="378">
                        <c:v>17194.265611167688</c:v>
                      </c:pt>
                      <c:pt idx="379">
                        <c:v>0</c:v>
                      </c:pt>
                      <c:pt idx="380">
                        <c:v>18315.071990085591</c:v>
                      </c:pt>
                      <c:pt idx="381">
                        <c:v>0</c:v>
                      </c:pt>
                      <c:pt idx="382">
                        <c:v>16035.683979125373</c:v>
                      </c:pt>
                      <c:pt idx="383">
                        <c:v>0</c:v>
                      </c:pt>
                      <c:pt idx="384">
                        <c:v>14272.86865578437</c:v>
                      </c:pt>
                      <c:pt idx="385">
                        <c:v>0</c:v>
                      </c:pt>
                      <c:pt idx="386">
                        <c:v>0</c:v>
                      </c:pt>
                      <c:pt idx="387">
                        <c:v>0</c:v>
                      </c:pt>
                      <c:pt idx="388">
                        <c:v>0</c:v>
                      </c:pt>
                      <c:pt idx="389">
                        <c:v>0</c:v>
                      </c:pt>
                      <c:pt idx="390">
                        <c:v>15156.069344366382</c:v>
                      </c:pt>
                      <c:pt idx="391">
                        <c:v>0</c:v>
                      </c:pt>
                      <c:pt idx="392">
                        <c:v>15617.289845774474</c:v>
                      </c:pt>
                      <c:pt idx="393">
                        <c:v>0</c:v>
                      </c:pt>
                      <c:pt idx="394">
                        <c:v>0</c:v>
                      </c:pt>
                      <c:pt idx="395">
                        <c:v>16313.120823891459</c:v>
                      </c:pt>
                      <c:pt idx="396">
                        <c:v>0</c:v>
                      </c:pt>
                      <c:pt idx="397">
                        <c:v>16391.791414901109</c:v>
                      </c:pt>
                      <c:pt idx="398">
                        <c:v>0</c:v>
                      </c:pt>
                      <c:pt idx="399">
                        <c:v>0</c:v>
                      </c:pt>
                      <c:pt idx="400">
                        <c:v>16865.419311833804</c:v>
                      </c:pt>
                      <c:pt idx="401">
                        <c:v>0</c:v>
                      </c:pt>
                      <c:pt idx="402">
                        <c:v>16665.055237797678</c:v>
                      </c:pt>
                      <c:pt idx="403">
                        <c:v>0</c:v>
                      </c:pt>
                      <c:pt idx="404">
                        <c:v>17294.543521596053</c:v>
                      </c:pt>
                      <c:pt idx="405">
                        <c:v>0</c:v>
                      </c:pt>
                      <c:pt idx="406">
                        <c:v>15164.379490618383</c:v>
                      </c:pt>
                      <c:pt idx="407">
                        <c:v>0</c:v>
                      </c:pt>
                      <c:pt idx="408">
                        <c:v>13514.372297464635</c:v>
                      </c:pt>
                      <c:pt idx="409">
                        <c:v>0</c:v>
                      </c:pt>
                      <c:pt idx="410">
                        <c:v>0</c:v>
                      </c:pt>
                      <c:pt idx="411">
                        <c:v>0</c:v>
                      </c:pt>
                      <c:pt idx="412">
                        <c:v>0</c:v>
                      </c:pt>
                      <c:pt idx="413">
                        <c:v>0</c:v>
                      </c:pt>
                      <c:pt idx="414">
                        <c:v>15288.818815865918</c:v>
                      </c:pt>
                      <c:pt idx="415">
                        <c:v>0</c:v>
                      </c:pt>
                      <c:pt idx="416">
                        <c:v>16852.739947375299</c:v>
                      </c:pt>
                      <c:pt idx="417">
                        <c:v>0</c:v>
                      </c:pt>
                      <c:pt idx="418">
                        <c:v>0</c:v>
                      </c:pt>
                      <c:pt idx="419">
                        <c:v>17463.304233558316</c:v>
                      </c:pt>
                      <c:pt idx="420">
                        <c:v>0</c:v>
                      </c:pt>
                      <c:pt idx="421">
                        <c:v>16466.591947666046</c:v>
                      </c:pt>
                      <c:pt idx="422">
                        <c:v>0</c:v>
                      </c:pt>
                      <c:pt idx="423">
                        <c:v>0</c:v>
                      </c:pt>
                      <c:pt idx="424">
                        <c:v>18046.304651992043</c:v>
                      </c:pt>
                      <c:pt idx="425">
                        <c:v>0</c:v>
                      </c:pt>
                      <c:pt idx="426">
                        <c:v>16678.605057579305</c:v>
                      </c:pt>
                      <c:pt idx="427">
                        <c:v>0</c:v>
                      </c:pt>
                      <c:pt idx="428">
                        <c:v>18243.753644142842</c:v>
                      </c:pt>
                      <c:pt idx="429">
                        <c:v>0</c:v>
                      </c:pt>
                      <c:pt idx="430">
                        <c:v>15726.9982476158</c:v>
                      </c:pt>
                      <c:pt idx="431">
                        <c:v>0</c:v>
                      </c:pt>
                      <c:pt idx="432">
                        <c:v>13435.748963451195</c:v>
                      </c:pt>
                      <c:pt idx="433">
                        <c:v>0</c:v>
                      </c:pt>
                      <c:pt idx="434">
                        <c:v>0</c:v>
                      </c:pt>
                      <c:pt idx="435">
                        <c:v>0</c:v>
                      </c:pt>
                      <c:pt idx="436">
                        <c:v>0</c:v>
                      </c:pt>
                      <c:pt idx="437">
                        <c:v>0</c:v>
                      </c:pt>
                      <c:pt idx="438">
                        <c:v>15201.253105758566</c:v>
                      </c:pt>
                      <c:pt idx="439">
                        <c:v>0</c:v>
                      </c:pt>
                      <c:pt idx="440">
                        <c:v>16558.524652102515</c:v>
                      </c:pt>
                      <c:pt idx="441">
                        <c:v>0</c:v>
                      </c:pt>
                      <c:pt idx="442">
                        <c:v>0</c:v>
                      </c:pt>
                      <c:pt idx="443">
                        <c:v>16956.259896649884</c:v>
                      </c:pt>
                      <c:pt idx="444">
                        <c:v>0</c:v>
                      </c:pt>
                      <c:pt idx="445">
                        <c:v>16876.822406748161</c:v>
                      </c:pt>
                      <c:pt idx="446">
                        <c:v>0</c:v>
                      </c:pt>
                      <c:pt idx="447">
                        <c:v>0</c:v>
                      </c:pt>
                      <c:pt idx="448">
                        <c:v>15987.708872070129</c:v>
                      </c:pt>
                      <c:pt idx="449">
                        <c:v>0</c:v>
                      </c:pt>
                      <c:pt idx="450">
                        <c:v>16041.737813729233</c:v>
                      </c:pt>
                      <c:pt idx="451">
                        <c:v>0</c:v>
                      </c:pt>
                      <c:pt idx="452">
                        <c:v>17047.384726128716</c:v>
                      </c:pt>
                      <c:pt idx="453">
                        <c:v>0</c:v>
                      </c:pt>
                      <c:pt idx="454">
                        <c:v>14794.603396092443</c:v>
                      </c:pt>
                      <c:pt idx="455">
                        <c:v>0</c:v>
                      </c:pt>
                      <c:pt idx="456">
                        <c:v>13727.55073645355</c:v>
                      </c:pt>
                      <c:pt idx="457">
                        <c:v>0</c:v>
                      </c:pt>
                      <c:pt idx="458">
                        <c:v>0</c:v>
                      </c:pt>
                      <c:pt idx="459">
                        <c:v>0</c:v>
                      </c:pt>
                      <c:pt idx="460">
                        <c:v>0</c:v>
                      </c:pt>
                      <c:pt idx="461">
                        <c:v>0</c:v>
                      </c:pt>
                      <c:pt idx="462">
                        <c:v>15629.298371567093</c:v>
                      </c:pt>
                      <c:pt idx="463">
                        <c:v>0</c:v>
                      </c:pt>
                      <c:pt idx="464">
                        <c:v>16778.20687714731</c:v>
                      </c:pt>
                      <c:pt idx="465">
                        <c:v>0</c:v>
                      </c:pt>
                      <c:pt idx="466">
                        <c:v>0</c:v>
                      </c:pt>
                      <c:pt idx="467">
                        <c:v>17512.66329468671</c:v>
                      </c:pt>
                      <c:pt idx="468">
                        <c:v>0</c:v>
                      </c:pt>
                      <c:pt idx="469">
                        <c:v>17250.164285033243</c:v>
                      </c:pt>
                      <c:pt idx="470">
                        <c:v>0</c:v>
                      </c:pt>
                      <c:pt idx="471">
                        <c:v>0</c:v>
                      </c:pt>
                      <c:pt idx="472">
                        <c:v>17442.095191681052</c:v>
                      </c:pt>
                      <c:pt idx="473">
                        <c:v>0</c:v>
                      </c:pt>
                      <c:pt idx="474">
                        <c:v>17686.125683130089</c:v>
                      </c:pt>
                      <c:pt idx="475">
                        <c:v>0</c:v>
                      </c:pt>
                      <c:pt idx="476">
                        <c:v>17429.626950869864</c:v>
                      </c:pt>
                      <c:pt idx="477">
                        <c:v>0</c:v>
                      </c:pt>
                      <c:pt idx="478">
                        <c:v>15510.578246606532</c:v>
                      </c:pt>
                      <c:pt idx="479">
                        <c:v>0</c:v>
                      </c:pt>
                      <c:pt idx="480">
                        <c:v>13878.328543369498</c:v>
                      </c:pt>
                      <c:pt idx="481">
                        <c:v>0</c:v>
                      </c:pt>
                      <c:pt idx="482">
                        <c:v>0</c:v>
                      </c:pt>
                      <c:pt idx="483">
                        <c:v>0</c:v>
                      </c:pt>
                      <c:pt idx="484">
                        <c:v>0</c:v>
                      </c:pt>
                      <c:pt idx="485">
                        <c:v>0</c:v>
                      </c:pt>
                      <c:pt idx="486">
                        <c:v>14889.062390077972</c:v>
                      </c:pt>
                      <c:pt idx="487">
                        <c:v>0</c:v>
                      </c:pt>
                      <c:pt idx="488">
                        <c:v>16969.619321844948</c:v>
                      </c:pt>
                      <c:pt idx="489">
                        <c:v>0</c:v>
                      </c:pt>
                      <c:pt idx="490">
                        <c:v>0</c:v>
                      </c:pt>
                      <c:pt idx="491">
                        <c:v>18811.210185649783</c:v>
                      </c:pt>
                      <c:pt idx="492">
                        <c:v>0</c:v>
                      </c:pt>
                      <c:pt idx="493">
                        <c:v>17140.735479459963</c:v>
                      </c:pt>
                      <c:pt idx="494">
                        <c:v>0</c:v>
                      </c:pt>
                      <c:pt idx="495">
                        <c:v>0</c:v>
                      </c:pt>
                      <c:pt idx="496">
                        <c:v>17996.221386873982</c:v>
                      </c:pt>
                      <c:pt idx="497">
                        <c:v>0</c:v>
                      </c:pt>
                      <c:pt idx="498">
                        <c:v>16641.15133294824</c:v>
                      </c:pt>
                      <c:pt idx="499">
                        <c:v>0</c:v>
                      </c:pt>
                      <c:pt idx="500">
                        <c:v>18339.684957035264</c:v>
                      </c:pt>
                      <c:pt idx="501">
                        <c:v>0</c:v>
                      </c:pt>
                      <c:pt idx="502">
                        <c:v>15565.094289935056</c:v>
                      </c:pt>
                      <c:pt idx="503">
                        <c:v>0</c:v>
                      </c:pt>
                      <c:pt idx="504">
                        <c:v>13790.895887163655</c:v>
                      </c:pt>
                      <c:pt idx="505">
                        <c:v>0</c:v>
                      </c:pt>
                      <c:pt idx="506">
                        <c:v>0</c:v>
                      </c:pt>
                      <c:pt idx="507">
                        <c:v>0</c:v>
                      </c:pt>
                      <c:pt idx="508">
                        <c:v>0</c:v>
                      </c:pt>
                      <c:pt idx="509">
                        <c:v>0</c:v>
                      </c:pt>
                      <c:pt idx="510">
                        <c:v>14905.852745364913</c:v>
                      </c:pt>
                      <c:pt idx="511">
                        <c:v>0</c:v>
                      </c:pt>
                      <c:pt idx="512">
                        <c:v>16496.023407852219</c:v>
                      </c:pt>
                      <c:pt idx="513">
                        <c:v>0</c:v>
                      </c:pt>
                      <c:pt idx="514">
                        <c:v>0</c:v>
                      </c:pt>
                      <c:pt idx="515">
                        <c:v>18024.685179001364</c:v>
                      </c:pt>
                      <c:pt idx="516">
                        <c:v>0</c:v>
                      </c:pt>
                      <c:pt idx="517">
                        <c:v>17230.252641891679</c:v>
                      </c:pt>
                      <c:pt idx="518">
                        <c:v>0</c:v>
                      </c:pt>
                      <c:pt idx="519">
                        <c:v>0</c:v>
                      </c:pt>
                      <c:pt idx="520">
                        <c:v>16211.086803566106</c:v>
                      </c:pt>
                      <c:pt idx="521">
                        <c:v>0</c:v>
                      </c:pt>
                      <c:pt idx="522">
                        <c:v>15853.434981497438</c:v>
                      </c:pt>
                      <c:pt idx="523">
                        <c:v>0</c:v>
                      </c:pt>
                      <c:pt idx="524">
                        <c:v>16643.442141184853</c:v>
                      </c:pt>
                      <c:pt idx="525">
                        <c:v>0</c:v>
                      </c:pt>
                      <c:pt idx="526">
                        <c:v>14916.867403733264</c:v>
                      </c:pt>
                      <c:pt idx="527">
                        <c:v>0</c:v>
                      </c:pt>
                      <c:pt idx="528">
                        <c:v>13630.981460821878</c:v>
                      </c:pt>
                      <c:pt idx="529">
                        <c:v>0</c:v>
                      </c:pt>
                      <c:pt idx="530">
                        <c:v>0</c:v>
                      </c:pt>
                      <c:pt idx="531">
                        <c:v>0</c:v>
                      </c:pt>
                      <c:pt idx="532">
                        <c:v>0</c:v>
                      </c:pt>
                      <c:pt idx="533">
                        <c:v>0</c:v>
                      </c:pt>
                      <c:pt idx="534">
                        <c:v>14315.298743396292</c:v>
                      </c:pt>
                      <c:pt idx="535">
                        <c:v>0</c:v>
                      </c:pt>
                      <c:pt idx="536">
                        <c:v>16127.870129664152</c:v>
                      </c:pt>
                      <c:pt idx="537">
                        <c:v>0</c:v>
                      </c:pt>
                      <c:pt idx="538">
                        <c:v>0</c:v>
                      </c:pt>
                      <c:pt idx="539">
                        <c:v>15606.074027707225</c:v>
                      </c:pt>
                      <c:pt idx="540">
                        <c:v>0</c:v>
                      </c:pt>
                      <c:pt idx="541">
                        <c:v>15864.668843519206</c:v>
                      </c:pt>
                      <c:pt idx="542">
                        <c:v>0</c:v>
                      </c:pt>
                      <c:pt idx="543">
                        <c:v>0</c:v>
                      </c:pt>
                      <c:pt idx="544">
                        <c:v>16168.632995250533</c:v>
                      </c:pt>
                      <c:pt idx="545">
                        <c:v>0</c:v>
                      </c:pt>
                      <c:pt idx="546">
                        <c:v>15822.336027901652</c:v>
                      </c:pt>
                      <c:pt idx="547">
                        <c:v>0</c:v>
                      </c:pt>
                      <c:pt idx="548">
                        <c:v>17333.627564448783</c:v>
                      </c:pt>
                      <c:pt idx="549">
                        <c:v>0</c:v>
                      </c:pt>
                      <c:pt idx="550">
                        <c:v>14703.447594604453</c:v>
                      </c:pt>
                      <c:pt idx="551">
                        <c:v>0</c:v>
                      </c:pt>
                      <c:pt idx="552">
                        <c:v>13140.996896388213</c:v>
                      </c:pt>
                      <c:pt idx="553">
                        <c:v>0</c:v>
                      </c:pt>
                      <c:pt idx="554">
                        <c:v>0</c:v>
                      </c:pt>
                      <c:pt idx="555">
                        <c:v>0</c:v>
                      </c:pt>
                      <c:pt idx="556">
                        <c:v>0</c:v>
                      </c:pt>
                      <c:pt idx="557">
                        <c:v>0</c:v>
                      </c:pt>
                      <c:pt idx="558">
                        <c:v>13018.792154916333</c:v>
                      </c:pt>
                      <c:pt idx="559">
                        <c:v>0</c:v>
                      </c:pt>
                      <c:pt idx="560">
                        <c:v>15055.011152232879</c:v>
                      </c:pt>
                      <c:pt idx="561">
                        <c:v>0</c:v>
                      </c:pt>
                      <c:pt idx="562">
                        <c:v>0</c:v>
                      </c:pt>
                      <c:pt idx="563">
                        <c:v>15493.828069458146</c:v>
                      </c:pt>
                      <c:pt idx="564">
                        <c:v>0</c:v>
                      </c:pt>
                      <c:pt idx="565">
                        <c:v>15709.578544499178</c:v>
                      </c:pt>
                      <c:pt idx="566">
                        <c:v>0</c:v>
                      </c:pt>
                      <c:pt idx="567">
                        <c:v>0</c:v>
                      </c:pt>
                      <c:pt idx="568">
                        <c:v>15511.05997892145</c:v>
                      </c:pt>
                      <c:pt idx="569">
                        <c:v>0</c:v>
                      </c:pt>
                      <c:pt idx="570">
                        <c:v>15997.294331675634</c:v>
                      </c:pt>
                      <c:pt idx="571">
                        <c:v>0</c:v>
                      </c:pt>
                      <c:pt idx="572">
                        <c:v>16471.192468086032</c:v>
                      </c:pt>
                      <c:pt idx="573">
                        <c:v>0</c:v>
                      </c:pt>
                      <c:pt idx="574">
                        <c:v>14846.021342686177</c:v>
                      </c:pt>
                      <c:pt idx="575">
                        <c:v>0</c:v>
                      </c:pt>
                      <c:pt idx="576">
                        <c:v>13319.101158049552</c:v>
                      </c:pt>
                      <c:pt idx="577">
                        <c:v>0</c:v>
                      </c:pt>
                      <c:pt idx="578">
                        <c:v>0</c:v>
                      </c:pt>
                      <c:pt idx="579">
                        <c:v>0</c:v>
                      </c:pt>
                      <c:pt idx="580">
                        <c:v>0</c:v>
                      </c:pt>
                      <c:pt idx="581">
                        <c:v>0</c:v>
                      </c:pt>
                      <c:pt idx="582">
                        <c:v>13696.959949943732</c:v>
                      </c:pt>
                      <c:pt idx="583">
                        <c:v>0</c:v>
                      </c:pt>
                      <c:pt idx="584">
                        <c:v>15954.429018197081</c:v>
                      </c:pt>
                      <c:pt idx="585">
                        <c:v>0</c:v>
                      </c:pt>
                      <c:pt idx="586">
                        <c:v>0</c:v>
                      </c:pt>
                      <c:pt idx="587">
                        <c:v>15880.018982832527</c:v>
                      </c:pt>
                      <c:pt idx="588">
                        <c:v>0</c:v>
                      </c:pt>
                      <c:pt idx="589">
                        <c:v>16047.127781345562</c:v>
                      </c:pt>
                      <c:pt idx="590">
                        <c:v>0</c:v>
                      </c:pt>
                      <c:pt idx="591">
                        <c:v>0</c:v>
                      </c:pt>
                      <c:pt idx="592">
                        <c:v>15763.748396527742</c:v>
                      </c:pt>
                      <c:pt idx="593">
                        <c:v>0</c:v>
                      </c:pt>
                      <c:pt idx="594">
                        <c:v>15770.520308193889</c:v>
                      </c:pt>
                      <c:pt idx="595">
                        <c:v>0</c:v>
                      </c:pt>
                      <c:pt idx="596">
                        <c:v>17024.340302389366</c:v>
                      </c:pt>
                      <c:pt idx="597">
                        <c:v>0</c:v>
                      </c:pt>
                      <c:pt idx="598">
                        <c:v>14112.488645708305</c:v>
                      </c:pt>
                      <c:pt idx="599">
                        <c:v>0</c:v>
                      </c:pt>
                      <c:pt idx="600">
                        <c:v>13181.633750627787</c:v>
                      </c:pt>
                      <c:pt idx="601">
                        <c:v>0</c:v>
                      </c:pt>
                      <c:pt idx="602">
                        <c:v>0</c:v>
                      </c:pt>
                      <c:pt idx="603">
                        <c:v>0</c:v>
                      </c:pt>
                      <c:pt idx="604">
                        <c:v>0</c:v>
                      </c:pt>
                      <c:pt idx="605">
                        <c:v>0</c:v>
                      </c:pt>
                      <c:pt idx="606">
                        <c:v>14216.289384973268</c:v>
                      </c:pt>
                      <c:pt idx="607">
                        <c:v>0</c:v>
                      </c:pt>
                      <c:pt idx="608">
                        <c:v>16555.693590814957</c:v>
                      </c:pt>
                      <c:pt idx="609">
                        <c:v>0</c:v>
                      </c:pt>
                      <c:pt idx="610">
                        <c:v>0</c:v>
                      </c:pt>
                      <c:pt idx="611">
                        <c:v>16191.113798247257</c:v>
                      </c:pt>
                      <c:pt idx="612">
                        <c:v>0</c:v>
                      </c:pt>
                      <c:pt idx="613">
                        <c:v>17567.3529497257</c:v>
                      </c:pt>
                      <c:pt idx="614">
                        <c:v>0</c:v>
                      </c:pt>
                      <c:pt idx="615">
                        <c:v>0</c:v>
                      </c:pt>
                      <c:pt idx="616">
                        <c:v>16140.416531030824</c:v>
                      </c:pt>
                      <c:pt idx="617">
                        <c:v>0</c:v>
                      </c:pt>
                      <c:pt idx="618">
                        <c:v>17355.699236221339</c:v>
                      </c:pt>
                      <c:pt idx="619">
                        <c:v>0</c:v>
                      </c:pt>
                      <c:pt idx="620">
                        <c:v>16665.442545448263</c:v>
                      </c:pt>
                      <c:pt idx="621">
                        <c:v>0</c:v>
                      </c:pt>
                      <c:pt idx="622">
                        <c:v>15226.810781471948</c:v>
                      </c:pt>
                      <c:pt idx="623">
                        <c:v>0</c:v>
                      </c:pt>
                      <c:pt idx="624">
                        <c:v>13373.377782190539</c:v>
                      </c:pt>
                      <c:pt idx="625">
                        <c:v>0</c:v>
                      </c:pt>
                      <c:pt idx="626">
                        <c:v>0</c:v>
                      </c:pt>
                      <c:pt idx="627">
                        <c:v>0</c:v>
                      </c:pt>
                      <c:pt idx="628">
                        <c:v>0</c:v>
                      </c:pt>
                      <c:pt idx="629">
                        <c:v>0</c:v>
                      </c:pt>
                      <c:pt idx="630">
                        <c:v>14840.046710647888</c:v>
                      </c:pt>
                      <c:pt idx="631">
                        <c:v>0</c:v>
                      </c:pt>
                      <c:pt idx="632">
                        <c:v>16408.724456129548</c:v>
                      </c:pt>
                      <c:pt idx="633">
                        <c:v>0</c:v>
                      </c:pt>
                      <c:pt idx="634">
                        <c:v>0</c:v>
                      </c:pt>
                      <c:pt idx="635">
                        <c:v>17118.670202007459</c:v>
                      </c:pt>
                      <c:pt idx="636">
                        <c:v>0</c:v>
                      </c:pt>
                      <c:pt idx="637">
                        <c:v>17659.993909741072</c:v>
                      </c:pt>
                      <c:pt idx="638">
                        <c:v>0</c:v>
                      </c:pt>
                      <c:pt idx="639">
                        <c:v>0</c:v>
                      </c:pt>
                      <c:pt idx="640">
                        <c:v>16457.307495797311</c:v>
                      </c:pt>
                      <c:pt idx="641">
                        <c:v>0</c:v>
                      </c:pt>
                      <c:pt idx="642">
                        <c:v>17250.371656780655</c:v>
                      </c:pt>
                      <c:pt idx="643">
                        <c:v>0</c:v>
                      </c:pt>
                      <c:pt idx="644">
                        <c:v>17440.696976133979</c:v>
                      </c:pt>
                      <c:pt idx="645">
                        <c:v>0</c:v>
                      </c:pt>
                      <c:pt idx="646">
                        <c:v>15684.936262646794</c:v>
                      </c:pt>
                      <c:pt idx="647">
                        <c:v>0</c:v>
                      </c:pt>
                      <c:pt idx="648">
                        <c:v>13807.039347514068</c:v>
                      </c:pt>
                      <c:pt idx="649">
                        <c:v>0</c:v>
                      </c:pt>
                      <c:pt idx="650">
                        <c:v>0</c:v>
                      </c:pt>
                      <c:pt idx="651">
                        <c:v>0</c:v>
                      </c:pt>
                      <c:pt idx="652">
                        <c:v>0</c:v>
                      </c:pt>
                      <c:pt idx="653">
                        <c:v>0</c:v>
                      </c:pt>
                      <c:pt idx="654">
                        <c:v>15082.023680268314</c:v>
                      </c:pt>
                      <c:pt idx="655">
                        <c:v>0</c:v>
                      </c:pt>
                      <c:pt idx="656">
                        <c:v>17171.074079267557</c:v>
                      </c:pt>
                      <c:pt idx="657">
                        <c:v>0</c:v>
                      </c:pt>
                      <c:pt idx="658">
                        <c:v>0</c:v>
                      </c:pt>
                      <c:pt idx="659">
                        <c:v>17869.555612267734</c:v>
                      </c:pt>
                      <c:pt idx="660">
                        <c:v>0</c:v>
                      </c:pt>
                      <c:pt idx="661">
                        <c:v>16848.36682189292</c:v>
                      </c:pt>
                      <c:pt idx="662">
                        <c:v>0</c:v>
                      </c:pt>
                      <c:pt idx="663">
                        <c:v>0</c:v>
                      </c:pt>
                      <c:pt idx="664">
                        <c:v>16877.358479469334</c:v>
                      </c:pt>
                      <c:pt idx="665">
                        <c:v>0</c:v>
                      </c:pt>
                      <c:pt idx="666">
                        <c:v>16250.033763883519</c:v>
                      </c:pt>
                      <c:pt idx="667">
                        <c:v>0</c:v>
                      </c:pt>
                      <c:pt idx="668">
                        <c:v>18259.378669784881</c:v>
                      </c:pt>
                      <c:pt idx="669">
                        <c:v>0</c:v>
                      </c:pt>
                      <c:pt idx="670">
                        <c:v>15359.868909584231</c:v>
                      </c:pt>
                      <c:pt idx="671">
                        <c:v>0</c:v>
                      </c:pt>
                      <c:pt idx="672">
                        <c:v>13494.262689248788</c:v>
                      </c:pt>
                      <c:pt idx="673">
                        <c:v>0</c:v>
                      </c:pt>
                      <c:pt idx="674">
                        <c:v>0</c:v>
                      </c:pt>
                      <c:pt idx="675">
                        <c:v>0</c:v>
                      </c:pt>
                      <c:pt idx="676">
                        <c:v>0</c:v>
                      </c:pt>
                      <c:pt idx="677">
                        <c:v>0</c:v>
                      </c:pt>
                      <c:pt idx="678">
                        <c:v>14480.91146807428</c:v>
                      </c:pt>
                      <c:pt idx="679">
                        <c:v>0</c:v>
                      </c:pt>
                      <c:pt idx="680">
                        <c:v>15729.06956996587</c:v>
                      </c:pt>
                      <c:pt idx="681">
                        <c:v>0</c:v>
                      </c:pt>
                      <c:pt idx="682">
                        <c:v>0</c:v>
                      </c:pt>
                      <c:pt idx="683">
                        <c:v>17073.997331851031</c:v>
                      </c:pt>
                      <c:pt idx="684">
                        <c:v>0</c:v>
                      </c:pt>
                      <c:pt idx="685">
                        <c:v>16639.809760843604</c:v>
                      </c:pt>
                      <c:pt idx="686">
                        <c:v>0</c:v>
                      </c:pt>
                      <c:pt idx="687">
                        <c:v>0</c:v>
                      </c:pt>
                      <c:pt idx="688">
                        <c:v>16383.889419308285</c:v>
                      </c:pt>
                      <c:pt idx="689">
                        <c:v>0</c:v>
                      </c:pt>
                      <c:pt idx="690">
                        <c:v>16544.055608833653</c:v>
                      </c:pt>
                      <c:pt idx="691">
                        <c:v>0</c:v>
                      </c:pt>
                      <c:pt idx="692">
                        <c:v>17697.3644734646</c:v>
                      </c:pt>
                      <c:pt idx="693">
                        <c:v>0</c:v>
                      </c:pt>
                      <c:pt idx="694">
                        <c:v>15263.882238944287</c:v>
                      </c:pt>
                      <c:pt idx="695">
                        <c:v>0</c:v>
                      </c:pt>
                      <c:pt idx="696">
                        <c:v>13294.125802925118</c:v>
                      </c:pt>
                      <c:pt idx="697">
                        <c:v>0</c:v>
                      </c:pt>
                      <c:pt idx="698">
                        <c:v>0</c:v>
                      </c:pt>
                      <c:pt idx="699">
                        <c:v>0</c:v>
                      </c:pt>
                      <c:pt idx="700">
                        <c:v>0</c:v>
                      </c:pt>
                      <c:pt idx="701">
                        <c:v>0</c:v>
                      </c:pt>
                      <c:pt idx="702">
                        <c:v>13737.032299315739</c:v>
                      </c:pt>
                      <c:pt idx="703">
                        <c:v>0</c:v>
                      </c:pt>
                      <c:pt idx="704">
                        <c:v>15762.199851431544</c:v>
                      </c:pt>
                      <c:pt idx="705">
                        <c:v>0</c:v>
                      </c:pt>
                      <c:pt idx="706">
                        <c:v>0</c:v>
                      </c:pt>
                      <c:pt idx="707">
                        <c:v>16296.928928442576</c:v>
                      </c:pt>
                      <c:pt idx="708">
                        <c:v>0</c:v>
                      </c:pt>
                      <c:pt idx="709">
                        <c:v>15996.68945654022</c:v>
                      </c:pt>
                      <c:pt idx="710">
                        <c:v>0</c:v>
                      </c:pt>
                      <c:pt idx="711">
                        <c:v>0</c:v>
                      </c:pt>
                      <c:pt idx="712">
                        <c:v>15501.836175130142</c:v>
                      </c:pt>
                      <c:pt idx="713">
                        <c:v>0</c:v>
                      </c:pt>
                      <c:pt idx="714">
                        <c:v>16485.927320197719</c:v>
                      </c:pt>
                      <c:pt idx="715">
                        <c:v>0</c:v>
                      </c:pt>
                      <c:pt idx="716">
                        <c:v>16907.332160024034</c:v>
                      </c:pt>
                      <c:pt idx="717">
                        <c:v>0</c:v>
                      </c:pt>
                      <c:pt idx="718">
                        <c:v>14448.609931622546</c:v>
                      </c:pt>
                      <c:pt idx="719">
                        <c:v>0</c:v>
                      </c:pt>
                      <c:pt idx="720">
                        <c:v>12746.287916248803</c:v>
                      </c:pt>
                      <c:pt idx="721">
                        <c:v>0</c:v>
                      </c:pt>
                      <c:pt idx="722">
                        <c:v>0</c:v>
                      </c:pt>
                      <c:pt idx="723">
                        <c:v>0</c:v>
                      </c:pt>
                      <c:pt idx="724">
                        <c:v>0</c:v>
                      </c:pt>
                      <c:pt idx="725">
                        <c:v>0</c:v>
                      </c:pt>
                      <c:pt idx="726">
                        <c:v>13600.515013533457</c:v>
                      </c:pt>
                      <c:pt idx="727">
                        <c:v>0</c:v>
                      </c:pt>
                      <c:pt idx="728">
                        <c:v>14690.728583711114</c:v>
                      </c:pt>
                      <c:pt idx="729">
                        <c:v>0</c:v>
                      </c:pt>
                      <c:pt idx="730">
                        <c:v>0</c:v>
                      </c:pt>
                      <c:pt idx="731">
                        <c:v>15062.155435343033</c:v>
                      </c:pt>
                      <c:pt idx="732">
                        <c:v>0</c:v>
                      </c:pt>
                      <c:pt idx="733">
                        <c:v>16061.128891401304</c:v>
                      </c:pt>
                      <c:pt idx="734">
                        <c:v>0</c:v>
                      </c:pt>
                      <c:pt idx="735">
                        <c:v>0</c:v>
                      </c:pt>
                      <c:pt idx="736">
                        <c:v>16142.018564128535</c:v>
                      </c:pt>
                      <c:pt idx="737">
                        <c:v>0</c:v>
                      </c:pt>
                      <c:pt idx="738">
                        <c:v>16957.867534839992</c:v>
                      </c:pt>
                      <c:pt idx="739">
                        <c:v>0</c:v>
                      </c:pt>
                      <c:pt idx="740">
                        <c:v>16941.310077798276</c:v>
                      </c:pt>
                      <c:pt idx="741">
                        <c:v>0</c:v>
                      </c:pt>
                      <c:pt idx="742">
                        <c:v>13974.207963618468</c:v>
                      </c:pt>
                      <c:pt idx="743">
                        <c:v>0</c:v>
                      </c:pt>
                      <c:pt idx="744">
                        <c:v>13131.740365557094</c:v>
                      </c:pt>
                      <c:pt idx="745">
                        <c:v>0</c:v>
                      </c:pt>
                      <c:pt idx="746">
                        <c:v>0</c:v>
                      </c:pt>
                      <c:pt idx="747">
                        <c:v>0</c:v>
                      </c:pt>
                      <c:pt idx="748">
                        <c:v>0</c:v>
                      </c:pt>
                      <c:pt idx="749">
                        <c:v>0</c:v>
                      </c:pt>
                      <c:pt idx="750">
                        <c:v>14967.276909319698</c:v>
                      </c:pt>
                      <c:pt idx="751">
                        <c:v>0</c:v>
                      </c:pt>
                      <c:pt idx="752">
                        <c:v>16275.270437756735</c:v>
                      </c:pt>
                      <c:pt idx="753">
                        <c:v>0</c:v>
                      </c:pt>
                      <c:pt idx="754">
                        <c:v>0</c:v>
                      </c:pt>
                      <c:pt idx="755">
                        <c:v>17000.374868974082</c:v>
                      </c:pt>
                      <c:pt idx="756">
                        <c:v>0</c:v>
                      </c:pt>
                      <c:pt idx="757">
                        <c:v>16632.164438978041</c:v>
                      </c:pt>
                      <c:pt idx="758">
                        <c:v>0</c:v>
                      </c:pt>
                      <c:pt idx="759">
                        <c:v>0</c:v>
                      </c:pt>
                      <c:pt idx="760">
                        <c:v>16705.302781121824</c:v>
                      </c:pt>
                      <c:pt idx="761">
                        <c:v>0</c:v>
                      </c:pt>
                      <c:pt idx="762">
                        <c:v>17558.461567574315</c:v>
                      </c:pt>
                      <c:pt idx="763">
                        <c:v>0</c:v>
                      </c:pt>
                      <c:pt idx="764">
                        <c:v>17723.992859493868</c:v>
                      </c:pt>
                      <c:pt idx="765">
                        <c:v>0</c:v>
                      </c:pt>
                      <c:pt idx="766">
                        <c:v>14296.575429230685</c:v>
                      </c:pt>
                      <c:pt idx="767">
                        <c:v>0</c:v>
                      </c:pt>
                      <c:pt idx="768">
                        <c:v>13381.346999778145</c:v>
                      </c:pt>
                      <c:pt idx="769">
                        <c:v>0</c:v>
                      </c:pt>
                      <c:pt idx="770">
                        <c:v>0</c:v>
                      </c:pt>
                      <c:pt idx="771">
                        <c:v>0</c:v>
                      </c:pt>
                      <c:pt idx="772">
                        <c:v>0</c:v>
                      </c:pt>
                      <c:pt idx="773">
                        <c:v>0</c:v>
                      </c:pt>
                      <c:pt idx="774">
                        <c:v>15170.555210920355</c:v>
                      </c:pt>
                      <c:pt idx="775">
                        <c:v>0</c:v>
                      </c:pt>
                      <c:pt idx="776">
                        <c:v>17084.62725319438</c:v>
                      </c:pt>
                      <c:pt idx="777">
                        <c:v>0</c:v>
                      </c:pt>
                      <c:pt idx="778">
                        <c:v>0</c:v>
                      </c:pt>
                      <c:pt idx="779">
                        <c:v>17379.343897958992</c:v>
                      </c:pt>
                      <c:pt idx="780">
                        <c:v>0</c:v>
                      </c:pt>
                      <c:pt idx="781">
                        <c:v>17389.025879165809</c:v>
                      </c:pt>
                      <c:pt idx="782">
                        <c:v>0</c:v>
                      </c:pt>
                      <c:pt idx="783">
                        <c:v>0</c:v>
                      </c:pt>
                      <c:pt idx="784">
                        <c:v>17154.011876714419</c:v>
                      </c:pt>
                      <c:pt idx="785">
                        <c:v>0</c:v>
                      </c:pt>
                      <c:pt idx="786">
                        <c:v>16946.534904128363</c:v>
                      </c:pt>
                      <c:pt idx="787">
                        <c:v>0</c:v>
                      </c:pt>
                      <c:pt idx="788">
                        <c:v>17850.191736681118</c:v>
                      </c:pt>
                      <c:pt idx="789">
                        <c:v>0</c:v>
                      </c:pt>
                      <c:pt idx="790">
                        <c:v>15407.266688985907</c:v>
                      </c:pt>
                      <c:pt idx="791">
                        <c:v>0</c:v>
                      </c:pt>
                      <c:pt idx="792">
                        <c:v>13421.900745095352</c:v>
                      </c:pt>
                      <c:pt idx="793">
                        <c:v>0</c:v>
                      </c:pt>
                      <c:pt idx="794">
                        <c:v>0</c:v>
                      </c:pt>
                      <c:pt idx="795">
                        <c:v>0</c:v>
                      </c:pt>
                      <c:pt idx="796">
                        <c:v>0</c:v>
                      </c:pt>
                      <c:pt idx="797">
                        <c:v>0</c:v>
                      </c:pt>
                      <c:pt idx="798">
                        <c:v>15979.366351537734</c:v>
                      </c:pt>
                      <c:pt idx="799">
                        <c:v>0</c:v>
                      </c:pt>
                      <c:pt idx="800">
                        <c:v>16669.622198662182</c:v>
                      </c:pt>
                      <c:pt idx="801">
                        <c:v>0</c:v>
                      </c:pt>
                      <c:pt idx="802">
                        <c:v>0</c:v>
                      </c:pt>
                      <c:pt idx="803">
                        <c:v>16840.456276542936</c:v>
                      </c:pt>
                      <c:pt idx="804">
                        <c:v>0</c:v>
                      </c:pt>
                      <c:pt idx="805">
                        <c:v>17727.911730741467</c:v>
                      </c:pt>
                      <c:pt idx="806">
                        <c:v>0</c:v>
                      </c:pt>
                      <c:pt idx="807">
                        <c:v>0</c:v>
                      </c:pt>
                      <c:pt idx="808">
                        <c:v>16833.830608035438</c:v>
                      </c:pt>
                      <c:pt idx="809">
                        <c:v>0</c:v>
                      </c:pt>
                      <c:pt idx="810">
                        <c:v>18270.755970226044</c:v>
                      </c:pt>
                      <c:pt idx="811">
                        <c:v>0</c:v>
                      </c:pt>
                      <c:pt idx="812">
                        <c:v>17889.537205061308</c:v>
                      </c:pt>
                      <c:pt idx="813">
                        <c:v>0</c:v>
                      </c:pt>
                      <c:pt idx="814">
                        <c:v>15274.474281721024</c:v>
                      </c:pt>
                      <c:pt idx="815">
                        <c:v>0</c:v>
                      </c:pt>
                      <c:pt idx="816">
                        <c:v>13763.520478358269</c:v>
                      </c:pt>
                      <c:pt idx="817">
                        <c:v>0</c:v>
                      </c:pt>
                      <c:pt idx="818">
                        <c:v>0</c:v>
                      </c:pt>
                      <c:pt idx="819">
                        <c:v>0</c:v>
                      </c:pt>
                      <c:pt idx="820">
                        <c:v>0</c:v>
                      </c:pt>
                      <c:pt idx="821">
                        <c:v>0</c:v>
                      </c:pt>
                      <c:pt idx="822">
                        <c:v>15476.459786749505</c:v>
                      </c:pt>
                      <c:pt idx="823">
                        <c:v>0</c:v>
                      </c:pt>
                      <c:pt idx="824">
                        <c:v>16511.919317927266</c:v>
                      </c:pt>
                      <c:pt idx="825">
                        <c:v>0</c:v>
                      </c:pt>
                      <c:pt idx="826">
                        <c:v>0</c:v>
                      </c:pt>
                      <c:pt idx="827">
                        <c:v>16376.337351495762</c:v>
                      </c:pt>
                      <c:pt idx="828">
                        <c:v>0</c:v>
                      </c:pt>
                      <c:pt idx="829">
                        <c:v>16650.068497055807</c:v>
                      </c:pt>
                      <c:pt idx="830">
                        <c:v>0</c:v>
                      </c:pt>
                      <c:pt idx="831">
                        <c:v>0</c:v>
                      </c:pt>
                      <c:pt idx="832">
                        <c:v>17163.370455407676</c:v>
                      </c:pt>
                      <c:pt idx="833">
                        <c:v>0</c:v>
                      </c:pt>
                      <c:pt idx="834">
                        <c:v>17318.914774378056</c:v>
                      </c:pt>
                      <c:pt idx="835">
                        <c:v>0</c:v>
                      </c:pt>
                      <c:pt idx="836">
                        <c:v>18365.83364111944</c:v>
                      </c:pt>
                      <c:pt idx="837">
                        <c:v>0</c:v>
                      </c:pt>
                      <c:pt idx="838">
                        <c:v>15079.373271905653</c:v>
                      </c:pt>
                      <c:pt idx="839">
                        <c:v>0</c:v>
                      </c:pt>
                      <c:pt idx="840">
                        <c:v>13499.248255293662</c:v>
                      </c:pt>
                      <c:pt idx="841">
                        <c:v>0</c:v>
                      </c:pt>
                      <c:pt idx="842">
                        <c:v>0</c:v>
                      </c:pt>
                      <c:pt idx="843">
                        <c:v>0</c:v>
                      </c:pt>
                      <c:pt idx="844">
                        <c:v>0</c:v>
                      </c:pt>
                      <c:pt idx="845">
                        <c:v>0</c:v>
                      </c:pt>
                      <c:pt idx="846">
                        <c:v>15590.590043388029</c:v>
                      </c:pt>
                      <c:pt idx="847">
                        <c:v>0</c:v>
                      </c:pt>
                      <c:pt idx="848">
                        <c:v>16672.732496359724</c:v>
                      </c:pt>
                      <c:pt idx="849">
                        <c:v>0</c:v>
                      </c:pt>
                      <c:pt idx="850">
                        <c:v>0</c:v>
                      </c:pt>
                      <c:pt idx="851">
                        <c:v>16777.448480142913</c:v>
                      </c:pt>
                      <c:pt idx="852">
                        <c:v>0</c:v>
                      </c:pt>
                      <c:pt idx="853">
                        <c:v>17053.798614631272</c:v>
                      </c:pt>
                      <c:pt idx="854">
                        <c:v>0</c:v>
                      </c:pt>
                      <c:pt idx="855">
                        <c:v>0</c:v>
                      </c:pt>
                      <c:pt idx="856">
                        <c:v>15606.272989400124</c:v>
                      </c:pt>
                      <c:pt idx="857">
                        <c:v>0</c:v>
                      </c:pt>
                      <c:pt idx="858">
                        <c:v>16550.471364922625</c:v>
                      </c:pt>
                      <c:pt idx="859">
                        <c:v>0</c:v>
                      </c:pt>
                      <c:pt idx="860">
                        <c:v>17090.979529542863</c:v>
                      </c:pt>
                      <c:pt idx="861">
                        <c:v>0</c:v>
                      </c:pt>
                      <c:pt idx="862">
                        <c:v>14886.277912067319</c:v>
                      </c:pt>
                      <c:pt idx="863">
                        <c:v>0</c:v>
                      </c:pt>
                      <c:pt idx="864">
                        <c:v>13883.361656829715</c:v>
                      </c:pt>
                      <c:pt idx="865">
                        <c:v>0</c:v>
                      </c:pt>
                      <c:pt idx="866">
                        <c:v>0</c:v>
                      </c:pt>
                      <c:pt idx="867">
                        <c:v>0</c:v>
                      </c:pt>
                      <c:pt idx="868">
                        <c:v>0</c:v>
                      </c:pt>
                      <c:pt idx="869">
                        <c:v>0</c:v>
                      </c:pt>
                      <c:pt idx="870">
                        <c:v>13229.728874263921</c:v>
                      </c:pt>
                      <c:pt idx="871">
                        <c:v>0</c:v>
                      </c:pt>
                      <c:pt idx="872">
                        <c:v>15570.008460980409</c:v>
                      </c:pt>
                      <c:pt idx="873">
                        <c:v>0</c:v>
                      </c:pt>
                      <c:pt idx="874">
                        <c:v>0</c:v>
                      </c:pt>
                      <c:pt idx="875">
                        <c:v>16318.770243977287</c:v>
                      </c:pt>
                      <c:pt idx="876">
                        <c:v>0</c:v>
                      </c:pt>
                      <c:pt idx="877">
                        <c:v>16089.18093941506</c:v>
                      </c:pt>
                      <c:pt idx="878">
                        <c:v>0</c:v>
                      </c:pt>
                      <c:pt idx="879">
                        <c:v>0</c:v>
                      </c:pt>
                      <c:pt idx="880">
                        <c:v>16078.521030179192</c:v>
                      </c:pt>
                      <c:pt idx="881">
                        <c:v>0</c:v>
                      </c:pt>
                      <c:pt idx="882">
                        <c:v>16643.286351536506</c:v>
                      </c:pt>
                      <c:pt idx="883">
                        <c:v>0</c:v>
                      </c:pt>
                      <c:pt idx="884">
                        <c:v>16424.962844155525</c:v>
                      </c:pt>
                      <c:pt idx="885">
                        <c:v>0</c:v>
                      </c:pt>
                      <c:pt idx="886">
                        <c:v>15370.208357306385</c:v>
                      </c:pt>
                      <c:pt idx="887">
                        <c:v>0</c:v>
                      </c:pt>
                      <c:pt idx="888">
                        <c:v>12973.705663177754</c:v>
                      </c:pt>
                      <c:pt idx="889">
                        <c:v>0</c:v>
                      </c:pt>
                      <c:pt idx="890">
                        <c:v>0</c:v>
                      </c:pt>
                      <c:pt idx="891">
                        <c:v>0</c:v>
                      </c:pt>
                      <c:pt idx="892">
                        <c:v>0</c:v>
                      </c:pt>
                      <c:pt idx="893">
                        <c:v>0</c:v>
                      </c:pt>
                      <c:pt idx="894">
                        <c:v>13264.06290232862</c:v>
                      </c:pt>
                      <c:pt idx="895">
                        <c:v>0</c:v>
                      </c:pt>
                      <c:pt idx="896">
                        <c:v>15696.608754954732</c:v>
                      </c:pt>
                      <c:pt idx="897">
                        <c:v>0</c:v>
                      </c:pt>
                      <c:pt idx="898">
                        <c:v>0</c:v>
                      </c:pt>
                      <c:pt idx="899">
                        <c:v>16244.695363815197</c:v>
                      </c:pt>
                      <c:pt idx="900">
                        <c:v>0</c:v>
                      </c:pt>
                      <c:pt idx="901">
                        <c:v>15465.192583975057</c:v>
                      </c:pt>
                      <c:pt idx="902">
                        <c:v>0</c:v>
                      </c:pt>
                      <c:pt idx="903">
                        <c:v>0</c:v>
                      </c:pt>
                      <c:pt idx="904">
                        <c:v>16471.071218444817</c:v>
                      </c:pt>
                      <c:pt idx="905">
                        <c:v>0</c:v>
                      </c:pt>
                      <c:pt idx="906">
                        <c:v>17038.208512770143</c:v>
                      </c:pt>
                      <c:pt idx="907">
                        <c:v>0</c:v>
                      </c:pt>
                      <c:pt idx="908">
                        <c:v>17790.743813806308</c:v>
                      </c:pt>
                      <c:pt idx="909">
                        <c:v>0</c:v>
                      </c:pt>
                      <c:pt idx="910">
                        <c:v>14210.510330321737</c:v>
                      </c:pt>
                      <c:pt idx="911">
                        <c:v>0</c:v>
                      </c:pt>
                      <c:pt idx="912">
                        <c:v>13219.521533612673</c:v>
                      </c:pt>
                      <c:pt idx="913">
                        <c:v>0</c:v>
                      </c:pt>
                      <c:pt idx="914">
                        <c:v>0</c:v>
                      </c:pt>
                      <c:pt idx="915">
                        <c:v>0</c:v>
                      </c:pt>
                      <c:pt idx="916">
                        <c:v>0</c:v>
                      </c:pt>
                      <c:pt idx="917">
                        <c:v>0</c:v>
                      </c:pt>
                      <c:pt idx="918">
                        <c:v>15908.155636700969</c:v>
                      </c:pt>
                      <c:pt idx="919">
                        <c:v>0</c:v>
                      </c:pt>
                      <c:pt idx="920">
                        <c:v>16340.713087971075</c:v>
                      </c:pt>
                      <c:pt idx="921">
                        <c:v>0</c:v>
                      </c:pt>
                      <c:pt idx="922">
                        <c:v>0</c:v>
                      </c:pt>
                      <c:pt idx="923">
                        <c:v>16985.609585318467</c:v>
                      </c:pt>
                      <c:pt idx="924">
                        <c:v>0</c:v>
                      </c:pt>
                      <c:pt idx="925">
                        <c:v>16345.308854003621</c:v>
                      </c:pt>
                      <c:pt idx="926">
                        <c:v>0</c:v>
                      </c:pt>
                      <c:pt idx="927">
                        <c:v>0</c:v>
                      </c:pt>
                      <c:pt idx="928">
                        <c:v>16334.181008899195</c:v>
                      </c:pt>
                      <c:pt idx="929">
                        <c:v>0</c:v>
                      </c:pt>
                      <c:pt idx="930">
                        <c:v>16748.891303369943</c:v>
                      </c:pt>
                      <c:pt idx="931">
                        <c:v>0</c:v>
                      </c:pt>
                      <c:pt idx="932">
                        <c:v>18373.933041475138</c:v>
                      </c:pt>
                      <c:pt idx="933">
                        <c:v>0</c:v>
                      </c:pt>
                      <c:pt idx="934">
                        <c:v>14950.412838606109</c:v>
                      </c:pt>
                      <c:pt idx="935">
                        <c:v>0</c:v>
                      </c:pt>
                      <c:pt idx="936">
                        <c:v>13309.005763795767</c:v>
                      </c:pt>
                      <c:pt idx="937">
                        <c:v>0</c:v>
                      </c:pt>
                      <c:pt idx="938">
                        <c:v>0</c:v>
                      </c:pt>
                      <c:pt idx="939">
                        <c:v>0</c:v>
                      </c:pt>
                      <c:pt idx="940">
                        <c:v>0</c:v>
                      </c:pt>
                      <c:pt idx="941">
                        <c:v>0</c:v>
                      </c:pt>
                      <c:pt idx="942">
                        <c:v>15515.699638288705</c:v>
                      </c:pt>
                      <c:pt idx="943">
                        <c:v>0</c:v>
                      </c:pt>
                      <c:pt idx="944">
                        <c:v>16778.607612545718</c:v>
                      </c:pt>
                      <c:pt idx="945">
                        <c:v>0</c:v>
                      </c:pt>
                      <c:pt idx="946">
                        <c:v>0</c:v>
                      </c:pt>
                      <c:pt idx="947">
                        <c:v>16663.258486953164</c:v>
                      </c:pt>
                      <c:pt idx="948">
                        <c:v>0</c:v>
                      </c:pt>
                      <c:pt idx="949">
                        <c:v>16415.293633136414</c:v>
                      </c:pt>
                      <c:pt idx="950">
                        <c:v>0</c:v>
                      </c:pt>
                      <c:pt idx="951">
                        <c:v>0</c:v>
                      </c:pt>
                      <c:pt idx="952">
                        <c:v>17207.560655648773</c:v>
                      </c:pt>
                      <c:pt idx="953">
                        <c:v>0</c:v>
                      </c:pt>
                      <c:pt idx="954">
                        <c:v>17346.444926962937</c:v>
                      </c:pt>
                      <c:pt idx="955">
                        <c:v>0</c:v>
                      </c:pt>
                      <c:pt idx="956">
                        <c:v>18139.783861036078</c:v>
                      </c:pt>
                      <c:pt idx="957">
                        <c:v>0</c:v>
                      </c:pt>
                      <c:pt idx="958">
                        <c:v>14929.296202899604</c:v>
                      </c:pt>
                      <c:pt idx="959">
                        <c:v>0</c:v>
                      </c:pt>
                      <c:pt idx="960">
                        <c:v>13719.231455023946</c:v>
                      </c:pt>
                      <c:pt idx="961">
                        <c:v>0</c:v>
                      </c:pt>
                      <c:pt idx="962">
                        <c:v>0</c:v>
                      </c:pt>
                      <c:pt idx="963">
                        <c:v>0</c:v>
                      </c:pt>
                      <c:pt idx="964">
                        <c:v>0</c:v>
                      </c:pt>
                      <c:pt idx="965">
                        <c:v>0</c:v>
                      </c:pt>
                      <c:pt idx="966">
                        <c:v>15424.227443289037</c:v>
                      </c:pt>
                      <c:pt idx="967">
                        <c:v>0</c:v>
                      </c:pt>
                      <c:pt idx="968">
                        <c:v>17039.815537515216</c:v>
                      </c:pt>
                      <c:pt idx="969">
                        <c:v>0</c:v>
                      </c:pt>
                      <c:pt idx="970">
                        <c:v>0</c:v>
                      </c:pt>
                      <c:pt idx="971">
                        <c:v>17286.448154176353</c:v>
                      </c:pt>
                      <c:pt idx="972">
                        <c:v>0</c:v>
                      </c:pt>
                      <c:pt idx="973">
                        <c:v>16915.774383589775</c:v>
                      </c:pt>
                      <c:pt idx="974">
                        <c:v>0</c:v>
                      </c:pt>
                      <c:pt idx="975">
                        <c:v>0</c:v>
                      </c:pt>
                      <c:pt idx="976">
                        <c:v>17202.619467161057</c:v>
                      </c:pt>
                      <c:pt idx="977">
                        <c:v>0</c:v>
                      </c:pt>
                      <c:pt idx="978">
                        <c:v>18520.915527825346</c:v>
                      </c:pt>
                      <c:pt idx="979">
                        <c:v>0</c:v>
                      </c:pt>
                      <c:pt idx="980">
                        <c:v>17985.392747793165</c:v>
                      </c:pt>
                      <c:pt idx="981">
                        <c:v>0</c:v>
                      </c:pt>
                      <c:pt idx="982">
                        <c:v>14799.776490349088</c:v>
                      </c:pt>
                      <c:pt idx="983">
                        <c:v>0</c:v>
                      </c:pt>
                      <c:pt idx="984">
                        <c:v>13747.791523872176</c:v>
                      </c:pt>
                      <c:pt idx="985">
                        <c:v>0</c:v>
                      </c:pt>
                      <c:pt idx="986">
                        <c:v>0</c:v>
                      </c:pt>
                      <c:pt idx="987">
                        <c:v>0</c:v>
                      </c:pt>
                      <c:pt idx="988">
                        <c:v>0</c:v>
                      </c:pt>
                      <c:pt idx="989">
                        <c:v>0</c:v>
                      </c:pt>
                      <c:pt idx="990">
                        <c:v>16486.466246880282</c:v>
                      </c:pt>
                      <c:pt idx="991">
                        <c:v>0</c:v>
                      </c:pt>
                      <c:pt idx="992">
                        <c:v>16670.512475343614</c:v>
                      </c:pt>
                      <c:pt idx="993">
                        <c:v>0</c:v>
                      </c:pt>
                      <c:pt idx="994">
                        <c:v>0</c:v>
                      </c:pt>
                      <c:pt idx="995">
                        <c:v>17168.570294271929</c:v>
                      </c:pt>
                      <c:pt idx="996">
                        <c:v>0</c:v>
                      </c:pt>
                      <c:pt idx="997">
                        <c:v>17225.985820800273</c:v>
                      </c:pt>
                      <c:pt idx="998">
                        <c:v>0</c:v>
                      </c:pt>
                      <c:pt idx="999">
                        <c:v>0</c:v>
                      </c:pt>
                      <c:pt idx="1000">
                        <c:v>16669.7670914031</c:v>
                      </c:pt>
                      <c:pt idx="1001">
                        <c:v>0</c:v>
                      </c:pt>
                      <c:pt idx="1002">
                        <c:v>16887.46238500925</c:v>
                      </c:pt>
                      <c:pt idx="1003">
                        <c:v>0</c:v>
                      </c:pt>
                      <c:pt idx="1004">
                        <c:v>16874.932474190209</c:v>
                      </c:pt>
                      <c:pt idx="1005">
                        <c:v>0</c:v>
                      </c:pt>
                      <c:pt idx="1006">
                        <c:v>14948.150406328354</c:v>
                      </c:pt>
                      <c:pt idx="1007">
                        <c:v>0</c:v>
                      </c:pt>
                      <c:pt idx="1008">
                        <c:v>13451.880389956212</c:v>
                      </c:pt>
                      <c:pt idx="1009">
                        <c:v>0</c:v>
                      </c:pt>
                      <c:pt idx="1010">
                        <c:v>0</c:v>
                      </c:pt>
                      <c:pt idx="1011">
                        <c:v>0</c:v>
                      </c:pt>
                      <c:pt idx="1012">
                        <c:v>0</c:v>
                      </c:pt>
                      <c:pt idx="1013">
                        <c:v>0</c:v>
                      </c:pt>
                      <c:pt idx="1014">
                        <c:v>15530.817147244303</c:v>
                      </c:pt>
                      <c:pt idx="1015">
                        <c:v>0</c:v>
                      </c:pt>
                      <c:pt idx="1016">
                        <c:v>16896.35993925358</c:v>
                      </c:pt>
                      <c:pt idx="1017">
                        <c:v>0</c:v>
                      </c:pt>
                      <c:pt idx="1018">
                        <c:v>0</c:v>
                      </c:pt>
                      <c:pt idx="1019">
                        <c:v>17510.62031646775</c:v>
                      </c:pt>
                      <c:pt idx="1020">
                        <c:v>0</c:v>
                      </c:pt>
                      <c:pt idx="1021">
                        <c:v>17094.741702811643</c:v>
                      </c:pt>
                      <c:pt idx="1022">
                        <c:v>0</c:v>
                      </c:pt>
                      <c:pt idx="1023">
                        <c:v>0</c:v>
                      </c:pt>
                      <c:pt idx="1024">
                        <c:v>16997.440148732374</c:v>
                      </c:pt>
                      <c:pt idx="1025">
                        <c:v>0</c:v>
                      </c:pt>
                      <c:pt idx="1026">
                        <c:v>17778.539424032948</c:v>
                      </c:pt>
                      <c:pt idx="1027">
                        <c:v>0</c:v>
                      </c:pt>
                      <c:pt idx="1028">
                        <c:v>17160.723799323958</c:v>
                      </c:pt>
                      <c:pt idx="1029">
                        <c:v>0</c:v>
                      </c:pt>
                      <c:pt idx="1030">
                        <c:v>15312.084506675059</c:v>
                      </c:pt>
                      <c:pt idx="1031">
                        <c:v>0</c:v>
                      </c:pt>
                      <c:pt idx="1032">
                        <c:v>13605.966819574598</c:v>
                      </c:pt>
                      <c:pt idx="1033">
                        <c:v>0</c:v>
                      </c:pt>
                      <c:pt idx="1034">
                        <c:v>0</c:v>
                      </c:pt>
                      <c:pt idx="1035">
                        <c:v>0</c:v>
                      </c:pt>
                      <c:pt idx="1036">
                        <c:v>0</c:v>
                      </c:pt>
                      <c:pt idx="1037">
                        <c:v>0</c:v>
                      </c:pt>
                      <c:pt idx="1038">
                        <c:v>14051.721119142974</c:v>
                      </c:pt>
                      <c:pt idx="1039">
                        <c:v>0</c:v>
                      </c:pt>
                      <c:pt idx="1040">
                        <c:v>17115.983140467437</c:v>
                      </c:pt>
                      <c:pt idx="1041">
                        <c:v>0</c:v>
                      </c:pt>
                      <c:pt idx="1042">
                        <c:v>0</c:v>
                      </c:pt>
                      <c:pt idx="1043">
                        <c:v>15683.796720566243</c:v>
                      </c:pt>
                      <c:pt idx="1044">
                        <c:v>0</c:v>
                      </c:pt>
                      <c:pt idx="1045">
                        <c:v>16556.637342492315</c:v>
                      </c:pt>
                      <c:pt idx="1046">
                        <c:v>0</c:v>
                      </c:pt>
                      <c:pt idx="1047">
                        <c:v>0</c:v>
                      </c:pt>
                      <c:pt idx="1048">
                        <c:v>16189.328067242786</c:v>
                      </c:pt>
                      <c:pt idx="1049">
                        <c:v>0</c:v>
                      </c:pt>
                      <c:pt idx="1050">
                        <c:v>16879.837931455564</c:v>
                      </c:pt>
                      <c:pt idx="1051">
                        <c:v>0</c:v>
                      </c:pt>
                      <c:pt idx="1052">
                        <c:v>16329.713636952041</c:v>
                      </c:pt>
                      <c:pt idx="1053">
                        <c:v>0</c:v>
                      </c:pt>
                      <c:pt idx="1054">
                        <c:v>14573.116934012853</c:v>
                      </c:pt>
                      <c:pt idx="1055">
                        <c:v>0</c:v>
                      </c:pt>
                      <c:pt idx="1056">
                        <c:v>13334.357940855816</c:v>
                      </c:pt>
                      <c:pt idx="1057">
                        <c:v>0</c:v>
                      </c:pt>
                      <c:pt idx="1058">
                        <c:v>0</c:v>
                      </c:pt>
                      <c:pt idx="1059">
                        <c:v>0</c:v>
                      </c:pt>
                      <c:pt idx="1060">
                        <c:v>0</c:v>
                      </c:pt>
                      <c:pt idx="1061">
                        <c:v>0</c:v>
                      </c:pt>
                      <c:pt idx="1062">
                        <c:v>13853.791938858914</c:v>
                      </c:pt>
                      <c:pt idx="1063">
                        <c:v>0</c:v>
                      </c:pt>
                      <c:pt idx="1064">
                        <c:v>14828.611734245156</c:v>
                      </c:pt>
                      <c:pt idx="1065">
                        <c:v>0</c:v>
                      </c:pt>
                      <c:pt idx="1066">
                        <c:v>0</c:v>
                      </c:pt>
                      <c:pt idx="1067">
                        <c:v>15290.487712656748</c:v>
                      </c:pt>
                      <c:pt idx="1068">
                        <c:v>0</c:v>
                      </c:pt>
                      <c:pt idx="1069">
                        <c:v>14834.607463304734</c:v>
                      </c:pt>
                      <c:pt idx="1070">
                        <c:v>0</c:v>
                      </c:pt>
                      <c:pt idx="1071">
                        <c:v>0</c:v>
                      </c:pt>
                      <c:pt idx="1072">
                        <c:v>15500.770703805771</c:v>
                      </c:pt>
                      <c:pt idx="1073">
                        <c:v>0</c:v>
                      </c:pt>
                      <c:pt idx="1074">
                        <c:v>17304.562075650054</c:v>
                      </c:pt>
                      <c:pt idx="1075">
                        <c:v>0</c:v>
                      </c:pt>
                      <c:pt idx="1076">
                        <c:v>16944.071202644307</c:v>
                      </c:pt>
                      <c:pt idx="1077">
                        <c:v>0</c:v>
                      </c:pt>
                      <c:pt idx="1078">
                        <c:v>14408.673067053476</c:v>
                      </c:pt>
                      <c:pt idx="1079">
                        <c:v>0</c:v>
                      </c:pt>
                      <c:pt idx="1080">
                        <c:v>13707.716783686335</c:v>
                      </c:pt>
                      <c:pt idx="1081">
                        <c:v>0</c:v>
                      </c:pt>
                      <c:pt idx="1082">
                        <c:v>0</c:v>
                      </c:pt>
                      <c:pt idx="1083">
                        <c:v>0</c:v>
                      </c:pt>
                      <c:pt idx="1084">
                        <c:v>0</c:v>
                      </c:pt>
                      <c:pt idx="1085">
                        <c:v>0</c:v>
                      </c:pt>
                      <c:pt idx="1086">
                        <c:v>15458.556013837631</c:v>
                      </c:pt>
                      <c:pt idx="1087">
                        <c:v>0</c:v>
                      </c:pt>
                      <c:pt idx="1088">
                        <c:v>16942.333717630598</c:v>
                      </c:pt>
                      <c:pt idx="1089">
                        <c:v>0</c:v>
                      </c:pt>
                      <c:pt idx="1090">
                        <c:v>0</c:v>
                      </c:pt>
                      <c:pt idx="1091">
                        <c:v>15969.77610229623</c:v>
                      </c:pt>
                      <c:pt idx="1092">
                        <c:v>0</c:v>
                      </c:pt>
                      <c:pt idx="1093">
                        <c:v>17242.808501055413</c:v>
                      </c:pt>
                      <c:pt idx="1094">
                        <c:v>0</c:v>
                      </c:pt>
                      <c:pt idx="1095">
                        <c:v>0</c:v>
                      </c:pt>
                      <c:pt idx="1096">
                        <c:v>17132.839267216623</c:v>
                      </c:pt>
                      <c:pt idx="1097">
                        <c:v>0</c:v>
                      </c:pt>
                      <c:pt idx="1098">
                        <c:v>17385.132689033577</c:v>
                      </c:pt>
                      <c:pt idx="1099">
                        <c:v>0</c:v>
                      </c:pt>
                      <c:pt idx="1100">
                        <c:v>16484.197528648605</c:v>
                      </c:pt>
                      <c:pt idx="1101">
                        <c:v>0</c:v>
                      </c:pt>
                      <c:pt idx="1102">
                        <c:v>14793.909782471757</c:v>
                      </c:pt>
                      <c:pt idx="1103">
                        <c:v>0</c:v>
                      </c:pt>
                      <c:pt idx="1104">
                        <c:v>13915.134480517829</c:v>
                      </c:pt>
                      <c:pt idx="1105">
                        <c:v>0</c:v>
                      </c:pt>
                      <c:pt idx="1106">
                        <c:v>0</c:v>
                      </c:pt>
                      <c:pt idx="1107">
                        <c:v>0</c:v>
                      </c:pt>
                      <c:pt idx="1108">
                        <c:v>0</c:v>
                      </c:pt>
                      <c:pt idx="1109">
                        <c:v>0</c:v>
                      </c:pt>
                      <c:pt idx="1110">
                        <c:v>15752.344884295613</c:v>
                      </c:pt>
                      <c:pt idx="1111">
                        <c:v>0</c:v>
                      </c:pt>
                      <c:pt idx="1112">
                        <c:v>16535.429501853985</c:v>
                      </c:pt>
                      <c:pt idx="1113">
                        <c:v>0</c:v>
                      </c:pt>
                      <c:pt idx="1114">
                        <c:v>0</c:v>
                      </c:pt>
                      <c:pt idx="1115">
                        <c:v>16209.270739496509</c:v>
                      </c:pt>
                      <c:pt idx="1116">
                        <c:v>0</c:v>
                      </c:pt>
                      <c:pt idx="1117">
                        <c:v>16434.242699918959</c:v>
                      </c:pt>
                      <c:pt idx="1118">
                        <c:v>0</c:v>
                      </c:pt>
                      <c:pt idx="1119">
                        <c:v>0</c:v>
                      </c:pt>
                      <c:pt idx="1120">
                        <c:v>16034.355453728374</c:v>
                      </c:pt>
                      <c:pt idx="1121">
                        <c:v>0</c:v>
                      </c:pt>
                      <c:pt idx="1122">
                        <c:v>17543.763165975528</c:v>
                      </c:pt>
                      <c:pt idx="1123">
                        <c:v>0</c:v>
                      </c:pt>
                      <c:pt idx="1124">
                        <c:v>18665.896868414173</c:v>
                      </c:pt>
                      <c:pt idx="1125">
                        <c:v>0</c:v>
                      </c:pt>
                      <c:pt idx="1126">
                        <c:v>16059.712308384042</c:v>
                      </c:pt>
                      <c:pt idx="1127">
                        <c:v>0</c:v>
                      </c:pt>
                      <c:pt idx="1128">
                        <c:v>13842.909674553068</c:v>
                      </c:pt>
                      <c:pt idx="1129">
                        <c:v>0</c:v>
                      </c:pt>
                      <c:pt idx="1130">
                        <c:v>0</c:v>
                      </c:pt>
                      <c:pt idx="1131">
                        <c:v>0</c:v>
                      </c:pt>
                      <c:pt idx="1132">
                        <c:v>0</c:v>
                      </c:pt>
                      <c:pt idx="1133">
                        <c:v>0</c:v>
                      </c:pt>
                      <c:pt idx="1134">
                        <c:v>15259.36451777352</c:v>
                      </c:pt>
                      <c:pt idx="1135">
                        <c:v>0</c:v>
                      </c:pt>
                      <c:pt idx="1136">
                        <c:v>17603.588159952513</c:v>
                      </c:pt>
                      <c:pt idx="1137">
                        <c:v>0</c:v>
                      </c:pt>
                      <c:pt idx="1138">
                        <c:v>0</c:v>
                      </c:pt>
                      <c:pt idx="1139">
                        <c:v>17255.879427626933</c:v>
                      </c:pt>
                      <c:pt idx="1140">
                        <c:v>0</c:v>
                      </c:pt>
                      <c:pt idx="1141">
                        <c:v>16507.210626302505</c:v>
                      </c:pt>
                      <c:pt idx="1142">
                        <c:v>0</c:v>
                      </c:pt>
                      <c:pt idx="1143">
                        <c:v>0</c:v>
                      </c:pt>
                      <c:pt idx="1144">
                        <c:v>15422.598966700651</c:v>
                      </c:pt>
                      <c:pt idx="1145">
                        <c:v>0</c:v>
                      </c:pt>
                      <c:pt idx="1146">
                        <c:v>18498.220345258262</c:v>
                      </c:pt>
                      <c:pt idx="1147">
                        <c:v>0</c:v>
                      </c:pt>
                      <c:pt idx="1148">
                        <c:v>17069.163502693897</c:v>
                      </c:pt>
                      <c:pt idx="1149">
                        <c:v>0</c:v>
                      </c:pt>
                      <c:pt idx="1150">
                        <c:v>14920.513365040581</c:v>
                      </c:pt>
                      <c:pt idx="1151">
                        <c:v>0</c:v>
                      </c:pt>
                      <c:pt idx="1152">
                        <c:v>13787.372578640119</c:v>
                      </c:pt>
                      <c:pt idx="1153">
                        <c:v>0</c:v>
                      </c:pt>
                      <c:pt idx="1154">
                        <c:v>0</c:v>
                      </c:pt>
                      <c:pt idx="1155">
                        <c:v>0</c:v>
                      </c:pt>
                      <c:pt idx="1156">
                        <c:v>0</c:v>
                      </c:pt>
                      <c:pt idx="1157">
                        <c:v>0</c:v>
                      </c:pt>
                      <c:pt idx="1158">
                        <c:v>15516.814229817675</c:v>
                      </c:pt>
                      <c:pt idx="1159">
                        <c:v>0</c:v>
                      </c:pt>
                      <c:pt idx="1160">
                        <c:v>16897.954120118546</c:v>
                      </c:pt>
                      <c:pt idx="1161">
                        <c:v>0</c:v>
                      </c:pt>
                      <c:pt idx="1162">
                        <c:v>0</c:v>
                      </c:pt>
                      <c:pt idx="1163">
                        <c:v>16941.601643569084</c:v>
                      </c:pt>
                      <c:pt idx="1164">
                        <c:v>0</c:v>
                      </c:pt>
                      <c:pt idx="1165">
                        <c:v>16676.501418198979</c:v>
                      </c:pt>
                      <c:pt idx="1166">
                        <c:v>0</c:v>
                      </c:pt>
                      <c:pt idx="1167">
                        <c:v>0</c:v>
                      </c:pt>
                      <c:pt idx="1168">
                        <c:v>17012.106366201369</c:v>
                      </c:pt>
                      <c:pt idx="1169">
                        <c:v>0</c:v>
                      </c:pt>
                      <c:pt idx="1170">
                        <c:v>18199.095438218617</c:v>
                      </c:pt>
                      <c:pt idx="1171">
                        <c:v>0</c:v>
                      </c:pt>
                      <c:pt idx="1172">
                        <c:v>18134.710617027435</c:v>
                      </c:pt>
                      <c:pt idx="1173">
                        <c:v>0</c:v>
                      </c:pt>
                      <c:pt idx="1174">
                        <c:v>15738.855869801188</c:v>
                      </c:pt>
                      <c:pt idx="1175">
                        <c:v>0</c:v>
                      </c:pt>
                      <c:pt idx="1176">
                        <c:v>14054.017893148868</c:v>
                      </c:pt>
                      <c:pt idx="1177">
                        <c:v>0</c:v>
                      </c:pt>
                      <c:pt idx="1178">
                        <c:v>0</c:v>
                      </c:pt>
                      <c:pt idx="1179">
                        <c:v>0</c:v>
                      </c:pt>
                      <c:pt idx="1180">
                        <c:v>0</c:v>
                      </c:pt>
                      <c:pt idx="1181">
                        <c:v>0</c:v>
                      </c:pt>
                      <c:pt idx="1182">
                        <c:v>15632.806401278245</c:v>
                      </c:pt>
                      <c:pt idx="1183">
                        <c:v>0</c:v>
                      </c:pt>
                      <c:pt idx="1184">
                        <c:v>17372.108894803099</c:v>
                      </c:pt>
                      <c:pt idx="1185">
                        <c:v>0</c:v>
                      </c:pt>
                      <c:pt idx="1186">
                        <c:v>0</c:v>
                      </c:pt>
                      <c:pt idx="1187">
                        <c:v>18020.800107826319</c:v>
                      </c:pt>
                      <c:pt idx="1188">
                        <c:v>0</c:v>
                      </c:pt>
                      <c:pt idx="1189">
                        <c:v>16962.383211313878</c:v>
                      </c:pt>
                      <c:pt idx="1190">
                        <c:v>0</c:v>
                      </c:pt>
                      <c:pt idx="1191">
                        <c:v>0</c:v>
                      </c:pt>
                      <c:pt idx="1192">
                        <c:v>16641.490592250808</c:v>
                      </c:pt>
                      <c:pt idx="1193">
                        <c:v>0</c:v>
                      </c:pt>
                      <c:pt idx="1194">
                        <c:v>18299.642098423061</c:v>
                      </c:pt>
                      <c:pt idx="1195">
                        <c:v>0</c:v>
                      </c:pt>
                      <c:pt idx="1196">
                        <c:v>17519.535728936775</c:v>
                      </c:pt>
                      <c:pt idx="1197">
                        <c:v>0</c:v>
                      </c:pt>
                      <c:pt idx="1198">
                        <c:v>15679.147512299827</c:v>
                      </c:pt>
                      <c:pt idx="1199">
                        <c:v>0</c:v>
                      </c:pt>
                      <c:pt idx="1200">
                        <c:v>13994.16532123033</c:v>
                      </c:pt>
                      <c:pt idx="1201">
                        <c:v>0</c:v>
                      </c:pt>
                      <c:pt idx="1202">
                        <c:v>0</c:v>
                      </c:pt>
                      <c:pt idx="1203">
                        <c:v>0</c:v>
                      </c:pt>
                      <c:pt idx="1204">
                        <c:v>0</c:v>
                      </c:pt>
                      <c:pt idx="1205">
                        <c:v>0</c:v>
                      </c:pt>
                      <c:pt idx="1206">
                        <c:v>14401.731554603968</c:v>
                      </c:pt>
                      <c:pt idx="1207">
                        <c:v>0</c:v>
                      </c:pt>
                      <c:pt idx="1208">
                        <c:v>15914.192710747053</c:v>
                      </c:pt>
                      <c:pt idx="1209">
                        <c:v>0</c:v>
                      </c:pt>
                      <c:pt idx="1210">
                        <c:v>0</c:v>
                      </c:pt>
                      <c:pt idx="1211">
                        <c:v>17033.609472194577</c:v>
                      </c:pt>
                      <c:pt idx="1212">
                        <c:v>0</c:v>
                      </c:pt>
                      <c:pt idx="1213">
                        <c:v>16972.434051636581</c:v>
                      </c:pt>
                      <c:pt idx="1214">
                        <c:v>0</c:v>
                      </c:pt>
                      <c:pt idx="1215">
                        <c:v>0</c:v>
                      </c:pt>
                      <c:pt idx="1216">
                        <c:v>16648.503256115684</c:v>
                      </c:pt>
                      <c:pt idx="1217">
                        <c:v>0</c:v>
                      </c:pt>
                      <c:pt idx="1218">
                        <c:v>17222.280780838697</c:v>
                      </c:pt>
                      <c:pt idx="1219">
                        <c:v>0</c:v>
                      </c:pt>
                      <c:pt idx="1220">
                        <c:v>18156.079692679385</c:v>
                      </c:pt>
                      <c:pt idx="1221">
                        <c:v>0</c:v>
                      </c:pt>
                      <c:pt idx="1222">
                        <c:v>15260.647541947401</c:v>
                      </c:pt>
                      <c:pt idx="1223">
                        <c:v>0</c:v>
                      </c:pt>
                      <c:pt idx="1224">
                        <c:v>13886.610849564859</c:v>
                      </c:pt>
                      <c:pt idx="1225">
                        <c:v>0</c:v>
                      </c:pt>
                      <c:pt idx="1226">
                        <c:v>0</c:v>
                      </c:pt>
                      <c:pt idx="1227">
                        <c:v>0</c:v>
                      </c:pt>
                      <c:pt idx="1228">
                        <c:v>0</c:v>
                      </c:pt>
                      <c:pt idx="1229">
                        <c:v>0</c:v>
                      </c:pt>
                      <c:pt idx="1230">
                        <c:v>14086.28124222077</c:v>
                      </c:pt>
                      <c:pt idx="1231">
                        <c:v>0</c:v>
                      </c:pt>
                      <c:pt idx="1232">
                        <c:v>15203.53466201915</c:v>
                      </c:pt>
                      <c:pt idx="1233">
                        <c:v>0</c:v>
                      </c:pt>
                      <c:pt idx="1234">
                        <c:v>0</c:v>
                      </c:pt>
                      <c:pt idx="1235">
                        <c:v>15872.788254390533</c:v>
                      </c:pt>
                      <c:pt idx="1236">
                        <c:v>0</c:v>
                      </c:pt>
                      <c:pt idx="1237">
                        <c:v>15560.175450469944</c:v>
                      </c:pt>
                      <c:pt idx="1238">
                        <c:v>0</c:v>
                      </c:pt>
                      <c:pt idx="1239">
                        <c:v>0</c:v>
                      </c:pt>
                      <c:pt idx="1240">
                        <c:v>16798.868634334376</c:v>
                      </c:pt>
                      <c:pt idx="1241">
                        <c:v>0</c:v>
                      </c:pt>
                      <c:pt idx="1242">
                        <c:v>17839.353624865762</c:v>
                      </c:pt>
                      <c:pt idx="1243">
                        <c:v>0</c:v>
                      </c:pt>
                      <c:pt idx="1244">
                        <c:v>17771.994639476088</c:v>
                      </c:pt>
                      <c:pt idx="1245">
                        <c:v>0</c:v>
                      </c:pt>
                      <c:pt idx="1246">
                        <c:v>14670.644644499336</c:v>
                      </c:pt>
                      <c:pt idx="1247">
                        <c:v>0</c:v>
                      </c:pt>
                      <c:pt idx="1248">
                        <c:v>13680.270024901756</c:v>
                      </c:pt>
                      <c:pt idx="1249">
                        <c:v>0</c:v>
                      </c:pt>
                      <c:pt idx="1250">
                        <c:v>0</c:v>
                      </c:pt>
                      <c:pt idx="1251">
                        <c:v>0</c:v>
                      </c:pt>
                      <c:pt idx="1252">
                        <c:v>0</c:v>
                      </c:pt>
                      <c:pt idx="1253">
                        <c:v>0</c:v>
                      </c:pt>
                      <c:pt idx="1254">
                        <c:v>16334.596882203399</c:v>
                      </c:pt>
                      <c:pt idx="1255">
                        <c:v>0</c:v>
                      </c:pt>
                      <c:pt idx="1256">
                        <c:v>17458.849872244886</c:v>
                      </c:pt>
                      <c:pt idx="1257">
                        <c:v>0</c:v>
                      </c:pt>
                      <c:pt idx="1258">
                        <c:v>0</c:v>
                      </c:pt>
                      <c:pt idx="1259">
                        <c:v>17262.117932433895</c:v>
                      </c:pt>
                      <c:pt idx="1260">
                        <c:v>0</c:v>
                      </c:pt>
                      <c:pt idx="1261">
                        <c:v>18185.689578836362</c:v>
                      </c:pt>
                      <c:pt idx="1262">
                        <c:v>0</c:v>
                      </c:pt>
                      <c:pt idx="1263">
                        <c:v>0</c:v>
                      </c:pt>
                      <c:pt idx="1264">
                        <c:v>17518.699374933378</c:v>
                      </c:pt>
                      <c:pt idx="1265">
                        <c:v>0</c:v>
                      </c:pt>
                      <c:pt idx="1266">
                        <c:v>19042.49555127912</c:v>
                      </c:pt>
                      <c:pt idx="1267">
                        <c:v>0</c:v>
                      </c:pt>
                      <c:pt idx="1268">
                        <c:v>18101.815073984893</c:v>
                      </c:pt>
                      <c:pt idx="1269">
                        <c:v>0</c:v>
                      </c:pt>
                      <c:pt idx="1270">
                        <c:v>14933.735981532142</c:v>
                      </c:pt>
                      <c:pt idx="1271">
                        <c:v>0</c:v>
                      </c:pt>
                      <c:pt idx="1272">
                        <c:v>14047.752089351497</c:v>
                      </c:pt>
                      <c:pt idx="1273">
                        <c:v>0</c:v>
                      </c:pt>
                      <c:pt idx="1274">
                        <c:v>0</c:v>
                      </c:pt>
                      <c:pt idx="1275">
                        <c:v>0</c:v>
                      </c:pt>
                      <c:pt idx="1276">
                        <c:v>0</c:v>
                      </c:pt>
                      <c:pt idx="1277">
                        <c:v>0</c:v>
                      </c:pt>
                      <c:pt idx="1278">
                        <c:v>15925.067677774568</c:v>
                      </c:pt>
                      <c:pt idx="1279">
                        <c:v>0</c:v>
                      </c:pt>
                      <c:pt idx="1280">
                        <c:v>17326.663518849917</c:v>
                      </c:pt>
                      <c:pt idx="1281">
                        <c:v>0</c:v>
                      </c:pt>
                      <c:pt idx="1282">
                        <c:v>0</c:v>
                      </c:pt>
                      <c:pt idx="1283">
                        <c:v>18476.863171468049</c:v>
                      </c:pt>
                      <c:pt idx="1284">
                        <c:v>0</c:v>
                      </c:pt>
                      <c:pt idx="1285">
                        <c:v>17534.385127737769</c:v>
                      </c:pt>
                      <c:pt idx="1286">
                        <c:v>0</c:v>
                      </c:pt>
                      <c:pt idx="1287">
                        <c:v>0</c:v>
                      </c:pt>
                      <c:pt idx="1288">
                        <c:v>17967.357130733362</c:v>
                      </c:pt>
                      <c:pt idx="1289">
                        <c:v>0</c:v>
                      </c:pt>
                      <c:pt idx="1290">
                        <c:v>19059.875701474517</c:v>
                      </c:pt>
                      <c:pt idx="1291">
                        <c:v>0</c:v>
                      </c:pt>
                      <c:pt idx="1292">
                        <c:v>18822.480447934504</c:v>
                      </c:pt>
                      <c:pt idx="1293">
                        <c:v>0</c:v>
                      </c:pt>
                      <c:pt idx="1294">
                        <c:v>14913.266987506475</c:v>
                      </c:pt>
                      <c:pt idx="1295">
                        <c:v>0</c:v>
                      </c:pt>
                      <c:pt idx="1296">
                        <c:v>14448.974003057987</c:v>
                      </c:pt>
                      <c:pt idx="1297">
                        <c:v>0</c:v>
                      </c:pt>
                      <c:pt idx="1298">
                        <c:v>0</c:v>
                      </c:pt>
                      <c:pt idx="1299">
                        <c:v>0</c:v>
                      </c:pt>
                      <c:pt idx="1300">
                        <c:v>0</c:v>
                      </c:pt>
                      <c:pt idx="1301">
                        <c:v>0</c:v>
                      </c:pt>
                      <c:pt idx="1302">
                        <c:v>15901.348938428084</c:v>
                      </c:pt>
                      <c:pt idx="1303">
                        <c:v>0</c:v>
                      </c:pt>
                      <c:pt idx="1304">
                        <c:v>17435.908506844444</c:v>
                      </c:pt>
                      <c:pt idx="1305">
                        <c:v>0</c:v>
                      </c:pt>
                      <c:pt idx="1306">
                        <c:v>0</c:v>
                      </c:pt>
                      <c:pt idx="1307">
                        <c:v>17221.565321953818</c:v>
                      </c:pt>
                      <c:pt idx="1308">
                        <c:v>0</c:v>
                      </c:pt>
                      <c:pt idx="1309">
                        <c:v>18102.176065912477</c:v>
                      </c:pt>
                      <c:pt idx="1310">
                        <c:v>0</c:v>
                      </c:pt>
                      <c:pt idx="1311">
                        <c:v>0</c:v>
                      </c:pt>
                      <c:pt idx="1312">
                        <c:v>16611.992108938812</c:v>
                      </c:pt>
                      <c:pt idx="1313">
                        <c:v>0</c:v>
                      </c:pt>
                      <c:pt idx="1314">
                        <c:v>19240.259491393757</c:v>
                      </c:pt>
                      <c:pt idx="1315">
                        <c:v>0</c:v>
                      </c:pt>
                      <c:pt idx="1316">
                        <c:v>18327.817360718833</c:v>
                      </c:pt>
                      <c:pt idx="1317">
                        <c:v>0</c:v>
                      </c:pt>
                      <c:pt idx="1318">
                        <c:v>16267.290060402371</c:v>
                      </c:pt>
                      <c:pt idx="1319">
                        <c:v>0</c:v>
                      </c:pt>
                      <c:pt idx="1320">
                        <c:v>13927.516400069899</c:v>
                      </c:pt>
                      <c:pt idx="1321">
                        <c:v>0</c:v>
                      </c:pt>
                      <c:pt idx="1322">
                        <c:v>0</c:v>
                      </c:pt>
                      <c:pt idx="1323">
                        <c:v>0</c:v>
                      </c:pt>
                      <c:pt idx="1324">
                        <c:v>0</c:v>
                      </c:pt>
                      <c:pt idx="1325">
                        <c:v>0</c:v>
                      </c:pt>
                      <c:pt idx="1326">
                        <c:v>16338.072909394938</c:v>
                      </c:pt>
                      <c:pt idx="1327">
                        <c:v>0</c:v>
                      </c:pt>
                      <c:pt idx="1328">
                        <c:v>17808.070161219039</c:v>
                      </c:pt>
                      <c:pt idx="1329">
                        <c:v>0</c:v>
                      </c:pt>
                      <c:pt idx="1330">
                        <c:v>0</c:v>
                      </c:pt>
                      <c:pt idx="1331">
                        <c:v>17149.352773672967</c:v>
                      </c:pt>
                      <c:pt idx="1332">
                        <c:v>0</c:v>
                      </c:pt>
                      <c:pt idx="1333">
                        <c:v>17740.590370080914</c:v>
                      </c:pt>
                      <c:pt idx="1334">
                        <c:v>0</c:v>
                      </c:pt>
                      <c:pt idx="1335">
                        <c:v>0</c:v>
                      </c:pt>
                      <c:pt idx="1336">
                        <c:v>17682.548313850253</c:v>
                      </c:pt>
                      <c:pt idx="1337">
                        <c:v>0</c:v>
                      </c:pt>
                      <c:pt idx="1338">
                        <c:v>18907.117995867549</c:v>
                      </c:pt>
                      <c:pt idx="1339">
                        <c:v>0</c:v>
                      </c:pt>
                      <c:pt idx="1340">
                        <c:v>18791.287216622084</c:v>
                      </c:pt>
                      <c:pt idx="1341">
                        <c:v>0</c:v>
                      </c:pt>
                      <c:pt idx="1342">
                        <c:v>16337.453785957807</c:v>
                      </c:pt>
                      <c:pt idx="1343">
                        <c:v>0</c:v>
                      </c:pt>
                      <c:pt idx="1344">
                        <c:v>14977.699620359153</c:v>
                      </c:pt>
                      <c:pt idx="1345">
                        <c:v>0</c:v>
                      </c:pt>
                      <c:pt idx="1346">
                        <c:v>0</c:v>
                      </c:pt>
                      <c:pt idx="1347">
                        <c:v>0</c:v>
                      </c:pt>
                      <c:pt idx="1348">
                        <c:v>0</c:v>
                      </c:pt>
                      <c:pt idx="1349">
                        <c:v>0</c:v>
                      </c:pt>
                      <c:pt idx="1350">
                        <c:v>16629.934533373947</c:v>
                      </c:pt>
                      <c:pt idx="1351">
                        <c:v>0</c:v>
                      </c:pt>
                      <c:pt idx="1352">
                        <c:v>17596.679102984213</c:v>
                      </c:pt>
                      <c:pt idx="1353">
                        <c:v>0</c:v>
                      </c:pt>
                      <c:pt idx="1354">
                        <c:v>0</c:v>
                      </c:pt>
                      <c:pt idx="1355">
                        <c:v>18045.128043529323</c:v>
                      </c:pt>
                      <c:pt idx="1356">
                        <c:v>0</c:v>
                      </c:pt>
                      <c:pt idx="1357">
                        <c:v>17541.615385941084</c:v>
                      </c:pt>
                      <c:pt idx="1358">
                        <c:v>0</c:v>
                      </c:pt>
                      <c:pt idx="1359">
                        <c:v>0</c:v>
                      </c:pt>
                      <c:pt idx="1360">
                        <c:v>18398.425069551849</c:v>
                      </c:pt>
                      <c:pt idx="1361">
                        <c:v>0</c:v>
                      </c:pt>
                      <c:pt idx="1362">
                        <c:v>20182.777670719224</c:v>
                      </c:pt>
                      <c:pt idx="1363">
                        <c:v>0</c:v>
                      </c:pt>
                      <c:pt idx="1364">
                        <c:v>17783.956410044651</c:v>
                      </c:pt>
                      <c:pt idx="1365">
                        <c:v>0</c:v>
                      </c:pt>
                      <c:pt idx="1366">
                        <c:v>17262.156190874732</c:v>
                      </c:pt>
                      <c:pt idx="1367">
                        <c:v>0</c:v>
                      </c:pt>
                      <c:pt idx="1368">
                        <c:v>14583.899306116635</c:v>
                      </c:pt>
                      <c:pt idx="1369">
                        <c:v>0</c:v>
                      </c:pt>
                      <c:pt idx="1370">
                        <c:v>0</c:v>
                      </c:pt>
                      <c:pt idx="1371">
                        <c:v>0</c:v>
                      </c:pt>
                      <c:pt idx="1372">
                        <c:v>0</c:v>
                      </c:pt>
                      <c:pt idx="1373">
                        <c:v>0</c:v>
                      </c:pt>
                      <c:pt idx="1374">
                        <c:v>15540.735707700702</c:v>
                      </c:pt>
                      <c:pt idx="1375">
                        <c:v>0</c:v>
                      </c:pt>
                      <c:pt idx="1376">
                        <c:v>15763.01143006623</c:v>
                      </c:pt>
                      <c:pt idx="1377">
                        <c:v>0</c:v>
                      </c:pt>
                      <c:pt idx="1378">
                        <c:v>0</c:v>
                      </c:pt>
                      <c:pt idx="1379">
                        <c:v>16175.269318059694</c:v>
                      </c:pt>
                      <c:pt idx="1380">
                        <c:v>0</c:v>
                      </c:pt>
                      <c:pt idx="1381">
                        <c:v>16527.272888019263</c:v>
                      </c:pt>
                      <c:pt idx="1382">
                        <c:v>0</c:v>
                      </c:pt>
                      <c:pt idx="1383">
                        <c:v>0</c:v>
                      </c:pt>
                      <c:pt idx="1384">
                        <c:v>16380.739701728335</c:v>
                      </c:pt>
                      <c:pt idx="1385">
                        <c:v>0</c:v>
                      </c:pt>
                      <c:pt idx="1386">
                        <c:v>17974.818029204056</c:v>
                      </c:pt>
                      <c:pt idx="1387">
                        <c:v>0</c:v>
                      </c:pt>
                      <c:pt idx="1388">
                        <c:v>17414.988776202626</c:v>
                      </c:pt>
                      <c:pt idx="1389">
                        <c:v>0</c:v>
                      </c:pt>
                      <c:pt idx="1390">
                        <c:v>14995.478500696921</c:v>
                      </c:pt>
                      <c:pt idx="1391">
                        <c:v>0</c:v>
                      </c:pt>
                      <c:pt idx="1392">
                        <c:v>14223.28784682162</c:v>
                      </c:pt>
                      <c:pt idx="1393">
                        <c:v>0</c:v>
                      </c:pt>
                      <c:pt idx="1394">
                        <c:v>0</c:v>
                      </c:pt>
                      <c:pt idx="1395">
                        <c:v>0</c:v>
                      </c:pt>
                      <c:pt idx="1396">
                        <c:v>0</c:v>
                      </c:pt>
                      <c:pt idx="1397">
                        <c:v>0</c:v>
                      </c:pt>
                      <c:pt idx="1398">
                        <c:v>15317.094068010796</c:v>
                      </c:pt>
                      <c:pt idx="1399">
                        <c:v>0</c:v>
                      </c:pt>
                      <c:pt idx="1400">
                        <c:v>15745.024999605374</c:v>
                      </c:pt>
                      <c:pt idx="1401">
                        <c:v>0</c:v>
                      </c:pt>
                      <c:pt idx="1402">
                        <c:v>0</c:v>
                      </c:pt>
                      <c:pt idx="1403">
                        <c:v>16615.283730367984</c:v>
                      </c:pt>
                      <c:pt idx="1404">
                        <c:v>0</c:v>
                      </c:pt>
                      <c:pt idx="1405">
                        <c:v>16147.945459900919</c:v>
                      </c:pt>
                      <c:pt idx="1406">
                        <c:v>0</c:v>
                      </c:pt>
                      <c:pt idx="1407">
                        <c:v>0</c:v>
                      </c:pt>
                      <c:pt idx="1408">
                        <c:v>15945.447625338489</c:v>
                      </c:pt>
                      <c:pt idx="1409">
                        <c:v>0</c:v>
                      </c:pt>
                      <c:pt idx="1410">
                        <c:v>17370.609637115675</c:v>
                      </c:pt>
                      <c:pt idx="1411">
                        <c:v>0</c:v>
                      </c:pt>
                      <c:pt idx="1412">
                        <c:v>17722.90328449578</c:v>
                      </c:pt>
                      <c:pt idx="1413">
                        <c:v>0</c:v>
                      </c:pt>
                      <c:pt idx="1414">
                        <c:v>15615.076380556644</c:v>
                      </c:pt>
                      <c:pt idx="1415">
                        <c:v>0</c:v>
                      </c:pt>
                      <c:pt idx="1416">
                        <c:v>13995.154399079884</c:v>
                      </c:pt>
                      <c:pt idx="1417">
                        <c:v>0</c:v>
                      </c:pt>
                      <c:pt idx="1418">
                        <c:v>0</c:v>
                      </c:pt>
                      <c:pt idx="1419">
                        <c:v>0</c:v>
                      </c:pt>
                      <c:pt idx="1420">
                        <c:v>0</c:v>
                      </c:pt>
                      <c:pt idx="1421">
                        <c:v>0</c:v>
                      </c:pt>
                      <c:pt idx="1422">
                        <c:v>17438.364843009454</c:v>
                      </c:pt>
                      <c:pt idx="1423">
                        <c:v>0</c:v>
                      </c:pt>
                      <c:pt idx="1424">
                        <c:v>18288.504844475814</c:v>
                      </c:pt>
                      <c:pt idx="1425">
                        <c:v>0</c:v>
                      </c:pt>
                      <c:pt idx="1426">
                        <c:v>0</c:v>
                      </c:pt>
                      <c:pt idx="1427">
                        <c:v>17473.661754488967</c:v>
                      </c:pt>
                      <c:pt idx="1428">
                        <c:v>0</c:v>
                      </c:pt>
                      <c:pt idx="1429">
                        <c:v>17817.805723748639</c:v>
                      </c:pt>
                      <c:pt idx="1430">
                        <c:v>0</c:v>
                      </c:pt>
                      <c:pt idx="1431">
                        <c:v>0</c:v>
                      </c:pt>
                      <c:pt idx="1432">
                        <c:v>17105.236117859</c:v>
                      </c:pt>
                      <c:pt idx="1433">
                        <c:v>0</c:v>
                      </c:pt>
                      <c:pt idx="1434">
                        <c:v>19046.361022096047</c:v>
                      </c:pt>
                      <c:pt idx="1435">
                        <c:v>0</c:v>
                      </c:pt>
                      <c:pt idx="1436">
                        <c:v>18313.999581867269</c:v>
                      </c:pt>
                      <c:pt idx="1437">
                        <c:v>0</c:v>
                      </c:pt>
                      <c:pt idx="1438">
                        <c:v>15805.308573645121</c:v>
                      </c:pt>
                      <c:pt idx="1439">
                        <c:v>0</c:v>
                      </c:pt>
                      <c:pt idx="1440">
                        <c:v>14370.350945167098</c:v>
                      </c:pt>
                      <c:pt idx="1441">
                        <c:v>0</c:v>
                      </c:pt>
                      <c:pt idx="1442">
                        <c:v>0</c:v>
                      </c:pt>
                      <c:pt idx="1443">
                        <c:v>0</c:v>
                      </c:pt>
                      <c:pt idx="1444">
                        <c:v>0</c:v>
                      </c:pt>
                      <c:pt idx="1445">
                        <c:v>0</c:v>
                      </c:pt>
                      <c:pt idx="1446">
                        <c:v>16258.070796079537</c:v>
                      </c:pt>
                      <c:pt idx="1447">
                        <c:v>0</c:v>
                      </c:pt>
                      <c:pt idx="1448">
                        <c:v>17488.408594697783</c:v>
                      </c:pt>
                      <c:pt idx="1449">
                        <c:v>0</c:v>
                      </c:pt>
                      <c:pt idx="1450">
                        <c:v>0</c:v>
                      </c:pt>
                      <c:pt idx="1451">
                        <c:v>17487.378992551079</c:v>
                      </c:pt>
                      <c:pt idx="1452">
                        <c:v>0</c:v>
                      </c:pt>
                      <c:pt idx="1453">
                        <c:v>17517.843949395829</c:v>
                      </c:pt>
                      <c:pt idx="1454">
                        <c:v>0</c:v>
                      </c:pt>
                      <c:pt idx="1455">
                        <c:v>0</c:v>
                      </c:pt>
                      <c:pt idx="1456">
                        <c:v>17448.394151730026</c:v>
                      </c:pt>
                      <c:pt idx="1457">
                        <c:v>0</c:v>
                      </c:pt>
                      <c:pt idx="1458">
                        <c:v>19118.216320784784</c:v>
                      </c:pt>
                      <c:pt idx="1459">
                        <c:v>0</c:v>
                      </c:pt>
                      <c:pt idx="1460">
                        <c:v>18383.025446976277</c:v>
                      </c:pt>
                      <c:pt idx="1461">
                        <c:v>0</c:v>
                      </c:pt>
                      <c:pt idx="1462">
                        <c:v>15320.011198260778</c:v>
                      </c:pt>
                      <c:pt idx="1463">
                        <c:v>0</c:v>
                      </c:pt>
                      <c:pt idx="1464">
                        <c:v>14201.533826830309</c:v>
                      </c:pt>
                      <c:pt idx="1465">
                        <c:v>0</c:v>
                      </c:pt>
                      <c:pt idx="1466">
                        <c:v>0</c:v>
                      </c:pt>
                      <c:pt idx="1467">
                        <c:v>0</c:v>
                      </c:pt>
                      <c:pt idx="1468">
                        <c:v>0</c:v>
                      </c:pt>
                      <c:pt idx="1469">
                        <c:v>0</c:v>
                      </c:pt>
                      <c:pt idx="1470">
                        <c:v>16309.06084697094</c:v>
                      </c:pt>
                      <c:pt idx="1471">
                        <c:v>0</c:v>
                      </c:pt>
                      <c:pt idx="1472">
                        <c:v>17484.712098899254</c:v>
                      </c:pt>
                      <c:pt idx="1473">
                        <c:v>0</c:v>
                      </c:pt>
                      <c:pt idx="1474">
                        <c:v>0</c:v>
                      </c:pt>
                      <c:pt idx="1475">
                        <c:v>17455.555985224251</c:v>
                      </c:pt>
                      <c:pt idx="1476">
                        <c:v>0</c:v>
                      </c:pt>
                      <c:pt idx="1477">
                        <c:v>16634.071661321675</c:v>
                      </c:pt>
                      <c:pt idx="1478">
                        <c:v>0</c:v>
                      </c:pt>
                      <c:pt idx="1479">
                        <c:v>0</c:v>
                      </c:pt>
                      <c:pt idx="1480">
                        <c:v>17081.185345697952</c:v>
                      </c:pt>
                      <c:pt idx="1481">
                        <c:v>0</c:v>
                      </c:pt>
                      <c:pt idx="1482">
                        <c:v>18296.64310159142</c:v>
                      </c:pt>
                      <c:pt idx="1483">
                        <c:v>0</c:v>
                      </c:pt>
                      <c:pt idx="1484">
                        <c:v>18913.89312394162</c:v>
                      </c:pt>
                      <c:pt idx="1485">
                        <c:v>0</c:v>
                      </c:pt>
                      <c:pt idx="1486">
                        <c:v>16015.764291119338</c:v>
                      </c:pt>
                      <c:pt idx="1487">
                        <c:v>0</c:v>
                      </c:pt>
                      <c:pt idx="1488">
                        <c:v>14680.112697250372</c:v>
                      </c:pt>
                      <c:pt idx="1489">
                        <c:v>0</c:v>
                      </c:pt>
                      <c:pt idx="1490">
                        <c:v>0</c:v>
                      </c:pt>
                      <c:pt idx="1491">
                        <c:v>0</c:v>
                      </c:pt>
                      <c:pt idx="1492">
                        <c:v>0</c:v>
                      </c:pt>
                      <c:pt idx="1493">
                        <c:v>0</c:v>
                      </c:pt>
                      <c:pt idx="1494">
                        <c:v>16900.608117362022</c:v>
                      </c:pt>
                      <c:pt idx="1495">
                        <c:v>0</c:v>
                      </c:pt>
                      <c:pt idx="1496">
                        <c:v>17833.210329079684</c:v>
                      </c:pt>
                      <c:pt idx="1497">
                        <c:v>0</c:v>
                      </c:pt>
                      <c:pt idx="1498">
                        <c:v>0</c:v>
                      </c:pt>
                      <c:pt idx="1499">
                        <c:v>17343.168925101214</c:v>
                      </c:pt>
                      <c:pt idx="1500">
                        <c:v>0</c:v>
                      </c:pt>
                      <c:pt idx="1501">
                        <c:v>17147.298335668002</c:v>
                      </c:pt>
                      <c:pt idx="1502">
                        <c:v>0</c:v>
                      </c:pt>
                      <c:pt idx="1503">
                        <c:v>0</c:v>
                      </c:pt>
                      <c:pt idx="1504">
                        <c:v>17094.988150245728</c:v>
                      </c:pt>
                      <c:pt idx="1505">
                        <c:v>0</c:v>
                      </c:pt>
                      <c:pt idx="1506">
                        <c:v>19401.183761870714</c:v>
                      </c:pt>
                      <c:pt idx="1507">
                        <c:v>0</c:v>
                      </c:pt>
                      <c:pt idx="1508">
                        <c:v>19599.265364597792</c:v>
                      </c:pt>
                      <c:pt idx="1509">
                        <c:v>0</c:v>
                      </c:pt>
                      <c:pt idx="1510">
                        <c:v>17124.913907752874</c:v>
                      </c:pt>
                      <c:pt idx="1511">
                        <c:v>0</c:v>
                      </c:pt>
                      <c:pt idx="1512">
                        <c:v>14641.570654981151</c:v>
                      </c:pt>
                      <c:pt idx="1513">
                        <c:v>0</c:v>
                      </c:pt>
                      <c:pt idx="1514">
                        <c:v>0</c:v>
                      </c:pt>
                      <c:pt idx="1515">
                        <c:v>0</c:v>
                      </c:pt>
                      <c:pt idx="1516">
                        <c:v>0</c:v>
                      </c:pt>
                      <c:pt idx="1517">
                        <c:v>0</c:v>
                      </c:pt>
                      <c:pt idx="1518">
                        <c:v>16899.77567323736</c:v>
                      </c:pt>
                      <c:pt idx="1519">
                        <c:v>0</c:v>
                      </c:pt>
                      <c:pt idx="1520">
                        <c:v>18774.886277493079</c:v>
                      </c:pt>
                      <c:pt idx="1521">
                        <c:v>0</c:v>
                      </c:pt>
                      <c:pt idx="1522">
                        <c:v>0</c:v>
                      </c:pt>
                      <c:pt idx="1523">
                        <c:v>18346.629027164316</c:v>
                      </c:pt>
                      <c:pt idx="1524">
                        <c:v>0</c:v>
                      </c:pt>
                      <c:pt idx="1525">
                        <c:v>17646.073650813152</c:v>
                      </c:pt>
                      <c:pt idx="1526">
                        <c:v>0</c:v>
                      </c:pt>
                      <c:pt idx="1527">
                        <c:v>0</c:v>
                      </c:pt>
                      <c:pt idx="1528">
                        <c:v>18075.510760414745</c:v>
                      </c:pt>
                      <c:pt idx="1529">
                        <c:v>0</c:v>
                      </c:pt>
                      <c:pt idx="1530">
                        <c:v>19643.870023030831</c:v>
                      </c:pt>
                      <c:pt idx="1531">
                        <c:v>0</c:v>
                      </c:pt>
                      <c:pt idx="1532">
                        <c:v>18618.707734276835</c:v>
                      </c:pt>
                      <c:pt idx="1533">
                        <c:v>0</c:v>
                      </c:pt>
                      <c:pt idx="1534">
                        <c:v>16041.04562827086</c:v>
                      </c:pt>
                      <c:pt idx="1535">
                        <c:v>0</c:v>
                      </c:pt>
                      <c:pt idx="1536">
                        <c:v>14782.597279241278</c:v>
                      </c:pt>
                      <c:pt idx="1537">
                        <c:v>0</c:v>
                      </c:pt>
                      <c:pt idx="1538">
                        <c:v>0</c:v>
                      </c:pt>
                      <c:pt idx="1539">
                        <c:v>0</c:v>
                      </c:pt>
                      <c:pt idx="1540">
                        <c:v>0</c:v>
                      </c:pt>
                      <c:pt idx="1541">
                        <c:v>0</c:v>
                      </c:pt>
                      <c:pt idx="1542">
                        <c:v>16539.40934855878</c:v>
                      </c:pt>
                      <c:pt idx="1543">
                        <c:v>0</c:v>
                      </c:pt>
                      <c:pt idx="1544">
                        <c:v>16489.311462433372</c:v>
                      </c:pt>
                      <c:pt idx="1545">
                        <c:v>0</c:v>
                      </c:pt>
                      <c:pt idx="1546">
                        <c:v>0</c:v>
                      </c:pt>
                      <c:pt idx="1547">
                        <c:v>17337.202088397316</c:v>
                      </c:pt>
                      <c:pt idx="1548">
                        <c:v>0</c:v>
                      </c:pt>
                      <c:pt idx="1549">
                        <c:v>16954.956899419387</c:v>
                      </c:pt>
                      <c:pt idx="1550">
                        <c:v>0</c:v>
                      </c:pt>
                      <c:pt idx="1551">
                        <c:v>0</c:v>
                      </c:pt>
                      <c:pt idx="1552">
                        <c:v>17853.964571859025</c:v>
                      </c:pt>
                      <c:pt idx="1553">
                        <c:v>0</c:v>
                      </c:pt>
                      <c:pt idx="1554">
                        <c:v>19504.694533960424</c:v>
                      </c:pt>
                      <c:pt idx="1555">
                        <c:v>0</c:v>
                      </c:pt>
                      <c:pt idx="1556">
                        <c:v>19264.753130511774</c:v>
                      </c:pt>
                      <c:pt idx="1557">
                        <c:v>0</c:v>
                      </c:pt>
                      <c:pt idx="1558">
                        <c:v>16710.012458829278</c:v>
                      </c:pt>
                      <c:pt idx="1559">
                        <c:v>0</c:v>
                      </c:pt>
                      <c:pt idx="1560">
                        <c:v>15018.133200057329</c:v>
                      </c:pt>
                      <c:pt idx="1561">
                        <c:v>0</c:v>
                      </c:pt>
                      <c:pt idx="1562">
                        <c:v>0</c:v>
                      </c:pt>
                      <c:pt idx="1563">
                        <c:v>0</c:v>
                      </c:pt>
                      <c:pt idx="1564">
                        <c:v>0</c:v>
                      </c:pt>
                      <c:pt idx="1565">
                        <c:v>0</c:v>
                      </c:pt>
                      <c:pt idx="1566">
                        <c:v>15238.357526653777</c:v>
                      </c:pt>
                      <c:pt idx="1567">
                        <c:v>0</c:v>
                      </c:pt>
                      <c:pt idx="1568">
                        <c:v>16775.775240287028</c:v>
                      </c:pt>
                      <c:pt idx="1569">
                        <c:v>0</c:v>
                      </c:pt>
                      <c:pt idx="1570">
                        <c:v>0</c:v>
                      </c:pt>
                      <c:pt idx="1571">
                        <c:v>16530.344935015608</c:v>
                      </c:pt>
                      <c:pt idx="1572">
                        <c:v>0</c:v>
                      </c:pt>
                      <c:pt idx="1573">
                        <c:v>16505.106551822526</c:v>
                      </c:pt>
                      <c:pt idx="1574">
                        <c:v>0</c:v>
                      </c:pt>
                      <c:pt idx="1575">
                        <c:v>0</c:v>
                      </c:pt>
                      <c:pt idx="1576">
                        <c:v>18114.657395678449</c:v>
                      </c:pt>
                      <c:pt idx="1577">
                        <c:v>0</c:v>
                      </c:pt>
                      <c:pt idx="1578">
                        <c:v>19049.620525681567</c:v>
                      </c:pt>
                      <c:pt idx="1579">
                        <c:v>0</c:v>
                      </c:pt>
                      <c:pt idx="1580">
                        <c:v>18671.368018665293</c:v>
                      </c:pt>
                      <c:pt idx="1581">
                        <c:v>0</c:v>
                      </c:pt>
                      <c:pt idx="1582">
                        <c:v>15583.089988468946</c:v>
                      </c:pt>
                      <c:pt idx="1583">
                        <c:v>0</c:v>
                      </c:pt>
                      <c:pt idx="1584">
                        <c:v>15088.72166042905</c:v>
                      </c:pt>
                      <c:pt idx="1585">
                        <c:v>0</c:v>
                      </c:pt>
                      <c:pt idx="1586">
                        <c:v>0</c:v>
                      </c:pt>
                      <c:pt idx="1587">
                        <c:v>0</c:v>
                      </c:pt>
                      <c:pt idx="1588">
                        <c:v>0</c:v>
                      </c:pt>
                      <c:pt idx="1589">
                        <c:v>0</c:v>
                      </c:pt>
                      <c:pt idx="1590">
                        <c:v>17590.813690219991</c:v>
                      </c:pt>
                      <c:pt idx="1591">
                        <c:v>0</c:v>
                      </c:pt>
                      <c:pt idx="1592">
                        <c:v>18899.454118004294</c:v>
                      </c:pt>
                      <c:pt idx="1593">
                        <c:v>0</c:v>
                      </c:pt>
                      <c:pt idx="1594">
                        <c:v>0</c:v>
                      </c:pt>
                      <c:pt idx="1595">
                        <c:v>18496.350405887901</c:v>
                      </c:pt>
                      <c:pt idx="1596">
                        <c:v>0</c:v>
                      </c:pt>
                      <c:pt idx="1597">
                        <c:v>18693.779093246612</c:v>
                      </c:pt>
                      <c:pt idx="1598">
                        <c:v>0</c:v>
                      </c:pt>
                      <c:pt idx="1599">
                        <c:v>0</c:v>
                      </c:pt>
                      <c:pt idx="1600">
                        <c:v>19322.163347497903</c:v>
                      </c:pt>
                      <c:pt idx="1601">
                        <c:v>0</c:v>
                      </c:pt>
                      <c:pt idx="1602">
                        <c:v>20454.531442853629</c:v>
                      </c:pt>
                      <c:pt idx="1603">
                        <c:v>0</c:v>
                      </c:pt>
                      <c:pt idx="1604">
                        <c:v>20377.335467207911</c:v>
                      </c:pt>
                      <c:pt idx="1605">
                        <c:v>0</c:v>
                      </c:pt>
                      <c:pt idx="1606">
                        <c:v>15946.556825780459</c:v>
                      </c:pt>
                      <c:pt idx="1607">
                        <c:v>0</c:v>
                      </c:pt>
                      <c:pt idx="1608">
                        <c:v>15288.764378782367</c:v>
                      </c:pt>
                      <c:pt idx="1609">
                        <c:v>0</c:v>
                      </c:pt>
                      <c:pt idx="1610">
                        <c:v>0</c:v>
                      </c:pt>
                      <c:pt idx="1611">
                        <c:v>0</c:v>
                      </c:pt>
                      <c:pt idx="1612">
                        <c:v>0</c:v>
                      </c:pt>
                      <c:pt idx="1613">
                        <c:v>0</c:v>
                      </c:pt>
                      <c:pt idx="1614">
                        <c:v>18240.15761895461</c:v>
                      </c:pt>
                      <c:pt idx="1615">
                        <c:v>0</c:v>
                      </c:pt>
                      <c:pt idx="1616">
                        <c:v>19136.289469361971</c:v>
                      </c:pt>
                      <c:pt idx="1617">
                        <c:v>0</c:v>
                      </c:pt>
                      <c:pt idx="1618">
                        <c:v>0</c:v>
                      </c:pt>
                      <c:pt idx="1619">
                        <c:v>19868.885907335651</c:v>
                      </c:pt>
                      <c:pt idx="1620">
                        <c:v>0</c:v>
                      </c:pt>
                      <c:pt idx="1621">
                        <c:v>19377.969207722323</c:v>
                      </c:pt>
                      <c:pt idx="1622">
                        <c:v>0</c:v>
                      </c:pt>
                      <c:pt idx="1623">
                        <c:v>0</c:v>
                      </c:pt>
                      <c:pt idx="1624">
                        <c:v>18363.043791901342</c:v>
                      </c:pt>
                      <c:pt idx="1625">
                        <c:v>0</c:v>
                      </c:pt>
                      <c:pt idx="1626">
                        <c:v>20904.105290867446</c:v>
                      </c:pt>
                      <c:pt idx="1627">
                        <c:v>0</c:v>
                      </c:pt>
                      <c:pt idx="1628">
                        <c:v>19516.85799645615</c:v>
                      </c:pt>
                      <c:pt idx="1629">
                        <c:v>0</c:v>
                      </c:pt>
                      <c:pt idx="1630">
                        <c:v>16321.684385051991</c:v>
                      </c:pt>
                      <c:pt idx="1631">
                        <c:v>0</c:v>
                      </c:pt>
                      <c:pt idx="1632">
                        <c:v>16215.338606828278</c:v>
                      </c:pt>
                      <c:pt idx="1633">
                        <c:v>0</c:v>
                      </c:pt>
                      <c:pt idx="1634">
                        <c:v>0</c:v>
                      </c:pt>
                      <c:pt idx="1635">
                        <c:v>0</c:v>
                      </c:pt>
                      <c:pt idx="1636">
                        <c:v>0</c:v>
                      </c:pt>
                      <c:pt idx="1637">
                        <c:v>0</c:v>
                      </c:pt>
                      <c:pt idx="1638">
                        <c:v>18534.579052667941</c:v>
                      </c:pt>
                      <c:pt idx="1639">
                        <c:v>0</c:v>
                      </c:pt>
                      <c:pt idx="1640">
                        <c:v>19046.791271638165</c:v>
                      </c:pt>
                      <c:pt idx="1641">
                        <c:v>0</c:v>
                      </c:pt>
                      <c:pt idx="1642">
                        <c:v>0</c:v>
                      </c:pt>
                      <c:pt idx="1643">
                        <c:v>19602.484685615273</c:v>
                      </c:pt>
                      <c:pt idx="1644">
                        <c:v>0</c:v>
                      </c:pt>
                      <c:pt idx="1645">
                        <c:v>18002.030436643352</c:v>
                      </c:pt>
                      <c:pt idx="1646">
                        <c:v>0</c:v>
                      </c:pt>
                      <c:pt idx="1647">
                        <c:v>0</c:v>
                      </c:pt>
                      <c:pt idx="1648">
                        <c:v>19421.691673964968</c:v>
                      </c:pt>
                      <c:pt idx="1649">
                        <c:v>0</c:v>
                      </c:pt>
                      <c:pt idx="1650">
                        <c:v>21431.997765114706</c:v>
                      </c:pt>
                      <c:pt idx="1651">
                        <c:v>0</c:v>
                      </c:pt>
                      <c:pt idx="1652">
                        <c:v>19678.599252579188</c:v>
                      </c:pt>
                      <c:pt idx="1653">
                        <c:v>0</c:v>
                      </c:pt>
                      <c:pt idx="1654">
                        <c:v>17043.596782710934</c:v>
                      </c:pt>
                      <c:pt idx="1655">
                        <c:v>0</c:v>
                      </c:pt>
                      <c:pt idx="1656">
                        <c:v>15677.960341919023</c:v>
                      </c:pt>
                      <c:pt idx="1657">
                        <c:v>0</c:v>
                      </c:pt>
                      <c:pt idx="1658">
                        <c:v>0</c:v>
                      </c:pt>
                      <c:pt idx="1659">
                        <c:v>0</c:v>
                      </c:pt>
                      <c:pt idx="1660">
                        <c:v>0</c:v>
                      </c:pt>
                      <c:pt idx="1661">
                        <c:v>0</c:v>
                      </c:pt>
                      <c:pt idx="1662">
                        <c:v>18357.713192861011</c:v>
                      </c:pt>
                      <c:pt idx="1663">
                        <c:v>0</c:v>
                      </c:pt>
                      <c:pt idx="1664">
                        <c:v>19131.132772325964</c:v>
                      </c:pt>
                      <c:pt idx="1665">
                        <c:v>0</c:v>
                      </c:pt>
                      <c:pt idx="1666">
                        <c:v>0</c:v>
                      </c:pt>
                      <c:pt idx="1667">
                        <c:v>19796.90608515776</c:v>
                      </c:pt>
                      <c:pt idx="1668">
                        <c:v>0</c:v>
                      </c:pt>
                      <c:pt idx="1669">
                        <c:v>17317.883220140648</c:v>
                      </c:pt>
                      <c:pt idx="1670">
                        <c:v>0</c:v>
                      </c:pt>
                      <c:pt idx="1671">
                        <c:v>0</c:v>
                      </c:pt>
                      <c:pt idx="1672">
                        <c:v>17913.378870247143</c:v>
                      </c:pt>
                      <c:pt idx="1673">
                        <c:v>0</c:v>
                      </c:pt>
                      <c:pt idx="1674">
                        <c:v>21347.432417567488</c:v>
                      </c:pt>
                      <c:pt idx="1675">
                        <c:v>0</c:v>
                      </c:pt>
                      <c:pt idx="1676">
                        <c:v>20521.965328388316</c:v>
                      </c:pt>
                      <c:pt idx="1677">
                        <c:v>0</c:v>
                      </c:pt>
                      <c:pt idx="1678">
                        <c:v>17708.725867385881</c:v>
                      </c:pt>
                      <c:pt idx="1679">
                        <c:v>0</c:v>
                      </c:pt>
                      <c:pt idx="1680">
                        <c:v>15482.325639751973</c:v>
                      </c:pt>
                      <c:pt idx="1681">
                        <c:v>0</c:v>
                      </c:pt>
                      <c:pt idx="1682">
                        <c:v>0</c:v>
                      </c:pt>
                      <c:pt idx="1683">
                        <c:v>0</c:v>
                      </c:pt>
                      <c:pt idx="1684">
                        <c:v>0</c:v>
                      </c:pt>
                      <c:pt idx="1685">
                        <c:v>0</c:v>
                      </c:pt>
                      <c:pt idx="1686">
                        <c:v>17206.887207135282</c:v>
                      </c:pt>
                      <c:pt idx="1687">
                        <c:v>0</c:v>
                      </c:pt>
                      <c:pt idx="1688">
                        <c:v>18549.575527009012</c:v>
                      </c:pt>
                      <c:pt idx="1689">
                        <c:v>0</c:v>
                      </c:pt>
                      <c:pt idx="1690">
                        <c:v>0</c:v>
                      </c:pt>
                      <c:pt idx="1691">
                        <c:v>19538.527233625879</c:v>
                      </c:pt>
                      <c:pt idx="1692">
                        <c:v>0</c:v>
                      </c:pt>
                      <c:pt idx="1693">
                        <c:v>18322.743701038737</c:v>
                      </c:pt>
                      <c:pt idx="1694">
                        <c:v>0</c:v>
                      </c:pt>
                      <c:pt idx="1695">
                        <c:v>0</c:v>
                      </c:pt>
                      <c:pt idx="1696">
                        <c:v>18111.531926096948</c:v>
                      </c:pt>
                      <c:pt idx="1697">
                        <c:v>0</c:v>
                      </c:pt>
                      <c:pt idx="1698">
                        <c:v>19906.212307918304</c:v>
                      </c:pt>
                      <c:pt idx="1699">
                        <c:v>0</c:v>
                      </c:pt>
                      <c:pt idx="1700">
                        <c:v>18739.176949702251</c:v>
                      </c:pt>
                      <c:pt idx="1701">
                        <c:v>0</c:v>
                      </c:pt>
                      <c:pt idx="1702">
                        <c:v>16972.617435057033</c:v>
                      </c:pt>
                      <c:pt idx="1703">
                        <c:v>0</c:v>
                      </c:pt>
                      <c:pt idx="1704">
                        <c:v>15566.54663654184</c:v>
                      </c:pt>
                      <c:pt idx="1705">
                        <c:v>0</c:v>
                      </c:pt>
                      <c:pt idx="1706">
                        <c:v>0</c:v>
                      </c:pt>
                      <c:pt idx="1707">
                        <c:v>0</c:v>
                      </c:pt>
                      <c:pt idx="1708">
                        <c:v>0</c:v>
                      </c:pt>
                      <c:pt idx="1709">
                        <c:v>0</c:v>
                      </c:pt>
                      <c:pt idx="1710">
                        <c:v>15924.111960979146</c:v>
                      </c:pt>
                      <c:pt idx="1711">
                        <c:v>0</c:v>
                      </c:pt>
                      <c:pt idx="1712">
                        <c:v>17723.003248598456</c:v>
                      </c:pt>
                      <c:pt idx="1713">
                        <c:v>0</c:v>
                      </c:pt>
                      <c:pt idx="1714">
                        <c:v>0</c:v>
                      </c:pt>
                      <c:pt idx="1715">
                        <c:v>17799.421319371657</c:v>
                      </c:pt>
                      <c:pt idx="1716">
                        <c:v>0</c:v>
                      </c:pt>
                      <c:pt idx="1717">
                        <c:v>17417.46984476475</c:v>
                      </c:pt>
                      <c:pt idx="1718">
                        <c:v>0</c:v>
                      </c:pt>
                      <c:pt idx="1719">
                        <c:v>0</c:v>
                      </c:pt>
                      <c:pt idx="1720">
                        <c:v>17935.012952526988</c:v>
                      </c:pt>
                      <c:pt idx="1721">
                        <c:v>0</c:v>
                      </c:pt>
                      <c:pt idx="1722">
                        <c:v>18870.351456528442</c:v>
                      </c:pt>
                      <c:pt idx="1723">
                        <c:v>0</c:v>
                      </c:pt>
                      <c:pt idx="1724">
                        <c:v>18723.674874150151</c:v>
                      </c:pt>
                      <c:pt idx="1725">
                        <c:v>0</c:v>
                      </c:pt>
                      <c:pt idx="1726">
                        <c:v>16330.829775269111</c:v>
                      </c:pt>
                      <c:pt idx="1727">
                        <c:v>0</c:v>
                      </c:pt>
                      <c:pt idx="1728">
                        <c:v>14815.866509619487</c:v>
                      </c:pt>
                      <c:pt idx="1729">
                        <c:v>0</c:v>
                      </c:pt>
                      <c:pt idx="1730">
                        <c:v>0</c:v>
                      </c:pt>
                      <c:pt idx="1731">
                        <c:v>0</c:v>
                      </c:pt>
                      <c:pt idx="1732">
                        <c:v>0</c:v>
                      </c:pt>
                      <c:pt idx="1733">
                        <c:v>0</c:v>
                      </c:pt>
                      <c:pt idx="1734">
                        <c:v>14941.595624997979</c:v>
                      </c:pt>
                      <c:pt idx="1735">
                        <c:v>0</c:v>
                      </c:pt>
                      <c:pt idx="1736">
                        <c:v>16414.776476465497</c:v>
                      </c:pt>
                      <c:pt idx="1737">
                        <c:v>0</c:v>
                      </c:pt>
                      <c:pt idx="1738">
                        <c:v>0</c:v>
                      </c:pt>
                      <c:pt idx="1739">
                        <c:v>17303.240771417222</c:v>
                      </c:pt>
                      <c:pt idx="1740">
                        <c:v>0</c:v>
                      </c:pt>
                      <c:pt idx="1741">
                        <c:v>16015.207469896552</c:v>
                      </c:pt>
                      <c:pt idx="1742">
                        <c:v>0</c:v>
                      </c:pt>
                      <c:pt idx="1743">
                        <c:v>0</c:v>
                      </c:pt>
                      <c:pt idx="1744">
                        <c:v>15933.731205581149</c:v>
                      </c:pt>
                      <c:pt idx="1745">
                        <c:v>0</c:v>
                      </c:pt>
                      <c:pt idx="1746">
                        <c:v>19033.8217457176</c:v>
                      </c:pt>
                      <c:pt idx="1747">
                        <c:v>0</c:v>
                      </c:pt>
                      <c:pt idx="1748">
                        <c:v>18295.181552257585</c:v>
                      </c:pt>
                      <c:pt idx="1749">
                        <c:v>0</c:v>
                      </c:pt>
                      <c:pt idx="1750">
                        <c:v>15820.970038022722</c:v>
                      </c:pt>
                      <c:pt idx="1751">
                        <c:v>0</c:v>
                      </c:pt>
                      <c:pt idx="1752">
                        <c:v>14615.398947804651</c:v>
                      </c:pt>
                      <c:pt idx="1753">
                        <c:v>0</c:v>
                      </c:pt>
                      <c:pt idx="1754">
                        <c:v>0</c:v>
                      </c:pt>
                      <c:pt idx="1755">
                        <c:v>0</c:v>
                      </c:pt>
                      <c:pt idx="1756">
                        <c:v>0</c:v>
                      </c:pt>
                      <c:pt idx="1757">
                        <c:v>0</c:v>
                      </c:pt>
                      <c:pt idx="1758">
                        <c:v>16955.562190752105</c:v>
                      </c:pt>
                      <c:pt idx="1759">
                        <c:v>0</c:v>
                      </c:pt>
                      <c:pt idx="1760">
                        <c:v>17663.213406777006</c:v>
                      </c:pt>
                      <c:pt idx="1761">
                        <c:v>0</c:v>
                      </c:pt>
                      <c:pt idx="1762">
                        <c:v>0</c:v>
                      </c:pt>
                      <c:pt idx="1763">
                        <c:v>19761.12542986363</c:v>
                      </c:pt>
                      <c:pt idx="1764">
                        <c:v>0</c:v>
                      </c:pt>
                      <c:pt idx="1765">
                        <c:v>17946.012573071293</c:v>
                      </c:pt>
                      <c:pt idx="1766">
                        <c:v>0</c:v>
                      </c:pt>
                      <c:pt idx="1767">
                        <c:v>0</c:v>
                      </c:pt>
                      <c:pt idx="1768">
                        <c:v>17776.622756362885</c:v>
                      </c:pt>
                      <c:pt idx="1769">
                        <c:v>0</c:v>
                      </c:pt>
                      <c:pt idx="1770">
                        <c:v>19656.833583985754</c:v>
                      </c:pt>
                      <c:pt idx="1771">
                        <c:v>0</c:v>
                      </c:pt>
                      <c:pt idx="1772">
                        <c:v>19633.306217041296</c:v>
                      </c:pt>
                      <c:pt idx="1773">
                        <c:v>0</c:v>
                      </c:pt>
                      <c:pt idx="1774">
                        <c:v>17653.177224112544</c:v>
                      </c:pt>
                      <c:pt idx="1775">
                        <c:v>0</c:v>
                      </c:pt>
                      <c:pt idx="1776">
                        <c:v>15152.341071090881</c:v>
                      </c:pt>
                      <c:pt idx="1777">
                        <c:v>0</c:v>
                      </c:pt>
                      <c:pt idx="1778">
                        <c:v>0</c:v>
                      </c:pt>
                      <c:pt idx="1779">
                        <c:v>0</c:v>
                      </c:pt>
                      <c:pt idx="1780">
                        <c:v>0</c:v>
                      </c:pt>
                      <c:pt idx="1781">
                        <c:v>0</c:v>
                      </c:pt>
                      <c:pt idx="1782">
                        <c:v>16830.92416704123</c:v>
                      </c:pt>
                      <c:pt idx="1783">
                        <c:v>0</c:v>
                      </c:pt>
                      <c:pt idx="1784">
                        <c:v>17784.164205799814</c:v>
                      </c:pt>
                      <c:pt idx="1785">
                        <c:v>0</c:v>
                      </c:pt>
                      <c:pt idx="1786">
                        <c:v>0</c:v>
                      </c:pt>
                      <c:pt idx="1787">
                        <c:v>17638.322478004364</c:v>
                      </c:pt>
                      <c:pt idx="1788">
                        <c:v>0</c:v>
                      </c:pt>
                      <c:pt idx="1789">
                        <c:v>17625.061974147884</c:v>
                      </c:pt>
                      <c:pt idx="1790">
                        <c:v>0</c:v>
                      </c:pt>
                      <c:pt idx="1791">
                        <c:v>0</c:v>
                      </c:pt>
                      <c:pt idx="1792">
                        <c:v>17751.767321181942</c:v>
                      </c:pt>
                      <c:pt idx="1793">
                        <c:v>0</c:v>
                      </c:pt>
                      <c:pt idx="1794">
                        <c:v>19718.697683231527</c:v>
                      </c:pt>
                      <c:pt idx="1795">
                        <c:v>0</c:v>
                      </c:pt>
                      <c:pt idx="1796">
                        <c:v>18531.363338748273</c:v>
                      </c:pt>
                      <c:pt idx="1797">
                        <c:v>0</c:v>
                      </c:pt>
                      <c:pt idx="1798">
                        <c:v>16666.449560057707</c:v>
                      </c:pt>
                      <c:pt idx="1799">
                        <c:v>0</c:v>
                      </c:pt>
                      <c:pt idx="1800">
                        <c:v>14964.470803957403</c:v>
                      </c:pt>
                      <c:pt idx="1801">
                        <c:v>0</c:v>
                      </c:pt>
                      <c:pt idx="1802">
                        <c:v>0</c:v>
                      </c:pt>
                      <c:pt idx="1803">
                        <c:v>0</c:v>
                      </c:pt>
                      <c:pt idx="1804">
                        <c:v>0</c:v>
                      </c:pt>
                      <c:pt idx="1805">
                        <c:v>0</c:v>
                      </c:pt>
                      <c:pt idx="1806">
                        <c:v>17477.369182437447</c:v>
                      </c:pt>
                      <c:pt idx="1807">
                        <c:v>0</c:v>
                      </c:pt>
                      <c:pt idx="1808">
                        <c:v>18810.138180367299</c:v>
                      </c:pt>
                      <c:pt idx="1809">
                        <c:v>0</c:v>
                      </c:pt>
                      <c:pt idx="1810">
                        <c:v>0</c:v>
                      </c:pt>
                      <c:pt idx="1811">
                        <c:v>18650.42413265026</c:v>
                      </c:pt>
                      <c:pt idx="1812">
                        <c:v>0</c:v>
                      </c:pt>
                      <c:pt idx="1813">
                        <c:v>17519.377136829462</c:v>
                      </c:pt>
                      <c:pt idx="1814">
                        <c:v>0</c:v>
                      </c:pt>
                      <c:pt idx="1815">
                        <c:v>0</c:v>
                      </c:pt>
                      <c:pt idx="1816">
                        <c:v>17893.538574541821</c:v>
                      </c:pt>
                      <c:pt idx="1817">
                        <c:v>0</c:v>
                      </c:pt>
                      <c:pt idx="1818">
                        <c:v>20220.219635147143</c:v>
                      </c:pt>
                      <c:pt idx="1819">
                        <c:v>0</c:v>
                      </c:pt>
                      <c:pt idx="1820">
                        <c:v>18602.722081333566</c:v>
                      </c:pt>
                      <c:pt idx="1821">
                        <c:v>0</c:v>
                      </c:pt>
                      <c:pt idx="1822">
                        <c:v>16857.344446898074</c:v>
                      </c:pt>
                      <c:pt idx="1823">
                        <c:v>0</c:v>
                      </c:pt>
                      <c:pt idx="1824">
                        <c:v>14727.785943373054</c:v>
                      </c:pt>
                      <c:pt idx="1825">
                        <c:v>0</c:v>
                      </c:pt>
                      <c:pt idx="1826">
                        <c:v>0</c:v>
                      </c:pt>
                      <c:pt idx="1827">
                        <c:v>0</c:v>
                      </c:pt>
                      <c:pt idx="1828">
                        <c:v>0</c:v>
                      </c:pt>
                      <c:pt idx="1829">
                        <c:v>0</c:v>
                      </c:pt>
                      <c:pt idx="1830">
                        <c:v>17634.772854120456</c:v>
                      </c:pt>
                      <c:pt idx="1831">
                        <c:v>0</c:v>
                      </c:pt>
                      <c:pt idx="1832">
                        <c:v>18254.059913156616</c:v>
                      </c:pt>
                      <c:pt idx="1833">
                        <c:v>0</c:v>
                      </c:pt>
                      <c:pt idx="1834">
                        <c:v>0</c:v>
                      </c:pt>
                      <c:pt idx="1835">
                        <c:v>18079.619591256946</c:v>
                      </c:pt>
                      <c:pt idx="1836">
                        <c:v>0</c:v>
                      </c:pt>
                      <c:pt idx="1837">
                        <c:v>18399.468098524045</c:v>
                      </c:pt>
                      <c:pt idx="1838">
                        <c:v>0</c:v>
                      </c:pt>
                      <c:pt idx="1839">
                        <c:v>0</c:v>
                      </c:pt>
                      <c:pt idx="1840">
                        <c:v>18981.061383215165</c:v>
                      </c:pt>
                      <c:pt idx="1841">
                        <c:v>0</c:v>
                      </c:pt>
                      <c:pt idx="1842">
                        <c:v>20078.409091423331</c:v>
                      </c:pt>
                      <c:pt idx="1843">
                        <c:v>0</c:v>
                      </c:pt>
                      <c:pt idx="1844">
                        <c:v>18751.901424629512</c:v>
                      </c:pt>
                      <c:pt idx="1845">
                        <c:v>0</c:v>
                      </c:pt>
                      <c:pt idx="1846">
                        <c:v>15776.876722024976</c:v>
                      </c:pt>
                      <c:pt idx="1847">
                        <c:v>0</c:v>
                      </c:pt>
                      <c:pt idx="1848">
                        <c:v>15005.053503736644</c:v>
                      </c:pt>
                      <c:pt idx="1849">
                        <c:v>0</c:v>
                      </c:pt>
                      <c:pt idx="1850">
                        <c:v>0</c:v>
                      </c:pt>
                      <c:pt idx="1851">
                        <c:v>0</c:v>
                      </c:pt>
                      <c:pt idx="1852">
                        <c:v>0</c:v>
                      </c:pt>
                      <c:pt idx="1853">
                        <c:v>0</c:v>
                      </c:pt>
                      <c:pt idx="1854">
                        <c:v>17794.337627670779</c:v>
                      </c:pt>
                      <c:pt idx="1855">
                        <c:v>0</c:v>
                      </c:pt>
                      <c:pt idx="1856">
                        <c:v>18408.824519187001</c:v>
                      </c:pt>
                      <c:pt idx="1857">
                        <c:v>0</c:v>
                      </c:pt>
                      <c:pt idx="1858">
                        <c:v>0</c:v>
                      </c:pt>
                      <c:pt idx="1859">
                        <c:v>18287.66629571456</c:v>
                      </c:pt>
                      <c:pt idx="1860">
                        <c:v>0</c:v>
                      </c:pt>
                      <c:pt idx="1861">
                        <c:v>18576.879874256047</c:v>
                      </c:pt>
                      <c:pt idx="1862">
                        <c:v>0</c:v>
                      </c:pt>
                      <c:pt idx="1863">
                        <c:v>0</c:v>
                      </c:pt>
                      <c:pt idx="1864">
                        <c:v>19212.410714116108</c:v>
                      </c:pt>
                      <c:pt idx="1865">
                        <c:v>0</c:v>
                      </c:pt>
                      <c:pt idx="1866">
                        <c:v>20563.803668856661</c:v>
                      </c:pt>
                      <c:pt idx="1867">
                        <c:v>0</c:v>
                      </c:pt>
                      <c:pt idx="1868">
                        <c:v>19078.988533883919</c:v>
                      </c:pt>
                      <c:pt idx="1869">
                        <c:v>0</c:v>
                      </c:pt>
                      <c:pt idx="1870">
                        <c:v>16536.890036503319</c:v>
                      </c:pt>
                      <c:pt idx="1871">
                        <c:v>0</c:v>
                      </c:pt>
                      <c:pt idx="1872">
                        <c:v>15092.994773928565</c:v>
                      </c:pt>
                      <c:pt idx="1873">
                        <c:v>0</c:v>
                      </c:pt>
                      <c:pt idx="1874">
                        <c:v>0</c:v>
                      </c:pt>
                      <c:pt idx="1875">
                        <c:v>0</c:v>
                      </c:pt>
                      <c:pt idx="1876">
                        <c:v>0</c:v>
                      </c:pt>
                      <c:pt idx="1877">
                        <c:v>0</c:v>
                      </c:pt>
                      <c:pt idx="1878">
                        <c:v>15851.157806435782</c:v>
                      </c:pt>
                      <c:pt idx="1879">
                        <c:v>0</c:v>
                      </c:pt>
                      <c:pt idx="1880">
                        <c:v>17835.808325823498</c:v>
                      </c:pt>
                      <c:pt idx="1881">
                        <c:v>0</c:v>
                      </c:pt>
                      <c:pt idx="1882">
                        <c:v>0</c:v>
                      </c:pt>
                      <c:pt idx="1883">
                        <c:v>18856.781135461322</c:v>
                      </c:pt>
                      <c:pt idx="1884">
                        <c:v>0</c:v>
                      </c:pt>
                      <c:pt idx="1885">
                        <c:v>19072.431759733419</c:v>
                      </c:pt>
                      <c:pt idx="1886">
                        <c:v>0</c:v>
                      </c:pt>
                      <c:pt idx="1887">
                        <c:v>0</c:v>
                      </c:pt>
                      <c:pt idx="1888">
                        <c:v>19368.090500226761</c:v>
                      </c:pt>
                      <c:pt idx="1889">
                        <c:v>0</c:v>
                      </c:pt>
                      <c:pt idx="1890">
                        <c:v>19769.690816528375</c:v>
                      </c:pt>
                      <c:pt idx="1891">
                        <c:v>0</c:v>
                      </c:pt>
                      <c:pt idx="1892">
                        <c:v>19072.704000371668</c:v>
                      </c:pt>
                      <c:pt idx="1893">
                        <c:v>0</c:v>
                      </c:pt>
                      <c:pt idx="1894">
                        <c:v>17429.932513566273</c:v>
                      </c:pt>
                      <c:pt idx="1895">
                        <c:v>0</c:v>
                      </c:pt>
                      <c:pt idx="1896">
                        <c:v>15278.308218688748</c:v>
                      </c:pt>
                      <c:pt idx="1897">
                        <c:v>0</c:v>
                      </c:pt>
                      <c:pt idx="1898">
                        <c:v>0</c:v>
                      </c:pt>
                      <c:pt idx="1899">
                        <c:v>0</c:v>
                      </c:pt>
                      <c:pt idx="1900">
                        <c:v>0</c:v>
                      </c:pt>
                      <c:pt idx="1901">
                        <c:v>0</c:v>
                      </c:pt>
                      <c:pt idx="1902">
                        <c:v>16418.700483634937</c:v>
                      </c:pt>
                      <c:pt idx="1903">
                        <c:v>0</c:v>
                      </c:pt>
                      <c:pt idx="1904">
                        <c:v>17417.020972096816</c:v>
                      </c:pt>
                      <c:pt idx="1905">
                        <c:v>0</c:v>
                      </c:pt>
                      <c:pt idx="1906">
                        <c:v>0</c:v>
                      </c:pt>
                      <c:pt idx="1907">
                        <c:v>17734.608344824563</c:v>
                      </c:pt>
                      <c:pt idx="1908">
                        <c:v>0</c:v>
                      </c:pt>
                      <c:pt idx="1909">
                        <c:v>18135.622470916733</c:v>
                      </c:pt>
                      <c:pt idx="1910">
                        <c:v>0</c:v>
                      </c:pt>
                      <c:pt idx="1911">
                        <c:v>0</c:v>
                      </c:pt>
                      <c:pt idx="1912">
                        <c:v>17815.303329050355</c:v>
                      </c:pt>
                      <c:pt idx="1913">
                        <c:v>0</c:v>
                      </c:pt>
                      <c:pt idx="1914">
                        <c:v>20676.386023112071</c:v>
                      </c:pt>
                      <c:pt idx="1915">
                        <c:v>0</c:v>
                      </c:pt>
                      <c:pt idx="1916">
                        <c:v>19762.192012936008</c:v>
                      </c:pt>
                      <c:pt idx="1917">
                        <c:v>0</c:v>
                      </c:pt>
                      <c:pt idx="1918">
                        <c:v>16717.174077756168</c:v>
                      </c:pt>
                      <c:pt idx="1919">
                        <c:v>0</c:v>
                      </c:pt>
                      <c:pt idx="1920">
                        <c:v>16223.593155658302</c:v>
                      </c:pt>
                      <c:pt idx="1921">
                        <c:v>0</c:v>
                      </c:pt>
                      <c:pt idx="1922">
                        <c:v>0</c:v>
                      </c:pt>
                      <c:pt idx="1923">
                        <c:v>0</c:v>
                      </c:pt>
                      <c:pt idx="1924">
                        <c:v>0</c:v>
                      </c:pt>
                      <c:pt idx="1925">
                        <c:v>0</c:v>
                      </c:pt>
                      <c:pt idx="1926">
                        <c:v>18742.309463230886</c:v>
                      </c:pt>
                      <c:pt idx="1927">
                        <c:v>0</c:v>
                      </c:pt>
                      <c:pt idx="1928">
                        <c:v>19991.995416265414</c:v>
                      </c:pt>
                      <c:pt idx="1929">
                        <c:v>0</c:v>
                      </c:pt>
                      <c:pt idx="1930">
                        <c:v>0</c:v>
                      </c:pt>
                      <c:pt idx="1931">
                        <c:v>19409.123379108387</c:v>
                      </c:pt>
                      <c:pt idx="1932">
                        <c:v>0</c:v>
                      </c:pt>
                      <c:pt idx="1933">
                        <c:v>20117.115076689148</c:v>
                      </c:pt>
                      <c:pt idx="1934">
                        <c:v>0</c:v>
                      </c:pt>
                      <c:pt idx="1935">
                        <c:v>0</c:v>
                      </c:pt>
                      <c:pt idx="1936">
                        <c:v>20168.61603722084</c:v>
                      </c:pt>
                      <c:pt idx="1937">
                        <c:v>0</c:v>
                      </c:pt>
                      <c:pt idx="1938">
                        <c:v>20632.682417703163</c:v>
                      </c:pt>
                      <c:pt idx="1939">
                        <c:v>0</c:v>
                      </c:pt>
                      <c:pt idx="1940">
                        <c:v>20185.650506247755</c:v>
                      </c:pt>
                      <c:pt idx="1941">
                        <c:v>0</c:v>
                      </c:pt>
                      <c:pt idx="1942">
                        <c:v>18495.124959516495</c:v>
                      </c:pt>
                      <c:pt idx="1943">
                        <c:v>0</c:v>
                      </c:pt>
                      <c:pt idx="1944">
                        <c:v>16559.982309632444</c:v>
                      </c:pt>
                      <c:pt idx="1945">
                        <c:v>0</c:v>
                      </c:pt>
                      <c:pt idx="1946">
                        <c:v>0</c:v>
                      </c:pt>
                      <c:pt idx="1947">
                        <c:v>0</c:v>
                      </c:pt>
                      <c:pt idx="1948">
                        <c:v>0</c:v>
                      </c:pt>
                      <c:pt idx="1949">
                        <c:v>0</c:v>
                      </c:pt>
                      <c:pt idx="1950">
                        <c:v>18703.897070439678</c:v>
                      </c:pt>
                      <c:pt idx="1951">
                        <c:v>0</c:v>
                      </c:pt>
                      <c:pt idx="1952">
                        <c:v>20043.965076786128</c:v>
                      </c:pt>
                      <c:pt idx="1953">
                        <c:v>0</c:v>
                      </c:pt>
                      <c:pt idx="1954">
                        <c:v>0</c:v>
                      </c:pt>
                      <c:pt idx="1955">
                        <c:v>19423.987668566257</c:v>
                      </c:pt>
                      <c:pt idx="1956">
                        <c:v>0</c:v>
                      </c:pt>
                      <c:pt idx="1957">
                        <c:v>19023.445433194964</c:v>
                      </c:pt>
                      <c:pt idx="1958">
                        <c:v>0</c:v>
                      </c:pt>
                      <c:pt idx="1959">
                        <c:v>0</c:v>
                      </c:pt>
                      <c:pt idx="1960">
                        <c:v>20763.639645984735</c:v>
                      </c:pt>
                      <c:pt idx="1961">
                        <c:v>0</c:v>
                      </c:pt>
                      <c:pt idx="1962">
                        <c:v>21114.878761099702</c:v>
                      </c:pt>
                      <c:pt idx="1963">
                        <c:v>0</c:v>
                      </c:pt>
                      <c:pt idx="1964">
                        <c:v>20285.218085029748</c:v>
                      </c:pt>
                      <c:pt idx="1965">
                        <c:v>0</c:v>
                      </c:pt>
                      <c:pt idx="1966">
                        <c:v>18899.587532554273</c:v>
                      </c:pt>
                      <c:pt idx="1967">
                        <c:v>0</c:v>
                      </c:pt>
                      <c:pt idx="1968">
                        <c:v>16103.373774671438</c:v>
                      </c:pt>
                      <c:pt idx="1969">
                        <c:v>0</c:v>
                      </c:pt>
                      <c:pt idx="1970">
                        <c:v>0</c:v>
                      </c:pt>
                      <c:pt idx="1971">
                        <c:v>0</c:v>
                      </c:pt>
                      <c:pt idx="1972">
                        <c:v>0</c:v>
                      </c:pt>
                      <c:pt idx="1973">
                        <c:v>0</c:v>
                      </c:pt>
                      <c:pt idx="1974">
                        <c:v>19019.307428351087</c:v>
                      </c:pt>
                      <c:pt idx="1975">
                        <c:v>0</c:v>
                      </c:pt>
                      <c:pt idx="1976">
                        <c:v>19327.115057005882</c:v>
                      </c:pt>
                      <c:pt idx="1977">
                        <c:v>0</c:v>
                      </c:pt>
                      <c:pt idx="1978">
                        <c:v>0</c:v>
                      </c:pt>
                      <c:pt idx="1979">
                        <c:v>19145.984565809587</c:v>
                      </c:pt>
                      <c:pt idx="1980">
                        <c:v>0</c:v>
                      </c:pt>
                      <c:pt idx="1981">
                        <c:v>19981.062093639364</c:v>
                      </c:pt>
                      <c:pt idx="1982">
                        <c:v>0</c:v>
                      </c:pt>
                      <c:pt idx="1983">
                        <c:v>0</c:v>
                      </c:pt>
                      <c:pt idx="1984">
                        <c:v>19685.689645998824</c:v>
                      </c:pt>
                      <c:pt idx="1985">
                        <c:v>0</c:v>
                      </c:pt>
                      <c:pt idx="1986">
                        <c:v>20434.732474079476</c:v>
                      </c:pt>
                      <c:pt idx="1987">
                        <c:v>0</c:v>
                      </c:pt>
                      <c:pt idx="1988">
                        <c:v>20064.695223343319</c:v>
                      </c:pt>
                      <c:pt idx="1989">
                        <c:v>0</c:v>
                      </c:pt>
                      <c:pt idx="1990">
                        <c:v>18230.451179378906</c:v>
                      </c:pt>
                      <c:pt idx="1991">
                        <c:v>0</c:v>
                      </c:pt>
                      <c:pt idx="1992">
                        <c:v>16442.403956275899</c:v>
                      </c:pt>
                      <c:pt idx="1993">
                        <c:v>0</c:v>
                      </c:pt>
                      <c:pt idx="1994">
                        <c:v>0</c:v>
                      </c:pt>
                      <c:pt idx="1995">
                        <c:v>0</c:v>
                      </c:pt>
                      <c:pt idx="1996">
                        <c:v>0</c:v>
                      </c:pt>
                      <c:pt idx="1997">
                        <c:v>0</c:v>
                      </c:pt>
                      <c:pt idx="1998">
                        <c:v>19646.85698301941</c:v>
                      </c:pt>
                      <c:pt idx="1999">
                        <c:v>0</c:v>
                      </c:pt>
                      <c:pt idx="2000">
                        <c:v>20723.576218093545</c:v>
                      </c:pt>
                      <c:pt idx="2001">
                        <c:v>0</c:v>
                      </c:pt>
                      <c:pt idx="2002">
                        <c:v>0</c:v>
                      </c:pt>
                      <c:pt idx="2003">
                        <c:v>21796.719395714921</c:v>
                      </c:pt>
                      <c:pt idx="2004">
                        <c:v>0</c:v>
                      </c:pt>
                      <c:pt idx="2005">
                        <c:v>20414.702623543813</c:v>
                      </c:pt>
                      <c:pt idx="2006">
                        <c:v>0</c:v>
                      </c:pt>
                      <c:pt idx="2007">
                        <c:v>0</c:v>
                      </c:pt>
                      <c:pt idx="2008">
                        <c:v>21353.436207795967</c:v>
                      </c:pt>
                      <c:pt idx="2009">
                        <c:v>0</c:v>
                      </c:pt>
                      <c:pt idx="2010">
                        <c:v>22255.89692900591</c:v>
                      </c:pt>
                      <c:pt idx="2011">
                        <c:v>0</c:v>
                      </c:pt>
                      <c:pt idx="2012">
                        <c:v>21029.157810312885</c:v>
                      </c:pt>
                      <c:pt idx="2013">
                        <c:v>0</c:v>
                      </c:pt>
                      <c:pt idx="2014">
                        <c:v>18664.027831561136</c:v>
                      </c:pt>
                      <c:pt idx="2015">
                        <c:v>0</c:v>
                      </c:pt>
                      <c:pt idx="2016">
                        <c:v>16834.726920034998</c:v>
                      </c:pt>
                      <c:pt idx="2017">
                        <c:v>0</c:v>
                      </c:pt>
                      <c:pt idx="2018">
                        <c:v>0</c:v>
                      </c:pt>
                      <c:pt idx="2019">
                        <c:v>0</c:v>
                      </c:pt>
                      <c:pt idx="2020">
                        <c:v>0</c:v>
                      </c:pt>
                      <c:pt idx="2021">
                        <c:v>0</c:v>
                      </c:pt>
                      <c:pt idx="2022">
                        <c:v>19907.477050198555</c:v>
                      </c:pt>
                      <c:pt idx="2023">
                        <c:v>0</c:v>
                      </c:pt>
                      <c:pt idx="2024">
                        <c:v>21085.525288360859</c:v>
                      </c:pt>
                      <c:pt idx="2025">
                        <c:v>0</c:v>
                      </c:pt>
                      <c:pt idx="2026">
                        <c:v>0</c:v>
                      </c:pt>
                      <c:pt idx="2027">
                        <c:v>22144.905109688825</c:v>
                      </c:pt>
                      <c:pt idx="2028">
                        <c:v>0</c:v>
                      </c:pt>
                      <c:pt idx="2029">
                        <c:v>22014.046249032162</c:v>
                      </c:pt>
                      <c:pt idx="2030">
                        <c:v>0</c:v>
                      </c:pt>
                      <c:pt idx="2031">
                        <c:v>0</c:v>
                      </c:pt>
                      <c:pt idx="2032">
                        <c:v>21191.558091386702</c:v>
                      </c:pt>
                      <c:pt idx="2033">
                        <c:v>0</c:v>
                      </c:pt>
                      <c:pt idx="2034">
                        <c:v>23285.025288583987</c:v>
                      </c:pt>
                      <c:pt idx="2035">
                        <c:v>0</c:v>
                      </c:pt>
                      <c:pt idx="2036">
                        <c:v>20694.112711630201</c:v>
                      </c:pt>
                      <c:pt idx="2037">
                        <c:v>0</c:v>
                      </c:pt>
                      <c:pt idx="2038">
                        <c:v>19476.890664581464</c:v>
                      </c:pt>
                      <c:pt idx="2039">
                        <c:v>0</c:v>
                      </c:pt>
                      <c:pt idx="2040">
                        <c:v>17173.28121090581</c:v>
                      </c:pt>
                      <c:pt idx="2041">
                        <c:v>0</c:v>
                      </c:pt>
                      <c:pt idx="2042">
                        <c:v>0</c:v>
                      </c:pt>
                      <c:pt idx="2043">
                        <c:v>0</c:v>
                      </c:pt>
                      <c:pt idx="2044">
                        <c:v>0</c:v>
                      </c:pt>
                      <c:pt idx="2045">
                        <c:v>0</c:v>
                      </c:pt>
                      <c:pt idx="2046">
                        <c:v>18201.407840487343</c:v>
                      </c:pt>
                      <c:pt idx="2047">
                        <c:v>0</c:v>
                      </c:pt>
                      <c:pt idx="2048">
                        <c:v>20650.790094840242</c:v>
                      </c:pt>
                      <c:pt idx="2049">
                        <c:v>0</c:v>
                      </c:pt>
                      <c:pt idx="2050">
                        <c:v>0</c:v>
                      </c:pt>
                      <c:pt idx="2051">
                        <c:v>20405.789615826383</c:v>
                      </c:pt>
                      <c:pt idx="2052">
                        <c:v>0</c:v>
                      </c:pt>
                      <c:pt idx="2053">
                        <c:v>21259.344963856387</c:v>
                      </c:pt>
                      <c:pt idx="2054">
                        <c:v>0</c:v>
                      </c:pt>
                      <c:pt idx="2055">
                        <c:v>0</c:v>
                      </c:pt>
                      <c:pt idx="2056">
                        <c:v>21019.138838213847</c:v>
                      </c:pt>
                      <c:pt idx="2057">
                        <c:v>0</c:v>
                      </c:pt>
                      <c:pt idx="2058">
                        <c:v>22675.040132094691</c:v>
                      </c:pt>
                      <c:pt idx="2059">
                        <c:v>0</c:v>
                      </c:pt>
                      <c:pt idx="2060">
                        <c:v>21269.499254111335</c:v>
                      </c:pt>
                      <c:pt idx="2061">
                        <c:v>0</c:v>
                      </c:pt>
                      <c:pt idx="2062">
                        <c:v>20111.159765383389</c:v>
                      </c:pt>
                      <c:pt idx="2063">
                        <c:v>0</c:v>
                      </c:pt>
                      <c:pt idx="2064">
                        <c:v>18006.95838427735</c:v>
                      </c:pt>
                      <c:pt idx="2065">
                        <c:v>0</c:v>
                      </c:pt>
                      <c:pt idx="2066">
                        <c:v>0</c:v>
                      </c:pt>
                      <c:pt idx="2067">
                        <c:v>0</c:v>
                      </c:pt>
                      <c:pt idx="2068">
                        <c:v>0</c:v>
                      </c:pt>
                      <c:pt idx="2069">
                        <c:v>0</c:v>
                      </c:pt>
                      <c:pt idx="2070">
                        <c:v>18678.439261022584</c:v>
                      </c:pt>
                      <c:pt idx="2071">
                        <c:v>0</c:v>
                      </c:pt>
                      <c:pt idx="2072">
                        <c:v>19784.548982905217</c:v>
                      </c:pt>
                      <c:pt idx="2073">
                        <c:v>0</c:v>
                      </c:pt>
                      <c:pt idx="2074">
                        <c:v>0</c:v>
                      </c:pt>
                      <c:pt idx="2075">
                        <c:v>19051.89690837148</c:v>
                      </c:pt>
                      <c:pt idx="2076">
                        <c:v>0</c:v>
                      </c:pt>
                      <c:pt idx="2077">
                        <c:v>19637.325390950555</c:v>
                      </c:pt>
                      <c:pt idx="2078">
                        <c:v>0</c:v>
                      </c:pt>
                      <c:pt idx="2079">
                        <c:v>0</c:v>
                      </c:pt>
                      <c:pt idx="2080">
                        <c:v>21539.071647202371</c:v>
                      </c:pt>
                      <c:pt idx="2081">
                        <c:v>0</c:v>
                      </c:pt>
                      <c:pt idx="2082">
                        <c:v>22600.66267362074</c:v>
                      </c:pt>
                      <c:pt idx="2083">
                        <c:v>0</c:v>
                      </c:pt>
                      <c:pt idx="2084">
                        <c:v>19500.212732210719</c:v>
                      </c:pt>
                      <c:pt idx="2085">
                        <c:v>0</c:v>
                      </c:pt>
                      <c:pt idx="2086">
                        <c:v>18519.008661870324</c:v>
                      </c:pt>
                      <c:pt idx="2087">
                        <c:v>0</c:v>
                      </c:pt>
                      <c:pt idx="2088">
                        <c:v>17573.481690943383</c:v>
                      </c:pt>
                      <c:pt idx="2089">
                        <c:v>0</c:v>
                      </c:pt>
                      <c:pt idx="2090">
                        <c:v>0</c:v>
                      </c:pt>
                      <c:pt idx="2091">
                        <c:v>0</c:v>
                      </c:pt>
                      <c:pt idx="2092">
                        <c:v>0</c:v>
                      </c:pt>
                      <c:pt idx="2093">
                        <c:v>0</c:v>
                      </c:pt>
                      <c:pt idx="2094">
                        <c:v>20457.056816183147</c:v>
                      </c:pt>
                      <c:pt idx="2095">
                        <c:v>0</c:v>
                      </c:pt>
                      <c:pt idx="2096">
                        <c:v>21904.183930565709</c:v>
                      </c:pt>
                      <c:pt idx="2097">
                        <c:v>0</c:v>
                      </c:pt>
                      <c:pt idx="2098">
                        <c:v>0</c:v>
                      </c:pt>
                      <c:pt idx="2099">
                        <c:v>22047.219749911586</c:v>
                      </c:pt>
                      <c:pt idx="2100">
                        <c:v>0</c:v>
                      </c:pt>
                      <c:pt idx="2101">
                        <c:v>21439.478259613559</c:v>
                      </c:pt>
                      <c:pt idx="2102">
                        <c:v>0</c:v>
                      </c:pt>
                      <c:pt idx="2103">
                        <c:v>0</c:v>
                      </c:pt>
                      <c:pt idx="2104">
                        <c:v>23750.837915719436</c:v>
                      </c:pt>
                      <c:pt idx="2105">
                        <c:v>0</c:v>
                      </c:pt>
                      <c:pt idx="2106">
                        <c:v>22901.54188253039</c:v>
                      </c:pt>
                      <c:pt idx="2107">
                        <c:v>0</c:v>
                      </c:pt>
                      <c:pt idx="2108">
                        <c:v>20561.795438911537</c:v>
                      </c:pt>
                      <c:pt idx="2109">
                        <c:v>0</c:v>
                      </c:pt>
                      <c:pt idx="2110">
                        <c:v>19770.829735188461</c:v>
                      </c:pt>
                      <c:pt idx="2111">
                        <c:v>0</c:v>
                      </c:pt>
                      <c:pt idx="2112">
                        <c:v>17947.273080090115</c:v>
                      </c:pt>
                      <c:pt idx="2113">
                        <c:v>0</c:v>
                      </c:pt>
                      <c:pt idx="2114">
                        <c:v>0</c:v>
                      </c:pt>
                      <c:pt idx="2115">
                        <c:v>0</c:v>
                      </c:pt>
                      <c:pt idx="2116">
                        <c:v>0</c:v>
                      </c:pt>
                      <c:pt idx="2117">
                        <c:v>0</c:v>
                      </c:pt>
                      <c:pt idx="2118">
                        <c:v>20766.605441436626</c:v>
                      </c:pt>
                      <c:pt idx="2119">
                        <c:v>0</c:v>
                      </c:pt>
                      <c:pt idx="2120">
                        <c:v>21406.222097043883</c:v>
                      </c:pt>
                      <c:pt idx="2121">
                        <c:v>0</c:v>
                      </c:pt>
                      <c:pt idx="2122">
                        <c:v>0</c:v>
                      </c:pt>
                      <c:pt idx="2123">
                        <c:v>21453.804223384541</c:v>
                      </c:pt>
                      <c:pt idx="2124">
                        <c:v>0</c:v>
                      </c:pt>
                      <c:pt idx="2125">
                        <c:v>21849.251813723182</c:v>
                      </c:pt>
                      <c:pt idx="2126">
                        <c:v>0</c:v>
                      </c:pt>
                      <c:pt idx="2127">
                        <c:v>0</c:v>
                      </c:pt>
                      <c:pt idx="2128">
                        <c:v>23853.82144247149</c:v>
                      </c:pt>
                      <c:pt idx="2129">
                        <c:v>0</c:v>
                      </c:pt>
                      <c:pt idx="2130">
                        <c:v>23163.69107002292</c:v>
                      </c:pt>
                      <c:pt idx="2131">
                        <c:v>0</c:v>
                      </c:pt>
                      <c:pt idx="2132">
                        <c:v>21549.026352134992</c:v>
                      </c:pt>
                      <c:pt idx="2133">
                        <c:v>0</c:v>
                      </c:pt>
                      <c:pt idx="2134">
                        <c:v>18772.580167687287</c:v>
                      </c:pt>
                      <c:pt idx="2135">
                        <c:v>0</c:v>
                      </c:pt>
                      <c:pt idx="2136">
                        <c:v>17896.346874788196</c:v>
                      </c:pt>
                      <c:pt idx="2137">
                        <c:v>0</c:v>
                      </c:pt>
                      <c:pt idx="2138">
                        <c:v>0</c:v>
                      </c:pt>
                      <c:pt idx="2139">
                        <c:v>0</c:v>
                      </c:pt>
                      <c:pt idx="2140">
                        <c:v>0</c:v>
                      </c:pt>
                      <c:pt idx="2141">
                        <c:v>0</c:v>
                      </c:pt>
                      <c:pt idx="2142">
                        <c:v>20409.243006077726</c:v>
                      </c:pt>
                      <c:pt idx="2143">
                        <c:v>0</c:v>
                      </c:pt>
                      <c:pt idx="2144">
                        <c:v>21302.707338589251</c:v>
                      </c:pt>
                      <c:pt idx="2145">
                        <c:v>0</c:v>
                      </c:pt>
                      <c:pt idx="2146">
                        <c:v>0</c:v>
                      </c:pt>
                      <c:pt idx="2147">
                        <c:v>21694.518989921209</c:v>
                      </c:pt>
                      <c:pt idx="2148">
                        <c:v>0</c:v>
                      </c:pt>
                      <c:pt idx="2149">
                        <c:v>20884.759529060848</c:v>
                      </c:pt>
                      <c:pt idx="2150">
                        <c:v>0</c:v>
                      </c:pt>
                      <c:pt idx="2151">
                        <c:v>0</c:v>
                      </c:pt>
                      <c:pt idx="2152">
                        <c:v>22958.767837475527</c:v>
                      </c:pt>
                      <c:pt idx="2153">
                        <c:v>0</c:v>
                      </c:pt>
                      <c:pt idx="2154">
                        <c:v>22804.376609086052</c:v>
                      </c:pt>
                      <c:pt idx="2155">
                        <c:v>0</c:v>
                      </c:pt>
                      <c:pt idx="2156">
                        <c:v>20952.590602811466</c:v>
                      </c:pt>
                      <c:pt idx="2157">
                        <c:v>0</c:v>
                      </c:pt>
                      <c:pt idx="2158">
                        <c:v>18910.056454165126</c:v>
                      </c:pt>
                      <c:pt idx="2159">
                        <c:v>0</c:v>
                      </c:pt>
                      <c:pt idx="2160">
                        <c:v>18137.621742282474</c:v>
                      </c:pt>
                      <c:pt idx="2161">
                        <c:v>0</c:v>
                      </c:pt>
                      <c:pt idx="2162">
                        <c:v>0</c:v>
                      </c:pt>
                      <c:pt idx="2163">
                        <c:v>0</c:v>
                      </c:pt>
                      <c:pt idx="2164">
                        <c:v>0</c:v>
                      </c:pt>
                      <c:pt idx="2165">
                        <c:v>0</c:v>
                      </c:pt>
                      <c:pt idx="2166">
                        <c:v>20206.568872567092</c:v>
                      </c:pt>
                      <c:pt idx="2167">
                        <c:v>0</c:v>
                      </c:pt>
                      <c:pt idx="2168">
                        <c:v>21230.766873035289</c:v>
                      </c:pt>
                      <c:pt idx="2169">
                        <c:v>0</c:v>
                      </c:pt>
                      <c:pt idx="2170">
                        <c:v>0</c:v>
                      </c:pt>
                      <c:pt idx="2171">
                        <c:v>22264.344031798995</c:v>
                      </c:pt>
                      <c:pt idx="2172">
                        <c:v>0</c:v>
                      </c:pt>
                      <c:pt idx="2173">
                        <c:v>21212.327149807083</c:v>
                      </c:pt>
                      <c:pt idx="2174">
                        <c:v>0</c:v>
                      </c:pt>
                      <c:pt idx="2175">
                        <c:v>0</c:v>
                      </c:pt>
                      <c:pt idx="2176">
                        <c:v>22219.593536927154</c:v>
                      </c:pt>
                      <c:pt idx="2177">
                        <c:v>0</c:v>
                      </c:pt>
                      <c:pt idx="2178">
                        <c:v>21989.920122061259</c:v>
                      </c:pt>
                      <c:pt idx="2179">
                        <c:v>0</c:v>
                      </c:pt>
                      <c:pt idx="2180">
                        <c:v>20915.717554617437</c:v>
                      </c:pt>
                      <c:pt idx="2181">
                        <c:v>0</c:v>
                      </c:pt>
                      <c:pt idx="2182">
                        <c:v>19237.114517746279</c:v>
                      </c:pt>
                      <c:pt idx="2183">
                        <c:v>0</c:v>
                      </c:pt>
                      <c:pt idx="2184">
                        <c:v>18193.389285910915</c:v>
                      </c:pt>
                      <c:pt idx="2185">
                        <c:v>0</c:v>
                      </c:pt>
                      <c:pt idx="2186">
                        <c:v>0</c:v>
                      </c:pt>
                      <c:pt idx="2187">
                        <c:v>0</c:v>
                      </c:pt>
                      <c:pt idx="2188">
                        <c:v>0</c:v>
                      </c:pt>
                      <c:pt idx="2189">
                        <c:v>0</c:v>
                      </c:pt>
                      <c:pt idx="2190">
                        <c:v>19686.563838041096</c:v>
                      </c:pt>
                      <c:pt idx="2191">
                        <c:v>0</c:v>
                      </c:pt>
                      <c:pt idx="2192">
                        <c:v>21058.013629263296</c:v>
                      </c:pt>
                      <c:pt idx="2193">
                        <c:v>0</c:v>
                      </c:pt>
                      <c:pt idx="2194">
                        <c:v>0</c:v>
                      </c:pt>
                      <c:pt idx="2195">
                        <c:v>21290.918869489</c:v>
                      </c:pt>
                      <c:pt idx="2196">
                        <c:v>0</c:v>
                      </c:pt>
                      <c:pt idx="2197">
                        <c:v>21034.364253677955</c:v>
                      </c:pt>
                      <c:pt idx="2198">
                        <c:v>0</c:v>
                      </c:pt>
                      <c:pt idx="2199">
                        <c:v>0</c:v>
                      </c:pt>
                      <c:pt idx="2200">
                        <c:v>22819.428139221265</c:v>
                      </c:pt>
                      <c:pt idx="2201">
                        <c:v>0</c:v>
                      </c:pt>
                      <c:pt idx="2202">
                        <c:v>21969.073846788597</c:v>
                      </c:pt>
                      <c:pt idx="2203">
                        <c:v>0</c:v>
                      </c:pt>
                      <c:pt idx="2204">
                        <c:v>20661.314293609292</c:v>
                      </c:pt>
                      <c:pt idx="2205">
                        <c:v>0</c:v>
                      </c:pt>
                      <c:pt idx="2206">
                        <c:v>19265.537505517066</c:v>
                      </c:pt>
                      <c:pt idx="2207">
                        <c:v>0</c:v>
                      </c:pt>
                      <c:pt idx="2208">
                        <c:v>16930.870217287851</c:v>
                      </c:pt>
                      <c:pt idx="2209">
                        <c:v>0</c:v>
                      </c:pt>
                      <c:pt idx="2210">
                        <c:v>0</c:v>
                      </c:pt>
                      <c:pt idx="2211">
                        <c:v>0</c:v>
                      </c:pt>
                      <c:pt idx="2212">
                        <c:v>0</c:v>
                      </c:pt>
                      <c:pt idx="2213">
                        <c:v>0</c:v>
                      </c:pt>
                      <c:pt idx="2214">
                        <c:v>18019.446477025514</c:v>
                      </c:pt>
                      <c:pt idx="2215">
                        <c:v>0</c:v>
                      </c:pt>
                      <c:pt idx="2216">
                        <c:v>19988.445553755544</c:v>
                      </c:pt>
                      <c:pt idx="2217">
                        <c:v>0</c:v>
                      </c:pt>
                      <c:pt idx="2218">
                        <c:v>0</c:v>
                      </c:pt>
                      <c:pt idx="2219">
                        <c:v>19993.316891293434</c:v>
                      </c:pt>
                      <c:pt idx="2220">
                        <c:v>0</c:v>
                      </c:pt>
                      <c:pt idx="2221">
                        <c:v>21397.518731099739</c:v>
                      </c:pt>
                      <c:pt idx="2222">
                        <c:v>0</c:v>
                      </c:pt>
                      <c:pt idx="2223">
                        <c:v>0</c:v>
                      </c:pt>
                      <c:pt idx="2224">
                        <c:v>20998.5944213726</c:v>
                      </c:pt>
                      <c:pt idx="2225">
                        <c:v>0</c:v>
                      </c:pt>
                      <c:pt idx="2226">
                        <c:v>20936.347295581472</c:v>
                      </c:pt>
                      <c:pt idx="2227">
                        <c:v>0</c:v>
                      </c:pt>
                      <c:pt idx="2228">
                        <c:v>19885.591349882263</c:v>
                      </c:pt>
                      <c:pt idx="2229">
                        <c:v>0</c:v>
                      </c:pt>
                      <c:pt idx="2230">
                        <c:v>17736.431970184</c:v>
                      </c:pt>
                      <c:pt idx="2231">
                        <c:v>0</c:v>
                      </c:pt>
                      <c:pt idx="2232">
                        <c:v>16662.726919005745</c:v>
                      </c:pt>
                      <c:pt idx="2233">
                        <c:v>0</c:v>
                      </c:pt>
                      <c:pt idx="2234">
                        <c:v>0</c:v>
                      </c:pt>
                      <c:pt idx="2235">
                        <c:v>0</c:v>
                      </c:pt>
                      <c:pt idx="2236">
                        <c:v>0</c:v>
                      </c:pt>
                      <c:pt idx="2237">
                        <c:v>0</c:v>
                      </c:pt>
                      <c:pt idx="2238">
                        <c:v>17822.223972494408</c:v>
                      </c:pt>
                      <c:pt idx="2239">
                        <c:v>0</c:v>
                      </c:pt>
                      <c:pt idx="2240">
                        <c:v>19326.860860055833</c:v>
                      </c:pt>
                      <c:pt idx="2241">
                        <c:v>0</c:v>
                      </c:pt>
                      <c:pt idx="2242">
                        <c:v>0</c:v>
                      </c:pt>
                      <c:pt idx="2243">
                        <c:v>18758.427558205542</c:v>
                      </c:pt>
                      <c:pt idx="2244">
                        <c:v>0</c:v>
                      </c:pt>
                      <c:pt idx="2245">
                        <c:v>19576.801927211738</c:v>
                      </c:pt>
                      <c:pt idx="2246">
                        <c:v>0</c:v>
                      </c:pt>
                      <c:pt idx="2247">
                        <c:v>0</c:v>
                      </c:pt>
                      <c:pt idx="2248">
                        <c:v>21160.430392394061</c:v>
                      </c:pt>
                      <c:pt idx="2249">
                        <c:v>0</c:v>
                      </c:pt>
                      <c:pt idx="2250">
                        <c:v>20911.830523873912</c:v>
                      </c:pt>
                      <c:pt idx="2251">
                        <c:v>0</c:v>
                      </c:pt>
                      <c:pt idx="2252">
                        <c:v>20133.068721979595</c:v>
                      </c:pt>
                      <c:pt idx="2253">
                        <c:v>0</c:v>
                      </c:pt>
                      <c:pt idx="2254">
                        <c:v>17442.694816476287</c:v>
                      </c:pt>
                      <c:pt idx="2255">
                        <c:v>0</c:v>
                      </c:pt>
                      <c:pt idx="2256">
                        <c:v>17617.861001990368</c:v>
                      </c:pt>
                      <c:pt idx="2257">
                        <c:v>0</c:v>
                      </c:pt>
                      <c:pt idx="2258">
                        <c:v>0</c:v>
                      </c:pt>
                      <c:pt idx="2259">
                        <c:v>0</c:v>
                      </c:pt>
                      <c:pt idx="2260">
                        <c:v>0</c:v>
                      </c:pt>
                      <c:pt idx="2261">
                        <c:v>0</c:v>
                      </c:pt>
                      <c:pt idx="2262">
                        <c:v>19561.638364491344</c:v>
                      </c:pt>
                      <c:pt idx="2263">
                        <c:v>0</c:v>
                      </c:pt>
                      <c:pt idx="2264">
                        <c:v>21887.123583273951</c:v>
                      </c:pt>
                      <c:pt idx="2265">
                        <c:v>0</c:v>
                      </c:pt>
                      <c:pt idx="2266">
                        <c:v>0</c:v>
                      </c:pt>
                      <c:pt idx="2267">
                        <c:v>21281.54630543949</c:v>
                      </c:pt>
                      <c:pt idx="2268">
                        <c:v>0</c:v>
                      </c:pt>
                      <c:pt idx="2269">
                        <c:v>21438.230170155297</c:v>
                      </c:pt>
                      <c:pt idx="2270">
                        <c:v>0</c:v>
                      </c:pt>
                      <c:pt idx="2271">
                        <c:v>0</c:v>
                      </c:pt>
                      <c:pt idx="2272">
                        <c:v>22599.974920646346</c:v>
                      </c:pt>
                      <c:pt idx="2273">
                        <c:v>0</c:v>
                      </c:pt>
                      <c:pt idx="2274">
                        <c:v>21553.293063994512</c:v>
                      </c:pt>
                      <c:pt idx="2275">
                        <c:v>0</c:v>
                      </c:pt>
                      <c:pt idx="2276">
                        <c:v>21761.77759920121</c:v>
                      </c:pt>
                      <c:pt idx="2277">
                        <c:v>0</c:v>
                      </c:pt>
                      <c:pt idx="2278">
                        <c:v>17961.792719164092</c:v>
                      </c:pt>
                      <c:pt idx="2279">
                        <c:v>0</c:v>
                      </c:pt>
                      <c:pt idx="2280">
                        <c:v>18407.258777840318</c:v>
                      </c:pt>
                      <c:pt idx="2281">
                        <c:v>0</c:v>
                      </c:pt>
                      <c:pt idx="2282">
                        <c:v>0</c:v>
                      </c:pt>
                      <c:pt idx="2283">
                        <c:v>0</c:v>
                      </c:pt>
                      <c:pt idx="2284">
                        <c:v>0</c:v>
                      </c:pt>
                      <c:pt idx="2285">
                        <c:v>0</c:v>
                      </c:pt>
                      <c:pt idx="2286">
                        <c:v>19534.381740705874</c:v>
                      </c:pt>
                      <c:pt idx="2287">
                        <c:v>0</c:v>
                      </c:pt>
                      <c:pt idx="2288">
                        <c:v>20444.734006836054</c:v>
                      </c:pt>
                      <c:pt idx="2289">
                        <c:v>0</c:v>
                      </c:pt>
                      <c:pt idx="2290">
                        <c:v>0</c:v>
                      </c:pt>
                      <c:pt idx="2291">
                        <c:v>19781.551838696905</c:v>
                      </c:pt>
                      <c:pt idx="2292">
                        <c:v>0</c:v>
                      </c:pt>
                      <c:pt idx="2293">
                        <c:v>20270.563164796979</c:v>
                      </c:pt>
                      <c:pt idx="2294">
                        <c:v>0</c:v>
                      </c:pt>
                      <c:pt idx="2295">
                        <c:v>0</c:v>
                      </c:pt>
                      <c:pt idx="2296">
                        <c:v>22290.345499194969</c:v>
                      </c:pt>
                      <c:pt idx="2297">
                        <c:v>0</c:v>
                      </c:pt>
                      <c:pt idx="2298">
                        <c:v>23078.45483029131</c:v>
                      </c:pt>
                      <c:pt idx="2299">
                        <c:v>0</c:v>
                      </c:pt>
                      <c:pt idx="2300">
                        <c:v>21783.40137762927</c:v>
                      </c:pt>
                      <c:pt idx="2301">
                        <c:v>0</c:v>
                      </c:pt>
                      <c:pt idx="2302">
                        <c:v>17831.650622961173</c:v>
                      </c:pt>
                      <c:pt idx="2303">
                        <c:v>0</c:v>
                      </c:pt>
                      <c:pt idx="2304">
                        <c:v>18197.363270994101</c:v>
                      </c:pt>
                      <c:pt idx="2305">
                        <c:v>0</c:v>
                      </c:pt>
                      <c:pt idx="2306">
                        <c:v>0</c:v>
                      </c:pt>
                      <c:pt idx="2307">
                        <c:v>0</c:v>
                      </c:pt>
                      <c:pt idx="2308">
                        <c:v>0</c:v>
                      </c:pt>
                      <c:pt idx="2309">
                        <c:v>0</c:v>
                      </c:pt>
                      <c:pt idx="2310">
                        <c:v>19999.896446458948</c:v>
                      </c:pt>
                      <c:pt idx="2311">
                        <c:v>0</c:v>
                      </c:pt>
                      <c:pt idx="2312">
                        <c:v>20895.197354952888</c:v>
                      </c:pt>
                      <c:pt idx="2313">
                        <c:v>0</c:v>
                      </c:pt>
                      <c:pt idx="2314">
                        <c:v>0</c:v>
                      </c:pt>
                      <c:pt idx="2315">
                        <c:v>19894.465992436606</c:v>
                      </c:pt>
                      <c:pt idx="2316">
                        <c:v>0</c:v>
                      </c:pt>
                      <c:pt idx="2317">
                        <c:v>20576.862836590954</c:v>
                      </c:pt>
                      <c:pt idx="2318">
                        <c:v>0</c:v>
                      </c:pt>
                      <c:pt idx="2319">
                        <c:v>0</c:v>
                      </c:pt>
                      <c:pt idx="2320">
                        <c:v>22180.378477157275</c:v>
                      </c:pt>
                      <c:pt idx="2321">
                        <c:v>0</c:v>
                      </c:pt>
                      <c:pt idx="2322">
                        <c:v>21786.5121504048</c:v>
                      </c:pt>
                      <c:pt idx="2323">
                        <c:v>0</c:v>
                      </c:pt>
                      <c:pt idx="2324">
                        <c:v>21642.463866395519</c:v>
                      </c:pt>
                      <c:pt idx="2325">
                        <c:v>0</c:v>
                      </c:pt>
                      <c:pt idx="2326">
                        <c:v>19171.661471978376</c:v>
                      </c:pt>
                      <c:pt idx="2327">
                        <c:v>0</c:v>
                      </c:pt>
                      <c:pt idx="2328">
                        <c:v>17925.516981137542</c:v>
                      </c:pt>
                      <c:pt idx="2329">
                        <c:v>0</c:v>
                      </c:pt>
                      <c:pt idx="2330">
                        <c:v>0</c:v>
                      </c:pt>
                      <c:pt idx="2331">
                        <c:v>0</c:v>
                      </c:pt>
                      <c:pt idx="2332">
                        <c:v>0</c:v>
                      </c:pt>
                      <c:pt idx="2333">
                        <c:v>0</c:v>
                      </c:pt>
                      <c:pt idx="2334">
                        <c:v>19220.720722384856</c:v>
                      </c:pt>
                      <c:pt idx="2335">
                        <c:v>0</c:v>
                      </c:pt>
                      <c:pt idx="2336">
                        <c:v>20945.79429265486</c:v>
                      </c:pt>
                      <c:pt idx="2337">
                        <c:v>0</c:v>
                      </c:pt>
                      <c:pt idx="2338">
                        <c:v>0</c:v>
                      </c:pt>
                      <c:pt idx="2339">
                        <c:v>20277.79425576111</c:v>
                      </c:pt>
                      <c:pt idx="2340">
                        <c:v>0</c:v>
                      </c:pt>
                      <c:pt idx="2341">
                        <c:v>20732.187943600573</c:v>
                      </c:pt>
                      <c:pt idx="2342">
                        <c:v>0</c:v>
                      </c:pt>
                      <c:pt idx="2343">
                        <c:v>0</c:v>
                      </c:pt>
                      <c:pt idx="2344">
                        <c:v>22219.60142913305</c:v>
                      </c:pt>
                      <c:pt idx="2345">
                        <c:v>0</c:v>
                      </c:pt>
                      <c:pt idx="2346">
                        <c:v>21704.583710001651</c:v>
                      </c:pt>
                      <c:pt idx="2347">
                        <c:v>0</c:v>
                      </c:pt>
                      <c:pt idx="2348">
                        <c:v>21670.267576695554</c:v>
                      </c:pt>
                      <c:pt idx="2349">
                        <c:v>0</c:v>
                      </c:pt>
                      <c:pt idx="2350">
                        <c:v>18050.905352102032</c:v>
                      </c:pt>
                      <c:pt idx="2351">
                        <c:v>0</c:v>
                      </c:pt>
                      <c:pt idx="2352">
                        <c:v>18102.326880916287</c:v>
                      </c:pt>
                      <c:pt idx="2353">
                        <c:v>0</c:v>
                      </c:pt>
                      <c:pt idx="2354">
                        <c:v>0</c:v>
                      </c:pt>
                      <c:pt idx="2355">
                        <c:v>0</c:v>
                      </c:pt>
                      <c:pt idx="2356">
                        <c:v>0</c:v>
                      </c:pt>
                      <c:pt idx="2357">
                        <c:v>0</c:v>
                      </c:pt>
                      <c:pt idx="2358">
                        <c:v>19564.212594741686</c:v>
                      </c:pt>
                      <c:pt idx="2359">
                        <c:v>0</c:v>
                      </c:pt>
                      <c:pt idx="2360">
                        <c:v>20764.908491800776</c:v>
                      </c:pt>
                      <c:pt idx="2361">
                        <c:v>0</c:v>
                      </c:pt>
                      <c:pt idx="2362">
                        <c:v>0</c:v>
                      </c:pt>
                      <c:pt idx="2363">
                        <c:v>20548.172377703733</c:v>
                      </c:pt>
                      <c:pt idx="2364">
                        <c:v>0</c:v>
                      </c:pt>
                      <c:pt idx="2365">
                        <c:v>20117.325785814788</c:v>
                      </c:pt>
                      <c:pt idx="2366">
                        <c:v>0</c:v>
                      </c:pt>
                      <c:pt idx="2367">
                        <c:v>0</c:v>
                      </c:pt>
                      <c:pt idx="2368">
                        <c:v>22894.669815140958</c:v>
                      </c:pt>
                      <c:pt idx="2369">
                        <c:v>0</c:v>
                      </c:pt>
                      <c:pt idx="2370">
                        <c:v>21205.38707670341</c:v>
                      </c:pt>
                      <c:pt idx="2371">
                        <c:v>0</c:v>
                      </c:pt>
                      <c:pt idx="2372">
                        <c:v>20392.906448150439</c:v>
                      </c:pt>
                      <c:pt idx="2373">
                        <c:v>0</c:v>
                      </c:pt>
                      <c:pt idx="2374">
                        <c:v>18255.058214329591</c:v>
                      </c:pt>
                      <c:pt idx="2375">
                        <c:v>0</c:v>
                      </c:pt>
                      <c:pt idx="2376">
                        <c:v>17030.344225519322</c:v>
                      </c:pt>
                      <c:pt idx="2377">
                        <c:v>0</c:v>
                      </c:pt>
                      <c:pt idx="2378">
                        <c:v>0</c:v>
                      </c:pt>
                      <c:pt idx="2379">
                        <c:v>0</c:v>
                      </c:pt>
                      <c:pt idx="2380">
                        <c:v>0</c:v>
                      </c:pt>
                      <c:pt idx="2381">
                        <c:v>0</c:v>
                      </c:pt>
                      <c:pt idx="2382">
                        <c:v>17256.983669704852</c:v>
                      </c:pt>
                      <c:pt idx="2383">
                        <c:v>0</c:v>
                      </c:pt>
                      <c:pt idx="2384">
                        <c:v>17998.016939135061</c:v>
                      </c:pt>
                      <c:pt idx="2385">
                        <c:v>0</c:v>
                      </c:pt>
                      <c:pt idx="2386">
                        <c:v>0</c:v>
                      </c:pt>
                      <c:pt idx="2387">
                        <c:v>18598.159170178536</c:v>
                      </c:pt>
                      <c:pt idx="2388">
                        <c:v>0</c:v>
                      </c:pt>
                      <c:pt idx="2389">
                        <c:v>19070.527938160169</c:v>
                      </c:pt>
                      <c:pt idx="2390">
                        <c:v>0</c:v>
                      </c:pt>
                      <c:pt idx="2391">
                        <c:v>0</c:v>
                      </c:pt>
                      <c:pt idx="2392">
                        <c:v>20821.812715274373</c:v>
                      </c:pt>
                      <c:pt idx="2393">
                        <c:v>0</c:v>
                      </c:pt>
                      <c:pt idx="2394">
                        <c:v>19838.027801797063</c:v>
                      </c:pt>
                      <c:pt idx="2395">
                        <c:v>0</c:v>
                      </c:pt>
                      <c:pt idx="2396">
                        <c:v>19528.463125060531</c:v>
                      </c:pt>
                      <c:pt idx="2397">
                        <c:v>0</c:v>
                      </c:pt>
                      <c:pt idx="2398">
                        <c:v>17338.977660972458</c:v>
                      </c:pt>
                      <c:pt idx="2399">
                        <c:v>0</c:v>
                      </c:pt>
                      <c:pt idx="2400">
                        <c:v>16517.918658540588</c:v>
                      </c:pt>
                      <c:pt idx="2401">
                        <c:v>0</c:v>
                      </c:pt>
                      <c:pt idx="2402">
                        <c:v>0</c:v>
                      </c:pt>
                      <c:pt idx="2403">
                        <c:v>0</c:v>
                      </c:pt>
                      <c:pt idx="2404">
                        <c:v>0</c:v>
                      </c:pt>
                      <c:pt idx="2405">
                        <c:v>0</c:v>
                      </c:pt>
                      <c:pt idx="2406">
                        <c:v>18082.169030555888</c:v>
                      </c:pt>
                      <c:pt idx="2407">
                        <c:v>0</c:v>
                      </c:pt>
                      <c:pt idx="2408">
                        <c:v>17524.673942124286</c:v>
                      </c:pt>
                      <c:pt idx="2409">
                        <c:v>0</c:v>
                      </c:pt>
                      <c:pt idx="2410">
                        <c:v>0</c:v>
                      </c:pt>
                      <c:pt idx="2411">
                        <c:v>18139.01239549528</c:v>
                      </c:pt>
                      <c:pt idx="2412">
                        <c:v>0</c:v>
                      </c:pt>
                      <c:pt idx="2413">
                        <c:v>18224.763759105921</c:v>
                      </c:pt>
                      <c:pt idx="2414">
                        <c:v>0</c:v>
                      </c:pt>
                      <c:pt idx="2415">
                        <c:v>0</c:v>
                      </c:pt>
                      <c:pt idx="2416">
                        <c:v>21059.268660908965</c:v>
                      </c:pt>
                      <c:pt idx="2417">
                        <c:v>0</c:v>
                      </c:pt>
                      <c:pt idx="2418">
                        <c:v>21251.328719747078</c:v>
                      </c:pt>
                      <c:pt idx="2419">
                        <c:v>0</c:v>
                      </c:pt>
                      <c:pt idx="2420">
                        <c:v>19985.232554772359</c:v>
                      </c:pt>
                      <c:pt idx="2421">
                        <c:v>0</c:v>
                      </c:pt>
                      <c:pt idx="2422">
                        <c:v>17719.10704787018</c:v>
                      </c:pt>
                      <c:pt idx="2423">
                        <c:v>0</c:v>
                      </c:pt>
                      <c:pt idx="2424">
                        <c:v>16490.487438993125</c:v>
                      </c:pt>
                      <c:pt idx="2425">
                        <c:v>0</c:v>
                      </c:pt>
                      <c:pt idx="2426">
                        <c:v>0</c:v>
                      </c:pt>
                      <c:pt idx="2427">
                        <c:v>0</c:v>
                      </c:pt>
                      <c:pt idx="2428">
                        <c:v>0</c:v>
                      </c:pt>
                      <c:pt idx="2429">
                        <c:v>0</c:v>
                      </c:pt>
                      <c:pt idx="2430">
                        <c:v>19672.542241275816</c:v>
                      </c:pt>
                      <c:pt idx="2431">
                        <c:v>0</c:v>
                      </c:pt>
                      <c:pt idx="2432">
                        <c:v>19421.998591753385</c:v>
                      </c:pt>
                      <c:pt idx="2433">
                        <c:v>0</c:v>
                      </c:pt>
                      <c:pt idx="2434">
                        <c:v>0</c:v>
                      </c:pt>
                      <c:pt idx="2435">
                        <c:v>20397.783445315585</c:v>
                      </c:pt>
                      <c:pt idx="2436">
                        <c:v>0</c:v>
                      </c:pt>
                      <c:pt idx="2437">
                        <c:v>19246.378739918971</c:v>
                      </c:pt>
                      <c:pt idx="2438">
                        <c:v>0</c:v>
                      </c:pt>
                      <c:pt idx="2439">
                        <c:v>0</c:v>
                      </c:pt>
                      <c:pt idx="2440">
                        <c:v>22174.371329824928</c:v>
                      </c:pt>
                      <c:pt idx="2441">
                        <c:v>0</c:v>
                      </c:pt>
                      <c:pt idx="2442">
                        <c:v>22300.416219574618</c:v>
                      </c:pt>
                      <c:pt idx="2443">
                        <c:v>0</c:v>
                      </c:pt>
                      <c:pt idx="2444">
                        <c:v>21050.196818421486</c:v>
                      </c:pt>
                      <c:pt idx="2445">
                        <c:v>0</c:v>
                      </c:pt>
                      <c:pt idx="2446">
                        <c:v>17373.367093111825</c:v>
                      </c:pt>
                      <c:pt idx="2447">
                        <c:v>0</c:v>
                      </c:pt>
                      <c:pt idx="2448">
                        <c:v>16605.179481340892</c:v>
                      </c:pt>
                      <c:pt idx="2449">
                        <c:v>0</c:v>
                      </c:pt>
                      <c:pt idx="2450">
                        <c:v>0</c:v>
                      </c:pt>
                      <c:pt idx="2451">
                        <c:v>0</c:v>
                      </c:pt>
                      <c:pt idx="2452">
                        <c:v>0</c:v>
                      </c:pt>
                      <c:pt idx="2453">
                        <c:v>0</c:v>
                      </c:pt>
                      <c:pt idx="2454">
                        <c:v>19154.988157088042</c:v>
                      </c:pt>
                      <c:pt idx="2455">
                        <c:v>0</c:v>
                      </c:pt>
                      <c:pt idx="2456">
                        <c:v>20591.282998867599</c:v>
                      </c:pt>
                      <c:pt idx="2457">
                        <c:v>0</c:v>
                      </c:pt>
                      <c:pt idx="2458">
                        <c:v>0</c:v>
                      </c:pt>
                      <c:pt idx="2459">
                        <c:v>19743.720210644598</c:v>
                      </c:pt>
                      <c:pt idx="2460">
                        <c:v>0</c:v>
                      </c:pt>
                      <c:pt idx="2461">
                        <c:v>21841.141602083226</c:v>
                      </c:pt>
                      <c:pt idx="2462">
                        <c:v>0</c:v>
                      </c:pt>
                      <c:pt idx="2463">
                        <c:v>0</c:v>
                      </c:pt>
                      <c:pt idx="2464">
                        <c:v>22092.653000515224</c:v>
                      </c:pt>
                      <c:pt idx="2465">
                        <c:v>0</c:v>
                      </c:pt>
                      <c:pt idx="2466">
                        <c:v>22359.826413844406</c:v>
                      </c:pt>
                      <c:pt idx="2467">
                        <c:v>0</c:v>
                      </c:pt>
                      <c:pt idx="2468">
                        <c:v>20873.669622377136</c:v>
                      </c:pt>
                      <c:pt idx="2469">
                        <c:v>0</c:v>
                      </c:pt>
                      <c:pt idx="2470">
                        <c:v>18287.095567125209</c:v>
                      </c:pt>
                      <c:pt idx="2471">
                        <c:v>0</c:v>
                      </c:pt>
                      <c:pt idx="2472">
                        <c:v>16666.594194667821</c:v>
                      </c:pt>
                      <c:pt idx="2473">
                        <c:v>0</c:v>
                      </c:pt>
                      <c:pt idx="2474">
                        <c:v>0</c:v>
                      </c:pt>
                      <c:pt idx="2475">
                        <c:v>0</c:v>
                      </c:pt>
                      <c:pt idx="2476">
                        <c:v>0</c:v>
                      </c:pt>
                      <c:pt idx="2477">
                        <c:v>0</c:v>
                      </c:pt>
                      <c:pt idx="2478">
                        <c:v>19520.483405859748</c:v>
                      </c:pt>
                      <c:pt idx="2479">
                        <c:v>0</c:v>
                      </c:pt>
                      <c:pt idx="2480">
                        <c:v>21258.87803775895</c:v>
                      </c:pt>
                      <c:pt idx="2481">
                        <c:v>0</c:v>
                      </c:pt>
                      <c:pt idx="2482">
                        <c:v>0</c:v>
                      </c:pt>
                      <c:pt idx="2483">
                        <c:v>21447.35908357711</c:v>
                      </c:pt>
                      <c:pt idx="2484">
                        <c:v>0</c:v>
                      </c:pt>
                      <c:pt idx="2485">
                        <c:v>21076.063517561164</c:v>
                      </c:pt>
                      <c:pt idx="2486">
                        <c:v>0</c:v>
                      </c:pt>
                      <c:pt idx="2487">
                        <c:v>0</c:v>
                      </c:pt>
                      <c:pt idx="2488">
                        <c:v>22803.205728216835</c:v>
                      </c:pt>
                      <c:pt idx="2489">
                        <c:v>0</c:v>
                      </c:pt>
                      <c:pt idx="2490">
                        <c:v>20720.347929570118</c:v>
                      </c:pt>
                      <c:pt idx="2491">
                        <c:v>0</c:v>
                      </c:pt>
                      <c:pt idx="2492">
                        <c:v>20057.408033689786</c:v>
                      </c:pt>
                      <c:pt idx="2493">
                        <c:v>0</c:v>
                      </c:pt>
                      <c:pt idx="2494">
                        <c:v>18039.397664718497</c:v>
                      </c:pt>
                      <c:pt idx="2495">
                        <c:v>0</c:v>
                      </c:pt>
                      <c:pt idx="2496">
                        <c:v>17063.360167798441</c:v>
                      </c:pt>
                      <c:pt idx="2497">
                        <c:v>0</c:v>
                      </c:pt>
                      <c:pt idx="2498">
                        <c:v>0</c:v>
                      </c:pt>
                      <c:pt idx="2499">
                        <c:v>0</c:v>
                      </c:pt>
                      <c:pt idx="2500">
                        <c:v>0</c:v>
                      </c:pt>
                      <c:pt idx="2501">
                        <c:v>0</c:v>
                      </c:pt>
                      <c:pt idx="2502">
                        <c:v>19793.777116891706</c:v>
                      </c:pt>
                      <c:pt idx="2503">
                        <c:v>0</c:v>
                      </c:pt>
                      <c:pt idx="2504">
                        <c:v>21435.443278572766</c:v>
                      </c:pt>
                      <c:pt idx="2505">
                        <c:v>0</c:v>
                      </c:pt>
                      <c:pt idx="2506">
                        <c:v>0</c:v>
                      </c:pt>
                      <c:pt idx="2507">
                        <c:v>21248.034451794025</c:v>
                      </c:pt>
                      <c:pt idx="2508">
                        <c:v>0</c:v>
                      </c:pt>
                      <c:pt idx="2509">
                        <c:v>20472.276734141276</c:v>
                      </c:pt>
                      <c:pt idx="2510">
                        <c:v>0</c:v>
                      </c:pt>
                      <c:pt idx="2511">
                        <c:v>0</c:v>
                      </c:pt>
                      <c:pt idx="2512">
                        <c:v>21605.907854219971</c:v>
                      </c:pt>
                      <c:pt idx="2513">
                        <c:v>0</c:v>
                      </c:pt>
                      <c:pt idx="2514">
                        <c:v>23225.289268063665</c:v>
                      </c:pt>
                      <c:pt idx="2515">
                        <c:v>0</c:v>
                      </c:pt>
                      <c:pt idx="2516">
                        <c:v>21104.038666698216</c:v>
                      </c:pt>
                      <c:pt idx="2517">
                        <c:v>0</c:v>
                      </c:pt>
                      <c:pt idx="2518">
                        <c:v>19313.059905217691</c:v>
                      </c:pt>
                      <c:pt idx="2519">
                        <c:v>0</c:v>
                      </c:pt>
                      <c:pt idx="2520">
                        <c:v>17699.166411194525</c:v>
                      </c:pt>
                      <c:pt idx="2521">
                        <c:v>0</c:v>
                      </c:pt>
                      <c:pt idx="2522">
                        <c:v>0</c:v>
                      </c:pt>
                      <c:pt idx="2523">
                        <c:v>0</c:v>
                      </c:pt>
                      <c:pt idx="2524">
                        <c:v>0</c:v>
                      </c:pt>
                      <c:pt idx="2525">
                        <c:v>0</c:v>
                      </c:pt>
                      <c:pt idx="2526">
                        <c:v>19300.344373876498</c:v>
                      </c:pt>
                      <c:pt idx="2527">
                        <c:v>0</c:v>
                      </c:pt>
                      <c:pt idx="2528">
                        <c:v>20691.096696478326</c:v>
                      </c:pt>
                      <c:pt idx="2529">
                        <c:v>0</c:v>
                      </c:pt>
                      <c:pt idx="2530">
                        <c:v>0</c:v>
                      </c:pt>
                      <c:pt idx="2531">
                        <c:v>20776.968979023579</c:v>
                      </c:pt>
                      <c:pt idx="2532">
                        <c:v>0</c:v>
                      </c:pt>
                      <c:pt idx="2533">
                        <c:v>21128.571144383492</c:v>
                      </c:pt>
                      <c:pt idx="2534">
                        <c:v>0</c:v>
                      </c:pt>
                      <c:pt idx="2535">
                        <c:v>0</c:v>
                      </c:pt>
                      <c:pt idx="2536">
                        <c:v>23004.209458080219</c:v>
                      </c:pt>
                      <c:pt idx="2537">
                        <c:v>0</c:v>
                      </c:pt>
                      <c:pt idx="2538">
                        <c:v>22183.202866070511</c:v>
                      </c:pt>
                      <c:pt idx="2539">
                        <c:v>0</c:v>
                      </c:pt>
                      <c:pt idx="2540">
                        <c:v>20582.190895966829</c:v>
                      </c:pt>
                      <c:pt idx="2541">
                        <c:v>0</c:v>
                      </c:pt>
                      <c:pt idx="2542">
                        <c:v>18351.05511423968</c:v>
                      </c:pt>
                      <c:pt idx="2543">
                        <c:v>0</c:v>
                      </c:pt>
                      <c:pt idx="2544">
                        <c:v>17224.843371507002</c:v>
                      </c:pt>
                      <c:pt idx="2545">
                        <c:v>0</c:v>
                      </c:pt>
                      <c:pt idx="2546">
                        <c:v>0</c:v>
                      </c:pt>
                      <c:pt idx="2547">
                        <c:v>0</c:v>
                      </c:pt>
                      <c:pt idx="2548">
                        <c:v>0</c:v>
                      </c:pt>
                      <c:pt idx="2549">
                        <c:v>0</c:v>
                      </c:pt>
                      <c:pt idx="2550">
                        <c:v>18178.366270066275</c:v>
                      </c:pt>
                      <c:pt idx="2551">
                        <c:v>0</c:v>
                      </c:pt>
                      <c:pt idx="2552">
                        <c:v>19993.044777911182</c:v>
                      </c:pt>
                      <c:pt idx="2553">
                        <c:v>0</c:v>
                      </c:pt>
                      <c:pt idx="2554">
                        <c:v>0</c:v>
                      </c:pt>
                      <c:pt idx="2555">
                        <c:v>19780.352900639482</c:v>
                      </c:pt>
                      <c:pt idx="2556">
                        <c:v>0</c:v>
                      </c:pt>
                      <c:pt idx="2557">
                        <c:v>20284.349855794713</c:v>
                      </c:pt>
                      <c:pt idx="2558">
                        <c:v>0</c:v>
                      </c:pt>
                      <c:pt idx="2559">
                        <c:v>0</c:v>
                      </c:pt>
                      <c:pt idx="2560">
                        <c:v>22467.761255986516</c:v>
                      </c:pt>
                      <c:pt idx="2561">
                        <c:v>0</c:v>
                      </c:pt>
                      <c:pt idx="2562">
                        <c:v>20949.825792401549</c:v>
                      </c:pt>
                      <c:pt idx="2563">
                        <c:v>0</c:v>
                      </c:pt>
                      <c:pt idx="2564">
                        <c:v>20377.956355478316</c:v>
                      </c:pt>
                      <c:pt idx="2565">
                        <c:v>0</c:v>
                      </c:pt>
                      <c:pt idx="2566">
                        <c:v>18075.40191819465</c:v>
                      </c:pt>
                      <c:pt idx="2567">
                        <c:v>0</c:v>
                      </c:pt>
                      <c:pt idx="2568">
                        <c:v>17364.180600469746</c:v>
                      </c:pt>
                      <c:pt idx="2569">
                        <c:v>0</c:v>
                      </c:pt>
                      <c:pt idx="2570">
                        <c:v>0</c:v>
                      </c:pt>
                      <c:pt idx="2571">
                        <c:v>0</c:v>
                      </c:pt>
                      <c:pt idx="2572">
                        <c:v>0</c:v>
                      </c:pt>
                      <c:pt idx="2573">
                        <c:v>0</c:v>
                      </c:pt>
                      <c:pt idx="2574">
                        <c:v>17372.199712358379</c:v>
                      </c:pt>
                      <c:pt idx="2575">
                        <c:v>0</c:v>
                      </c:pt>
                      <c:pt idx="2576">
                        <c:v>19268.189446285382</c:v>
                      </c:pt>
                      <c:pt idx="2577">
                        <c:v>0</c:v>
                      </c:pt>
                      <c:pt idx="2578">
                        <c:v>0</c:v>
                      </c:pt>
                      <c:pt idx="2579">
                        <c:v>18570.136174227868</c:v>
                      </c:pt>
                      <c:pt idx="2580">
                        <c:v>0</c:v>
                      </c:pt>
                      <c:pt idx="2581">
                        <c:v>19392.507224360521</c:v>
                      </c:pt>
                      <c:pt idx="2582">
                        <c:v>0</c:v>
                      </c:pt>
                      <c:pt idx="2583">
                        <c:v>0</c:v>
                      </c:pt>
                      <c:pt idx="2584">
                        <c:v>22054.486852214344</c:v>
                      </c:pt>
                      <c:pt idx="2585">
                        <c:v>0</c:v>
                      </c:pt>
                      <c:pt idx="2586">
                        <c:v>21949.367383059463</c:v>
                      </c:pt>
                      <c:pt idx="2587">
                        <c:v>0</c:v>
                      </c:pt>
                      <c:pt idx="2588">
                        <c:v>20114.62985807567</c:v>
                      </c:pt>
                      <c:pt idx="2589">
                        <c:v>0</c:v>
                      </c:pt>
                      <c:pt idx="2590">
                        <c:v>17063.008675002526</c:v>
                      </c:pt>
                      <c:pt idx="2591">
                        <c:v>0</c:v>
                      </c:pt>
                      <c:pt idx="2592">
                        <c:v>17696.224284036409</c:v>
                      </c:pt>
                      <c:pt idx="2593">
                        <c:v>0</c:v>
                      </c:pt>
                      <c:pt idx="2594">
                        <c:v>0</c:v>
                      </c:pt>
                      <c:pt idx="2595">
                        <c:v>0</c:v>
                      </c:pt>
                      <c:pt idx="2596">
                        <c:v>0</c:v>
                      </c:pt>
                      <c:pt idx="2597">
                        <c:v>0</c:v>
                      </c:pt>
                      <c:pt idx="2598">
                        <c:v>20204.314680796429</c:v>
                      </c:pt>
                      <c:pt idx="2599">
                        <c:v>0</c:v>
                      </c:pt>
                      <c:pt idx="2600">
                        <c:v>21467.698097663164</c:v>
                      </c:pt>
                      <c:pt idx="2601">
                        <c:v>0</c:v>
                      </c:pt>
                      <c:pt idx="2602">
                        <c:v>0</c:v>
                      </c:pt>
                      <c:pt idx="2603">
                        <c:v>21217.20250514818</c:v>
                      </c:pt>
                      <c:pt idx="2604">
                        <c:v>0</c:v>
                      </c:pt>
                      <c:pt idx="2605">
                        <c:v>22444.822864997648</c:v>
                      </c:pt>
                      <c:pt idx="2606">
                        <c:v>0</c:v>
                      </c:pt>
                      <c:pt idx="2607">
                        <c:v>0</c:v>
                      </c:pt>
                      <c:pt idx="2608">
                        <c:v>24916.132241992244</c:v>
                      </c:pt>
                      <c:pt idx="2609">
                        <c:v>0</c:v>
                      </c:pt>
                      <c:pt idx="2610">
                        <c:v>22748.816632351376</c:v>
                      </c:pt>
                      <c:pt idx="2611">
                        <c:v>0</c:v>
                      </c:pt>
                      <c:pt idx="2612">
                        <c:v>20916.725231509765</c:v>
                      </c:pt>
                      <c:pt idx="2613">
                        <c:v>0</c:v>
                      </c:pt>
                      <c:pt idx="2614">
                        <c:v>19617.578990045527</c:v>
                      </c:pt>
                      <c:pt idx="2615">
                        <c:v>0</c:v>
                      </c:pt>
                      <c:pt idx="2616">
                        <c:v>18020.603931715137</c:v>
                      </c:pt>
                      <c:pt idx="2617">
                        <c:v>0</c:v>
                      </c:pt>
                      <c:pt idx="2618">
                        <c:v>0</c:v>
                      </c:pt>
                      <c:pt idx="2619">
                        <c:v>0</c:v>
                      </c:pt>
                      <c:pt idx="2620">
                        <c:v>0</c:v>
                      </c:pt>
                      <c:pt idx="2621">
                        <c:v>0</c:v>
                      </c:pt>
                      <c:pt idx="2622">
                        <c:v>20950.090960008831</c:v>
                      </c:pt>
                      <c:pt idx="2623">
                        <c:v>0</c:v>
                      </c:pt>
                      <c:pt idx="2624">
                        <c:v>22396.384419765851</c:v>
                      </c:pt>
                      <c:pt idx="2625">
                        <c:v>0</c:v>
                      </c:pt>
                      <c:pt idx="2626">
                        <c:v>0</c:v>
                      </c:pt>
                      <c:pt idx="2627">
                        <c:v>23239.64353599937</c:v>
                      </c:pt>
                      <c:pt idx="2628">
                        <c:v>0</c:v>
                      </c:pt>
                      <c:pt idx="2629">
                        <c:v>23078.645504196193</c:v>
                      </c:pt>
                      <c:pt idx="2630">
                        <c:v>0</c:v>
                      </c:pt>
                      <c:pt idx="2631">
                        <c:v>0</c:v>
                      </c:pt>
                      <c:pt idx="2632">
                        <c:v>24229.775902355745</c:v>
                      </c:pt>
                      <c:pt idx="2633">
                        <c:v>0</c:v>
                      </c:pt>
                      <c:pt idx="2634">
                        <c:v>23076.077155590065</c:v>
                      </c:pt>
                      <c:pt idx="2635">
                        <c:v>0</c:v>
                      </c:pt>
                      <c:pt idx="2636">
                        <c:v>22372.714269034783</c:v>
                      </c:pt>
                      <c:pt idx="2637">
                        <c:v>0</c:v>
                      </c:pt>
                      <c:pt idx="2638">
                        <c:v>19528.426392962618</c:v>
                      </c:pt>
                      <c:pt idx="2639">
                        <c:v>0</c:v>
                      </c:pt>
                      <c:pt idx="2640">
                        <c:v>17964.97614265421</c:v>
                      </c:pt>
                      <c:pt idx="2641">
                        <c:v>0</c:v>
                      </c:pt>
                      <c:pt idx="2642">
                        <c:v>0</c:v>
                      </c:pt>
                      <c:pt idx="2643">
                        <c:v>0</c:v>
                      </c:pt>
                      <c:pt idx="2644">
                        <c:v>0</c:v>
                      </c:pt>
                      <c:pt idx="2645">
                        <c:v>0</c:v>
                      </c:pt>
                      <c:pt idx="2646">
                        <c:v>21667.581967636095</c:v>
                      </c:pt>
                      <c:pt idx="2647">
                        <c:v>0</c:v>
                      </c:pt>
                      <c:pt idx="2648">
                        <c:v>22403.124482789044</c:v>
                      </c:pt>
                      <c:pt idx="2649">
                        <c:v>0</c:v>
                      </c:pt>
                      <c:pt idx="2650">
                        <c:v>0</c:v>
                      </c:pt>
                      <c:pt idx="2651">
                        <c:v>23234.992127734477</c:v>
                      </c:pt>
                      <c:pt idx="2652">
                        <c:v>0</c:v>
                      </c:pt>
                      <c:pt idx="2653">
                        <c:v>23262.385729459875</c:v>
                      </c:pt>
                      <c:pt idx="2654">
                        <c:v>0</c:v>
                      </c:pt>
                      <c:pt idx="2655">
                        <c:v>0</c:v>
                      </c:pt>
                      <c:pt idx="2656">
                        <c:v>24369.796120648505</c:v>
                      </c:pt>
                      <c:pt idx="2657">
                        <c:v>0</c:v>
                      </c:pt>
                      <c:pt idx="2658">
                        <c:v>23648.059047164788</c:v>
                      </c:pt>
                      <c:pt idx="2659">
                        <c:v>0</c:v>
                      </c:pt>
                      <c:pt idx="2660">
                        <c:v>22235.836960090863</c:v>
                      </c:pt>
                      <c:pt idx="2661">
                        <c:v>0</c:v>
                      </c:pt>
                      <c:pt idx="2662">
                        <c:v>19499.656530171484</c:v>
                      </c:pt>
                      <c:pt idx="2663">
                        <c:v>0</c:v>
                      </c:pt>
                      <c:pt idx="2664">
                        <c:v>18244.895369214002</c:v>
                      </c:pt>
                      <c:pt idx="2665">
                        <c:v>0</c:v>
                      </c:pt>
                      <c:pt idx="2666">
                        <c:v>0</c:v>
                      </c:pt>
                      <c:pt idx="2667">
                        <c:v>0</c:v>
                      </c:pt>
                      <c:pt idx="2668">
                        <c:v>0</c:v>
                      </c:pt>
                      <c:pt idx="2669">
                        <c:v>0</c:v>
                      </c:pt>
                      <c:pt idx="2670">
                        <c:v>21395.584230341588</c:v>
                      </c:pt>
                      <c:pt idx="2671">
                        <c:v>0</c:v>
                      </c:pt>
                      <c:pt idx="2672">
                        <c:v>21772.184333943293</c:v>
                      </c:pt>
                      <c:pt idx="2673">
                        <c:v>0</c:v>
                      </c:pt>
                      <c:pt idx="2674">
                        <c:v>0</c:v>
                      </c:pt>
                      <c:pt idx="2675">
                        <c:v>22521.958491903297</c:v>
                      </c:pt>
                      <c:pt idx="2676">
                        <c:v>0</c:v>
                      </c:pt>
                      <c:pt idx="2677">
                        <c:v>22586.738740417848</c:v>
                      </c:pt>
                      <c:pt idx="2678">
                        <c:v>0</c:v>
                      </c:pt>
                      <c:pt idx="2679">
                        <c:v>0</c:v>
                      </c:pt>
                      <c:pt idx="2680">
                        <c:v>24844.683033186622</c:v>
                      </c:pt>
                      <c:pt idx="2681">
                        <c:v>0</c:v>
                      </c:pt>
                      <c:pt idx="2682">
                        <c:v>23336.083250046315</c:v>
                      </c:pt>
                      <c:pt idx="2683">
                        <c:v>0</c:v>
                      </c:pt>
                      <c:pt idx="2684">
                        <c:v>22231.21692210652</c:v>
                      </c:pt>
                      <c:pt idx="2685">
                        <c:v>0</c:v>
                      </c:pt>
                      <c:pt idx="2686">
                        <c:v>19116.676344050124</c:v>
                      </c:pt>
                      <c:pt idx="2687">
                        <c:v>0</c:v>
                      </c:pt>
                      <c:pt idx="2688">
                        <c:v>18146.433847779448</c:v>
                      </c:pt>
                      <c:pt idx="2689">
                        <c:v>0</c:v>
                      </c:pt>
                      <c:pt idx="2690">
                        <c:v>0</c:v>
                      </c:pt>
                      <c:pt idx="2691">
                        <c:v>0</c:v>
                      </c:pt>
                      <c:pt idx="2692">
                        <c:v>0</c:v>
                      </c:pt>
                      <c:pt idx="2693">
                        <c:v>0</c:v>
                      </c:pt>
                      <c:pt idx="2694">
                        <c:v>21211.830916338586</c:v>
                      </c:pt>
                      <c:pt idx="2695">
                        <c:v>0</c:v>
                      </c:pt>
                      <c:pt idx="2696">
                        <c:v>22304.784354241467</c:v>
                      </c:pt>
                      <c:pt idx="2697">
                        <c:v>0</c:v>
                      </c:pt>
                      <c:pt idx="2698">
                        <c:v>0</c:v>
                      </c:pt>
                      <c:pt idx="2699">
                        <c:v>22766.264938540469</c:v>
                      </c:pt>
                      <c:pt idx="2700">
                        <c:v>0</c:v>
                      </c:pt>
                      <c:pt idx="2701">
                        <c:v>22121.584729478916</c:v>
                      </c:pt>
                      <c:pt idx="2702">
                        <c:v>0</c:v>
                      </c:pt>
                      <c:pt idx="2703">
                        <c:v>0</c:v>
                      </c:pt>
                      <c:pt idx="2704">
                        <c:v>22060.837679945922</c:v>
                      </c:pt>
                      <c:pt idx="2705">
                        <c:v>0</c:v>
                      </c:pt>
                      <c:pt idx="2706">
                        <c:v>22784.816931270354</c:v>
                      </c:pt>
                      <c:pt idx="2707">
                        <c:v>0</c:v>
                      </c:pt>
                      <c:pt idx="2708">
                        <c:v>21864.847050851851</c:v>
                      </c:pt>
                      <c:pt idx="2709">
                        <c:v>0</c:v>
                      </c:pt>
                      <c:pt idx="2710">
                        <c:v>19946.851707621834</c:v>
                      </c:pt>
                      <c:pt idx="2711">
                        <c:v>0</c:v>
                      </c:pt>
                      <c:pt idx="2712">
                        <c:v>18322.224938747142</c:v>
                      </c:pt>
                      <c:pt idx="2713">
                        <c:v>0</c:v>
                      </c:pt>
                      <c:pt idx="2714">
                        <c:v>0</c:v>
                      </c:pt>
                      <c:pt idx="2715">
                        <c:v>0</c:v>
                      </c:pt>
                      <c:pt idx="2716">
                        <c:v>0</c:v>
                      </c:pt>
                      <c:pt idx="2717">
                        <c:v>0</c:v>
                      </c:pt>
                      <c:pt idx="2718">
                        <c:v>18268.416332617293</c:v>
                      </c:pt>
                      <c:pt idx="2719">
                        <c:v>0</c:v>
                      </c:pt>
                      <c:pt idx="2720">
                        <c:v>21032.706530398191</c:v>
                      </c:pt>
                      <c:pt idx="2721">
                        <c:v>0</c:v>
                      </c:pt>
                      <c:pt idx="2722">
                        <c:v>0</c:v>
                      </c:pt>
                      <c:pt idx="2723">
                        <c:v>21468.972598971493</c:v>
                      </c:pt>
                      <c:pt idx="2724">
                        <c:v>0</c:v>
                      </c:pt>
                      <c:pt idx="2725">
                        <c:v>21654.539326883736</c:v>
                      </c:pt>
                      <c:pt idx="2726">
                        <c:v>0</c:v>
                      </c:pt>
                      <c:pt idx="2727">
                        <c:v>0</c:v>
                      </c:pt>
                      <c:pt idx="2728">
                        <c:v>24797.929442421846</c:v>
                      </c:pt>
                      <c:pt idx="2729">
                        <c:v>0</c:v>
                      </c:pt>
                      <c:pt idx="2730">
                        <c:v>21768.382848478075</c:v>
                      </c:pt>
                      <c:pt idx="2731">
                        <c:v>0</c:v>
                      </c:pt>
                      <c:pt idx="2732">
                        <c:v>20487.697156848786</c:v>
                      </c:pt>
                      <c:pt idx="2733">
                        <c:v>0</c:v>
                      </c:pt>
                      <c:pt idx="2734">
                        <c:v>19083.262495066145</c:v>
                      </c:pt>
                      <c:pt idx="2735">
                        <c:v>0</c:v>
                      </c:pt>
                      <c:pt idx="2736">
                        <c:v>18442.824604495927</c:v>
                      </c:pt>
                      <c:pt idx="2737">
                        <c:v>0</c:v>
                      </c:pt>
                      <c:pt idx="2738">
                        <c:v>0</c:v>
                      </c:pt>
                      <c:pt idx="2739">
                        <c:v>0</c:v>
                      </c:pt>
                      <c:pt idx="2740">
                        <c:v>0</c:v>
                      </c:pt>
                      <c:pt idx="2741">
                        <c:v>0</c:v>
                      </c:pt>
                      <c:pt idx="2742">
                        <c:v>18198.851373417321</c:v>
                      </c:pt>
                      <c:pt idx="2743">
                        <c:v>0</c:v>
                      </c:pt>
                      <c:pt idx="2744">
                        <c:v>20688.742208514584</c:v>
                      </c:pt>
                      <c:pt idx="2745">
                        <c:v>0</c:v>
                      </c:pt>
                      <c:pt idx="2746">
                        <c:v>0</c:v>
                      </c:pt>
                      <c:pt idx="2747">
                        <c:v>20995.954931926302</c:v>
                      </c:pt>
                      <c:pt idx="2748">
                        <c:v>0</c:v>
                      </c:pt>
                      <c:pt idx="2749">
                        <c:v>21308.151038268265</c:v>
                      </c:pt>
                      <c:pt idx="2750">
                        <c:v>0</c:v>
                      </c:pt>
                      <c:pt idx="2751">
                        <c:v>0</c:v>
                      </c:pt>
                      <c:pt idx="2752">
                        <c:v>22755.066550051815</c:v>
                      </c:pt>
                      <c:pt idx="2753">
                        <c:v>0</c:v>
                      </c:pt>
                      <c:pt idx="2754">
                        <c:v>22187.864055667811</c:v>
                      </c:pt>
                      <c:pt idx="2755">
                        <c:v>0</c:v>
                      </c:pt>
                      <c:pt idx="2756">
                        <c:v>21012.115419342183</c:v>
                      </c:pt>
                      <c:pt idx="2757">
                        <c:v>0</c:v>
                      </c:pt>
                      <c:pt idx="2758">
                        <c:v>19344.993856814748</c:v>
                      </c:pt>
                      <c:pt idx="2759">
                        <c:v>0</c:v>
                      </c:pt>
                      <c:pt idx="2760">
                        <c:v>18073.9824224968</c:v>
                      </c:pt>
                      <c:pt idx="2761">
                        <c:v>0</c:v>
                      </c:pt>
                      <c:pt idx="2762">
                        <c:v>0</c:v>
                      </c:pt>
                      <c:pt idx="2763">
                        <c:v>0</c:v>
                      </c:pt>
                      <c:pt idx="2764">
                        <c:v>0</c:v>
                      </c:pt>
                      <c:pt idx="2765">
                        <c:v>0</c:v>
                      </c:pt>
                      <c:pt idx="2766">
                        <c:v>21549.580351816883</c:v>
                      </c:pt>
                      <c:pt idx="2767">
                        <c:v>0</c:v>
                      </c:pt>
                      <c:pt idx="2768">
                        <c:v>24149.095728918572</c:v>
                      </c:pt>
                      <c:pt idx="2769">
                        <c:v>0</c:v>
                      </c:pt>
                      <c:pt idx="2770">
                        <c:v>0</c:v>
                      </c:pt>
                      <c:pt idx="2771">
                        <c:v>22677.901752800615</c:v>
                      </c:pt>
                      <c:pt idx="2772">
                        <c:v>0</c:v>
                      </c:pt>
                      <c:pt idx="2773">
                        <c:v>23044.172014930096</c:v>
                      </c:pt>
                      <c:pt idx="2774">
                        <c:v>0</c:v>
                      </c:pt>
                      <c:pt idx="2775">
                        <c:v>0</c:v>
                      </c:pt>
                      <c:pt idx="2776">
                        <c:v>25369.119303154919</c:v>
                      </c:pt>
                      <c:pt idx="2777">
                        <c:v>0</c:v>
                      </c:pt>
                      <c:pt idx="2778">
                        <c:v>23811.799413017747</c:v>
                      </c:pt>
                      <c:pt idx="2779">
                        <c:v>0</c:v>
                      </c:pt>
                      <c:pt idx="2780">
                        <c:v>22346.5846165037</c:v>
                      </c:pt>
                      <c:pt idx="2781">
                        <c:v>0</c:v>
                      </c:pt>
                      <c:pt idx="2782">
                        <c:v>18724.685780807882</c:v>
                      </c:pt>
                      <c:pt idx="2783">
                        <c:v>0</c:v>
                      </c:pt>
                      <c:pt idx="2784">
                        <c:v>18328.691636919099</c:v>
                      </c:pt>
                      <c:pt idx="2785">
                        <c:v>0</c:v>
                      </c:pt>
                      <c:pt idx="2786">
                        <c:v>0</c:v>
                      </c:pt>
                      <c:pt idx="2787">
                        <c:v>0</c:v>
                      </c:pt>
                      <c:pt idx="2788">
                        <c:v>0</c:v>
                      </c:pt>
                      <c:pt idx="2789">
                        <c:v>0</c:v>
                      </c:pt>
                      <c:pt idx="2790">
                        <c:v>21864.84066557484</c:v>
                      </c:pt>
                      <c:pt idx="2791">
                        <c:v>0</c:v>
                      </c:pt>
                      <c:pt idx="2792">
                        <c:v>22681.820801442493</c:v>
                      </c:pt>
                      <c:pt idx="2793">
                        <c:v>0</c:v>
                      </c:pt>
                      <c:pt idx="2794">
                        <c:v>0</c:v>
                      </c:pt>
                      <c:pt idx="2795">
                        <c:v>22991.55381558292</c:v>
                      </c:pt>
                      <c:pt idx="2796">
                        <c:v>0</c:v>
                      </c:pt>
                      <c:pt idx="2797">
                        <c:v>23590.481656929303</c:v>
                      </c:pt>
                      <c:pt idx="2798">
                        <c:v>0</c:v>
                      </c:pt>
                      <c:pt idx="2799">
                        <c:v>0</c:v>
                      </c:pt>
                      <c:pt idx="2800">
                        <c:v>25405.519069221096</c:v>
                      </c:pt>
                      <c:pt idx="2801">
                        <c:v>0</c:v>
                      </c:pt>
                      <c:pt idx="2802">
                        <c:v>24549.653259037765</c:v>
                      </c:pt>
                      <c:pt idx="2803">
                        <c:v>0</c:v>
                      </c:pt>
                      <c:pt idx="2804">
                        <c:v>23914.397312462235</c:v>
                      </c:pt>
                      <c:pt idx="2805">
                        <c:v>0</c:v>
                      </c:pt>
                      <c:pt idx="2806">
                        <c:v>20294.442068939803</c:v>
                      </c:pt>
                      <c:pt idx="2807">
                        <c:v>0</c:v>
                      </c:pt>
                      <c:pt idx="2808">
                        <c:v>19533.882717128585</c:v>
                      </c:pt>
                      <c:pt idx="2809">
                        <c:v>0</c:v>
                      </c:pt>
                      <c:pt idx="2810">
                        <c:v>0</c:v>
                      </c:pt>
                      <c:pt idx="2811">
                        <c:v>0</c:v>
                      </c:pt>
                      <c:pt idx="2812">
                        <c:v>0</c:v>
                      </c:pt>
                      <c:pt idx="2813">
                        <c:v>0</c:v>
                      </c:pt>
                      <c:pt idx="2814">
                        <c:v>22086.817990358504</c:v>
                      </c:pt>
                      <c:pt idx="2815">
                        <c:v>0</c:v>
                      </c:pt>
                      <c:pt idx="2816">
                        <c:v>24635.785066537315</c:v>
                      </c:pt>
                      <c:pt idx="2817">
                        <c:v>0</c:v>
                      </c:pt>
                      <c:pt idx="2818">
                        <c:v>0</c:v>
                      </c:pt>
                      <c:pt idx="2819">
                        <c:v>23853.977387730323</c:v>
                      </c:pt>
                      <c:pt idx="2820">
                        <c:v>0</c:v>
                      </c:pt>
                      <c:pt idx="2821">
                        <c:v>23868.89662757692</c:v>
                      </c:pt>
                      <c:pt idx="2822">
                        <c:v>0</c:v>
                      </c:pt>
                      <c:pt idx="2823">
                        <c:v>0</c:v>
                      </c:pt>
                      <c:pt idx="2824">
                        <c:v>24728.353024099059</c:v>
                      </c:pt>
                      <c:pt idx="2825">
                        <c:v>0</c:v>
                      </c:pt>
                      <c:pt idx="2826">
                        <c:v>24816.058774983023</c:v>
                      </c:pt>
                      <c:pt idx="2827">
                        <c:v>0</c:v>
                      </c:pt>
                      <c:pt idx="2828">
                        <c:v>23539.246825032424</c:v>
                      </c:pt>
                      <c:pt idx="2829">
                        <c:v>0</c:v>
                      </c:pt>
                      <c:pt idx="2830">
                        <c:v>20728.968762025663</c:v>
                      </c:pt>
                      <c:pt idx="2831">
                        <c:v>0</c:v>
                      </c:pt>
                      <c:pt idx="2832">
                        <c:v>18904.124591626842</c:v>
                      </c:pt>
                      <c:pt idx="2833">
                        <c:v>0</c:v>
                      </c:pt>
                      <c:pt idx="2834">
                        <c:v>0</c:v>
                      </c:pt>
                      <c:pt idx="2835">
                        <c:v>0</c:v>
                      </c:pt>
                      <c:pt idx="2836">
                        <c:v>0</c:v>
                      </c:pt>
                      <c:pt idx="2837">
                        <c:v>0</c:v>
                      </c:pt>
                      <c:pt idx="2838">
                        <c:v>20755.142353636493</c:v>
                      </c:pt>
                      <c:pt idx="2839">
                        <c:v>0</c:v>
                      </c:pt>
                      <c:pt idx="2840">
                        <c:v>23195.351898446941</c:v>
                      </c:pt>
                      <c:pt idx="2841">
                        <c:v>0</c:v>
                      </c:pt>
                      <c:pt idx="2842">
                        <c:v>0</c:v>
                      </c:pt>
                      <c:pt idx="2843">
                        <c:v>23402.960341397058</c:v>
                      </c:pt>
                      <c:pt idx="2844">
                        <c:v>0</c:v>
                      </c:pt>
                      <c:pt idx="2845">
                        <c:v>24635.504436019895</c:v>
                      </c:pt>
                      <c:pt idx="2846">
                        <c:v>0</c:v>
                      </c:pt>
                      <c:pt idx="2847">
                        <c:v>0</c:v>
                      </c:pt>
                      <c:pt idx="2848">
                        <c:v>25098.570777104564</c:v>
                      </c:pt>
                      <c:pt idx="2849">
                        <c:v>0</c:v>
                      </c:pt>
                      <c:pt idx="2850">
                        <c:v>24631.98954072101</c:v>
                      </c:pt>
                      <c:pt idx="2851">
                        <c:v>0</c:v>
                      </c:pt>
                      <c:pt idx="2852">
                        <c:v>21996.612995437688</c:v>
                      </c:pt>
                      <c:pt idx="2853">
                        <c:v>0</c:v>
                      </c:pt>
                      <c:pt idx="2854">
                        <c:v>20680.229580172221</c:v>
                      </c:pt>
                      <c:pt idx="2855">
                        <c:v>0</c:v>
                      </c:pt>
                      <c:pt idx="2856">
                        <c:v>18775.761771712791</c:v>
                      </c:pt>
                      <c:pt idx="2857">
                        <c:v>0</c:v>
                      </c:pt>
                      <c:pt idx="2858">
                        <c:v>0</c:v>
                      </c:pt>
                      <c:pt idx="2859">
                        <c:v>0</c:v>
                      </c:pt>
                      <c:pt idx="2860">
                        <c:v>0</c:v>
                      </c:pt>
                      <c:pt idx="2861">
                        <c:v>0</c:v>
                      </c:pt>
                      <c:pt idx="2862">
                        <c:v>20942.352323162639</c:v>
                      </c:pt>
                      <c:pt idx="2863">
                        <c:v>0</c:v>
                      </c:pt>
                      <c:pt idx="2864">
                        <c:v>23692.647045290676</c:v>
                      </c:pt>
                      <c:pt idx="2865">
                        <c:v>0</c:v>
                      </c:pt>
                      <c:pt idx="2866">
                        <c:v>0</c:v>
                      </c:pt>
                      <c:pt idx="2867">
                        <c:v>22492.947997425112</c:v>
                      </c:pt>
                      <c:pt idx="2868">
                        <c:v>0</c:v>
                      </c:pt>
                      <c:pt idx="2869">
                        <c:v>23535.473025073461</c:v>
                      </c:pt>
                      <c:pt idx="2870">
                        <c:v>0</c:v>
                      </c:pt>
                      <c:pt idx="2871">
                        <c:v>0</c:v>
                      </c:pt>
                      <c:pt idx="2872">
                        <c:v>23651.827044279431</c:v>
                      </c:pt>
                      <c:pt idx="2873">
                        <c:v>0</c:v>
                      </c:pt>
                      <c:pt idx="2874">
                        <c:v>23153.560225868241</c:v>
                      </c:pt>
                      <c:pt idx="2875">
                        <c:v>0</c:v>
                      </c:pt>
                      <c:pt idx="2876">
                        <c:v>21950.287368493926</c:v>
                      </c:pt>
                      <c:pt idx="2877">
                        <c:v>0</c:v>
                      </c:pt>
                      <c:pt idx="2878">
                        <c:v>20920.325011161312</c:v>
                      </c:pt>
                      <c:pt idx="2879">
                        <c:v>0</c:v>
                      </c:pt>
                      <c:pt idx="2880">
                        <c:v>19200.894283730977</c:v>
                      </c:pt>
                      <c:pt idx="2881">
                        <c:v>0</c:v>
                      </c:pt>
                      <c:pt idx="2882">
                        <c:v>0</c:v>
                      </c:pt>
                      <c:pt idx="2883">
                        <c:v>0</c:v>
                      </c:pt>
                      <c:pt idx="2884">
                        <c:v>0</c:v>
                      </c:pt>
                      <c:pt idx="2885">
                        <c:v>0</c:v>
                      </c:pt>
                      <c:pt idx="2886">
                        <c:v>19435.40300353053</c:v>
                      </c:pt>
                      <c:pt idx="2887">
                        <c:v>0</c:v>
                      </c:pt>
                      <c:pt idx="2888">
                        <c:v>21850.216414452647</c:v>
                      </c:pt>
                      <c:pt idx="2889">
                        <c:v>0</c:v>
                      </c:pt>
                      <c:pt idx="2890">
                        <c:v>0</c:v>
                      </c:pt>
                      <c:pt idx="2891">
                        <c:v>22713.890679822303</c:v>
                      </c:pt>
                      <c:pt idx="2892">
                        <c:v>0</c:v>
                      </c:pt>
                      <c:pt idx="2893">
                        <c:v>21844.255195283607</c:v>
                      </c:pt>
                      <c:pt idx="2894">
                        <c:v>0</c:v>
                      </c:pt>
                      <c:pt idx="2895">
                        <c:v>0</c:v>
                      </c:pt>
                      <c:pt idx="2896">
                        <c:v>24708.707705686626</c:v>
                      </c:pt>
                      <c:pt idx="2897">
                        <c:v>0</c:v>
                      </c:pt>
                      <c:pt idx="2898">
                        <c:v>22648.945615092784</c:v>
                      </c:pt>
                      <c:pt idx="2899">
                        <c:v>0</c:v>
                      </c:pt>
                      <c:pt idx="2900">
                        <c:v>21904.579017668468</c:v>
                      </c:pt>
                      <c:pt idx="2901">
                        <c:v>0</c:v>
                      </c:pt>
                      <c:pt idx="2902">
                        <c:v>20550.35477450052</c:v>
                      </c:pt>
                      <c:pt idx="2903">
                        <c:v>0</c:v>
                      </c:pt>
                      <c:pt idx="2904">
                        <c:v>18482.344490894237</c:v>
                      </c:pt>
                      <c:pt idx="2905">
                        <c:v>0</c:v>
                      </c:pt>
                      <c:pt idx="2906">
                        <c:v>0</c:v>
                      </c:pt>
                      <c:pt idx="2907">
                        <c:v>0</c:v>
                      </c:pt>
                      <c:pt idx="2908">
                        <c:v>0</c:v>
                      </c:pt>
                      <c:pt idx="2909">
                        <c:v>0</c:v>
                      </c:pt>
                      <c:pt idx="2910">
                        <c:v>19698.206377953917</c:v>
                      </c:pt>
                      <c:pt idx="2911">
                        <c:v>0</c:v>
                      </c:pt>
                      <c:pt idx="2912">
                        <c:v>20550.061299914534</c:v>
                      </c:pt>
                      <c:pt idx="2913">
                        <c:v>0</c:v>
                      </c:pt>
                      <c:pt idx="2914">
                        <c:v>0</c:v>
                      </c:pt>
                      <c:pt idx="2915">
                        <c:v>21371.767800178455</c:v>
                      </c:pt>
                      <c:pt idx="2916">
                        <c:v>0</c:v>
                      </c:pt>
                      <c:pt idx="2917">
                        <c:v>21752.807195961286</c:v>
                      </c:pt>
                      <c:pt idx="2918">
                        <c:v>0</c:v>
                      </c:pt>
                      <c:pt idx="2919">
                        <c:v>0</c:v>
                      </c:pt>
                      <c:pt idx="2920">
                        <c:v>23771.967971784979</c:v>
                      </c:pt>
                      <c:pt idx="2921">
                        <c:v>0</c:v>
                      </c:pt>
                      <c:pt idx="2922">
                        <c:v>24013.611124447183</c:v>
                      </c:pt>
                      <c:pt idx="2923">
                        <c:v>0</c:v>
                      </c:pt>
                      <c:pt idx="2924">
                        <c:v>22507.872384414994</c:v>
                      </c:pt>
                      <c:pt idx="2925">
                        <c:v>0</c:v>
                      </c:pt>
                      <c:pt idx="2926">
                        <c:v>20510.761446673285</c:v>
                      </c:pt>
                      <c:pt idx="2927">
                        <c:v>0</c:v>
                      </c:pt>
                      <c:pt idx="2928">
                        <c:v>18592.747643840001</c:v>
                      </c:pt>
                      <c:pt idx="2929">
                        <c:v>0</c:v>
                      </c:pt>
                      <c:pt idx="2930">
                        <c:v>0</c:v>
                      </c:pt>
                      <c:pt idx="2931">
                        <c:v>0</c:v>
                      </c:pt>
                      <c:pt idx="2932">
                        <c:v>0</c:v>
                      </c:pt>
                      <c:pt idx="2933">
                        <c:v>0</c:v>
                      </c:pt>
                      <c:pt idx="2934">
                        <c:v>21904.367188795288</c:v>
                      </c:pt>
                      <c:pt idx="2935">
                        <c:v>0</c:v>
                      </c:pt>
                      <c:pt idx="2936">
                        <c:v>22983.362306207608</c:v>
                      </c:pt>
                      <c:pt idx="2937">
                        <c:v>0</c:v>
                      </c:pt>
                      <c:pt idx="2938">
                        <c:v>0</c:v>
                      </c:pt>
                      <c:pt idx="2939">
                        <c:v>22704.204609779212</c:v>
                      </c:pt>
                      <c:pt idx="2940">
                        <c:v>0</c:v>
                      </c:pt>
                      <c:pt idx="2941">
                        <c:v>21414.992710900489</c:v>
                      </c:pt>
                      <c:pt idx="2942">
                        <c:v>0</c:v>
                      </c:pt>
                      <c:pt idx="2943">
                        <c:v>0</c:v>
                      </c:pt>
                      <c:pt idx="2944">
                        <c:v>24339.91278914101</c:v>
                      </c:pt>
                      <c:pt idx="2945">
                        <c:v>0</c:v>
                      </c:pt>
                      <c:pt idx="2946">
                        <c:v>23716.868534634839</c:v>
                      </c:pt>
                      <c:pt idx="2947">
                        <c:v>0</c:v>
                      </c:pt>
                      <c:pt idx="2948">
                        <c:v>23748.703780973694</c:v>
                      </c:pt>
                      <c:pt idx="2949">
                        <c:v>0</c:v>
                      </c:pt>
                      <c:pt idx="2950">
                        <c:v>20038.300676365361</c:v>
                      </c:pt>
                      <c:pt idx="2951">
                        <c:v>0</c:v>
                      </c:pt>
                      <c:pt idx="2952">
                        <c:v>20430.429072354371</c:v>
                      </c:pt>
                      <c:pt idx="2953">
                        <c:v>0</c:v>
                      </c:pt>
                      <c:pt idx="2954">
                        <c:v>0</c:v>
                      </c:pt>
                      <c:pt idx="2955">
                        <c:v>0</c:v>
                      </c:pt>
                      <c:pt idx="2956">
                        <c:v>0</c:v>
                      </c:pt>
                      <c:pt idx="2957">
                        <c:v>0</c:v>
                      </c:pt>
                      <c:pt idx="2958">
                        <c:v>22539.474596981221</c:v>
                      </c:pt>
                      <c:pt idx="2959">
                        <c:v>0</c:v>
                      </c:pt>
                      <c:pt idx="2960">
                        <c:v>23325.942225308045</c:v>
                      </c:pt>
                      <c:pt idx="2961">
                        <c:v>0</c:v>
                      </c:pt>
                      <c:pt idx="2962">
                        <c:v>0</c:v>
                      </c:pt>
                      <c:pt idx="2963">
                        <c:v>22585.371174250293</c:v>
                      </c:pt>
                      <c:pt idx="2964">
                        <c:v>0</c:v>
                      </c:pt>
                      <c:pt idx="2965">
                        <c:v>22231.967477526941</c:v>
                      </c:pt>
                      <c:pt idx="2966">
                        <c:v>0</c:v>
                      </c:pt>
                      <c:pt idx="2967">
                        <c:v>0</c:v>
                      </c:pt>
                      <c:pt idx="2968">
                        <c:v>22750.492976901456</c:v>
                      </c:pt>
                      <c:pt idx="2969">
                        <c:v>0</c:v>
                      </c:pt>
                      <c:pt idx="2970">
                        <c:v>22973.171164343676</c:v>
                      </c:pt>
                      <c:pt idx="2971">
                        <c:v>0</c:v>
                      </c:pt>
                      <c:pt idx="2972">
                        <c:v>22590.787668498844</c:v>
                      </c:pt>
                      <c:pt idx="2973">
                        <c:v>0</c:v>
                      </c:pt>
                      <c:pt idx="2974">
                        <c:v>22136.01811239856</c:v>
                      </c:pt>
                      <c:pt idx="2975">
                        <c:v>0</c:v>
                      </c:pt>
                      <c:pt idx="2976">
                        <c:v>20068.589459778541</c:v>
                      </c:pt>
                      <c:pt idx="2977">
                        <c:v>0</c:v>
                      </c:pt>
                      <c:pt idx="2978">
                        <c:v>0</c:v>
                      </c:pt>
                      <c:pt idx="2979">
                        <c:v>0</c:v>
                      </c:pt>
                      <c:pt idx="2980">
                        <c:v>0</c:v>
                      </c:pt>
                      <c:pt idx="2981">
                        <c:v>0</c:v>
                      </c:pt>
                      <c:pt idx="2982">
                        <c:v>22118.791300894263</c:v>
                      </c:pt>
                      <c:pt idx="2983">
                        <c:v>0</c:v>
                      </c:pt>
                      <c:pt idx="2984">
                        <c:v>23195.969480956559</c:v>
                      </c:pt>
                      <c:pt idx="2985">
                        <c:v>0</c:v>
                      </c:pt>
                      <c:pt idx="2986">
                        <c:v>0</c:v>
                      </c:pt>
                      <c:pt idx="2987">
                        <c:v>23200.336563530022</c:v>
                      </c:pt>
                      <c:pt idx="2988">
                        <c:v>0</c:v>
                      </c:pt>
                      <c:pt idx="2989">
                        <c:v>23153.835368347529</c:v>
                      </c:pt>
                      <c:pt idx="2990">
                        <c:v>0</c:v>
                      </c:pt>
                      <c:pt idx="2991">
                        <c:v>0</c:v>
                      </c:pt>
                      <c:pt idx="2992">
                        <c:v>23211.313152603692</c:v>
                      </c:pt>
                      <c:pt idx="2993">
                        <c:v>0</c:v>
                      </c:pt>
                      <c:pt idx="2994">
                        <c:v>24727.333447991557</c:v>
                      </c:pt>
                      <c:pt idx="2995">
                        <c:v>0</c:v>
                      </c:pt>
                      <c:pt idx="2996">
                        <c:v>22545.490453840663</c:v>
                      </c:pt>
                      <c:pt idx="2997">
                        <c:v>0</c:v>
                      </c:pt>
                      <c:pt idx="2998">
                        <c:v>20525.146691930269</c:v>
                      </c:pt>
                      <c:pt idx="2999">
                        <c:v>0</c:v>
                      </c:pt>
                      <c:pt idx="3000">
                        <c:v>20479.746473817388</c:v>
                      </c:pt>
                      <c:pt idx="3001">
                        <c:v>0</c:v>
                      </c:pt>
                      <c:pt idx="3002">
                        <c:v>0</c:v>
                      </c:pt>
                      <c:pt idx="3003">
                        <c:v>0</c:v>
                      </c:pt>
                      <c:pt idx="3004">
                        <c:v>0</c:v>
                      </c:pt>
                      <c:pt idx="3005">
                        <c:v>0</c:v>
                      </c:pt>
                      <c:pt idx="3006">
                        <c:v>23514.120669299449</c:v>
                      </c:pt>
                      <c:pt idx="3007">
                        <c:v>0</c:v>
                      </c:pt>
                      <c:pt idx="3008">
                        <c:v>23285.115407502264</c:v>
                      </c:pt>
                      <c:pt idx="3009">
                        <c:v>0</c:v>
                      </c:pt>
                      <c:pt idx="3010">
                        <c:v>0</c:v>
                      </c:pt>
                      <c:pt idx="3011">
                        <c:v>22774.577986073025</c:v>
                      </c:pt>
                      <c:pt idx="3012">
                        <c:v>0</c:v>
                      </c:pt>
                      <c:pt idx="3013">
                        <c:v>23028.917801864849</c:v>
                      </c:pt>
                      <c:pt idx="3014">
                        <c:v>0</c:v>
                      </c:pt>
                      <c:pt idx="3015">
                        <c:v>0</c:v>
                      </c:pt>
                      <c:pt idx="3016">
                        <c:v>24177.47121421004</c:v>
                      </c:pt>
                      <c:pt idx="3017">
                        <c:v>0</c:v>
                      </c:pt>
                      <c:pt idx="3018">
                        <c:v>23320.315203642702</c:v>
                      </c:pt>
                      <c:pt idx="3019">
                        <c:v>0</c:v>
                      </c:pt>
                      <c:pt idx="3020">
                        <c:v>22109.59488532781</c:v>
                      </c:pt>
                      <c:pt idx="3021">
                        <c:v>0</c:v>
                      </c:pt>
                      <c:pt idx="3022">
                        <c:v>20071.959219944438</c:v>
                      </c:pt>
                      <c:pt idx="3023">
                        <c:v>0</c:v>
                      </c:pt>
                      <c:pt idx="3024">
                        <c:v>20754.231760114766</c:v>
                      </c:pt>
                      <c:pt idx="3025">
                        <c:v>0</c:v>
                      </c:pt>
                      <c:pt idx="3026">
                        <c:v>0</c:v>
                      </c:pt>
                      <c:pt idx="3027">
                        <c:v>0</c:v>
                      </c:pt>
                      <c:pt idx="3028">
                        <c:v>0</c:v>
                      </c:pt>
                      <c:pt idx="3029">
                        <c:v>0</c:v>
                      </c:pt>
                      <c:pt idx="3030">
                        <c:v>21592.937589502613</c:v>
                      </c:pt>
                      <c:pt idx="3031">
                        <c:v>0</c:v>
                      </c:pt>
                      <c:pt idx="3032">
                        <c:v>22537.27439294571</c:v>
                      </c:pt>
                      <c:pt idx="3033">
                        <c:v>0</c:v>
                      </c:pt>
                      <c:pt idx="3034">
                        <c:v>0</c:v>
                      </c:pt>
                      <c:pt idx="3035">
                        <c:v>22489.266598169503</c:v>
                      </c:pt>
                      <c:pt idx="3036">
                        <c:v>0</c:v>
                      </c:pt>
                      <c:pt idx="3037">
                        <c:v>22436.794836258767</c:v>
                      </c:pt>
                      <c:pt idx="3038">
                        <c:v>0</c:v>
                      </c:pt>
                      <c:pt idx="3039">
                        <c:v>0</c:v>
                      </c:pt>
                      <c:pt idx="3040">
                        <c:v>24254.324608016756</c:v>
                      </c:pt>
                      <c:pt idx="3041">
                        <c:v>0</c:v>
                      </c:pt>
                      <c:pt idx="3042">
                        <c:v>23732.303921120052</c:v>
                      </c:pt>
                      <c:pt idx="3043">
                        <c:v>0</c:v>
                      </c:pt>
                      <c:pt idx="3044">
                        <c:v>21880.899586666543</c:v>
                      </c:pt>
                      <c:pt idx="3045">
                        <c:v>0</c:v>
                      </c:pt>
                      <c:pt idx="3046">
                        <c:v>21916.47134570522</c:v>
                      </c:pt>
                      <c:pt idx="3047">
                        <c:v>0</c:v>
                      </c:pt>
                      <c:pt idx="3048">
                        <c:v>20821.931695488074</c:v>
                      </c:pt>
                      <c:pt idx="3049">
                        <c:v>0</c:v>
                      </c:pt>
                      <c:pt idx="3050">
                        <c:v>0</c:v>
                      </c:pt>
                      <c:pt idx="3051">
                        <c:v>0</c:v>
                      </c:pt>
                      <c:pt idx="3052">
                        <c:v>0</c:v>
                      </c:pt>
                      <c:pt idx="3053">
                        <c:v>0</c:v>
                      </c:pt>
                      <c:pt idx="3054">
                        <c:v>20470.232203553609</c:v>
                      </c:pt>
                      <c:pt idx="3055">
                        <c:v>0</c:v>
                      </c:pt>
                      <c:pt idx="3056">
                        <c:v>24074.989436231557</c:v>
                      </c:pt>
                      <c:pt idx="3057">
                        <c:v>0</c:v>
                      </c:pt>
                      <c:pt idx="3058">
                        <c:v>0</c:v>
                      </c:pt>
                      <c:pt idx="3059">
                        <c:v>22338.008924551643</c:v>
                      </c:pt>
                      <c:pt idx="3060">
                        <c:v>0</c:v>
                      </c:pt>
                      <c:pt idx="3061">
                        <c:v>24030.214967186726</c:v>
                      </c:pt>
                      <c:pt idx="3062">
                        <c:v>0</c:v>
                      </c:pt>
                      <c:pt idx="3063">
                        <c:v>0</c:v>
                      </c:pt>
                      <c:pt idx="3064">
                        <c:v>23392.913163297941</c:v>
                      </c:pt>
                      <c:pt idx="3065">
                        <c:v>0</c:v>
                      </c:pt>
                      <c:pt idx="3066">
                        <c:v>23467.504027302326</c:v>
                      </c:pt>
                      <c:pt idx="3067">
                        <c:v>0</c:v>
                      </c:pt>
                      <c:pt idx="3068">
                        <c:v>23896.904524733887</c:v>
                      </c:pt>
                      <c:pt idx="3069">
                        <c:v>0</c:v>
                      </c:pt>
                      <c:pt idx="3070">
                        <c:v>20787.708839536695</c:v>
                      </c:pt>
                      <c:pt idx="3071">
                        <c:v>0</c:v>
                      </c:pt>
                      <c:pt idx="3072">
                        <c:v>19326.746657819545</c:v>
                      </c:pt>
                      <c:pt idx="3073">
                        <c:v>0</c:v>
                      </c:pt>
                      <c:pt idx="3074">
                        <c:v>0</c:v>
                      </c:pt>
                      <c:pt idx="3075">
                        <c:v>0</c:v>
                      </c:pt>
                      <c:pt idx="3076">
                        <c:v>0</c:v>
                      </c:pt>
                      <c:pt idx="3077">
                        <c:v>0</c:v>
                      </c:pt>
                      <c:pt idx="3078">
                        <c:v>20541.173438285172</c:v>
                      </c:pt>
                      <c:pt idx="3079">
                        <c:v>0</c:v>
                      </c:pt>
                      <c:pt idx="3080">
                        <c:v>21225.637078717013</c:v>
                      </c:pt>
                      <c:pt idx="3081">
                        <c:v>0</c:v>
                      </c:pt>
                      <c:pt idx="3082">
                        <c:v>0</c:v>
                      </c:pt>
                      <c:pt idx="3083">
                        <c:v>22389.504672014722</c:v>
                      </c:pt>
                      <c:pt idx="3084">
                        <c:v>0</c:v>
                      </c:pt>
                      <c:pt idx="3085">
                        <c:v>22140.206265052271</c:v>
                      </c:pt>
                      <c:pt idx="3086">
                        <c:v>0</c:v>
                      </c:pt>
                      <c:pt idx="3087">
                        <c:v>0</c:v>
                      </c:pt>
                      <c:pt idx="3088">
                        <c:v>23723.67144929041</c:v>
                      </c:pt>
                      <c:pt idx="3089">
                        <c:v>0</c:v>
                      </c:pt>
                      <c:pt idx="3090">
                        <c:v>22266.418786726936</c:v>
                      </c:pt>
                      <c:pt idx="3091">
                        <c:v>0</c:v>
                      </c:pt>
                      <c:pt idx="3092">
                        <c:v>21681.012471874717</c:v>
                      </c:pt>
                      <c:pt idx="3093">
                        <c:v>0</c:v>
                      </c:pt>
                      <c:pt idx="3094">
                        <c:v>19907.068273659032</c:v>
                      </c:pt>
                      <c:pt idx="3095">
                        <c:v>0</c:v>
                      </c:pt>
                      <c:pt idx="3096">
                        <c:v>19127.485569806042</c:v>
                      </c:pt>
                      <c:pt idx="3097">
                        <c:v>0</c:v>
                      </c:pt>
                      <c:pt idx="3098">
                        <c:v>0</c:v>
                      </c:pt>
                      <c:pt idx="3099">
                        <c:v>0</c:v>
                      </c:pt>
                      <c:pt idx="3100">
                        <c:v>0</c:v>
                      </c:pt>
                      <c:pt idx="3101">
                        <c:v>0</c:v>
                      </c:pt>
                      <c:pt idx="3102">
                        <c:v>21568.331963643723</c:v>
                      </c:pt>
                      <c:pt idx="3103">
                        <c:v>0</c:v>
                      </c:pt>
                      <c:pt idx="3104">
                        <c:v>23243.906887362642</c:v>
                      </c:pt>
                      <c:pt idx="3105">
                        <c:v>0</c:v>
                      </c:pt>
                      <c:pt idx="3106">
                        <c:v>0</c:v>
                      </c:pt>
                      <c:pt idx="3107">
                        <c:v>21650.228734924</c:v>
                      </c:pt>
                      <c:pt idx="3108">
                        <c:v>0</c:v>
                      </c:pt>
                      <c:pt idx="3109">
                        <c:v>23445.577347921066</c:v>
                      </c:pt>
                      <c:pt idx="3110">
                        <c:v>0</c:v>
                      </c:pt>
                      <c:pt idx="3111">
                        <c:v>0</c:v>
                      </c:pt>
                      <c:pt idx="3112">
                        <c:v>22519.80301664392</c:v>
                      </c:pt>
                      <c:pt idx="3113">
                        <c:v>0</c:v>
                      </c:pt>
                      <c:pt idx="3114">
                        <c:v>22938.11212728735</c:v>
                      </c:pt>
                      <c:pt idx="3115">
                        <c:v>0</c:v>
                      </c:pt>
                      <c:pt idx="3116">
                        <c:v>22511.317864661374</c:v>
                      </c:pt>
                      <c:pt idx="3117">
                        <c:v>0</c:v>
                      </c:pt>
                      <c:pt idx="3118">
                        <c:v>20504.895090648177</c:v>
                      </c:pt>
                      <c:pt idx="3119">
                        <c:v>0</c:v>
                      </c:pt>
                      <c:pt idx="3120">
                        <c:v>19797.906295865716</c:v>
                      </c:pt>
                      <c:pt idx="3121">
                        <c:v>0</c:v>
                      </c:pt>
                      <c:pt idx="3122">
                        <c:v>0</c:v>
                      </c:pt>
                      <c:pt idx="3123">
                        <c:v>0</c:v>
                      </c:pt>
                      <c:pt idx="3124">
                        <c:v>0</c:v>
                      </c:pt>
                      <c:pt idx="3125">
                        <c:v>0</c:v>
                      </c:pt>
                      <c:pt idx="3126">
                        <c:v>21057.695189134429</c:v>
                      </c:pt>
                      <c:pt idx="3127">
                        <c:v>0</c:v>
                      </c:pt>
                      <c:pt idx="3128">
                        <c:v>22755.380038320422</c:v>
                      </c:pt>
                      <c:pt idx="3129">
                        <c:v>0</c:v>
                      </c:pt>
                      <c:pt idx="3130">
                        <c:v>0</c:v>
                      </c:pt>
                      <c:pt idx="3131">
                        <c:v>21152.084958378466</c:v>
                      </c:pt>
                      <c:pt idx="3132">
                        <c:v>0</c:v>
                      </c:pt>
                      <c:pt idx="3133">
                        <c:v>22020.908769475671</c:v>
                      </c:pt>
                      <c:pt idx="3134">
                        <c:v>0</c:v>
                      </c:pt>
                      <c:pt idx="3135">
                        <c:v>0</c:v>
                      </c:pt>
                      <c:pt idx="3136">
                        <c:v>23680.734686719221</c:v>
                      </c:pt>
                      <c:pt idx="3137">
                        <c:v>0</c:v>
                      </c:pt>
                      <c:pt idx="3138">
                        <c:v>22827.747091282552</c:v>
                      </c:pt>
                      <c:pt idx="3139">
                        <c:v>0</c:v>
                      </c:pt>
                      <c:pt idx="3140">
                        <c:v>22822.968473626912</c:v>
                      </c:pt>
                      <c:pt idx="3141">
                        <c:v>0</c:v>
                      </c:pt>
                      <c:pt idx="3142">
                        <c:v>21072.930919679966</c:v>
                      </c:pt>
                      <c:pt idx="3143">
                        <c:v>0</c:v>
                      </c:pt>
                      <c:pt idx="3144">
                        <c:v>19686.535881353768</c:v>
                      </c:pt>
                      <c:pt idx="3145">
                        <c:v>0</c:v>
                      </c:pt>
                      <c:pt idx="3146">
                        <c:v>0</c:v>
                      </c:pt>
                      <c:pt idx="3147">
                        <c:v>0</c:v>
                      </c:pt>
                      <c:pt idx="3148">
                        <c:v>0</c:v>
                      </c:pt>
                      <c:pt idx="3149">
                        <c:v>0</c:v>
                      </c:pt>
                      <c:pt idx="3150">
                        <c:v>21316.861085760524</c:v>
                      </c:pt>
                      <c:pt idx="3151">
                        <c:v>0</c:v>
                      </c:pt>
                      <c:pt idx="3152">
                        <c:v>21838.459508673001</c:v>
                      </c:pt>
                      <c:pt idx="3153">
                        <c:v>0</c:v>
                      </c:pt>
                      <c:pt idx="3154">
                        <c:v>0</c:v>
                      </c:pt>
                      <c:pt idx="3155">
                        <c:v>22530.25870833674</c:v>
                      </c:pt>
                      <c:pt idx="3156">
                        <c:v>0</c:v>
                      </c:pt>
                      <c:pt idx="3157">
                        <c:v>22368.990283367977</c:v>
                      </c:pt>
                      <c:pt idx="3158">
                        <c:v>0</c:v>
                      </c:pt>
                      <c:pt idx="3159">
                        <c:v>0</c:v>
                      </c:pt>
                      <c:pt idx="3160">
                        <c:v>22048.823262687583</c:v>
                      </c:pt>
                      <c:pt idx="3161">
                        <c:v>0</c:v>
                      </c:pt>
                      <c:pt idx="3162">
                        <c:v>22547.836160036553</c:v>
                      </c:pt>
                      <c:pt idx="3163">
                        <c:v>0</c:v>
                      </c:pt>
                      <c:pt idx="3164">
                        <c:v>23147.463901832947</c:v>
                      </c:pt>
                      <c:pt idx="3165">
                        <c:v>0</c:v>
                      </c:pt>
                      <c:pt idx="3166">
                        <c:v>20972.813797236187</c:v>
                      </c:pt>
                      <c:pt idx="3167">
                        <c:v>0</c:v>
                      </c:pt>
                      <c:pt idx="3168">
                        <c:v>19610.858119237375</c:v>
                      </c:pt>
                      <c:pt idx="3169">
                        <c:v>0</c:v>
                      </c:pt>
                      <c:pt idx="3170">
                        <c:v>0</c:v>
                      </c:pt>
                      <c:pt idx="3171">
                        <c:v>0</c:v>
                      </c:pt>
                      <c:pt idx="3172">
                        <c:v>0</c:v>
                      </c:pt>
                      <c:pt idx="3173">
                        <c:v>0</c:v>
                      </c:pt>
                      <c:pt idx="3174">
                        <c:v>19995.191781715024</c:v>
                      </c:pt>
                      <c:pt idx="3175">
                        <c:v>0</c:v>
                      </c:pt>
                      <c:pt idx="3176">
                        <c:v>22199.147194592708</c:v>
                      </c:pt>
                      <c:pt idx="3177">
                        <c:v>0</c:v>
                      </c:pt>
                      <c:pt idx="3178">
                        <c:v>0</c:v>
                      </c:pt>
                      <c:pt idx="3179">
                        <c:v>20523.087280689062</c:v>
                      </c:pt>
                      <c:pt idx="3180">
                        <c:v>0</c:v>
                      </c:pt>
                      <c:pt idx="3181">
                        <c:v>22659.463708661071</c:v>
                      </c:pt>
                      <c:pt idx="3182">
                        <c:v>0</c:v>
                      </c:pt>
                      <c:pt idx="3183">
                        <c:v>0</c:v>
                      </c:pt>
                      <c:pt idx="3184">
                        <c:v>21598.150577020308</c:v>
                      </c:pt>
                      <c:pt idx="3185">
                        <c:v>0</c:v>
                      </c:pt>
                      <c:pt idx="3186">
                        <c:v>21263.198871783516</c:v>
                      </c:pt>
                      <c:pt idx="3187">
                        <c:v>0</c:v>
                      </c:pt>
                      <c:pt idx="3188">
                        <c:v>21051.431902018168</c:v>
                      </c:pt>
                      <c:pt idx="3189">
                        <c:v>0</c:v>
                      </c:pt>
                      <c:pt idx="3190">
                        <c:v>19693.760727044661</c:v>
                      </c:pt>
                      <c:pt idx="3191">
                        <c:v>0</c:v>
                      </c:pt>
                      <c:pt idx="3192">
                        <c:v>18898.286680593214</c:v>
                      </c:pt>
                      <c:pt idx="3193">
                        <c:v>0</c:v>
                      </c:pt>
                      <c:pt idx="3194">
                        <c:v>0</c:v>
                      </c:pt>
                      <c:pt idx="3195">
                        <c:v>0</c:v>
                      </c:pt>
                      <c:pt idx="3196">
                        <c:v>0</c:v>
                      </c:pt>
                      <c:pt idx="3197">
                        <c:v>0</c:v>
                      </c:pt>
                      <c:pt idx="3198">
                        <c:v>20977.711267163926</c:v>
                      </c:pt>
                      <c:pt idx="3199">
                        <c:v>0</c:v>
                      </c:pt>
                      <c:pt idx="3200">
                        <c:v>21089.612000407087</c:v>
                      </c:pt>
                      <c:pt idx="3201">
                        <c:v>0</c:v>
                      </c:pt>
                      <c:pt idx="3202">
                        <c:v>0</c:v>
                      </c:pt>
                      <c:pt idx="3203">
                        <c:v>20637.276057399082</c:v>
                      </c:pt>
                      <c:pt idx="3204">
                        <c:v>0</c:v>
                      </c:pt>
                      <c:pt idx="3205">
                        <c:v>21449.188441048027</c:v>
                      </c:pt>
                      <c:pt idx="3206">
                        <c:v>0</c:v>
                      </c:pt>
                      <c:pt idx="3207">
                        <c:v>0</c:v>
                      </c:pt>
                      <c:pt idx="3208">
                        <c:v>21600.061130663191</c:v>
                      </c:pt>
                      <c:pt idx="3209">
                        <c:v>0</c:v>
                      </c:pt>
                      <c:pt idx="3210">
                        <c:v>21977.355655323925</c:v>
                      </c:pt>
                      <c:pt idx="3211">
                        <c:v>0</c:v>
                      </c:pt>
                      <c:pt idx="3212">
                        <c:v>20436.636469556681</c:v>
                      </c:pt>
                      <c:pt idx="3213">
                        <c:v>0</c:v>
                      </c:pt>
                      <c:pt idx="3214">
                        <c:v>20929.399311636476</c:v>
                      </c:pt>
                      <c:pt idx="3215">
                        <c:v>0</c:v>
                      </c:pt>
                      <c:pt idx="3216">
                        <c:v>18723.494286358069</c:v>
                      </c:pt>
                      <c:pt idx="3217">
                        <c:v>0</c:v>
                      </c:pt>
                      <c:pt idx="3218">
                        <c:v>0</c:v>
                      </c:pt>
                      <c:pt idx="3219">
                        <c:v>0</c:v>
                      </c:pt>
                      <c:pt idx="3220">
                        <c:v>0</c:v>
                      </c:pt>
                      <c:pt idx="3221">
                        <c:v>0</c:v>
                      </c:pt>
                      <c:pt idx="3222">
                        <c:v>19815.487785816476</c:v>
                      </c:pt>
                      <c:pt idx="3223">
                        <c:v>0</c:v>
                      </c:pt>
                      <c:pt idx="3224">
                        <c:v>20357.326343634388</c:v>
                      </c:pt>
                      <c:pt idx="3225">
                        <c:v>0</c:v>
                      </c:pt>
                      <c:pt idx="3226">
                        <c:v>0</c:v>
                      </c:pt>
                      <c:pt idx="3227">
                        <c:v>19950.157476323664</c:v>
                      </c:pt>
                      <c:pt idx="3228">
                        <c:v>0</c:v>
                      </c:pt>
                      <c:pt idx="3229">
                        <c:v>20419.49544403618</c:v>
                      </c:pt>
                      <c:pt idx="3230">
                        <c:v>0</c:v>
                      </c:pt>
                      <c:pt idx="3231">
                        <c:v>0</c:v>
                      </c:pt>
                      <c:pt idx="3232">
                        <c:v>22951.617875319491</c:v>
                      </c:pt>
                      <c:pt idx="3233">
                        <c:v>0</c:v>
                      </c:pt>
                      <c:pt idx="3234">
                        <c:v>21319.839298432744</c:v>
                      </c:pt>
                      <c:pt idx="3235">
                        <c:v>0</c:v>
                      </c:pt>
                      <c:pt idx="3236">
                        <c:v>20591.106610884279</c:v>
                      </c:pt>
                      <c:pt idx="3237">
                        <c:v>0</c:v>
                      </c:pt>
                      <c:pt idx="3238">
                        <c:v>19134.835894268675</c:v>
                      </c:pt>
                      <c:pt idx="3239">
                        <c:v>0</c:v>
                      </c:pt>
                      <c:pt idx="3240">
                        <c:v>19149.402619001055</c:v>
                      </c:pt>
                      <c:pt idx="3241">
                        <c:v>0</c:v>
                      </c:pt>
                      <c:pt idx="3242">
                        <c:v>0</c:v>
                      </c:pt>
                      <c:pt idx="3243">
                        <c:v>0</c:v>
                      </c:pt>
                      <c:pt idx="3244">
                        <c:v>0</c:v>
                      </c:pt>
                      <c:pt idx="3245">
                        <c:v>0</c:v>
                      </c:pt>
                      <c:pt idx="3246">
                        <c:v>19423.174827603529</c:v>
                      </c:pt>
                      <c:pt idx="3247">
                        <c:v>0</c:v>
                      </c:pt>
                      <c:pt idx="3248">
                        <c:v>20047.377120015721</c:v>
                      </c:pt>
                      <c:pt idx="3249">
                        <c:v>0</c:v>
                      </c:pt>
                      <c:pt idx="3250">
                        <c:v>0</c:v>
                      </c:pt>
                      <c:pt idx="3251">
                        <c:v>21898.01169950507</c:v>
                      </c:pt>
                      <c:pt idx="3252">
                        <c:v>0</c:v>
                      </c:pt>
                      <c:pt idx="3253">
                        <c:v>21342.23582463045</c:v>
                      </c:pt>
                      <c:pt idx="3254">
                        <c:v>0</c:v>
                      </c:pt>
                      <c:pt idx="3255">
                        <c:v>0</c:v>
                      </c:pt>
                      <c:pt idx="3256">
                        <c:v>22150.141148355004</c:v>
                      </c:pt>
                      <c:pt idx="3257">
                        <c:v>0</c:v>
                      </c:pt>
                      <c:pt idx="3258">
                        <c:v>21611.810139062902</c:v>
                      </c:pt>
                      <c:pt idx="3259">
                        <c:v>0</c:v>
                      </c:pt>
                      <c:pt idx="3260">
                        <c:v>21036.918157766544</c:v>
                      </c:pt>
                      <c:pt idx="3261">
                        <c:v>0</c:v>
                      </c:pt>
                      <c:pt idx="3262">
                        <c:v>20150.852698188632</c:v>
                      </c:pt>
                      <c:pt idx="3263">
                        <c:v>0</c:v>
                      </c:pt>
                      <c:pt idx="3264">
                        <c:v>18677.107608218383</c:v>
                      </c:pt>
                      <c:pt idx="3265">
                        <c:v>0</c:v>
                      </c:pt>
                      <c:pt idx="3266">
                        <c:v>0</c:v>
                      </c:pt>
                      <c:pt idx="3267">
                        <c:v>0</c:v>
                      </c:pt>
                      <c:pt idx="3268">
                        <c:v>0</c:v>
                      </c:pt>
                      <c:pt idx="3269">
                        <c:v>0</c:v>
                      </c:pt>
                      <c:pt idx="3270">
                        <c:v>21161.34063098683</c:v>
                      </c:pt>
                      <c:pt idx="3271">
                        <c:v>0</c:v>
                      </c:pt>
                      <c:pt idx="3272">
                        <c:v>22487.142574044545</c:v>
                      </c:pt>
                      <c:pt idx="3273">
                        <c:v>0</c:v>
                      </c:pt>
                      <c:pt idx="3274">
                        <c:v>0</c:v>
                      </c:pt>
                      <c:pt idx="3275">
                        <c:v>21596.444004592489</c:v>
                      </c:pt>
                      <c:pt idx="3276">
                        <c:v>0</c:v>
                      </c:pt>
                      <c:pt idx="3277">
                        <c:v>21785.460536588613</c:v>
                      </c:pt>
                      <c:pt idx="3278">
                        <c:v>0</c:v>
                      </c:pt>
                      <c:pt idx="3279">
                        <c:v>0</c:v>
                      </c:pt>
                      <c:pt idx="3280">
                        <c:v>22192.220968198424</c:v>
                      </c:pt>
                      <c:pt idx="3281">
                        <c:v>0</c:v>
                      </c:pt>
                      <c:pt idx="3282">
                        <c:v>22756.099176850719</c:v>
                      </c:pt>
                      <c:pt idx="3283">
                        <c:v>0</c:v>
                      </c:pt>
                      <c:pt idx="3284">
                        <c:v>20086.999908314829</c:v>
                      </c:pt>
                      <c:pt idx="3285">
                        <c:v>0</c:v>
                      </c:pt>
                      <c:pt idx="3286">
                        <c:v>19046.636036094482</c:v>
                      </c:pt>
                      <c:pt idx="3287">
                        <c:v>0</c:v>
                      </c:pt>
                      <c:pt idx="3288">
                        <c:v>19116.355316235378</c:v>
                      </c:pt>
                      <c:pt idx="3289">
                        <c:v>0</c:v>
                      </c:pt>
                      <c:pt idx="3290">
                        <c:v>0</c:v>
                      </c:pt>
                      <c:pt idx="3291">
                        <c:v>0</c:v>
                      </c:pt>
                      <c:pt idx="3292">
                        <c:v>0</c:v>
                      </c:pt>
                      <c:pt idx="3293">
                        <c:v>0</c:v>
                      </c:pt>
                      <c:pt idx="3294">
                        <c:v>20716.443435434969</c:v>
                      </c:pt>
                      <c:pt idx="3295">
                        <c:v>0</c:v>
                      </c:pt>
                      <c:pt idx="3296">
                        <c:v>20741.364626274502</c:v>
                      </c:pt>
                      <c:pt idx="3297">
                        <c:v>0</c:v>
                      </c:pt>
                      <c:pt idx="3298">
                        <c:v>0</c:v>
                      </c:pt>
                      <c:pt idx="3299">
                        <c:v>21031.423556265738</c:v>
                      </c:pt>
                      <c:pt idx="3300">
                        <c:v>0</c:v>
                      </c:pt>
                      <c:pt idx="3301">
                        <c:v>21398.207523657176</c:v>
                      </c:pt>
                      <c:pt idx="3302">
                        <c:v>0</c:v>
                      </c:pt>
                      <c:pt idx="3303">
                        <c:v>0</c:v>
                      </c:pt>
                      <c:pt idx="3304">
                        <c:v>21559.988048003979</c:v>
                      </c:pt>
                      <c:pt idx="3305">
                        <c:v>0</c:v>
                      </c:pt>
                      <c:pt idx="3306">
                        <c:v>21810.0795446304</c:v>
                      </c:pt>
                      <c:pt idx="3307">
                        <c:v>0</c:v>
                      </c:pt>
                      <c:pt idx="3308">
                        <c:v>21270.844994784067</c:v>
                      </c:pt>
                      <c:pt idx="3309">
                        <c:v>0</c:v>
                      </c:pt>
                      <c:pt idx="3310">
                        <c:v>20367.496366665404</c:v>
                      </c:pt>
                      <c:pt idx="3311">
                        <c:v>0</c:v>
                      </c:pt>
                      <c:pt idx="3312">
                        <c:v>18825.251443820718</c:v>
                      </c:pt>
                      <c:pt idx="3313">
                        <c:v>0</c:v>
                      </c:pt>
                      <c:pt idx="3314">
                        <c:v>0</c:v>
                      </c:pt>
                      <c:pt idx="3315">
                        <c:v>0</c:v>
                      </c:pt>
                      <c:pt idx="3316">
                        <c:v>0</c:v>
                      </c:pt>
                      <c:pt idx="3317">
                        <c:v>0</c:v>
                      </c:pt>
                      <c:pt idx="3318">
                        <c:v>22011.296399627823</c:v>
                      </c:pt>
                      <c:pt idx="3319">
                        <c:v>0</c:v>
                      </c:pt>
                      <c:pt idx="3320">
                        <c:v>21742.568141492167</c:v>
                      </c:pt>
                      <c:pt idx="3321">
                        <c:v>0</c:v>
                      </c:pt>
                      <c:pt idx="3322">
                        <c:v>0</c:v>
                      </c:pt>
                      <c:pt idx="3323">
                        <c:v>21228.536573259415</c:v>
                      </c:pt>
                      <c:pt idx="3324">
                        <c:v>0</c:v>
                      </c:pt>
                      <c:pt idx="3325">
                        <c:v>22462.69110815653</c:v>
                      </c:pt>
                      <c:pt idx="3326">
                        <c:v>0</c:v>
                      </c:pt>
                      <c:pt idx="3327">
                        <c:v>0</c:v>
                      </c:pt>
                      <c:pt idx="3328">
                        <c:v>21612.884631250989</c:v>
                      </c:pt>
                      <c:pt idx="3329">
                        <c:v>0</c:v>
                      </c:pt>
                      <c:pt idx="3330">
                        <c:v>21530.232556826151</c:v>
                      </c:pt>
                      <c:pt idx="3331">
                        <c:v>0</c:v>
                      </c:pt>
                      <c:pt idx="3332">
                        <c:v>20395.894975131439</c:v>
                      </c:pt>
                      <c:pt idx="3333">
                        <c:v>0</c:v>
                      </c:pt>
                      <c:pt idx="3334">
                        <c:v>20042.488849960595</c:v>
                      </c:pt>
                      <c:pt idx="3335">
                        <c:v>0</c:v>
                      </c:pt>
                      <c:pt idx="3336">
                        <c:v>18996.378484039367</c:v>
                      </c:pt>
                      <c:pt idx="3337">
                        <c:v>0</c:v>
                      </c:pt>
                      <c:pt idx="3338">
                        <c:v>0</c:v>
                      </c:pt>
                      <c:pt idx="3339">
                        <c:v>0</c:v>
                      </c:pt>
                      <c:pt idx="3340">
                        <c:v>0</c:v>
                      </c:pt>
                      <c:pt idx="3341">
                        <c:v>0</c:v>
                      </c:pt>
                      <c:pt idx="3342">
                        <c:v>20908.272452313104</c:v>
                      </c:pt>
                      <c:pt idx="3343">
                        <c:v>0</c:v>
                      </c:pt>
                      <c:pt idx="3344">
                        <c:v>21141.748388483054</c:v>
                      </c:pt>
                      <c:pt idx="3345">
                        <c:v>0</c:v>
                      </c:pt>
                      <c:pt idx="3346">
                        <c:v>0</c:v>
                      </c:pt>
                      <c:pt idx="3347">
                        <c:v>20103.109010532</c:v>
                      </c:pt>
                      <c:pt idx="3348">
                        <c:v>0</c:v>
                      </c:pt>
                      <c:pt idx="3349">
                        <c:v>21147.2509611159</c:v>
                      </c:pt>
                      <c:pt idx="3350">
                        <c:v>0</c:v>
                      </c:pt>
                      <c:pt idx="3351">
                        <c:v>0</c:v>
                      </c:pt>
                      <c:pt idx="3352">
                        <c:v>21790.431563057224</c:v>
                      </c:pt>
                      <c:pt idx="3353">
                        <c:v>0</c:v>
                      </c:pt>
                      <c:pt idx="3354">
                        <c:v>21278.942440588187</c:v>
                      </c:pt>
                      <c:pt idx="3355">
                        <c:v>0</c:v>
                      </c:pt>
                      <c:pt idx="3356">
                        <c:v>20643.269842672998</c:v>
                      </c:pt>
                      <c:pt idx="3357">
                        <c:v>0</c:v>
                      </c:pt>
                      <c:pt idx="3358">
                        <c:v>21089.224605482377</c:v>
                      </c:pt>
                      <c:pt idx="3359">
                        <c:v>0</c:v>
                      </c:pt>
                      <c:pt idx="3360">
                        <c:v>18939.15385128096</c:v>
                      </c:pt>
                      <c:pt idx="3361">
                        <c:v>0</c:v>
                      </c:pt>
                      <c:pt idx="3362">
                        <c:v>0</c:v>
                      </c:pt>
                      <c:pt idx="3363">
                        <c:v>0</c:v>
                      </c:pt>
                      <c:pt idx="3364">
                        <c:v>0</c:v>
                      </c:pt>
                      <c:pt idx="3365">
                        <c:v>0</c:v>
                      </c:pt>
                      <c:pt idx="3366">
                        <c:v>21128.849942122346</c:v>
                      </c:pt>
                      <c:pt idx="3367">
                        <c:v>0</c:v>
                      </c:pt>
                      <c:pt idx="3368">
                        <c:v>20544.527754649374</c:v>
                      </c:pt>
                      <c:pt idx="3369">
                        <c:v>0</c:v>
                      </c:pt>
                      <c:pt idx="3370">
                        <c:v>0</c:v>
                      </c:pt>
                      <c:pt idx="3371">
                        <c:v>21144.328502548466</c:v>
                      </c:pt>
                      <c:pt idx="3372">
                        <c:v>0</c:v>
                      </c:pt>
                      <c:pt idx="3373">
                        <c:v>21422.520950224614</c:v>
                      </c:pt>
                      <c:pt idx="3374">
                        <c:v>0</c:v>
                      </c:pt>
                      <c:pt idx="3375">
                        <c:v>0</c:v>
                      </c:pt>
                      <c:pt idx="3376">
                        <c:v>20929.287112644095</c:v>
                      </c:pt>
                      <c:pt idx="3377">
                        <c:v>0</c:v>
                      </c:pt>
                      <c:pt idx="3378">
                        <c:v>20508.286848122676</c:v>
                      </c:pt>
                      <c:pt idx="3379">
                        <c:v>0</c:v>
                      </c:pt>
                      <c:pt idx="3380">
                        <c:v>20132.493807409384</c:v>
                      </c:pt>
                      <c:pt idx="3381">
                        <c:v>0</c:v>
                      </c:pt>
                      <c:pt idx="3382">
                        <c:v>19336.620901213661</c:v>
                      </c:pt>
                      <c:pt idx="3383">
                        <c:v>0</c:v>
                      </c:pt>
                      <c:pt idx="3384">
                        <c:v>18108.164318733918</c:v>
                      </c:pt>
                      <c:pt idx="3385">
                        <c:v>0</c:v>
                      </c:pt>
                      <c:pt idx="3386">
                        <c:v>0</c:v>
                      </c:pt>
                      <c:pt idx="3387">
                        <c:v>0</c:v>
                      </c:pt>
                      <c:pt idx="3388">
                        <c:v>0</c:v>
                      </c:pt>
                      <c:pt idx="3389">
                        <c:v>0</c:v>
                      </c:pt>
                      <c:pt idx="3390">
                        <c:v>18736.862716518561</c:v>
                      </c:pt>
                      <c:pt idx="3391">
                        <c:v>0</c:v>
                      </c:pt>
                      <c:pt idx="3392">
                        <c:v>19771.406753736243</c:v>
                      </c:pt>
                      <c:pt idx="3393">
                        <c:v>0</c:v>
                      </c:pt>
                      <c:pt idx="3394">
                        <c:v>0</c:v>
                      </c:pt>
                      <c:pt idx="3395">
                        <c:v>20177.791135417869</c:v>
                      </c:pt>
                      <c:pt idx="3396">
                        <c:v>0</c:v>
                      </c:pt>
                      <c:pt idx="3397">
                        <c:v>21800.565408227649</c:v>
                      </c:pt>
                      <c:pt idx="3398">
                        <c:v>0</c:v>
                      </c:pt>
                      <c:pt idx="3399">
                        <c:v>0</c:v>
                      </c:pt>
                      <c:pt idx="3400">
                        <c:v>22278.133038210228</c:v>
                      </c:pt>
                      <c:pt idx="3401">
                        <c:v>0</c:v>
                      </c:pt>
                      <c:pt idx="3402">
                        <c:v>21645.636713713073</c:v>
                      </c:pt>
                      <c:pt idx="3403">
                        <c:v>0</c:v>
                      </c:pt>
                      <c:pt idx="3404">
                        <c:v>19898.911562431804</c:v>
                      </c:pt>
                      <c:pt idx="3405">
                        <c:v>0</c:v>
                      </c:pt>
                      <c:pt idx="3406">
                        <c:v>19123.683395365275</c:v>
                      </c:pt>
                      <c:pt idx="3407">
                        <c:v>0</c:v>
                      </c:pt>
                      <c:pt idx="3408">
                        <c:v>18191.642112571972</c:v>
                      </c:pt>
                      <c:pt idx="3409">
                        <c:v>0</c:v>
                      </c:pt>
                      <c:pt idx="3410">
                        <c:v>0</c:v>
                      </c:pt>
                      <c:pt idx="3411">
                        <c:v>0</c:v>
                      </c:pt>
                      <c:pt idx="3412">
                        <c:v>0</c:v>
                      </c:pt>
                      <c:pt idx="3413">
                        <c:v>0</c:v>
                      </c:pt>
                      <c:pt idx="3414">
                        <c:v>18129.993011239334</c:v>
                      </c:pt>
                      <c:pt idx="3415">
                        <c:v>0</c:v>
                      </c:pt>
                      <c:pt idx="3416">
                        <c:v>19551.894040705349</c:v>
                      </c:pt>
                      <c:pt idx="3417">
                        <c:v>0</c:v>
                      </c:pt>
                      <c:pt idx="3418">
                        <c:v>0</c:v>
                      </c:pt>
                      <c:pt idx="3419">
                        <c:v>20446.532489746445</c:v>
                      </c:pt>
                      <c:pt idx="3420">
                        <c:v>0</c:v>
                      </c:pt>
                      <c:pt idx="3421">
                        <c:v>20887.160097008647</c:v>
                      </c:pt>
                      <c:pt idx="3422">
                        <c:v>0</c:v>
                      </c:pt>
                      <c:pt idx="3423">
                        <c:v>0</c:v>
                      </c:pt>
                      <c:pt idx="3424">
                        <c:v>22219.882509377345</c:v>
                      </c:pt>
                      <c:pt idx="3425">
                        <c:v>0</c:v>
                      </c:pt>
                      <c:pt idx="3426">
                        <c:v>21667.946906420562</c:v>
                      </c:pt>
                      <c:pt idx="3427">
                        <c:v>0</c:v>
                      </c:pt>
                      <c:pt idx="3428">
                        <c:v>20848.147791617412</c:v>
                      </c:pt>
                      <c:pt idx="3429">
                        <c:v>0</c:v>
                      </c:pt>
                      <c:pt idx="3430">
                        <c:v>19182.577232085459</c:v>
                      </c:pt>
                      <c:pt idx="3431">
                        <c:v>0</c:v>
                      </c:pt>
                      <c:pt idx="3432">
                        <c:v>18474.049814012531</c:v>
                      </c:pt>
                      <c:pt idx="3433">
                        <c:v>0</c:v>
                      </c:pt>
                      <c:pt idx="3434">
                        <c:v>0</c:v>
                      </c:pt>
                      <c:pt idx="3435">
                        <c:v>0</c:v>
                      </c:pt>
                      <c:pt idx="3436">
                        <c:v>0</c:v>
                      </c:pt>
                      <c:pt idx="3437">
                        <c:v>0</c:v>
                      </c:pt>
                      <c:pt idx="3438">
                        <c:v>20409.386868716196</c:v>
                      </c:pt>
                      <c:pt idx="3439">
                        <c:v>0</c:v>
                      </c:pt>
                      <c:pt idx="3440">
                        <c:v>20564.369373520723</c:v>
                      </c:pt>
                      <c:pt idx="3441">
                        <c:v>0</c:v>
                      </c:pt>
                      <c:pt idx="3442">
                        <c:v>0</c:v>
                      </c:pt>
                      <c:pt idx="3443">
                        <c:v>21329.635686751084</c:v>
                      </c:pt>
                      <c:pt idx="3444">
                        <c:v>0</c:v>
                      </c:pt>
                      <c:pt idx="3445">
                        <c:v>21771.87987289573</c:v>
                      </c:pt>
                      <c:pt idx="3446">
                        <c:v>0</c:v>
                      </c:pt>
                      <c:pt idx="3447">
                        <c:v>0</c:v>
                      </c:pt>
                      <c:pt idx="3448">
                        <c:v>22511.36327157597</c:v>
                      </c:pt>
                      <c:pt idx="3449">
                        <c:v>0</c:v>
                      </c:pt>
                      <c:pt idx="3450">
                        <c:v>21639.542874146086</c:v>
                      </c:pt>
                      <c:pt idx="3451">
                        <c:v>0</c:v>
                      </c:pt>
                      <c:pt idx="3452">
                        <c:v>21455.815912042752</c:v>
                      </c:pt>
                      <c:pt idx="3453">
                        <c:v>0</c:v>
                      </c:pt>
                      <c:pt idx="3454">
                        <c:v>19437.7724011666</c:v>
                      </c:pt>
                      <c:pt idx="3455">
                        <c:v>0</c:v>
                      </c:pt>
                      <c:pt idx="3456">
                        <c:v>18350.195922276886</c:v>
                      </c:pt>
                      <c:pt idx="3457">
                        <c:v>0</c:v>
                      </c:pt>
                      <c:pt idx="3458">
                        <c:v>0</c:v>
                      </c:pt>
                      <c:pt idx="3459">
                        <c:v>0</c:v>
                      </c:pt>
                      <c:pt idx="3460">
                        <c:v>0</c:v>
                      </c:pt>
                      <c:pt idx="3461">
                        <c:v>0</c:v>
                      </c:pt>
                      <c:pt idx="3462">
                        <c:v>20839.351588510493</c:v>
                      </c:pt>
                      <c:pt idx="3463">
                        <c:v>0</c:v>
                      </c:pt>
                      <c:pt idx="3464">
                        <c:v>21087.082636872416</c:v>
                      </c:pt>
                      <c:pt idx="3465">
                        <c:v>0</c:v>
                      </c:pt>
                      <c:pt idx="3466">
                        <c:v>0</c:v>
                      </c:pt>
                      <c:pt idx="3467">
                        <c:v>21879.214632703312</c:v>
                      </c:pt>
                      <c:pt idx="3468">
                        <c:v>0</c:v>
                      </c:pt>
                      <c:pt idx="3469">
                        <c:v>22431.671921700778</c:v>
                      </c:pt>
                      <c:pt idx="3470">
                        <c:v>0</c:v>
                      </c:pt>
                      <c:pt idx="3471">
                        <c:v>0</c:v>
                      </c:pt>
                      <c:pt idx="3472">
                        <c:v>22451.739600484518</c:v>
                      </c:pt>
                      <c:pt idx="3473">
                        <c:v>0</c:v>
                      </c:pt>
                      <c:pt idx="3474">
                        <c:v>22527.249897631969</c:v>
                      </c:pt>
                      <c:pt idx="3475">
                        <c:v>0</c:v>
                      </c:pt>
                      <c:pt idx="3476">
                        <c:v>20589.111652794501</c:v>
                      </c:pt>
                      <c:pt idx="3477">
                        <c:v>0</c:v>
                      </c:pt>
                      <c:pt idx="3478">
                        <c:v>20127.043855433654</c:v>
                      </c:pt>
                      <c:pt idx="3479">
                        <c:v>0</c:v>
                      </c:pt>
                      <c:pt idx="3480">
                        <c:v>18505.172683990433</c:v>
                      </c:pt>
                      <c:pt idx="3481">
                        <c:v>0</c:v>
                      </c:pt>
                      <c:pt idx="3482">
                        <c:v>0</c:v>
                      </c:pt>
                      <c:pt idx="3483">
                        <c:v>0</c:v>
                      </c:pt>
                      <c:pt idx="3484">
                        <c:v>0</c:v>
                      </c:pt>
                      <c:pt idx="3485">
                        <c:v>0</c:v>
                      </c:pt>
                      <c:pt idx="3486">
                        <c:v>20204.775207777493</c:v>
                      </c:pt>
                      <c:pt idx="3487">
                        <c:v>0</c:v>
                      </c:pt>
                      <c:pt idx="3488">
                        <c:v>21340.304822294926</c:v>
                      </c:pt>
                      <c:pt idx="3489">
                        <c:v>0</c:v>
                      </c:pt>
                      <c:pt idx="3490">
                        <c:v>0</c:v>
                      </c:pt>
                      <c:pt idx="3491">
                        <c:v>20786.361840619582</c:v>
                      </c:pt>
                      <c:pt idx="3492">
                        <c:v>0</c:v>
                      </c:pt>
                      <c:pt idx="3493">
                        <c:v>21878.336245397502</c:v>
                      </c:pt>
                      <c:pt idx="3494">
                        <c:v>0</c:v>
                      </c:pt>
                      <c:pt idx="3495">
                        <c:v>0</c:v>
                      </c:pt>
                      <c:pt idx="3496">
                        <c:v>22362.45018652143</c:v>
                      </c:pt>
                      <c:pt idx="3497">
                        <c:v>0</c:v>
                      </c:pt>
                      <c:pt idx="3498">
                        <c:v>22834.976231212371</c:v>
                      </c:pt>
                      <c:pt idx="3499">
                        <c:v>0</c:v>
                      </c:pt>
                      <c:pt idx="3500">
                        <c:v>20648.933502927575</c:v>
                      </c:pt>
                      <c:pt idx="3501">
                        <c:v>0</c:v>
                      </c:pt>
                      <c:pt idx="3502">
                        <c:v>20363.805875051163</c:v>
                      </c:pt>
                      <c:pt idx="3503">
                        <c:v>0</c:v>
                      </c:pt>
                      <c:pt idx="3504">
                        <c:v>18090.070161066033</c:v>
                      </c:pt>
                      <c:pt idx="3505">
                        <c:v>0</c:v>
                      </c:pt>
                      <c:pt idx="3506">
                        <c:v>0</c:v>
                      </c:pt>
                      <c:pt idx="3507">
                        <c:v>0</c:v>
                      </c:pt>
                      <c:pt idx="3508">
                        <c:v>0</c:v>
                      </c:pt>
                      <c:pt idx="3509">
                        <c:v>0</c:v>
                      </c:pt>
                      <c:pt idx="3510">
                        <c:v>20547.505853314047</c:v>
                      </c:pt>
                      <c:pt idx="3511">
                        <c:v>0</c:v>
                      </c:pt>
                      <c:pt idx="3512">
                        <c:v>20668.232874771511</c:v>
                      </c:pt>
                      <c:pt idx="3513">
                        <c:v>0</c:v>
                      </c:pt>
                      <c:pt idx="3514">
                        <c:v>0</c:v>
                      </c:pt>
                      <c:pt idx="3515">
                        <c:v>21487.552956548388</c:v>
                      </c:pt>
                      <c:pt idx="3516">
                        <c:v>0</c:v>
                      </c:pt>
                      <c:pt idx="3517">
                        <c:v>21417.230067045206</c:v>
                      </c:pt>
                      <c:pt idx="3518">
                        <c:v>0</c:v>
                      </c:pt>
                      <c:pt idx="3519">
                        <c:v>0</c:v>
                      </c:pt>
                      <c:pt idx="3520">
                        <c:v>22133.633554951357</c:v>
                      </c:pt>
                      <c:pt idx="3521">
                        <c:v>0</c:v>
                      </c:pt>
                      <c:pt idx="3522">
                        <c:v>23015.100922845188</c:v>
                      </c:pt>
                      <c:pt idx="3523">
                        <c:v>0</c:v>
                      </c:pt>
                      <c:pt idx="3524">
                        <c:v>20331.452499148108</c:v>
                      </c:pt>
                      <c:pt idx="3525">
                        <c:v>0</c:v>
                      </c:pt>
                      <c:pt idx="3526">
                        <c:v>19682.891624712647</c:v>
                      </c:pt>
                      <c:pt idx="3527">
                        <c:v>0</c:v>
                      </c:pt>
                      <c:pt idx="3528">
                        <c:v>17743.573485004406</c:v>
                      </c:pt>
                      <c:pt idx="3529">
                        <c:v>0</c:v>
                      </c:pt>
                      <c:pt idx="3530">
                        <c:v>0</c:v>
                      </c:pt>
                      <c:pt idx="3531">
                        <c:v>0</c:v>
                      </c:pt>
                      <c:pt idx="3532">
                        <c:v>0</c:v>
                      </c:pt>
                      <c:pt idx="3533">
                        <c:v>0</c:v>
                      </c:pt>
                      <c:pt idx="3534">
                        <c:v>19835.177185763067</c:v>
                      </c:pt>
                      <c:pt idx="3535">
                        <c:v>0</c:v>
                      </c:pt>
                      <c:pt idx="3536">
                        <c:v>21521.357731199922</c:v>
                      </c:pt>
                      <c:pt idx="3537">
                        <c:v>0</c:v>
                      </c:pt>
                      <c:pt idx="3538">
                        <c:v>0</c:v>
                      </c:pt>
                      <c:pt idx="3539">
                        <c:v>21067.419794500434</c:v>
                      </c:pt>
                      <c:pt idx="3540">
                        <c:v>0</c:v>
                      </c:pt>
                      <c:pt idx="3541">
                        <c:v>22039.624277606199</c:v>
                      </c:pt>
                      <c:pt idx="3542">
                        <c:v>0</c:v>
                      </c:pt>
                      <c:pt idx="3543">
                        <c:v>0</c:v>
                      </c:pt>
                      <c:pt idx="3544">
                        <c:v>22493.379392297702</c:v>
                      </c:pt>
                      <c:pt idx="3545">
                        <c:v>0</c:v>
                      </c:pt>
                      <c:pt idx="3546">
                        <c:v>21461.468859471177</c:v>
                      </c:pt>
                      <c:pt idx="3547">
                        <c:v>0</c:v>
                      </c:pt>
                      <c:pt idx="3548">
                        <c:v>20197.189198412954</c:v>
                      </c:pt>
                      <c:pt idx="3549">
                        <c:v>0</c:v>
                      </c:pt>
                      <c:pt idx="3550">
                        <c:v>20149.867268904174</c:v>
                      </c:pt>
                      <c:pt idx="3551">
                        <c:v>0</c:v>
                      </c:pt>
                      <c:pt idx="3552">
                        <c:v>18465.210207362608</c:v>
                      </c:pt>
                      <c:pt idx="3553">
                        <c:v>0</c:v>
                      </c:pt>
                      <c:pt idx="3554">
                        <c:v>0</c:v>
                      </c:pt>
                      <c:pt idx="3555">
                        <c:v>0</c:v>
                      </c:pt>
                      <c:pt idx="3556">
                        <c:v>0</c:v>
                      </c:pt>
                      <c:pt idx="3557">
                        <c:v>0</c:v>
                      </c:pt>
                      <c:pt idx="3558">
                        <c:v>18790.643748589391</c:v>
                      </c:pt>
                      <c:pt idx="3559">
                        <c:v>0</c:v>
                      </c:pt>
                      <c:pt idx="3560">
                        <c:v>20771.10532339539</c:v>
                      </c:pt>
                      <c:pt idx="3561">
                        <c:v>0</c:v>
                      </c:pt>
                      <c:pt idx="3562">
                        <c:v>0</c:v>
                      </c:pt>
                      <c:pt idx="3563">
                        <c:v>21946.842321677235</c:v>
                      </c:pt>
                      <c:pt idx="3564">
                        <c:v>0</c:v>
                      </c:pt>
                      <c:pt idx="3565">
                        <c:v>22327.799229889351</c:v>
                      </c:pt>
                      <c:pt idx="3566">
                        <c:v>0</c:v>
                      </c:pt>
                      <c:pt idx="3567">
                        <c:v>0</c:v>
                      </c:pt>
                      <c:pt idx="3568">
                        <c:v>23343.664743904505</c:v>
                      </c:pt>
                      <c:pt idx="3569">
                        <c:v>0</c:v>
                      </c:pt>
                      <c:pt idx="3570">
                        <c:v>22461.538840145538</c:v>
                      </c:pt>
                      <c:pt idx="3571">
                        <c:v>0</c:v>
                      </c:pt>
                      <c:pt idx="3572">
                        <c:v>21951.173534627273</c:v>
                      </c:pt>
                      <c:pt idx="3573">
                        <c:v>0</c:v>
                      </c:pt>
                      <c:pt idx="3574">
                        <c:v>19342.285256415271</c:v>
                      </c:pt>
                      <c:pt idx="3575">
                        <c:v>0</c:v>
                      </c:pt>
                      <c:pt idx="3576">
                        <c:v>17958.842734043803</c:v>
                      </c:pt>
                      <c:pt idx="3577">
                        <c:v>0</c:v>
                      </c:pt>
                      <c:pt idx="3578">
                        <c:v>0</c:v>
                      </c:pt>
                      <c:pt idx="3579">
                        <c:v>0</c:v>
                      </c:pt>
                      <c:pt idx="3580">
                        <c:v>0</c:v>
                      </c:pt>
                      <c:pt idx="3581">
                        <c:v>0</c:v>
                      </c:pt>
                      <c:pt idx="3582">
                        <c:v>18948.542309478325</c:v>
                      </c:pt>
                      <c:pt idx="3583">
                        <c:v>0</c:v>
                      </c:pt>
                      <c:pt idx="3584">
                        <c:v>20683.423469340156</c:v>
                      </c:pt>
                      <c:pt idx="3585">
                        <c:v>0</c:v>
                      </c:pt>
                      <c:pt idx="3586">
                        <c:v>0</c:v>
                      </c:pt>
                      <c:pt idx="3587">
                        <c:v>20850.061920457767</c:v>
                      </c:pt>
                      <c:pt idx="3588">
                        <c:v>0</c:v>
                      </c:pt>
                      <c:pt idx="3589">
                        <c:v>21261.036942650167</c:v>
                      </c:pt>
                      <c:pt idx="3590">
                        <c:v>0</c:v>
                      </c:pt>
                      <c:pt idx="3591">
                        <c:v>0</c:v>
                      </c:pt>
                      <c:pt idx="3592">
                        <c:v>23740.08122910987</c:v>
                      </c:pt>
                      <c:pt idx="3593">
                        <c:v>0</c:v>
                      </c:pt>
                      <c:pt idx="3594">
                        <c:v>21969.66433532301</c:v>
                      </c:pt>
                      <c:pt idx="3595">
                        <c:v>0</c:v>
                      </c:pt>
                      <c:pt idx="3596">
                        <c:v>20756.013141075826</c:v>
                      </c:pt>
                      <c:pt idx="3597">
                        <c:v>0</c:v>
                      </c:pt>
                      <c:pt idx="3598">
                        <c:v>19791.983234033753</c:v>
                      </c:pt>
                      <c:pt idx="3599">
                        <c:v>0</c:v>
                      </c:pt>
                      <c:pt idx="3600">
                        <c:v>18759.406846067039</c:v>
                      </c:pt>
                      <c:pt idx="3601">
                        <c:v>0</c:v>
                      </c:pt>
                      <c:pt idx="3602">
                        <c:v>0</c:v>
                      </c:pt>
                      <c:pt idx="3603">
                        <c:v>0</c:v>
                      </c:pt>
                      <c:pt idx="3604">
                        <c:v>0</c:v>
                      </c:pt>
                      <c:pt idx="3605">
                        <c:v>0</c:v>
                      </c:pt>
                      <c:pt idx="3606">
                        <c:v>20526.286488166443</c:v>
                      </c:pt>
                      <c:pt idx="3607">
                        <c:v>0</c:v>
                      </c:pt>
                      <c:pt idx="3608">
                        <c:v>22842.621496257347</c:v>
                      </c:pt>
                      <c:pt idx="3609">
                        <c:v>0</c:v>
                      </c:pt>
                      <c:pt idx="3610">
                        <c:v>0</c:v>
                      </c:pt>
                      <c:pt idx="3611">
                        <c:v>23935.200424669929</c:v>
                      </c:pt>
                      <c:pt idx="3612">
                        <c:v>0</c:v>
                      </c:pt>
                      <c:pt idx="3613">
                        <c:v>22824.393677374221</c:v>
                      </c:pt>
                      <c:pt idx="3614">
                        <c:v>0</c:v>
                      </c:pt>
                      <c:pt idx="3615">
                        <c:v>0</c:v>
                      </c:pt>
                      <c:pt idx="3616">
                        <c:v>24061.949290330675</c:v>
                      </c:pt>
                      <c:pt idx="3617">
                        <c:v>0</c:v>
                      </c:pt>
                      <c:pt idx="3618">
                        <c:v>22833.199931311039</c:v>
                      </c:pt>
                      <c:pt idx="3619">
                        <c:v>0</c:v>
                      </c:pt>
                      <c:pt idx="3620">
                        <c:v>22460.662107928354</c:v>
                      </c:pt>
                      <c:pt idx="3621">
                        <c:v>0</c:v>
                      </c:pt>
                      <c:pt idx="3622">
                        <c:v>20237.900807469683</c:v>
                      </c:pt>
                      <c:pt idx="3623">
                        <c:v>0</c:v>
                      </c:pt>
                      <c:pt idx="3624">
                        <c:v>18710.081239710824</c:v>
                      </c:pt>
                      <c:pt idx="3625">
                        <c:v>0</c:v>
                      </c:pt>
                      <c:pt idx="3626">
                        <c:v>0</c:v>
                      </c:pt>
                      <c:pt idx="3627">
                        <c:v>0</c:v>
                      </c:pt>
                      <c:pt idx="3628">
                        <c:v>0</c:v>
                      </c:pt>
                      <c:pt idx="3629">
                        <c:v>0</c:v>
                      </c:pt>
                      <c:pt idx="3630">
                        <c:v>20441.8072417535</c:v>
                      </c:pt>
                      <c:pt idx="3631">
                        <c:v>0</c:v>
                      </c:pt>
                      <c:pt idx="3632">
                        <c:v>22378.914457867402</c:v>
                      </c:pt>
                      <c:pt idx="3633">
                        <c:v>0</c:v>
                      </c:pt>
                      <c:pt idx="3634">
                        <c:v>0</c:v>
                      </c:pt>
                      <c:pt idx="3635">
                        <c:v>23050.408996475249</c:v>
                      </c:pt>
                      <c:pt idx="3636">
                        <c:v>0</c:v>
                      </c:pt>
                      <c:pt idx="3637">
                        <c:v>22144.030892038729</c:v>
                      </c:pt>
                      <c:pt idx="3638">
                        <c:v>0</c:v>
                      </c:pt>
                      <c:pt idx="3639">
                        <c:v>0</c:v>
                      </c:pt>
                      <c:pt idx="3640">
                        <c:v>24399.839084982603</c:v>
                      </c:pt>
                      <c:pt idx="3641">
                        <c:v>0</c:v>
                      </c:pt>
                      <c:pt idx="3642">
                        <c:v>24045.855357354048</c:v>
                      </c:pt>
                      <c:pt idx="3643">
                        <c:v>0</c:v>
                      </c:pt>
                      <c:pt idx="3644">
                        <c:v>23167.616070044678</c:v>
                      </c:pt>
                      <c:pt idx="3645">
                        <c:v>0</c:v>
                      </c:pt>
                      <c:pt idx="3646">
                        <c:v>20289.371138490395</c:v>
                      </c:pt>
                      <c:pt idx="3647">
                        <c:v>0</c:v>
                      </c:pt>
                      <c:pt idx="3648">
                        <c:v>19336.577205005244</c:v>
                      </c:pt>
                      <c:pt idx="3649">
                        <c:v>0</c:v>
                      </c:pt>
                      <c:pt idx="3650">
                        <c:v>0</c:v>
                      </c:pt>
                      <c:pt idx="3651">
                        <c:v>0</c:v>
                      </c:pt>
                      <c:pt idx="3652">
                        <c:v>0</c:v>
                      </c:pt>
                      <c:pt idx="3653">
                        <c:v>0</c:v>
                      </c:pt>
                      <c:pt idx="3654">
                        <c:v>20635.740868443871</c:v>
                      </c:pt>
                      <c:pt idx="3655">
                        <c:v>0</c:v>
                      </c:pt>
                      <c:pt idx="3656">
                        <c:v>23153.27135656228</c:v>
                      </c:pt>
                      <c:pt idx="3657">
                        <c:v>0</c:v>
                      </c:pt>
                      <c:pt idx="3658">
                        <c:v>0</c:v>
                      </c:pt>
                      <c:pt idx="3659">
                        <c:v>23584.116292817853</c:v>
                      </c:pt>
                      <c:pt idx="3660">
                        <c:v>0</c:v>
                      </c:pt>
                      <c:pt idx="3661">
                        <c:v>22081.736055822414</c:v>
                      </c:pt>
                      <c:pt idx="3662">
                        <c:v>0</c:v>
                      </c:pt>
                      <c:pt idx="3663">
                        <c:v>0</c:v>
                      </c:pt>
                      <c:pt idx="3664">
                        <c:v>25866.65214344296</c:v>
                      </c:pt>
                      <c:pt idx="3665">
                        <c:v>0</c:v>
                      </c:pt>
                      <c:pt idx="3666">
                        <c:v>22944.645948243706</c:v>
                      </c:pt>
                      <c:pt idx="3667">
                        <c:v>0</c:v>
                      </c:pt>
                      <c:pt idx="3668">
                        <c:v>23548.603338711728</c:v>
                      </c:pt>
                      <c:pt idx="3669">
                        <c:v>0</c:v>
                      </c:pt>
                      <c:pt idx="3670">
                        <c:v>21324.639736123841</c:v>
                      </c:pt>
                      <c:pt idx="3671">
                        <c:v>0</c:v>
                      </c:pt>
                      <c:pt idx="3672">
                        <c:v>18985.423507063329</c:v>
                      </c:pt>
                      <c:pt idx="3673">
                        <c:v>0</c:v>
                      </c:pt>
                      <c:pt idx="3674">
                        <c:v>0</c:v>
                      </c:pt>
                      <c:pt idx="3675">
                        <c:v>0</c:v>
                      </c:pt>
                      <c:pt idx="3676">
                        <c:v>0</c:v>
                      </c:pt>
                      <c:pt idx="3677">
                        <c:v>0</c:v>
                      </c:pt>
                      <c:pt idx="3678">
                        <c:v>18371.915966218898</c:v>
                      </c:pt>
                      <c:pt idx="3679">
                        <c:v>0</c:v>
                      </c:pt>
                      <c:pt idx="3680">
                        <c:v>20227.889583637356</c:v>
                      </c:pt>
                      <c:pt idx="3681">
                        <c:v>0</c:v>
                      </c:pt>
                      <c:pt idx="3682">
                        <c:v>0</c:v>
                      </c:pt>
                      <c:pt idx="3683">
                        <c:v>20325.679121763591</c:v>
                      </c:pt>
                      <c:pt idx="3684">
                        <c:v>0</c:v>
                      </c:pt>
                      <c:pt idx="3685">
                        <c:v>20057.080302326263</c:v>
                      </c:pt>
                      <c:pt idx="3686">
                        <c:v>0</c:v>
                      </c:pt>
                      <c:pt idx="3687">
                        <c:v>0</c:v>
                      </c:pt>
                      <c:pt idx="3688">
                        <c:v>21868.534394636968</c:v>
                      </c:pt>
                      <c:pt idx="3689">
                        <c:v>0</c:v>
                      </c:pt>
                      <c:pt idx="3690">
                        <c:v>20012.409530639459</c:v>
                      </c:pt>
                      <c:pt idx="3691">
                        <c:v>0</c:v>
                      </c:pt>
                      <c:pt idx="3692">
                        <c:v>20585.903341089725</c:v>
                      </c:pt>
                      <c:pt idx="3693">
                        <c:v>0</c:v>
                      </c:pt>
                      <c:pt idx="3694">
                        <c:v>19859.318775481224</c:v>
                      </c:pt>
                      <c:pt idx="3695">
                        <c:v>0</c:v>
                      </c:pt>
                      <c:pt idx="3696">
                        <c:v>18758.092704926607</c:v>
                      </c:pt>
                      <c:pt idx="3697">
                        <c:v>0</c:v>
                      </c:pt>
                      <c:pt idx="3698">
                        <c:v>0</c:v>
                      </c:pt>
                      <c:pt idx="3699">
                        <c:v>0</c:v>
                      </c:pt>
                      <c:pt idx="3700">
                        <c:v>0</c:v>
                      </c:pt>
                      <c:pt idx="3701">
                        <c:v>0</c:v>
                      </c:pt>
                      <c:pt idx="3702">
                        <c:v>18992.5232017177</c:v>
                      </c:pt>
                      <c:pt idx="3703">
                        <c:v>0</c:v>
                      </c:pt>
                      <c:pt idx="3704">
                        <c:v>20425.695891481777</c:v>
                      </c:pt>
                      <c:pt idx="3705">
                        <c:v>0</c:v>
                      </c:pt>
                      <c:pt idx="3706">
                        <c:v>0</c:v>
                      </c:pt>
                      <c:pt idx="3707">
                        <c:v>20745.584231558285</c:v>
                      </c:pt>
                      <c:pt idx="3708">
                        <c:v>0</c:v>
                      </c:pt>
                      <c:pt idx="3709">
                        <c:v>21402.656689068401</c:v>
                      </c:pt>
                      <c:pt idx="3710">
                        <c:v>0</c:v>
                      </c:pt>
                      <c:pt idx="3711">
                        <c:v>0</c:v>
                      </c:pt>
                      <c:pt idx="3712">
                        <c:v>22676.098340120807</c:v>
                      </c:pt>
                      <c:pt idx="3713">
                        <c:v>0</c:v>
                      </c:pt>
                      <c:pt idx="3714">
                        <c:v>21242.902816769085</c:v>
                      </c:pt>
                      <c:pt idx="3715">
                        <c:v>0</c:v>
                      </c:pt>
                      <c:pt idx="3716">
                        <c:v>21477.114018903638</c:v>
                      </c:pt>
                      <c:pt idx="3717">
                        <c:v>0</c:v>
                      </c:pt>
                      <c:pt idx="3718">
                        <c:v>19601.405789162953</c:v>
                      </c:pt>
                      <c:pt idx="3719">
                        <c:v>0</c:v>
                      </c:pt>
                      <c:pt idx="3720">
                        <c:v>18231.892014119803</c:v>
                      </c:pt>
                      <c:pt idx="3721">
                        <c:v>0</c:v>
                      </c:pt>
                      <c:pt idx="3722">
                        <c:v>0</c:v>
                      </c:pt>
                      <c:pt idx="3723">
                        <c:v>0</c:v>
                      </c:pt>
                      <c:pt idx="3724">
                        <c:v>0</c:v>
                      </c:pt>
                      <c:pt idx="3725">
                        <c:v>0</c:v>
                      </c:pt>
                      <c:pt idx="3726">
                        <c:v>17657.870218598087</c:v>
                      </c:pt>
                      <c:pt idx="3727">
                        <c:v>0</c:v>
                      </c:pt>
                      <c:pt idx="3728">
                        <c:v>20064.290096145749</c:v>
                      </c:pt>
                      <c:pt idx="3729">
                        <c:v>0</c:v>
                      </c:pt>
                      <c:pt idx="3730">
                        <c:v>0</c:v>
                      </c:pt>
                      <c:pt idx="3731">
                        <c:v>21469.260721422208</c:v>
                      </c:pt>
                      <c:pt idx="3732">
                        <c:v>0</c:v>
                      </c:pt>
                      <c:pt idx="3733">
                        <c:v>21980.683341362546</c:v>
                      </c:pt>
                      <c:pt idx="3734">
                        <c:v>0</c:v>
                      </c:pt>
                      <c:pt idx="3735">
                        <c:v>0</c:v>
                      </c:pt>
                      <c:pt idx="3736">
                        <c:v>22600.904719511465</c:v>
                      </c:pt>
                      <c:pt idx="3737">
                        <c:v>0</c:v>
                      </c:pt>
                      <c:pt idx="3738">
                        <c:v>22597.243280534851</c:v>
                      </c:pt>
                      <c:pt idx="3739">
                        <c:v>0</c:v>
                      </c:pt>
                      <c:pt idx="3740">
                        <c:v>21490.197236081833</c:v>
                      </c:pt>
                      <c:pt idx="3741">
                        <c:v>0</c:v>
                      </c:pt>
                      <c:pt idx="3742">
                        <c:v>18159.59987710906</c:v>
                      </c:pt>
                      <c:pt idx="3743">
                        <c:v>0</c:v>
                      </c:pt>
                      <c:pt idx="3744">
                        <c:v>17663.440194333827</c:v>
                      </c:pt>
                      <c:pt idx="3745">
                        <c:v>0</c:v>
                      </c:pt>
                      <c:pt idx="3746">
                        <c:v>0</c:v>
                      </c:pt>
                      <c:pt idx="3747">
                        <c:v>0</c:v>
                      </c:pt>
                      <c:pt idx="3748">
                        <c:v>0</c:v>
                      </c:pt>
                      <c:pt idx="3749">
                        <c:v>0</c:v>
                      </c:pt>
                      <c:pt idx="3750">
                        <c:v>18376.94957220662</c:v>
                      </c:pt>
                      <c:pt idx="3751">
                        <c:v>0</c:v>
                      </c:pt>
                      <c:pt idx="3752">
                        <c:v>20301.31505315733</c:v>
                      </c:pt>
                      <c:pt idx="3753">
                        <c:v>0</c:v>
                      </c:pt>
                      <c:pt idx="3754">
                        <c:v>0</c:v>
                      </c:pt>
                      <c:pt idx="3755">
                        <c:v>20531.140027811351</c:v>
                      </c:pt>
                      <c:pt idx="3756">
                        <c:v>0</c:v>
                      </c:pt>
                      <c:pt idx="3757">
                        <c:v>20588.180151812281</c:v>
                      </c:pt>
                      <c:pt idx="3758">
                        <c:v>0</c:v>
                      </c:pt>
                      <c:pt idx="3759">
                        <c:v>0</c:v>
                      </c:pt>
                      <c:pt idx="3760">
                        <c:v>21901.090136661063</c:v>
                      </c:pt>
                      <c:pt idx="3761">
                        <c:v>0</c:v>
                      </c:pt>
                      <c:pt idx="3762">
                        <c:v>22671.816931726098</c:v>
                      </c:pt>
                      <c:pt idx="3763">
                        <c:v>0</c:v>
                      </c:pt>
                      <c:pt idx="3764">
                        <c:v>21144.01933454354</c:v>
                      </c:pt>
                      <c:pt idx="3765">
                        <c:v>0</c:v>
                      </c:pt>
                      <c:pt idx="3766">
                        <c:v>19063.716462661436</c:v>
                      </c:pt>
                      <c:pt idx="3767">
                        <c:v>0</c:v>
                      </c:pt>
                      <c:pt idx="3768">
                        <c:v>17832.423553920253</c:v>
                      </c:pt>
                      <c:pt idx="3769">
                        <c:v>0</c:v>
                      </c:pt>
                      <c:pt idx="3770">
                        <c:v>0</c:v>
                      </c:pt>
                      <c:pt idx="3771">
                        <c:v>0</c:v>
                      </c:pt>
                      <c:pt idx="3772">
                        <c:v>0</c:v>
                      </c:pt>
                      <c:pt idx="3773">
                        <c:v>0</c:v>
                      </c:pt>
                      <c:pt idx="3774">
                        <c:v>19541.713789342266</c:v>
                      </c:pt>
                      <c:pt idx="3775">
                        <c:v>0</c:v>
                      </c:pt>
                      <c:pt idx="3776">
                        <c:v>21318.087941070877</c:v>
                      </c:pt>
                      <c:pt idx="3777">
                        <c:v>0</c:v>
                      </c:pt>
                      <c:pt idx="3778">
                        <c:v>0</c:v>
                      </c:pt>
                      <c:pt idx="3779">
                        <c:v>22124.193409024705</c:v>
                      </c:pt>
                      <c:pt idx="3780">
                        <c:v>0</c:v>
                      </c:pt>
                      <c:pt idx="3781">
                        <c:v>22226.536820301673</c:v>
                      </c:pt>
                      <c:pt idx="3782">
                        <c:v>0</c:v>
                      </c:pt>
                      <c:pt idx="3783">
                        <c:v>0</c:v>
                      </c:pt>
                      <c:pt idx="3784">
                        <c:v>23522.680002367408</c:v>
                      </c:pt>
                      <c:pt idx="3785">
                        <c:v>0</c:v>
                      </c:pt>
                      <c:pt idx="3786">
                        <c:v>22351.17534645374</c:v>
                      </c:pt>
                      <c:pt idx="3787">
                        <c:v>0</c:v>
                      </c:pt>
                      <c:pt idx="3788">
                        <c:v>22784.246196610911</c:v>
                      </c:pt>
                      <c:pt idx="3789">
                        <c:v>0</c:v>
                      </c:pt>
                      <c:pt idx="3790">
                        <c:v>20347.998532810692</c:v>
                      </c:pt>
                      <c:pt idx="3791">
                        <c:v>0</c:v>
                      </c:pt>
                      <c:pt idx="3792">
                        <c:v>18184.851133858301</c:v>
                      </c:pt>
                      <c:pt idx="3793">
                        <c:v>0</c:v>
                      </c:pt>
                      <c:pt idx="3794">
                        <c:v>0</c:v>
                      </c:pt>
                      <c:pt idx="3795">
                        <c:v>0</c:v>
                      </c:pt>
                      <c:pt idx="3796">
                        <c:v>0</c:v>
                      </c:pt>
                      <c:pt idx="3797">
                        <c:v>0</c:v>
                      </c:pt>
                      <c:pt idx="3798">
                        <c:v>20039.847734365983</c:v>
                      </c:pt>
                      <c:pt idx="3799">
                        <c:v>0</c:v>
                      </c:pt>
                      <c:pt idx="3800">
                        <c:v>22392.981866133996</c:v>
                      </c:pt>
                      <c:pt idx="3801">
                        <c:v>0</c:v>
                      </c:pt>
                      <c:pt idx="3802">
                        <c:v>0</c:v>
                      </c:pt>
                      <c:pt idx="3803">
                        <c:v>23054.131192217261</c:v>
                      </c:pt>
                      <c:pt idx="3804">
                        <c:v>0</c:v>
                      </c:pt>
                      <c:pt idx="3805">
                        <c:v>23410.04587354961</c:v>
                      </c:pt>
                      <c:pt idx="3806">
                        <c:v>0</c:v>
                      </c:pt>
                      <c:pt idx="3807">
                        <c:v>0</c:v>
                      </c:pt>
                      <c:pt idx="3808">
                        <c:v>23499.91603321326</c:v>
                      </c:pt>
                      <c:pt idx="3809">
                        <c:v>0</c:v>
                      </c:pt>
                      <c:pt idx="3810">
                        <c:v>21111.971458260228</c:v>
                      </c:pt>
                      <c:pt idx="3811">
                        <c:v>0</c:v>
                      </c:pt>
                      <c:pt idx="3812">
                        <c:v>19994.335274703077</c:v>
                      </c:pt>
                      <c:pt idx="3813">
                        <c:v>0</c:v>
                      </c:pt>
                      <c:pt idx="3814">
                        <c:v>19929.530865869951</c:v>
                      </c:pt>
                      <c:pt idx="3815">
                        <c:v>0</c:v>
                      </c:pt>
                      <c:pt idx="3816">
                        <c:v>19162.549549157087</c:v>
                      </c:pt>
                      <c:pt idx="3817">
                        <c:v>0</c:v>
                      </c:pt>
                      <c:pt idx="3818">
                        <c:v>0</c:v>
                      </c:pt>
                      <c:pt idx="3819">
                        <c:v>0</c:v>
                      </c:pt>
                      <c:pt idx="3820">
                        <c:v>0</c:v>
                      </c:pt>
                      <c:pt idx="3821">
                        <c:v>0</c:v>
                      </c:pt>
                      <c:pt idx="3822">
                        <c:v>19301.23003578627</c:v>
                      </c:pt>
                      <c:pt idx="3823">
                        <c:v>0</c:v>
                      </c:pt>
                      <c:pt idx="3824">
                        <c:v>20947.312104445202</c:v>
                      </c:pt>
                      <c:pt idx="3825">
                        <c:v>0</c:v>
                      </c:pt>
                      <c:pt idx="3826">
                        <c:v>0</c:v>
                      </c:pt>
                      <c:pt idx="3827">
                        <c:v>20677.388275467692</c:v>
                      </c:pt>
                      <c:pt idx="3828">
                        <c:v>0</c:v>
                      </c:pt>
                      <c:pt idx="3829">
                        <c:v>20836.443798251024</c:v>
                      </c:pt>
                      <c:pt idx="3830">
                        <c:v>0</c:v>
                      </c:pt>
                      <c:pt idx="3831">
                        <c:v>0</c:v>
                      </c:pt>
                      <c:pt idx="3832">
                        <c:v>21995.464912478703</c:v>
                      </c:pt>
                      <c:pt idx="3833">
                        <c:v>0</c:v>
                      </c:pt>
                      <c:pt idx="3834">
                        <c:v>21864.90933967214</c:v>
                      </c:pt>
                      <c:pt idx="3835">
                        <c:v>0</c:v>
                      </c:pt>
                      <c:pt idx="3836">
                        <c:v>21454.635551815416</c:v>
                      </c:pt>
                      <c:pt idx="3837">
                        <c:v>0</c:v>
                      </c:pt>
                      <c:pt idx="3838">
                        <c:v>20495.760080178592</c:v>
                      </c:pt>
                      <c:pt idx="3839">
                        <c:v>0</c:v>
                      </c:pt>
                      <c:pt idx="3840">
                        <c:v>19450.257895203642</c:v>
                      </c:pt>
                      <c:pt idx="3841">
                        <c:v>0</c:v>
                      </c:pt>
                      <c:pt idx="3842">
                        <c:v>0</c:v>
                      </c:pt>
                      <c:pt idx="3843">
                        <c:v>0</c:v>
                      </c:pt>
                      <c:pt idx="3844">
                        <c:v>0</c:v>
                      </c:pt>
                      <c:pt idx="3845">
                        <c:v>0</c:v>
                      </c:pt>
                      <c:pt idx="3846">
                        <c:v>20450.246536363713</c:v>
                      </c:pt>
                      <c:pt idx="3847">
                        <c:v>0</c:v>
                      </c:pt>
                      <c:pt idx="3848">
                        <c:v>23543.715327476395</c:v>
                      </c:pt>
                      <c:pt idx="3849">
                        <c:v>0</c:v>
                      </c:pt>
                      <c:pt idx="3850">
                        <c:v>0</c:v>
                      </c:pt>
                      <c:pt idx="3851">
                        <c:v>23886.812905379731</c:v>
                      </c:pt>
                      <c:pt idx="3852">
                        <c:v>0</c:v>
                      </c:pt>
                      <c:pt idx="3853">
                        <c:v>23590.519585664162</c:v>
                      </c:pt>
                      <c:pt idx="3854">
                        <c:v>0</c:v>
                      </c:pt>
                      <c:pt idx="3855">
                        <c:v>0</c:v>
                      </c:pt>
                      <c:pt idx="3856">
                        <c:v>23531.831605388994</c:v>
                      </c:pt>
                      <c:pt idx="3857">
                        <c:v>0</c:v>
                      </c:pt>
                      <c:pt idx="3858">
                        <c:v>24595.417910386786</c:v>
                      </c:pt>
                      <c:pt idx="3859">
                        <c:v>0</c:v>
                      </c:pt>
                      <c:pt idx="3860">
                        <c:v>21994.64026050573</c:v>
                      </c:pt>
                      <c:pt idx="3861">
                        <c:v>0</c:v>
                      </c:pt>
                      <c:pt idx="3862">
                        <c:v>22092.395788322741</c:v>
                      </c:pt>
                      <c:pt idx="3863">
                        <c:v>0</c:v>
                      </c:pt>
                      <c:pt idx="3864">
                        <c:v>20512.742701154391</c:v>
                      </c:pt>
                      <c:pt idx="3865">
                        <c:v>0</c:v>
                      </c:pt>
                      <c:pt idx="3866">
                        <c:v>0</c:v>
                      </c:pt>
                      <c:pt idx="3867">
                        <c:v>0</c:v>
                      </c:pt>
                      <c:pt idx="3868">
                        <c:v>0</c:v>
                      </c:pt>
                      <c:pt idx="3869">
                        <c:v>0</c:v>
                      </c:pt>
                      <c:pt idx="3870">
                        <c:v>20041.365635909417</c:v>
                      </c:pt>
                      <c:pt idx="3871">
                        <c:v>0</c:v>
                      </c:pt>
                      <c:pt idx="3872">
                        <c:v>23643.34667417602</c:v>
                      </c:pt>
                      <c:pt idx="3873">
                        <c:v>0</c:v>
                      </c:pt>
                      <c:pt idx="3874">
                        <c:v>0</c:v>
                      </c:pt>
                      <c:pt idx="3875">
                        <c:v>23063.655601491031</c:v>
                      </c:pt>
                      <c:pt idx="3876">
                        <c:v>0</c:v>
                      </c:pt>
                      <c:pt idx="3877">
                        <c:v>23329.397839311234</c:v>
                      </c:pt>
                      <c:pt idx="3878">
                        <c:v>0</c:v>
                      </c:pt>
                      <c:pt idx="3879">
                        <c:v>0</c:v>
                      </c:pt>
                      <c:pt idx="3880">
                        <c:v>25046.232080935919</c:v>
                      </c:pt>
                      <c:pt idx="3881">
                        <c:v>0</c:v>
                      </c:pt>
                      <c:pt idx="3882">
                        <c:v>24250.148067870363</c:v>
                      </c:pt>
                      <c:pt idx="3883">
                        <c:v>0</c:v>
                      </c:pt>
                      <c:pt idx="3884">
                        <c:v>23012.146757243383</c:v>
                      </c:pt>
                      <c:pt idx="3885">
                        <c:v>0</c:v>
                      </c:pt>
                      <c:pt idx="3886">
                        <c:v>21626.035638245121</c:v>
                      </c:pt>
                      <c:pt idx="3887">
                        <c:v>0</c:v>
                      </c:pt>
                      <c:pt idx="3888">
                        <c:v>19968.324084049393</c:v>
                      </c:pt>
                      <c:pt idx="3889">
                        <c:v>0</c:v>
                      </c:pt>
                      <c:pt idx="3890">
                        <c:v>0</c:v>
                      </c:pt>
                      <c:pt idx="3891">
                        <c:v>0</c:v>
                      </c:pt>
                      <c:pt idx="3892">
                        <c:v>0</c:v>
                      </c:pt>
                      <c:pt idx="3893">
                        <c:v>0</c:v>
                      </c:pt>
                      <c:pt idx="3894">
                        <c:v>18882.601064846156</c:v>
                      </c:pt>
                      <c:pt idx="3895">
                        <c:v>0</c:v>
                      </c:pt>
                      <c:pt idx="3896">
                        <c:v>21844.067879955441</c:v>
                      </c:pt>
                      <c:pt idx="3897">
                        <c:v>0</c:v>
                      </c:pt>
                      <c:pt idx="3898">
                        <c:v>0</c:v>
                      </c:pt>
                      <c:pt idx="3899">
                        <c:v>23261.500964104784</c:v>
                      </c:pt>
                      <c:pt idx="3900">
                        <c:v>0</c:v>
                      </c:pt>
                      <c:pt idx="3901">
                        <c:v>21617.584176025874</c:v>
                      </c:pt>
                      <c:pt idx="3902">
                        <c:v>0</c:v>
                      </c:pt>
                      <c:pt idx="3903">
                        <c:v>0</c:v>
                      </c:pt>
                      <c:pt idx="3904">
                        <c:v>23609.677717892671</c:v>
                      </c:pt>
                      <c:pt idx="3905">
                        <c:v>0</c:v>
                      </c:pt>
                      <c:pt idx="3906">
                        <c:v>22476.237523142241</c:v>
                      </c:pt>
                      <c:pt idx="3907">
                        <c:v>0</c:v>
                      </c:pt>
                      <c:pt idx="3908">
                        <c:v>22513.735527465149</c:v>
                      </c:pt>
                      <c:pt idx="3909">
                        <c:v>0</c:v>
                      </c:pt>
                      <c:pt idx="3910">
                        <c:v>19718.674087352658</c:v>
                      </c:pt>
                      <c:pt idx="3911">
                        <c:v>0</c:v>
                      </c:pt>
                      <c:pt idx="3912">
                        <c:v>18302.202775785863</c:v>
                      </c:pt>
                      <c:pt idx="3913">
                        <c:v>0</c:v>
                      </c:pt>
                      <c:pt idx="3914">
                        <c:v>0</c:v>
                      </c:pt>
                      <c:pt idx="3915">
                        <c:v>0</c:v>
                      </c:pt>
                      <c:pt idx="3916">
                        <c:v>0</c:v>
                      </c:pt>
                      <c:pt idx="3917">
                        <c:v>0</c:v>
                      </c:pt>
                      <c:pt idx="3918">
                        <c:v>19558.827605259146</c:v>
                      </c:pt>
                      <c:pt idx="3919">
                        <c:v>0</c:v>
                      </c:pt>
                      <c:pt idx="3920">
                        <c:v>20880.795259271326</c:v>
                      </c:pt>
                      <c:pt idx="3921">
                        <c:v>0</c:v>
                      </c:pt>
                      <c:pt idx="3922">
                        <c:v>0</c:v>
                      </c:pt>
                      <c:pt idx="3923">
                        <c:v>22293.053456822119</c:v>
                      </c:pt>
                      <c:pt idx="3924">
                        <c:v>0</c:v>
                      </c:pt>
                      <c:pt idx="3925">
                        <c:v>21474.228906954289</c:v>
                      </c:pt>
                      <c:pt idx="3926">
                        <c:v>0</c:v>
                      </c:pt>
                      <c:pt idx="3927">
                        <c:v>0</c:v>
                      </c:pt>
                      <c:pt idx="3928">
                        <c:v>22006.189943166453</c:v>
                      </c:pt>
                      <c:pt idx="3929">
                        <c:v>0</c:v>
                      </c:pt>
                      <c:pt idx="3930">
                        <c:v>22341.833243121782</c:v>
                      </c:pt>
                      <c:pt idx="3931">
                        <c:v>0</c:v>
                      </c:pt>
                      <c:pt idx="3932">
                        <c:v>20663.48327153542</c:v>
                      </c:pt>
                      <c:pt idx="3933">
                        <c:v>0</c:v>
                      </c:pt>
                      <c:pt idx="3934">
                        <c:v>19178.480694990089</c:v>
                      </c:pt>
                      <c:pt idx="3935">
                        <c:v>0</c:v>
                      </c:pt>
                      <c:pt idx="3936">
                        <c:v>18765.92410324085</c:v>
                      </c:pt>
                      <c:pt idx="3937">
                        <c:v>0</c:v>
                      </c:pt>
                      <c:pt idx="3938">
                        <c:v>0</c:v>
                      </c:pt>
                      <c:pt idx="3939">
                        <c:v>0</c:v>
                      </c:pt>
                      <c:pt idx="3940">
                        <c:v>0</c:v>
                      </c:pt>
                      <c:pt idx="3941">
                        <c:v>0</c:v>
                      </c:pt>
                      <c:pt idx="3942">
                        <c:v>19421.569280695701</c:v>
                      </c:pt>
                      <c:pt idx="3943">
                        <c:v>0</c:v>
                      </c:pt>
                      <c:pt idx="3944">
                        <c:v>22209.400642301556</c:v>
                      </c:pt>
                      <c:pt idx="3945">
                        <c:v>0</c:v>
                      </c:pt>
                      <c:pt idx="3946">
                        <c:v>0</c:v>
                      </c:pt>
                      <c:pt idx="3947">
                        <c:v>22470.673266782389</c:v>
                      </c:pt>
                      <c:pt idx="3948">
                        <c:v>0</c:v>
                      </c:pt>
                      <c:pt idx="3949">
                        <c:v>22551.409525028055</c:v>
                      </c:pt>
                      <c:pt idx="3950">
                        <c:v>0</c:v>
                      </c:pt>
                      <c:pt idx="3951">
                        <c:v>0</c:v>
                      </c:pt>
                      <c:pt idx="3952">
                        <c:v>23236.573084033043</c:v>
                      </c:pt>
                      <c:pt idx="3953">
                        <c:v>0</c:v>
                      </c:pt>
                      <c:pt idx="3954">
                        <c:v>23836.26658935134</c:v>
                      </c:pt>
                      <c:pt idx="3955">
                        <c:v>0</c:v>
                      </c:pt>
                      <c:pt idx="3956">
                        <c:v>22501.98175715578</c:v>
                      </c:pt>
                      <c:pt idx="3957">
                        <c:v>0</c:v>
                      </c:pt>
                      <c:pt idx="3958">
                        <c:v>19759.587527774111</c:v>
                      </c:pt>
                      <c:pt idx="3959">
                        <c:v>0</c:v>
                      </c:pt>
                      <c:pt idx="3960">
                        <c:v>18766.813319022258</c:v>
                      </c:pt>
                      <c:pt idx="3961">
                        <c:v>0</c:v>
                      </c:pt>
                      <c:pt idx="3962">
                        <c:v>0</c:v>
                      </c:pt>
                      <c:pt idx="3963">
                        <c:v>0</c:v>
                      </c:pt>
                      <c:pt idx="3964">
                        <c:v>0</c:v>
                      </c:pt>
                      <c:pt idx="3965">
                        <c:v>0</c:v>
                      </c:pt>
                      <c:pt idx="3966">
                        <c:v>20552.533875098219</c:v>
                      </c:pt>
                      <c:pt idx="3967">
                        <c:v>0</c:v>
                      </c:pt>
                      <c:pt idx="3968">
                        <c:v>22526.60484851163</c:v>
                      </c:pt>
                      <c:pt idx="3969">
                        <c:v>0</c:v>
                      </c:pt>
                      <c:pt idx="3970">
                        <c:v>0</c:v>
                      </c:pt>
                      <c:pt idx="3971">
                        <c:v>23368.523098891987</c:v>
                      </c:pt>
                      <c:pt idx="3972">
                        <c:v>0</c:v>
                      </c:pt>
                      <c:pt idx="3973">
                        <c:v>21078.708521759592</c:v>
                      </c:pt>
                      <c:pt idx="3974">
                        <c:v>0</c:v>
                      </c:pt>
                      <c:pt idx="3975">
                        <c:v>0</c:v>
                      </c:pt>
                      <c:pt idx="3976">
                        <c:v>23223.068579765768</c:v>
                      </c:pt>
                      <c:pt idx="3977">
                        <c:v>0</c:v>
                      </c:pt>
                      <c:pt idx="3978">
                        <c:v>23693.399747828167</c:v>
                      </c:pt>
                      <c:pt idx="3979">
                        <c:v>0</c:v>
                      </c:pt>
                      <c:pt idx="3980">
                        <c:v>21285.677503448613</c:v>
                      </c:pt>
                      <c:pt idx="3981">
                        <c:v>0</c:v>
                      </c:pt>
                      <c:pt idx="3982">
                        <c:v>20248.324387194509</c:v>
                      </c:pt>
                      <c:pt idx="3983">
                        <c:v>0</c:v>
                      </c:pt>
                      <c:pt idx="3984">
                        <c:v>17523.646250906459</c:v>
                      </c:pt>
                      <c:pt idx="3985">
                        <c:v>0</c:v>
                      </c:pt>
                      <c:pt idx="3986">
                        <c:v>0</c:v>
                      </c:pt>
                      <c:pt idx="3987">
                        <c:v>0</c:v>
                      </c:pt>
                      <c:pt idx="3988">
                        <c:v>0</c:v>
                      </c:pt>
                      <c:pt idx="3989">
                        <c:v>0</c:v>
                      </c:pt>
                      <c:pt idx="3990">
                        <c:v>19447.897979744077</c:v>
                      </c:pt>
                      <c:pt idx="3991">
                        <c:v>0</c:v>
                      </c:pt>
                      <c:pt idx="3992">
                        <c:v>20020.572464158846</c:v>
                      </c:pt>
                      <c:pt idx="3993">
                        <c:v>0</c:v>
                      </c:pt>
                      <c:pt idx="3994">
                        <c:v>0</c:v>
                      </c:pt>
                      <c:pt idx="3995">
                        <c:v>19206.703120064631</c:v>
                      </c:pt>
                      <c:pt idx="3996">
                        <c:v>0</c:v>
                      </c:pt>
                      <c:pt idx="3997">
                        <c:v>19986.715187787497</c:v>
                      </c:pt>
                      <c:pt idx="3998">
                        <c:v>0</c:v>
                      </c:pt>
                      <c:pt idx="3999">
                        <c:v>0</c:v>
                      </c:pt>
                      <c:pt idx="4000">
                        <c:v>21860.909758812893</c:v>
                      </c:pt>
                      <c:pt idx="4001">
                        <c:v>0</c:v>
                      </c:pt>
                      <c:pt idx="4002">
                        <c:v>20991.053554052327</c:v>
                      </c:pt>
                      <c:pt idx="4003">
                        <c:v>0</c:v>
                      </c:pt>
                      <c:pt idx="4004">
                        <c:v>20612.648122576247</c:v>
                      </c:pt>
                      <c:pt idx="4005">
                        <c:v>0</c:v>
                      </c:pt>
                      <c:pt idx="4006">
                        <c:v>18003.767606442074</c:v>
                      </c:pt>
                      <c:pt idx="4007">
                        <c:v>0</c:v>
                      </c:pt>
                      <c:pt idx="4008">
                        <c:v>17437.517326812609</c:v>
                      </c:pt>
                      <c:pt idx="4009">
                        <c:v>0</c:v>
                      </c:pt>
                      <c:pt idx="4010">
                        <c:v>0</c:v>
                      </c:pt>
                      <c:pt idx="4011">
                        <c:v>0</c:v>
                      </c:pt>
                      <c:pt idx="4012">
                        <c:v>0</c:v>
                      </c:pt>
                      <c:pt idx="4013">
                        <c:v>0</c:v>
                      </c:pt>
                      <c:pt idx="4014">
                        <c:v>20228.031271830077</c:v>
                      </c:pt>
                      <c:pt idx="4015">
                        <c:v>0</c:v>
                      </c:pt>
                      <c:pt idx="4016">
                        <c:v>20883.026521859181</c:v>
                      </c:pt>
                      <c:pt idx="4017">
                        <c:v>0</c:v>
                      </c:pt>
                      <c:pt idx="4018">
                        <c:v>0</c:v>
                      </c:pt>
                      <c:pt idx="4019">
                        <c:v>20021.734861647245</c:v>
                      </c:pt>
                      <c:pt idx="4020">
                        <c:v>0</c:v>
                      </c:pt>
                      <c:pt idx="4021">
                        <c:v>20692.567394814574</c:v>
                      </c:pt>
                      <c:pt idx="4022">
                        <c:v>0</c:v>
                      </c:pt>
                      <c:pt idx="4023">
                        <c:v>0</c:v>
                      </c:pt>
                      <c:pt idx="4024">
                        <c:v>22288.251044331533</c:v>
                      </c:pt>
                      <c:pt idx="4025">
                        <c:v>0</c:v>
                      </c:pt>
                      <c:pt idx="4026">
                        <c:v>21983.947860351083</c:v>
                      </c:pt>
                      <c:pt idx="4027">
                        <c:v>0</c:v>
                      </c:pt>
                      <c:pt idx="4028">
                        <c:v>20296.532563877983</c:v>
                      </c:pt>
                      <c:pt idx="4029">
                        <c:v>0</c:v>
                      </c:pt>
                      <c:pt idx="4030">
                        <c:v>18879.956128695616</c:v>
                      </c:pt>
                      <c:pt idx="4031">
                        <c:v>0</c:v>
                      </c:pt>
                      <c:pt idx="4032">
                        <c:v>17650.463075334621</c:v>
                      </c:pt>
                      <c:pt idx="4033">
                        <c:v>0</c:v>
                      </c:pt>
                      <c:pt idx="4034">
                        <c:v>0</c:v>
                      </c:pt>
                      <c:pt idx="4035">
                        <c:v>0</c:v>
                      </c:pt>
                      <c:pt idx="4036">
                        <c:v>0</c:v>
                      </c:pt>
                      <c:pt idx="4037">
                        <c:v>0</c:v>
                      </c:pt>
                      <c:pt idx="4038">
                        <c:v>19273.543061352924</c:v>
                      </c:pt>
                      <c:pt idx="4039">
                        <c:v>0</c:v>
                      </c:pt>
                      <c:pt idx="4040">
                        <c:v>20705.805483165248</c:v>
                      </c:pt>
                      <c:pt idx="4041">
                        <c:v>0</c:v>
                      </c:pt>
                      <c:pt idx="4042">
                        <c:v>0</c:v>
                      </c:pt>
                      <c:pt idx="4043">
                        <c:v>20379.87892723929</c:v>
                      </c:pt>
                      <c:pt idx="4044">
                        <c:v>0</c:v>
                      </c:pt>
                      <c:pt idx="4045">
                        <c:v>20650.668385225501</c:v>
                      </c:pt>
                      <c:pt idx="4046">
                        <c:v>0</c:v>
                      </c:pt>
                      <c:pt idx="4047">
                        <c:v>0</c:v>
                      </c:pt>
                      <c:pt idx="4048">
                        <c:v>21615.173233015288</c:v>
                      </c:pt>
                      <c:pt idx="4049">
                        <c:v>0</c:v>
                      </c:pt>
                      <c:pt idx="4050">
                        <c:v>21815.808918678646</c:v>
                      </c:pt>
                      <c:pt idx="4051">
                        <c:v>0</c:v>
                      </c:pt>
                      <c:pt idx="4052">
                        <c:v>19564.991818341754</c:v>
                      </c:pt>
                      <c:pt idx="4053">
                        <c:v>0</c:v>
                      </c:pt>
                      <c:pt idx="4054">
                        <c:v>19177.165132277634</c:v>
                      </c:pt>
                      <c:pt idx="4055">
                        <c:v>0</c:v>
                      </c:pt>
                      <c:pt idx="4056">
                        <c:v>17597.863566113512</c:v>
                      </c:pt>
                      <c:pt idx="4057">
                        <c:v>0</c:v>
                      </c:pt>
                      <c:pt idx="4058">
                        <c:v>0</c:v>
                      </c:pt>
                      <c:pt idx="4059">
                        <c:v>0</c:v>
                      </c:pt>
                      <c:pt idx="4060">
                        <c:v>0</c:v>
                      </c:pt>
                      <c:pt idx="4061">
                        <c:v>0</c:v>
                      </c:pt>
                      <c:pt idx="4062">
                        <c:v>18068.392597785471</c:v>
                      </c:pt>
                      <c:pt idx="4063">
                        <c:v>0</c:v>
                      </c:pt>
                      <c:pt idx="4064">
                        <c:v>20304.631098336427</c:v>
                      </c:pt>
                      <c:pt idx="4065">
                        <c:v>0</c:v>
                      </c:pt>
                      <c:pt idx="4066">
                        <c:v>0</c:v>
                      </c:pt>
                      <c:pt idx="4067">
                        <c:v>20930.819386044412</c:v>
                      </c:pt>
                      <c:pt idx="4068">
                        <c:v>0</c:v>
                      </c:pt>
                      <c:pt idx="4069">
                        <c:v>20644.042657578768</c:v>
                      </c:pt>
                      <c:pt idx="4070">
                        <c:v>0</c:v>
                      </c:pt>
                      <c:pt idx="4071">
                        <c:v>0</c:v>
                      </c:pt>
                      <c:pt idx="4072">
                        <c:v>21051.060235400582</c:v>
                      </c:pt>
                      <c:pt idx="4073">
                        <c:v>0</c:v>
                      </c:pt>
                      <c:pt idx="4074">
                        <c:v>22261.238493037439</c:v>
                      </c:pt>
                      <c:pt idx="4075">
                        <c:v>0</c:v>
                      </c:pt>
                      <c:pt idx="4076">
                        <c:v>20004.593294162612</c:v>
                      </c:pt>
                      <c:pt idx="4077">
                        <c:v>0</c:v>
                      </c:pt>
                      <c:pt idx="4078">
                        <c:v>17940.047621998005</c:v>
                      </c:pt>
                      <c:pt idx="4079">
                        <c:v>0</c:v>
                      </c:pt>
                      <c:pt idx="4080">
                        <c:v>17091.823918758299</c:v>
                      </c:pt>
                      <c:pt idx="4081">
                        <c:v>0</c:v>
                      </c:pt>
                      <c:pt idx="4082">
                        <c:v>0</c:v>
                      </c:pt>
                      <c:pt idx="4083">
                        <c:v>0</c:v>
                      </c:pt>
                      <c:pt idx="4084">
                        <c:v>0</c:v>
                      </c:pt>
                      <c:pt idx="4085">
                        <c:v>0</c:v>
                      </c:pt>
                      <c:pt idx="4086">
                        <c:v>17631.287655032167</c:v>
                      </c:pt>
                      <c:pt idx="4087">
                        <c:v>0</c:v>
                      </c:pt>
                      <c:pt idx="4088">
                        <c:v>18776.583904258485</c:v>
                      </c:pt>
                      <c:pt idx="4089">
                        <c:v>0</c:v>
                      </c:pt>
                      <c:pt idx="4090">
                        <c:v>0</c:v>
                      </c:pt>
                      <c:pt idx="4091">
                        <c:v>18982.045039402314</c:v>
                      </c:pt>
                      <c:pt idx="4092">
                        <c:v>0</c:v>
                      </c:pt>
                      <c:pt idx="4093">
                        <c:v>18881.820406493451</c:v>
                      </c:pt>
                      <c:pt idx="4094">
                        <c:v>0</c:v>
                      </c:pt>
                      <c:pt idx="4095">
                        <c:v>0</c:v>
                      </c:pt>
                      <c:pt idx="4096">
                        <c:v>21970.729242247166</c:v>
                      </c:pt>
                      <c:pt idx="4097">
                        <c:v>0</c:v>
                      </c:pt>
                      <c:pt idx="4098">
                        <c:v>19330.903543841589</c:v>
                      </c:pt>
                      <c:pt idx="4099">
                        <c:v>0</c:v>
                      </c:pt>
                      <c:pt idx="4100">
                        <c:v>20016.802601472576</c:v>
                      </c:pt>
                      <c:pt idx="4101">
                        <c:v>0</c:v>
                      </c:pt>
                      <c:pt idx="4102">
                        <c:v>17976.171457894139</c:v>
                      </c:pt>
                      <c:pt idx="4103">
                        <c:v>0</c:v>
                      </c:pt>
                      <c:pt idx="4104">
                        <c:v>17179.96493508761</c:v>
                      </c:pt>
                      <c:pt idx="4105">
                        <c:v>0</c:v>
                      </c:pt>
                      <c:pt idx="4106">
                        <c:v>0</c:v>
                      </c:pt>
                      <c:pt idx="4107">
                        <c:v>0</c:v>
                      </c:pt>
                      <c:pt idx="4108">
                        <c:v>0</c:v>
                      </c:pt>
                      <c:pt idx="4109">
                        <c:v>0</c:v>
                      </c:pt>
                      <c:pt idx="4110">
                        <c:v>17609.316609110494</c:v>
                      </c:pt>
                      <c:pt idx="4111">
                        <c:v>0</c:v>
                      </c:pt>
                      <c:pt idx="4112">
                        <c:v>21176.779276138539</c:v>
                      </c:pt>
                      <c:pt idx="4113">
                        <c:v>0</c:v>
                      </c:pt>
                      <c:pt idx="4114">
                        <c:v>0</c:v>
                      </c:pt>
                      <c:pt idx="4115">
                        <c:v>21350.023376746642</c:v>
                      </c:pt>
                      <c:pt idx="4116">
                        <c:v>0</c:v>
                      </c:pt>
                      <c:pt idx="4117">
                        <c:v>20583.397474736546</c:v>
                      </c:pt>
                      <c:pt idx="4118">
                        <c:v>0</c:v>
                      </c:pt>
                      <c:pt idx="4119">
                        <c:v>0</c:v>
                      </c:pt>
                      <c:pt idx="4120">
                        <c:v>21457.161445635647</c:v>
                      </c:pt>
                      <c:pt idx="4121">
                        <c:v>0</c:v>
                      </c:pt>
                      <c:pt idx="4122">
                        <c:v>20265.47702163706</c:v>
                      </c:pt>
                      <c:pt idx="4123">
                        <c:v>0</c:v>
                      </c:pt>
                      <c:pt idx="4124">
                        <c:v>19954.289657888417</c:v>
                      </c:pt>
                      <c:pt idx="4125">
                        <c:v>0</c:v>
                      </c:pt>
                      <c:pt idx="4126">
                        <c:v>18475.481075269534</c:v>
                      </c:pt>
                      <c:pt idx="4127">
                        <c:v>0</c:v>
                      </c:pt>
                      <c:pt idx="4128">
                        <c:v>17385.625994731567</c:v>
                      </c:pt>
                      <c:pt idx="4129">
                        <c:v>0</c:v>
                      </c:pt>
                      <c:pt idx="4130">
                        <c:v>0</c:v>
                      </c:pt>
                      <c:pt idx="4131">
                        <c:v>0</c:v>
                      </c:pt>
                      <c:pt idx="4132">
                        <c:v>0</c:v>
                      </c:pt>
                      <c:pt idx="4133">
                        <c:v>0</c:v>
                      </c:pt>
                      <c:pt idx="4134">
                        <c:v>19349.961980581546</c:v>
                      </c:pt>
                      <c:pt idx="4135">
                        <c:v>0</c:v>
                      </c:pt>
                      <c:pt idx="4136">
                        <c:v>20406.486018097432</c:v>
                      </c:pt>
                      <c:pt idx="4137">
                        <c:v>0</c:v>
                      </c:pt>
                      <c:pt idx="4138">
                        <c:v>0</c:v>
                      </c:pt>
                      <c:pt idx="4139">
                        <c:v>20737.915718981014</c:v>
                      </c:pt>
                      <c:pt idx="4140">
                        <c:v>0</c:v>
                      </c:pt>
                      <c:pt idx="4141">
                        <c:v>20121.786424650843</c:v>
                      </c:pt>
                      <c:pt idx="4142">
                        <c:v>0</c:v>
                      </c:pt>
                      <c:pt idx="4143">
                        <c:v>0</c:v>
                      </c:pt>
                      <c:pt idx="4144">
                        <c:v>22571.847578639983</c:v>
                      </c:pt>
                      <c:pt idx="4145">
                        <c:v>0</c:v>
                      </c:pt>
                      <c:pt idx="4146">
                        <c:v>20401.602811236917</c:v>
                      </c:pt>
                      <c:pt idx="4147">
                        <c:v>0</c:v>
                      </c:pt>
                      <c:pt idx="4148">
                        <c:v>21021.045919457734</c:v>
                      </c:pt>
                      <c:pt idx="4149">
                        <c:v>0</c:v>
                      </c:pt>
                      <c:pt idx="4150">
                        <c:v>17686.400419585632</c:v>
                      </c:pt>
                      <c:pt idx="4151">
                        <c:v>0</c:v>
                      </c:pt>
                      <c:pt idx="4152">
                        <c:v>17768.674735938625</c:v>
                      </c:pt>
                      <c:pt idx="4153">
                        <c:v>0</c:v>
                      </c:pt>
                      <c:pt idx="4154">
                        <c:v>0</c:v>
                      </c:pt>
                      <c:pt idx="4155">
                        <c:v>0</c:v>
                      </c:pt>
                      <c:pt idx="4156">
                        <c:v>0</c:v>
                      </c:pt>
                      <c:pt idx="4157">
                        <c:v>0</c:v>
                      </c:pt>
                      <c:pt idx="4158">
                        <c:v>18425.377989198911</c:v>
                      </c:pt>
                      <c:pt idx="4159">
                        <c:v>0</c:v>
                      </c:pt>
                      <c:pt idx="4160">
                        <c:v>20505.660998347845</c:v>
                      </c:pt>
                      <c:pt idx="4161">
                        <c:v>0</c:v>
                      </c:pt>
                      <c:pt idx="4162">
                        <c:v>0</c:v>
                      </c:pt>
                      <c:pt idx="4163">
                        <c:v>21281.800429166233</c:v>
                      </c:pt>
                      <c:pt idx="4164">
                        <c:v>0</c:v>
                      </c:pt>
                      <c:pt idx="4165">
                        <c:v>20828.622051839804</c:v>
                      </c:pt>
                      <c:pt idx="4166">
                        <c:v>0</c:v>
                      </c:pt>
                      <c:pt idx="4167">
                        <c:v>0</c:v>
                      </c:pt>
                      <c:pt idx="4168">
                        <c:v>22790.82588743791</c:v>
                      </c:pt>
                      <c:pt idx="4169">
                        <c:v>0</c:v>
                      </c:pt>
                      <c:pt idx="4170">
                        <c:v>21274.496721170708</c:v>
                      </c:pt>
                      <c:pt idx="4171">
                        <c:v>0</c:v>
                      </c:pt>
                      <c:pt idx="4172">
                        <c:v>20691.104043756812</c:v>
                      </c:pt>
                      <c:pt idx="4173">
                        <c:v>0</c:v>
                      </c:pt>
                      <c:pt idx="4174">
                        <c:v>19317.405154097985</c:v>
                      </c:pt>
                      <c:pt idx="4175">
                        <c:v>0</c:v>
                      </c:pt>
                      <c:pt idx="4176">
                        <c:v>17666.56413258706</c:v>
                      </c:pt>
                      <c:pt idx="4177">
                        <c:v>0</c:v>
                      </c:pt>
                      <c:pt idx="4178">
                        <c:v>0</c:v>
                      </c:pt>
                      <c:pt idx="4179">
                        <c:v>0</c:v>
                      </c:pt>
                      <c:pt idx="4180">
                        <c:v>0</c:v>
                      </c:pt>
                      <c:pt idx="4181">
                        <c:v>0</c:v>
                      </c:pt>
                      <c:pt idx="4182">
                        <c:v>18632.936522886779</c:v>
                      </c:pt>
                      <c:pt idx="4183">
                        <c:v>0</c:v>
                      </c:pt>
                      <c:pt idx="4184">
                        <c:v>20312.578890081451</c:v>
                      </c:pt>
                      <c:pt idx="4185">
                        <c:v>0</c:v>
                      </c:pt>
                      <c:pt idx="4186">
                        <c:v>0</c:v>
                      </c:pt>
                      <c:pt idx="4187">
                        <c:v>20468.11985933817</c:v>
                      </c:pt>
                      <c:pt idx="4188">
                        <c:v>0</c:v>
                      </c:pt>
                      <c:pt idx="4189">
                        <c:v>20176.804142825869</c:v>
                      </c:pt>
                      <c:pt idx="4190">
                        <c:v>0</c:v>
                      </c:pt>
                      <c:pt idx="4191">
                        <c:v>0</c:v>
                      </c:pt>
                      <c:pt idx="4192">
                        <c:v>21348.82748164337</c:v>
                      </c:pt>
                      <c:pt idx="4193">
                        <c:v>0</c:v>
                      </c:pt>
                      <c:pt idx="4194">
                        <c:v>21580.5032283767</c:v>
                      </c:pt>
                      <c:pt idx="4195">
                        <c:v>0</c:v>
                      </c:pt>
                      <c:pt idx="4196">
                        <c:v>20635.459177378401</c:v>
                      </c:pt>
                      <c:pt idx="4197">
                        <c:v>0</c:v>
                      </c:pt>
                      <c:pt idx="4198">
                        <c:v>18767.990242184824</c:v>
                      </c:pt>
                      <c:pt idx="4199">
                        <c:v>0</c:v>
                      </c:pt>
                      <c:pt idx="4200">
                        <c:v>17423.998441643515</c:v>
                      </c:pt>
                      <c:pt idx="4201">
                        <c:v>0</c:v>
                      </c:pt>
                      <c:pt idx="4202">
                        <c:v>0</c:v>
                      </c:pt>
                      <c:pt idx="4203">
                        <c:v>0</c:v>
                      </c:pt>
                      <c:pt idx="4204">
                        <c:v>0</c:v>
                      </c:pt>
                      <c:pt idx="4205">
                        <c:v>0</c:v>
                      </c:pt>
                      <c:pt idx="4206">
                        <c:v>19642.601037440181</c:v>
                      </c:pt>
                      <c:pt idx="4207">
                        <c:v>0</c:v>
                      </c:pt>
                      <c:pt idx="4208">
                        <c:v>21231.563883487175</c:v>
                      </c:pt>
                      <c:pt idx="4209">
                        <c:v>0</c:v>
                      </c:pt>
                      <c:pt idx="4210">
                        <c:v>0</c:v>
                      </c:pt>
                      <c:pt idx="4211">
                        <c:v>20815.3870208316</c:v>
                      </c:pt>
                      <c:pt idx="4212">
                        <c:v>0</c:v>
                      </c:pt>
                      <c:pt idx="4213">
                        <c:v>21386.866087317638</c:v>
                      </c:pt>
                      <c:pt idx="4214">
                        <c:v>0</c:v>
                      </c:pt>
                      <c:pt idx="4215">
                        <c:v>0</c:v>
                      </c:pt>
                      <c:pt idx="4216">
                        <c:v>22307.546862369483</c:v>
                      </c:pt>
                      <c:pt idx="4217">
                        <c:v>0</c:v>
                      </c:pt>
                      <c:pt idx="4218">
                        <c:v>20551.267933209194</c:v>
                      </c:pt>
                      <c:pt idx="4219">
                        <c:v>0</c:v>
                      </c:pt>
                      <c:pt idx="4220">
                        <c:v>18812.417224659872</c:v>
                      </c:pt>
                      <c:pt idx="4221">
                        <c:v>0</c:v>
                      </c:pt>
                      <c:pt idx="4222">
                        <c:v>17548.490527002024</c:v>
                      </c:pt>
                      <c:pt idx="4223">
                        <c:v>0</c:v>
                      </c:pt>
                      <c:pt idx="4224">
                        <c:v>17219.023317540574</c:v>
                      </c:pt>
                      <c:pt idx="4225">
                        <c:v>0</c:v>
                      </c:pt>
                      <c:pt idx="4226">
                        <c:v>0</c:v>
                      </c:pt>
                      <c:pt idx="4227">
                        <c:v>0</c:v>
                      </c:pt>
                      <c:pt idx="4228">
                        <c:v>0</c:v>
                      </c:pt>
                      <c:pt idx="4229">
                        <c:v>0</c:v>
                      </c:pt>
                      <c:pt idx="4230">
                        <c:v>17389.670262615145</c:v>
                      </c:pt>
                      <c:pt idx="4231">
                        <c:v>0</c:v>
                      </c:pt>
                      <c:pt idx="4232">
                        <c:v>19948.495474858519</c:v>
                      </c:pt>
                      <c:pt idx="4233">
                        <c:v>0</c:v>
                      </c:pt>
                      <c:pt idx="4234">
                        <c:v>0</c:v>
                      </c:pt>
                      <c:pt idx="4235">
                        <c:v>20082.901627446608</c:v>
                      </c:pt>
                      <c:pt idx="4236">
                        <c:v>0</c:v>
                      </c:pt>
                      <c:pt idx="4237">
                        <c:v>20599.968167396528</c:v>
                      </c:pt>
                      <c:pt idx="4238">
                        <c:v>0</c:v>
                      </c:pt>
                      <c:pt idx="4239">
                        <c:v>0</c:v>
                      </c:pt>
                      <c:pt idx="4240">
                        <c:v>21236.313310995552</c:v>
                      </c:pt>
                      <c:pt idx="4241">
                        <c:v>0</c:v>
                      </c:pt>
                      <c:pt idx="4242">
                        <c:v>20569.446417064421</c:v>
                      </c:pt>
                      <c:pt idx="4243">
                        <c:v>0</c:v>
                      </c:pt>
                      <c:pt idx="4244">
                        <c:v>19920.084535165079</c:v>
                      </c:pt>
                      <c:pt idx="4245">
                        <c:v>0</c:v>
                      </c:pt>
                      <c:pt idx="4246">
                        <c:v>18092.678083414474</c:v>
                      </c:pt>
                      <c:pt idx="4247">
                        <c:v>0</c:v>
                      </c:pt>
                      <c:pt idx="4248">
                        <c:v>16858.73685693444</c:v>
                      </c:pt>
                      <c:pt idx="4249">
                        <c:v>0</c:v>
                      </c:pt>
                      <c:pt idx="4250">
                        <c:v>0</c:v>
                      </c:pt>
                      <c:pt idx="4251">
                        <c:v>0</c:v>
                      </c:pt>
                      <c:pt idx="4252">
                        <c:v>0</c:v>
                      </c:pt>
                      <c:pt idx="4253">
                        <c:v>0</c:v>
                      </c:pt>
                      <c:pt idx="4254">
                        <c:v>17422.244436954381</c:v>
                      </c:pt>
                      <c:pt idx="4255">
                        <c:v>0</c:v>
                      </c:pt>
                      <c:pt idx="4256">
                        <c:v>18901.975677169848</c:v>
                      </c:pt>
                      <c:pt idx="4257">
                        <c:v>0</c:v>
                      </c:pt>
                      <c:pt idx="4258">
                        <c:v>0</c:v>
                      </c:pt>
                      <c:pt idx="4259">
                        <c:v>18812.09112612906</c:v>
                      </c:pt>
                      <c:pt idx="4260">
                        <c:v>0</c:v>
                      </c:pt>
                      <c:pt idx="4261">
                        <c:v>20665.305657698595</c:v>
                      </c:pt>
                      <c:pt idx="4262">
                        <c:v>0</c:v>
                      </c:pt>
                      <c:pt idx="4263">
                        <c:v>0</c:v>
                      </c:pt>
                      <c:pt idx="4264">
                        <c:v>20710.22807490993</c:v>
                      </c:pt>
                      <c:pt idx="4265">
                        <c:v>0</c:v>
                      </c:pt>
                      <c:pt idx="4266">
                        <c:v>21445.378356582005</c:v>
                      </c:pt>
                      <c:pt idx="4267">
                        <c:v>0</c:v>
                      </c:pt>
                      <c:pt idx="4268">
                        <c:v>19964.63201816372</c:v>
                      </c:pt>
                      <c:pt idx="4269">
                        <c:v>0</c:v>
                      </c:pt>
                      <c:pt idx="4270">
                        <c:v>19105.089959188001</c:v>
                      </c:pt>
                      <c:pt idx="4271">
                        <c:v>0</c:v>
                      </c:pt>
                      <c:pt idx="4272">
                        <c:v>17933.081919433651</c:v>
                      </c:pt>
                      <c:pt idx="4273">
                        <c:v>0</c:v>
                      </c:pt>
                      <c:pt idx="4274">
                        <c:v>0</c:v>
                      </c:pt>
                      <c:pt idx="4275">
                        <c:v>0</c:v>
                      </c:pt>
                      <c:pt idx="4276">
                        <c:v>0</c:v>
                      </c:pt>
                      <c:pt idx="4277">
                        <c:v>0</c:v>
                      </c:pt>
                      <c:pt idx="4278">
                        <c:v>19589.432274830222</c:v>
                      </c:pt>
                      <c:pt idx="4279">
                        <c:v>0</c:v>
                      </c:pt>
                      <c:pt idx="4280">
                        <c:v>21469.391827886047</c:v>
                      </c:pt>
                      <c:pt idx="4281">
                        <c:v>0</c:v>
                      </c:pt>
                      <c:pt idx="4282">
                        <c:v>0</c:v>
                      </c:pt>
                      <c:pt idx="4283">
                        <c:v>20962.059133561346</c:v>
                      </c:pt>
                      <c:pt idx="4284">
                        <c:v>0</c:v>
                      </c:pt>
                      <c:pt idx="4285">
                        <c:v>21007.172136226873</c:v>
                      </c:pt>
                      <c:pt idx="4286">
                        <c:v>0</c:v>
                      </c:pt>
                      <c:pt idx="4287">
                        <c:v>0</c:v>
                      </c:pt>
                      <c:pt idx="4288">
                        <c:v>21750.447900065425</c:v>
                      </c:pt>
                      <c:pt idx="4289">
                        <c:v>0</c:v>
                      </c:pt>
                      <c:pt idx="4290">
                        <c:v>21423.181009447253</c:v>
                      </c:pt>
                      <c:pt idx="4291">
                        <c:v>0</c:v>
                      </c:pt>
                      <c:pt idx="4292">
                        <c:v>21144.690153324213</c:v>
                      </c:pt>
                      <c:pt idx="4293">
                        <c:v>0</c:v>
                      </c:pt>
                      <c:pt idx="4294">
                        <c:v>18987.199627910428</c:v>
                      </c:pt>
                      <c:pt idx="4295">
                        <c:v>0</c:v>
                      </c:pt>
                      <c:pt idx="4296">
                        <c:v>17738.470837360288</c:v>
                      </c:pt>
                      <c:pt idx="4297">
                        <c:v>0</c:v>
                      </c:pt>
                      <c:pt idx="4298">
                        <c:v>0</c:v>
                      </c:pt>
                      <c:pt idx="4299">
                        <c:v>0</c:v>
                      </c:pt>
                      <c:pt idx="4300">
                        <c:v>0</c:v>
                      </c:pt>
                      <c:pt idx="4301">
                        <c:v>0</c:v>
                      </c:pt>
                      <c:pt idx="4302">
                        <c:v>19591.551754817683</c:v>
                      </c:pt>
                      <c:pt idx="4303">
                        <c:v>0</c:v>
                      </c:pt>
                      <c:pt idx="4304">
                        <c:v>21393.253001110639</c:v>
                      </c:pt>
                      <c:pt idx="4305">
                        <c:v>0</c:v>
                      </c:pt>
                      <c:pt idx="4306">
                        <c:v>0</c:v>
                      </c:pt>
                      <c:pt idx="4307">
                        <c:v>20831.444415875332</c:v>
                      </c:pt>
                      <c:pt idx="4308">
                        <c:v>0</c:v>
                      </c:pt>
                      <c:pt idx="4309">
                        <c:v>20930.344366064746</c:v>
                      </c:pt>
                      <c:pt idx="4310">
                        <c:v>0</c:v>
                      </c:pt>
                      <c:pt idx="4311">
                        <c:v>0</c:v>
                      </c:pt>
                      <c:pt idx="4312">
                        <c:v>22257.851683539819</c:v>
                      </c:pt>
                      <c:pt idx="4313">
                        <c:v>0</c:v>
                      </c:pt>
                      <c:pt idx="4314">
                        <c:v>22386.105674118495</c:v>
                      </c:pt>
                      <c:pt idx="4315">
                        <c:v>0</c:v>
                      </c:pt>
                      <c:pt idx="4316">
                        <c:v>20262.892467142716</c:v>
                      </c:pt>
                      <c:pt idx="4317">
                        <c:v>0</c:v>
                      </c:pt>
                      <c:pt idx="4318">
                        <c:v>18739.776925905087</c:v>
                      </c:pt>
                      <c:pt idx="4319">
                        <c:v>0</c:v>
                      </c:pt>
                      <c:pt idx="4320">
                        <c:v>17416.301492924085</c:v>
                      </c:pt>
                      <c:pt idx="4321">
                        <c:v>0</c:v>
                      </c:pt>
                      <c:pt idx="4322">
                        <c:v>0</c:v>
                      </c:pt>
                      <c:pt idx="4323">
                        <c:v>0</c:v>
                      </c:pt>
                      <c:pt idx="4324">
                        <c:v>0</c:v>
                      </c:pt>
                      <c:pt idx="4325">
                        <c:v>0</c:v>
                      </c:pt>
                      <c:pt idx="4326">
                        <c:v>19155.203913656849</c:v>
                      </c:pt>
                      <c:pt idx="4327">
                        <c:v>0</c:v>
                      </c:pt>
                      <c:pt idx="4328">
                        <c:v>22304.90986274743</c:v>
                      </c:pt>
                      <c:pt idx="4329">
                        <c:v>0</c:v>
                      </c:pt>
                      <c:pt idx="4330">
                        <c:v>0</c:v>
                      </c:pt>
                      <c:pt idx="4331">
                        <c:v>22622.408442644897</c:v>
                      </c:pt>
                      <c:pt idx="4332">
                        <c:v>0</c:v>
                      </c:pt>
                      <c:pt idx="4333">
                        <c:v>21276.224903565424</c:v>
                      </c:pt>
                      <c:pt idx="4334">
                        <c:v>0</c:v>
                      </c:pt>
                      <c:pt idx="4335">
                        <c:v>0</c:v>
                      </c:pt>
                      <c:pt idx="4336">
                        <c:v>22453.655475215637</c:v>
                      </c:pt>
                      <c:pt idx="4337">
                        <c:v>0</c:v>
                      </c:pt>
                      <c:pt idx="4338">
                        <c:v>21512.77362667369</c:v>
                      </c:pt>
                      <c:pt idx="4339">
                        <c:v>0</c:v>
                      </c:pt>
                      <c:pt idx="4340">
                        <c:v>22039.356195952751</c:v>
                      </c:pt>
                      <c:pt idx="4341">
                        <c:v>0</c:v>
                      </c:pt>
                      <c:pt idx="4342">
                        <c:v>18966.839525973162</c:v>
                      </c:pt>
                      <c:pt idx="4343">
                        <c:v>0</c:v>
                      </c:pt>
                      <c:pt idx="4344">
                        <c:v>17648.837996849477</c:v>
                      </c:pt>
                      <c:pt idx="4345">
                        <c:v>0</c:v>
                      </c:pt>
                      <c:pt idx="4346">
                        <c:v>0</c:v>
                      </c:pt>
                      <c:pt idx="4347">
                        <c:v>0</c:v>
                      </c:pt>
                      <c:pt idx="4348">
                        <c:v>0</c:v>
                      </c:pt>
                      <c:pt idx="4349">
                        <c:v>0</c:v>
                      </c:pt>
                      <c:pt idx="4350">
                        <c:v>18725.697539948844</c:v>
                      </c:pt>
                      <c:pt idx="4351">
                        <c:v>0</c:v>
                      </c:pt>
                      <c:pt idx="4352">
                        <c:v>20375.444908963746</c:v>
                      </c:pt>
                      <c:pt idx="4353">
                        <c:v>0</c:v>
                      </c:pt>
                      <c:pt idx="4354">
                        <c:v>0</c:v>
                      </c:pt>
                      <c:pt idx="4355">
                        <c:v>21290.665128241075</c:v>
                      </c:pt>
                      <c:pt idx="4356">
                        <c:v>0</c:v>
                      </c:pt>
                      <c:pt idx="4357">
                        <c:v>21033.721725448653</c:v>
                      </c:pt>
                      <c:pt idx="4358">
                        <c:v>0</c:v>
                      </c:pt>
                      <c:pt idx="4359">
                        <c:v>0</c:v>
                      </c:pt>
                      <c:pt idx="4360">
                        <c:v>21078.027302410475</c:v>
                      </c:pt>
                      <c:pt idx="4361">
                        <c:v>0</c:v>
                      </c:pt>
                      <c:pt idx="4362">
                        <c:v>21481.488885909865</c:v>
                      </c:pt>
                      <c:pt idx="4363">
                        <c:v>0</c:v>
                      </c:pt>
                      <c:pt idx="4364">
                        <c:v>20312.331356814218</c:v>
                      </c:pt>
                      <c:pt idx="4365">
                        <c:v>0</c:v>
                      </c:pt>
                      <c:pt idx="4366">
                        <c:v>18994.698094939071</c:v>
                      </c:pt>
                      <c:pt idx="4367">
                        <c:v>0</c:v>
                      </c:pt>
                      <c:pt idx="4368">
                        <c:v>17131.227137607741</c:v>
                      </c:pt>
                      <c:pt idx="4369">
                        <c:v>0</c:v>
                      </c:pt>
                      <c:pt idx="4370">
                        <c:v>0</c:v>
                      </c:pt>
                      <c:pt idx="4371">
                        <c:v>0</c:v>
                      </c:pt>
                      <c:pt idx="4372">
                        <c:v>0</c:v>
                      </c:pt>
                      <c:pt idx="4373">
                        <c:v>0</c:v>
                      </c:pt>
                      <c:pt idx="4374">
                        <c:v>19263.995616260137</c:v>
                      </c:pt>
                      <c:pt idx="4375">
                        <c:v>0</c:v>
                      </c:pt>
                      <c:pt idx="4376">
                        <c:v>20390.761155897504</c:v>
                      </c:pt>
                      <c:pt idx="4377">
                        <c:v>0</c:v>
                      </c:pt>
                      <c:pt idx="4378">
                        <c:v>0</c:v>
                      </c:pt>
                      <c:pt idx="4379">
                        <c:v>21135.058454909151</c:v>
                      </c:pt>
                      <c:pt idx="4380">
                        <c:v>0</c:v>
                      </c:pt>
                      <c:pt idx="4381">
                        <c:v>21106.072851978006</c:v>
                      </c:pt>
                      <c:pt idx="4382">
                        <c:v>0</c:v>
                      </c:pt>
                      <c:pt idx="4383">
                        <c:v>0</c:v>
                      </c:pt>
                      <c:pt idx="4384">
                        <c:v>22044.665582160054</c:v>
                      </c:pt>
                      <c:pt idx="4385">
                        <c:v>0</c:v>
                      </c:pt>
                      <c:pt idx="4386">
                        <c:v>21079.247657001633</c:v>
                      </c:pt>
                      <c:pt idx="4387">
                        <c:v>0</c:v>
                      </c:pt>
                      <c:pt idx="4388">
                        <c:v>19931.499004871697</c:v>
                      </c:pt>
                      <c:pt idx="4389">
                        <c:v>0</c:v>
                      </c:pt>
                      <c:pt idx="4390">
                        <c:v>18327.715850107183</c:v>
                      </c:pt>
                      <c:pt idx="4391">
                        <c:v>0</c:v>
                      </c:pt>
                      <c:pt idx="4392">
                        <c:v>16797.565756122072</c:v>
                      </c:pt>
                      <c:pt idx="4393">
                        <c:v>0</c:v>
                      </c:pt>
                      <c:pt idx="4394">
                        <c:v>0</c:v>
                      </c:pt>
                      <c:pt idx="4395">
                        <c:v>0</c:v>
                      </c:pt>
                      <c:pt idx="4396">
                        <c:v>0</c:v>
                      </c:pt>
                      <c:pt idx="4397">
                        <c:v>0</c:v>
                      </c:pt>
                      <c:pt idx="4398">
                        <c:v>17862.206452175938</c:v>
                      </c:pt>
                      <c:pt idx="4399">
                        <c:v>0</c:v>
                      </c:pt>
                      <c:pt idx="4400">
                        <c:v>19249.469140202647</c:v>
                      </c:pt>
                      <c:pt idx="4401">
                        <c:v>0</c:v>
                      </c:pt>
                      <c:pt idx="4402">
                        <c:v>0</c:v>
                      </c:pt>
                      <c:pt idx="4403">
                        <c:v>19476.934355414771</c:v>
                      </c:pt>
                      <c:pt idx="4404">
                        <c:v>0</c:v>
                      </c:pt>
                      <c:pt idx="4405">
                        <c:v>20309.445242119666</c:v>
                      </c:pt>
                      <c:pt idx="4406">
                        <c:v>0</c:v>
                      </c:pt>
                      <c:pt idx="4407">
                        <c:v>0</c:v>
                      </c:pt>
                      <c:pt idx="4408">
                        <c:v>19999.491140317274</c:v>
                      </c:pt>
                      <c:pt idx="4409">
                        <c:v>0</c:v>
                      </c:pt>
                      <c:pt idx="4410">
                        <c:v>19871.447584076202</c:v>
                      </c:pt>
                      <c:pt idx="4411">
                        <c:v>0</c:v>
                      </c:pt>
                      <c:pt idx="4412">
                        <c:v>18746.864514037188</c:v>
                      </c:pt>
                      <c:pt idx="4413">
                        <c:v>0</c:v>
                      </c:pt>
                      <c:pt idx="4414">
                        <c:v>17028.648555834032</c:v>
                      </c:pt>
                      <c:pt idx="4415">
                        <c:v>0</c:v>
                      </c:pt>
                      <c:pt idx="4416">
                        <c:v>16759.030089960172</c:v>
                      </c:pt>
                      <c:pt idx="4417">
                        <c:v>0</c:v>
                      </c:pt>
                      <c:pt idx="4418">
                        <c:v>0</c:v>
                      </c:pt>
                      <c:pt idx="4419">
                        <c:v>0</c:v>
                      </c:pt>
                      <c:pt idx="4420">
                        <c:v>0</c:v>
                      </c:pt>
                      <c:pt idx="4421">
                        <c:v>0</c:v>
                      </c:pt>
                      <c:pt idx="4422">
                        <c:v>17571.777899605506</c:v>
                      </c:pt>
                      <c:pt idx="4423">
                        <c:v>0</c:v>
                      </c:pt>
                      <c:pt idx="4424">
                        <c:v>17864.231568434447</c:v>
                      </c:pt>
                      <c:pt idx="4425">
                        <c:v>0</c:v>
                      </c:pt>
                      <c:pt idx="4426">
                        <c:v>0</c:v>
                      </c:pt>
                      <c:pt idx="4427">
                        <c:v>19384.4464971493</c:v>
                      </c:pt>
                      <c:pt idx="4428">
                        <c:v>0</c:v>
                      </c:pt>
                      <c:pt idx="4429">
                        <c:v>18411.918773915768</c:v>
                      </c:pt>
                      <c:pt idx="4430">
                        <c:v>0</c:v>
                      </c:pt>
                      <c:pt idx="4431">
                        <c:v>0</c:v>
                      </c:pt>
                      <c:pt idx="4432">
                        <c:v>19591.060300125733</c:v>
                      </c:pt>
                      <c:pt idx="4433">
                        <c:v>0</c:v>
                      </c:pt>
                      <c:pt idx="4434">
                        <c:v>20701.537510073264</c:v>
                      </c:pt>
                      <c:pt idx="4435">
                        <c:v>0</c:v>
                      </c:pt>
                      <c:pt idx="4436">
                        <c:v>18270.020224014839</c:v>
                      </c:pt>
                      <c:pt idx="4437">
                        <c:v>0</c:v>
                      </c:pt>
                      <c:pt idx="4438">
                        <c:v>16235.741079999541</c:v>
                      </c:pt>
                      <c:pt idx="4439">
                        <c:v>0</c:v>
                      </c:pt>
                      <c:pt idx="4440">
                        <c:v>16535.837811875444</c:v>
                      </c:pt>
                      <c:pt idx="4441">
                        <c:v>0</c:v>
                      </c:pt>
                      <c:pt idx="4442">
                        <c:v>0</c:v>
                      </c:pt>
                      <c:pt idx="4443">
                        <c:v>0</c:v>
                      </c:pt>
                      <c:pt idx="4444">
                        <c:v>0</c:v>
                      </c:pt>
                      <c:pt idx="4445">
                        <c:v>0</c:v>
                      </c:pt>
                      <c:pt idx="4446">
                        <c:v>18096.410210550777</c:v>
                      </c:pt>
                      <c:pt idx="4447">
                        <c:v>0</c:v>
                      </c:pt>
                      <c:pt idx="4448">
                        <c:v>20065.678871416709</c:v>
                      </c:pt>
                      <c:pt idx="4449">
                        <c:v>0</c:v>
                      </c:pt>
                      <c:pt idx="4450">
                        <c:v>0</c:v>
                      </c:pt>
                      <c:pt idx="4451">
                        <c:v>20138.448589130545</c:v>
                      </c:pt>
                      <c:pt idx="4452">
                        <c:v>0</c:v>
                      </c:pt>
                      <c:pt idx="4453">
                        <c:v>20288.837020919997</c:v>
                      </c:pt>
                      <c:pt idx="4454">
                        <c:v>0</c:v>
                      </c:pt>
                      <c:pt idx="4455">
                        <c:v>0</c:v>
                      </c:pt>
                      <c:pt idx="4456">
                        <c:v>21308.694651383157</c:v>
                      </c:pt>
                      <c:pt idx="4457">
                        <c:v>0</c:v>
                      </c:pt>
                      <c:pt idx="4458">
                        <c:v>20369.493963861551</c:v>
                      </c:pt>
                      <c:pt idx="4459">
                        <c:v>0</c:v>
                      </c:pt>
                      <c:pt idx="4460">
                        <c:v>20469.610558418892</c:v>
                      </c:pt>
                      <c:pt idx="4461">
                        <c:v>0</c:v>
                      </c:pt>
                      <c:pt idx="4462">
                        <c:v>18219.332349378346</c:v>
                      </c:pt>
                      <c:pt idx="4463">
                        <c:v>0</c:v>
                      </c:pt>
                      <c:pt idx="4464">
                        <c:v>17023.569035747441</c:v>
                      </c:pt>
                      <c:pt idx="4465">
                        <c:v>0</c:v>
                      </c:pt>
                      <c:pt idx="4466">
                        <c:v>0</c:v>
                      </c:pt>
                      <c:pt idx="4467">
                        <c:v>0</c:v>
                      </c:pt>
                      <c:pt idx="4468">
                        <c:v>0</c:v>
                      </c:pt>
                      <c:pt idx="4469">
                        <c:v>0</c:v>
                      </c:pt>
                      <c:pt idx="4470">
                        <c:v>19282.786550368284</c:v>
                      </c:pt>
                      <c:pt idx="4471">
                        <c:v>0</c:v>
                      </c:pt>
                      <c:pt idx="4472">
                        <c:v>19503.459427059901</c:v>
                      </c:pt>
                      <c:pt idx="4473">
                        <c:v>0</c:v>
                      </c:pt>
                      <c:pt idx="4474">
                        <c:v>0</c:v>
                      </c:pt>
                      <c:pt idx="4475">
                        <c:v>21450.925313813997</c:v>
                      </c:pt>
                      <c:pt idx="4476">
                        <c:v>0</c:v>
                      </c:pt>
                      <c:pt idx="4477">
                        <c:v>20136.14875656478</c:v>
                      </c:pt>
                      <c:pt idx="4478">
                        <c:v>0</c:v>
                      </c:pt>
                      <c:pt idx="4479">
                        <c:v>0</c:v>
                      </c:pt>
                      <c:pt idx="4480">
                        <c:v>19275.557148142958</c:v>
                      </c:pt>
                      <c:pt idx="4481">
                        <c:v>0</c:v>
                      </c:pt>
                      <c:pt idx="4482">
                        <c:v>21273.967286034007</c:v>
                      </c:pt>
                      <c:pt idx="4483">
                        <c:v>0</c:v>
                      </c:pt>
                      <c:pt idx="4484">
                        <c:v>21601.403943069556</c:v>
                      </c:pt>
                      <c:pt idx="4485">
                        <c:v>0</c:v>
                      </c:pt>
                      <c:pt idx="4486">
                        <c:v>18861.934613739802</c:v>
                      </c:pt>
                      <c:pt idx="4487">
                        <c:v>0</c:v>
                      </c:pt>
                      <c:pt idx="4488">
                        <c:v>17019.221522274474</c:v>
                      </c:pt>
                      <c:pt idx="4489">
                        <c:v>0</c:v>
                      </c:pt>
                      <c:pt idx="4490">
                        <c:v>0</c:v>
                      </c:pt>
                      <c:pt idx="4491">
                        <c:v>0</c:v>
                      </c:pt>
                      <c:pt idx="4492">
                        <c:v>0</c:v>
                      </c:pt>
                      <c:pt idx="4493">
                        <c:v>0</c:v>
                      </c:pt>
                      <c:pt idx="4494">
                        <c:v>18372.458430207444</c:v>
                      </c:pt>
                      <c:pt idx="4495">
                        <c:v>0</c:v>
                      </c:pt>
                      <c:pt idx="4496">
                        <c:v>20170.5141697986</c:v>
                      </c:pt>
                      <c:pt idx="4497">
                        <c:v>0</c:v>
                      </c:pt>
                      <c:pt idx="4498">
                        <c:v>0</c:v>
                      </c:pt>
                      <c:pt idx="4499">
                        <c:v>19492.42834698685</c:v>
                      </c:pt>
                      <c:pt idx="4500">
                        <c:v>0</c:v>
                      </c:pt>
                      <c:pt idx="4501">
                        <c:v>19871.94435880311</c:v>
                      </c:pt>
                      <c:pt idx="4502">
                        <c:v>0</c:v>
                      </c:pt>
                      <c:pt idx="4503">
                        <c:v>0</c:v>
                      </c:pt>
                      <c:pt idx="4504">
                        <c:v>21009.577618606221</c:v>
                      </c:pt>
                      <c:pt idx="4505">
                        <c:v>0</c:v>
                      </c:pt>
                      <c:pt idx="4506">
                        <c:v>20579.422505668375</c:v>
                      </c:pt>
                      <c:pt idx="4507">
                        <c:v>0</c:v>
                      </c:pt>
                      <c:pt idx="4508">
                        <c:v>21227.111954802211</c:v>
                      </c:pt>
                      <c:pt idx="4509">
                        <c:v>0</c:v>
                      </c:pt>
                      <c:pt idx="4510">
                        <c:v>18278.477804545175</c:v>
                      </c:pt>
                      <c:pt idx="4511">
                        <c:v>0</c:v>
                      </c:pt>
                      <c:pt idx="4512">
                        <c:v>17850.79715343532</c:v>
                      </c:pt>
                      <c:pt idx="4513">
                        <c:v>0</c:v>
                      </c:pt>
                      <c:pt idx="4514">
                        <c:v>0</c:v>
                      </c:pt>
                      <c:pt idx="4515">
                        <c:v>0</c:v>
                      </c:pt>
                      <c:pt idx="4516">
                        <c:v>0</c:v>
                      </c:pt>
                      <c:pt idx="4517">
                        <c:v>0</c:v>
                      </c:pt>
                      <c:pt idx="4518">
                        <c:v>18264.1418882285</c:v>
                      </c:pt>
                      <c:pt idx="4519">
                        <c:v>0</c:v>
                      </c:pt>
                      <c:pt idx="4520">
                        <c:v>20346.168969168106</c:v>
                      </c:pt>
                      <c:pt idx="4521">
                        <c:v>0</c:v>
                      </c:pt>
                      <c:pt idx="4522">
                        <c:v>0</c:v>
                      </c:pt>
                      <c:pt idx="4523">
                        <c:v>21203.898187674375</c:v>
                      </c:pt>
                      <c:pt idx="4524">
                        <c:v>0</c:v>
                      </c:pt>
                      <c:pt idx="4525">
                        <c:v>21632.746278638737</c:v>
                      </c:pt>
                      <c:pt idx="4526">
                        <c:v>0</c:v>
                      </c:pt>
                      <c:pt idx="4527">
                        <c:v>0</c:v>
                      </c:pt>
                      <c:pt idx="4528">
                        <c:v>20813.206930934353</c:v>
                      </c:pt>
                      <c:pt idx="4529">
                        <c:v>0</c:v>
                      </c:pt>
                      <c:pt idx="4530">
                        <c:v>21742.25438029935</c:v>
                      </c:pt>
                      <c:pt idx="4531">
                        <c:v>0</c:v>
                      </c:pt>
                      <c:pt idx="4532">
                        <c:v>19707.234748612413</c:v>
                      </c:pt>
                      <c:pt idx="4533">
                        <c:v>0</c:v>
                      </c:pt>
                      <c:pt idx="4534">
                        <c:v>17960.08175827478</c:v>
                      </c:pt>
                      <c:pt idx="4535">
                        <c:v>0</c:v>
                      </c:pt>
                      <c:pt idx="4536">
                        <c:v>17429.747225742049</c:v>
                      </c:pt>
                      <c:pt idx="4537">
                        <c:v>0</c:v>
                      </c:pt>
                      <c:pt idx="4538">
                        <c:v>0</c:v>
                      </c:pt>
                      <c:pt idx="4539">
                        <c:v>0</c:v>
                      </c:pt>
                      <c:pt idx="4540">
                        <c:v>0</c:v>
                      </c:pt>
                      <c:pt idx="4541">
                        <c:v>0</c:v>
                      </c:pt>
                      <c:pt idx="4542">
                        <c:v>18612.212203973777</c:v>
                      </c:pt>
                      <c:pt idx="4543">
                        <c:v>0</c:v>
                      </c:pt>
                      <c:pt idx="4544">
                        <c:v>19389.546800195614</c:v>
                      </c:pt>
                      <c:pt idx="4545">
                        <c:v>0</c:v>
                      </c:pt>
                      <c:pt idx="4546">
                        <c:v>0</c:v>
                      </c:pt>
                      <c:pt idx="4547">
                        <c:v>19971.151483797719</c:v>
                      </c:pt>
                      <c:pt idx="4548">
                        <c:v>0</c:v>
                      </c:pt>
                      <c:pt idx="4549">
                        <c:v>19930.788925231416</c:v>
                      </c:pt>
                      <c:pt idx="4550">
                        <c:v>0</c:v>
                      </c:pt>
                      <c:pt idx="4551">
                        <c:v>0</c:v>
                      </c:pt>
                      <c:pt idx="4552">
                        <c:v>21009.013422370663</c:v>
                      </c:pt>
                      <c:pt idx="4553">
                        <c:v>0</c:v>
                      </c:pt>
                      <c:pt idx="4554">
                        <c:v>21611.520597519626</c:v>
                      </c:pt>
                      <c:pt idx="4555">
                        <c:v>0</c:v>
                      </c:pt>
                      <c:pt idx="4556">
                        <c:v>20548.174734425622</c:v>
                      </c:pt>
                      <c:pt idx="4557">
                        <c:v>0</c:v>
                      </c:pt>
                      <c:pt idx="4558">
                        <c:v>18838.553977780986</c:v>
                      </c:pt>
                      <c:pt idx="4559">
                        <c:v>0</c:v>
                      </c:pt>
                      <c:pt idx="4560">
                        <c:v>17381.633825023488</c:v>
                      </c:pt>
                      <c:pt idx="4561">
                        <c:v>0</c:v>
                      </c:pt>
                      <c:pt idx="4562">
                        <c:v>0</c:v>
                      </c:pt>
                      <c:pt idx="4563">
                        <c:v>0</c:v>
                      </c:pt>
                      <c:pt idx="4564">
                        <c:v>0</c:v>
                      </c:pt>
                      <c:pt idx="4565">
                        <c:v>0</c:v>
                      </c:pt>
                      <c:pt idx="4566">
                        <c:v>18282.702994648753</c:v>
                      </c:pt>
                      <c:pt idx="4567">
                        <c:v>0</c:v>
                      </c:pt>
                      <c:pt idx="4568">
                        <c:v>19550.281035631018</c:v>
                      </c:pt>
                      <c:pt idx="4569">
                        <c:v>0</c:v>
                      </c:pt>
                      <c:pt idx="4570">
                        <c:v>0</c:v>
                      </c:pt>
                      <c:pt idx="4571">
                        <c:v>20145.01179013514</c:v>
                      </c:pt>
                      <c:pt idx="4572">
                        <c:v>0</c:v>
                      </c:pt>
                      <c:pt idx="4573">
                        <c:v>20113.627714573435</c:v>
                      </c:pt>
                      <c:pt idx="4574">
                        <c:v>0</c:v>
                      </c:pt>
                      <c:pt idx="4575">
                        <c:v>0</c:v>
                      </c:pt>
                      <c:pt idx="4576">
                        <c:v>20237.770985861567</c:v>
                      </c:pt>
                      <c:pt idx="4577">
                        <c:v>0</c:v>
                      </c:pt>
                      <c:pt idx="4578">
                        <c:v>20791.259892218735</c:v>
                      </c:pt>
                      <c:pt idx="4579">
                        <c:v>0</c:v>
                      </c:pt>
                      <c:pt idx="4580">
                        <c:v>19446.155560446903</c:v>
                      </c:pt>
                      <c:pt idx="4581">
                        <c:v>0</c:v>
                      </c:pt>
                      <c:pt idx="4582">
                        <c:v>18643.321961498375</c:v>
                      </c:pt>
                      <c:pt idx="4583">
                        <c:v>0</c:v>
                      </c:pt>
                      <c:pt idx="4584">
                        <c:v>16740.169641506625</c:v>
                      </c:pt>
                      <c:pt idx="4585">
                        <c:v>0</c:v>
                      </c:pt>
                      <c:pt idx="4586">
                        <c:v>0</c:v>
                      </c:pt>
                      <c:pt idx="4587">
                        <c:v>0</c:v>
                      </c:pt>
                      <c:pt idx="4588">
                        <c:v>0</c:v>
                      </c:pt>
                      <c:pt idx="4589">
                        <c:v>0</c:v>
                      </c:pt>
                      <c:pt idx="4590">
                        <c:v>16930.794990556384</c:v>
                      </c:pt>
                      <c:pt idx="4591">
                        <c:v>0</c:v>
                      </c:pt>
                      <c:pt idx="4592">
                        <c:v>18744.34249184126</c:v>
                      </c:pt>
                      <c:pt idx="4593">
                        <c:v>0</c:v>
                      </c:pt>
                      <c:pt idx="4594">
                        <c:v>0</c:v>
                      </c:pt>
                      <c:pt idx="4595">
                        <c:v>19571.138771377868</c:v>
                      </c:pt>
                      <c:pt idx="4596">
                        <c:v>0</c:v>
                      </c:pt>
                      <c:pt idx="4597">
                        <c:v>18118.771797581616</c:v>
                      </c:pt>
                      <c:pt idx="4598">
                        <c:v>0</c:v>
                      </c:pt>
                      <c:pt idx="4599">
                        <c:v>0</c:v>
                      </c:pt>
                      <c:pt idx="4600">
                        <c:v>21333.845782146895</c:v>
                      </c:pt>
                      <c:pt idx="4601">
                        <c:v>0</c:v>
                      </c:pt>
                      <c:pt idx="4602">
                        <c:v>22499.753786200945</c:v>
                      </c:pt>
                      <c:pt idx="4603">
                        <c:v>0</c:v>
                      </c:pt>
                      <c:pt idx="4604">
                        <c:v>20050.308931189749</c:v>
                      </c:pt>
                      <c:pt idx="4605">
                        <c:v>0</c:v>
                      </c:pt>
                      <c:pt idx="4606">
                        <c:v>18382.702784397981</c:v>
                      </c:pt>
                      <c:pt idx="4607">
                        <c:v>0</c:v>
                      </c:pt>
                      <c:pt idx="4608">
                        <c:v>17087.872890910345</c:v>
                      </c:pt>
                      <c:pt idx="4609">
                        <c:v>0</c:v>
                      </c:pt>
                      <c:pt idx="4610">
                        <c:v>0</c:v>
                      </c:pt>
                      <c:pt idx="4611">
                        <c:v>0</c:v>
                      </c:pt>
                      <c:pt idx="4612">
                        <c:v>0</c:v>
                      </c:pt>
                      <c:pt idx="4613">
                        <c:v>0</c:v>
                      </c:pt>
                      <c:pt idx="4614">
                        <c:v>19467.103092221187</c:v>
                      </c:pt>
                      <c:pt idx="4615">
                        <c:v>0</c:v>
                      </c:pt>
                      <c:pt idx="4616">
                        <c:v>21068.020415903207</c:v>
                      </c:pt>
                      <c:pt idx="4617">
                        <c:v>0</c:v>
                      </c:pt>
                      <c:pt idx="4618">
                        <c:v>0</c:v>
                      </c:pt>
                      <c:pt idx="4619">
                        <c:v>21349.839192075982</c:v>
                      </c:pt>
                      <c:pt idx="4620">
                        <c:v>0</c:v>
                      </c:pt>
                      <c:pt idx="4621">
                        <c:v>20313.293413687003</c:v>
                      </c:pt>
                      <c:pt idx="4622">
                        <c:v>0</c:v>
                      </c:pt>
                      <c:pt idx="4623">
                        <c:v>0</c:v>
                      </c:pt>
                      <c:pt idx="4624">
                        <c:v>22317.244515895567</c:v>
                      </c:pt>
                      <c:pt idx="4625">
                        <c:v>0</c:v>
                      </c:pt>
                      <c:pt idx="4626">
                        <c:v>22357.500502823459</c:v>
                      </c:pt>
                      <c:pt idx="4627">
                        <c:v>0</c:v>
                      </c:pt>
                      <c:pt idx="4628">
                        <c:v>19888.75370631013</c:v>
                      </c:pt>
                      <c:pt idx="4629">
                        <c:v>0</c:v>
                      </c:pt>
                      <c:pt idx="4630">
                        <c:v>18421.119690442294</c:v>
                      </c:pt>
                      <c:pt idx="4631">
                        <c:v>0</c:v>
                      </c:pt>
                      <c:pt idx="4632">
                        <c:v>17629.181029760697</c:v>
                      </c:pt>
                      <c:pt idx="4633">
                        <c:v>0</c:v>
                      </c:pt>
                      <c:pt idx="4634">
                        <c:v>0</c:v>
                      </c:pt>
                      <c:pt idx="4635">
                        <c:v>0</c:v>
                      </c:pt>
                      <c:pt idx="4636">
                        <c:v>0</c:v>
                      </c:pt>
                      <c:pt idx="4637">
                        <c:v>0</c:v>
                      </c:pt>
                      <c:pt idx="4638">
                        <c:v>19927.376772110358</c:v>
                      </c:pt>
                      <c:pt idx="4639">
                        <c:v>0</c:v>
                      </c:pt>
                      <c:pt idx="4640">
                        <c:v>21121.892930114453</c:v>
                      </c:pt>
                      <c:pt idx="4641">
                        <c:v>0</c:v>
                      </c:pt>
                      <c:pt idx="4642">
                        <c:v>0</c:v>
                      </c:pt>
                      <c:pt idx="4643">
                        <c:v>21034.595438280921</c:v>
                      </c:pt>
                      <c:pt idx="4644">
                        <c:v>0</c:v>
                      </c:pt>
                      <c:pt idx="4645">
                        <c:v>20379.673684823956</c:v>
                      </c:pt>
                      <c:pt idx="4646">
                        <c:v>0</c:v>
                      </c:pt>
                      <c:pt idx="4647">
                        <c:v>0</c:v>
                      </c:pt>
                      <c:pt idx="4648">
                        <c:v>22563.040156974173</c:v>
                      </c:pt>
                      <c:pt idx="4649">
                        <c:v>0</c:v>
                      </c:pt>
                      <c:pt idx="4650">
                        <c:v>21891.096620341661</c:v>
                      </c:pt>
                      <c:pt idx="4651">
                        <c:v>0</c:v>
                      </c:pt>
                      <c:pt idx="4652">
                        <c:v>20657.886741139013</c:v>
                      </c:pt>
                      <c:pt idx="4653">
                        <c:v>0</c:v>
                      </c:pt>
                      <c:pt idx="4654">
                        <c:v>19626.23366917661</c:v>
                      </c:pt>
                      <c:pt idx="4655">
                        <c:v>0</c:v>
                      </c:pt>
                      <c:pt idx="4656">
                        <c:v>17419.374122971523</c:v>
                      </c:pt>
                      <c:pt idx="4657">
                        <c:v>0</c:v>
                      </c:pt>
                      <c:pt idx="4658">
                        <c:v>0</c:v>
                      </c:pt>
                      <c:pt idx="4659">
                        <c:v>0</c:v>
                      </c:pt>
                      <c:pt idx="4660">
                        <c:v>0</c:v>
                      </c:pt>
                      <c:pt idx="4661">
                        <c:v>0</c:v>
                      </c:pt>
                      <c:pt idx="4662">
                        <c:v>19575.07936720362</c:v>
                      </c:pt>
                      <c:pt idx="4663">
                        <c:v>0</c:v>
                      </c:pt>
                      <c:pt idx="4664">
                        <c:v>21754.869690496333</c:v>
                      </c:pt>
                      <c:pt idx="4665">
                        <c:v>0</c:v>
                      </c:pt>
                      <c:pt idx="4666">
                        <c:v>0</c:v>
                      </c:pt>
                      <c:pt idx="4667">
                        <c:v>21765.575905764839</c:v>
                      </c:pt>
                      <c:pt idx="4668">
                        <c:v>0</c:v>
                      </c:pt>
                      <c:pt idx="4669">
                        <c:v>21586.658961228855</c:v>
                      </c:pt>
                      <c:pt idx="4670">
                        <c:v>0</c:v>
                      </c:pt>
                      <c:pt idx="4671">
                        <c:v>0</c:v>
                      </c:pt>
                      <c:pt idx="4672">
                        <c:v>21562.95254728193</c:v>
                      </c:pt>
                      <c:pt idx="4673">
                        <c:v>0</c:v>
                      </c:pt>
                      <c:pt idx="4674">
                        <c:v>22125.638039370744</c:v>
                      </c:pt>
                      <c:pt idx="4675">
                        <c:v>0</c:v>
                      </c:pt>
                      <c:pt idx="4676">
                        <c:v>21546.536372107483</c:v>
                      </c:pt>
                      <c:pt idx="4677">
                        <c:v>0</c:v>
                      </c:pt>
                      <c:pt idx="4678">
                        <c:v>19643.682598929645</c:v>
                      </c:pt>
                      <c:pt idx="4679">
                        <c:v>0</c:v>
                      </c:pt>
                      <c:pt idx="4680">
                        <c:v>17723.239229769926</c:v>
                      </c:pt>
                      <c:pt idx="4681">
                        <c:v>0</c:v>
                      </c:pt>
                      <c:pt idx="4682">
                        <c:v>0</c:v>
                      </c:pt>
                      <c:pt idx="4683">
                        <c:v>0</c:v>
                      </c:pt>
                      <c:pt idx="4684">
                        <c:v>0</c:v>
                      </c:pt>
                      <c:pt idx="4685">
                        <c:v>0</c:v>
                      </c:pt>
                      <c:pt idx="4686">
                        <c:v>20266.269783889613</c:v>
                      </c:pt>
                      <c:pt idx="4687">
                        <c:v>0</c:v>
                      </c:pt>
                      <c:pt idx="4688">
                        <c:v>22472.642577557021</c:v>
                      </c:pt>
                      <c:pt idx="4689">
                        <c:v>0</c:v>
                      </c:pt>
                      <c:pt idx="4690">
                        <c:v>0</c:v>
                      </c:pt>
                      <c:pt idx="4691">
                        <c:v>21484.095786743659</c:v>
                      </c:pt>
                      <c:pt idx="4692">
                        <c:v>0</c:v>
                      </c:pt>
                      <c:pt idx="4693">
                        <c:v>20387.37304565508</c:v>
                      </c:pt>
                      <c:pt idx="4694">
                        <c:v>0</c:v>
                      </c:pt>
                      <c:pt idx="4695">
                        <c:v>0</c:v>
                      </c:pt>
                      <c:pt idx="4696">
                        <c:v>21402.934873162994</c:v>
                      </c:pt>
                      <c:pt idx="4697">
                        <c:v>0</c:v>
                      </c:pt>
                      <c:pt idx="4698">
                        <c:v>21604.140040752784</c:v>
                      </c:pt>
                      <c:pt idx="4699">
                        <c:v>0</c:v>
                      </c:pt>
                      <c:pt idx="4700">
                        <c:v>20985.64788319189</c:v>
                      </c:pt>
                      <c:pt idx="4701">
                        <c:v>0</c:v>
                      </c:pt>
                      <c:pt idx="4702">
                        <c:v>19440.936966578796</c:v>
                      </c:pt>
                      <c:pt idx="4703">
                        <c:v>0</c:v>
                      </c:pt>
                      <c:pt idx="4704">
                        <c:v>18356.131487963499</c:v>
                      </c:pt>
                      <c:pt idx="4705">
                        <c:v>0</c:v>
                      </c:pt>
                      <c:pt idx="4706">
                        <c:v>0</c:v>
                      </c:pt>
                      <c:pt idx="4707">
                        <c:v>0</c:v>
                      </c:pt>
                      <c:pt idx="4708">
                        <c:v>0</c:v>
                      </c:pt>
                      <c:pt idx="4709">
                        <c:v>0</c:v>
                      </c:pt>
                      <c:pt idx="4710">
                        <c:v>20393.021734085189</c:v>
                      </c:pt>
                      <c:pt idx="4711">
                        <c:v>0</c:v>
                      </c:pt>
                      <c:pt idx="4712">
                        <c:v>22074.831479104585</c:v>
                      </c:pt>
                      <c:pt idx="4713">
                        <c:v>0</c:v>
                      </c:pt>
                      <c:pt idx="4714">
                        <c:v>0</c:v>
                      </c:pt>
                      <c:pt idx="4715">
                        <c:v>19911.365415168726</c:v>
                      </c:pt>
                      <c:pt idx="4716">
                        <c:v>0</c:v>
                      </c:pt>
                      <c:pt idx="4717">
                        <c:v>21059.596721623486</c:v>
                      </c:pt>
                      <c:pt idx="4718">
                        <c:v>0</c:v>
                      </c:pt>
                      <c:pt idx="4719">
                        <c:v>0</c:v>
                      </c:pt>
                      <c:pt idx="4720">
                        <c:v>20425.031974770391</c:v>
                      </c:pt>
                      <c:pt idx="4721">
                        <c:v>0</c:v>
                      </c:pt>
                      <c:pt idx="4722">
                        <c:v>21328.42570602279</c:v>
                      </c:pt>
                      <c:pt idx="4723">
                        <c:v>0</c:v>
                      </c:pt>
                      <c:pt idx="4724">
                        <c:v>21169.435282938008</c:v>
                      </c:pt>
                      <c:pt idx="4725">
                        <c:v>0</c:v>
                      </c:pt>
                      <c:pt idx="4726">
                        <c:v>18828.867229014242</c:v>
                      </c:pt>
                      <c:pt idx="4727">
                        <c:v>0</c:v>
                      </c:pt>
                      <c:pt idx="4728">
                        <c:v>17435.638155493667</c:v>
                      </c:pt>
                      <c:pt idx="4729">
                        <c:v>0</c:v>
                      </c:pt>
                      <c:pt idx="4730">
                        <c:v>0</c:v>
                      </c:pt>
                      <c:pt idx="4731">
                        <c:v>0</c:v>
                      </c:pt>
                      <c:pt idx="4732">
                        <c:v>0</c:v>
                      </c:pt>
                      <c:pt idx="4733">
                        <c:v>0</c:v>
                      </c:pt>
                      <c:pt idx="4734">
                        <c:v>17721.385606837968</c:v>
                      </c:pt>
                      <c:pt idx="4735">
                        <c:v>0</c:v>
                      </c:pt>
                      <c:pt idx="4736">
                        <c:v>20092.455898226501</c:v>
                      </c:pt>
                      <c:pt idx="4737">
                        <c:v>0</c:v>
                      </c:pt>
                      <c:pt idx="4738">
                        <c:v>0</c:v>
                      </c:pt>
                      <c:pt idx="4739">
                        <c:v>20269.966956969474</c:v>
                      </c:pt>
                      <c:pt idx="4740">
                        <c:v>0</c:v>
                      </c:pt>
                      <c:pt idx="4741">
                        <c:v>19666.844121366619</c:v>
                      </c:pt>
                      <c:pt idx="4742">
                        <c:v>0</c:v>
                      </c:pt>
                      <c:pt idx="4743">
                        <c:v>0</c:v>
                      </c:pt>
                      <c:pt idx="4744">
                        <c:v>21538.811127100707</c:v>
                      </c:pt>
                      <c:pt idx="4745">
                        <c:v>0</c:v>
                      </c:pt>
                      <c:pt idx="4746">
                        <c:v>20294.01417298894</c:v>
                      </c:pt>
                      <c:pt idx="4747">
                        <c:v>0</c:v>
                      </c:pt>
                      <c:pt idx="4748">
                        <c:v>19179.558600302786</c:v>
                      </c:pt>
                      <c:pt idx="4749">
                        <c:v>0</c:v>
                      </c:pt>
                      <c:pt idx="4750">
                        <c:v>18645.055824571144</c:v>
                      </c:pt>
                      <c:pt idx="4751">
                        <c:v>0</c:v>
                      </c:pt>
                      <c:pt idx="4752">
                        <c:v>17662.891142884913</c:v>
                      </c:pt>
                      <c:pt idx="4753">
                        <c:v>0</c:v>
                      </c:pt>
                      <c:pt idx="4754">
                        <c:v>0</c:v>
                      </c:pt>
                      <c:pt idx="4755">
                        <c:v>0</c:v>
                      </c:pt>
                      <c:pt idx="4756">
                        <c:v>0</c:v>
                      </c:pt>
                      <c:pt idx="4757">
                        <c:v>0</c:v>
                      </c:pt>
                      <c:pt idx="4758">
                        <c:v>18086.244727360136</c:v>
                      </c:pt>
                      <c:pt idx="4759">
                        <c:v>0</c:v>
                      </c:pt>
                      <c:pt idx="4760">
                        <c:v>19005.068570016636</c:v>
                      </c:pt>
                      <c:pt idx="4761">
                        <c:v>0</c:v>
                      </c:pt>
                      <c:pt idx="4762">
                        <c:v>0</c:v>
                      </c:pt>
                      <c:pt idx="4763">
                        <c:v>20490.402273128217</c:v>
                      </c:pt>
                      <c:pt idx="4764">
                        <c:v>0</c:v>
                      </c:pt>
                      <c:pt idx="4765">
                        <c:v>20049.81042498563</c:v>
                      </c:pt>
                      <c:pt idx="4766">
                        <c:v>0</c:v>
                      </c:pt>
                      <c:pt idx="4767">
                        <c:v>0</c:v>
                      </c:pt>
                      <c:pt idx="4768">
                        <c:v>20516.630879353404</c:v>
                      </c:pt>
                      <c:pt idx="4769">
                        <c:v>0</c:v>
                      </c:pt>
                      <c:pt idx="4770">
                        <c:v>20604.370413221994</c:v>
                      </c:pt>
                      <c:pt idx="4771">
                        <c:v>0</c:v>
                      </c:pt>
                      <c:pt idx="4772">
                        <c:v>19846.325664315911</c:v>
                      </c:pt>
                      <c:pt idx="4773">
                        <c:v>0</c:v>
                      </c:pt>
                      <c:pt idx="4774">
                        <c:v>18548.564557088379</c:v>
                      </c:pt>
                      <c:pt idx="4775">
                        <c:v>0</c:v>
                      </c:pt>
                      <c:pt idx="4776">
                        <c:v>17843.129161148099</c:v>
                      </c:pt>
                      <c:pt idx="4777">
                        <c:v>0</c:v>
                      </c:pt>
                      <c:pt idx="4778">
                        <c:v>0</c:v>
                      </c:pt>
                      <c:pt idx="4779">
                        <c:v>0</c:v>
                      </c:pt>
                      <c:pt idx="4780">
                        <c:v>0</c:v>
                      </c:pt>
                      <c:pt idx="4781">
                        <c:v>0</c:v>
                      </c:pt>
                      <c:pt idx="4782">
                        <c:v>19433.042203209552</c:v>
                      </c:pt>
                      <c:pt idx="4783">
                        <c:v>0</c:v>
                      </c:pt>
                      <c:pt idx="4784">
                        <c:v>20889.390752447613</c:v>
                      </c:pt>
                      <c:pt idx="4785">
                        <c:v>0</c:v>
                      </c:pt>
                      <c:pt idx="4786">
                        <c:v>0</c:v>
                      </c:pt>
                      <c:pt idx="4787">
                        <c:v>21691.989711436458</c:v>
                      </c:pt>
                      <c:pt idx="4788">
                        <c:v>0</c:v>
                      </c:pt>
                      <c:pt idx="4789">
                        <c:v>20989.075193006367</c:v>
                      </c:pt>
                      <c:pt idx="4790">
                        <c:v>0</c:v>
                      </c:pt>
                      <c:pt idx="4791">
                        <c:v>0</c:v>
                      </c:pt>
                      <c:pt idx="4792">
                        <c:v>20518.447770804145</c:v>
                      </c:pt>
                      <c:pt idx="4793">
                        <c:v>0</c:v>
                      </c:pt>
                      <c:pt idx="4794">
                        <c:v>21349.809224962119</c:v>
                      </c:pt>
                      <c:pt idx="4795">
                        <c:v>0</c:v>
                      </c:pt>
                      <c:pt idx="4796">
                        <c:v>21152.639075957781</c:v>
                      </c:pt>
                      <c:pt idx="4797">
                        <c:v>0</c:v>
                      </c:pt>
                      <c:pt idx="4798">
                        <c:v>17849.377858642169</c:v>
                      </c:pt>
                      <c:pt idx="4799">
                        <c:v>0</c:v>
                      </c:pt>
                      <c:pt idx="4800">
                        <c:v>18341.877986820713</c:v>
                      </c:pt>
                      <c:pt idx="4801">
                        <c:v>0</c:v>
                      </c:pt>
                      <c:pt idx="4802">
                        <c:v>0</c:v>
                      </c:pt>
                      <c:pt idx="4803">
                        <c:v>0</c:v>
                      </c:pt>
                      <c:pt idx="4804">
                        <c:v>0</c:v>
                      </c:pt>
                      <c:pt idx="4805">
                        <c:v>0</c:v>
                      </c:pt>
                      <c:pt idx="4806">
                        <c:v>19778.509878675133</c:v>
                      </c:pt>
                      <c:pt idx="4807">
                        <c:v>0</c:v>
                      </c:pt>
                      <c:pt idx="4808">
                        <c:v>20940.738148739085</c:v>
                      </c:pt>
                      <c:pt idx="4809">
                        <c:v>0</c:v>
                      </c:pt>
                      <c:pt idx="4810">
                        <c:v>0</c:v>
                      </c:pt>
                      <c:pt idx="4811">
                        <c:v>21293.106869684139</c:v>
                      </c:pt>
                      <c:pt idx="4812">
                        <c:v>0</c:v>
                      </c:pt>
                      <c:pt idx="4813">
                        <c:v>20952.515877131242</c:v>
                      </c:pt>
                      <c:pt idx="4814">
                        <c:v>0</c:v>
                      </c:pt>
                      <c:pt idx="4815">
                        <c:v>0</c:v>
                      </c:pt>
                      <c:pt idx="4816">
                        <c:v>21106.093471721804</c:v>
                      </c:pt>
                      <c:pt idx="4817">
                        <c:v>0</c:v>
                      </c:pt>
                      <c:pt idx="4818">
                        <c:v>22220.845778626528</c:v>
                      </c:pt>
                      <c:pt idx="4819">
                        <c:v>0</c:v>
                      </c:pt>
                      <c:pt idx="4820">
                        <c:v>21338.765058653604</c:v>
                      </c:pt>
                      <c:pt idx="4821">
                        <c:v>0</c:v>
                      </c:pt>
                      <c:pt idx="4822">
                        <c:v>19336.468986374246</c:v>
                      </c:pt>
                      <c:pt idx="4823">
                        <c:v>0</c:v>
                      </c:pt>
                      <c:pt idx="4824">
                        <c:v>17779.886583533949</c:v>
                      </c:pt>
                      <c:pt idx="4825">
                        <c:v>0</c:v>
                      </c:pt>
                      <c:pt idx="4826">
                        <c:v>0</c:v>
                      </c:pt>
                      <c:pt idx="4827">
                        <c:v>0</c:v>
                      </c:pt>
                      <c:pt idx="4828">
                        <c:v>0</c:v>
                      </c:pt>
                      <c:pt idx="4829">
                        <c:v>0</c:v>
                      </c:pt>
                      <c:pt idx="4830">
                        <c:v>20689.93923231971</c:v>
                      </c:pt>
                      <c:pt idx="4831">
                        <c:v>0</c:v>
                      </c:pt>
                      <c:pt idx="4832">
                        <c:v>22150.616989921324</c:v>
                      </c:pt>
                      <c:pt idx="4833">
                        <c:v>0</c:v>
                      </c:pt>
                      <c:pt idx="4834">
                        <c:v>0</c:v>
                      </c:pt>
                      <c:pt idx="4835">
                        <c:v>20338.900571449158</c:v>
                      </c:pt>
                      <c:pt idx="4836">
                        <c:v>0</c:v>
                      </c:pt>
                      <c:pt idx="4837">
                        <c:v>21126.397934212022</c:v>
                      </c:pt>
                      <c:pt idx="4838">
                        <c:v>0</c:v>
                      </c:pt>
                      <c:pt idx="4839">
                        <c:v>0</c:v>
                      </c:pt>
                      <c:pt idx="4840">
                        <c:v>21262.431701800841</c:v>
                      </c:pt>
                      <c:pt idx="4841">
                        <c:v>0</c:v>
                      </c:pt>
                      <c:pt idx="4842">
                        <c:v>21792.773814302047</c:v>
                      </c:pt>
                      <c:pt idx="4843">
                        <c:v>0</c:v>
                      </c:pt>
                      <c:pt idx="4844">
                        <c:v>21751.944167316404</c:v>
                      </c:pt>
                      <c:pt idx="4845">
                        <c:v>0</c:v>
                      </c:pt>
                      <c:pt idx="4846">
                        <c:v>19482.293334924798</c:v>
                      </c:pt>
                      <c:pt idx="4847">
                        <c:v>0</c:v>
                      </c:pt>
                      <c:pt idx="4848">
                        <c:v>18073.35683707862</c:v>
                      </c:pt>
                      <c:pt idx="4849">
                        <c:v>0</c:v>
                      </c:pt>
                      <c:pt idx="4850">
                        <c:v>0</c:v>
                      </c:pt>
                      <c:pt idx="4851">
                        <c:v>0</c:v>
                      </c:pt>
                      <c:pt idx="4852">
                        <c:v>0</c:v>
                      </c:pt>
                      <c:pt idx="4853">
                        <c:v>0</c:v>
                      </c:pt>
                      <c:pt idx="4854">
                        <c:v>19869.118781340774</c:v>
                      </c:pt>
                      <c:pt idx="4855">
                        <c:v>0</c:v>
                      </c:pt>
                      <c:pt idx="4856">
                        <c:v>21680.537896177051</c:v>
                      </c:pt>
                      <c:pt idx="4857">
                        <c:v>0</c:v>
                      </c:pt>
                      <c:pt idx="4858">
                        <c:v>0</c:v>
                      </c:pt>
                      <c:pt idx="4859">
                        <c:v>20918.854944180886</c:v>
                      </c:pt>
                      <c:pt idx="4860">
                        <c:v>0</c:v>
                      </c:pt>
                      <c:pt idx="4861">
                        <c:v>22307.839263343474</c:v>
                      </c:pt>
                      <c:pt idx="4862">
                        <c:v>0</c:v>
                      </c:pt>
                      <c:pt idx="4863">
                        <c:v>0</c:v>
                      </c:pt>
                      <c:pt idx="4864">
                        <c:v>22253.98188208403</c:v>
                      </c:pt>
                      <c:pt idx="4865">
                        <c:v>0</c:v>
                      </c:pt>
                      <c:pt idx="4866">
                        <c:v>21538.108410016794</c:v>
                      </c:pt>
                      <c:pt idx="4867">
                        <c:v>0</c:v>
                      </c:pt>
                      <c:pt idx="4868">
                        <c:v>20145.817886893521</c:v>
                      </c:pt>
                      <c:pt idx="4869">
                        <c:v>0</c:v>
                      </c:pt>
                      <c:pt idx="4870">
                        <c:v>19000.72495676269</c:v>
                      </c:pt>
                      <c:pt idx="4871">
                        <c:v>0</c:v>
                      </c:pt>
                      <c:pt idx="4872">
                        <c:v>17766.332251449727</c:v>
                      </c:pt>
                      <c:pt idx="4873">
                        <c:v>0</c:v>
                      </c:pt>
                      <c:pt idx="4874">
                        <c:v>0</c:v>
                      </c:pt>
                      <c:pt idx="4875">
                        <c:v>0</c:v>
                      </c:pt>
                      <c:pt idx="4876">
                        <c:v>0</c:v>
                      </c:pt>
                      <c:pt idx="4877">
                        <c:v>0</c:v>
                      </c:pt>
                      <c:pt idx="4878">
                        <c:v>18734.976399364896</c:v>
                      </c:pt>
                      <c:pt idx="4879">
                        <c:v>0</c:v>
                      </c:pt>
                      <c:pt idx="4880">
                        <c:v>19739.717015574981</c:v>
                      </c:pt>
                      <c:pt idx="4881">
                        <c:v>0</c:v>
                      </c:pt>
                      <c:pt idx="4882">
                        <c:v>0</c:v>
                      </c:pt>
                      <c:pt idx="4883">
                        <c:v>21068.008840207629</c:v>
                      </c:pt>
                      <c:pt idx="4884">
                        <c:v>0</c:v>
                      </c:pt>
                      <c:pt idx="4885">
                        <c:v>20414.346357551458</c:v>
                      </c:pt>
                      <c:pt idx="4886">
                        <c:v>0</c:v>
                      </c:pt>
                      <c:pt idx="4887">
                        <c:v>0</c:v>
                      </c:pt>
                      <c:pt idx="4888">
                        <c:v>22064.133257464309</c:v>
                      </c:pt>
                      <c:pt idx="4889">
                        <c:v>0</c:v>
                      </c:pt>
                      <c:pt idx="4890">
                        <c:v>21022.539288097963</c:v>
                      </c:pt>
                      <c:pt idx="4891">
                        <c:v>0</c:v>
                      </c:pt>
                      <c:pt idx="4892">
                        <c:v>19516.986846458167</c:v>
                      </c:pt>
                      <c:pt idx="4893">
                        <c:v>0</c:v>
                      </c:pt>
                      <c:pt idx="4894">
                        <c:v>19775.140020560677</c:v>
                      </c:pt>
                      <c:pt idx="4895">
                        <c:v>0</c:v>
                      </c:pt>
                      <c:pt idx="4896">
                        <c:v>17397.365443896735</c:v>
                      </c:pt>
                      <c:pt idx="4897">
                        <c:v>0</c:v>
                      </c:pt>
                      <c:pt idx="4898">
                        <c:v>0</c:v>
                      </c:pt>
                      <c:pt idx="4899">
                        <c:v>0</c:v>
                      </c:pt>
                      <c:pt idx="4900">
                        <c:v>0</c:v>
                      </c:pt>
                      <c:pt idx="4901">
                        <c:v>0</c:v>
                      </c:pt>
                      <c:pt idx="4902">
                        <c:v>16529.22552810952</c:v>
                      </c:pt>
                      <c:pt idx="4903">
                        <c:v>0</c:v>
                      </c:pt>
                      <c:pt idx="4904">
                        <c:v>19291.994686904414</c:v>
                      </c:pt>
                      <c:pt idx="4905">
                        <c:v>0</c:v>
                      </c:pt>
                      <c:pt idx="4906">
                        <c:v>0</c:v>
                      </c:pt>
                      <c:pt idx="4907">
                        <c:v>19402.180781571631</c:v>
                      </c:pt>
                      <c:pt idx="4908">
                        <c:v>0</c:v>
                      </c:pt>
                      <c:pt idx="4909">
                        <c:v>18527.442462975017</c:v>
                      </c:pt>
                      <c:pt idx="4910">
                        <c:v>0</c:v>
                      </c:pt>
                      <c:pt idx="4911">
                        <c:v>0</c:v>
                      </c:pt>
                      <c:pt idx="4912">
                        <c:v>19104.126365217511</c:v>
                      </c:pt>
                      <c:pt idx="4913">
                        <c:v>0</c:v>
                      </c:pt>
                      <c:pt idx="4914">
                        <c:v>21603.949264636736</c:v>
                      </c:pt>
                      <c:pt idx="4915">
                        <c:v>0</c:v>
                      </c:pt>
                      <c:pt idx="4916">
                        <c:v>20189.426494300882</c:v>
                      </c:pt>
                      <c:pt idx="4917">
                        <c:v>0</c:v>
                      </c:pt>
                      <c:pt idx="4918">
                        <c:v>17555.302135958824</c:v>
                      </c:pt>
                      <c:pt idx="4919">
                        <c:v>0</c:v>
                      </c:pt>
                      <c:pt idx="4920">
                        <c:v>16941.469261654805</c:v>
                      </c:pt>
                      <c:pt idx="4921">
                        <c:v>0</c:v>
                      </c:pt>
                      <c:pt idx="4922">
                        <c:v>0</c:v>
                      </c:pt>
                      <c:pt idx="4923">
                        <c:v>0</c:v>
                      </c:pt>
                      <c:pt idx="4924">
                        <c:v>0</c:v>
                      </c:pt>
                      <c:pt idx="4925">
                        <c:v>0</c:v>
                      </c:pt>
                      <c:pt idx="4926">
                        <c:v>16829.040831573679</c:v>
                      </c:pt>
                      <c:pt idx="4927">
                        <c:v>0</c:v>
                      </c:pt>
                      <c:pt idx="4928">
                        <c:v>18603.773039000582</c:v>
                      </c:pt>
                      <c:pt idx="4929">
                        <c:v>0</c:v>
                      </c:pt>
                      <c:pt idx="4930">
                        <c:v>0</c:v>
                      </c:pt>
                      <c:pt idx="4931">
                        <c:v>18915.805872046883</c:v>
                      </c:pt>
                      <c:pt idx="4932">
                        <c:v>0</c:v>
                      </c:pt>
                      <c:pt idx="4933">
                        <c:v>18594.92361843001</c:v>
                      </c:pt>
                      <c:pt idx="4934">
                        <c:v>0</c:v>
                      </c:pt>
                      <c:pt idx="4935">
                        <c:v>0</c:v>
                      </c:pt>
                      <c:pt idx="4936">
                        <c:v>18383.760980145824</c:v>
                      </c:pt>
                      <c:pt idx="4937">
                        <c:v>0</c:v>
                      </c:pt>
                      <c:pt idx="4938">
                        <c:v>20963.860220312337</c:v>
                      </c:pt>
                      <c:pt idx="4939">
                        <c:v>0</c:v>
                      </c:pt>
                      <c:pt idx="4940">
                        <c:v>19158.863910409505</c:v>
                      </c:pt>
                      <c:pt idx="4941">
                        <c:v>0</c:v>
                      </c:pt>
                      <c:pt idx="4942">
                        <c:v>17492.802653363109</c:v>
                      </c:pt>
                      <c:pt idx="4943">
                        <c:v>0</c:v>
                      </c:pt>
                      <c:pt idx="4944">
                        <c:v>16506.576678533249</c:v>
                      </c:pt>
                      <c:pt idx="4945">
                        <c:v>0</c:v>
                      </c:pt>
                      <c:pt idx="4946">
                        <c:v>0</c:v>
                      </c:pt>
                      <c:pt idx="4947">
                        <c:v>0</c:v>
                      </c:pt>
                      <c:pt idx="4948">
                        <c:v>0</c:v>
                      </c:pt>
                      <c:pt idx="4949">
                        <c:v>0</c:v>
                      </c:pt>
                      <c:pt idx="4950">
                        <c:v>18850.712341416624</c:v>
                      </c:pt>
                      <c:pt idx="4951">
                        <c:v>0</c:v>
                      </c:pt>
                      <c:pt idx="4952">
                        <c:v>19415.716980214609</c:v>
                      </c:pt>
                      <c:pt idx="4953">
                        <c:v>0</c:v>
                      </c:pt>
                      <c:pt idx="4954">
                        <c:v>0</c:v>
                      </c:pt>
                      <c:pt idx="4955">
                        <c:v>20175.299506844349</c:v>
                      </c:pt>
                      <c:pt idx="4956">
                        <c:v>0</c:v>
                      </c:pt>
                      <c:pt idx="4957">
                        <c:v>19959.273719254794</c:v>
                      </c:pt>
                      <c:pt idx="4958">
                        <c:v>0</c:v>
                      </c:pt>
                      <c:pt idx="4959">
                        <c:v>0</c:v>
                      </c:pt>
                      <c:pt idx="4960">
                        <c:v>20314.443899243823</c:v>
                      </c:pt>
                      <c:pt idx="4961">
                        <c:v>0</c:v>
                      </c:pt>
                      <c:pt idx="4962">
                        <c:v>21319.231597025355</c:v>
                      </c:pt>
                      <c:pt idx="4963">
                        <c:v>0</c:v>
                      </c:pt>
                      <c:pt idx="4964">
                        <c:v>20642.477402203309</c:v>
                      </c:pt>
                      <c:pt idx="4965">
                        <c:v>0</c:v>
                      </c:pt>
                      <c:pt idx="4966">
                        <c:v>19201.18395983662</c:v>
                      </c:pt>
                      <c:pt idx="4967">
                        <c:v>0</c:v>
                      </c:pt>
                      <c:pt idx="4968">
                        <c:v>16969.893033085329</c:v>
                      </c:pt>
                      <c:pt idx="4969">
                        <c:v>0</c:v>
                      </c:pt>
                      <c:pt idx="4970">
                        <c:v>0</c:v>
                      </c:pt>
                      <c:pt idx="4971">
                        <c:v>0</c:v>
                      </c:pt>
                      <c:pt idx="4972">
                        <c:v>0</c:v>
                      </c:pt>
                      <c:pt idx="4973">
                        <c:v>0</c:v>
                      </c:pt>
                      <c:pt idx="4974">
                        <c:v>19248.971314169336</c:v>
                      </c:pt>
                      <c:pt idx="4975">
                        <c:v>0</c:v>
                      </c:pt>
                      <c:pt idx="4976">
                        <c:v>19279.733486868932</c:v>
                      </c:pt>
                      <c:pt idx="4977">
                        <c:v>0</c:v>
                      </c:pt>
                      <c:pt idx="4978">
                        <c:v>0</c:v>
                      </c:pt>
                      <c:pt idx="4979">
                        <c:v>19263.026668707553</c:v>
                      </c:pt>
                      <c:pt idx="4980">
                        <c:v>0</c:v>
                      </c:pt>
                      <c:pt idx="4981">
                        <c:v>18922.403511281864</c:v>
                      </c:pt>
                      <c:pt idx="4982">
                        <c:v>0</c:v>
                      </c:pt>
                      <c:pt idx="4983">
                        <c:v>0</c:v>
                      </c:pt>
                      <c:pt idx="4984">
                        <c:v>20442.312394471013</c:v>
                      </c:pt>
                      <c:pt idx="4985">
                        <c:v>0</c:v>
                      </c:pt>
                      <c:pt idx="4986">
                        <c:v>21689.71007143426</c:v>
                      </c:pt>
                      <c:pt idx="4987">
                        <c:v>0</c:v>
                      </c:pt>
                      <c:pt idx="4988">
                        <c:v>19932.937552541156</c:v>
                      </c:pt>
                      <c:pt idx="4989">
                        <c:v>0</c:v>
                      </c:pt>
                      <c:pt idx="4990">
                        <c:v>18372.815948225369</c:v>
                      </c:pt>
                      <c:pt idx="4991">
                        <c:v>0</c:v>
                      </c:pt>
                      <c:pt idx="4992">
                        <c:v>16605.416404624953</c:v>
                      </c:pt>
                      <c:pt idx="4993">
                        <c:v>0</c:v>
                      </c:pt>
                      <c:pt idx="4994">
                        <c:v>0</c:v>
                      </c:pt>
                      <c:pt idx="4995">
                        <c:v>0</c:v>
                      </c:pt>
                      <c:pt idx="4996">
                        <c:v>0</c:v>
                      </c:pt>
                      <c:pt idx="4997">
                        <c:v>0</c:v>
                      </c:pt>
                      <c:pt idx="4998">
                        <c:v>19691.926162307023</c:v>
                      </c:pt>
                      <c:pt idx="4999">
                        <c:v>0</c:v>
                      </c:pt>
                      <c:pt idx="5000">
                        <c:v>19613.177862936554</c:v>
                      </c:pt>
                      <c:pt idx="5001">
                        <c:v>0</c:v>
                      </c:pt>
                      <c:pt idx="5002">
                        <c:v>0</c:v>
                      </c:pt>
                      <c:pt idx="5003">
                        <c:v>18415.486891504966</c:v>
                      </c:pt>
                      <c:pt idx="5004">
                        <c:v>0</c:v>
                      </c:pt>
                      <c:pt idx="5005">
                        <c:v>18814.103876950456</c:v>
                      </c:pt>
                      <c:pt idx="5006">
                        <c:v>0</c:v>
                      </c:pt>
                      <c:pt idx="5007">
                        <c:v>0</c:v>
                      </c:pt>
                      <c:pt idx="5008">
                        <c:v>19679.735824989919</c:v>
                      </c:pt>
                      <c:pt idx="5009">
                        <c:v>0</c:v>
                      </c:pt>
                      <c:pt idx="5010">
                        <c:v>20400.611161137993</c:v>
                      </c:pt>
                      <c:pt idx="5011">
                        <c:v>0</c:v>
                      </c:pt>
                      <c:pt idx="5012">
                        <c:v>20653.864634493963</c:v>
                      </c:pt>
                      <c:pt idx="5013">
                        <c:v>0</c:v>
                      </c:pt>
                      <c:pt idx="5014">
                        <c:v>18197.81714321988</c:v>
                      </c:pt>
                      <c:pt idx="5015">
                        <c:v>0</c:v>
                      </c:pt>
                      <c:pt idx="5016">
                        <c:v>17400.05263108397</c:v>
                      </c:pt>
                      <c:pt idx="5017">
                        <c:v>0</c:v>
                      </c:pt>
                      <c:pt idx="5018">
                        <c:v>0</c:v>
                      </c:pt>
                      <c:pt idx="5019">
                        <c:v>0</c:v>
                      </c:pt>
                      <c:pt idx="5020">
                        <c:v>0</c:v>
                      </c:pt>
                      <c:pt idx="5021">
                        <c:v>0</c:v>
                      </c:pt>
                      <c:pt idx="5022">
                        <c:v>18540.213750138031</c:v>
                      </c:pt>
                      <c:pt idx="5023">
                        <c:v>0</c:v>
                      </c:pt>
                      <c:pt idx="5024">
                        <c:v>19630.200101531613</c:v>
                      </c:pt>
                      <c:pt idx="5025">
                        <c:v>0</c:v>
                      </c:pt>
                      <c:pt idx="5026">
                        <c:v>0</c:v>
                      </c:pt>
                      <c:pt idx="5027">
                        <c:v>18720.242910129346</c:v>
                      </c:pt>
                      <c:pt idx="5028">
                        <c:v>0</c:v>
                      </c:pt>
                      <c:pt idx="5029">
                        <c:v>19986.254913348446</c:v>
                      </c:pt>
                      <c:pt idx="5030">
                        <c:v>0</c:v>
                      </c:pt>
                      <c:pt idx="5031">
                        <c:v>0</c:v>
                      </c:pt>
                      <c:pt idx="5032">
                        <c:v>20108.175223361606</c:v>
                      </c:pt>
                      <c:pt idx="5033">
                        <c:v>0</c:v>
                      </c:pt>
                      <c:pt idx="5034">
                        <c:v>21169.410161678643</c:v>
                      </c:pt>
                      <c:pt idx="5035">
                        <c:v>0</c:v>
                      </c:pt>
                      <c:pt idx="5036">
                        <c:v>19388.218438611795</c:v>
                      </c:pt>
                      <c:pt idx="5037">
                        <c:v>0</c:v>
                      </c:pt>
                      <c:pt idx="5038">
                        <c:v>18027.760815621059</c:v>
                      </c:pt>
                      <c:pt idx="5039">
                        <c:v>0</c:v>
                      </c:pt>
                      <c:pt idx="5040">
                        <c:v>16688.276820657953</c:v>
                      </c:pt>
                      <c:pt idx="5041">
                        <c:v>0</c:v>
                      </c:pt>
                      <c:pt idx="5042">
                        <c:v>0</c:v>
                      </c:pt>
                      <c:pt idx="5043">
                        <c:v>0</c:v>
                      </c:pt>
                      <c:pt idx="5044">
                        <c:v>0</c:v>
                      </c:pt>
                      <c:pt idx="5045">
                        <c:v>0</c:v>
                      </c:pt>
                      <c:pt idx="5046">
                        <c:v>18406.978968119147</c:v>
                      </c:pt>
                      <c:pt idx="5047">
                        <c:v>0</c:v>
                      </c:pt>
                      <c:pt idx="5048">
                        <c:v>20026.191371081863</c:v>
                      </c:pt>
                      <c:pt idx="5049">
                        <c:v>0</c:v>
                      </c:pt>
                      <c:pt idx="5050">
                        <c:v>0</c:v>
                      </c:pt>
                      <c:pt idx="5051">
                        <c:v>19084.225221702407</c:v>
                      </c:pt>
                      <c:pt idx="5052">
                        <c:v>0</c:v>
                      </c:pt>
                      <c:pt idx="5053">
                        <c:v>19021.172712024458</c:v>
                      </c:pt>
                      <c:pt idx="5054">
                        <c:v>0</c:v>
                      </c:pt>
                      <c:pt idx="5055">
                        <c:v>0</c:v>
                      </c:pt>
                      <c:pt idx="5056">
                        <c:v>20183.39477019012</c:v>
                      </c:pt>
                      <c:pt idx="5057">
                        <c:v>0</c:v>
                      </c:pt>
                      <c:pt idx="5058">
                        <c:v>20004.098794180649</c:v>
                      </c:pt>
                      <c:pt idx="5059">
                        <c:v>0</c:v>
                      </c:pt>
                      <c:pt idx="5060">
                        <c:v>19657.765589164239</c:v>
                      </c:pt>
                      <c:pt idx="5061">
                        <c:v>0</c:v>
                      </c:pt>
                      <c:pt idx="5062">
                        <c:v>16986.76158692504</c:v>
                      </c:pt>
                      <c:pt idx="5063">
                        <c:v>0</c:v>
                      </c:pt>
                      <c:pt idx="5064">
                        <c:v>16699.817992287444</c:v>
                      </c:pt>
                      <c:pt idx="5065">
                        <c:v>0</c:v>
                      </c:pt>
                      <c:pt idx="5066">
                        <c:v>0</c:v>
                      </c:pt>
                      <c:pt idx="5067">
                        <c:v>0</c:v>
                      </c:pt>
                      <c:pt idx="5068">
                        <c:v>0</c:v>
                      </c:pt>
                      <c:pt idx="5069">
                        <c:v>0</c:v>
                      </c:pt>
                      <c:pt idx="5070">
                        <c:v>15991.089257604155</c:v>
                      </c:pt>
                      <c:pt idx="5071">
                        <c:v>0</c:v>
                      </c:pt>
                      <c:pt idx="5072">
                        <c:v>17873.403999194565</c:v>
                      </c:pt>
                      <c:pt idx="5073">
                        <c:v>0</c:v>
                      </c:pt>
                      <c:pt idx="5074">
                        <c:v>0</c:v>
                      </c:pt>
                      <c:pt idx="5075">
                        <c:v>19567.917370380572</c:v>
                      </c:pt>
                      <c:pt idx="5076">
                        <c:v>0</c:v>
                      </c:pt>
                      <c:pt idx="5077">
                        <c:v>17883.055799587037</c:v>
                      </c:pt>
                      <c:pt idx="5078">
                        <c:v>0</c:v>
                      </c:pt>
                      <c:pt idx="5079">
                        <c:v>0</c:v>
                      </c:pt>
                      <c:pt idx="5080">
                        <c:v>18503.097671462943</c:v>
                      </c:pt>
                      <c:pt idx="5081">
                        <c:v>0</c:v>
                      </c:pt>
                      <c:pt idx="5082">
                        <c:v>19829.808841556354</c:v>
                      </c:pt>
                      <c:pt idx="5083">
                        <c:v>0</c:v>
                      </c:pt>
                      <c:pt idx="5084">
                        <c:v>18936.985310920529</c:v>
                      </c:pt>
                      <c:pt idx="5085">
                        <c:v>0</c:v>
                      </c:pt>
                      <c:pt idx="5086">
                        <c:v>16890.030089824144</c:v>
                      </c:pt>
                      <c:pt idx="5087">
                        <c:v>0</c:v>
                      </c:pt>
                      <c:pt idx="5088">
                        <c:v>16086.362628043498</c:v>
                      </c:pt>
                      <c:pt idx="5089">
                        <c:v>0</c:v>
                      </c:pt>
                      <c:pt idx="5090">
                        <c:v>0</c:v>
                      </c:pt>
                      <c:pt idx="5091">
                        <c:v>0</c:v>
                      </c:pt>
                      <c:pt idx="5092">
                        <c:v>0</c:v>
                      </c:pt>
                      <c:pt idx="5093">
                        <c:v>0</c:v>
                      </c:pt>
                      <c:pt idx="5094">
                        <c:v>16475.253329757947</c:v>
                      </c:pt>
                      <c:pt idx="5095">
                        <c:v>0</c:v>
                      </c:pt>
                      <c:pt idx="5096">
                        <c:v>17107.490085355137</c:v>
                      </c:pt>
                      <c:pt idx="5097">
                        <c:v>0</c:v>
                      </c:pt>
                      <c:pt idx="5098">
                        <c:v>0</c:v>
                      </c:pt>
                      <c:pt idx="5099">
                        <c:v>17753.437224103727</c:v>
                      </c:pt>
                      <c:pt idx="5100">
                        <c:v>0</c:v>
                      </c:pt>
                      <c:pt idx="5101">
                        <c:v>18372.288741875287</c:v>
                      </c:pt>
                      <c:pt idx="5102">
                        <c:v>0</c:v>
                      </c:pt>
                      <c:pt idx="5103">
                        <c:v>0</c:v>
                      </c:pt>
                      <c:pt idx="5104">
                        <c:v>18941.274460850364</c:v>
                      </c:pt>
                      <c:pt idx="5105">
                        <c:v>0</c:v>
                      </c:pt>
                      <c:pt idx="5106">
                        <c:v>20745.560206010639</c:v>
                      </c:pt>
                      <c:pt idx="5107">
                        <c:v>0</c:v>
                      </c:pt>
                      <c:pt idx="5108">
                        <c:v>19106.147960781993</c:v>
                      </c:pt>
                      <c:pt idx="5109">
                        <c:v>0</c:v>
                      </c:pt>
                      <c:pt idx="5110">
                        <c:v>16398.232894202476</c:v>
                      </c:pt>
                      <c:pt idx="5111">
                        <c:v>0</c:v>
                      </c:pt>
                      <c:pt idx="5112">
                        <c:v>15999.073836586196</c:v>
                      </c:pt>
                      <c:pt idx="5113">
                        <c:v>0</c:v>
                      </c:pt>
                      <c:pt idx="5114">
                        <c:v>0</c:v>
                      </c:pt>
                      <c:pt idx="5115">
                        <c:v>0</c:v>
                      </c:pt>
                      <c:pt idx="5116">
                        <c:v>0</c:v>
                      </c:pt>
                      <c:pt idx="5117">
                        <c:v>0</c:v>
                      </c:pt>
                      <c:pt idx="5118">
                        <c:v>19179.178585450143</c:v>
                      </c:pt>
                      <c:pt idx="5119">
                        <c:v>0</c:v>
                      </c:pt>
                      <c:pt idx="5120">
                        <c:v>19246.862219321487</c:v>
                      </c:pt>
                      <c:pt idx="5121">
                        <c:v>0</c:v>
                      </c:pt>
                      <c:pt idx="5122">
                        <c:v>0</c:v>
                      </c:pt>
                      <c:pt idx="5123">
                        <c:v>20534.809985469248</c:v>
                      </c:pt>
                      <c:pt idx="5124">
                        <c:v>0</c:v>
                      </c:pt>
                      <c:pt idx="5125">
                        <c:v>19441.413661139042</c:v>
                      </c:pt>
                      <c:pt idx="5126">
                        <c:v>0</c:v>
                      </c:pt>
                      <c:pt idx="5127">
                        <c:v>0</c:v>
                      </c:pt>
                      <c:pt idx="5128">
                        <c:v>20185.200749577292</c:v>
                      </c:pt>
                      <c:pt idx="5129">
                        <c:v>0</c:v>
                      </c:pt>
                      <c:pt idx="5130">
                        <c:v>20243.097721275866</c:v>
                      </c:pt>
                      <c:pt idx="5131">
                        <c:v>0</c:v>
                      </c:pt>
                      <c:pt idx="5132">
                        <c:v>19036.162946682325</c:v>
                      </c:pt>
                      <c:pt idx="5133">
                        <c:v>0</c:v>
                      </c:pt>
                      <c:pt idx="5134">
                        <c:v>17341.473770457116</c:v>
                      </c:pt>
                      <c:pt idx="5135">
                        <c:v>0</c:v>
                      </c:pt>
                      <c:pt idx="5136">
                        <c:v>16659.595513151136</c:v>
                      </c:pt>
                      <c:pt idx="5137">
                        <c:v>0</c:v>
                      </c:pt>
                      <c:pt idx="5138">
                        <c:v>0</c:v>
                      </c:pt>
                      <c:pt idx="5139">
                        <c:v>0</c:v>
                      </c:pt>
                      <c:pt idx="5140">
                        <c:v>0</c:v>
                      </c:pt>
                      <c:pt idx="5141">
                        <c:v>0</c:v>
                      </c:pt>
                      <c:pt idx="5142">
                        <c:v>19362.039867434425</c:v>
                      </c:pt>
                      <c:pt idx="5143">
                        <c:v>0</c:v>
                      </c:pt>
                      <c:pt idx="5144">
                        <c:v>20511.248818136282</c:v>
                      </c:pt>
                      <c:pt idx="5145">
                        <c:v>0</c:v>
                      </c:pt>
                      <c:pt idx="5146">
                        <c:v>0</c:v>
                      </c:pt>
                      <c:pt idx="5147">
                        <c:v>19655.214988645515</c:v>
                      </c:pt>
                      <c:pt idx="5148">
                        <c:v>0</c:v>
                      </c:pt>
                      <c:pt idx="5149">
                        <c:v>20411.986187423816</c:v>
                      </c:pt>
                      <c:pt idx="5150">
                        <c:v>0</c:v>
                      </c:pt>
                      <c:pt idx="5151">
                        <c:v>0</c:v>
                      </c:pt>
                      <c:pt idx="5152">
                        <c:v>20348.322066599671</c:v>
                      </c:pt>
                      <c:pt idx="5153">
                        <c:v>0</c:v>
                      </c:pt>
                      <c:pt idx="5154">
                        <c:v>21013.909061212522</c:v>
                      </c:pt>
                      <c:pt idx="5155">
                        <c:v>0</c:v>
                      </c:pt>
                      <c:pt idx="5156">
                        <c:v>19403.422619067998</c:v>
                      </c:pt>
                      <c:pt idx="5157">
                        <c:v>0</c:v>
                      </c:pt>
                      <c:pt idx="5158">
                        <c:v>17126.486601395489</c:v>
                      </c:pt>
                      <c:pt idx="5159">
                        <c:v>0</c:v>
                      </c:pt>
                      <c:pt idx="5160">
                        <c:v>16709.895177205934</c:v>
                      </c:pt>
                      <c:pt idx="5161">
                        <c:v>0</c:v>
                      </c:pt>
                      <c:pt idx="5162">
                        <c:v>0</c:v>
                      </c:pt>
                      <c:pt idx="5163">
                        <c:v>0</c:v>
                      </c:pt>
                      <c:pt idx="5164">
                        <c:v>0</c:v>
                      </c:pt>
                      <c:pt idx="5165">
                        <c:v>0</c:v>
                      </c:pt>
                      <c:pt idx="5166">
                        <c:v>18282.868929285312</c:v>
                      </c:pt>
                      <c:pt idx="5167">
                        <c:v>0</c:v>
                      </c:pt>
                      <c:pt idx="5168">
                        <c:v>19138.693329873608</c:v>
                      </c:pt>
                      <c:pt idx="5169">
                        <c:v>0</c:v>
                      </c:pt>
                      <c:pt idx="5170">
                        <c:v>0</c:v>
                      </c:pt>
                      <c:pt idx="5171">
                        <c:v>19706.283340917922</c:v>
                      </c:pt>
                      <c:pt idx="5172">
                        <c:v>0</c:v>
                      </c:pt>
                      <c:pt idx="5173">
                        <c:v>19492.834844203528</c:v>
                      </c:pt>
                      <c:pt idx="5174">
                        <c:v>0</c:v>
                      </c:pt>
                      <c:pt idx="5175">
                        <c:v>0</c:v>
                      </c:pt>
                      <c:pt idx="5176">
                        <c:v>19701.085893611526</c:v>
                      </c:pt>
                      <c:pt idx="5177">
                        <c:v>0</c:v>
                      </c:pt>
                      <c:pt idx="5178">
                        <c:v>20464.042821193649</c:v>
                      </c:pt>
                      <c:pt idx="5179">
                        <c:v>0</c:v>
                      </c:pt>
                      <c:pt idx="5180">
                        <c:v>19828.360580360346</c:v>
                      </c:pt>
                      <c:pt idx="5181">
                        <c:v>0</c:v>
                      </c:pt>
                      <c:pt idx="5182">
                        <c:v>17618.459319134774</c:v>
                      </c:pt>
                      <c:pt idx="5183">
                        <c:v>0</c:v>
                      </c:pt>
                      <c:pt idx="5184">
                        <c:v>17050.027678778733</c:v>
                      </c:pt>
                      <c:pt idx="5185">
                        <c:v>0</c:v>
                      </c:pt>
                      <c:pt idx="5186">
                        <c:v>0</c:v>
                      </c:pt>
                      <c:pt idx="5187">
                        <c:v>0</c:v>
                      </c:pt>
                      <c:pt idx="5188">
                        <c:v>0</c:v>
                      </c:pt>
                      <c:pt idx="5189">
                        <c:v>0</c:v>
                      </c:pt>
                      <c:pt idx="5190">
                        <c:v>18171.272812118557</c:v>
                      </c:pt>
                      <c:pt idx="5191">
                        <c:v>0</c:v>
                      </c:pt>
                      <c:pt idx="5192">
                        <c:v>19403.032316305234</c:v>
                      </c:pt>
                      <c:pt idx="5193">
                        <c:v>0</c:v>
                      </c:pt>
                      <c:pt idx="5194">
                        <c:v>0</c:v>
                      </c:pt>
                      <c:pt idx="5195">
                        <c:v>19462.622707504852</c:v>
                      </c:pt>
                      <c:pt idx="5196">
                        <c:v>0</c:v>
                      </c:pt>
                      <c:pt idx="5197">
                        <c:v>18441.58945188456</c:v>
                      </c:pt>
                      <c:pt idx="5198">
                        <c:v>0</c:v>
                      </c:pt>
                      <c:pt idx="5199">
                        <c:v>0</c:v>
                      </c:pt>
                      <c:pt idx="5200">
                        <c:v>19294.755918035356</c:v>
                      </c:pt>
                      <c:pt idx="5201">
                        <c:v>0</c:v>
                      </c:pt>
                      <c:pt idx="5202">
                        <c:v>19933.595006254709</c:v>
                      </c:pt>
                      <c:pt idx="5203">
                        <c:v>0</c:v>
                      </c:pt>
                      <c:pt idx="5204">
                        <c:v>19245.224693148954</c:v>
                      </c:pt>
                      <c:pt idx="5205">
                        <c:v>0</c:v>
                      </c:pt>
                      <c:pt idx="5206">
                        <c:v>17744.952405876982</c:v>
                      </c:pt>
                      <c:pt idx="5207">
                        <c:v>0</c:v>
                      </c:pt>
                      <c:pt idx="5208">
                        <c:v>17484.94523391168</c:v>
                      </c:pt>
                      <c:pt idx="5209">
                        <c:v>0</c:v>
                      </c:pt>
                      <c:pt idx="5210">
                        <c:v>0</c:v>
                      </c:pt>
                      <c:pt idx="5211">
                        <c:v>0</c:v>
                      </c:pt>
                      <c:pt idx="5212">
                        <c:v>0</c:v>
                      </c:pt>
                      <c:pt idx="5213">
                        <c:v>0</c:v>
                      </c:pt>
                      <c:pt idx="5214">
                        <c:v>18202.473873552954</c:v>
                      </c:pt>
                      <c:pt idx="5215">
                        <c:v>0</c:v>
                      </c:pt>
                      <c:pt idx="5216">
                        <c:v>19647.997003956069</c:v>
                      </c:pt>
                      <c:pt idx="5217">
                        <c:v>0</c:v>
                      </c:pt>
                      <c:pt idx="5218">
                        <c:v>0</c:v>
                      </c:pt>
                      <c:pt idx="5219">
                        <c:v>19456.224940797722</c:v>
                      </c:pt>
                      <c:pt idx="5220">
                        <c:v>0</c:v>
                      </c:pt>
                      <c:pt idx="5221">
                        <c:v>19290.022547392</c:v>
                      </c:pt>
                      <c:pt idx="5222">
                        <c:v>0</c:v>
                      </c:pt>
                      <c:pt idx="5223">
                        <c:v>0</c:v>
                      </c:pt>
                      <c:pt idx="5224">
                        <c:v>19069.61966288459</c:v>
                      </c:pt>
                      <c:pt idx="5225">
                        <c:v>0</c:v>
                      </c:pt>
                      <c:pt idx="5226">
                        <c:v>20158.226680331682</c:v>
                      </c:pt>
                      <c:pt idx="5227">
                        <c:v>0</c:v>
                      </c:pt>
                      <c:pt idx="5228">
                        <c:v>20001.696697093874</c:v>
                      </c:pt>
                      <c:pt idx="5229">
                        <c:v>0</c:v>
                      </c:pt>
                      <c:pt idx="5230">
                        <c:v>16492.04979488243</c:v>
                      </c:pt>
                      <c:pt idx="5231">
                        <c:v>0</c:v>
                      </c:pt>
                      <c:pt idx="5232">
                        <c:v>17185.261671086238</c:v>
                      </c:pt>
                      <c:pt idx="5233">
                        <c:v>0</c:v>
                      </c:pt>
                      <c:pt idx="5234">
                        <c:v>0</c:v>
                      </c:pt>
                      <c:pt idx="5235">
                        <c:v>0</c:v>
                      </c:pt>
                      <c:pt idx="5236">
                        <c:v>0</c:v>
                      </c:pt>
                      <c:pt idx="5237">
                        <c:v>0</c:v>
                      </c:pt>
                      <c:pt idx="5238">
                        <c:v>16745.565410804928</c:v>
                      </c:pt>
                      <c:pt idx="5239">
                        <c:v>0</c:v>
                      </c:pt>
                      <c:pt idx="5240">
                        <c:v>18430.769214137032</c:v>
                      </c:pt>
                      <c:pt idx="5241">
                        <c:v>0</c:v>
                      </c:pt>
                      <c:pt idx="5242">
                        <c:v>0</c:v>
                      </c:pt>
                      <c:pt idx="5243">
                        <c:v>19280.373257495918</c:v>
                      </c:pt>
                      <c:pt idx="5244">
                        <c:v>0</c:v>
                      </c:pt>
                      <c:pt idx="5245">
                        <c:v>18701.272022578181</c:v>
                      </c:pt>
                      <c:pt idx="5246">
                        <c:v>0</c:v>
                      </c:pt>
                      <c:pt idx="5247">
                        <c:v>0</c:v>
                      </c:pt>
                      <c:pt idx="5248">
                        <c:v>18323.308755012098</c:v>
                      </c:pt>
                      <c:pt idx="5249">
                        <c:v>0</c:v>
                      </c:pt>
                      <c:pt idx="5250">
                        <c:v>20231.502581267567</c:v>
                      </c:pt>
                      <c:pt idx="5251">
                        <c:v>0</c:v>
                      </c:pt>
                      <c:pt idx="5252">
                        <c:v>18811.828273825191</c:v>
                      </c:pt>
                      <c:pt idx="5253">
                        <c:v>0</c:v>
                      </c:pt>
                      <c:pt idx="5254">
                        <c:v>16829.86017548685</c:v>
                      </c:pt>
                      <c:pt idx="5255">
                        <c:v>0</c:v>
                      </c:pt>
                      <c:pt idx="5256">
                        <c:v>16577.089237665146</c:v>
                      </c:pt>
                      <c:pt idx="5257">
                        <c:v>0</c:v>
                      </c:pt>
                      <c:pt idx="5258">
                        <c:v>0</c:v>
                      </c:pt>
                      <c:pt idx="5259">
                        <c:v>0</c:v>
                      </c:pt>
                      <c:pt idx="5260">
                        <c:v>0</c:v>
                      </c:pt>
                      <c:pt idx="5261">
                        <c:v>0</c:v>
                      </c:pt>
                      <c:pt idx="5262">
                        <c:v>17029.495319144669</c:v>
                      </c:pt>
                      <c:pt idx="5263">
                        <c:v>0</c:v>
                      </c:pt>
                      <c:pt idx="5264">
                        <c:v>17606.364986909044</c:v>
                      </c:pt>
                      <c:pt idx="5265">
                        <c:v>0</c:v>
                      </c:pt>
                      <c:pt idx="5266">
                        <c:v>0</c:v>
                      </c:pt>
                      <c:pt idx="5267">
                        <c:v>16355.111472219243</c:v>
                      </c:pt>
                      <c:pt idx="5268">
                        <c:v>0</c:v>
                      </c:pt>
                      <c:pt idx="5269">
                        <c:v>16274.566226342087</c:v>
                      </c:pt>
                      <c:pt idx="5270">
                        <c:v>0</c:v>
                      </c:pt>
                      <c:pt idx="5271">
                        <c:v>0</c:v>
                      </c:pt>
                      <c:pt idx="5272">
                        <c:v>17426.558086513731</c:v>
                      </c:pt>
                      <c:pt idx="5273">
                        <c:v>0</c:v>
                      </c:pt>
                      <c:pt idx="5274">
                        <c:v>17934.183630252104</c:v>
                      </c:pt>
                      <c:pt idx="5275">
                        <c:v>0</c:v>
                      </c:pt>
                      <c:pt idx="5276">
                        <c:v>17611.486864595678</c:v>
                      </c:pt>
                      <c:pt idx="5277">
                        <c:v>0</c:v>
                      </c:pt>
                      <c:pt idx="5278">
                        <c:v>17018.108890382042</c:v>
                      </c:pt>
                      <c:pt idx="5279">
                        <c:v>0</c:v>
                      </c:pt>
                      <c:pt idx="5280">
                        <c:v>16327.383974225109</c:v>
                      </c:pt>
                      <c:pt idx="5281">
                        <c:v>0</c:v>
                      </c:pt>
                      <c:pt idx="5282">
                        <c:v>0</c:v>
                      </c:pt>
                      <c:pt idx="5283">
                        <c:v>0</c:v>
                      </c:pt>
                      <c:pt idx="5284">
                        <c:v>0</c:v>
                      </c:pt>
                      <c:pt idx="5285">
                        <c:v>0</c:v>
                      </c:pt>
                      <c:pt idx="5286">
                        <c:v>15665.781352491798</c:v>
                      </c:pt>
                      <c:pt idx="5287">
                        <c:v>0</c:v>
                      </c:pt>
                      <c:pt idx="5288">
                        <c:v>17892.140946329881</c:v>
                      </c:pt>
                      <c:pt idx="5289">
                        <c:v>0</c:v>
                      </c:pt>
                      <c:pt idx="5290">
                        <c:v>0</c:v>
                      </c:pt>
                      <c:pt idx="5291">
                        <c:v>18074.341166440838</c:v>
                      </c:pt>
                      <c:pt idx="5292">
                        <c:v>0</c:v>
                      </c:pt>
                      <c:pt idx="5293">
                        <c:v>17123.340473635213</c:v>
                      </c:pt>
                      <c:pt idx="5294">
                        <c:v>0</c:v>
                      </c:pt>
                      <c:pt idx="5295">
                        <c:v>0</c:v>
                      </c:pt>
                      <c:pt idx="5296">
                        <c:v>17811.975920262761</c:v>
                      </c:pt>
                      <c:pt idx="5297">
                        <c:v>0</c:v>
                      </c:pt>
                      <c:pt idx="5298">
                        <c:v>19603.799787433003</c:v>
                      </c:pt>
                      <c:pt idx="5299">
                        <c:v>0</c:v>
                      </c:pt>
                      <c:pt idx="5300">
                        <c:v>18167.672119611758</c:v>
                      </c:pt>
                      <c:pt idx="5301">
                        <c:v>0</c:v>
                      </c:pt>
                      <c:pt idx="5302">
                        <c:v>16481.619052698181</c:v>
                      </c:pt>
                      <c:pt idx="5303">
                        <c:v>0</c:v>
                      </c:pt>
                      <c:pt idx="5304">
                        <c:v>15923.188051794359</c:v>
                      </c:pt>
                      <c:pt idx="5305">
                        <c:v>0</c:v>
                      </c:pt>
                      <c:pt idx="5306">
                        <c:v>0</c:v>
                      </c:pt>
                      <c:pt idx="5307">
                        <c:v>0</c:v>
                      </c:pt>
                      <c:pt idx="5308">
                        <c:v>0</c:v>
                      </c:pt>
                      <c:pt idx="5309">
                        <c:v>0</c:v>
                      </c:pt>
                      <c:pt idx="5310">
                        <c:v>17655.773883602302</c:v>
                      </c:pt>
                      <c:pt idx="5311">
                        <c:v>0</c:v>
                      </c:pt>
                      <c:pt idx="5312">
                        <c:v>18812.063328177141</c:v>
                      </c:pt>
                      <c:pt idx="5313">
                        <c:v>0</c:v>
                      </c:pt>
                      <c:pt idx="5314">
                        <c:v>0</c:v>
                      </c:pt>
                      <c:pt idx="5315">
                        <c:v>18205.666576095853</c:v>
                      </c:pt>
                      <c:pt idx="5316">
                        <c:v>0</c:v>
                      </c:pt>
                      <c:pt idx="5317">
                        <c:v>17900.089355481337</c:v>
                      </c:pt>
                      <c:pt idx="5318">
                        <c:v>0</c:v>
                      </c:pt>
                      <c:pt idx="5319">
                        <c:v>0</c:v>
                      </c:pt>
                      <c:pt idx="5320">
                        <c:v>19349.854586245907</c:v>
                      </c:pt>
                      <c:pt idx="5321">
                        <c:v>0</c:v>
                      </c:pt>
                      <c:pt idx="5322">
                        <c:v>20175.594839826277</c:v>
                      </c:pt>
                      <c:pt idx="5323">
                        <c:v>0</c:v>
                      </c:pt>
                      <c:pt idx="5324">
                        <c:v>18704.840999616175</c:v>
                      </c:pt>
                      <c:pt idx="5325">
                        <c:v>0</c:v>
                      </c:pt>
                      <c:pt idx="5326">
                        <c:v>17487.937835706151</c:v>
                      </c:pt>
                      <c:pt idx="5327">
                        <c:v>0</c:v>
                      </c:pt>
                      <c:pt idx="5328">
                        <c:v>16529.557138717591</c:v>
                      </c:pt>
                      <c:pt idx="5329">
                        <c:v>0</c:v>
                      </c:pt>
                      <c:pt idx="5330">
                        <c:v>0</c:v>
                      </c:pt>
                      <c:pt idx="5331">
                        <c:v>0</c:v>
                      </c:pt>
                      <c:pt idx="5332">
                        <c:v>0</c:v>
                      </c:pt>
                      <c:pt idx="5333">
                        <c:v>0</c:v>
                      </c:pt>
                      <c:pt idx="5334">
                        <c:v>18227.619019914455</c:v>
                      </c:pt>
                      <c:pt idx="5335">
                        <c:v>0</c:v>
                      </c:pt>
                      <c:pt idx="5336">
                        <c:v>18241.537883389345</c:v>
                      </c:pt>
                      <c:pt idx="5337">
                        <c:v>0</c:v>
                      </c:pt>
                      <c:pt idx="5338">
                        <c:v>0</c:v>
                      </c:pt>
                      <c:pt idx="5339">
                        <c:v>18877.1961873982</c:v>
                      </c:pt>
                      <c:pt idx="5340">
                        <c:v>0</c:v>
                      </c:pt>
                      <c:pt idx="5341">
                        <c:v>17900.727494457966</c:v>
                      </c:pt>
                      <c:pt idx="5342">
                        <c:v>0</c:v>
                      </c:pt>
                      <c:pt idx="5343">
                        <c:v>0</c:v>
                      </c:pt>
                      <c:pt idx="5344">
                        <c:v>18441.327917682393</c:v>
                      </c:pt>
                      <c:pt idx="5345">
                        <c:v>0</c:v>
                      </c:pt>
                      <c:pt idx="5346">
                        <c:v>19802.366928174539</c:v>
                      </c:pt>
                      <c:pt idx="5347">
                        <c:v>0</c:v>
                      </c:pt>
                      <c:pt idx="5348">
                        <c:v>19790.59323198432</c:v>
                      </c:pt>
                      <c:pt idx="5349">
                        <c:v>0</c:v>
                      </c:pt>
                      <c:pt idx="5350">
                        <c:v>17160.512434186669</c:v>
                      </c:pt>
                      <c:pt idx="5351">
                        <c:v>0</c:v>
                      </c:pt>
                      <c:pt idx="5352">
                        <c:v>15608.575024630059</c:v>
                      </c:pt>
                      <c:pt idx="5353">
                        <c:v>0</c:v>
                      </c:pt>
                      <c:pt idx="5354">
                        <c:v>0</c:v>
                      </c:pt>
                      <c:pt idx="5355">
                        <c:v>0</c:v>
                      </c:pt>
                      <c:pt idx="5356">
                        <c:v>0</c:v>
                      </c:pt>
                      <c:pt idx="5357">
                        <c:v>0</c:v>
                      </c:pt>
                      <c:pt idx="5358">
                        <c:v>17864.066938514785</c:v>
                      </c:pt>
                      <c:pt idx="5359">
                        <c:v>0</c:v>
                      </c:pt>
                      <c:pt idx="5360">
                        <c:v>19704.976245301474</c:v>
                      </c:pt>
                      <c:pt idx="5361">
                        <c:v>0</c:v>
                      </c:pt>
                      <c:pt idx="5362">
                        <c:v>0</c:v>
                      </c:pt>
                      <c:pt idx="5363">
                        <c:v>19416.28571368182</c:v>
                      </c:pt>
                      <c:pt idx="5364">
                        <c:v>0</c:v>
                      </c:pt>
                      <c:pt idx="5365">
                        <c:v>18929.93355645498</c:v>
                      </c:pt>
                      <c:pt idx="5366">
                        <c:v>0</c:v>
                      </c:pt>
                      <c:pt idx="5367">
                        <c:v>0</c:v>
                      </c:pt>
                      <c:pt idx="5368">
                        <c:v>19821.709789195131</c:v>
                      </c:pt>
                      <c:pt idx="5369">
                        <c:v>0</c:v>
                      </c:pt>
                      <c:pt idx="5370">
                        <c:v>20307.448119250672</c:v>
                      </c:pt>
                      <c:pt idx="5371">
                        <c:v>0</c:v>
                      </c:pt>
                      <c:pt idx="5372">
                        <c:v>17956.236764310139</c:v>
                      </c:pt>
                      <c:pt idx="5373">
                        <c:v>0</c:v>
                      </c:pt>
                      <c:pt idx="5374">
                        <c:v>16965.898077673159</c:v>
                      </c:pt>
                      <c:pt idx="5375">
                        <c:v>0</c:v>
                      </c:pt>
                      <c:pt idx="5376">
                        <c:v>16601.715894808647</c:v>
                      </c:pt>
                      <c:pt idx="5377">
                        <c:v>0</c:v>
                      </c:pt>
                      <c:pt idx="5378">
                        <c:v>0</c:v>
                      </c:pt>
                      <c:pt idx="5379">
                        <c:v>0</c:v>
                      </c:pt>
                      <c:pt idx="5380">
                        <c:v>0</c:v>
                      </c:pt>
                      <c:pt idx="5381">
                        <c:v>0</c:v>
                      </c:pt>
                      <c:pt idx="5382">
                        <c:v>17538.850557653808</c:v>
                      </c:pt>
                      <c:pt idx="5383">
                        <c:v>0</c:v>
                      </c:pt>
                      <c:pt idx="5384">
                        <c:v>20070.144895310132</c:v>
                      </c:pt>
                      <c:pt idx="5385">
                        <c:v>0</c:v>
                      </c:pt>
                      <c:pt idx="5386">
                        <c:v>0</c:v>
                      </c:pt>
                      <c:pt idx="5387">
                        <c:v>20170.19879816781</c:v>
                      </c:pt>
                      <c:pt idx="5388">
                        <c:v>0</c:v>
                      </c:pt>
                      <c:pt idx="5389">
                        <c:v>19068.929205946999</c:v>
                      </c:pt>
                      <c:pt idx="5390">
                        <c:v>0</c:v>
                      </c:pt>
                      <c:pt idx="5391">
                        <c:v>0</c:v>
                      </c:pt>
                      <c:pt idx="5392">
                        <c:v>19787.002907814058</c:v>
                      </c:pt>
                      <c:pt idx="5393">
                        <c:v>0</c:v>
                      </c:pt>
                      <c:pt idx="5394">
                        <c:v>20209.632193582776</c:v>
                      </c:pt>
                      <c:pt idx="5395">
                        <c:v>0</c:v>
                      </c:pt>
                      <c:pt idx="5396">
                        <c:v>20095.209101753484</c:v>
                      </c:pt>
                      <c:pt idx="5397">
                        <c:v>0</c:v>
                      </c:pt>
                      <c:pt idx="5398">
                        <c:v>18194.675141054624</c:v>
                      </c:pt>
                      <c:pt idx="5399">
                        <c:v>0</c:v>
                      </c:pt>
                      <c:pt idx="5400">
                        <c:v>16820.955289608744</c:v>
                      </c:pt>
                      <c:pt idx="5401">
                        <c:v>0</c:v>
                      </c:pt>
                      <c:pt idx="5402">
                        <c:v>0</c:v>
                      </c:pt>
                      <c:pt idx="5403">
                        <c:v>0</c:v>
                      </c:pt>
                      <c:pt idx="5404">
                        <c:v>0</c:v>
                      </c:pt>
                      <c:pt idx="5405">
                        <c:v>0</c:v>
                      </c:pt>
                      <c:pt idx="5406">
                        <c:v>15590.893338105339</c:v>
                      </c:pt>
                      <c:pt idx="5407">
                        <c:v>0</c:v>
                      </c:pt>
                      <c:pt idx="5408">
                        <c:v>18799.835246474144</c:v>
                      </c:pt>
                      <c:pt idx="5409">
                        <c:v>0</c:v>
                      </c:pt>
                      <c:pt idx="5410">
                        <c:v>0</c:v>
                      </c:pt>
                      <c:pt idx="5411">
                        <c:v>17975.641974826773</c:v>
                      </c:pt>
                      <c:pt idx="5412">
                        <c:v>0</c:v>
                      </c:pt>
                      <c:pt idx="5413">
                        <c:v>19180.99103680834</c:v>
                      </c:pt>
                      <c:pt idx="5414">
                        <c:v>0</c:v>
                      </c:pt>
                      <c:pt idx="5415">
                        <c:v>0</c:v>
                      </c:pt>
                      <c:pt idx="5416">
                        <c:v>18987.505417337969</c:v>
                      </c:pt>
                      <c:pt idx="5417">
                        <c:v>0</c:v>
                      </c:pt>
                      <c:pt idx="5418">
                        <c:v>19597.04272399289</c:v>
                      </c:pt>
                      <c:pt idx="5419">
                        <c:v>0</c:v>
                      </c:pt>
                      <c:pt idx="5420">
                        <c:v>18877.36998312845</c:v>
                      </c:pt>
                      <c:pt idx="5421">
                        <c:v>0</c:v>
                      </c:pt>
                      <c:pt idx="5422">
                        <c:v>17581.964115779134</c:v>
                      </c:pt>
                      <c:pt idx="5423">
                        <c:v>0</c:v>
                      </c:pt>
                      <c:pt idx="5424">
                        <c:v>16353.625730790322</c:v>
                      </c:pt>
                      <c:pt idx="5425">
                        <c:v>0</c:v>
                      </c:pt>
                      <c:pt idx="5426">
                        <c:v>0</c:v>
                      </c:pt>
                      <c:pt idx="5427">
                        <c:v>0</c:v>
                      </c:pt>
                      <c:pt idx="5428">
                        <c:v>0</c:v>
                      </c:pt>
                      <c:pt idx="5429">
                        <c:v>0</c:v>
                      </c:pt>
                      <c:pt idx="5430">
                        <c:v>15871.609440205975</c:v>
                      </c:pt>
                      <c:pt idx="5431">
                        <c:v>0</c:v>
                      </c:pt>
                      <c:pt idx="5432">
                        <c:v>17580.533775092856</c:v>
                      </c:pt>
                      <c:pt idx="5433">
                        <c:v>0</c:v>
                      </c:pt>
                      <c:pt idx="5434">
                        <c:v>0</c:v>
                      </c:pt>
                      <c:pt idx="5435">
                        <c:v>18142.140382685408</c:v>
                      </c:pt>
                      <c:pt idx="5436">
                        <c:v>0</c:v>
                      </c:pt>
                      <c:pt idx="5437">
                        <c:v>15935.065445904003</c:v>
                      </c:pt>
                      <c:pt idx="5438">
                        <c:v>0</c:v>
                      </c:pt>
                      <c:pt idx="5439">
                        <c:v>0</c:v>
                      </c:pt>
                      <c:pt idx="5440">
                        <c:v>17478.687164574956</c:v>
                      </c:pt>
                      <c:pt idx="5441">
                        <c:v>0</c:v>
                      </c:pt>
                      <c:pt idx="5442">
                        <c:v>20388.155394697009</c:v>
                      </c:pt>
                      <c:pt idx="5443">
                        <c:v>0</c:v>
                      </c:pt>
                      <c:pt idx="5444">
                        <c:v>18969.332482881811</c:v>
                      </c:pt>
                      <c:pt idx="5445">
                        <c:v>0</c:v>
                      </c:pt>
                      <c:pt idx="5446">
                        <c:v>16961.546797245213</c:v>
                      </c:pt>
                      <c:pt idx="5447">
                        <c:v>0</c:v>
                      </c:pt>
                      <c:pt idx="5448">
                        <c:v>16489.643335519806</c:v>
                      </c:pt>
                      <c:pt idx="5449">
                        <c:v>0</c:v>
                      </c:pt>
                      <c:pt idx="5450">
                        <c:v>0</c:v>
                      </c:pt>
                      <c:pt idx="5451">
                        <c:v>0</c:v>
                      </c:pt>
                      <c:pt idx="5452">
                        <c:v>0</c:v>
                      </c:pt>
                      <c:pt idx="5453">
                        <c:v>0</c:v>
                      </c:pt>
                      <c:pt idx="5454">
                        <c:v>17381.236294920691</c:v>
                      </c:pt>
                      <c:pt idx="5455">
                        <c:v>0</c:v>
                      </c:pt>
                      <c:pt idx="5456">
                        <c:v>19101.115238043694</c:v>
                      </c:pt>
                      <c:pt idx="5457">
                        <c:v>0</c:v>
                      </c:pt>
                      <c:pt idx="5458">
                        <c:v>0</c:v>
                      </c:pt>
                      <c:pt idx="5459">
                        <c:v>19821.591436505201</c:v>
                      </c:pt>
                      <c:pt idx="5460">
                        <c:v>0</c:v>
                      </c:pt>
                      <c:pt idx="5461">
                        <c:v>18211.062557111058</c:v>
                      </c:pt>
                      <c:pt idx="5462">
                        <c:v>0</c:v>
                      </c:pt>
                      <c:pt idx="5463">
                        <c:v>0</c:v>
                      </c:pt>
                      <c:pt idx="5464">
                        <c:v>18314.146973267278</c:v>
                      </c:pt>
                      <c:pt idx="5465">
                        <c:v>0</c:v>
                      </c:pt>
                      <c:pt idx="5466">
                        <c:v>20440.580832645312</c:v>
                      </c:pt>
                      <c:pt idx="5467">
                        <c:v>0</c:v>
                      </c:pt>
                      <c:pt idx="5468">
                        <c:v>19449.707751378202</c:v>
                      </c:pt>
                      <c:pt idx="5469">
                        <c:v>0</c:v>
                      </c:pt>
                      <c:pt idx="5470">
                        <c:v>17045.268705020455</c:v>
                      </c:pt>
                      <c:pt idx="5471">
                        <c:v>0</c:v>
                      </c:pt>
                      <c:pt idx="5472">
                        <c:v>16268.275783011713</c:v>
                      </c:pt>
                      <c:pt idx="5473">
                        <c:v>0</c:v>
                      </c:pt>
                      <c:pt idx="5474">
                        <c:v>0</c:v>
                      </c:pt>
                      <c:pt idx="5475">
                        <c:v>0</c:v>
                      </c:pt>
                      <c:pt idx="5476">
                        <c:v>0</c:v>
                      </c:pt>
                      <c:pt idx="5477">
                        <c:v>0</c:v>
                      </c:pt>
                      <c:pt idx="5478">
                        <c:v>17814.002530719863</c:v>
                      </c:pt>
                      <c:pt idx="5479">
                        <c:v>0</c:v>
                      </c:pt>
                      <c:pt idx="5480">
                        <c:v>18726.553286644426</c:v>
                      </c:pt>
                      <c:pt idx="5481">
                        <c:v>0</c:v>
                      </c:pt>
                      <c:pt idx="5482">
                        <c:v>0</c:v>
                      </c:pt>
                      <c:pt idx="5483">
                        <c:v>19322.992863646366</c:v>
                      </c:pt>
                      <c:pt idx="5484">
                        <c:v>0</c:v>
                      </c:pt>
                      <c:pt idx="5485">
                        <c:v>18072.008644972248</c:v>
                      </c:pt>
                      <c:pt idx="5486">
                        <c:v>0</c:v>
                      </c:pt>
                      <c:pt idx="5487">
                        <c:v>0</c:v>
                      </c:pt>
                      <c:pt idx="5488">
                        <c:v>19512.588210172689</c:v>
                      </c:pt>
                      <c:pt idx="5489">
                        <c:v>0</c:v>
                      </c:pt>
                      <c:pt idx="5490">
                        <c:v>21135.655438386264</c:v>
                      </c:pt>
                      <c:pt idx="5491">
                        <c:v>0</c:v>
                      </c:pt>
                      <c:pt idx="5492">
                        <c:v>18684.65512778415</c:v>
                      </c:pt>
                      <c:pt idx="5493">
                        <c:v>0</c:v>
                      </c:pt>
                      <c:pt idx="5494">
                        <c:v>17543.884571937662</c:v>
                      </c:pt>
                      <c:pt idx="5495">
                        <c:v>0</c:v>
                      </c:pt>
                      <c:pt idx="5496">
                        <c:v>16475.543986296227</c:v>
                      </c:pt>
                      <c:pt idx="5497">
                        <c:v>0</c:v>
                      </c:pt>
                      <c:pt idx="5498">
                        <c:v>0</c:v>
                      </c:pt>
                      <c:pt idx="5499">
                        <c:v>0</c:v>
                      </c:pt>
                      <c:pt idx="5500">
                        <c:v>0</c:v>
                      </c:pt>
                      <c:pt idx="5501">
                        <c:v>0</c:v>
                      </c:pt>
                      <c:pt idx="5502">
                        <c:v>18031.336144757202</c:v>
                      </c:pt>
                      <c:pt idx="5503">
                        <c:v>0</c:v>
                      </c:pt>
                      <c:pt idx="5504">
                        <c:v>18824.880242362622</c:v>
                      </c:pt>
                      <c:pt idx="5505">
                        <c:v>0</c:v>
                      </c:pt>
                      <c:pt idx="5506">
                        <c:v>0</c:v>
                      </c:pt>
                      <c:pt idx="5507">
                        <c:v>19380.373284141446</c:v>
                      </c:pt>
                      <c:pt idx="5508">
                        <c:v>0</c:v>
                      </c:pt>
                      <c:pt idx="5509">
                        <c:v>18885.369706106158</c:v>
                      </c:pt>
                      <c:pt idx="5510">
                        <c:v>0</c:v>
                      </c:pt>
                      <c:pt idx="5511">
                        <c:v>0</c:v>
                      </c:pt>
                      <c:pt idx="5512">
                        <c:v>18943.255269294241</c:v>
                      </c:pt>
                      <c:pt idx="5513">
                        <c:v>0</c:v>
                      </c:pt>
                      <c:pt idx="5514">
                        <c:v>19394.087923534778</c:v>
                      </c:pt>
                      <c:pt idx="5515">
                        <c:v>0</c:v>
                      </c:pt>
                      <c:pt idx="5516">
                        <c:v>18974.433091107141</c:v>
                      </c:pt>
                      <c:pt idx="5517">
                        <c:v>0</c:v>
                      </c:pt>
                      <c:pt idx="5518">
                        <c:v>17673.036163571534</c:v>
                      </c:pt>
                      <c:pt idx="5519">
                        <c:v>0</c:v>
                      </c:pt>
                      <c:pt idx="5520">
                        <c:v>16339.531683037274</c:v>
                      </c:pt>
                      <c:pt idx="5521">
                        <c:v>0</c:v>
                      </c:pt>
                      <c:pt idx="5522">
                        <c:v>0</c:v>
                      </c:pt>
                      <c:pt idx="5523">
                        <c:v>0</c:v>
                      </c:pt>
                      <c:pt idx="5524">
                        <c:v>0</c:v>
                      </c:pt>
                      <c:pt idx="5525">
                        <c:v>0</c:v>
                      </c:pt>
                      <c:pt idx="5526">
                        <c:v>17515.220891990335</c:v>
                      </c:pt>
                      <c:pt idx="5527">
                        <c:v>0</c:v>
                      </c:pt>
                      <c:pt idx="5528">
                        <c:v>19534.539811195453</c:v>
                      </c:pt>
                      <c:pt idx="5529">
                        <c:v>0</c:v>
                      </c:pt>
                      <c:pt idx="5530">
                        <c:v>0</c:v>
                      </c:pt>
                      <c:pt idx="5531">
                        <c:v>19390.368605204691</c:v>
                      </c:pt>
                      <c:pt idx="5532">
                        <c:v>0</c:v>
                      </c:pt>
                      <c:pt idx="5533">
                        <c:v>18918.949799101349</c:v>
                      </c:pt>
                      <c:pt idx="5534">
                        <c:v>0</c:v>
                      </c:pt>
                      <c:pt idx="5535">
                        <c:v>0</c:v>
                      </c:pt>
                      <c:pt idx="5536">
                        <c:v>18689.947418523392</c:v>
                      </c:pt>
                      <c:pt idx="5537">
                        <c:v>0</c:v>
                      </c:pt>
                      <c:pt idx="5538">
                        <c:v>21622.355142659369</c:v>
                      </c:pt>
                      <c:pt idx="5539">
                        <c:v>0</c:v>
                      </c:pt>
                      <c:pt idx="5540">
                        <c:v>19521.413581773762</c:v>
                      </c:pt>
                      <c:pt idx="5541">
                        <c:v>0</c:v>
                      </c:pt>
                      <c:pt idx="5542">
                        <c:v>16985.50834932593</c:v>
                      </c:pt>
                      <c:pt idx="5543">
                        <c:v>0</c:v>
                      </c:pt>
                      <c:pt idx="5544">
                        <c:v>16224.786936438855</c:v>
                      </c:pt>
                      <c:pt idx="5545">
                        <c:v>0</c:v>
                      </c:pt>
                      <c:pt idx="5546">
                        <c:v>0</c:v>
                      </c:pt>
                      <c:pt idx="5547">
                        <c:v>0</c:v>
                      </c:pt>
                      <c:pt idx="5548">
                        <c:v>0</c:v>
                      </c:pt>
                      <c:pt idx="5549">
                        <c:v>0</c:v>
                      </c:pt>
                      <c:pt idx="5550">
                        <c:v>17910.702621081244</c:v>
                      </c:pt>
                      <c:pt idx="5551">
                        <c:v>0</c:v>
                      </c:pt>
                      <c:pt idx="5552">
                        <c:v>18674.608259526281</c:v>
                      </c:pt>
                      <c:pt idx="5553">
                        <c:v>0</c:v>
                      </c:pt>
                      <c:pt idx="5554">
                        <c:v>0</c:v>
                      </c:pt>
                      <c:pt idx="5555">
                        <c:v>18520.984082650313</c:v>
                      </c:pt>
                      <c:pt idx="5556">
                        <c:v>0</c:v>
                      </c:pt>
                      <c:pt idx="5557">
                        <c:v>17322.667124988773</c:v>
                      </c:pt>
                      <c:pt idx="5558">
                        <c:v>0</c:v>
                      </c:pt>
                      <c:pt idx="5559">
                        <c:v>0</c:v>
                      </c:pt>
                      <c:pt idx="5560">
                        <c:v>19164.356365482396</c:v>
                      </c:pt>
                      <c:pt idx="5561">
                        <c:v>0</c:v>
                      </c:pt>
                      <c:pt idx="5562">
                        <c:v>19594.413337692924</c:v>
                      </c:pt>
                      <c:pt idx="5563">
                        <c:v>0</c:v>
                      </c:pt>
                      <c:pt idx="5564">
                        <c:v>19288.125658343022</c:v>
                      </c:pt>
                      <c:pt idx="5565">
                        <c:v>0</c:v>
                      </c:pt>
                      <c:pt idx="5566">
                        <c:v>18131.995517585194</c:v>
                      </c:pt>
                      <c:pt idx="5567">
                        <c:v>0</c:v>
                      </c:pt>
                      <c:pt idx="5568">
                        <c:v>16334.852319786349</c:v>
                      </c:pt>
                      <c:pt idx="5569">
                        <c:v>0</c:v>
                      </c:pt>
                      <c:pt idx="5570">
                        <c:v>0</c:v>
                      </c:pt>
                      <c:pt idx="5571">
                        <c:v>0</c:v>
                      </c:pt>
                      <c:pt idx="5572">
                        <c:v>0</c:v>
                      </c:pt>
                      <c:pt idx="5573">
                        <c:v>0</c:v>
                      </c:pt>
                      <c:pt idx="5574">
                        <c:v>16057.123480339524</c:v>
                      </c:pt>
                      <c:pt idx="5575">
                        <c:v>0</c:v>
                      </c:pt>
                      <c:pt idx="5576">
                        <c:v>17105.941393840123</c:v>
                      </c:pt>
                      <c:pt idx="5577">
                        <c:v>0</c:v>
                      </c:pt>
                      <c:pt idx="5578">
                        <c:v>0</c:v>
                      </c:pt>
                      <c:pt idx="5579">
                        <c:v>17009.978401843335</c:v>
                      </c:pt>
                      <c:pt idx="5580">
                        <c:v>0</c:v>
                      </c:pt>
                      <c:pt idx="5581">
                        <c:v>16920.732954597286</c:v>
                      </c:pt>
                      <c:pt idx="5582">
                        <c:v>0</c:v>
                      </c:pt>
                      <c:pt idx="5583">
                        <c:v>0</c:v>
                      </c:pt>
                      <c:pt idx="5584">
                        <c:v>17712.432327446659</c:v>
                      </c:pt>
                      <c:pt idx="5585">
                        <c:v>0</c:v>
                      </c:pt>
                      <c:pt idx="5586">
                        <c:v>19244.534963875878</c:v>
                      </c:pt>
                      <c:pt idx="5587">
                        <c:v>0</c:v>
                      </c:pt>
                      <c:pt idx="5588">
                        <c:v>17691.959789141591</c:v>
                      </c:pt>
                      <c:pt idx="5589">
                        <c:v>0</c:v>
                      </c:pt>
                      <c:pt idx="5590">
                        <c:v>16898.840360665487</c:v>
                      </c:pt>
                      <c:pt idx="5591">
                        <c:v>0</c:v>
                      </c:pt>
                      <c:pt idx="5592">
                        <c:v>15840.263446311985</c:v>
                      </c:pt>
                      <c:pt idx="5593">
                        <c:v>0</c:v>
                      </c:pt>
                      <c:pt idx="5594">
                        <c:v>0</c:v>
                      </c:pt>
                      <c:pt idx="5595">
                        <c:v>0</c:v>
                      </c:pt>
                      <c:pt idx="5596">
                        <c:v>0</c:v>
                      </c:pt>
                      <c:pt idx="5597">
                        <c:v>0</c:v>
                      </c:pt>
                      <c:pt idx="5598">
                        <c:v>16052.135152125305</c:v>
                      </c:pt>
                      <c:pt idx="5599">
                        <c:v>0</c:v>
                      </c:pt>
                      <c:pt idx="5600">
                        <c:v>16722.066433408872</c:v>
                      </c:pt>
                      <c:pt idx="5601">
                        <c:v>0</c:v>
                      </c:pt>
                      <c:pt idx="5602">
                        <c:v>0</c:v>
                      </c:pt>
                      <c:pt idx="5603">
                        <c:v>17144.553260350942</c:v>
                      </c:pt>
                      <c:pt idx="5604">
                        <c:v>0</c:v>
                      </c:pt>
                      <c:pt idx="5605">
                        <c:v>17140.866721867551</c:v>
                      </c:pt>
                      <c:pt idx="5606">
                        <c:v>0</c:v>
                      </c:pt>
                      <c:pt idx="5607">
                        <c:v>0</c:v>
                      </c:pt>
                      <c:pt idx="5608">
                        <c:v>18441.13013986688</c:v>
                      </c:pt>
                      <c:pt idx="5609">
                        <c:v>0</c:v>
                      </c:pt>
                      <c:pt idx="5610">
                        <c:v>18745.683748781026</c:v>
                      </c:pt>
                      <c:pt idx="5611">
                        <c:v>0</c:v>
                      </c:pt>
                      <c:pt idx="5612">
                        <c:v>18738.865689531704</c:v>
                      </c:pt>
                      <c:pt idx="5613">
                        <c:v>0</c:v>
                      </c:pt>
                      <c:pt idx="5614">
                        <c:v>15812.956837058668</c:v>
                      </c:pt>
                      <c:pt idx="5615">
                        <c:v>0</c:v>
                      </c:pt>
                      <c:pt idx="5616">
                        <c:v>15489.380716858455</c:v>
                      </c:pt>
                      <c:pt idx="5617">
                        <c:v>0</c:v>
                      </c:pt>
                      <c:pt idx="5618">
                        <c:v>0</c:v>
                      </c:pt>
                      <c:pt idx="5619">
                        <c:v>0</c:v>
                      </c:pt>
                      <c:pt idx="5620">
                        <c:v>0</c:v>
                      </c:pt>
                      <c:pt idx="5621">
                        <c:v>0</c:v>
                      </c:pt>
                      <c:pt idx="5622">
                        <c:v>16919.92785826563</c:v>
                      </c:pt>
                      <c:pt idx="5623">
                        <c:v>0</c:v>
                      </c:pt>
                      <c:pt idx="5624">
                        <c:v>19355.85036423436</c:v>
                      </c:pt>
                      <c:pt idx="5625">
                        <c:v>0</c:v>
                      </c:pt>
                      <c:pt idx="5626">
                        <c:v>0</c:v>
                      </c:pt>
                      <c:pt idx="5627">
                        <c:v>19524.031044907584</c:v>
                      </c:pt>
                      <c:pt idx="5628">
                        <c:v>0</c:v>
                      </c:pt>
                      <c:pt idx="5629">
                        <c:v>18902.514005930138</c:v>
                      </c:pt>
                      <c:pt idx="5630">
                        <c:v>0</c:v>
                      </c:pt>
                      <c:pt idx="5631">
                        <c:v>0</c:v>
                      </c:pt>
                      <c:pt idx="5632">
                        <c:v>18886.914381046321</c:v>
                      </c:pt>
                      <c:pt idx="5633">
                        <c:v>0</c:v>
                      </c:pt>
                      <c:pt idx="5634">
                        <c:v>19688.444282456039</c:v>
                      </c:pt>
                      <c:pt idx="5635">
                        <c:v>0</c:v>
                      </c:pt>
                      <c:pt idx="5636">
                        <c:v>18924.878844069834</c:v>
                      </c:pt>
                      <c:pt idx="5637">
                        <c:v>0</c:v>
                      </c:pt>
                      <c:pt idx="5638">
                        <c:v>18101.058119604797</c:v>
                      </c:pt>
                      <c:pt idx="5639">
                        <c:v>0</c:v>
                      </c:pt>
                      <c:pt idx="5640">
                        <c:v>16923.56832440363</c:v>
                      </c:pt>
                      <c:pt idx="5641">
                        <c:v>0</c:v>
                      </c:pt>
                      <c:pt idx="5642">
                        <c:v>0</c:v>
                      </c:pt>
                      <c:pt idx="5643">
                        <c:v>0</c:v>
                      </c:pt>
                      <c:pt idx="5644">
                        <c:v>0</c:v>
                      </c:pt>
                      <c:pt idx="5645">
                        <c:v>0</c:v>
                      </c:pt>
                      <c:pt idx="5646">
                        <c:v>17918.359846192372</c:v>
                      </c:pt>
                      <c:pt idx="5647">
                        <c:v>0</c:v>
                      </c:pt>
                      <c:pt idx="5648">
                        <c:v>18705.792502644323</c:v>
                      </c:pt>
                      <c:pt idx="5649">
                        <c:v>0</c:v>
                      </c:pt>
                      <c:pt idx="5650">
                        <c:v>0</c:v>
                      </c:pt>
                      <c:pt idx="5651">
                        <c:v>18742.031307714293</c:v>
                      </c:pt>
                      <c:pt idx="5652">
                        <c:v>0</c:v>
                      </c:pt>
                      <c:pt idx="5653">
                        <c:v>19359.652199355856</c:v>
                      </c:pt>
                      <c:pt idx="5654">
                        <c:v>0</c:v>
                      </c:pt>
                      <c:pt idx="5655">
                        <c:v>0</c:v>
                      </c:pt>
                      <c:pt idx="5656">
                        <c:v>18261.535258841068</c:v>
                      </c:pt>
                      <c:pt idx="5657">
                        <c:v>0</c:v>
                      </c:pt>
                      <c:pt idx="5658">
                        <c:v>21612.8817620626</c:v>
                      </c:pt>
                      <c:pt idx="5659">
                        <c:v>0</c:v>
                      </c:pt>
                      <c:pt idx="5660">
                        <c:v>20122.082666755981</c:v>
                      </c:pt>
                      <c:pt idx="5661">
                        <c:v>0</c:v>
                      </c:pt>
                      <c:pt idx="5662">
                        <c:v>17551.691844975117</c:v>
                      </c:pt>
                      <c:pt idx="5663">
                        <c:v>0</c:v>
                      </c:pt>
                      <c:pt idx="5664">
                        <c:v>16545.15124901614</c:v>
                      </c:pt>
                      <c:pt idx="5665">
                        <c:v>0</c:v>
                      </c:pt>
                      <c:pt idx="5666">
                        <c:v>0</c:v>
                      </c:pt>
                      <c:pt idx="5667">
                        <c:v>0</c:v>
                      </c:pt>
                      <c:pt idx="5668">
                        <c:v>0</c:v>
                      </c:pt>
                      <c:pt idx="5669">
                        <c:v>0</c:v>
                      </c:pt>
                      <c:pt idx="5670">
                        <c:v>17662.389895150933</c:v>
                      </c:pt>
                      <c:pt idx="5671">
                        <c:v>0</c:v>
                      </c:pt>
                      <c:pt idx="5672">
                        <c:v>18613.620362935984</c:v>
                      </c:pt>
                      <c:pt idx="5673">
                        <c:v>0</c:v>
                      </c:pt>
                      <c:pt idx="5674">
                        <c:v>0</c:v>
                      </c:pt>
                      <c:pt idx="5675">
                        <c:v>18461.189690037776</c:v>
                      </c:pt>
                      <c:pt idx="5676">
                        <c:v>0</c:v>
                      </c:pt>
                      <c:pt idx="5677">
                        <c:v>17114.937735647047</c:v>
                      </c:pt>
                      <c:pt idx="5678">
                        <c:v>0</c:v>
                      </c:pt>
                      <c:pt idx="5679">
                        <c:v>0</c:v>
                      </c:pt>
                      <c:pt idx="5680">
                        <c:v>16903.166192155448</c:v>
                      </c:pt>
                      <c:pt idx="5681">
                        <c:v>0</c:v>
                      </c:pt>
                      <c:pt idx="5682">
                        <c:v>19724.907646566651</c:v>
                      </c:pt>
                      <c:pt idx="5683">
                        <c:v>0</c:v>
                      </c:pt>
                      <c:pt idx="5684">
                        <c:v>18085.191458105663</c:v>
                      </c:pt>
                      <c:pt idx="5685">
                        <c:v>0</c:v>
                      </c:pt>
                      <c:pt idx="5686">
                        <c:v>17382.125186429883</c:v>
                      </c:pt>
                      <c:pt idx="5687">
                        <c:v>0</c:v>
                      </c:pt>
                      <c:pt idx="5688">
                        <c:v>16056.680953758789</c:v>
                      </c:pt>
                      <c:pt idx="5689">
                        <c:v>0</c:v>
                      </c:pt>
                      <c:pt idx="5690">
                        <c:v>0</c:v>
                      </c:pt>
                      <c:pt idx="5691">
                        <c:v>0</c:v>
                      </c:pt>
                      <c:pt idx="5692">
                        <c:v>0</c:v>
                      </c:pt>
                      <c:pt idx="5693">
                        <c:v>0</c:v>
                      </c:pt>
                      <c:pt idx="5694">
                        <c:v>17629.625902211577</c:v>
                      </c:pt>
                      <c:pt idx="5695">
                        <c:v>0</c:v>
                      </c:pt>
                      <c:pt idx="5696">
                        <c:v>18673.030514250608</c:v>
                      </c:pt>
                      <c:pt idx="5697">
                        <c:v>0</c:v>
                      </c:pt>
                      <c:pt idx="5698">
                        <c:v>0</c:v>
                      </c:pt>
                      <c:pt idx="5699">
                        <c:v>18575.156837733251</c:v>
                      </c:pt>
                      <c:pt idx="5700">
                        <c:v>0</c:v>
                      </c:pt>
                      <c:pt idx="5701">
                        <c:v>17878.808806677411</c:v>
                      </c:pt>
                      <c:pt idx="5702">
                        <c:v>0</c:v>
                      </c:pt>
                      <c:pt idx="5703">
                        <c:v>0</c:v>
                      </c:pt>
                      <c:pt idx="5704">
                        <c:v>18141.202355195557</c:v>
                      </c:pt>
                      <c:pt idx="5705">
                        <c:v>0</c:v>
                      </c:pt>
                      <c:pt idx="5706">
                        <c:v>19772.094608372085</c:v>
                      </c:pt>
                      <c:pt idx="5707">
                        <c:v>0</c:v>
                      </c:pt>
                      <c:pt idx="5708">
                        <c:v>18332.046552659885</c:v>
                      </c:pt>
                      <c:pt idx="5709">
                        <c:v>0</c:v>
                      </c:pt>
                      <c:pt idx="5710">
                        <c:v>18030.491994486703</c:v>
                      </c:pt>
                      <c:pt idx="5711">
                        <c:v>0</c:v>
                      </c:pt>
                      <c:pt idx="5712">
                        <c:v>15667.518240170351</c:v>
                      </c:pt>
                      <c:pt idx="5713">
                        <c:v>0</c:v>
                      </c:pt>
                      <c:pt idx="5714">
                        <c:v>0</c:v>
                      </c:pt>
                      <c:pt idx="5715">
                        <c:v>0</c:v>
                      </c:pt>
                      <c:pt idx="5716">
                        <c:v>0</c:v>
                      </c:pt>
                      <c:pt idx="5717">
                        <c:v>0</c:v>
                      </c:pt>
                      <c:pt idx="5718">
                        <c:v>17614.384384861783</c:v>
                      </c:pt>
                      <c:pt idx="5719">
                        <c:v>0</c:v>
                      </c:pt>
                      <c:pt idx="5720">
                        <c:v>18086.178747236856</c:v>
                      </c:pt>
                      <c:pt idx="5721">
                        <c:v>0</c:v>
                      </c:pt>
                      <c:pt idx="5722">
                        <c:v>0</c:v>
                      </c:pt>
                      <c:pt idx="5723">
                        <c:v>18273.108406244672</c:v>
                      </c:pt>
                      <c:pt idx="5724">
                        <c:v>0</c:v>
                      </c:pt>
                      <c:pt idx="5725">
                        <c:v>18115.483417844825</c:v>
                      </c:pt>
                      <c:pt idx="5726">
                        <c:v>0</c:v>
                      </c:pt>
                      <c:pt idx="5727">
                        <c:v>0</c:v>
                      </c:pt>
                      <c:pt idx="5728">
                        <c:v>18148.666345070797</c:v>
                      </c:pt>
                      <c:pt idx="5729">
                        <c:v>0</c:v>
                      </c:pt>
                      <c:pt idx="5730">
                        <c:v>19527.23367155921</c:v>
                      </c:pt>
                      <c:pt idx="5731">
                        <c:v>0</c:v>
                      </c:pt>
                      <c:pt idx="5732">
                        <c:v>19100.815797952251</c:v>
                      </c:pt>
                      <c:pt idx="5733">
                        <c:v>0</c:v>
                      </c:pt>
                      <c:pt idx="5734">
                        <c:v>16589.745664057744</c:v>
                      </c:pt>
                      <c:pt idx="5735">
                        <c:v>0</c:v>
                      </c:pt>
                      <c:pt idx="5736">
                        <c:v>15654.048096701767</c:v>
                      </c:pt>
                      <c:pt idx="5737">
                        <c:v>0</c:v>
                      </c:pt>
                      <c:pt idx="5738">
                        <c:v>0</c:v>
                      </c:pt>
                      <c:pt idx="5739">
                        <c:v>0</c:v>
                      </c:pt>
                      <c:pt idx="5740">
                        <c:v>0</c:v>
                      </c:pt>
                      <c:pt idx="5741">
                        <c:v>0</c:v>
                      </c:pt>
                      <c:pt idx="5742">
                        <c:v>16396.564213107733</c:v>
                      </c:pt>
                      <c:pt idx="5743">
                        <c:v>0</c:v>
                      </c:pt>
                      <c:pt idx="5744">
                        <c:v>16977.29528962863</c:v>
                      </c:pt>
                      <c:pt idx="5745">
                        <c:v>0</c:v>
                      </c:pt>
                      <c:pt idx="5746">
                        <c:v>0</c:v>
                      </c:pt>
                      <c:pt idx="5747">
                        <c:v>16368.550054564326</c:v>
                      </c:pt>
                      <c:pt idx="5748">
                        <c:v>0</c:v>
                      </c:pt>
                      <c:pt idx="5749">
                        <c:v>17682.529545879286</c:v>
                      </c:pt>
                      <c:pt idx="5750">
                        <c:v>0</c:v>
                      </c:pt>
                      <c:pt idx="5751">
                        <c:v>0</c:v>
                      </c:pt>
                      <c:pt idx="5752">
                        <c:v>17395.786563147081</c:v>
                      </c:pt>
                      <c:pt idx="5753">
                        <c:v>0</c:v>
                      </c:pt>
                      <c:pt idx="5754">
                        <c:v>19313.541930779407</c:v>
                      </c:pt>
                      <c:pt idx="5755">
                        <c:v>0</c:v>
                      </c:pt>
                      <c:pt idx="5756">
                        <c:v>17301.106647799737</c:v>
                      </c:pt>
                      <c:pt idx="5757">
                        <c:v>0</c:v>
                      </c:pt>
                      <c:pt idx="5758">
                        <c:v>16536.975607139695</c:v>
                      </c:pt>
                      <c:pt idx="5759">
                        <c:v>0</c:v>
                      </c:pt>
                      <c:pt idx="5760">
                        <c:v>15178.006214472405</c:v>
                      </c:pt>
                      <c:pt idx="5761">
                        <c:v>0</c:v>
                      </c:pt>
                      <c:pt idx="5762">
                        <c:v>0</c:v>
                      </c:pt>
                      <c:pt idx="5763">
                        <c:v>0</c:v>
                      </c:pt>
                      <c:pt idx="5764">
                        <c:v>0</c:v>
                      </c:pt>
                      <c:pt idx="5765">
                        <c:v>0</c:v>
                      </c:pt>
                      <c:pt idx="5766">
                        <c:v>16438.374802967683</c:v>
                      </c:pt>
                      <c:pt idx="5767">
                        <c:v>0</c:v>
                      </c:pt>
                      <c:pt idx="5768">
                        <c:v>16341.930637431244</c:v>
                      </c:pt>
                      <c:pt idx="5769">
                        <c:v>0</c:v>
                      </c:pt>
                      <c:pt idx="5770">
                        <c:v>0</c:v>
                      </c:pt>
                      <c:pt idx="5771">
                        <c:v>18474.136522277615</c:v>
                      </c:pt>
                      <c:pt idx="5772">
                        <c:v>0</c:v>
                      </c:pt>
                      <c:pt idx="5773">
                        <c:v>17278.562098867395</c:v>
                      </c:pt>
                      <c:pt idx="5774">
                        <c:v>0</c:v>
                      </c:pt>
                      <c:pt idx="5775">
                        <c:v>0</c:v>
                      </c:pt>
                      <c:pt idx="5776">
                        <c:v>16578.339226243726</c:v>
                      </c:pt>
                      <c:pt idx="5777">
                        <c:v>0</c:v>
                      </c:pt>
                      <c:pt idx="5778">
                        <c:v>18412.541606040806</c:v>
                      </c:pt>
                      <c:pt idx="5779">
                        <c:v>0</c:v>
                      </c:pt>
                      <c:pt idx="5780">
                        <c:v>19294.150650409803</c:v>
                      </c:pt>
                      <c:pt idx="5781">
                        <c:v>0</c:v>
                      </c:pt>
                      <c:pt idx="5782">
                        <c:v>16668.29655621792</c:v>
                      </c:pt>
                      <c:pt idx="5783">
                        <c:v>0</c:v>
                      </c:pt>
                      <c:pt idx="5784">
                        <c:v>15985.327519201055</c:v>
                      </c:pt>
                      <c:pt idx="5785">
                        <c:v>0</c:v>
                      </c:pt>
                      <c:pt idx="5786">
                        <c:v>0</c:v>
                      </c:pt>
                      <c:pt idx="5787">
                        <c:v>0</c:v>
                      </c:pt>
                      <c:pt idx="5788">
                        <c:v>0</c:v>
                      </c:pt>
                      <c:pt idx="5789">
                        <c:v>0</c:v>
                      </c:pt>
                      <c:pt idx="5790">
                        <c:v>17171.68346399103</c:v>
                      </c:pt>
                      <c:pt idx="5791">
                        <c:v>0</c:v>
                      </c:pt>
                      <c:pt idx="5792">
                        <c:v>19469.794250785057</c:v>
                      </c:pt>
                      <c:pt idx="5793">
                        <c:v>0</c:v>
                      </c:pt>
                      <c:pt idx="5794">
                        <c:v>0</c:v>
                      </c:pt>
                      <c:pt idx="5795">
                        <c:v>18705.07475139969</c:v>
                      </c:pt>
                      <c:pt idx="5796">
                        <c:v>0</c:v>
                      </c:pt>
                      <c:pt idx="5797">
                        <c:v>19737.662535813444</c:v>
                      </c:pt>
                      <c:pt idx="5798">
                        <c:v>0</c:v>
                      </c:pt>
                      <c:pt idx="5799">
                        <c:v>0</c:v>
                      </c:pt>
                      <c:pt idx="5800">
                        <c:v>17972.931731453813</c:v>
                      </c:pt>
                      <c:pt idx="5801">
                        <c:v>0</c:v>
                      </c:pt>
                      <c:pt idx="5802">
                        <c:v>18512.89326930383</c:v>
                      </c:pt>
                      <c:pt idx="5803">
                        <c:v>0</c:v>
                      </c:pt>
                      <c:pt idx="5804">
                        <c:v>19444.258124485343</c:v>
                      </c:pt>
                      <c:pt idx="5805">
                        <c:v>0</c:v>
                      </c:pt>
                      <c:pt idx="5806">
                        <c:v>17693.814061037956</c:v>
                      </c:pt>
                      <c:pt idx="5807">
                        <c:v>0</c:v>
                      </c:pt>
                      <c:pt idx="5808">
                        <c:v>16156.59441797241</c:v>
                      </c:pt>
                      <c:pt idx="5809">
                        <c:v>0</c:v>
                      </c:pt>
                      <c:pt idx="5810">
                        <c:v>0</c:v>
                      </c:pt>
                      <c:pt idx="5811">
                        <c:v>0</c:v>
                      </c:pt>
                      <c:pt idx="5812">
                        <c:v>0</c:v>
                      </c:pt>
                      <c:pt idx="5813">
                        <c:v>0</c:v>
                      </c:pt>
                      <c:pt idx="5814">
                        <c:v>17629.615409497477</c:v>
                      </c:pt>
                      <c:pt idx="5815">
                        <c:v>0</c:v>
                      </c:pt>
                      <c:pt idx="5816">
                        <c:v>19153.703058939689</c:v>
                      </c:pt>
                      <c:pt idx="5817">
                        <c:v>0</c:v>
                      </c:pt>
                      <c:pt idx="5818">
                        <c:v>0</c:v>
                      </c:pt>
                      <c:pt idx="5819">
                        <c:v>19603.571690424891</c:v>
                      </c:pt>
                      <c:pt idx="5820">
                        <c:v>0</c:v>
                      </c:pt>
                      <c:pt idx="5821">
                        <c:v>19995.655516908184</c:v>
                      </c:pt>
                      <c:pt idx="5822">
                        <c:v>0</c:v>
                      </c:pt>
                      <c:pt idx="5823">
                        <c:v>0</c:v>
                      </c:pt>
                      <c:pt idx="5824">
                        <c:v>17841.175680945667</c:v>
                      </c:pt>
                      <c:pt idx="5825">
                        <c:v>0</c:v>
                      </c:pt>
                      <c:pt idx="5826">
                        <c:v>19124.010332682476</c:v>
                      </c:pt>
                      <c:pt idx="5827">
                        <c:v>0</c:v>
                      </c:pt>
                      <c:pt idx="5828">
                        <c:v>18951.000298306426</c:v>
                      </c:pt>
                      <c:pt idx="5829">
                        <c:v>0</c:v>
                      </c:pt>
                      <c:pt idx="5830">
                        <c:v>18178.156175790566</c:v>
                      </c:pt>
                      <c:pt idx="5831">
                        <c:v>0</c:v>
                      </c:pt>
                      <c:pt idx="5832">
                        <c:v>16152.186356159982</c:v>
                      </c:pt>
                      <c:pt idx="5833">
                        <c:v>0</c:v>
                      </c:pt>
                      <c:pt idx="5834">
                        <c:v>0</c:v>
                      </c:pt>
                      <c:pt idx="5835">
                        <c:v>0</c:v>
                      </c:pt>
                      <c:pt idx="5836">
                        <c:v>0</c:v>
                      </c:pt>
                      <c:pt idx="5837">
                        <c:v>0</c:v>
                      </c:pt>
                      <c:pt idx="5838">
                        <c:v>17712.535836131974</c:v>
                      </c:pt>
                      <c:pt idx="5839">
                        <c:v>0</c:v>
                      </c:pt>
                      <c:pt idx="5840">
                        <c:v>18049.442956158822</c:v>
                      </c:pt>
                      <c:pt idx="5841">
                        <c:v>0</c:v>
                      </c:pt>
                      <c:pt idx="5842">
                        <c:v>0</c:v>
                      </c:pt>
                      <c:pt idx="5843">
                        <c:v>19404.642091420938</c:v>
                      </c:pt>
                      <c:pt idx="5844">
                        <c:v>0</c:v>
                      </c:pt>
                      <c:pt idx="5845">
                        <c:v>19042.756752447505</c:v>
                      </c:pt>
                      <c:pt idx="5846">
                        <c:v>0</c:v>
                      </c:pt>
                      <c:pt idx="5847">
                        <c:v>0</c:v>
                      </c:pt>
                      <c:pt idx="5848">
                        <c:v>19500.303224852829</c:v>
                      </c:pt>
                      <c:pt idx="5849">
                        <c:v>0</c:v>
                      </c:pt>
                      <c:pt idx="5850">
                        <c:v>19297.035915990498</c:v>
                      </c:pt>
                      <c:pt idx="5851">
                        <c:v>0</c:v>
                      </c:pt>
                      <c:pt idx="5852">
                        <c:v>19509.850300346632</c:v>
                      </c:pt>
                      <c:pt idx="5853">
                        <c:v>0</c:v>
                      </c:pt>
                      <c:pt idx="5854">
                        <c:v>18478.973831032068</c:v>
                      </c:pt>
                      <c:pt idx="5855">
                        <c:v>0</c:v>
                      </c:pt>
                      <c:pt idx="5856">
                        <c:v>16135.713061608783</c:v>
                      </c:pt>
                      <c:pt idx="5857">
                        <c:v>0</c:v>
                      </c:pt>
                      <c:pt idx="5858">
                        <c:v>0</c:v>
                      </c:pt>
                      <c:pt idx="5859">
                        <c:v>0</c:v>
                      </c:pt>
                      <c:pt idx="5860">
                        <c:v>0</c:v>
                      </c:pt>
                      <c:pt idx="5861">
                        <c:v>0</c:v>
                      </c:pt>
                      <c:pt idx="5862">
                        <c:v>16736.33419515748</c:v>
                      </c:pt>
                      <c:pt idx="5863">
                        <c:v>0</c:v>
                      </c:pt>
                      <c:pt idx="5864">
                        <c:v>19030.707150854945</c:v>
                      </c:pt>
                      <c:pt idx="5865">
                        <c:v>0</c:v>
                      </c:pt>
                      <c:pt idx="5866">
                        <c:v>0</c:v>
                      </c:pt>
                      <c:pt idx="5867">
                        <c:v>18813.518073296353</c:v>
                      </c:pt>
                      <c:pt idx="5868">
                        <c:v>0</c:v>
                      </c:pt>
                      <c:pt idx="5869">
                        <c:v>18684.853204333052</c:v>
                      </c:pt>
                      <c:pt idx="5870">
                        <c:v>0</c:v>
                      </c:pt>
                      <c:pt idx="5871">
                        <c:v>0</c:v>
                      </c:pt>
                      <c:pt idx="5872">
                        <c:v>17453.854777570508</c:v>
                      </c:pt>
                      <c:pt idx="5873">
                        <c:v>0</c:v>
                      </c:pt>
                      <c:pt idx="5874">
                        <c:v>20177.104329001795</c:v>
                      </c:pt>
                      <c:pt idx="5875">
                        <c:v>0</c:v>
                      </c:pt>
                      <c:pt idx="5876">
                        <c:v>20442.370141376618</c:v>
                      </c:pt>
                      <c:pt idx="5877">
                        <c:v>0</c:v>
                      </c:pt>
                      <c:pt idx="5878">
                        <c:v>17538.027593689112</c:v>
                      </c:pt>
                      <c:pt idx="5879">
                        <c:v>0</c:v>
                      </c:pt>
                      <c:pt idx="5880">
                        <c:v>16132.84944873681</c:v>
                      </c:pt>
                      <c:pt idx="5881">
                        <c:v>0</c:v>
                      </c:pt>
                      <c:pt idx="5882">
                        <c:v>0</c:v>
                      </c:pt>
                      <c:pt idx="5883">
                        <c:v>0</c:v>
                      </c:pt>
                      <c:pt idx="5884">
                        <c:v>0</c:v>
                      </c:pt>
                      <c:pt idx="5885">
                        <c:v>0</c:v>
                      </c:pt>
                      <c:pt idx="5886">
                        <c:v>17212.325777972335</c:v>
                      </c:pt>
                      <c:pt idx="5887">
                        <c:v>0</c:v>
                      </c:pt>
                      <c:pt idx="5888">
                        <c:v>18630.040150803077</c:v>
                      </c:pt>
                      <c:pt idx="5889">
                        <c:v>0</c:v>
                      </c:pt>
                      <c:pt idx="5890">
                        <c:v>0</c:v>
                      </c:pt>
                      <c:pt idx="5891">
                        <c:v>17663.655313297939</c:v>
                      </c:pt>
                      <c:pt idx="5892">
                        <c:v>0</c:v>
                      </c:pt>
                      <c:pt idx="5893">
                        <c:v>18665.47250793023</c:v>
                      </c:pt>
                      <c:pt idx="5894">
                        <c:v>0</c:v>
                      </c:pt>
                      <c:pt idx="5895">
                        <c:v>0</c:v>
                      </c:pt>
                      <c:pt idx="5896">
                        <c:v>18196.00176466009</c:v>
                      </c:pt>
                      <c:pt idx="5897">
                        <c:v>0</c:v>
                      </c:pt>
                      <c:pt idx="5898">
                        <c:v>18857.716018711199</c:v>
                      </c:pt>
                      <c:pt idx="5899">
                        <c:v>0</c:v>
                      </c:pt>
                      <c:pt idx="5900">
                        <c:v>19545.841686232896</c:v>
                      </c:pt>
                      <c:pt idx="5901">
                        <c:v>0</c:v>
                      </c:pt>
                      <c:pt idx="5902">
                        <c:v>17651.341647882848</c:v>
                      </c:pt>
                      <c:pt idx="5903">
                        <c:v>0</c:v>
                      </c:pt>
                      <c:pt idx="5904">
                        <c:v>16473.721576239481</c:v>
                      </c:pt>
                      <c:pt idx="5905">
                        <c:v>0</c:v>
                      </c:pt>
                      <c:pt idx="5906">
                        <c:v>0</c:v>
                      </c:pt>
                      <c:pt idx="5907">
                        <c:v>0</c:v>
                      </c:pt>
                      <c:pt idx="5908">
                        <c:v>0</c:v>
                      </c:pt>
                      <c:pt idx="5909">
                        <c:v>0</c:v>
                      </c:pt>
                      <c:pt idx="5910">
                        <c:v>15843.917435393661</c:v>
                      </c:pt>
                      <c:pt idx="5911">
                        <c:v>0</c:v>
                      </c:pt>
                      <c:pt idx="5912">
                        <c:v>18332.484160109201</c:v>
                      </c:pt>
                      <c:pt idx="5913">
                        <c:v>0</c:v>
                      </c:pt>
                      <c:pt idx="5914">
                        <c:v>0</c:v>
                      </c:pt>
                      <c:pt idx="5915">
                        <c:v>18196.314620372264</c:v>
                      </c:pt>
                      <c:pt idx="5916">
                        <c:v>0</c:v>
                      </c:pt>
                      <c:pt idx="5917">
                        <c:v>18026.706251296782</c:v>
                      </c:pt>
                      <c:pt idx="5918">
                        <c:v>0</c:v>
                      </c:pt>
                      <c:pt idx="5919">
                        <c:v>0</c:v>
                      </c:pt>
                      <c:pt idx="5920">
                        <c:v>18494.238808691753</c:v>
                      </c:pt>
                      <c:pt idx="5921">
                        <c:v>0</c:v>
                      </c:pt>
                      <c:pt idx="5922">
                        <c:v>17913.868381250708</c:v>
                      </c:pt>
                      <c:pt idx="5923">
                        <c:v>0</c:v>
                      </c:pt>
                      <c:pt idx="5924">
                        <c:v>19831.066143845786</c:v>
                      </c:pt>
                      <c:pt idx="5925">
                        <c:v>0</c:v>
                      </c:pt>
                      <c:pt idx="5926">
                        <c:v>17469.988074477958</c:v>
                      </c:pt>
                      <c:pt idx="5927">
                        <c:v>0</c:v>
                      </c:pt>
                      <c:pt idx="5928">
                        <c:v>16476.973183368042</c:v>
                      </c:pt>
                      <c:pt idx="5929">
                        <c:v>0</c:v>
                      </c:pt>
                      <c:pt idx="5930">
                        <c:v>0</c:v>
                      </c:pt>
                      <c:pt idx="5931">
                        <c:v>0</c:v>
                      </c:pt>
                      <c:pt idx="5932">
                        <c:v>0</c:v>
                      </c:pt>
                      <c:pt idx="5933">
                        <c:v>0</c:v>
                      </c:pt>
                      <c:pt idx="5934">
                        <c:v>15141.604020208715</c:v>
                      </c:pt>
                      <c:pt idx="5935">
                        <c:v>0</c:v>
                      </c:pt>
                      <c:pt idx="5936">
                        <c:v>17268.678399851455</c:v>
                      </c:pt>
                      <c:pt idx="5937">
                        <c:v>0</c:v>
                      </c:pt>
                      <c:pt idx="5938">
                        <c:v>0</c:v>
                      </c:pt>
                      <c:pt idx="5939">
                        <c:v>17441.245921249832</c:v>
                      </c:pt>
                      <c:pt idx="5940">
                        <c:v>0</c:v>
                      </c:pt>
                      <c:pt idx="5941">
                        <c:v>17227.759381850759</c:v>
                      </c:pt>
                      <c:pt idx="5942">
                        <c:v>0</c:v>
                      </c:pt>
                      <c:pt idx="5943">
                        <c:v>0</c:v>
                      </c:pt>
                      <c:pt idx="5944">
                        <c:v>16930.079068298735</c:v>
                      </c:pt>
                      <c:pt idx="5945">
                        <c:v>0</c:v>
                      </c:pt>
                      <c:pt idx="5946">
                        <c:v>17712.482677528729</c:v>
                      </c:pt>
                      <c:pt idx="5947">
                        <c:v>0</c:v>
                      </c:pt>
                      <c:pt idx="5948">
                        <c:v>17915.620294750981</c:v>
                      </c:pt>
                      <c:pt idx="5949">
                        <c:v>0</c:v>
                      </c:pt>
                      <c:pt idx="5950">
                        <c:v>16510.019891869528</c:v>
                      </c:pt>
                      <c:pt idx="5951">
                        <c:v>0</c:v>
                      </c:pt>
                      <c:pt idx="5952">
                        <c:v>16093.104413500114</c:v>
                      </c:pt>
                      <c:pt idx="5953">
                        <c:v>0</c:v>
                      </c:pt>
                      <c:pt idx="5954">
                        <c:v>0</c:v>
                      </c:pt>
                      <c:pt idx="5955">
                        <c:v>0</c:v>
                      </c:pt>
                      <c:pt idx="5956">
                        <c:v>0</c:v>
                      </c:pt>
                      <c:pt idx="5957">
                        <c:v>0</c:v>
                      </c:pt>
                      <c:pt idx="5958">
                        <c:v>17532.680398814937</c:v>
                      </c:pt>
                      <c:pt idx="5959">
                        <c:v>0</c:v>
                      </c:pt>
                      <c:pt idx="5960">
                        <c:v>18663.210104807436</c:v>
                      </c:pt>
                      <c:pt idx="5961">
                        <c:v>0</c:v>
                      </c:pt>
                      <c:pt idx="5962">
                        <c:v>0</c:v>
                      </c:pt>
                      <c:pt idx="5963">
                        <c:v>18612.491420102768</c:v>
                      </c:pt>
                      <c:pt idx="5964">
                        <c:v>0</c:v>
                      </c:pt>
                      <c:pt idx="5965">
                        <c:v>18415.900269903723</c:v>
                      </c:pt>
                      <c:pt idx="5966">
                        <c:v>0</c:v>
                      </c:pt>
                      <c:pt idx="5967">
                        <c:v>0</c:v>
                      </c:pt>
                      <c:pt idx="5968">
                        <c:v>18682.78353685563</c:v>
                      </c:pt>
                      <c:pt idx="5969">
                        <c:v>0</c:v>
                      </c:pt>
                      <c:pt idx="5970">
                        <c:v>19616.276245095425</c:v>
                      </c:pt>
                      <c:pt idx="5971">
                        <c:v>0</c:v>
                      </c:pt>
                      <c:pt idx="5972">
                        <c:v>19954.325092940446</c:v>
                      </c:pt>
                      <c:pt idx="5973">
                        <c:v>0</c:v>
                      </c:pt>
                      <c:pt idx="5974">
                        <c:v>17866.410374322637</c:v>
                      </c:pt>
                      <c:pt idx="5975">
                        <c:v>0</c:v>
                      </c:pt>
                      <c:pt idx="5976">
                        <c:v>16449.082557060403</c:v>
                      </c:pt>
                      <c:pt idx="5977">
                        <c:v>0</c:v>
                      </c:pt>
                      <c:pt idx="5978">
                        <c:v>0</c:v>
                      </c:pt>
                      <c:pt idx="5979">
                        <c:v>0</c:v>
                      </c:pt>
                      <c:pt idx="5980">
                        <c:v>0</c:v>
                      </c:pt>
                      <c:pt idx="5981">
                        <c:v>0</c:v>
                      </c:pt>
                      <c:pt idx="5982">
                        <c:v>16903.009095028665</c:v>
                      </c:pt>
                      <c:pt idx="5983">
                        <c:v>0</c:v>
                      </c:pt>
                      <c:pt idx="5984">
                        <c:v>19144.960632783575</c:v>
                      </c:pt>
                      <c:pt idx="5985">
                        <c:v>0</c:v>
                      </c:pt>
                      <c:pt idx="5986">
                        <c:v>0</c:v>
                      </c:pt>
                      <c:pt idx="5987">
                        <c:v>19222.86120527536</c:v>
                      </c:pt>
                      <c:pt idx="5988">
                        <c:v>0</c:v>
                      </c:pt>
                      <c:pt idx="5989">
                        <c:v>19115.392188988619</c:v>
                      </c:pt>
                      <c:pt idx="5990">
                        <c:v>0</c:v>
                      </c:pt>
                      <c:pt idx="5991">
                        <c:v>0</c:v>
                      </c:pt>
                      <c:pt idx="5992">
                        <c:v>18875.730469357597</c:v>
                      </c:pt>
                      <c:pt idx="5993">
                        <c:v>0</c:v>
                      </c:pt>
                      <c:pt idx="5994">
                        <c:v>19233.952872913058</c:v>
                      </c:pt>
                      <c:pt idx="5995">
                        <c:v>0</c:v>
                      </c:pt>
                      <c:pt idx="5996">
                        <c:v>18688.034529944765</c:v>
                      </c:pt>
                      <c:pt idx="5997">
                        <c:v>0</c:v>
                      </c:pt>
                      <c:pt idx="5998">
                        <c:v>17250.675878953014</c:v>
                      </c:pt>
                      <c:pt idx="5999">
                        <c:v>0</c:v>
                      </c:pt>
                      <c:pt idx="6000">
                        <c:v>16575.027589492845</c:v>
                      </c:pt>
                      <c:pt idx="6001">
                        <c:v>0</c:v>
                      </c:pt>
                      <c:pt idx="6002">
                        <c:v>0</c:v>
                      </c:pt>
                      <c:pt idx="6003">
                        <c:v>0</c:v>
                      </c:pt>
                      <c:pt idx="6004">
                        <c:v>0</c:v>
                      </c:pt>
                      <c:pt idx="6005">
                        <c:v>0</c:v>
                      </c:pt>
                      <c:pt idx="6006">
                        <c:v>17573.983067509624</c:v>
                      </c:pt>
                      <c:pt idx="6007">
                        <c:v>0</c:v>
                      </c:pt>
                      <c:pt idx="6008">
                        <c:v>19733.622337454617</c:v>
                      </c:pt>
                      <c:pt idx="6009">
                        <c:v>0</c:v>
                      </c:pt>
                      <c:pt idx="6010">
                        <c:v>0</c:v>
                      </c:pt>
                      <c:pt idx="6011">
                        <c:v>19189.892482015905</c:v>
                      </c:pt>
                      <c:pt idx="6012">
                        <c:v>0</c:v>
                      </c:pt>
                      <c:pt idx="6013">
                        <c:v>19090.035404234619</c:v>
                      </c:pt>
                      <c:pt idx="6014">
                        <c:v>0</c:v>
                      </c:pt>
                      <c:pt idx="6015">
                        <c:v>0</c:v>
                      </c:pt>
                      <c:pt idx="6016">
                        <c:v>18295.098859182406</c:v>
                      </c:pt>
                      <c:pt idx="6017">
                        <c:v>0</c:v>
                      </c:pt>
                      <c:pt idx="6018">
                        <c:v>19431.460214342544</c:v>
                      </c:pt>
                      <c:pt idx="6019">
                        <c:v>0</c:v>
                      </c:pt>
                      <c:pt idx="6020">
                        <c:v>20436.701985056585</c:v>
                      </c:pt>
                      <c:pt idx="6021">
                        <c:v>0</c:v>
                      </c:pt>
                      <c:pt idx="6022">
                        <c:v>17093.12901717038</c:v>
                      </c:pt>
                      <c:pt idx="6023">
                        <c:v>0</c:v>
                      </c:pt>
                      <c:pt idx="6024">
                        <c:v>16888.036932031977</c:v>
                      </c:pt>
                      <c:pt idx="6025">
                        <c:v>0</c:v>
                      </c:pt>
                      <c:pt idx="6026">
                        <c:v>0</c:v>
                      </c:pt>
                      <c:pt idx="6027">
                        <c:v>0</c:v>
                      </c:pt>
                      <c:pt idx="6028">
                        <c:v>0</c:v>
                      </c:pt>
                      <c:pt idx="6029">
                        <c:v>0</c:v>
                      </c:pt>
                      <c:pt idx="6030">
                        <c:v>18321.978955304465</c:v>
                      </c:pt>
                      <c:pt idx="6031">
                        <c:v>0</c:v>
                      </c:pt>
                      <c:pt idx="6032">
                        <c:v>19401.016992538058</c:v>
                      </c:pt>
                      <c:pt idx="6033">
                        <c:v>0</c:v>
                      </c:pt>
                      <c:pt idx="6034">
                        <c:v>0</c:v>
                      </c:pt>
                      <c:pt idx="6035">
                        <c:v>18509.916231762822</c:v>
                      </c:pt>
                      <c:pt idx="6036">
                        <c:v>0</c:v>
                      </c:pt>
                      <c:pt idx="6037">
                        <c:v>19042.79877849892</c:v>
                      </c:pt>
                      <c:pt idx="6038">
                        <c:v>0</c:v>
                      </c:pt>
                      <c:pt idx="6039">
                        <c:v>0</c:v>
                      </c:pt>
                      <c:pt idx="6040">
                        <c:v>18352.335500524125</c:v>
                      </c:pt>
                      <c:pt idx="6041">
                        <c:v>0</c:v>
                      </c:pt>
                      <c:pt idx="6042">
                        <c:v>18507.538810902261</c:v>
                      </c:pt>
                      <c:pt idx="6043">
                        <c:v>0</c:v>
                      </c:pt>
                      <c:pt idx="6044">
                        <c:v>19942.049096947652</c:v>
                      </c:pt>
                      <c:pt idx="6045">
                        <c:v>0</c:v>
                      </c:pt>
                      <c:pt idx="6046">
                        <c:v>19184.958793136553</c:v>
                      </c:pt>
                      <c:pt idx="6047">
                        <c:v>0</c:v>
                      </c:pt>
                      <c:pt idx="6048">
                        <c:v>16485.447482723273</c:v>
                      </c:pt>
                      <c:pt idx="6049">
                        <c:v>0</c:v>
                      </c:pt>
                      <c:pt idx="6050">
                        <c:v>0</c:v>
                      </c:pt>
                      <c:pt idx="6051">
                        <c:v>0</c:v>
                      </c:pt>
                      <c:pt idx="6052">
                        <c:v>0</c:v>
                      </c:pt>
                      <c:pt idx="6053">
                        <c:v>0</c:v>
                      </c:pt>
                      <c:pt idx="6054">
                        <c:v>17462.00038373315</c:v>
                      </c:pt>
                      <c:pt idx="6055">
                        <c:v>0</c:v>
                      </c:pt>
                      <c:pt idx="6056">
                        <c:v>18747.13288111017</c:v>
                      </c:pt>
                      <c:pt idx="6057">
                        <c:v>0</c:v>
                      </c:pt>
                      <c:pt idx="6058">
                        <c:v>0</c:v>
                      </c:pt>
                      <c:pt idx="6059">
                        <c:v>18644.699805343484</c:v>
                      </c:pt>
                      <c:pt idx="6060">
                        <c:v>0</c:v>
                      </c:pt>
                      <c:pt idx="6061">
                        <c:v>18087.223878390974</c:v>
                      </c:pt>
                      <c:pt idx="6062">
                        <c:v>0</c:v>
                      </c:pt>
                      <c:pt idx="6063">
                        <c:v>0</c:v>
                      </c:pt>
                      <c:pt idx="6064">
                        <c:v>17283.110281282647</c:v>
                      </c:pt>
                      <c:pt idx="6065">
                        <c:v>0</c:v>
                      </c:pt>
                      <c:pt idx="6066">
                        <c:v>17766.315068738077</c:v>
                      </c:pt>
                      <c:pt idx="6067">
                        <c:v>0</c:v>
                      </c:pt>
                      <c:pt idx="6068">
                        <c:v>19333.510712371412</c:v>
                      </c:pt>
                      <c:pt idx="6069">
                        <c:v>0</c:v>
                      </c:pt>
                      <c:pt idx="6070">
                        <c:v>17790.603917678076</c:v>
                      </c:pt>
                      <c:pt idx="6071">
                        <c:v>0</c:v>
                      </c:pt>
                      <c:pt idx="6072">
                        <c:v>16106.871556816708</c:v>
                      </c:pt>
                      <c:pt idx="6073">
                        <c:v>0</c:v>
                      </c:pt>
                      <c:pt idx="6074">
                        <c:v>0</c:v>
                      </c:pt>
                      <c:pt idx="6075">
                        <c:v>0</c:v>
                      </c:pt>
                      <c:pt idx="6076">
                        <c:v>0</c:v>
                      </c:pt>
                      <c:pt idx="6077">
                        <c:v>0</c:v>
                      </c:pt>
                      <c:pt idx="6078">
                        <c:v>15823.046664285048</c:v>
                      </c:pt>
                      <c:pt idx="6079">
                        <c:v>0</c:v>
                      </c:pt>
                      <c:pt idx="6080">
                        <c:v>17660.171068029042</c:v>
                      </c:pt>
                      <c:pt idx="6081">
                        <c:v>0</c:v>
                      </c:pt>
                      <c:pt idx="6082">
                        <c:v>0</c:v>
                      </c:pt>
                      <c:pt idx="6083">
                        <c:v>17708.69800415264</c:v>
                      </c:pt>
                      <c:pt idx="6084">
                        <c:v>0</c:v>
                      </c:pt>
                      <c:pt idx="6085">
                        <c:v>16909.436391531621</c:v>
                      </c:pt>
                      <c:pt idx="6086">
                        <c:v>0</c:v>
                      </c:pt>
                      <c:pt idx="6087">
                        <c:v>0</c:v>
                      </c:pt>
                      <c:pt idx="6088">
                        <c:v>17716.217479539555</c:v>
                      </c:pt>
                      <c:pt idx="6089">
                        <c:v>0</c:v>
                      </c:pt>
                      <c:pt idx="6090">
                        <c:v>16833.591628043865</c:v>
                      </c:pt>
                      <c:pt idx="6091">
                        <c:v>0</c:v>
                      </c:pt>
                      <c:pt idx="6092">
                        <c:v>19666.451623397796</c:v>
                      </c:pt>
                      <c:pt idx="6093">
                        <c:v>0</c:v>
                      </c:pt>
                      <c:pt idx="6094">
                        <c:v>17268.464419567856</c:v>
                      </c:pt>
                      <c:pt idx="6095">
                        <c:v>0</c:v>
                      </c:pt>
                      <c:pt idx="6096">
                        <c:v>14544.845335367636</c:v>
                      </c:pt>
                      <c:pt idx="6097">
                        <c:v>0</c:v>
                      </c:pt>
                      <c:pt idx="6098">
                        <c:v>0</c:v>
                      </c:pt>
                      <c:pt idx="6099">
                        <c:v>0</c:v>
                      </c:pt>
                      <c:pt idx="6100">
                        <c:v>0</c:v>
                      </c:pt>
                      <c:pt idx="6101">
                        <c:v>0</c:v>
                      </c:pt>
                      <c:pt idx="6102">
                        <c:v>14729.184794695615</c:v>
                      </c:pt>
                      <c:pt idx="6103">
                        <c:v>0</c:v>
                      </c:pt>
                      <c:pt idx="6104">
                        <c:v>13724.274732579806</c:v>
                      </c:pt>
                      <c:pt idx="6105">
                        <c:v>0</c:v>
                      </c:pt>
                      <c:pt idx="6106">
                        <c:v>0</c:v>
                      </c:pt>
                      <c:pt idx="6107">
                        <c:v>13048.678138156771</c:v>
                      </c:pt>
                      <c:pt idx="6108">
                        <c:v>0</c:v>
                      </c:pt>
                      <c:pt idx="6109">
                        <c:v>14513.709743478174</c:v>
                      </c:pt>
                      <c:pt idx="6110">
                        <c:v>0</c:v>
                      </c:pt>
                      <c:pt idx="6111">
                        <c:v>0</c:v>
                      </c:pt>
                      <c:pt idx="6112">
                        <c:v>14052.205970936517</c:v>
                      </c:pt>
                      <c:pt idx="6113">
                        <c:v>0</c:v>
                      </c:pt>
                      <c:pt idx="6114">
                        <c:v>14588.10459940683</c:v>
                      </c:pt>
                      <c:pt idx="6115">
                        <c:v>0</c:v>
                      </c:pt>
                      <c:pt idx="6116">
                        <c:v>15427.233118826432</c:v>
                      </c:pt>
                      <c:pt idx="6117">
                        <c:v>0</c:v>
                      </c:pt>
                      <c:pt idx="6118">
                        <c:v>14750.32753416448</c:v>
                      </c:pt>
                      <c:pt idx="6119">
                        <c:v>0</c:v>
                      </c:pt>
                      <c:pt idx="6120">
                        <c:v>14083.811322990516</c:v>
                      </c:pt>
                      <c:pt idx="6121">
                        <c:v>0</c:v>
                      </c:pt>
                      <c:pt idx="6122">
                        <c:v>0</c:v>
                      </c:pt>
                      <c:pt idx="6123">
                        <c:v>0</c:v>
                      </c:pt>
                      <c:pt idx="6124">
                        <c:v>0</c:v>
                      </c:pt>
                      <c:pt idx="6125">
                        <c:v>0</c:v>
                      </c:pt>
                      <c:pt idx="6126">
                        <c:v>14254.873528044462</c:v>
                      </c:pt>
                      <c:pt idx="6127">
                        <c:v>0</c:v>
                      </c:pt>
                      <c:pt idx="6128">
                        <c:v>14955.909224729772</c:v>
                      </c:pt>
                      <c:pt idx="6129">
                        <c:v>0</c:v>
                      </c:pt>
                      <c:pt idx="6130">
                        <c:v>0</c:v>
                      </c:pt>
                      <c:pt idx="6131">
                        <c:v>14857.006112406307</c:v>
                      </c:pt>
                      <c:pt idx="6132">
                        <c:v>0</c:v>
                      </c:pt>
                      <c:pt idx="6133">
                        <c:v>14682.286594248179</c:v>
                      </c:pt>
                      <c:pt idx="6134">
                        <c:v>0</c:v>
                      </c:pt>
                      <c:pt idx="6135">
                        <c:v>0</c:v>
                      </c:pt>
                      <c:pt idx="6136">
                        <c:v>14341.084200657329</c:v>
                      </c:pt>
                      <c:pt idx="6137">
                        <c:v>0</c:v>
                      </c:pt>
                      <c:pt idx="6138">
                        <c:v>15563.545818421007</c:v>
                      </c:pt>
                      <c:pt idx="6139">
                        <c:v>0</c:v>
                      </c:pt>
                      <c:pt idx="6140">
                        <c:v>17247.866702552023</c:v>
                      </c:pt>
                      <c:pt idx="6141">
                        <c:v>0</c:v>
                      </c:pt>
                      <c:pt idx="6142">
                        <c:v>14440.220924193396</c:v>
                      </c:pt>
                      <c:pt idx="6143">
                        <c:v>0</c:v>
                      </c:pt>
                      <c:pt idx="6144">
                        <c:v>14262.429132037236</c:v>
                      </c:pt>
                      <c:pt idx="6145">
                        <c:v>0</c:v>
                      </c:pt>
                      <c:pt idx="6146">
                        <c:v>0</c:v>
                      </c:pt>
                      <c:pt idx="6147">
                        <c:v>0</c:v>
                      </c:pt>
                      <c:pt idx="6148">
                        <c:v>0</c:v>
                      </c:pt>
                      <c:pt idx="6149">
                        <c:v>0</c:v>
                      </c:pt>
                      <c:pt idx="6150">
                        <c:v>15571.684314523831</c:v>
                      </c:pt>
                      <c:pt idx="6151">
                        <c:v>0</c:v>
                      </c:pt>
                      <c:pt idx="6152">
                        <c:v>17150.260741099188</c:v>
                      </c:pt>
                      <c:pt idx="6153">
                        <c:v>0</c:v>
                      </c:pt>
                      <c:pt idx="6154">
                        <c:v>0</c:v>
                      </c:pt>
                      <c:pt idx="6155">
                        <c:v>17207.146003587011</c:v>
                      </c:pt>
                      <c:pt idx="6156">
                        <c:v>0</c:v>
                      </c:pt>
                      <c:pt idx="6157">
                        <c:v>16948.665150960736</c:v>
                      </c:pt>
                      <c:pt idx="6158">
                        <c:v>0</c:v>
                      </c:pt>
                      <c:pt idx="6159">
                        <c:v>0</c:v>
                      </c:pt>
                      <c:pt idx="6160">
                        <c:v>17126.73860187106</c:v>
                      </c:pt>
                      <c:pt idx="6161">
                        <c:v>0</c:v>
                      </c:pt>
                      <c:pt idx="6162">
                        <c:v>17604.261494895822</c:v>
                      </c:pt>
                      <c:pt idx="6163">
                        <c:v>0</c:v>
                      </c:pt>
                      <c:pt idx="6164">
                        <c:v>18667.589249494573</c:v>
                      </c:pt>
                      <c:pt idx="6165">
                        <c:v>0</c:v>
                      </c:pt>
                      <c:pt idx="6166">
                        <c:v>16776.961908769532</c:v>
                      </c:pt>
                      <c:pt idx="6167">
                        <c:v>0</c:v>
                      </c:pt>
                      <c:pt idx="6168">
                        <c:v>15025.133196438459</c:v>
                      </c:pt>
                      <c:pt idx="6169">
                        <c:v>0</c:v>
                      </c:pt>
                      <c:pt idx="6170">
                        <c:v>0</c:v>
                      </c:pt>
                      <c:pt idx="6171">
                        <c:v>0</c:v>
                      </c:pt>
                      <c:pt idx="6172">
                        <c:v>0</c:v>
                      </c:pt>
                      <c:pt idx="6173">
                        <c:v>0</c:v>
                      </c:pt>
                      <c:pt idx="6174">
                        <c:v>15674.522928925315</c:v>
                      </c:pt>
                      <c:pt idx="6175">
                        <c:v>0</c:v>
                      </c:pt>
                      <c:pt idx="6176">
                        <c:v>17504.212911505761</c:v>
                      </c:pt>
                      <c:pt idx="6177">
                        <c:v>0</c:v>
                      </c:pt>
                      <c:pt idx="6178">
                        <c:v>0</c:v>
                      </c:pt>
                      <c:pt idx="6179">
                        <c:v>18494.112687645524</c:v>
                      </c:pt>
                      <c:pt idx="6180">
                        <c:v>0</c:v>
                      </c:pt>
                      <c:pt idx="6181">
                        <c:v>17328.165512128773</c:v>
                      </c:pt>
                      <c:pt idx="6182">
                        <c:v>0</c:v>
                      </c:pt>
                      <c:pt idx="6183">
                        <c:v>0</c:v>
                      </c:pt>
                      <c:pt idx="6184">
                        <c:v>17698.537959125992</c:v>
                      </c:pt>
                      <c:pt idx="6185">
                        <c:v>0</c:v>
                      </c:pt>
                      <c:pt idx="6186">
                        <c:v>18312.732153186691</c:v>
                      </c:pt>
                      <c:pt idx="6187">
                        <c:v>0</c:v>
                      </c:pt>
                      <c:pt idx="6188">
                        <c:v>18413.429168142426</c:v>
                      </c:pt>
                      <c:pt idx="6189">
                        <c:v>0</c:v>
                      </c:pt>
                      <c:pt idx="6190">
                        <c:v>15113.556351729276</c:v>
                      </c:pt>
                      <c:pt idx="6191">
                        <c:v>0</c:v>
                      </c:pt>
                      <c:pt idx="6192">
                        <c:v>14985.250541701165</c:v>
                      </c:pt>
                      <c:pt idx="6193">
                        <c:v>0</c:v>
                      </c:pt>
                      <c:pt idx="6194">
                        <c:v>0</c:v>
                      </c:pt>
                      <c:pt idx="6195">
                        <c:v>0</c:v>
                      </c:pt>
                      <c:pt idx="6196">
                        <c:v>0</c:v>
                      </c:pt>
                      <c:pt idx="6197">
                        <c:v>0</c:v>
                      </c:pt>
                      <c:pt idx="6198">
                        <c:v>15947.425341434866</c:v>
                      </c:pt>
                      <c:pt idx="6199">
                        <c:v>0</c:v>
                      </c:pt>
                      <c:pt idx="6200">
                        <c:v>16102.8931318944</c:v>
                      </c:pt>
                      <c:pt idx="6201">
                        <c:v>0</c:v>
                      </c:pt>
                      <c:pt idx="6202">
                        <c:v>0</c:v>
                      </c:pt>
                      <c:pt idx="6203">
                        <c:v>16294.598010759015</c:v>
                      </c:pt>
                      <c:pt idx="6204">
                        <c:v>0</c:v>
                      </c:pt>
                      <c:pt idx="6205">
                        <c:v>15841.864761909887</c:v>
                      </c:pt>
                      <c:pt idx="6206">
                        <c:v>0</c:v>
                      </c:pt>
                      <c:pt idx="6207">
                        <c:v>0</c:v>
                      </c:pt>
                      <c:pt idx="6208">
                        <c:v>15459.609053468899</c:v>
                      </c:pt>
                      <c:pt idx="6209">
                        <c:v>0</c:v>
                      </c:pt>
                      <c:pt idx="6210">
                        <c:v>17212.116079938231</c:v>
                      </c:pt>
                      <c:pt idx="6211">
                        <c:v>0</c:v>
                      </c:pt>
                      <c:pt idx="6212">
                        <c:v>17897.104766306515</c:v>
                      </c:pt>
                      <c:pt idx="6213">
                        <c:v>0</c:v>
                      </c:pt>
                      <c:pt idx="6214">
                        <c:v>15599.520581562545</c:v>
                      </c:pt>
                      <c:pt idx="6215">
                        <c:v>0</c:v>
                      </c:pt>
                      <c:pt idx="6216">
                        <c:v>14627.549854429175</c:v>
                      </c:pt>
                      <c:pt idx="6217">
                        <c:v>0</c:v>
                      </c:pt>
                      <c:pt idx="6218">
                        <c:v>0</c:v>
                      </c:pt>
                      <c:pt idx="6219">
                        <c:v>0</c:v>
                      </c:pt>
                      <c:pt idx="6220">
                        <c:v>0</c:v>
                      </c:pt>
                      <c:pt idx="6221">
                        <c:v>0</c:v>
                      </c:pt>
                      <c:pt idx="6222">
                        <c:v>15215.644337323021</c:v>
                      </c:pt>
                      <c:pt idx="6223">
                        <c:v>0</c:v>
                      </c:pt>
                      <c:pt idx="6224">
                        <c:v>16895.983226820721</c:v>
                      </c:pt>
                      <c:pt idx="6225">
                        <c:v>0</c:v>
                      </c:pt>
                      <c:pt idx="6226">
                        <c:v>0</c:v>
                      </c:pt>
                      <c:pt idx="6227">
                        <c:v>16026.973152868055</c:v>
                      </c:pt>
                      <c:pt idx="6228">
                        <c:v>0</c:v>
                      </c:pt>
                      <c:pt idx="6229">
                        <c:v>15710.354578067005</c:v>
                      </c:pt>
                      <c:pt idx="6230">
                        <c:v>0</c:v>
                      </c:pt>
                      <c:pt idx="6231">
                        <c:v>0</c:v>
                      </c:pt>
                      <c:pt idx="6232">
                        <c:v>15671.953637916169</c:v>
                      </c:pt>
                      <c:pt idx="6233">
                        <c:v>0</c:v>
                      </c:pt>
                      <c:pt idx="6234">
                        <c:v>16191.842302097324</c:v>
                      </c:pt>
                      <c:pt idx="6235">
                        <c:v>0</c:v>
                      </c:pt>
                      <c:pt idx="6236">
                        <c:v>18322.554329259357</c:v>
                      </c:pt>
                      <c:pt idx="6237">
                        <c:v>0</c:v>
                      </c:pt>
                      <c:pt idx="6238">
                        <c:v>15729.63925445596</c:v>
                      </c:pt>
                      <c:pt idx="6239">
                        <c:v>0</c:v>
                      </c:pt>
                      <c:pt idx="6240">
                        <c:v>14745.313644956441</c:v>
                      </c:pt>
                      <c:pt idx="6241">
                        <c:v>0</c:v>
                      </c:pt>
                      <c:pt idx="6242">
                        <c:v>0</c:v>
                      </c:pt>
                      <c:pt idx="6243">
                        <c:v>0</c:v>
                      </c:pt>
                      <c:pt idx="6244">
                        <c:v>0</c:v>
                      </c:pt>
                      <c:pt idx="6245">
                        <c:v>0</c:v>
                      </c:pt>
                      <c:pt idx="6246">
                        <c:v>14700.929114866974</c:v>
                      </c:pt>
                      <c:pt idx="6247">
                        <c:v>0</c:v>
                      </c:pt>
                      <c:pt idx="6248">
                        <c:v>15534.619277145575</c:v>
                      </c:pt>
                      <c:pt idx="6249">
                        <c:v>0</c:v>
                      </c:pt>
                      <c:pt idx="6250">
                        <c:v>0</c:v>
                      </c:pt>
                      <c:pt idx="6251">
                        <c:v>15892.270767029717</c:v>
                      </c:pt>
                      <c:pt idx="6252">
                        <c:v>0</c:v>
                      </c:pt>
                      <c:pt idx="6253">
                        <c:v>15666.998754601087</c:v>
                      </c:pt>
                      <c:pt idx="6254">
                        <c:v>0</c:v>
                      </c:pt>
                      <c:pt idx="6255">
                        <c:v>0</c:v>
                      </c:pt>
                      <c:pt idx="6256">
                        <c:v>16597.435194869369</c:v>
                      </c:pt>
                      <c:pt idx="6257">
                        <c:v>0</c:v>
                      </c:pt>
                      <c:pt idx="6258">
                        <c:v>17318.634772234931</c:v>
                      </c:pt>
                      <c:pt idx="6259">
                        <c:v>0</c:v>
                      </c:pt>
                      <c:pt idx="6260">
                        <c:v>18383.700424194423</c:v>
                      </c:pt>
                      <c:pt idx="6261">
                        <c:v>0</c:v>
                      </c:pt>
                      <c:pt idx="6262">
                        <c:v>15928.820743617975</c:v>
                      </c:pt>
                      <c:pt idx="6263">
                        <c:v>0</c:v>
                      </c:pt>
                      <c:pt idx="6264">
                        <c:v>14609.366197748912</c:v>
                      </c:pt>
                      <c:pt idx="6265">
                        <c:v>0</c:v>
                      </c:pt>
                      <c:pt idx="6266">
                        <c:v>0</c:v>
                      </c:pt>
                      <c:pt idx="6267">
                        <c:v>0</c:v>
                      </c:pt>
                      <c:pt idx="6268">
                        <c:v>0</c:v>
                      </c:pt>
                      <c:pt idx="6269">
                        <c:v>0</c:v>
                      </c:pt>
                      <c:pt idx="6270">
                        <c:v>15129.166778324885</c:v>
                      </c:pt>
                      <c:pt idx="6271">
                        <c:v>0</c:v>
                      </c:pt>
                      <c:pt idx="6272">
                        <c:v>15731.618421239589</c:v>
                      </c:pt>
                      <c:pt idx="6273">
                        <c:v>0</c:v>
                      </c:pt>
                      <c:pt idx="6274">
                        <c:v>0</c:v>
                      </c:pt>
                      <c:pt idx="6275">
                        <c:v>15357.7585832654</c:v>
                      </c:pt>
                      <c:pt idx="6276">
                        <c:v>0</c:v>
                      </c:pt>
                      <c:pt idx="6277">
                        <c:v>15301.371327883413</c:v>
                      </c:pt>
                      <c:pt idx="6278">
                        <c:v>0</c:v>
                      </c:pt>
                      <c:pt idx="6279">
                        <c:v>0</c:v>
                      </c:pt>
                      <c:pt idx="6280">
                        <c:v>16090.099786790995</c:v>
                      </c:pt>
                      <c:pt idx="6281">
                        <c:v>0</c:v>
                      </c:pt>
                      <c:pt idx="6282">
                        <c:v>15450.403676457543</c:v>
                      </c:pt>
                      <c:pt idx="6283">
                        <c:v>0</c:v>
                      </c:pt>
                      <c:pt idx="6284">
                        <c:v>17154.784803230978</c:v>
                      </c:pt>
                      <c:pt idx="6285">
                        <c:v>0</c:v>
                      </c:pt>
                      <c:pt idx="6286">
                        <c:v>15591.240264161384</c:v>
                      </c:pt>
                      <c:pt idx="6287">
                        <c:v>0</c:v>
                      </c:pt>
                      <c:pt idx="6288">
                        <c:v>14515.577973056665</c:v>
                      </c:pt>
                      <c:pt idx="6289">
                        <c:v>0</c:v>
                      </c:pt>
                      <c:pt idx="6290">
                        <c:v>0</c:v>
                      </c:pt>
                      <c:pt idx="6291">
                        <c:v>0</c:v>
                      </c:pt>
                      <c:pt idx="6292">
                        <c:v>0</c:v>
                      </c:pt>
                      <c:pt idx="6293">
                        <c:v>0</c:v>
                      </c:pt>
                      <c:pt idx="6294">
                        <c:v>15718.858723112375</c:v>
                      </c:pt>
                      <c:pt idx="6295">
                        <c:v>0</c:v>
                      </c:pt>
                      <c:pt idx="6296">
                        <c:v>17779.768639158094</c:v>
                      </c:pt>
                      <c:pt idx="6297">
                        <c:v>0</c:v>
                      </c:pt>
                      <c:pt idx="6298">
                        <c:v>0</c:v>
                      </c:pt>
                      <c:pt idx="6299">
                        <c:v>17943.707940852706</c:v>
                      </c:pt>
                      <c:pt idx="6300">
                        <c:v>0</c:v>
                      </c:pt>
                      <c:pt idx="6301">
                        <c:v>17461.199591342698</c:v>
                      </c:pt>
                      <c:pt idx="6302">
                        <c:v>0</c:v>
                      </c:pt>
                      <c:pt idx="6303">
                        <c:v>0</c:v>
                      </c:pt>
                      <c:pt idx="6304">
                        <c:v>16807.823026656748</c:v>
                      </c:pt>
                      <c:pt idx="6305">
                        <c:v>0</c:v>
                      </c:pt>
                      <c:pt idx="6306">
                        <c:v>17640.084777869179</c:v>
                      </c:pt>
                      <c:pt idx="6307">
                        <c:v>0</c:v>
                      </c:pt>
                      <c:pt idx="6308">
                        <c:v>18777.368288497109</c:v>
                      </c:pt>
                      <c:pt idx="6309">
                        <c:v>0</c:v>
                      </c:pt>
                      <c:pt idx="6310">
                        <c:v>16203.343329199557</c:v>
                      </c:pt>
                      <c:pt idx="6311">
                        <c:v>0</c:v>
                      </c:pt>
                      <c:pt idx="6312">
                        <c:v>14872.949749701851</c:v>
                      </c:pt>
                      <c:pt idx="6313">
                        <c:v>0</c:v>
                      </c:pt>
                      <c:pt idx="6314">
                        <c:v>0</c:v>
                      </c:pt>
                      <c:pt idx="6315">
                        <c:v>0</c:v>
                      </c:pt>
                      <c:pt idx="6316">
                        <c:v>0</c:v>
                      </c:pt>
                      <c:pt idx="6317">
                        <c:v>0</c:v>
                      </c:pt>
                      <c:pt idx="6318">
                        <c:v>16565.052015461377</c:v>
                      </c:pt>
                      <c:pt idx="6319">
                        <c:v>0</c:v>
                      </c:pt>
                      <c:pt idx="6320">
                        <c:v>19023.521487559618</c:v>
                      </c:pt>
                      <c:pt idx="6321">
                        <c:v>0</c:v>
                      </c:pt>
                      <c:pt idx="6322">
                        <c:v>0</c:v>
                      </c:pt>
                      <c:pt idx="6323">
                        <c:v>18110.158565384045</c:v>
                      </c:pt>
                      <c:pt idx="6324">
                        <c:v>0</c:v>
                      </c:pt>
                      <c:pt idx="6325">
                        <c:v>17096.249764140466</c:v>
                      </c:pt>
                      <c:pt idx="6326">
                        <c:v>0</c:v>
                      </c:pt>
                      <c:pt idx="6327">
                        <c:v>0</c:v>
                      </c:pt>
                      <c:pt idx="6328">
                        <c:v>16763.8451655764</c:v>
                      </c:pt>
                      <c:pt idx="6329">
                        <c:v>0</c:v>
                      </c:pt>
                      <c:pt idx="6330">
                        <c:v>18398.043354236175</c:v>
                      </c:pt>
                      <c:pt idx="6331">
                        <c:v>0</c:v>
                      </c:pt>
                      <c:pt idx="6332">
                        <c:v>19757.627935374905</c:v>
                      </c:pt>
                      <c:pt idx="6333">
                        <c:v>0</c:v>
                      </c:pt>
                      <c:pt idx="6334">
                        <c:v>17240.448033344306</c:v>
                      </c:pt>
                      <c:pt idx="6335">
                        <c:v>0</c:v>
                      </c:pt>
                      <c:pt idx="6336">
                        <c:v>15360.27798789704</c:v>
                      </c:pt>
                      <c:pt idx="6337">
                        <c:v>0</c:v>
                      </c:pt>
                      <c:pt idx="6338">
                        <c:v>0</c:v>
                      </c:pt>
                      <c:pt idx="6339">
                        <c:v>0</c:v>
                      </c:pt>
                      <c:pt idx="6340">
                        <c:v>0</c:v>
                      </c:pt>
                      <c:pt idx="6341">
                        <c:v>0</c:v>
                      </c:pt>
                      <c:pt idx="6342">
                        <c:v>16651.868204003982</c:v>
                      </c:pt>
                      <c:pt idx="6343">
                        <c:v>0</c:v>
                      </c:pt>
                      <c:pt idx="6344">
                        <c:v>17378.222595422285</c:v>
                      </c:pt>
                      <c:pt idx="6345">
                        <c:v>0</c:v>
                      </c:pt>
                      <c:pt idx="6346">
                        <c:v>0</c:v>
                      </c:pt>
                      <c:pt idx="6347">
                        <c:v>18092.882792796689</c:v>
                      </c:pt>
                      <c:pt idx="6348">
                        <c:v>0</c:v>
                      </c:pt>
                      <c:pt idx="6349">
                        <c:v>17987.071338426485</c:v>
                      </c:pt>
                      <c:pt idx="6350">
                        <c:v>0</c:v>
                      </c:pt>
                      <c:pt idx="6351">
                        <c:v>0</c:v>
                      </c:pt>
                      <c:pt idx="6352">
                        <c:v>17517.459017755173</c:v>
                      </c:pt>
                      <c:pt idx="6353">
                        <c:v>0</c:v>
                      </c:pt>
                      <c:pt idx="6354">
                        <c:v>17594.239078495644</c:v>
                      </c:pt>
                      <c:pt idx="6355">
                        <c:v>0</c:v>
                      </c:pt>
                      <c:pt idx="6356">
                        <c:v>19228.495955570317</c:v>
                      </c:pt>
                      <c:pt idx="6357">
                        <c:v>0</c:v>
                      </c:pt>
                      <c:pt idx="6358">
                        <c:v>16560.880550862254</c:v>
                      </c:pt>
                      <c:pt idx="6359">
                        <c:v>0</c:v>
                      </c:pt>
                      <c:pt idx="6360">
                        <c:v>15035.608778516826</c:v>
                      </c:pt>
                      <c:pt idx="6361">
                        <c:v>0</c:v>
                      </c:pt>
                      <c:pt idx="6362">
                        <c:v>0</c:v>
                      </c:pt>
                      <c:pt idx="6363">
                        <c:v>0</c:v>
                      </c:pt>
                      <c:pt idx="6364">
                        <c:v>0</c:v>
                      </c:pt>
                      <c:pt idx="6365">
                        <c:v>0</c:v>
                      </c:pt>
                      <c:pt idx="6366">
                        <c:v>16620.858216222194</c:v>
                      </c:pt>
                      <c:pt idx="6367">
                        <c:v>0</c:v>
                      </c:pt>
                      <c:pt idx="6368">
                        <c:v>18013.141125017963</c:v>
                      </c:pt>
                      <c:pt idx="6369">
                        <c:v>0</c:v>
                      </c:pt>
                      <c:pt idx="6370">
                        <c:v>0</c:v>
                      </c:pt>
                      <c:pt idx="6371">
                        <c:v>17756.807212648069</c:v>
                      </c:pt>
                      <c:pt idx="6372">
                        <c:v>0</c:v>
                      </c:pt>
                      <c:pt idx="6373">
                        <c:v>16457.323406940497</c:v>
                      </c:pt>
                      <c:pt idx="6374">
                        <c:v>0</c:v>
                      </c:pt>
                      <c:pt idx="6375">
                        <c:v>0</c:v>
                      </c:pt>
                      <c:pt idx="6376">
                        <c:v>16004.241341117875</c:v>
                      </c:pt>
                      <c:pt idx="6377">
                        <c:v>0</c:v>
                      </c:pt>
                      <c:pt idx="6378">
                        <c:v>17902.828073919569</c:v>
                      </c:pt>
                      <c:pt idx="6379">
                        <c:v>0</c:v>
                      </c:pt>
                      <c:pt idx="6380">
                        <c:v>18418.506247716599</c:v>
                      </c:pt>
                      <c:pt idx="6381">
                        <c:v>0</c:v>
                      </c:pt>
                      <c:pt idx="6382">
                        <c:v>16949.876805221225</c:v>
                      </c:pt>
                      <c:pt idx="6383">
                        <c:v>0</c:v>
                      </c:pt>
                      <c:pt idx="6384">
                        <c:v>14764.546045410281</c:v>
                      </c:pt>
                      <c:pt idx="6385">
                        <c:v>0</c:v>
                      </c:pt>
                      <c:pt idx="6386">
                        <c:v>0</c:v>
                      </c:pt>
                      <c:pt idx="6387">
                        <c:v>0</c:v>
                      </c:pt>
                      <c:pt idx="6388">
                        <c:v>0</c:v>
                      </c:pt>
                      <c:pt idx="6389">
                        <c:v>0</c:v>
                      </c:pt>
                      <c:pt idx="6390">
                        <c:v>14925.683289895223</c:v>
                      </c:pt>
                      <c:pt idx="6391">
                        <c:v>0</c:v>
                      </c:pt>
                      <c:pt idx="6392">
                        <c:v>17111.721366222264</c:v>
                      </c:pt>
                      <c:pt idx="6393">
                        <c:v>0</c:v>
                      </c:pt>
                      <c:pt idx="6394">
                        <c:v>0</c:v>
                      </c:pt>
                      <c:pt idx="6395">
                        <c:v>17048.910726671082</c:v>
                      </c:pt>
                      <c:pt idx="6396">
                        <c:v>0</c:v>
                      </c:pt>
                      <c:pt idx="6397">
                        <c:v>16113.959648335804</c:v>
                      </c:pt>
                      <c:pt idx="6398">
                        <c:v>0</c:v>
                      </c:pt>
                      <c:pt idx="6399">
                        <c:v>0</c:v>
                      </c:pt>
                      <c:pt idx="6400">
                        <c:v>16401.20234130638</c:v>
                      </c:pt>
                      <c:pt idx="6401">
                        <c:v>0</c:v>
                      </c:pt>
                      <c:pt idx="6402">
                        <c:v>15603.844156958377</c:v>
                      </c:pt>
                      <c:pt idx="6403">
                        <c:v>0</c:v>
                      </c:pt>
                      <c:pt idx="6404">
                        <c:v>17309.172671796277</c:v>
                      </c:pt>
                      <c:pt idx="6405">
                        <c:v>0</c:v>
                      </c:pt>
                      <c:pt idx="6406">
                        <c:v>15361.751725797185</c:v>
                      </c:pt>
                      <c:pt idx="6407">
                        <c:v>0</c:v>
                      </c:pt>
                      <c:pt idx="6408">
                        <c:v>14907.161165907966</c:v>
                      </c:pt>
                      <c:pt idx="6409">
                        <c:v>0</c:v>
                      </c:pt>
                      <c:pt idx="6410">
                        <c:v>0</c:v>
                      </c:pt>
                      <c:pt idx="6411">
                        <c:v>0</c:v>
                      </c:pt>
                      <c:pt idx="6412">
                        <c:v>0</c:v>
                      </c:pt>
                      <c:pt idx="6413">
                        <c:v>0</c:v>
                      </c:pt>
                      <c:pt idx="6414">
                        <c:v>14336.807301700555</c:v>
                      </c:pt>
                      <c:pt idx="6415">
                        <c:v>0</c:v>
                      </c:pt>
                      <c:pt idx="6416">
                        <c:v>15361.19156616671</c:v>
                      </c:pt>
                      <c:pt idx="6417">
                        <c:v>0</c:v>
                      </c:pt>
                      <c:pt idx="6418">
                        <c:v>0</c:v>
                      </c:pt>
                      <c:pt idx="6419">
                        <c:v>15428.348864202535</c:v>
                      </c:pt>
                      <c:pt idx="6420">
                        <c:v>0</c:v>
                      </c:pt>
                      <c:pt idx="6421">
                        <c:v>15458.627131965666</c:v>
                      </c:pt>
                      <c:pt idx="6422">
                        <c:v>0</c:v>
                      </c:pt>
                      <c:pt idx="6423">
                        <c:v>0</c:v>
                      </c:pt>
                      <c:pt idx="6424">
                        <c:v>14796.621584403954</c:v>
                      </c:pt>
                      <c:pt idx="6425">
                        <c:v>0</c:v>
                      </c:pt>
                      <c:pt idx="6426">
                        <c:v>15219.841349875775</c:v>
                      </c:pt>
                      <c:pt idx="6427">
                        <c:v>0</c:v>
                      </c:pt>
                      <c:pt idx="6428">
                        <c:v>17568.047840216517</c:v>
                      </c:pt>
                      <c:pt idx="6429">
                        <c:v>0</c:v>
                      </c:pt>
                      <c:pt idx="6430">
                        <c:v>15017.205424809616</c:v>
                      </c:pt>
                      <c:pt idx="6431">
                        <c:v>0</c:v>
                      </c:pt>
                      <c:pt idx="6432">
                        <c:v>14070.4791035328</c:v>
                      </c:pt>
                      <c:pt idx="6433">
                        <c:v>0</c:v>
                      </c:pt>
                      <c:pt idx="6434">
                        <c:v>0</c:v>
                      </c:pt>
                      <c:pt idx="6435">
                        <c:v>0</c:v>
                      </c:pt>
                      <c:pt idx="6436">
                        <c:v>0</c:v>
                      </c:pt>
                      <c:pt idx="6437">
                        <c:v>0</c:v>
                      </c:pt>
                      <c:pt idx="6438">
                        <c:v>13797.389018827098</c:v>
                      </c:pt>
                      <c:pt idx="6439">
                        <c:v>0</c:v>
                      </c:pt>
                      <c:pt idx="6440">
                        <c:v>14673.554670379854</c:v>
                      </c:pt>
                      <c:pt idx="6441">
                        <c:v>0</c:v>
                      </c:pt>
                      <c:pt idx="6442">
                        <c:v>0</c:v>
                      </c:pt>
                      <c:pt idx="6443">
                        <c:v>14556.782578793467</c:v>
                      </c:pt>
                      <c:pt idx="6444">
                        <c:v>0</c:v>
                      </c:pt>
                      <c:pt idx="6445">
                        <c:v>14205.164723649732</c:v>
                      </c:pt>
                      <c:pt idx="6446">
                        <c:v>0</c:v>
                      </c:pt>
                      <c:pt idx="6447">
                        <c:v>0</c:v>
                      </c:pt>
                      <c:pt idx="6448">
                        <c:v>15021.177222996484</c:v>
                      </c:pt>
                      <c:pt idx="6449">
                        <c:v>0</c:v>
                      </c:pt>
                      <c:pt idx="6450">
                        <c:v>15263.103111528046</c:v>
                      </c:pt>
                      <c:pt idx="6451">
                        <c:v>0</c:v>
                      </c:pt>
                      <c:pt idx="6452">
                        <c:v>16653.398245503889</c:v>
                      </c:pt>
                      <c:pt idx="6453">
                        <c:v>0</c:v>
                      </c:pt>
                      <c:pt idx="6454">
                        <c:v>15210.769185567722</c:v>
                      </c:pt>
                      <c:pt idx="6455">
                        <c:v>0</c:v>
                      </c:pt>
                      <c:pt idx="6456">
                        <c:v>13797.327169860117</c:v>
                      </c:pt>
                      <c:pt idx="6457">
                        <c:v>0</c:v>
                      </c:pt>
                      <c:pt idx="6458">
                        <c:v>0</c:v>
                      </c:pt>
                      <c:pt idx="6459">
                        <c:v>0</c:v>
                      </c:pt>
                      <c:pt idx="6460">
                        <c:v>0</c:v>
                      </c:pt>
                      <c:pt idx="6461">
                        <c:v>0</c:v>
                      </c:pt>
                      <c:pt idx="6462">
                        <c:v>15184.357134157566</c:v>
                      </c:pt>
                      <c:pt idx="6463">
                        <c:v>0</c:v>
                      </c:pt>
                      <c:pt idx="6464">
                        <c:v>16553.712677215812</c:v>
                      </c:pt>
                      <c:pt idx="6465">
                        <c:v>0</c:v>
                      </c:pt>
                      <c:pt idx="6466">
                        <c:v>0</c:v>
                      </c:pt>
                      <c:pt idx="6467">
                        <c:v>15981.952735805953</c:v>
                      </c:pt>
                      <c:pt idx="6468">
                        <c:v>0</c:v>
                      </c:pt>
                      <c:pt idx="6469">
                        <c:v>15579.822208532574</c:v>
                      </c:pt>
                      <c:pt idx="6470">
                        <c:v>0</c:v>
                      </c:pt>
                      <c:pt idx="6471">
                        <c:v>0</c:v>
                      </c:pt>
                      <c:pt idx="6472">
                        <c:v>15149.54292066854</c:v>
                      </c:pt>
                      <c:pt idx="6473">
                        <c:v>0</c:v>
                      </c:pt>
                      <c:pt idx="6474">
                        <c:v>15794.840779856637</c:v>
                      </c:pt>
                      <c:pt idx="6475">
                        <c:v>0</c:v>
                      </c:pt>
                      <c:pt idx="6476">
                        <c:v>16305.540516374178</c:v>
                      </c:pt>
                      <c:pt idx="6477">
                        <c:v>0</c:v>
                      </c:pt>
                      <c:pt idx="6478">
                        <c:v>14765.067297837501</c:v>
                      </c:pt>
                      <c:pt idx="6479">
                        <c:v>0</c:v>
                      </c:pt>
                      <c:pt idx="6480">
                        <c:v>13846.330997695992</c:v>
                      </c:pt>
                      <c:pt idx="6481">
                        <c:v>0</c:v>
                      </c:pt>
                      <c:pt idx="6482">
                        <c:v>0</c:v>
                      </c:pt>
                      <c:pt idx="6483">
                        <c:v>0</c:v>
                      </c:pt>
                      <c:pt idx="6484">
                        <c:v>0</c:v>
                      </c:pt>
                      <c:pt idx="6485">
                        <c:v>0</c:v>
                      </c:pt>
                      <c:pt idx="6486">
                        <c:v>15143.28139029102</c:v>
                      </c:pt>
                      <c:pt idx="6487">
                        <c:v>0</c:v>
                      </c:pt>
                      <c:pt idx="6488">
                        <c:v>16169.33552802942</c:v>
                      </c:pt>
                      <c:pt idx="6489">
                        <c:v>0</c:v>
                      </c:pt>
                      <c:pt idx="6490">
                        <c:v>0</c:v>
                      </c:pt>
                      <c:pt idx="6491">
                        <c:v>15299.328760531624</c:v>
                      </c:pt>
                      <c:pt idx="6492">
                        <c:v>0</c:v>
                      </c:pt>
                      <c:pt idx="6493">
                        <c:v>15748.885831746176</c:v>
                      </c:pt>
                      <c:pt idx="6494">
                        <c:v>0</c:v>
                      </c:pt>
                      <c:pt idx="6495">
                        <c:v>0</c:v>
                      </c:pt>
                      <c:pt idx="6496">
                        <c:v>15401.069391941935</c:v>
                      </c:pt>
                      <c:pt idx="6497">
                        <c:v>0</c:v>
                      </c:pt>
                      <c:pt idx="6498">
                        <c:v>15912.908013165143</c:v>
                      </c:pt>
                      <c:pt idx="6499">
                        <c:v>0</c:v>
                      </c:pt>
                      <c:pt idx="6500">
                        <c:v>16980.805493555483</c:v>
                      </c:pt>
                      <c:pt idx="6501">
                        <c:v>0</c:v>
                      </c:pt>
                      <c:pt idx="6502">
                        <c:v>14808.187674563102</c:v>
                      </c:pt>
                      <c:pt idx="6503">
                        <c:v>0</c:v>
                      </c:pt>
                      <c:pt idx="6504">
                        <c:v>13808.472167880596</c:v>
                      </c:pt>
                      <c:pt idx="6505">
                        <c:v>0</c:v>
                      </c:pt>
                      <c:pt idx="6506">
                        <c:v>0</c:v>
                      </c:pt>
                      <c:pt idx="6507">
                        <c:v>0</c:v>
                      </c:pt>
                      <c:pt idx="6508">
                        <c:v>0</c:v>
                      </c:pt>
                      <c:pt idx="6509">
                        <c:v>0</c:v>
                      </c:pt>
                      <c:pt idx="6510">
                        <c:v>14646.152259128086</c:v>
                      </c:pt>
                      <c:pt idx="6511">
                        <c:v>0</c:v>
                      </c:pt>
                      <c:pt idx="6512">
                        <c:v>16523.192553694233</c:v>
                      </c:pt>
                      <c:pt idx="6513">
                        <c:v>0</c:v>
                      </c:pt>
                      <c:pt idx="6514">
                        <c:v>0</c:v>
                      </c:pt>
                      <c:pt idx="6515">
                        <c:v>16457.429558150972</c:v>
                      </c:pt>
                      <c:pt idx="6516">
                        <c:v>0</c:v>
                      </c:pt>
                      <c:pt idx="6517">
                        <c:v>16500.074711161844</c:v>
                      </c:pt>
                      <c:pt idx="6518">
                        <c:v>0</c:v>
                      </c:pt>
                      <c:pt idx="6519">
                        <c:v>0</c:v>
                      </c:pt>
                      <c:pt idx="6520">
                        <c:v>15276.27800958946</c:v>
                      </c:pt>
                      <c:pt idx="6521">
                        <c:v>0</c:v>
                      </c:pt>
                      <c:pt idx="6522">
                        <c:v>15679.114510713005</c:v>
                      </c:pt>
                      <c:pt idx="6523">
                        <c:v>0</c:v>
                      </c:pt>
                      <c:pt idx="6524">
                        <c:v>16963.055627606875</c:v>
                      </c:pt>
                      <c:pt idx="6525">
                        <c:v>0</c:v>
                      </c:pt>
                      <c:pt idx="6526">
                        <c:v>14983.312407235662</c:v>
                      </c:pt>
                      <c:pt idx="6527">
                        <c:v>0</c:v>
                      </c:pt>
                      <c:pt idx="6528">
                        <c:v>13957.714157143562</c:v>
                      </c:pt>
                      <c:pt idx="6529">
                        <c:v>0</c:v>
                      </c:pt>
                      <c:pt idx="6530">
                        <c:v>0</c:v>
                      </c:pt>
                      <c:pt idx="6531">
                        <c:v>0</c:v>
                      </c:pt>
                      <c:pt idx="6532">
                        <c:v>0</c:v>
                      </c:pt>
                      <c:pt idx="6533">
                        <c:v>0</c:v>
                      </c:pt>
                      <c:pt idx="6534">
                        <c:v>14735.510306569844</c:v>
                      </c:pt>
                      <c:pt idx="6535">
                        <c:v>0</c:v>
                      </c:pt>
                      <c:pt idx="6536">
                        <c:v>16233.960044291882</c:v>
                      </c:pt>
                      <c:pt idx="6537">
                        <c:v>0</c:v>
                      </c:pt>
                      <c:pt idx="6538">
                        <c:v>0</c:v>
                      </c:pt>
                      <c:pt idx="6539">
                        <c:v>15994.196854952472</c:v>
                      </c:pt>
                      <c:pt idx="6540">
                        <c:v>0</c:v>
                      </c:pt>
                      <c:pt idx="6541">
                        <c:v>15556.532583802173</c:v>
                      </c:pt>
                      <c:pt idx="6542">
                        <c:v>0</c:v>
                      </c:pt>
                      <c:pt idx="6543">
                        <c:v>0</c:v>
                      </c:pt>
                      <c:pt idx="6544">
                        <c:v>14875.591313491248</c:v>
                      </c:pt>
                      <c:pt idx="6545">
                        <c:v>0</c:v>
                      </c:pt>
                      <c:pt idx="6546">
                        <c:v>15402.619703691958</c:v>
                      </c:pt>
                      <c:pt idx="6547">
                        <c:v>0</c:v>
                      </c:pt>
                      <c:pt idx="6548">
                        <c:v>16612.988404529766</c:v>
                      </c:pt>
                      <c:pt idx="6549">
                        <c:v>0</c:v>
                      </c:pt>
                      <c:pt idx="6550">
                        <c:v>14576.316565483217</c:v>
                      </c:pt>
                      <c:pt idx="6551">
                        <c:v>0</c:v>
                      </c:pt>
                      <c:pt idx="6552">
                        <c:v>13351.179808460469</c:v>
                      </c:pt>
                      <c:pt idx="6553">
                        <c:v>0</c:v>
                      </c:pt>
                      <c:pt idx="6554">
                        <c:v>0</c:v>
                      </c:pt>
                      <c:pt idx="6555">
                        <c:v>0</c:v>
                      </c:pt>
                      <c:pt idx="6556">
                        <c:v>0</c:v>
                      </c:pt>
                      <c:pt idx="6557">
                        <c:v>0</c:v>
                      </c:pt>
                      <c:pt idx="6558">
                        <c:v>13108.875960545469</c:v>
                      </c:pt>
                      <c:pt idx="6559">
                        <c:v>0</c:v>
                      </c:pt>
                      <c:pt idx="6560">
                        <c:v>14299.143490740958</c:v>
                      </c:pt>
                      <c:pt idx="6561">
                        <c:v>0</c:v>
                      </c:pt>
                      <c:pt idx="6562">
                        <c:v>0</c:v>
                      </c:pt>
                      <c:pt idx="6563">
                        <c:v>15298.581919052853</c:v>
                      </c:pt>
                      <c:pt idx="6564">
                        <c:v>0</c:v>
                      </c:pt>
                      <c:pt idx="6565">
                        <c:v>14133.038222572513</c:v>
                      </c:pt>
                      <c:pt idx="6566">
                        <c:v>0</c:v>
                      </c:pt>
                      <c:pt idx="6567">
                        <c:v>0</c:v>
                      </c:pt>
                      <c:pt idx="6568">
                        <c:v>13815.28381171301</c:v>
                      </c:pt>
                      <c:pt idx="6569">
                        <c:v>0</c:v>
                      </c:pt>
                      <c:pt idx="6570">
                        <c:v>14801.870600263217</c:v>
                      </c:pt>
                      <c:pt idx="6571">
                        <c:v>0</c:v>
                      </c:pt>
                      <c:pt idx="6572">
                        <c:v>15766.724632544947</c:v>
                      </c:pt>
                      <c:pt idx="6573">
                        <c:v>0</c:v>
                      </c:pt>
                      <c:pt idx="6574">
                        <c:v>13399.06667436876</c:v>
                      </c:pt>
                      <c:pt idx="6575">
                        <c:v>0</c:v>
                      </c:pt>
                      <c:pt idx="6576">
                        <c:v>13107.37837486036</c:v>
                      </c:pt>
                      <c:pt idx="6577">
                        <c:v>0</c:v>
                      </c:pt>
                      <c:pt idx="6578">
                        <c:v>0</c:v>
                      </c:pt>
                      <c:pt idx="6579">
                        <c:v>0</c:v>
                      </c:pt>
                      <c:pt idx="6580">
                        <c:v>0</c:v>
                      </c:pt>
                      <c:pt idx="6581">
                        <c:v>0</c:v>
                      </c:pt>
                      <c:pt idx="6582">
                        <c:v>13402.980075910596</c:v>
                      </c:pt>
                      <c:pt idx="6583">
                        <c:v>0</c:v>
                      </c:pt>
                      <c:pt idx="6584">
                        <c:v>13722.711182502084</c:v>
                      </c:pt>
                      <c:pt idx="6585">
                        <c:v>0</c:v>
                      </c:pt>
                      <c:pt idx="6586">
                        <c:v>0</c:v>
                      </c:pt>
                      <c:pt idx="6587">
                        <c:v>14117.94612388602</c:v>
                      </c:pt>
                      <c:pt idx="6588">
                        <c:v>0</c:v>
                      </c:pt>
                      <c:pt idx="6589">
                        <c:v>14230.926361629436</c:v>
                      </c:pt>
                      <c:pt idx="6590">
                        <c:v>0</c:v>
                      </c:pt>
                      <c:pt idx="6591">
                        <c:v>0</c:v>
                      </c:pt>
                      <c:pt idx="6592">
                        <c:v>13853.742729280621</c:v>
                      </c:pt>
                      <c:pt idx="6593">
                        <c:v>0</c:v>
                      </c:pt>
                      <c:pt idx="6594">
                        <c:v>15716.138647253985</c:v>
                      </c:pt>
                      <c:pt idx="6595">
                        <c:v>0</c:v>
                      </c:pt>
                      <c:pt idx="6596">
                        <c:v>15836.214499817968</c:v>
                      </c:pt>
                      <c:pt idx="6597">
                        <c:v>0</c:v>
                      </c:pt>
                      <c:pt idx="6598">
                        <c:v>14065.433558930865</c:v>
                      </c:pt>
                      <c:pt idx="6599">
                        <c:v>0</c:v>
                      </c:pt>
                      <c:pt idx="6600">
                        <c:v>13546.927675611956</c:v>
                      </c:pt>
                      <c:pt idx="6601">
                        <c:v>0</c:v>
                      </c:pt>
                      <c:pt idx="6602">
                        <c:v>0</c:v>
                      </c:pt>
                      <c:pt idx="6603">
                        <c:v>0</c:v>
                      </c:pt>
                      <c:pt idx="6604">
                        <c:v>0</c:v>
                      </c:pt>
                      <c:pt idx="6605">
                        <c:v>0</c:v>
                      </c:pt>
                      <c:pt idx="6606">
                        <c:v>13194.221602794594</c:v>
                      </c:pt>
                      <c:pt idx="6607">
                        <c:v>0</c:v>
                      </c:pt>
                      <c:pt idx="6608">
                        <c:v>14248.725998804695</c:v>
                      </c:pt>
                      <c:pt idx="6609">
                        <c:v>0</c:v>
                      </c:pt>
                      <c:pt idx="6610">
                        <c:v>0</c:v>
                      </c:pt>
                      <c:pt idx="6611">
                        <c:v>14675.982902373104</c:v>
                      </c:pt>
                      <c:pt idx="6612">
                        <c:v>0</c:v>
                      </c:pt>
                      <c:pt idx="6613">
                        <c:v>14585.379725981738</c:v>
                      </c:pt>
                      <c:pt idx="6614">
                        <c:v>0</c:v>
                      </c:pt>
                      <c:pt idx="6615">
                        <c:v>0</c:v>
                      </c:pt>
                      <c:pt idx="6616">
                        <c:v>14339.286628654841</c:v>
                      </c:pt>
                      <c:pt idx="6617">
                        <c:v>0</c:v>
                      </c:pt>
                      <c:pt idx="6618">
                        <c:v>14476.909486250073</c:v>
                      </c:pt>
                      <c:pt idx="6619">
                        <c:v>0</c:v>
                      </c:pt>
                      <c:pt idx="6620">
                        <c:v>16459.476090682707</c:v>
                      </c:pt>
                      <c:pt idx="6621">
                        <c:v>0</c:v>
                      </c:pt>
                      <c:pt idx="6622">
                        <c:v>14352.404188618537</c:v>
                      </c:pt>
                      <c:pt idx="6623">
                        <c:v>0</c:v>
                      </c:pt>
                      <c:pt idx="6624">
                        <c:v>12887.578549521108</c:v>
                      </c:pt>
                      <c:pt idx="6625">
                        <c:v>0</c:v>
                      </c:pt>
                      <c:pt idx="6626">
                        <c:v>0</c:v>
                      </c:pt>
                      <c:pt idx="6627">
                        <c:v>0</c:v>
                      </c:pt>
                      <c:pt idx="6628">
                        <c:v>0</c:v>
                      </c:pt>
                      <c:pt idx="6629">
                        <c:v>0</c:v>
                      </c:pt>
                      <c:pt idx="6630">
                        <c:v>13790.957326362488</c:v>
                      </c:pt>
                      <c:pt idx="6631">
                        <c:v>0</c:v>
                      </c:pt>
                      <c:pt idx="6632">
                        <c:v>15854.906917612754</c:v>
                      </c:pt>
                      <c:pt idx="6633">
                        <c:v>0</c:v>
                      </c:pt>
                      <c:pt idx="6634">
                        <c:v>0</c:v>
                      </c:pt>
                      <c:pt idx="6635">
                        <c:v>15103.545239929957</c:v>
                      </c:pt>
                      <c:pt idx="6636">
                        <c:v>0</c:v>
                      </c:pt>
                      <c:pt idx="6637">
                        <c:v>15217.776193958183</c:v>
                      </c:pt>
                      <c:pt idx="6638">
                        <c:v>0</c:v>
                      </c:pt>
                      <c:pt idx="6639">
                        <c:v>0</c:v>
                      </c:pt>
                      <c:pt idx="6640">
                        <c:v>15816.386392870425</c:v>
                      </c:pt>
                      <c:pt idx="6641">
                        <c:v>0</c:v>
                      </c:pt>
                      <c:pt idx="6642">
                        <c:v>15724.555823403545</c:v>
                      </c:pt>
                      <c:pt idx="6643">
                        <c:v>0</c:v>
                      </c:pt>
                      <c:pt idx="6644">
                        <c:v>16198.230501762364</c:v>
                      </c:pt>
                      <c:pt idx="6645">
                        <c:v>0</c:v>
                      </c:pt>
                      <c:pt idx="6646">
                        <c:v>14059.790762171266</c:v>
                      </c:pt>
                      <c:pt idx="6647">
                        <c:v>0</c:v>
                      </c:pt>
                      <c:pt idx="6648">
                        <c:v>13509.271221269109</c:v>
                      </c:pt>
                      <c:pt idx="6649">
                        <c:v>0</c:v>
                      </c:pt>
                      <c:pt idx="6650">
                        <c:v>0</c:v>
                      </c:pt>
                      <c:pt idx="6651">
                        <c:v>0</c:v>
                      </c:pt>
                      <c:pt idx="6652">
                        <c:v>0</c:v>
                      </c:pt>
                      <c:pt idx="6653">
                        <c:v>0</c:v>
                      </c:pt>
                      <c:pt idx="6654">
                        <c:v>13996.264926026504</c:v>
                      </c:pt>
                      <c:pt idx="6655">
                        <c:v>0</c:v>
                      </c:pt>
                      <c:pt idx="6656">
                        <c:v>15592.972752395182</c:v>
                      </c:pt>
                      <c:pt idx="6657">
                        <c:v>0</c:v>
                      </c:pt>
                      <c:pt idx="6658">
                        <c:v>0</c:v>
                      </c:pt>
                      <c:pt idx="6659">
                        <c:v>15768.994846332767</c:v>
                      </c:pt>
                      <c:pt idx="6660">
                        <c:v>0</c:v>
                      </c:pt>
                      <c:pt idx="6661">
                        <c:v>15328.872001884482</c:v>
                      </c:pt>
                      <c:pt idx="6662">
                        <c:v>0</c:v>
                      </c:pt>
                      <c:pt idx="6663">
                        <c:v>0</c:v>
                      </c:pt>
                      <c:pt idx="6664">
                        <c:v>15073.403750277321</c:v>
                      </c:pt>
                      <c:pt idx="6665">
                        <c:v>0</c:v>
                      </c:pt>
                      <c:pt idx="6666">
                        <c:v>15666.033248592321</c:v>
                      </c:pt>
                      <c:pt idx="6667">
                        <c:v>0</c:v>
                      </c:pt>
                      <c:pt idx="6668">
                        <c:v>16519.160321441341</c:v>
                      </c:pt>
                      <c:pt idx="6669">
                        <c:v>0</c:v>
                      </c:pt>
                      <c:pt idx="6670">
                        <c:v>14171.187898979782</c:v>
                      </c:pt>
                      <c:pt idx="6671">
                        <c:v>0</c:v>
                      </c:pt>
                      <c:pt idx="6672">
                        <c:v>13602.610349110024</c:v>
                      </c:pt>
                      <c:pt idx="6673">
                        <c:v>0</c:v>
                      </c:pt>
                      <c:pt idx="6674">
                        <c:v>0</c:v>
                      </c:pt>
                      <c:pt idx="6675">
                        <c:v>0</c:v>
                      </c:pt>
                      <c:pt idx="6676">
                        <c:v>0</c:v>
                      </c:pt>
                      <c:pt idx="6677">
                        <c:v>0</c:v>
                      </c:pt>
                      <c:pt idx="6678">
                        <c:v>14713.228189436231</c:v>
                      </c:pt>
                      <c:pt idx="6679">
                        <c:v>0</c:v>
                      </c:pt>
                      <c:pt idx="6680">
                        <c:v>14915.933329115333</c:v>
                      </c:pt>
                      <c:pt idx="6681">
                        <c:v>0</c:v>
                      </c:pt>
                      <c:pt idx="6682">
                        <c:v>0</c:v>
                      </c:pt>
                      <c:pt idx="6683">
                        <c:v>15275.271567583943</c:v>
                      </c:pt>
                      <c:pt idx="6684">
                        <c:v>0</c:v>
                      </c:pt>
                      <c:pt idx="6685">
                        <c:v>15844.556229052643</c:v>
                      </c:pt>
                      <c:pt idx="6686">
                        <c:v>0</c:v>
                      </c:pt>
                      <c:pt idx="6687">
                        <c:v>0</c:v>
                      </c:pt>
                      <c:pt idx="6688">
                        <c:v>15173.54687502169</c:v>
                      </c:pt>
                      <c:pt idx="6689">
                        <c:v>0</c:v>
                      </c:pt>
                      <c:pt idx="6690">
                        <c:v>15220.607274604907</c:v>
                      </c:pt>
                      <c:pt idx="6691">
                        <c:v>0</c:v>
                      </c:pt>
                      <c:pt idx="6692">
                        <c:v>16160.004499938401</c:v>
                      </c:pt>
                      <c:pt idx="6693">
                        <c:v>0</c:v>
                      </c:pt>
                      <c:pt idx="6694">
                        <c:v>14507.441908202927</c:v>
                      </c:pt>
                      <c:pt idx="6695">
                        <c:v>0</c:v>
                      </c:pt>
                      <c:pt idx="6696">
                        <c:v>13807.220319313839</c:v>
                      </c:pt>
                      <c:pt idx="6697">
                        <c:v>0</c:v>
                      </c:pt>
                      <c:pt idx="6698">
                        <c:v>0</c:v>
                      </c:pt>
                      <c:pt idx="6699">
                        <c:v>0</c:v>
                      </c:pt>
                      <c:pt idx="6700">
                        <c:v>0</c:v>
                      </c:pt>
                      <c:pt idx="6701">
                        <c:v>0</c:v>
                      </c:pt>
                      <c:pt idx="6702">
                        <c:v>14940.670540232741</c:v>
                      </c:pt>
                      <c:pt idx="6703">
                        <c:v>0</c:v>
                      </c:pt>
                      <c:pt idx="6704">
                        <c:v>15809.225192289678</c:v>
                      </c:pt>
                      <c:pt idx="6705">
                        <c:v>0</c:v>
                      </c:pt>
                      <c:pt idx="6706">
                        <c:v>0</c:v>
                      </c:pt>
                      <c:pt idx="6707">
                        <c:v>16177.386463495619</c:v>
                      </c:pt>
                      <c:pt idx="6708">
                        <c:v>0</c:v>
                      </c:pt>
                      <c:pt idx="6709">
                        <c:v>15996.91567455465</c:v>
                      </c:pt>
                      <c:pt idx="6710">
                        <c:v>0</c:v>
                      </c:pt>
                      <c:pt idx="6711">
                        <c:v>0</c:v>
                      </c:pt>
                      <c:pt idx="6712">
                        <c:v>15305.928213935927</c:v>
                      </c:pt>
                      <c:pt idx="6713">
                        <c:v>0</c:v>
                      </c:pt>
                      <c:pt idx="6714">
                        <c:v>16010.083903477396</c:v>
                      </c:pt>
                      <c:pt idx="6715">
                        <c:v>0</c:v>
                      </c:pt>
                      <c:pt idx="6716">
                        <c:v>17152.694057820496</c:v>
                      </c:pt>
                      <c:pt idx="6717">
                        <c:v>0</c:v>
                      </c:pt>
                      <c:pt idx="6718">
                        <c:v>15647.9448656489</c:v>
                      </c:pt>
                      <c:pt idx="6719">
                        <c:v>0</c:v>
                      </c:pt>
                      <c:pt idx="6720">
                        <c:v>13956.55650859281</c:v>
                      </c:pt>
                      <c:pt idx="6721">
                        <c:v>0</c:v>
                      </c:pt>
                      <c:pt idx="6722">
                        <c:v>0</c:v>
                      </c:pt>
                      <c:pt idx="6723">
                        <c:v>0</c:v>
                      </c:pt>
                      <c:pt idx="6724">
                        <c:v>0</c:v>
                      </c:pt>
                      <c:pt idx="6725">
                        <c:v>0</c:v>
                      </c:pt>
                      <c:pt idx="6726">
                        <c:v>14412.997106831404</c:v>
                      </c:pt>
                      <c:pt idx="6727">
                        <c:v>0</c:v>
                      </c:pt>
                      <c:pt idx="6728">
                        <c:v>16266.810830973258</c:v>
                      </c:pt>
                      <c:pt idx="6729">
                        <c:v>0</c:v>
                      </c:pt>
                      <c:pt idx="6730">
                        <c:v>0</c:v>
                      </c:pt>
                      <c:pt idx="6731">
                        <c:v>16282.90613839684</c:v>
                      </c:pt>
                      <c:pt idx="6732">
                        <c:v>0</c:v>
                      </c:pt>
                      <c:pt idx="6733">
                        <c:v>15869.968351496276</c:v>
                      </c:pt>
                      <c:pt idx="6734">
                        <c:v>0</c:v>
                      </c:pt>
                      <c:pt idx="6735">
                        <c:v>0</c:v>
                      </c:pt>
                      <c:pt idx="6736">
                        <c:v>15750.834137057438</c:v>
                      </c:pt>
                      <c:pt idx="6737">
                        <c:v>0</c:v>
                      </c:pt>
                      <c:pt idx="6738">
                        <c:v>15992.108312663882</c:v>
                      </c:pt>
                      <c:pt idx="6739">
                        <c:v>0</c:v>
                      </c:pt>
                      <c:pt idx="6740">
                        <c:v>16694.71780747817</c:v>
                      </c:pt>
                      <c:pt idx="6741">
                        <c:v>0</c:v>
                      </c:pt>
                      <c:pt idx="6742">
                        <c:v>14153.777584369111</c:v>
                      </c:pt>
                      <c:pt idx="6743">
                        <c:v>0</c:v>
                      </c:pt>
                      <c:pt idx="6744">
                        <c:v>13659.176038942931</c:v>
                      </c:pt>
                      <c:pt idx="6745">
                        <c:v>0</c:v>
                      </c:pt>
                      <c:pt idx="6746">
                        <c:v>0</c:v>
                      </c:pt>
                      <c:pt idx="6747">
                        <c:v>0</c:v>
                      </c:pt>
                      <c:pt idx="6748">
                        <c:v>0</c:v>
                      </c:pt>
                      <c:pt idx="6749">
                        <c:v>0</c:v>
                      </c:pt>
                      <c:pt idx="6750">
                        <c:v>13216.16650881961</c:v>
                      </c:pt>
                      <c:pt idx="6751">
                        <c:v>0</c:v>
                      </c:pt>
                      <c:pt idx="6752">
                        <c:v>14688.209142556087</c:v>
                      </c:pt>
                      <c:pt idx="6753">
                        <c:v>0</c:v>
                      </c:pt>
                      <c:pt idx="6754">
                        <c:v>0</c:v>
                      </c:pt>
                      <c:pt idx="6755">
                        <c:v>15519.303267417084</c:v>
                      </c:pt>
                      <c:pt idx="6756">
                        <c:v>0</c:v>
                      </c:pt>
                      <c:pt idx="6757">
                        <c:v>14273.195618862317</c:v>
                      </c:pt>
                      <c:pt idx="6758">
                        <c:v>0</c:v>
                      </c:pt>
                      <c:pt idx="6759">
                        <c:v>0</c:v>
                      </c:pt>
                      <c:pt idx="6760">
                        <c:v>14850.481209258422</c:v>
                      </c:pt>
                      <c:pt idx="6761">
                        <c:v>0</c:v>
                      </c:pt>
                      <c:pt idx="6762">
                        <c:v>14938.775475963554</c:v>
                      </c:pt>
                      <c:pt idx="6763">
                        <c:v>0</c:v>
                      </c:pt>
                      <c:pt idx="6764">
                        <c:v>15275.449599298441</c:v>
                      </c:pt>
                      <c:pt idx="6765">
                        <c:v>0</c:v>
                      </c:pt>
                      <c:pt idx="6766">
                        <c:v>14108.695935537486</c:v>
                      </c:pt>
                      <c:pt idx="6767">
                        <c:v>0</c:v>
                      </c:pt>
                      <c:pt idx="6768">
                        <c:v>13125.819365513569</c:v>
                      </c:pt>
                      <c:pt idx="6769">
                        <c:v>0</c:v>
                      </c:pt>
                      <c:pt idx="6770">
                        <c:v>0</c:v>
                      </c:pt>
                      <c:pt idx="6771">
                        <c:v>0</c:v>
                      </c:pt>
                      <c:pt idx="6772">
                        <c:v>0</c:v>
                      </c:pt>
                      <c:pt idx="6773">
                        <c:v>0</c:v>
                      </c:pt>
                      <c:pt idx="6774">
                        <c:v>13286.140970991641</c:v>
                      </c:pt>
                      <c:pt idx="6775">
                        <c:v>0</c:v>
                      </c:pt>
                      <c:pt idx="6776">
                        <c:v>14239.498934492689</c:v>
                      </c:pt>
                      <c:pt idx="6777">
                        <c:v>0</c:v>
                      </c:pt>
                      <c:pt idx="6778">
                        <c:v>0</c:v>
                      </c:pt>
                      <c:pt idx="6779">
                        <c:v>14500.871309868749</c:v>
                      </c:pt>
                      <c:pt idx="6780">
                        <c:v>0</c:v>
                      </c:pt>
                      <c:pt idx="6781">
                        <c:v>14279.803105560452</c:v>
                      </c:pt>
                      <c:pt idx="6782">
                        <c:v>0</c:v>
                      </c:pt>
                      <c:pt idx="6783">
                        <c:v>0</c:v>
                      </c:pt>
                      <c:pt idx="6784">
                        <c:v>13503.723703904285</c:v>
                      </c:pt>
                      <c:pt idx="6785">
                        <c:v>0</c:v>
                      </c:pt>
                      <c:pt idx="6786">
                        <c:v>15146.37632613337</c:v>
                      </c:pt>
                      <c:pt idx="6787">
                        <c:v>0</c:v>
                      </c:pt>
                      <c:pt idx="6788">
                        <c:v>15432.597518727827</c:v>
                      </c:pt>
                      <c:pt idx="6789">
                        <c:v>0</c:v>
                      </c:pt>
                      <c:pt idx="6790">
                        <c:v>13876.006472586705</c:v>
                      </c:pt>
                      <c:pt idx="6791">
                        <c:v>0</c:v>
                      </c:pt>
                      <c:pt idx="6792">
                        <c:v>13009.042475606775</c:v>
                      </c:pt>
                      <c:pt idx="6793">
                        <c:v>0</c:v>
                      </c:pt>
                      <c:pt idx="6794">
                        <c:v>0</c:v>
                      </c:pt>
                      <c:pt idx="6795">
                        <c:v>0</c:v>
                      </c:pt>
                      <c:pt idx="6796">
                        <c:v>0</c:v>
                      </c:pt>
                      <c:pt idx="6797">
                        <c:v>0</c:v>
                      </c:pt>
                      <c:pt idx="6798">
                        <c:v>13972.890274272086</c:v>
                      </c:pt>
                      <c:pt idx="6799">
                        <c:v>0</c:v>
                      </c:pt>
                      <c:pt idx="6800">
                        <c:v>14994.479112562707</c:v>
                      </c:pt>
                      <c:pt idx="6801">
                        <c:v>0</c:v>
                      </c:pt>
                      <c:pt idx="6802">
                        <c:v>0</c:v>
                      </c:pt>
                      <c:pt idx="6803">
                        <c:v>15116.255944198823</c:v>
                      </c:pt>
                      <c:pt idx="6804">
                        <c:v>0</c:v>
                      </c:pt>
                      <c:pt idx="6805">
                        <c:v>15068.661303629864</c:v>
                      </c:pt>
                      <c:pt idx="6806">
                        <c:v>0</c:v>
                      </c:pt>
                      <c:pt idx="6807">
                        <c:v>0</c:v>
                      </c:pt>
                      <c:pt idx="6808">
                        <c:v>15416.800202089005</c:v>
                      </c:pt>
                      <c:pt idx="6809">
                        <c:v>0</c:v>
                      </c:pt>
                      <c:pt idx="6810">
                        <c:v>15348.726239574487</c:v>
                      </c:pt>
                      <c:pt idx="6811">
                        <c:v>0</c:v>
                      </c:pt>
                      <c:pt idx="6812">
                        <c:v>16581.716758600029</c:v>
                      </c:pt>
                      <c:pt idx="6813">
                        <c:v>0</c:v>
                      </c:pt>
                      <c:pt idx="6814">
                        <c:v>14019.127921732097</c:v>
                      </c:pt>
                      <c:pt idx="6815">
                        <c:v>0</c:v>
                      </c:pt>
                      <c:pt idx="6816">
                        <c:v>13442.751392532693</c:v>
                      </c:pt>
                      <c:pt idx="6817">
                        <c:v>0</c:v>
                      </c:pt>
                      <c:pt idx="6818">
                        <c:v>0</c:v>
                      </c:pt>
                      <c:pt idx="6819">
                        <c:v>0</c:v>
                      </c:pt>
                      <c:pt idx="6820">
                        <c:v>0</c:v>
                      </c:pt>
                      <c:pt idx="6821">
                        <c:v>0</c:v>
                      </c:pt>
                      <c:pt idx="6822">
                        <c:v>14723.312084286921</c:v>
                      </c:pt>
                      <c:pt idx="6823">
                        <c:v>0</c:v>
                      </c:pt>
                      <c:pt idx="6824">
                        <c:v>15909.994743761619</c:v>
                      </c:pt>
                      <c:pt idx="6825">
                        <c:v>0</c:v>
                      </c:pt>
                      <c:pt idx="6826">
                        <c:v>0</c:v>
                      </c:pt>
                      <c:pt idx="6827">
                        <c:v>15551.953227403803</c:v>
                      </c:pt>
                      <c:pt idx="6828">
                        <c:v>0</c:v>
                      </c:pt>
                      <c:pt idx="6829">
                        <c:v>15782.845367369831</c:v>
                      </c:pt>
                      <c:pt idx="6830">
                        <c:v>0</c:v>
                      </c:pt>
                      <c:pt idx="6831">
                        <c:v>0</c:v>
                      </c:pt>
                      <c:pt idx="6832">
                        <c:v>14833.416055907663</c:v>
                      </c:pt>
                      <c:pt idx="6833">
                        <c:v>0</c:v>
                      </c:pt>
                      <c:pt idx="6834">
                        <c:v>15554.189825812646</c:v>
                      </c:pt>
                      <c:pt idx="6835">
                        <c:v>0</c:v>
                      </c:pt>
                      <c:pt idx="6836">
                        <c:v>16235.002991043371</c:v>
                      </c:pt>
                      <c:pt idx="6837">
                        <c:v>0</c:v>
                      </c:pt>
                      <c:pt idx="6838">
                        <c:v>14573.926055270389</c:v>
                      </c:pt>
                      <c:pt idx="6839">
                        <c:v>0</c:v>
                      </c:pt>
                      <c:pt idx="6840">
                        <c:v>13158.901160689165</c:v>
                      </c:pt>
                      <c:pt idx="6841">
                        <c:v>0</c:v>
                      </c:pt>
                      <c:pt idx="6842">
                        <c:v>0</c:v>
                      </c:pt>
                      <c:pt idx="6843">
                        <c:v>0</c:v>
                      </c:pt>
                      <c:pt idx="6844">
                        <c:v>0</c:v>
                      </c:pt>
                      <c:pt idx="6845">
                        <c:v>0</c:v>
                      </c:pt>
                      <c:pt idx="6846">
                        <c:v>14519.675539812251</c:v>
                      </c:pt>
                      <c:pt idx="6847">
                        <c:v>0</c:v>
                      </c:pt>
                      <c:pt idx="6848">
                        <c:v>15997.738433068263</c:v>
                      </c:pt>
                      <c:pt idx="6849">
                        <c:v>0</c:v>
                      </c:pt>
                      <c:pt idx="6850">
                        <c:v>0</c:v>
                      </c:pt>
                      <c:pt idx="6851">
                        <c:v>15186.534956594482</c:v>
                      </c:pt>
                      <c:pt idx="6852">
                        <c:v>0</c:v>
                      </c:pt>
                      <c:pt idx="6853">
                        <c:v>15521.126496633762</c:v>
                      </c:pt>
                      <c:pt idx="6854">
                        <c:v>0</c:v>
                      </c:pt>
                      <c:pt idx="6855">
                        <c:v>0</c:v>
                      </c:pt>
                      <c:pt idx="6856">
                        <c:v>15945.6863228498</c:v>
                      </c:pt>
                      <c:pt idx="6857">
                        <c:v>0</c:v>
                      </c:pt>
                      <c:pt idx="6858">
                        <c:v>15403.818498674536</c:v>
                      </c:pt>
                      <c:pt idx="6859">
                        <c:v>0</c:v>
                      </c:pt>
                      <c:pt idx="6860">
                        <c:v>16549.465270792803</c:v>
                      </c:pt>
                      <c:pt idx="6861">
                        <c:v>0</c:v>
                      </c:pt>
                      <c:pt idx="6862">
                        <c:v>14445.335204538738</c:v>
                      </c:pt>
                      <c:pt idx="6863">
                        <c:v>0</c:v>
                      </c:pt>
                      <c:pt idx="6864">
                        <c:v>13546.973414312391</c:v>
                      </c:pt>
                      <c:pt idx="6865">
                        <c:v>0</c:v>
                      </c:pt>
                      <c:pt idx="6866">
                        <c:v>0</c:v>
                      </c:pt>
                      <c:pt idx="6867">
                        <c:v>0</c:v>
                      </c:pt>
                      <c:pt idx="6868">
                        <c:v>0</c:v>
                      </c:pt>
                      <c:pt idx="6869">
                        <c:v>0</c:v>
                      </c:pt>
                      <c:pt idx="6870">
                        <c:v>14344.2903838654</c:v>
                      </c:pt>
                      <c:pt idx="6871">
                        <c:v>0</c:v>
                      </c:pt>
                      <c:pt idx="6872">
                        <c:v>15923.467834802012</c:v>
                      </c:pt>
                      <c:pt idx="6873">
                        <c:v>0</c:v>
                      </c:pt>
                      <c:pt idx="6874">
                        <c:v>0</c:v>
                      </c:pt>
                      <c:pt idx="6875">
                        <c:v>16199.251731796205</c:v>
                      </c:pt>
                      <c:pt idx="6876">
                        <c:v>0</c:v>
                      </c:pt>
                      <c:pt idx="6877">
                        <c:v>15916.926622960696</c:v>
                      </c:pt>
                      <c:pt idx="6878">
                        <c:v>0</c:v>
                      </c:pt>
                      <c:pt idx="6879">
                        <c:v>0</c:v>
                      </c:pt>
                      <c:pt idx="6880">
                        <c:v>16464.600748374833</c:v>
                      </c:pt>
                      <c:pt idx="6881">
                        <c:v>0</c:v>
                      </c:pt>
                      <c:pt idx="6882">
                        <c:v>16076.299179123045</c:v>
                      </c:pt>
                      <c:pt idx="6883">
                        <c:v>0</c:v>
                      </c:pt>
                      <c:pt idx="6884">
                        <c:v>17233.9271516843</c:v>
                      </c:pt>
                      <c:pt idx="6885">
                        <c:v>0</c:v>
                      </c:pt>
                      <c:pt idx="6886">
                        <c:v>14623.1245247568</c:v>
                      </c:pt>
                      <c:pt idx="6887">
                        <c:v>0</c:v>
                      </c:pt>
                      <c:pt idx="6888">
                        <c:v>13856.850365098553</c:v>
                      </c:pt>
                      <c:pt idx="6889">
                        <c:v>0</c:v>
                      </c:pt>
                      <c:pt idx="6890">
                        <c:v>0</c:v>
                      </c:pt>
                      <c:pt idx="6891">
                        <c:v>0</c:v>
                      </c:pt>
                      <c:pt idx="6892">
                        <c:v>0</c:v>
                      </c:pt>
                      <c:pt idx="6893">
                        <c:v>0</c:v>
                      </c:pt>
                      <c:pt idx="6894">
                        <c:v>15006.211905925345</c:v>
                      </c:pt>
                      <c:pt idx="6895">
                        <c:v>0</c:v>
                      </c:pt>
                      <c:pt idx="6896">
                        <c:v>15684.276146730625</c:v>
                      </c:pt>
                      <c:pt idx="6897">
                        <c:v>0</c:v>
                      </c:pt>
                      <c:pt idx="6898">
                        <c:v>0</c:v>
                      </c:pt>
                      <c:pt idx="6899">
                        <c:v>15077.912311852402</c:v>
                      </c:pt>
                      <c:pt idx="6900">
                        <c:v>0</c:v>
                      </c:pt>
                      <c:pt idx="6901">
                        <c:v>15747.026895385563</c:v>
                      </c:pt>
                      <c:pt idx="6902">
                        <c:v>0</c:v>
                      </c:pt>
                      <c:pt idx="6903">
                        <c:v>0</c:v>
                      </c:pt>
                      <c:pt idx="6904">
                        <c:v>15370.68027720727</c:v>
                      </c:pt>
                      <c:pt idx="6905">
                        <c:v>0</c:v>
                      </c:pt>
                      <c:pt idx="6906">
                        <c:v>16289.253953887903</c:v>
                      </c:pt>
                      <c:pt idx="6907">
                        <c:v>0</c:v>
                      </c:pt>
                      <c:pt idx="6908">
                        <c:v>16640.756773536061</c:v>
                      </c:pt>
                      <c:pt idx="6909">
                        <c:v>0</c:v>
                      </c:pt>
                      <c:pt idx="6910">
                        <c:v>14353.946557183985</c:v>
                      </c:pt>
                      <c:pt idx="6911">
                        <c:v>0</c:v>
                      </c:pt>
                      <c:pt idx="6912">
                        <c:v>13419.49864549389</c:v>
                      </c:pt>
                      <c:pt idx="6913">
                        <c:v>0</c:v>
                      </c:pt>
                      <c:pt idx="6914">
                        <c:v>0</c:v>
                      </c:pt>
                      <c:pt idx="6915">
                        <c:v>0</c:v>
                      </c:pt>
                      <c:pt idx="6916">
                        <c:v>0</c:v>
                      </c:pt>
                      <c:pt idx="6917">
                        <c:v>0</c:v>
                      </c:pt>
                      <c:pt idx="6918">
                        <c:v>13369.820124655949</c:v>
                      </c:pt>
                      <c:pt idx="6919">
                        <c:v>0</c:v>
                      </c:pt>
                      <c:pt idx="6920">
                        <c:v>15149.74138869872</c:v>
                      </c:pt>
                      <c:pt idx="6921">
                        <c:v>0</c:v>
                      </c:pt>
                      <c:pt idx="6922">
                        <c:v>0</c:v>
                      </c:pt>
                      <c:pt idx="6923">
                        <c:v>15201.533561253664</c:v>
                      </c:pt>
                      <c:pt idx="6924">
                        <c:v>0</c:v>
                      </c:pt>
                      <c:pt idx="6925">
                        <c:v>15491.42612816755</c:v>
                      </c:pt>
                      <c:pt idx="6926">
                        <c:v>0</c:v>
                      </c:pt>
                      <c:pt idx="6927">
                        <c:v>0</c:v>
                      </c:pt>
                      <c:pt idx="6928">
                        <c:v>14638.469234401453</c:v>
                      </c:pt>
                      <c:pt idx="6929">
                        <c:v>0</c:v>
                      </c:pt>
                      <c:pt idx="6930">
                        <c:v>14595.322260816567</c:v>
                      </c:pt>
                      <c:pt idx="6931">
                        <c:v>0</c:v>
                      </c:pt>
                      <c:pt idx="6932">
                        <c:v>16595.03179185943</c:v>
                      </c:pt>
                      <c:pt idx="6933">
                        <c:v>0</c:v>
                      </c:pt>
                      <c:pt idx="6934">
                        <c:v>14729.509526414578</c:v>
                      </c:pt>
                      <c:pt idx="6935">
                        <c:v>0</c:v>
                      </c:pt>
                      <c:pt idx="6936">
                        <c:v>13249.563717753024</c:v>
                      </c:pt>
                      <c:pt idx="6937">
                        <c:v>0</c:v>
                      </c:pt>
                      <c:pt idx="6938">
                        <c:v>0</c:v>
                      </c:pt>
                      <c:pt idx="6939">
                        <c:v>0</c:v>
                      </c:pt>
                      <c:pt idx="6940">
                        <c:v>0</c:v>
                      </c:pt>
                      <c:pt idx="6941">
                        <c:v>0</c:v>
                      </c:pt>
                      <c:pt idx="6942">
                        <c:v>12890.49051483181</c:v>
                      </c:pt>
                      <c:pt idx="6943">
                        <c:v>0</c:v>
                      </c:pt>
                      <c:pt idx="6944">
                        <c:v>13995.705309273966</c:v>
                      </c:pt>
                      <c:pt idx="6945">
                        <c:v>0</c:v>
                      </c:pt>
                      <c:pt idx="6946">
                        <c:v>0</c:v>
                      </c:pt>
                      <c:pt idx="6947">
                        <c:v>14313.123749469371</c:v>
                      </c:pt>
                      <c:pt idx="6948">
                        <c:v>0</c:v>
                      </c:pt>
                      <c:pt idx="6949">
                        <c:v>15000.260813276529</c:v>
                      </c:pt>
                      <c:pt idx="6950">
                        <c:v>0</c:v>
                      </c:pt>
                      <c:pt idx="6951">
                        <c:v>0</c:v>
                      </c:pt>
                      <c:pt idx="6952">
                        <c:v>13908.173959197564</c:v>
                      </c:pt>
                      <c:pt idx="6953">
                        <c:v>0</c:v>
                      </c:pt>
                      <c:pt idx="6954">
                        <c:v>15111.73775959864</c:v>
                      </c:pt>
                      <c:pt idx="6955">
                        <c:v>0</c:v>
                      </c:pt>
                      <c:pt idx="6956">
                        <c:v>16117.23355937875</c:v>
                      </c:pt>
                      <c:pt idx="6957">
                        <c:v>0</c:v>
                      </c:pt>
                      <c:pt idx="6958">
                        <c:v>14151.301356114278</c:v>
                      </c:pt>
                      <c:pt idx="6959">
                        <c:v>0</c:v>
                      </c:pt>
                      <c:pt idx="6960">
                        <c:v>12888.089045072307</c:v>
                      </c:pt>
                      <c:pt idx="6961">
                        <c:v>0</c:v>
                      </c:pt>
                      <c:pt idx="6962">
                        <c:v>0</c:v>
                      </c:pt>
                      <c:pt idx="6963">
                        <c:v>0</c:v>
                      </c:pt>
                      <c:pt idx="6964">
                        <c:v>0</c:v>
                      </c:pt>
                      <c:pt idx="6965">
                        <c:v>0</c:v>
                      </c:pt>
                      <c:pt idx="6966">
                        <c:v>14196.059014778824</c:v>
                      </c:pt>
                      <c:pt idx="6967">
                        <c:v>0</c:v>
                      </c:pt>
                      <c:pt idx="6968">
                        <c:v>15367.046386117438</c:v>
                      </c:pt>
                      <c:pt idx="6969">
                        <c:v>0</c:v>
                      </c:pt>
                      <c:pt idx="6970">
                        <c:v>0</c:v>
                      </c:pt>
                      <c:pt idx="6971">
                        <c:v>15996.815408661565</c:v>
                      </c:pt>
                      <c:pt idx="6972">
                        <c:v>0</c:v>
                      </c:pt>
                      <c:pt idx="6973">
                        <c:v>15265.873016851709</c:v>
                      </c:pt>
                      <c:pt idx="6974">
                        <c:v>0</c:v>
                      </c:pt>
                      <c:pt idx="6975">
                        <c:v>0</c:v>
                      </c:pt>
                      <c:pt idx="6976">
                        <c:v>15685.905513522128</c:v>
                      </c:pt>
                      <c:pt idx="6977">
                        <c:v>0</c:v>
                      </c:pt>
                      <c:pt idx="6978">
                        <c:v>14850.214221078519</c:v>
                      </c:pt>
                      <c:pt idx="6979">
                        <c:v>0</c:v>
                      </c:pt>
                      <c:pt idx="6980">
                        <c:v>16307.357879216808</c:v>
                      </c:pt>
                      <c:pt idx="6981">
                        <c:v>0</c:v>
                      </c:pt>
                      <c:pt idx="6982">
                        <c:v>14321.163488628681</c:v>
                      </c:pt>
                      <c:pt idx="6983">
                        <c:v>0</c:v>
                      </c:pt>
                      <c:pt idx="6984">
                        <c:v>13509.552614434853</c:v>
                      </c:pt>
                      <c:pt idx="6985">
                        <c:v>0</c:v>
                      </c:pt>
                      <c:pt idx="6986">
                        <c:v>0</c:v>
                      </c:pt>
                      <c:pt idx="6987">
                        <c:v>0</c:v>
                      </c:pt>
                      <c:pt idx="6988">
                        <c:v>0</c:v>
                      </c:pt>
                      <c:pt idx="6989">
                        <c:v>0</c:v>
                      </c:pt>
                      <c:pt idx="6990">
                        <c:v>15520.37188210808</c:v>
                      </c:pt>
                      <c:pt idx="6991">
                        <c:v>0</c:v>
                      </c:pt>
                      <c:pt idx="6992">
                        <c:v>15051.358430097171</c:v>
                      </c:pt>
                      <c:pt idx="6993">
                        <c:v>0</c:v>
                      </c:pt>
                      <c:pt idx="6994">
                        <c:v>0</c:v>
                      </c:pt>
                      <c:pt idx="6995">
                        <c:v>16116.564446633573</c:v>
                      </c:pt>
                      <c:pt idx="6996">
                        <c:v>0</c:v>
                      </c:pt>
                      <c:pt idx="6997">
                        <c:v>15313.604539738139</c:v>
                      </c:pt>
                      <c:pt idx="6998">
                        <c:v>0</c:v>
                      </c:pt>
                      <c:pt idx="6999">
                        <c:v>0</c:v>
                      </c:pt>
                      <c:pt idx="7000">
                        <c:v>15373.561894357001</c:v>
                      </c:pt>
                      <c:pt idx="7001">
                        <c:v>0</c:v>
                      </c:pt>
                      <c:pt idx="7002">
                        <c:v>15150.766123184887</c:v>
                      </c:pt>
                      <c:pt idx="7003">
                        <c:v>0</c:v>
                      </c:pt>
                      <c:pt idx="7004">
                        <c:v>16687.387704792913</c:v>
                      </c:pt>
                      <c:pt idx="7005">
                        <c:v>0</c:v>
                      </c:pt>
                      <c:pt idx="7006">
                        <c:v>15071.836108094907</c:v>
                      </c:pt>
                      <c:pt idx="7007">
                        <c:v>0</c:v>
                      </c:pt>
                      <c:pt idx="7008">
                        <c:v>14054.783739495566</c:v>
                      </c:pt>
                      <c:pt idx="7009">
                        <c:v>0</c:v>
                      </c:pt>
                      <c:pt idx="7010">
                        <c:v>0</c:v>
                      </c:pt>
                      <c:pt idx="7011">
                        <c:v>0</c:v>
                      </c:pt>
                      <c:pt idx="7012">
                        <c:v>0</c:v>
                      </c:pt>
                      <c:pt idx="7013">
                        <c:v>0</c:v>
                      </c:pt>
                      <c:pt idx="7014">
                        <c:v>14583.871793199058</c:v>
                      </c:pt>
                      <c:pt idx="7015">
                        <c:v>0</c:v>
                      </c:pt>
                      <c:pt idx="7016">
                        <c:v>14927.339714043736</c:v>
                      </c:pt>
                      <c:pt idx="7017">
                        <c:v>0</c:v>
                      </c:pt>
                      <c:pt idx="7018">
                        <c:v>0</c:v>
                      </c:pt>
                      <c:pt idx="7019">
                        <c:v>16781.803953064809</c:v>
                      </c:pt>
                      <c:pt idx="7020">
                        <c:v>0</c:v>
                      </c:pt>
                      <c:pt idx="7021">
                        <c:v>15975.020663216421</c:v>
                      </c:pt>
                      <c:pt idx="7022">
                        <c:v>0</c:v>
                      </c:pt>
                      <c:pt idx="7023">
                        <c:v>0</c:v>
                      </c:pt>
                      <c:pt idx="7024">
                        <c:v>16510.369631566413</c:v>
                      </c:pt>
                      <c:pt idx="7025">
                        <c:v>0</c:v>
                      </c:pt>
                      <c:pt idx="7026">
                        <c:v>16126.468192011962</c:v>
                      </c:pt>
                      <c:pt idx="7027">
                        <c:v>0</c:v>
                      </c:pt>
                      <c:pt idx="7028">
                        <c:v>16770.645825424788</c:v>
                      </c:pt>
                      <c:pt idx="7029">
                        <c:v>0</c:v>
                      </c:pt>
                      <c:pt idx="7030">
                        <c:v>14598.92472757484</c:v>
                      </c:pt>
                      <c:pt idx="7031">
                        <c:v>0</c:v>
                      </c:pt>
                      <c:pt idx="7032">
                        <c:v>13703.94198748871</c:v>
                      </c:pt>
                      <c:pt idx="7033">
                        <c:v>0</c:v>
                      </c:pt>
                      <c:pt idx="7034">
                        <c:v>0</c:v>
                      </c:pt>
                      <c:pt idx="7035">
                        <c:v>0</c:v>
                      </c:pt>
                      <c:pt idx="7036">
                        <c:v>0</c:v>
                      </c:pt>
                      <c:pt idx="7037">
                        <c:v>0</c:v>
                      </c:pt>
                      <c:pt idx="7038">
                        <c:v>14633.947232655888</c:v>
                      </c:pt>
                      <c:pt idx="7039">
                        <c:v>0</c:v>
                      </c:pt>
                      <c:pt idx="7040">
                        <c:v>14973.676279937341</c:v>
                      </c:pt>
                      <c:pt idx="7041">
                        <c:v>0</c:v>
                      </c:pt>
                      <c:pt idx="7042">
                        <c:v>0</c:v>
                      </c:pt>
                      <c:pt idx="7043">
                        <c:v>15574.769665178424</c:v>
                      </c:pt>
                      <c:pt idx="7044">
                        <c:v>0</c:v>
                      </c:pt>
                      <c:pt idx="7045">
                        <c:v>15480.940754073816</c:v>
                      </c:pt>
                      <c:pt idx="7046">
                        <c:v>0</c:v>
                      </c:pt>
                      <c:pt idx="7047">
                        <c:v>0</c:v>
                      </c:pt>
                      <c:pt idx="7048">
                        <c:v>15834.521484970399</c:v>
                      </c:pt>
                      <c:pt idx="7049">
                        <c:v>0</c:v>
                      </c:pt>
                      <c:pt idx="7050">
                        <c:v>15889.112837905319</c:v>
                      </c:pt>
                      <c:pt idx="7051">
                        <c:v>0</c:v>
                      </c:pt>
                      <c:pt idx="7052">
                        <c:v>16031.544008027948</c:v>
                      </c:pt>
                      <c:pt idx="7053">
                        <c:v>0</c:v>
                      </c:pt>
                      <c:pt idx="7054">
                        <c:v>14483.073399894622</c:v>
                      </c:pt>
                      <c:pt idx="7055">
                        <c:v>0</c:v>
                      </c:pt>
                      <c:pt idx="7056">
                        <c:v>12758.852867367614</c:v>
                      </c:pt>
                      <c:pt idx="7057">
                        <c:v>0</c:v>
                      </c:pt>
                      <c:pt idx="7058">
                        <c:v>0</c:v>
                      </c:pt>
                      <c:pt idx="7059">
                        <c:v>0</c:v>
                      </c:pt>
                      <c:pt idx="7060">
                        <c:v>0</c:v>
                      </c:pt>
                      <c:pt idx="7061">
                        <c:v>0</c:v>
                      </c:pt>
                      <c:pt idx="7062">
                        <c:v>14807.96944468214</c:v>
                      </c:pt>
                      <c:pt idx="7063">
                        <c:v>0</c:v>
                      </c:pt>
                      <c:pt idx="7064">
                        <c:v>15969.430175625886</c:v>
                      </c:pt>
                      <c:pt idx="7065">
                        <c:v>0</c:v>
                      </c:pt>
                      <c:pt idx="7066">
                        <c:v>0</c:v>
                      </c:pt>
                      <c:pt idx="7067">
                        <c:v>15691.550155995501</c:v>
                      </c:pt>
                      <c:pt idx="7068">
                        <c:v>0</c:v>
                      </c:pt>
                      <c:pt idx="7069">
                        <c:v>15675.689534233328</c:v>
                      </c:pt>
                      <c:pt idx="7070">
                        <c:v>0</c:v>
                      </c:pt>
                      <c:pt idx="7071">
                        <c:v>0</c:v>
                      </c:pt>
                      <c:pt idx="7072">
                        <c:v>15239.344149803128</c:v>
                      </c:pt>
                      <c:pt idx="7073">
                        <c:v>0</c:v>
                      </c:pt>
                      <c:pt idx="7074">
                        <c:v>16339.363228391212</c:v>
                      </c:pt>
                      <c:pt idx="7075">
                        <c:v>0</c:v>
                      </c:pt>
                      <c:pt idx="7076">
                        <c:v>16421.702401322043</c:v>
                      </c:pt>
                      <c:pt idx="7077">
                        <c:v>0</c:v>
                      </c:pt>
                      <c:pt idx="7078">
                        <c:v>14509.901341381406</c:v>
                      </c:pt>
                      <c:pt idx="7079">
                        <c:v>0</c:v>
                      </c:pt>
                      <c:pt idx="7080">
                        <c:v>12811.547300935519</c:v>
                      </c:pt>
                      <c:pt idx="7081">
                        <c:v>0</c:v>
                      </c:pt>
                      <c:pt idx="7082">
                        <c:v>0</c:v>
                      </c:pt>
                      <c:pt idx="7083">
                        <c:v>0</c:v>
                      </c:pt>
                      <c:pt idx="7084">
                        <c:v>0</c:v>
                      </c:pt>
                      <c:pt idx="7085">
                        <c:v>0</c:v>
                      </c:pt>
                      <c:pt idx="7086">
                        <c:v>13367.085102243416</c:v>
                      </c:pt>
                      <c:pt idx="7087">
                        <c:v>0</c:v>
                      </c:pt>
                      <c:pt idx="7088">
                        <c:v>14446.525936026641</c:v>
                      </c:pt>
                      <c:pt idx="7089">
                        <c:v>0</c:v>
                      </c:pt>
                      <c:pt idx="7090">
                        <c:v>0</c:v>
                      </c:pt>
                      <c:pt idx="7091">
                        <c:v>15353.090378975809</c:v>
                      </c:pt>
                      <c:pt idx="7092">
                        <c:v>0</c:v>
                      </c:pt>
                      <c:pt idx="7093">
                        <c:v>15826.437882196617</c:v>
                      </c:pt>
                      <c:pt idx="7094">
                        <c:v>0</c:v>
                      </c:pt>
                      <c:pt idx="7095">
                        <c:v>0</c:v>
                      </c:pt>
                      <c:pt idx="7096">
                        <c:v>15181.092186217895</c:v>
                      </c:pt>
                      <c:pt idx="7097">
                        <c:v>0</c:v>
                      </c:pt>
                      <c:pt idx="7098">
                        <c:v>15461.06812854515</c:v>
                      </c:pt>
                      <c:pt idx="7099">
                        <c:v>0</c:v>
                      </c:pt>
                      <c:pt idx="7100">
                        <c:v>15666.322860540087</c:v>
                      </c:pt>
                      <c:pt idx="7101">
                        <c:v>0</c:v>
                      </c:pt>
                      <c:pt idx="7102">
                        <c:v>14642.508553289768</c:v>
                      </c:pt>
                      <c:pt idx="7103">
                        <c:v>0</c:v>
                      </c:pt>
                      <c:pt idx="7104">
                        <c:v>12965.514097753899</c:v>
                      </c:pt>
                      <c:pt idx="7105">
                        <c:v>0</c:v>
                      </c:pt>
                      <c:pt idx="7106">
                        <c:v>0</c:v>
                      </c:pt>
                      <c:pt idx="7107">
                        <c:v>0</c:v>
                      </c:pt>
                      <c:pt idx="7108">
                        <c:v>0</c:v>
                      </c:pt>
                      <c:pt idx="7109">
                        <c:v>0</c:v>
                      </c:pt>
                      <c:pt idx="7110">
                        <c:v>13576.6918479332</c:v>
                      </c:pt>
                      <c:pt idx="7111">
                        <c:v>0</c:v>
                      </c:pt>
                      <c:pt idx="7112">
                        <c:v>14048.930055740055</c:v>
                      </c:pt>
                      <c:pt idx="7113">
                        <c:v>0</c:v>
                      </c:pt>
                      <c:pt idx="7114">
                        <c:v>0</c:v>
                      </c:pt>
                      <c:pt idx="7115">
                        <c:v>14568.397518381324</c:v>
                      </c:pt>
                      <c:pt idx="7116">
                        <c:v>0</c:v>
                      </c:pt>
                      <c:pt idx="7117">
                        <c:v>15035.105758887972</c:v>
                      </c:pt>
                      <c:pt idx="7118">
                        <c:v>0</c:v>
                      </c:pt>
                      <c:pt idx="7119">
                        <c:v>0</c:v>
                      </c:pt>
                      <c:pt idx="7120">
                        <c:v>14442.315889691421</c:v>
                      </c:pt>
                      <c:pt idx="7121">
                        <c:v>0</c:v>
                      </c:pt>
                      <c:pt idx="7122">
                        <c:v>15020.910889281007</c:v>
                      </c:pt>
                      <c:pt idx="7123">
                        <c:v>0</c:v>
                      </c:pt>
                      <c:pt idx="7124">
                        <c:v>16937.500534041537</c:v>
                      </c:pt>
                      <c:pt idx="7125">
                        <c:v>0</c:v>
                      </c:pt>
                      <c:pt idx="7126">
                        <c:v>14233.536308371778</c:v>
                      </c:pt>
                      <c:pt idx="7127">
                        <c:v>0</c:v>
                      </c:pt>
                      <c:pt idx="7128">
                        <c:v>13163.071332358886</c:v>
                      </c:pt>
                      <c:pt idx="7129">
                        <c:v>0</c:v>
                      </c:pt>
                      <c:pt idx="7130">
                        <c:v>0</c:v>
                      </c:pt>
                      <c:pt idx="7131">
                        <c:v>0</c:v>
                      </c:pt>
                      <c:pt idx="7132">
                        <c:v>0</c:v>
                      </c:pt>
                      <c:pt idx="7133">
                        <c:v>0</c:v>
                      </c:pt>
                      <c:pt idx="7134">
                        <c:v>14282.870511822564</c:v>
                      </c:pt>
                      <c:pt idx="7135">
                        <c:v>0</c:v>
                      </c:pt>
                      <c:pt idx="7136">
                        <c:v>15188.284360514497</c:v>
                      </c:pt>
                      <c:pt idx="7137">
                        <c:v>0</c:v>
                      </c:pt>
                      <c:pt idx="7138">
                        <c:v>0</c:v>
                      </c:pt>
                      <c:pt idx="7139">
                        <c:v>15561.976670574586</c:v>
                      </c:pt>
                      <c:pt idx="7140">
                        <c:v>0</c:v>
                      </c:pt>
                      <c:pt idx="7141">
                        <c:v>16216.595738155031</c:v>
                      </c:pt>
                      <c:pt idx="7142">
                        <c:v>0</c:v>
                      </c:pt>
                      <c:pt idx="7143">
                        <c:v>0</c:v>
                      </c:pt>
                      <c:pt idx="7144">
                        <c:v>15214.655773112881</c:v>
                      </c:pt>
                      <c:pt idx="7145">
                        <c:v>0</c:v>
                      </c:pt>
                      <c:pt idx="7146">
                        <c:v>15662.304903504373</c:v>
                      </c:pt>
                      <c:pt idx="7147">
                        <c:v>0</c:v>
                      </c:pt>
                      <c:pt idx="7148">
                        <c:v>17857.166371235588</c:v>
                      </c:pt>
                      <c:pt idx="7149">
                        <c:v>0</c:v>
                      </c:pt>
                      <c:pt idx="7150">
                        <c:v>14777.008129252907</c:v>
                      </c:pt>
                      <c:pt idx="7151">
                        <c:v>0</c:v>
                      </c:pt>
                      <c:pt idx="7152">
                        <c:v>13072.693821406147</c:v>
                      </c:pt>
                      <c:pt idx="7153">
                        <c:v>0</c:v>
                      </c:pt>
                      <c:pt idx="7154">
                        <c:v>0</c:v>
                      </c:pt>
                      <c:pt idx="7155">
                        <c:v>0</c:v>
                      </c:pt>
                      <c:pt idx="7156">
                        <c:v>0</c:v>
                      </c:pt>
                      <c:pt idx="7157">
                        <c:v>0</c:v>
                      </c:pt>
                      <c:pt idx="7158">
                        <c:v>14474.967950475044</c:v>
                      </c:pt>
                      <c:pt idx="7159">
                        <c:v>0</c:v>
                      </c:pt>
                      <c:pt idx="7160">
                        <c:v>15911.468572798427</c:v>
                      </c:pt>
                      <c:pt idx="7161">
                        <c:v>0</c:v>
                      </c:pt>
                      <c:pt idx="7162">
                        <c:v>0</c:v>
                      </c:pt>
                      <c:pt idx="7163">
                        <c:v>15999.780707977097</c:v>
                      </c:pt>
                      <c:pt idx="7164">
                        <c:v>0</c:v>
                      </c:pt>
                      <c:pt idx="7165">
                        <c:v>16979.285910892006</c:v>
                      </c:pt>
                      <c:pt idx="7166">
                        <c:v>0</c:v>
                      </c:pt>
                      <c:pt idx="7167">
                        <c:v>0</c:v>
                      </c:pt>
                      <c:pt idx="7168">
                        <c:v>15847.305415475594</c:v>
                      </c:pt>
                      <c:pt idx="7169">
                        <c:v>0</c:v>
                      </c:pt>
                      <c:pt idx="7170">
                        <c:v>15862.528337356029</c:v>
                      </c:pt>
                      <c:pt idx="7171">
                        <c:v>0</c:v>
                      </c:pt>
                      <c:pt idx="7172">
                        <c:v>16101.508237667278</c:v>
                      </c:pt>
                      <c:pt idx="7173">
                        <c:v>0</c:v>
                      </c:pt>
                      <c:pt idx="7174">
                        <c:v>14812.054748612853</c:v>
                      </c:pt>
                      <c:pt idx="7175">
                        <c:v>0</c:v>
                      </c:pt>
                      <c:pt idx="7176">
                        <c:v>12694.739918781503</c:v>
                      </c:pt>
                      <c:pt idx="7177">
                        <c:v>0</c:v>
                      </c:pt>
                      <c:pt idx="7178">
                        <c:v>0</c:v>
                      </c:pt>
                      <c:pt idx="7179">
                        <c:v>0</c:v>
                      </c:pt>
                      <c:pt idx="7180">
                        <c:v>0</c:v>
                      </c:pt>
                      <c:pt idx="7181">
                        <c:v>0</c:v>
                      </c:pt>
                      <c:pt idx="7182">
                        <c:v>14848.569525913703</c:v>
                      </c:pt>
                      <c:pt idx="7183">
                        <c:v>0</c:v>
                      </c:pt>
                      <c:pt idx="7184">
                        <c:v>15459.509305728056</c:v>
                      </c:pt>
                      <c:pt idx="7185">
                        <c:v>0</c:v>
                      </c:pt>
                      <c:pt idx="7186">
                        <c:v>0</c:v>
                      </c:pt>
                      <c:pt idx="7187">
                        <c:v>15783.556736237093</c:v>
                      </c:pt>
                      <c:pt idx="7188">
                        <c:v>0</c:v>
                      </c:pt>
                      <c:pt idx="7189">
                        <c:v>15945.736304820653</c:v>
                      </c:pt>
                      <c:pt idx="7190">
                        <c:v>0</c:v>
                      </c:pt>
                      <c:pt idx="7191">
                        <c:v>0</c:v>
                      </c:pt>
                      <c:pt idx="7192">
                        <c:v>15340.527073871168</c:v>
                      </c:pt>
                      <c:pt idx="7193">
                        <c:v>0</c:v>
                      </c:pt>
                      <c:pt idx="7194">
                        <c:v>15589.914147930947</c:v>
                      </c:pt>
                      <c:pt idx="7195">
                        <c:v>0</c:v>
                      </c:pt>
                      <c:pt idx="7196">
                        <c:v>15943.518355986113</c:v>
                      </c:pt>
                      <c:pt idx="7197">
                        <c:v>0</c:v>
                      </c:pt>
                      <c:pt idx="7198">
                        <c:v>14862.950805822564</c:v>
                      </c:pt>
                      <c:pt idx="7199">
                        <c:v>0</c:v>
                      </c:pt>
                      <c:pt idx="7200">
                        <c:v>13657.630485726064</c:v>
                      </c:pt>
                      <c:pt idx="7201">
                        <c:v>0</c:v>
                      </c:pt>
                      <c:pt idx="7202">
                        <c:v>0</c:v>
                      </c:pt>
                      <c:pt idx="7203">
                        <c:v>0</c:v>
                      </c:pt>
                      <c:pt idx="7204">
                        <c:v>0</c:v>
                      </c:pt>
                      <c:pt idx="7205">
                        <c:v>0</c:v>
                      </c:pt>
                      <c:pt idx="7206">
                        <c:v>14745.15045210163</c:v>
                      </c:pt>
                      <c:pt idx="7207">
                        <c:v>0</c:v>
                      </c:pt>
                      <c:pt idx="7208">
                        <c:v>15928.702212177493</c:v>
                      </c:pt>
                      <c:pt idx="7209">
                        <c:v>0</c:v>
                      </c:pt>
                      <c:pt idx="7210">
                        <c:v>0</c:v>
                      </c:pt>
                      <c:pt idx="7211">
                        <c:v>15648.447636824898</c:v>
                      </c:pt>
                      <c:pt idx="7212">
                        <c:v>0</c:v>
                      </c:pt>
                      <c:pt idx="7213">
                        <c:v>15747.083211173385</c:v>
                      </c:pt>
                      <c:pt idx="7214">
                        <c:v>0</c:v>
                      </c:pt>
                      <c:pt idx="7215">
                        <c:v>0</c:v>
                      </c:pt>
                      <c:pt idx="7216">
                        <c:v>15818.974657120883</c:v>
                      </c:pt>
                      <c:pt idx="7217">
                        <c:v>0</c:v>
                      </c:pt>
                      <c:pt idx="7218">
                        <c:v>16132.485707477192</c:v>
                      </c:pt>
                      <c:pt idx="7219">
                        <c:v>0</c:v>
                      </c:pt>
                      <c:pt idx="7220">
                        <c:v>16171.426641900509</c:v>
                      </c:pt>
                      <c:pt idx="7221">
                        <c:v>0</c:v>
                      </c:pt>
                      <c:pt idx="7222">
                        <c:v>14041.62161614843</c:v>
                      </c:pt>
                      <c:pt idx="7223">
                        <c:v>0</c:v>
                      </c:pt>
                      <c:pt idx="7224">
                        <c:v>13653.986299234513</c:v>
                      </c:pt>
                      <c:pt idx="7225">
                        <c:v>0</c:v>
                      </c:pt>
                      <c:pt idx="7226">
                        <c:v>0</c:v>
                      </c:pt>
                      <c:pt idx="7227">
                        <c:v>0</c:v>
                      </c:pt>
                      <c:pt idx="7228">
                        <c:v>0</c:v>
                      </c:pt>
                      <c:pt idx="7229">
                        <c:v>0</c:v>
                      </c:pt>
                      <c:pt idx="7230">
                        <c:v>14240.399376477133</c:v>
                      </c:pt>
                      <c:pt idx="7231">
                        <c:v>0</c:v>
                      </c:pt>
                      <c:pt idx="7232">
                        <c:v>15164.356468560152</c:v>
                      </c:pt>
                      <c:pt idx="7233">
                        <c:v>0</c:v>
                      </c:pt>
                      <c:pt idx="7234">
                        <c:v>0</c:v>
                      </c:pt>
                      <c:pt idx="7235">
                        <c:v>15134.055662194976</c:v>
                      </c:pt>
                      <c:pt idx="7236">
                        <c:v>0</c:v>
                      </c:pt>
                      <c:pt idx="7237">
                        <c:v>16064.273778527799</c:v>
                      </c:pt>
                      <c:pt idx="7238">
                        <c:v>0</c:v>
                      </c:pt>
                      <c:pt idx="7239">
                        <c:v>0</c:v>
                      </c:pt>
                      <c:pt idx="7240">
                        <c:v>15187.221247842974</c:v>
                      </c:pt>
                      <c:pt idx="7241">
                        <c:v>0</c:v>
                      </c:pt>
                      <c:pt idx="7242">
                        <c:v>14547.666260115369</c:v>
                      </c:pt>
                      <c:pt idx="7243">
                        <c:v>0</c:v>
                      </c:pt>
                      <c:pt idx="7244">
                        <c:v>15483.259666001406</c:v>
                      </c:pt>
                      <c:pt idx="7245">
                        <c:v>0</c:v>
                      </c:pt>
                      <c:pt idx="7246">
                        <c:v>13957.504871141344</c:v>
                      </c:pt>
                      <c:pt idx="7247">
                        <c:v>0</c:v>
                      </c:pt>
                      <c:pt idx="7248">
                        <c:v>13412.835892597237</c:v>
                      </c:pt>
                      <c:pt idx="7249">
                        <c:v>0</c:v>
                      </c:pt>
                      <c:pt idx="7250">
                        <c:v>0</c:v>
                      </c:pt>
                      <c:pt idx="7251">
                        <c:v>0</c:v>
                      </c:pt>
                      <c:pt idx="7252">
                        <c:v>0</c:v>
                      </c:pt>
                      <c:pt idx="7253">
                        <c:v>0</c:v>
                      </c:pt>
                      <c:pt idx="7254">
                        <c:v>13623.794010813583</c:v>
                      </c:pt>
                      <c:pt idx="7255">
                        <c:v>0</c:v>
                      </c:pt>
                      <c:pt idx="7256">
                        <c:v>14146.761172628654</c:v>
                      </c:pt>
                      <c:pt idx="7257">
                        <c:v>0</c:v>
                      </c:pt>
                      <c:pt idx="7258">
                        <c:v>0</c:v>
                      </c:pt>
                      <c:pt idx="7259">
                        <c:v>15432.208875816836</c:v>
                      </c:pt>
                      <c:pt idx="7260">
                        <c:v>0</c:v>
                      </c:pt>
                      <c:pt idx="7261">
                        <c:v>15338.983601006832</c:v>
                      </c:pt>
                      <c:pt idx="7262">
                        <c:v>0</c:v>
                      </c:pt>
                      <c:pt idx="7263">
                        <c:v>0</c:v>
                      </c:pt>
                      <c:pt idx="7264">
                        <c:v>14193.317780152422</c:v>
                      </c:pt>
                      <c:pt idx="7265">
                        <c:v>0</c:v>
                      </c:pt>
                      <c:pt idx="7266">
                        <c:v>15019.239374011311</c:v>
                      </c:pt>
                      <c:pt idx="7267">
                        <c:v>0</c:v>
                      </c:pt>
                      <c:pt idx="7268">
                        <c:v>15863.644937659345</c:v>
                      </c:pt>
                      <c:pt idx="7269">
                        <c:v>0</c:v>
                      </c:pt>
                      <c:pt idx="7270">
                        <c:v>13276.321629877526</c:v>
                      </c:pt>
                      <c:pt idx="7271">
                        <c:v>0</c:v>
                      </c:pt>
                      <c:pt idx="7272">
                        <c:v>12246.369167508901</c:v>
                      </c:pt>
                      <c:pt idx="7273">
                        <c:v>0</c:v>
                      </c:pt>
                      <c:pt idx="7274">
                        <c:v>0</c:v>
                      </c:pt>
                      <c:pt idx="7275">
                        <c:v>0</c:v>
                      </c:pt>
                      <c:pt idx="7276">
                        <c:v>0</c:v>
                      </c:pt>
                      <c:pt idx="7277">
                        <c:v>0</c:v>
                      </c:pt>
                      <c:pt idx="7278">
                        <c:v>13245.923960039368</c:v>
                      </c:pt>
                      <c:pt idx="7279">
                        <c:v>0</c:v>
                      </c:pt>
                      <c:pt idx="7280">
                        <c:v>12829.815855225706</c:v>
                      </c:pt>
                      <c:pt idx="7281">
                        <c:v>0</c:v>
                      </c:pt>
                      <c:pt idx="7282">
                        <c:v>0</c:v>
                      </c:pt>
                      <c:pt idx="7283">
                        <c:v>13461.847963747572</c:v>
                      </c:pt>
                      <c:pt idx="7284">
                        <c:v>0</c:v>
                      </c:pt>
                      <c:pt idx="7285">
                        <c:v>13252.50462973168</c:v>
                      </c:pt>
                      <c:pt idx="7286">
                        <c:v>0</c:v>
                      </c:pt>
                      <c:pt idx="7287">
                        <c:v>0</c:v>
                      </c:pt>
                      <c:pt idx="7288">
                        <c:v>12993.136079990778</c:v>
                      </c:pt>
                      <c:pt idx="7289">
                        <c:v>0</c:v>
                      </c:pt>
                      <c:pt idx="7290">
                        <c:v>12702.463779008085</c:v>
                      </c:pt>
                      <c:pt idx="7291">
                        <c:v>0</c:v>
                      </c:pt>
                      <c:pt idx="7292">
                        <c:v>15071.17054410389</c:v>
                      </c:pt>
                      <c:pt idx="7293">
                        <c:v>0</c:v>
                      </c:pt>
                      <c:pt idx="7294">
                        <c:v>13728.033201279824</c:v>
                      </c:pt>
                      <c:pt idx="7295">
                        <c:v>0</c:v>
                      </c:pt>
                      <c:pt idx="7296">
                        <c:v>12541.859591413979</c:v>
                      </c:pt>
                      <c:pt idx="7297">
                        <c:v>0</c:v>
                      </c:pt>
                      <c:pt idx="7298">
                        <c:v>0</c:v>
                      </c:pt>
                      <c:pt idx="7299">
                        <c:v>0</c:v>
                      </c:pt>
                      <c:pt idx="7300">
                        <c:v>0</c:v>
                      </c:pt>
                      <c:pt idx="7301">
                        <c:v>0</c:v>
                      </c:pt>
                      <c:pt idx="7302">
                        <c:v>12385.122165895003</c:v>
                      </c:pt>
                      <c:pt idx="7303">
                        <c:v>0</c:v>
                      </c:pt>
                      <c:pt idx="7304">
                        <c:v>14164.429658897823</c:v>
                      </c:pt>
                      <c:pt idx="7305">
                        <c:v>0</c:v>
                      </c:pt>
                      <c:pt idx="7306">
                        <c:v>0</c:v>
                      </c:pt>
                      <c:pt idx="7307">
                        <c:v>13920.576541643413</c:v>
                      </c:pt>
                      <c:pt idx="7308">
                        <c:v>0</c:v>
                      </c:pt>
                      <c:pt idx="7309">
                        <c:v>14644.158380537338</c:v>
                      </c:pt>
                      <c:pt idx="7310">
                        <c:v>0</c:v>
                      </c:pt>
                      <c:pt idx="7311">
                        <c:v>0</c:v>
                      </c:pt>
                      <c:pt idx="7312">
                        <c:v>14326.314062510894</c:v>
                      </c:pt>
                      <c:pt idx="7313">
                        <c:v>0</c:v>
                      </c:pt>
                      <c:pt idx="7314">
                        <c:v>14223.508255251299</c:v>
                      </c:pt>
                      <c:pt idx="7315">
                        <c:v>0</c:v>
                      </c:pt>
                      <c:pt idx="7316">
                        <c:v>15408.767225573847</c:v>
                      </c:pt>
                      <c:pt idx="7317">
                        <c:v>0</c:v>
                      </c:pt>
                      <c:pt idx="7318">
                        <c:v>13532.383555705419</c:v>
                      </c:pt>
                      <c:pt idx="7319">
                        <c:v>0</c:v>
                      </c:pt>
                      <c:pt idx="7320">
                        <c:v>12919.229007779168</c:v>
                      </c:pt>
                      <c:pt idx="7321">
                        <c:v>0</c:v>
                      </c:pt>
                      <c:pt idx="7322">
                        <c:v>0</c:v>
                      </c:pt>
                      <c:pt idx="7323">
                        <c:v>0</c:v>
                      </c:pt>
                      <c:pt idx="7324">
                        <c:v>0</c:v>
                      </c:pt>
                      <c:pt idx="7325">
                        <c:v>0</c:v>
                      </c:pt>
                      <c:pt idx="7326">
                        <c:v>13794.198745009791</c:v>
                      </c:pt>
                      <c:pt idx="7327">
                        <c:v>0</c:v>
                      </c:pt>
                      <c:pt idx="7328">
                        <c:v>15789.020022999544</c:v>
                      </c:pt>
                      <c:pt idx="7329">
                        <c:v>0</c:v>
                      </c:pt>
                      <c:pt idx="7330">
                        <c:v>0</c:v>
                      </c:pt>
                      <c:pt idx="7331">
                        <c:v>15101.542746043182</c:v>
                      </c:pt>
                      <c:pt idx="7332">
                        <c:v>0</c:v>
                      </c:pt>
                      <c:pt idx="7333">
                        <c:v>15906.290617999839</c:v>
                      </c:pt>
                      <c:pt idx="7334">
                        <c:v>0</c:v>
                      </c:pt>
                      <c:pt idx="7335">
                        <c:v>0</c:v>
                      </c:pt>
                      <c:pt idx="7336">
                        <c:v>15630.888209999428</c:v>
                      </c:pt>
                      <c:pt idx="7337">
                        <c:v>0</c:v>
                      </c:pt>
                      <c:pt idx="7338">
                        <c:v>13882.374681753661</c:v>
                      </c:pt>
                      <c:pt idx="7339">
                        <c:v>0</c:v>
                      </c:pt>
                      <c:pt idx="7340">
                        <c:v>16054.791919935515</c:v>
                      </c:pt>
                      <c:pt idx="7341">
                        <c:v>0</c:v>
                      </c:pt>
                      <c:pt idx="7342">
                        <c:v>15313.432482175882</c:v>
                      </c:pt>
                      <c:pt idx="7343">
                        <c:v>0</c:v>
                      </c:pt>
                      <c:pt idx="7344">
                        <c:v>13536.00837074343</c:v>
                      </c:pt>
                      <c:pt idx="7345">
                        <c:v>0</c:v>
                      </c:pt>
                      <c:pt idx="7346">
                        <c:v>0</c:v>
                      </c:pt>
                      <c:pt idx="7347">
                        <c:v>0</c:v>
                      </c:pt>
                      <c:pt idx="7348">
                        <c:v>0</c:v>
                      </c:pt>
                      <c:pt idx="7349">
                        <c:v>0</c:v>
                      </c:pt>
                      <c:pt idx="7350">
                        <c:v>14339.939682121101</c:v>
                      </c:pt>
                      <c:pt idx="7351">
                        <c:v>0</c:v>
                      </c:pt>
                      <c:pt idx="7352">
                        <c:v>15136.638403240977</c:v>
                      </c:pt>
                      <c:pt idx="7353">
                        <c:v>0</c:v>
                      </c:pt>
                      <c:pt idx="7354">
                        <c:v>0</c:v>
                      </c:pt>
                      <c:pt idx="7355">
                        <c:v>16001.849639712033</c:v>
                      </c:pt>
                      <c:pt idx="7356">
                        <c:v>0</c:v>
                      </c:pt>
                      <c:pt idx="7357">
                        <c:v>16225.063190754981</c:v>
                      </c:pt>
                      <c:pt idx="7358">
                        <c:v>0</c:v>
                      </c:pt>
                      <c:pt idx="7359">
                        <c:v>0</c:v>
                      </c:pt>
                      <c:pt idx="7360">
                        <c:v>15955.207296844292</c:v>
                      </c:pt>
                      <c:pt idx="7361">
                        <c:v>0</c:v>
                      </c:pt>
                      <c:pt idx="7362">
                        <c:v>15400.253546266676</c:v>
                      </c:pt>
                      <c:pt idx="7363">
                        <c:v>0</c:v>
                      </c:pt>
                      <c:pt idx="7364">
                        <c:v>16669.820968225722</c:v>
                      </c:pt>
                      <c:pt idx="7365">
                        <c:v>0</c:v>
                      </c:pt>
                      <c:pt idx="7366">
                        <c:v>14972.335767317185</c:v>
                      </c:pt>
                      <c:pt idx="7367">
                        <c:v>0</c:v>
                      </c:pt>
                      <c:pt idx="7368">
                        <c:v>13745.10570012698</c:v>
                      </c:pt>
                      <c:pt idx="7369">
                        <c:v>0</c:v>
                      </c:pt>
                      <c:pt idx="7370">
                        <c:v>0</c:v>
                      </c:pt>
                      <c:pt idx="7371">
                        <c:v>0</c:v>
                      </c:pt>
                      <c:pt idx="7372">
                        <c:v>0</c:v>
                      </c:pt>
                      <c:pt idx="7373">
                        <c:v>0</c:v>
                      </c:pt>
                      <c:pt idx="7374">
                        <c:v>14079.187339987939</c:v>
                      </c:pt>
                      <c:pt idx="7375">
                        <c:v>0</c:v>
                      </c:pt>
                      <c:pt idx="7376">
                        <c:v>15337.830998251848</c:v>
                      </c:pt>
                      <c:pt idx="7377">
                        <c:v>0</c:v>
                      </c:pt>
                      <c:pt idx="7378">
                        <c:v>0</c:v>
                      </c:pt>
                      <c:pt idx="7379">
                        <c:v>15933.230595960817</c:v>
                      </c:pt>
                      <c:pt idx="7380">
                        <c:v>0</c:v>
                      </c:pt>
                      <c:pt idx="7381">
                        <c:v>16084.639516349314</c:v>
                      </c:pt>
                      <c:pt idx="7382">
                        <c:v>0</c:v>
                      </c:pt>
                      <c:pt idx="7383">
                        <c:v>0</c:v>
                      </c:pt>
                      <c:pt idx="7384">
                        <c:v>15412.002406358999</c:v>
                      </c:pt>
                      <c:pt idx="7385">
                        <c:v>0</c:v>
                      </c:pt>
                      <c:pt idx="7386">
                        <c:v>15129.8422070878</c:v>
                      </c:pt>
                      <c:pt idx="7387">
                        <c:v>0</c:v>
                      </c:pt>
                      <c:pt idx="7388">
                        <c:v>16164.879769456955</c:v>
                      </c:pt>
                      <c:pt idx="7389">
                        <c:v>0</c:v>
                      </c:pt>
                      <c:pt idx="7390">
                        <c:v>15932.216506138713</c:v>
                      </c:pt>
                      <c:pt idx="7391">
                        <c:v>0</c:v>
                      </c:pt>
                      <c:pt idx="7392">
                        <c:v>13172.391269098385</c:v>
                      </c:pt>
                      <c:pt idx="7393">
                        <c:v>0</c:v>
                      </c:pt>
                      <c:pt idx="7394">
                        <c:v>0</c:v>
                      </c:pt>
                      <c:pt idx="7395">
                        <c:v>0</c:v>
                      </c:pt>
                      <c:pt idx="7396">
                        <c:v>0</c:v>
                      </c:pt>
                      <c:pt idx="7397">
                        <c:v>0</c:v>
                      </c:pt>
                      <c:pt idx="7398">
                        <c:v>14508.782460398434</c:v>
                      </c:pt>
                      <c:pt idx="7399">
                        <c:v>0</c:v>
                      </c:pt>
                      <c:pt idx="7400">
                        <c:v>16438.767128281568</c:v>
                      </c:pt>
                      <c:pt idx="7401">
                        <c:v>0</c:v>
                      </c:pt>
                      <c:pt idx="7402">
                        <c:v>0</c:v>
                      </c:pt>
                      <c:pt idx="7403">
                        <c:v>15625.636469723289</c:v>
                      </c:pt>
                      <c:pt idx="7404">
                        <c:v>0</c:v>
                      </c:pt>
                      <c:pt idx="7405">
                        <c:v>16064.00388041587</c:v>
                      </c:pt>
                      <c:pt idx="7406">
                        <c:v>0</c:v>
                      </c:pt>
                      <c:pt idx="7407">
                        <c:v>0</c:v>
                      </c:pt>
                      <c:pt idx="7408">
                        <c:v>15900.452112564817</c:v>
                      </c:pt>
                      <c:pt idx="7409">
                        <c:v>0</c:v>
                      </c:pt>
                      <c:pt idx="7410">
                        <c:v>15011.68507035997</c:v>
                      </c:pt>
                      <c:pt idx="7411">
                        <c:v>0</c:v>
                      </c:pt>
                      <c:pt idx="7412">
                        <c:v>15935.088093624094</c:v>
                      </c:pt>
                      <c:pt idx="7413">
                        <c:v>0</c:v>
                      </c:pt>
                      <c:pt idx="7414">
                        <c:v>15290.050237855452</c:v>
                      </c:pt>
                      <c:pt idx="7415">
                        <c:v>0</c:v>
                      </c:pt>
                      <c:pt idx="7416">
                        <c:v>14106.609142255775</c:v>
                      </c:pt>
                      <c:pt idx="7417">
                        <c:v>0</c:v>
                      </c:pt>
                      <c:pt idx="7418">
                        <c:v>0</c:v>
                      </c:pt>
                      <c:pt idx="7419">
                        <c:v>0</c:v>
                      </c:pt>
                      <c:pt idx="7420">
                        <c:v>0</c:v>
                      </c:pt>
                      <c:pt idx="7421">
                        <c:v>0</c:v>
                      </c:pt>
                      <c:pt idx="7422">
                        <c:v>13084.110906710743</c:v>
                      </c:pt>
                      <c:pt idx="7423">
                        <c:v>0</c:v>
                      </c:pt>
                      <c:pt idx="7424">
                        <c:v>14081.259953077621</c:v>
                      </c:pt>
                      <c:pt idx="7425">
                        <c:v>0</c:v>
                      </c:pt>
                      <c:pt idx="7426">
                        <c:v>0</c:v>
                      </c:pt>
                      <c:pt idx="7427">
                        <c:v>14782.297688138038</c:v>
                      </c:pt>
                      <c:pt idx="7428">
                        <c:v>0</c:v>
                      </c:pt>
                      <c:pt idx="7429">
                        <c:v>14615.397195960853</c:v>
                      </c:pt>
                      <c:pt idx="7430">
                        <c:v>0</c:v>
                      </c:pt>
                      <c:pt idx="7431">
                        <c:v>0</c:v>
                      </c:pt>
                      <c:pt idx="7432">
                        <c:v>15138.960006980968</c:v>
                      </c:pt>
                      <c:pt idx="7433">
                        <c:v>0</c:v>
                      </c:pt>
                      <c:pt idx="7434">
                        <c:v>14382.297104099855</c:v>
                      </c:pt>
                      <c:pt idx="7435">
                        <c:v>0</c:v>
                      </c:pt>
                      <c:pt idx="7436">
                        <c:v>15828.005524197362</c:v>
                      </c:pt>
                      <c:pt idx="7437">
                        <c:v>0</c:v>
                      </c:pt>
                      <c:pt idx="7438">
                        <c:v>13615.157750118786</c:v>
                      </c:pt>
                      <c:pt idx="7439">
                        <c:v>0</c:v>
                      </c:pt>
                      <c:pt idx="7440">
                        <c:v>12825.84312458396</c:v>
                      </c:pt>
                      <c:pt idx="7441">
                        <c:v>0</c:v>
                      </c:pt>
                      <c:pt idx="7442">
                        <c:v>0</c:v>
                      </c:pt>
                      <c:pt idx="7443">
                        <c:v>0</c:v>
                      </c:pt>
                      <c:pt idx="7444">
                        <c:v>0</c:v>
                      </c:pt>
                      <c:pt idx="7445">
                        <c:v>0</c:v>
                      </c:pt>
                      <c:pt idx="7446">
                        <c:v>13126.814278558193</c:v>
                      </c:pt>
                      <c:pt idx="7447">
                        <c:v>0</c:v>
                      </c:pt>
                      <c:pt idx="7448">
                        <c:v>13798.873281506845</c:v>
                      </c:pt>
                      <c:pt idx="7449">
                        <c:v>0</c:v>
                      </c:pt>
                      <c:pt idx="7450">
                        <c:v>0</c:v>
                      </c:pt>
                      <c:pt idx="7451">
                        <c:v>14523.679695678633</c:v>
                      </c:pt>
                      <c:pt idx="7452">
                        <c:v>0</c:v>
                      </c:pt>
                      <c:pt idx="7453">
                        <c:v>14246.985045806432</c:v>
                      </c:pt>
                      <c:pt idx="7454">
                        <c:v>0</c:v>
                      </c:pt>
                      <c:pt idx="7455">
                        <c:v>0</c:v>
                      </c:pt>
                      <c:pt idx="7456">
                        <c:v>14215.088481880364</c:v>
                      </c:pt>
                      <c:pt idx="7457">
                        <c:v>0</c:v>
                      </c:pt>
                      <c:pt idx="7458">
                        <c:v>14700.197398871449</c:v>
                      </c:pt>
                      <c:pt idx="7459">
                        <c:v>0</c:v>
                      </c:pt>
                      <c:pt idx="7460">
                        <c:v>16172.547113623334</c:v>
                      </c:pt>
                      <c:pt idx="7461">
                        <c:v>0</c:v>
                      </c:pt>
                      <c:pt idx="7462">
                        <c:v>14327.759101947386</c:v>
                      </c:pt>
                      <c:pt idx="7463">
                        <c:v>0</c:v>
                      </c:pt>
                      <c:pt idx="7464">
                        <c:v>13377.414583604492</c:v>
                      </c:pt>
                      <c:pt idx="7465">
                        <c:v>0</c:v>
                      </c:pt>
                      <c:pt idx="7466">
                        <c:v>0</c:v>
                      </c:pt>
                      <c:pt idx="7467">
                        <c:v>0</c:v>
                      </c:pt>
                      <c:pt idx="7468">
                        <c:v>0</c:v>
                      </c:pt>
                      <c:pt idx="7469">
                        <c:v>0</c:v>
                      </c:pt>
                      <c:pt idx="7470">
                        <c:v>13429.311320135315</c:v>
                      </c:pt>
                      <c:pt idx="7471">
                        <c:v>0</c:v>
                      </c:pt>
                      <c:pt idx="7472">
                        <c:v>15752.698629365514</c:v>
                      </c:pt>
                      <c:pt idx="7473">
                        <c:v>0</c:v>
                      </c:pt>
                      <c:pt idx="7474">
                        <c:v>0</c:v>
                      </c:pt>
                      <c:pt idx="7475">
                        <c:v>16242.791737038504</c:v>
                      </c:pt>
                      <c:pt idx="7476">
                        <c:v>0</c:v>
                      </c:pt>
                      <c:pt idx="7477">
                        <c:v>16008.039824452952</c:v>
                      </c:pt>
                      <c:pt idx="7478">
                        <c:v>0</c:v>
                      </c:pt>
                      <c:pt idx="7479">
                        <c:v>0</c:v>
                      </c:pt>
                      <c:pt idx="7480">
                        <c:v>16094.896816626122</c:v>
                      </c:pt>
                      <c:pt idx="7481">
                        <c:v>0</c:v>
                      </c:pt>
                      <c:pt idx="7482">
                        <c:v>15565.053021305395</c:v>
                      </c:pt>
                      <c:pt idx="7483">
                        <c:v>0</c:v>
                      </c:pt>
                      <c:pt idx="7484">
                        <c:v>16375.117044928687</c:v>
                      </c:pt>
                      <c:pt idx="7485">
                        <c:v>0</c:v>
                      </c:pt>
                      <c:pt idx="7486">
                        <c:v>15425.655758690984</c:v>
                      </c:pt>
                      <c:pt idx="7487">
                        <c:v>0</c:v>
                      </c:pt>
                      <c:pt idx="7488">
                        <c:v>13436.993269042037</c:v>
                      </c:pt>
                      <c:pt idx="7489">
                        <c:v>0</c:v>
                      </c:pt>
                      <c:pt idx="7490">
                        <c:v>0</c:v>
                      </c:pt>
                      <c:pt idx="7491">
                        <c:v>0</c:v>
                      </c:pt>
                      <c:pt idx="7492">
                        <c:v>0</c:v>
                      </c:pt>
                      <c:pt idx="7493">
                        <c:v>0</c:v>
                      </c:pt>
                      <c:pt idx="7494">
                        <c:v>13836.256474151041</c:v>
                      </c:pt>
                      <c:pt idx="7495">
                        <c:v>0</c:v>
                      </c:pt>
                      <c:pt idx="7496">
                        <c:v>15694.406998692715</c:v>
                      </c:pt>
                      <c:pt idx="7497">
                        <c:v>0</c:v>
                      </c:pt>
                      <c:pt idx="7498">
                        <c:v>0</c:v>
                      </c:pt>
                      <c:pt idx="7499">
                        <c:v>16417.013781001253</c:v>
                      </c:pt>
                      <c:pt idx="7500">
                        <c:v>0</c:v>
                      </c:pt>
                      <c:pt idx="7501">
                        <c:v>16417.063364437217</c:v>
                      </c:pt>
                      <c:pt idx="7502">
                        <c:v>0</c:v>
                      </c:pt>
                      <c:pt idx="7503">
                        <c:v>0</c:v>
                      </c:pt>
                      <c:pt idx="7504">
                        <c:v>16234.166057668052</c:v>
                      </c:pt>
                      <c:pt idx="7505">
                        <c:v>0</c:v>
                      </c:pt>
                      <c:pt idx="7506">
                        <c:v>14864.962236159199</c:v>
                      </c:pt>
                      <c:pt idx="7507">
                        <c:v>0</c:v>
                      </c:pt>
                      <c:pt idx="7508">
                        <c:v>16987.490558421534</c:v>
                      </c:pt>
                      <c:pt idx="7509">
                        <c:v>0</c:v>
                      </c:pt>
                      <c:pt idx="7510">
                        <c:v>15190.730276644619</c:v>
                      </c:pt>
                      <c:pt idx="7511">
                        <c:v>0</c:v>
                      </c:pt>
                      <c:pt idx="7512">
                        <c:v>13654.245204392108</c:v>
                      </c:pt>
                      <c:pt idx="7513">
                        <c:v>0</c:v>
                      </c:pt>
                      <c:pt idx="7514">
                        <c:v>0</c:v>
                      </c:pt>
                      <c:pt idx="7515">
                        <c:v>0</c:v>
                      </c:pt>
                      <c:pt idx="7516">
                        <c:v>0</c:v>
                      </c:pt>
                      <c:pt idx="7517">
                        <c:v>0</c:v>
                      </c:pt>
                      <c:pt idx="7518">
                        <c:v>13932.048840446705</c:v>
                      </c:pt>
                      <c:pt idx="7519">
                        <c:v>0</c:v>
                      </c:pt>
                      <c:pt idx="7520">
                        <c:v>15820.018930511453</c:v>
                      </c:pt>
                      <c:pt idx="7521">
                        <c:v>0</c:v>
                      </c:pt>
                      <c:pt idx="7522">
                        <c:v>0</c:v>
                      </c:pt>
                      <c:pt idx="7523">
                        <c:v>15975.154155168948</c:v>
                      </c:pt>
                      <c:pt idx="7524">
                        <c:v>0</c:v>
                      </c:pt>
                      <c:pt idx="7525">
                        <c:v>16027.366014216144</c:v>
                      </c:pt>
                      <c:pt idx="7526">
                        <c:v>0</c:v>
                      </c:pt>
                      <c:pt idx="7527">
                        <c:v>0</c:v>
                      </c:pt>
                      <c:pt idx="7528">
                        <c:v>16392.144608232855</c:v>
                      </c:pt>
                      <c:pt idx="7529">
                        <c:v>0</c:v>
                      </c:pt>
                      <c:pt idx="7530">
                        <c:v>16290.35355691901</c:v>
                      </c:pt>
                      <c:pt idx="7531">
                        <c:v>0</c:v>
                      </c:pt>
                      <c:pt idx="7532">
                        <c:v>16717.474127049172</c:v>
                      </c:pt>
                      <c:pt idx="7533">
                        <c:v>0</c:v>
                      </c:pt>
                      <c:pt idx="7534">
                        <c:v>15789.015501199454</c:v>
                      </c:pt>
                      <c:pt idx="7535">
                        <c:v>0</c:v>
                      </c:pt>
                      <c:pt idx="7536">
                        <c:v>13288.230588639131</c:v>
                      </c:pt>
                      <c:pt idx="7537">
                        <c:v>0</c:v>
                      </c:pt>
                      <c:pt idx="7538">
                        <c:v>0</c:v>
                      </c:pt>
                      <c:pt idx="7539">
                        <c:v>0</c:v>
                      </c:pt>
                      <c:pt idx="7540">
                        <c:v>0</c:v>
                      </c:pt>
                      <c:pt idx="7541">
                        <c:v>0</c:v>
                      </c:pt>
                      <c:pt idx="7542">
                        <c:v>14115.145178961691</c:v>
                      </c:pt>
                      <c:pt idx="7543">
                        <c:v>0</c:v>
                      </c:pt>
                      <c:pt idx="7544">
                        <c:v>15965.577387069483</c:v>
                      </c:pt>
                      <c:pt idx="7545">
                        <c:v>0</c:v>
                      </c:pt>
                      <c:pt idx="7546">
                        <c:v>0</c:v>
                      </c:pt>
                      <c:pt idx="7547">
                        <c:v>16185.648135608719</c:v>
                      </c:pt>
                      <c:pt idx="7548">
                        <c:v>0</c:v>
                      </c:pt>
                      <c:pt idx="7549">
                        <c:v>17043.73794835445</c:v>
                      </c:pt>
                      <c:pt idx="7550">
                        <c:v>0</c:v>
                      </c:pt>
                      <c:pt idx="7551">
                        <c:v>0</c:v>
                      </c:pt>
                      <c:pt idx="7552">
                        <c:v>16121.979635402158</c:v>
                      </c:pt>
                      <c:pt idx="7553">
                        <c:v>0</c:v>
                      </c:pt>
                      <c:pt idx="7554">
                        <c:v>15927.355983171854</c:v>
                      </c:pt>
                      <c:pt idx="7555">
                        <c:v>0</c:v>
                      </c:pt>
                      <c:pt idx="7556">
                        <c:v>15703.631023374355</c:v>
                      </c:pt>
                      <c:pt idx="7557">
                        <c:v>0</c:v>
                      </c:pt>
                      <c:pt idx="7558">
                        <c:v>15096.306354793698</c:v>
                      </c:pt>
                      <c:pt idx="7559">
                        <c:v>0</c:v>
                      </c:pt>
                      <c:pt idx="7560">
                        <c:v>13935.851397630473</c:v>
                      </c:pt>
                      <c:pt idx="7561">
                        <c:v>0</c:v>
                      </c:pt>
                      <c:pt idx="7562">
                        <c:v>0</c:v>
                      </c:pt>
                      <c:pt idx="7563">
                        <c:v>0</c:v>
                      </c:pt>
                      <c:pt idx="7564">
                        <c:v>0</c:v>
                      </c:pt>
                      <c:pt idx="7565">
                        <c:v>0</c:v>
                      </c:pt>
                      <c:pt idx="7566">
                        <c:v>14830.042054890666</c:v>
                      </c:pt>
                      <c:pt idx="7567">
                        <c:v>0</c:v>
                      </c:pt>
                      <c:pt idx="7568">
                        <c:v>15764.229930796262</c:v>
                      </c:pt>
                      <c:pt idx="7569">
                        <c:v>0</c:v>
                      </c:pt>
                      <c:pt idx="7570">
                        <c:v>0</c:v>
                      </c:pt>
                      <c:pt idx="7571">
                        <c:v>15738.729815475344</c:v>
                      </c:pt>
                      <c:pt idx="7572">
                        <c:v>0</c:v>
                      </c:pt>
                      <c:pt idx="7573">
                        <c:v>15649.938369421769</c:v>
                      </c:pt>
                      <c:pt idx="7574">
                        <c:v>0</c:v>
                      </c:pt>
                      <c:pt idx="7575">
                        <c:v>0</c:v>
                      </c:pt>
                      <c:pt idx="7576">
                        <c:v>15660.856958918816</c:v>
                      </c:pt>
                      <c:pt idx="7577">
                        <c:v>0</c:v>
                      </c:pt>
                      <c:pt idx="7578">
                        <c:v>14722.812297332661</c:v>
                      </c:pt>
                      <c:pt idx="7579">
                        <c:v>0</c:v>
                      </c:pt>
                      <c:pt idx="7580">
                        <c:v>16803.736782957661</c:v>
                      </c:pt>
                      <c:pt idx="7581">
                        <c:v>0</c:v>
                      </c:pt>
                      <c:pt idx="7582">
                        <c:v>15747.68767382951</c:v>
                      </c:pt>
                      <c:pt idx="7583">
                        <c:v>0</c:v>
                      </c:pt>
                      <c:pt idx="7584">
                        <c:v>13330.472149093386</c:v>
                      </c:pt>
                      <c:pt idx="7585">
                        <c:v>0</c:v>
                      </c:pt>
                      <c:pt idx="7586">
                        <c:v>0</c:v>
                      </c:pt>
                      <c:pt idx="7587">
                        <c:v>0</c:v>
                      </c:pt>
                      <c:pt idx="7588">
                        <c:v>0</c:v>
                      </c:pt>
                      <c:pt idx="7589">
                        <c:v>0</c:v>
                      </c:pt>
                      <c:pt idx="7590">
                        <c:v>13683.876316991773</c:v>
                      </c:pt>
                      <c:pt idx="7591">
                        <c:v>0</c:v>
                      </c:pt>
                      <c:pt idx="7592">
                        <c:v>15133.837198677209</c:v>
                      </c:pt>
                      <c:pt idx="7593">
                        <c:v>0</c:v>
                      </c:pt>
                      <c:pt idx="7594">
                        <c:v>0</c:v>
                      </c:pt>
                      <c:pt idx="7595">
                        <c:v>15750.342973581559</c:v>
                      </c:pt>
                      <c:pt idx="7596">
                        <c:v>0</c:v>
                      </c:pt>
                      <c:pt idx="7597">
                        <c:v>14839.068451797997</c:v>
                      </c:pt>
                      <c:pt idx="7598">
                        <c:v>0</c:v>
                      </c:pt>
                      <c:pt idx="7599">
                        <c:v>0</c:v>
                      </c:pt>
                      <c:pt idx="7600">
                        <c:v>15450.830357473813</c:v>
                      </c:pt>
                      <c:pt idx="7601">
                        <c:v>0</c:v>
                      </c:pt>
                      <c:pt idx="7602">
                        <c:v>14601.808363820908</c:v>
                      </c:pt>
                      <c:pt idx="7603">
                        <c:v>0</c:v>
                      </c:pt>
                      <c:pt idx="7604">
                        <c:v>16129.701695664004</c:v>
                      </c:pt>
                      <c:pt idx="7605">
                        <c:v>0</c:v>
                      </c:pt>
                      <c:pt idx="7606">
                        <c:v>14570.693447717949</c:v>
                      </c:pt>
                      <c:pt idx="7607">
                        <c:v>0</c:v>
                      </c:pt>
                      <c:pt idx="7608">
                        <c:v>13098.35720363369</c:v>
                      </c:pt>
                      <c:pt idx="7609">
                        <c:v>0</c:v>
                      </c:pt>
                      <c:pt idx="7610">
                        <c:v>0</c:v>
                      </c:pt>
                      <c:pt idx="7611">
                        <c:v>0</c:v>
                      </c:pt>
                      <c:pt idx="7612">
                        <c:v>0</c:v>
                      </c:pt>
                      <c:pt idx="7613">
                        <c:v>0</c:v>
                      </c:pt>
                      <c:pt idx="7614">
                        <c:v>12917.09311222858</c:v>
                      </c:pt>
                      <c:pt idx="7615">
                        <c:v>0</c:v>
                      </c:pt>
                      <c:pt idx="7616">
                        <c:v>14219.938383054998</c:v>
                      </c:pt>
                      <c:pt idx="7617">
                        <c:v>0</c:v>
                      </c:pt>
                      <c:pt idx="7618">
                        <c:v>0</c:v>
                      </c:pt>
                      <c:pt idx="7619">
                        <c:v>14642.740024203817</c:v>
                      </c:pt>
                      <c:pt idx="7620">
                        <c:v>0</c:v>
                      </c:pt>
                      <c:pt idx="7621">
                        <c:v>15536.707052204789</c:v>
                      </c:pt>
                      <c:pt idx="7622">
                        <c:v>0</c:v>
                      </c:pt>
                      <c:pt idx="7623">
                        <c:v>0</c:v>
                      </c:pt>
                      <c:pt idx="7624">
                        <c:v>14894.099894536674</c:v>
                      </c:pt>
                      <c:pt idx="7625">
                        <c:v>0</c:v>
                      </c:pt>
                      <c:pt idx="7626">
                        <c:v>14989.474069749111</c:v>
                      </c:pt>
                      <c:pt idx="7627">
                        <c:v>0</c:v>
                      </c:pt>
                      <c:pt idx="7628">
                        <c:v>15606.628964097676</c:v>
                      </c:pt>
                      <c:pt idx="7629">
                        <c:v>0</c:v>
                      </c:pt>
                      <c:pt idx="7630">
                        <c:v>14297.549489099414</c:v>
                      </c:pt>
                      <c:pt idx="7631">
                        <c:v>0</c:v>
                      </c:pt>
                      <c:pt idx="7632">
                        <c:v>13140.347870112048</c:v>
                      </c:pt>
                      <c:pt idx="7633">
                        <c:v>0</c:v>
                      </c:pt>
                      <c:pt idx="7634">
                        <c:v>0</c:v>
                      </c:pt>
                      <c:pt idx="7635">
                        <c:v>0</c:v>
                      </c:pt>
                      <c:pt idx="7636">
                        <c:v>0</c:v>
                      </c:pt>
                      <c:pt idx="7637">
                        <c:v>0</c:v>
                      </c:pt>
                      <c:pt idx="7638">
                        <c:v>13989.814220399721</c:v>
                      </c:pt>
                      <c:pt idx="7639">
                        <c:v>0</c:v>
                      </c:pt>
                      <c:pt idx="7640">
                        <c:v>16321.083721545388</c:v>
                      </c:pt>
                      <c:pt idx="7641">
                        <c:v>0</c:v>
                      </c:pt>
                      <c:pt idx="7642">
                        <c:v>0</c:v>
                      </c:pt>
                      <c:pt idx="7643">
                        <c:v>16410.63715345056</c:v>
                      </c:pt>
                      <c:pt idx="7644">
                        <c:v>0</c:v>
                      </c:pt>
                      <c:pt idx="7645">
                        <c:v>16588.36399498022</c:v>
                      </c:pt>
                      <c:pt idx="7646">
                        <c:v>0</c:v>
                      </c:pt>
                      <c:pt idx="7647">
                        <c:v>0</c:v>
                      </c:pt>
                      <c:pt idx="7648">
                        <c:v>16084.400841802846</c:v>
                      </c:pt>
                      <c:pt idx="7649">
                        <c:v>0</c:v>
                      </c:pt>
                      <c:pt idx="7650">
                        <c:v>15793.713711025117</c:v>
                      </c:pt>
                      <c:pt idx="7651">
                        <c:v>0</c:v>
                      </c:pt>
                      <c:pt idx="7652">
                        <c:v>17307.113518642502</c:v>
                      </c:pt>
                      <c:pt idx="7653">
                        <c:v>0</c:v>
                      </c:pt>
                      <c:pt idx="7654">
                        <c:v>14985.578890367869</c:v>
                      </c:pt>
                      <c:pt idx="7655">
                        <c:v>0</c:v>
                      </c:pt>
                      <c:pt idx="7656">
                        <c:v>13762.954168153796</c:v>
                      </c:pt>
                      <c:pt idx="7657">
                        <c:v>0</c:v>
                      </c:pt>
                      <c:pt idx="7658">
                        <c:v>0</c:v>
                      </c:pt>
                      <c:pt idx="7659">
                        <c:v>0</c:v>
                      </c:pt>
                      <c:pt idx="7660">
                        <c:v>0</c:v>
                      </c:pt>
                      <c:pt idx="7661">
                        <c:v>0</c:v>
                      </c:pt>
                      <c:pt idx="7662">
                        <c:v>14288.811442030115</c:v>
                      </c:pt>
                      <c:pt idx="7663">
                        <c:v>0</c:v>
                      </c:pt>
                      <c:pt idx="7664">
                        <c:v>16204.642232363534</c:v>
                      </c:pt>
                      <c:pt idx="7665">
                        <c:v>0</c:v>
                      </c:pt>
                      <c:pt idx="7666">
                        <c:v>0</c:v>
                      </c:pt>
                      <c:pt idx="7667">
                        <c:v>16043.194461846666</c:v>
                      </c:pt>
                      <c:pt idx="7668">
                        <c:v>0</c:v>
                      </c:pt>
                      <c:pt idx="7669">
                        <c:v>16217.178813571098</c:v>
                      </c:pt>
                      <c:pt idx="7670">
                        <c:v>0</c:v>
                      </c:pt>
                      <c:pt idx="7671">
                        <c:v>0</c:v>
                      </c:pt>
                      <c:pt idx="7672">
                        <c:v>15043.63459645755</c:v>
                      </c:pt>
                      <c:pt idx="7673">
                        <c:v>0</c:v>
                      </c:pt>
                      <c:pt idx="7674">
                        <c:v>15071.878742543631</c:v>
                      </c:pt>
                      <c:pt idx="7675">
                        <c:v>0</c:v>
                      </c:pt>
                      <c:pt idx="7676">
                        <c:v>16641.873172841391</c:v>
                      </c:pt>
                      <c:pt idx="7677">
                        <c:v>0</c:v>
                      </c:pt>
                      <c:pt idx="7678">
                        <c:v>14379.526077312705</c:v>
                      </c:pt>
                      <c:pt idx="7679">
                        <c:v>0</c:v>
                      </c:pt>
                      <c:pt idx="7680">
                        <c:v>13867.632069121928</c:v>
                      </c:pt>
                      <c:pt idx="7681">
                        <c:v>0</c:v>
                      </c:pt>
                      <c:pt idx="7682">
                        <c:v>0</c:v>
                      </c:pt>
                      <c:pt idx="7683">
                        <c:v>0</c:v>
                      </c:pt>
                      <c:pt idx="7684">
                        <c:v>0</c:v>
                      </c:pt>
                      <c:pt idx="7685">
                        <c:v>0</c:v>
                      </c:pt>
                      <c:pt idx="7686">
                        <c:v>15402.22841422565</c:v>
                      </c:pt>
                      <c:pt idx="7687">
                        <c:v>0</c:v>
                      </c:pt>
                      <c:pt idx="7688">
                        <c:v>16251.552188877389</c:v>
                      </c:pt>
                      <c:pt idx="7689">
                        <c:v>0</c:v>
                      </c:pt>
                      <c:pt idx="7690">
                        <c:v>0</c:v>
                      </c:pt>
                      <c:pt idx="7691">
                        <c:v>16922.014468737565</c:v>
                      </c:pt>
                      <c:pt idx="7692">
                        <c:v>0</c:v>
                      </c:pt>
                      <c:pt idx="7693">
                        <c:v>15979.792943786693</c:v>
                      </c:pt>
                      <c:pt idx="7694">
                        <c:v>0</c:v>
                      </c:pt>
                      <c:pt idx="7695">
                        <c:v>0</c:v>
                      </c:pt>
                      <c:pt idx="7696">
                        <c:v>15999.914502983011</c:v>
                      </c:pt>
                      <c:pt idx="7697">
                        <c:v>0</c:v>
                      </c:pt>
                      <c:pt idx="7698">
                        <c:v>15191.57754848022</c:v>
                      </c:pt>
                      <c:pt idx="7699">
                        <c:v>0</c:v>
                      </c:pt>
                      <c:pt idx="7700">
                        <c:v>15547.946131300247</c:v>
                      </c:pt>
                      <c:pt idx="7701">
                        <c:v>0</c:v>
                      </c:pt>
                      <c:pt idx="7702">
                        <c:v>14657.61162498241</c:v>
                      </c:pt>
                      <c:pt idx="7703">
                        <c:v>0</c:v>
                      </c:pt>
                      <c:pt idx="7704">
                        <c:v>13994.973771318482</c:v>
                      </c:pt>
                      <c:pt idx="7705">
                        <c:v>0</c:v>
                      </c:pt>
                      <c:pt idx="7706">
                        <c:v>0</c:v>
                      </c:pt>
                      <c:pt idx="7707">
                        <c:v>0</c:v>
                      </c:pt>
                      <c:pt idx="7708">
                        <c:v>0</c:v>
                      </c:pt>
                      <c:pt idx="7709">
                        <c:v>0</c:v>
                      </c:pt>
                      <c:pt idx="7710">
                        <c:v>13856.281516122852</c:v>
                      </c:pt>
                      <c:pt idx="7711">
                        <c:v>0</c:v>
                      </c:pt>
                      <c:pt idx="7712">
                        <c:v>15372.910481973684</c:v>
                      </c:pt>
                      <c:pt idx="7713">
                        <c:v>0</c:v>
                      </c:pt>
                      <c:pt idx="7714">
                        <c:v>0</c:v>
                      </c:pt>
                      <c:pt idx="7715">
                        <c:v>16055.843069605642</c:v>
                      </c:pt>
                      <c:pt idx="7716">
                        <c:v>0</c:v>
                      </c:pt>
                      <c:pt idx="7717">
                        <c:v>15550.209463551129</c:v>
                      </c:pt>
                      <c:pt idx="7718">
                        <c:v>0</c:v>
                      </c:pt>
                      <c:pt idx="7719">
                        <c:v>0</c:v>
                      </c:pt>
                      <c:pt idx="7720">
                        <c:v>15479.254672773161</c:v>
                      </c:pt>
                      <c:pt idx="7721">
                        <c:v>0</c:v>
                      </c:pt>
                      <c:pt idx="7722">
                        <c:v>15848.822789923473</c:v>
                      </c:pt>
                      <c:pt idx="7723">
                        <c:v>0</c:v>
                      </c:pt>
                      <c:pt idx="7724">
                        <c:v>16066.319772854822</c:v>
                      </c:pt>
                      <c:pt idx="7725">
                        <c:v>0</c:v>
                      </c:pt>
                      <c:pt idx="7726">
                        <c:v>14942.343377695326</c:v>
                      </c:pt>
                      <c:pt idx="7727">
                        <c:v>0</c:v>
                      </c:pt>
                      <c:pt idx="7728">
                        <c:v>13784.965605741929</c:v>
                      </c:pt>
                      <c:pt idx="7729">
                        <c:v>0</c:v>
                      </c:pt>
                      <c:pt idx="7730">
                        <c:v>0</c:v>
                      </c:pt>
                      <c:pt idx="7731">
                        <c:v>0</c:v>
                      </c:pt>
                      <c:pt idx="7732">
                        <c:v>0</c:v>
                      </c:pt>
                      <c:pt idx="7733">
                        <c:v>0</c:v>
                      </c:pt>
                      <c:pt idx="7734">
                        <c:v>13771.361811736821</c:v>
                      </c:pt>
                      <c:pt idx="7735">
                        <c:v>0</c:v>
                      </c:pt>
                      <c:pt idx="7736">
                        <c:v>15595.229189624109</c:v>
                      </c:pt>
                      <c:pt idx="7737">
                        <c:v>0</c:v>
                      </c:pt>
                      <c:pt idx="7738">
                        <c:v>0</c:v>
                      </c:pt>
                      <c:pt idx="7739">
                        <c:v>15987.57090694235</c:v>
                      </c:pt>
                      <c:pt idx="7740">
                        <c:v>0</c:v>
                      </c:pt>
                      <c:pt idx="7741">
                        <c:v>15813.151167420559</c:v>
                      </c:pt>
                      <c:pt idx="7742">
                        <c:v>0</c:v>
                      </c:pt>
                      <c:pt idx="7743">
                        <c:v>0</c:v>
                      </c:pt>
                      <c:pt idx="7744">
                        <c:v>16096.987015442606</c:v>
                      </c:pt>
                      <c:pt idx="7745">
                        <c:v>0</c:v>
                      </c:pt>
                      <c:pt idx="7746">
                        <c:v>15751.607525099607</c:v>
                      </c:pt>
                      <c:pt idx="7747">
                        <c:v>0</c:v>
                      </c:pt>
                      <c:pt idx="7748">
                        <c:v>15406.881217622027</c:v>
                      </c:pt>
                      <c:pt idx="7749">
                        <c:v>0</c:v>
                      </c:pt>
                      <c:pt idx="7750">
                        <c:v>14285.03826593317</c:v>
                      </c:pt>
                      <c:pt idx="7751">
                        <c:v>0</c:v>
                      </c:pt>
                      <c:pt idx="7752">
                        <c:v>13736.657339071886</c:v>
                      </c:pt>
                      <c:pt idx="7753">
                        <c:v>0</c:v>
                      </c:pt>
                      <c:pt idx="7754">
                        <c:v>0</c:v>
                      </c:pt>
                      <c:pt idx="7755">
                        <c:v>0</c:v>
                      </c:pt>
                      <c:pt idx="7756">
                        <c:v>0</c:v>
                      </c:pt>
                      <c:pt idx="7757">
                        <c:v>0</c:v>
                      </c:pt>
                      <c:pt idx="7758">
                        <c:v>13674.376986330852</c:v>
                      </c:pt>
                      <c:pt idx="7759">
                        <c:v>0</c:v>
                      </c:pt>
                      <c:pt idx="7760">
                        <c:v>14370.942721921972</c:v>
                      </c:pt>
                      <c:pt idx="7761">
                        <c:v>0</c:v>
                      </c:pt>
                      <c:pt idx="7762">
                        <c:v>0</c:v>
                      </c:pt>
                      <c:pt idx="7763">
                        <c:v>14244.364063799419</c:v>
                      </c:pt>
                      <c:pt idx="7764">
                        <c:v>0</c:v>
                      </c:pt>
                      <c:pt idx="7765">
                        <c:v>15567.221457520156</c:v>
                      </c:pt>
                      <c:pt idx="7766">
                        <c:v>0</c:v>
                      </c:pt>
                      <c:pt idx="7767">
                        <c:v>0</c:v>
                      </c:pt>
                      <c:pt idx="7768">
                        <c:v>14435.184363663984</c:v>
                      </c:pt>
                      <c:pt idx="7769">
                        <c:v>0</c:v>
                      </c:pt>
                      <c:pt idx="7770">
                        <c:v>13895.696285416569</c:v>
                      </c:pt>
                      <c:pt idx="7771">
                        <c:v>0</c:v>
                      </c:pt>
                      <c:pt idx="7772">
                        <c:v>15544.154067235482</c:v>
                      </c:pt>
                      <c:pt idx="7773">
                        <c:v>0</c:v>
                      </c:pt>
                      <c:pt idx="7774">
                        <c:v>14101.60547362605</c:v>
                      </c:pt>
                      <c:pt idx="7775">
                        <c:v>0</c:v>
                      </c:pt>
                      <c:pt idx="7776">
                        <c:v>13322.756245856328</c:v>
                      </c:pt>
                      <c:pt idx="7777">
                        <c:v>0</c:v>
                      </c:pt>
                      <c:pt idx="7778">
                        <c:v>0</c:v>
                      </c:pt>
                      <c:pt idx="7779">
                        <c:v>0</c:v>
                      </c:pt>
                      <c:pt idx="7780">
                        <c:v>0</c:v>
                      </c:pt>
                      <c:pt idx="7781">
                        <c:v>0</c:v>
                      </c:pt>
                      <c:pt idx="7782">
                        <c:v>12913.401000964299</c:v>
                      </c:pt>
                      <c:pt idx="7783">
                        <c:v>0</c:v>
                      </c:pt>
                      <c:pt idx="7784">
                        <c:v>13625.0311268075</c:v>
                      </c:pt>
                      <c:pt idx="7785">
                        <c:v>0</c:v>
                      </c:pt>
                      <c:pt idx="7786">
                        <c:v>0</c:v>
                      </c:pt>
                      <c:pt idx="7787">
                        <c:v>14763.789686688939</c:v>
                      </c:pt>
                      <c:pt idx="7788">
                        <c:v>0</c:v>
                      </c:pt>
                      <c:pt idx="7789">
                        <c:v>13797.433017072495</c:v>
                      </c:pt>
                      <c:pt idx="7790">
                        <c:v>0</c:v>
                      </c:pt>
                      <c:pt idx="7791">
                        <c:v>0</c:v>
                      </c:pt>
                      <c:pt idx="7792">
                        <c:v>14053.769717050009</c:v>
                      </c:pt>
                      <c:pt idx="7793">
                        <c:v>0</c:v>
                      </c:pt>
                      <c:pt idx="7794">
                        <c:v>14227.084042324221</c:v>
                      </c:pt>
                      <c:pt idx="7795">
                        <c:v>0</c:v>
                      </c:pt>
                      <c:pt idx="7796">
                        <c:v>15901.436938562114</c:v>
                      </c:pt>
                      <c:pt idx="7797">
                        <c:v>0</c:v>
                      </c:pt>
                      <c:pt idx="7798">
                        <c:v>13557.004414175881</c:v>
                      </c:pt>
                      <c:pt idx="7799">
                        <c:v>0</c:v>
                      </c:pt>
                      <c:pt idx="7800">
                        <c:v>13306.8224258766</c:v>
                      </c:pt>
                      <c:pt idx="7801">
                        <c:v>0</c:v>
                      </c:pt>
                      <c:pt idx="7802">
                        <c:v>0</c:v>
                      </c:pt>
                      <c:pt idx="7803">
                        <c:v>0</c:v>
                      </c:pt>
                      <c:pt idx="7804">
                        <c:v>0</c:v>
                      </c:pt>
                      <c:pt idx="7805">
                        <c:v>0</c:v>
                      </c:pt>
                      <c:pt idx="7806">
                        <c:v>13925.408179378719</c:v>
                      </c:pt>
                      <c:pt idx="7807">
                        <c:v>0</c:v>
                      </c:pt>
                      <c:pt idx="7808">
                        <c:v>15416.559723678229</c:v>
                      </c:pt>
                      <c:pt idx="7809">
                        <c:v>0</c:v>
                      </c:pt>
                      <c:pt idx="7810">
                        <c:v>0</c:v>
                      </c:pt>
                      <c:pt idx="7811">
                        <c:v>15926.992296165385</c:v>
                      </c:pt>
                      <c:pt idx="7812">
                        <c:v>0</c:v>
                      </c:pt>
                      <c:pt idx="7813">
                        <c:v>16183.808541934683</c:v>
                      </c:pt>
                      <c:pt idx="7814">
                        <c:v>0</c:v>
                      </c:pt>
                      <c:pt idx="7815">
                        <c:v>0</c:v>
                      </c:pt>
                      <c:pt idx="7816">
                        <c:v>15432.497295318473</c:v>
                      </c:pt>
                      <c:pt idx="7817">
                        <c:v>0</c:v>
                      </c:pt>
                      <c:pt idx="7818">
                        <c:v>15477.025190923669</c:v>
                      </c:pt>
                      <c:pt idx="7819">
                        <c:v>0</c:v>
                      </c:pt>
                      <c:pt idx="7820">
                        <c:v>15734.544034730192</c:v>
                      </c:pt>
                      <c:pt idx="7821">
                        <c:v>0</c:v>
                      </c:pt>
                      <c:pt idx="7822">
                        <c:v>14222.294801310858</c:v>
                      </c:pt>
                      <c:pt idx="7823">
                        <c:v>0</c:v>
                      </c:pt>
                      <c:pt idx="7824">
                        <c:v>12937.997197127695</c:v>
                      </c:pt>
                      <c:pt idx="7825">
                        <c:v>0</c:v>
                      </c:pt>
                      <c:pt idx="7826">
                        <c:v>0</c:v>
                      </c:pt>
                      <c:pt idx="7827">
                        <c:v>0</c:v>
                      </c:pt>
                      <c:pt idx="7828">
                        <c:v>0</c:v>
                      </c:pt>
                      <c:pt idx="7829">
                        <c:v>0</c:v>
                      </c:pt>
                      <c:pt idx="7830">
                        <c:v>13677.31508351624</c:v>
                      </c:pt>
                      <c:pt idx="7831">
                        <c:v>0</c:v>
                      </c:pt>
                      <c:pt idx="7832">
                        <c:v>14927.09252577094</c:v>
                      </c:pt>
                      <c:pt idx="7833">
                        <c:v>0</c:v>
                      </c:pt>
                      <c:pt idx="7834">
                        <c:v>0</c:v>
                      </c:pt>
                      <c:pt idx="7835">
                        <c:v>15349.897948035148</c:v>
                      </c:pt>
                      <c:pt idx="7836">
                        <c:v>0</c:v>
                      </c:pt>
                      <c:pt idx="7837">
                        <c:v>14613.76362930691</c:v>
                      </c:pt>
                      <c:pt idx="7838">
                        <c:v>0</c:v>
                      </c:pt>
                      <c:pt idx="7839">
                        <c:v>0</c:v>
                      </c:pt>
                      <c:pt idx="7840">
                        <c:v>14912.853489406385</c:v>
                      </c:pt>
                      <c:pt idx="7841">
                        <c:v>0</c:v>
                      </c:pt>
                      <c:pt idx="7842">
                        <c:v>14558.430427996838</c:v>
                      </c:pt>
                      <c:pt idx="7843">
                        <c:v>0</c:v>
                      </c:pt>
                      <c:pt idx="7844">
                        <c:v>15248.422157343999</c:v>
                      </c:pt>
                      <c:pt idx="7845">
                        <c:v>0</c:v>
                      </c:pt>
                      <c:pt idx="7846">
                        <c:v>13829.077146625719</c:v>
                      </c:pt>
                      <c:pt idx="7847">
                        <c:v>0</c:v>
                      </c:pt>
                      <c:pt idx="7848">
                        <c:v>12797.35315003508</c:v>
                      </c:pt>
                      <c:pt idx="7849">
                        <c:v>0</c:v>
                      </c:pt>
                      <c:pt idx="7850">
                        <c:v>0</c:v>
                      </c:pt>
                      <c:pt idx="7851">
                        <c:v>0</c:v>
                      </c:pt>
                      <c:pt idx="7852">
                        <c:v>0</c:v>
                      </c:pt>
                      <c:pt idx="7853">
                        <c:v>0</c:v>
                      </c:pt>
                      <c:pt idx="7854">
                        <c:v>12825.299498374003</c:v>
                      </c:pt>
                      <c:pt idx="7855">
                        <c:v>0</c:v>
                      </c:pt>
                      <c:pt idx="7856">
                        <c:v>14793.157795419582</c:v>
                      </c:pt>
                      <c:pt idx="7857">
                        <c:v>0</c:v>
                      </c:pt>
                      <c:pt idx="7858">
                        <c:v>0</c:v>
                      </c:pt>
                      <c:pt idx="7859">
                        <c:v>15516.995151709296</c:v>
                      </c:pt>
                      <c:pt idx="7860">
                        <c:v>0</c:v>
                      </c:pt>
                      <c:pt idx="7861">
                        <c:v>15817.795280841363</c:v>
                      </c:pt>
                      <c:pt idx="7862">
                        <c:v>0</c:v>
                      </c:pt>
                      <c:pt idx="7863">
                        <c:v>0</c:v>
                      </c:pt>
                      <c:pt idx="7864">
                        <c:v>14795.434301484929</c:v>
                      </c:pt>
                      <c:pt idx="7865">
                        <c:v>0</c:v>
                      </c:pt>
                      <c:pt idx="7866">
                        <c:v>14723.923653348651</c:v>
                      </c:pt>
                      <c:pt idx="7867">
                        <c:v>0</c:v>
                      </c:pt>
                      <c:pt idx="7868">
                        <c:v>15181.825623166969</c:v>
                      </c:pt>
                      <c:pt idx="7869">
                        <c:v>0</c:v>
                      </c:pt>
                      <c:pt idx="7870">
                        <c:v>14549.309720198622</c:v>
                      </c:pt>
                      <c:pt idx="7871">
                        <c:v>0</c:v>
                      </c:pt>
                      <c:pt idx="7872">
                        <c:v>12993.484932156107</c:v>
                      </c:pt>
                      <c:pt idx="7873">
                        <c:v>0</c:v>
                      </c:pt>
                      <c:pt idx="7874">
                        <c:v>0</c:v>
                      </c:pt>
                      <c:pt idx="7875">
                        <c:v>0</c:v>
                      </c:pt>
                      <c:pt idx="7876">
                        <c:v>0</c:v>
                      </c:pt>
                      <c:pt idx="7877">
                        <c:v>0</c:v>
                      </c:pt>
                      <c:pt idx="7878">
                        <c:v>13413.185774670303</c:v>
                      </c:pt>
                      <c:pt idx="7879">
                        <c:v>0</c:v>
                      </c:pt>
                      <c:pt idx="7880">
                        <c:v>14986.224967472983</c:v>
                      </c:pt>
                      <c:pt idx="7881">
                        <c:v>0</c:v>
                      </c:pt>
                      <c:pt idx="7882">
                        <c:v>0</c:v>
                      </c:pt>
                      <c:pt idx="7883">
                        <c:v>15708.761789839657</c:v>
                      </c:pt>
                      <c:pt idx="7884">
                        <c:v>0</c:v>
                      </c:pt>
                      <c:pt idx="7885">
                        <c:v>16074.3711704908</c:v>
                      </c:pt>
                      <c:pt idx="7886">
                        <c:v>0</c:v>
                      </c:pt>
                      <c:pt idx="7887">
                        <c:v>0</c:v>
                      </c:pt>
                      <c:pt idx="7888">
                        <c:v>15316.424598202495</c:v>
                      </c:pt>
                      <c:pt idx="7889">
                        <c:v>0</c:v>
                      </c:pt>
                      <c:pt idx="7890">
                        <c:v>14949.442494952367</c:v>
                      </c:pt>
                      <c:pt idx="7891">
                        <c:v>0</c:v>
                      </c:pt>
                      <c:pt idx="7892">
                        <c:v>15209.833377009934</c:v>
                      </c:pt>
                      <c:pt idx="7893">
                        <c:v>0</c:v>
                      </c:pt>
                      <c:pt idx="7894">
                        <c:v>14621.656028268371</c:v>
                      </c:pt>
                      <c:pt idx="7895">
                        <c:v>0</c:v>
                      </c:pt>
                      <c:pt idx="7896">
                        <c:v>12937.862742375442</c:v>
                      </c:pt>
                      <c:pt idx="7897">
                        <c:v>0</c:v>
                      </c:pt>
                      <c:pt idx="7898">
                        <c:v>0</c:v>
                      </c:pt>
                      <c:pt idx="7899">
                        <c:v>0</c:v>
                      </c:pt>
                      <c:pt idx="7900">
                        <c:v>0</c:v>
                      </c:pt>
                      <c:pt idx="7901">
                        <c:v>0</c:v>
                      </c:pt>
                      <c:pt idx="7902">
                        <c:v>12957.426603541604</c:v>
                      </c:pt>
                      <c:pt idx="7903">
                        <c:v>0</c:v>
                      </c:pt>
                      <c:pt idx="7904">
                        <c:v>14373.673438235826</c:v>
                      </c:pt>
                      <c:pt idx="7905">
                        <c:v>0</c:v>
                      </c:pt>
                      <c:pt idx="7906">
                        <c:v>0</c:v>
                      </c:pt>
                      <c:pt idx="7907">
                        <c:v>15424.647113512825</c:v>
                      </c:pt>
                      <c:pt idx="7908">
                        <c:v>0</c:v>
                      </c:pt>
                      <c:pt idx="7909">
                        <c:v>15546.082982002505</c:v>
                      </c:pt>
                      <c:pt idx="7910">
                        <c:v>0</c:v>
                      </c:pt>
                      <c:pt idx="7911">
                        <c:v>0</c:v>
                      </c:pt>
                      <c:pt idx="7912">
                        <c:v>14352.239481665954</c:v>
                      </c:pt>
                      <c:pt idx="7913">
                        <c:v>0</c:v>
                      </c:pt>
                      <c:pt idx="7914">
                        <c:v>15604.786561649864</c:v>
                      </c:pt>
                      <c:pt idx="7915">
                        <c:v>0</c:v>
                      </c:pt>
                      <c:pt idx="7916">
                        <c:v>14873.164031634988</c:v>
                      </c:pt>
                      <c:pt idx="7917">
                        <c:v>0</c:v>
                      </c:pt>
                      <c:pt idx="7918">
                        <c:v>14090.988181101204</c:v>
                      </c:pt>
                      <c:pt idx="7919">
                        <c:v>0</c:v>
                      </c:pt>
                      <c:pt idx="7920">
                        <c:v>12646.966255774307</c:v>
                      </c:pt>
                      <c:pt idx="7921">
                        <c:v>0</c:v>
                      </c:pt>
                      <c:pt idx="7922">
                        <c:v>0</c:v>
                      </c:pt>
                      <c:pt idx="7923">
                        <c:v>0</c:v>
                      </c:pt>
                      <c:pt idx="7924">
                        <c:v>0</c:v>
                      </c:pt>
                      <c:pt idx="7925">
                        <c:v>0</c:v>
                      </c:pt>
                      <c:pt idx="7926">
                        <c:v>12643.070255115581</c:v>
                      </c:pt>
                      <c:pt idx="7927">
                        <c:v>0</c:v>
                      </c:pt>
                      <c:pt idx="7928">
                        <c:v>13321.896989888846</c:v>
                      </c:pt>
                      <c:pt idx="7929">
                        <c:v>0</c:v>
                      </c:pt>
                      <c:pt idx="7930">
                        <c:v>0</c:v>
                      </c:pt>
                      <c:pt idx="7931">
                        <c:v>14745.885396424266</c:v>
                      </c:pt>
                      <c:pt idx="7932">
                        <c:v>0</c:v>
                      </c:pt>
                      <c:pt idx="7933">
                        <c:v>14170.932830411848</c:v>
                      </c:pt>
                      <c:pt idx="7934">
                        <c:v>0</c:v>
                      </c:pt>
                      <c:pt idx="7935">
                        <c:v>0</c:v>
                      </c:pt>
                      <c:pt idx="7936">
                        <c:v>14227.60757811596</c:v>
                      </c:pt>
                      <c:pt idx="7937">
                        <c:v>0</c:v>
                      </c:pt>
                      <c:pt idx="7938">
                        <c:v>13860.678554901939</c:v>
                      </c:pt>
                      <c:pt idx="7939">
                        <c:v>0</c:v>
                      </c:pt>
                      <c:pt idx="7940">
                        <c:v>14316.201454779326</c:v>
                      </c:pt>
                      <c:pt idx="7941">
                        <c:v>0</c:v>
                      </c:pt>
                      <c:pt idx="7942">
                        <c:v>12747.722536563258</c:v>
                      </c:pt>
                      <c:pt idx="7943">
                        <c:v>0</c:v>
                      </c:pt>
                      <c:pt idx="7944">
                        <c:v>12492.228723898561</c:v>
                      </c:pt>
                      <c:pt idx="7945">
                        <c:v>0</c:v>
                      </c:pt>
                      <c:pt idx="7946">
                        <c:v>0</c:v>
                      </c:pt>
                      <c:pt idx="7947">
                        <c:v>0</c:v>
                      </c:pt>
                      <c:pt idx="7948">
                        <c:v>0</c:v>
                      </c:pt>
                      <c:pt idx="7949">
                        <c:v>0</c:v>
                      </c:pt>
                      <c:pt idx="7950">
                        <c:v>12211.914077972353</c:v>
                      </c:pt>
                      <c:pt idx="7951">
                        <c:v>0</c:v>
                      </c:pt>
                      <c:pt idx="7952">
                        <c:v>13107.928496930899</c:v>
                      </c:pt>
                      <c:pt idx="7953">
                        <c:v>0</c:v>
                      </c:pt>
                      <c:pt idx="7954">
                        <c:v>0</c:v>
                      </c:pt>
                      <c:pt idx="7955">
                        <c:v>13924.089925777729</c:v>
                      </c:pt>
                      <c:pt idx="7956">
                        <c:v>0</c:v>
                      </c:pt>
                      <c:pt idx="7957">
                        <c:v>13072.32048592637</c:v>
                      </c:pt>
                      <c:pt idx="7958">
                        <c:v>0</c:v>
                      </c:pt>
                      <c:pt idx="7959">
                        <c:v>0</c:v>
                      </c:pt>
                      <c:pt idx="7960">
                        <c:v>13406.291641290578</c:v>
                      </c:pt>
                      <c:pt idx="7961">
                        <c:v>0</c:v>
                      </c:pt>
                      <c:pt idx="7962">
                        <c:v>13251.358457488541</c:v>
                      </c:pt>
                      <c:pt idx="7963">
                        <c:v>0</c:v>
                      </c:pt>
                      <c:pt idx="7964">
                        <c:v>13337.425350475849</c:v>
                      </c:pt>
                      <c:pt idx="7965">
                        <c:v>0</c:v>
                      </c:pt>
                      <c:pt idx="7966">
                        <c:v>12436.686845733107</c:v>
                      </c:pt>
                      <c:pt idx="7967">
                        <c:v>0</c:v>
                      </c:pt>
                      <c:pt idx="7968">
                        <c:v>12146.032317097226</c:v>
                      </c:pt>
                      <c:pt idx="7969">
                        <c:v>0</c:v>
                      </c:pt>
                      <c:pt idx="7970">
                        <c:v>0</c:v>
                      </c:pt>
                      <c:pt idx="7971">
                        <c:v>0</c:v>
                      </c:pt>
                      <c:pt idx="7972">
                        <c:v>0</c:v>
                      </c:pt>
                      <c:pt idx="7973">
                        <c:v>0</c:v>
                      </c:pt>
                      <c:pt idx="7974">
                        <c:v>12838.151216279581</c:v>
                      </c:pt>
                      <c:pt idx="7975">
                        <c:v>0</c:v>
                      </c:pt>
                      <c:pt idx="7976">
                        <c:v>13691.111703709388</c:v>
                      </c:pt>
                      <c:pt idx="7977">
                        <c:v>0</c:v>
                      </c:pt>
                      <c:pt idx="7978">
                        <c:v>0</c:v>
                      </c:pt>
                      <c:pt idx="7979">
                        <c:v>14647.246817892323</c:v>
                      </c:pt>
                      <c:pt idx="7980">
                        <c:v>0</c:v>
                      </c:pt>
                      <c:pt idx="7981">
                        <c:v>13855.551723127684</c:v>
                      </c:pt>
                      <c:pt idx="7982">
                        <c:v>0</c:v>
                      </c:pt>
                      <c:pt idx="7983">
                        <c:v>0</c:v>
                      </c:pt>
                      <c:pt idx="7984">
                        <c:v>13680.071899733492</c:v>
                      </c:pt>
                      <c:pt idx="7985">
                        <c:v>0</c:v>
                      </c:pt>
                      <c:pt idx="7986">
                        <c:v>13868.358791503997</c:v>
                      </c:pt>
                      <c:pt idx="7987">
                        <c:v>0</c:v>
                      </c:pt>
                      <c:pt idx="7988">
                        <c:v>13919.332281346185</c:v>
                      </c:pt>
                      <c:pt idx="7989">
                        <c:v>0</c:v>
                      </c:pt>
                      <c:pt idx="7990">
                        <c:v>13043.501071640014</c:v>
                      </c:pt>
                      <c:pt idx="7991">
                        <c:v>0</c:v>
                      </c:pt>
                      <c:pt idx="7992">
                        <c:v>12350.46075162333</c:v>
                      </c:pt>
                      <c:pt idx="7993">
                        <c:v>0</c:v>
                      </c:pt>
                      <c:pt idx="7994">
                        <c:v>0</c:v>
                      </c:pt>
                      <c:pt idx="7995">
                        <c:v>0</c:v>
                      </c:pt>
                      <c:pt idx="7996">
                        <c:v>0</c:v>
                      </c:pt>
                      <c:pt idx="7997">
                        <c:v>0</c:v>
                      </c:pt>
                      <c:pt idx="7998">
                        <c:v>13248.609962417264</c:v>
                      </c:pt>
                      <c:pt idx="7999">
                        <c:v>0</c:v>
                      </c:pt>
                      <c:pt idx="8000">
                        <c:v>13874.669323409451</c:v>
                      </c:pt>
                      <c:pt idx="8001">
                        <c:v>0</c:v>
                      </c:pt>
                      <c:pt idx="8002">
                        <c:v>0</c:v>
                      </c:pt>
                      <c:pt idx="8003">
                        <c:v>15405.337099670756</c:v>
                      </c:pt>
                      <c:pt idx="8004">
                        <c:v>0</c:v>
                      </c:pt>
                      <c:pt idx="8005">
                        <c:v>14237.921645559072</c:v>
                      </c:pt>
                      <c:pt idx="8006">
                        <c:v>0</c:v>
                      </c:pt>
                      <c:pt idx="8007">
                        <c:v>0</c:v>
                      </c:pt>
                      <c:pt idx="8008">
                        <c:v>14660.064304193023</c:v>
                      </c:pt>
                      <c:pt idx="8009">
                        <c:v>0</c:v>
                      </c:pt>
                      <c:pt idx="8010">
                        <c:v>14423.579410927166</c:v>
                      </c:pt>
                      <c:pt idx="8011">
                        <c:v>0</c:v>
                      </c:pt>
                      <c:pt idx="8012">
                        <c:v>14509.896620114683</c:v>
                      </c:pt>
                      <c:pt idx="8013">
                        <c:v>0</c:v>
                      </c:pt>
                      <c:pt idx="8014">
                        <c:v>13860.873985804064</c:v>
                      </c:pt>
                      <c:pt idx="8015">
                        <c:v>0</c:v>
                      </c:pt>
                      <c:pt idx="8016">
                        <c:v>12331.655380003074</c:v>
                      </c:pt>
                      <c:pt idx="8017">
                        <c:v>0</c:v>
                      </c:pt>
                      <c:pt idx="8018">
                        <c:v>0</c:v>
                      </c:pt>
                      <c:pt idx="8019">
                        <c:v>0</c:v>
                      </c:pt>
                      <c:pt idx="8020">
                        <c:v>0</c:v>
                      </c:pt>
                      <c:pt idx="8021">
                        <c:v>0</c:v>
                      </c:pt>
                      <c:pt idx="8022">
                        <c:v>12757.852136573176</c:v>
                      </c:pt>
                      <c:pt idx="8023">
                        <c:v>0</c:v>
                      </c:pt>
                      <c:pt idx="8024">
                        <c:v>14077.943216656802</c:v>
                      </c:pt>
                      <c:pt idx="8025">
                        <c:v>0</c:v>
                      </c:pt>
                      <c:pt idx="8026">
                        <c:v>0</c:v>
                      </c:pt>
                      <c:pt idx="8027">
                        <c:v>15047.948650197328</c:v>
                      </c:pt>
                      <c:pt idx="8028">
                        <c:v>0</c:v>
                      </c:pt>
                      <c:pt idx="8029">
                        <c:v>15172.649777694935</c:v>
                      </c:pt>
                      <c:pt idx="8030">
                        <c:v>0</c:v>
                      </c:pt>
                      <c:pt idx="8031">
                        <c:v>0</c:v>
                      </c:pt>
                      <c:pt idx="8032">
                        <c:v>13871.292479155734</c:v>
                      </c:pt>
                      <c:pt idx="8033">
                        <c:v>0</c:v>
                      </c:pt>
                      <c:pt idx="8034">
                        <c:v>14056.882871378766</c:v>
                      </c:pt>
                      <c:pt idx="8035">
                        <c:v>0</c:v>
                      </c:pt>
                      <c:pt idx="8036">
                        <c:v>14719.363157174623</c:v>
                      </c:pt>
                      <c:pt idx="8037">
                        <c:v>0</c:v>
                      </c:pt>
                      <c:pt idx="8038">
                        <c:v>14411.836268023399</c:v>
                      </c:pt>
                      <c:pt idx="8039">
                        <c:v>0</c:v>
                      </c:pt>
                      <c:pt idx="8040">
                        <c:v>12527.633535490109</c:v>
                      </c:pt>
                      <c:pt idx="8041">
                        <c:v>0</c:v>
                      </c:pt>
                      <c:pt idx="8042">
                        <c:v>0</c:v>
                      </c:pt>
                      <c:pt idx="8043">
                        <c:v>0</c:v>
                      </c:pt>
                      <c:pt idx="8044">
                        <c:v>0</c:v>
                      </c:pt>
                      <c:pt idx="8045">
                        <c:v>0</c:v>
                      </c:pt>
                      <c:pt idx="8046">
                        <c:v>13181.237507395874</c:v>
                      </c:pt>
                      <c:pt idx="8047">
                        <c:v>0</c:v>
                      </c:pt>
                      <c:pt idx="8048">
                        <c:v>14480.090834731009</c:v>
                      </c:pt>
                      <c:pt idx="8049">
                        <c:v>0</c:v>
                      </c:pt>
                      <c:pt idx="8050">
                        <c:v>0</c:v>
                      </c:pt>
                      <c:pt idx="8051">
                        <c:v>15261.049933135364</c:v>
                      </c:pt>
                      <c:pt idx="8052">
                        <c:v>0</c:v>
                      </c:pt>
                      <c:pt idx="8053">
                        <c:v>14188.824839252062</c:v>
                      </c:pt>
                      <c:pt idx="8054">
                        <c:v>0</c:v>
                      </c:pt>
                      <c:pt idx="8055">
                        <c:v>0</c:v>
                      </c:pt>
                      <c:pt idx="8056">
                        <c:v>13688.504897493225</c:v>
                      </c:pt>
                      <c:pt idx="8057">
                        <c:v>0</c:v>
                      </c:pt>
                      <c:pt idx="8058">
                        <c:v>14198.872312855216</c:v>
                      </c:pt>
                      <c:pt idx="8059">
                        <c:v>0</c:v>
                      </c:pt>
                      <c:pt idx="8060">
                        <c:v>14394.392935094358</c:v>
                      </c:pt>
                      <c:pt idx="8061">
                        <c:v>0</c:v>
                      </c:pt>
                      <c:pt idx="8062">
                        <c:v>13203.500864413778</c:v>
                      </c:pt>
                      <c:pt idx="8063">
                        <c:v>0</c:v>
                      </c:pt>
                      <c:pt idx="8064">
                        <c:v>12949.818124331627</c:v>
                      </c:pt>
                      <c:pt idx="8065">
                        <c:v>0</c:v>
                      </c:pt>
                      <c:pt idx="8066">
                        <c:v>0</c:v>
                      </c:pt>
                      <c:pt idx="8067">
                        <c:v>0</c:v>
                      </c:pt>
                      <c:pt idx="8068">
                        <c:v>0</c:v>
                      </c:pt>
                      <c:pt idx="8069">
                        <c:v>0</c:v>
                      </c:pt>
                      <c:pt idx="8070">
                        <c:v>12271.816693852445</c:v>
                      </c:pt>
                      <c:pt idx="8071">
                        <c:v>0</c:v>
                      </c:pt>
                      <c:pt idx="8072">
                        <c:v>14779.845198287469</c:v>
                      </c:pt>
                      <c:pt idx="8073">
                        <c:v>0</c:v>
                      </c:pt>
                      <c:pt idx="8074">
                        <c:v>0</c:v>
                      </c:pt>
                      <c:pt idx="8075">
                        <c:v>14761.392942006343</c:v>
                      </c:pt>
                      <c:pt idx="8076">
                        <c:v>0</c:v>
                      </c:pt>
                      <c:pt idx="8077">
                        <c:v>14774.218318601175</c:v>
                      </c:pt>
                      <c:pt idx="8078">
                        <c:v>0</c:v>
                      </c:pt>
                      <c:pt idx="8079">
                        <c:v>0</c:v>
                      </c:pt>
                      <c:pt idx="8080">
                        <c:v>14828.17930757356</c:v>
                      </c:pt>
                      <c:pt idx="8081">
                        <c:v>0</c:v>
                      </c:pt>
                      <c:pt idx="8082">
                        <c:v>14697.980406483832</c:v>
                      </c:pt>
                      <c:pt idx="8083">
                        <c:v>0</c:v>
                      </c:pt>
                      <c:pt idx="8084">
                        <c:v>15220.949030531478</c:v>
                      </c:pt>
                      <c:pt idx="8085">
                        <c:v>0</c:v>
                      </c:pt>
                      <c:pt idx="8086">
                        <c:v>13959.960057307044</c:v>
                      </c:pt>
                      <c:pt idx="8087">
                        <c:v>0</c:v>
                      </c:pt>
                      <c:pt idx="8088">
                        <c:v>12480.201293452243</c:v>
                      </c:pt>
                      <c:pt idx="8089">
                        <c:v>0</c:v>
                      </c:pt>
                      <c:pt idx="8090">
                        <c:v>0</c:v>
                      </c:pt>
                      <c:pt idx="8091">
                        <c:v>0</c:v>
                      </c:pt>
                      <c:pt idx="8092">
                        <c:v>0</c:v>
                      </c:pt>
                      <c:pt idx="8093">
                        <c:v>0</c:v>
                      </c:pt>
                      <c:pt idx="8094">
                        <c:v>12735.850377645136</c:v>
                      </c:pt>
                      <c:pt idx="8095">
                        <c:v>0</c:v>
                      </c:pt>
                      <c:pt idx="8096">
                        <c:v>13725.90597756038</c:v>
                      </c:pt>
                      <c:pt idx="8097">
                        <c:v>0</c:v>
                      </c:pt>
                      <c:pt idx="8098">
                        <c:v>0</c:v>
                      </c:pt>
                      <c:pt idx="8099">
                        <c:v>14158.661755643454</c:v>
                      </c:pt>
                      <c:pt idx="8100">
                        <c:v>0</c:v>
                      </c:pt>
                      <c:pt idx="8101">
                        <c:v>14235.660702706678</c:v>
                      </c:pt>
                      <c:pt idx="8102">
                        <c:v>0</c:v>
                      </c:pt>
                      <c:pt idx="8103">
                        <c:v>0</c:v>
                      </c:pt>
                      <c:pt idx="8104">
                        <c:v>14467.521209512423</c:v>
                      </c:pt>
                      <c:pt idx="8105">
                        <c:v>0</c:v>
                      </c:pt>
                      <c:pt idx="8106">
                        <c:v>13588.686227209011</c:v>
                      </c:pt>
                      <c:pt idx="8107">
                        <c:v>0</c:v>
                      </c:pt>
                      <c:pt idx="8108">
                        <c:v>13672.937610873994</c:v>
                      </c:pt>
                      <c:pt idx="8109">
                        <c:v>0</c:v>
                      </c:pt>
                      <c:pt idx="8110">
                        <c:v>13801.673321573544</c:v>
                      </c:pt>
                      <c:pt idx="8111">
                        <c:v>0</c:v>
                      </c:pt>
                      <c:pt idx="8112">
                        <c:v>12168.671435121329</c:v>
                      </c:pt>
                      <c:pt idx="8113">
                        <c:v>0</c:v>
                      </c:pt>
                      <c:pt idx="8114">
                        <c:v>0</c:v>
                      </c:pt>
                      <c:pt idx="8115">
                        <c:v>0</c:v>
                      </c:pt>
                      <c:pt idx="8116">
                        <c:v>0</c:v>
                      </c:pt>
                      <c:pt idx="8117">
                        <c:v>0</c:v>
                      </c:pt>
                      <c:pt idx="8118">
                        <c:v>12081.372794052138</c:v>
                      </c:pt>
                      <c:pt idx="8119">
                        <c:v>0</c:v>
                      </c:pt>
                      <c:pt idx="8120">
                        <c:v>12955.130127055769</c:v>
                      </c:pt>
                      <c:pt idx="8121">
                        <c:v>0</c:v>
                      </c:pt>
                      <c:pt idx="8122">
                        <c:v>0</c:v>
                      </c:pt>
                      <c:pt idx="8123">
                        <c:v>13714.144475485642</c:v>
                      </c:pt>
                      <c:pt idx="8124">
                        <c:v>0</c:v>
                      </c:pt>
                      <c:pt idx="8125">
                        <c:v>14095.144314689625</c:v>
                      </c:pt>
                      <c:pt idx="8126">
                        <c:v>0</c:v>
                      </c:pt>
                      <c:pt idx="8127">
                        <c:v>0</c:v>
                      </c:pt>
                      <c:pt idx="8128">
                        <c:v>13406.248826251242</c:v>
                      </c:pt>
                      <c:pt idx="8129">
                        <c:v>0</c:v>
                      </c:pt>
                      <c:pt idx="8130">
                        <c:v>13029.707566443776</c:v>
                      </c:pt>
                      <c:pt idx="8131">
                        <c:v>0</c:v>
                      </c:pt>
                      <c:pt idx="8132">
                        <c:v>14548.885360199256</c:v>
                      </c:pt>
                      <c:pt idx="8133">
                        <c:v>0</c:v>
                      </c:pt>
                      <c:pt idx="8134">
                        <c:v>13611.848993141042</c:v>
                      </c:pt>
                      <c:pt idx="8135">
                        <c:v>0</c:v>
                      </c:pt>
                      <c:pt idx="8136">
                        <c:v>12729.555980644169</c:v>
                      </c:pt>
                      <c:pt idx="8137">
                        <c:v>0</c:v>
                      </c:pt>
                      <c:pt idx="8138">
                        <c:v>0</c:v>
                      </c:pt>
                      <c:pt idx="8139">
                        <c:v>0</c:v>
                      </c:pt>
                      <c:pt idx="8140">
                        <c:v>0</c:v>
                      </c:pt>
                      <c:pt idx="8141">
                        <c:v>0</c:v>
                      </c:pt>
                      <c:pt idx="8142">
                        <c:v>12247.742328168093</c:v>
                      </c:pt>
                      <c:pt idx="8143">
                        <c:v>0</c:v>
                      </c:pt>
                      <c:pt idx="8144">
                        <c:v>14762.153335942392</c:v>
                      </c:pt>
                      <c:pt idx="8145">
                        <c:v>0</c:v>
                      </c:pt>
                      <c:pt idx="8146">
                        <c:v>0</c:v>
                      </c:pt>
                      <c:pt idx="8147">
                        <c:v>15075.843697476161</c:v>
                      </c:pt>
                      <c:pt idx="8148">
                        <c:v>0</c:v>
                      </c:pt>
                      <c:pt idx="8149">
                        <c:v>15470.74341451341</c:v>
                      </c:pt>
                      <c:pt idx="8150">
                        <c:v>0</c:v>
                      </c:pt>
                      <c:pt idx="8151">
                        <c:v>0</c:v>
                      </c:pt>
                      <c:pt idx="8152">
                        <c:v>15501.454958362632</c:v>
                      </c:pt>
                      <c:pt idx="8153">
                        <c:v>0</c:v>
                      </c:pt>
                      <c:pt idx="8154">
                        <c:v>15116.832990118499</c:v>
                      </c:pt>
                      <c:pt idx="8155">
                        <c:v>0</c:v>
                      </c:pt>
                      <c:pt idx="8156">
                        <c:v>15234.715467052349</c:v>
                      </c:pt>
                      <c:pt idx="8157">
                        <c:v>0</c:v>
                      </c:pt>
                      <c:pt idx="8158">
                        <c:v>14413.194706364457</c:v>
                      </c:pt>
                      <c:pt idx="8159">
                        <c:v>0</c:v>
                      </c:pt>
                      <c:pt idx="8160">
                        <c:v>12468.57997380766</c:v>
                      </c:pt>
                      <c:pt idx="8161">
                        <c:v>0</c:v>
                      </c:pt>
                      <c:pt idx="8162">
                        <c:v>0</c:v>
                      </c:pt>
                      <c:pt idx="8163">
                        <c:v>0</c:v>
                      </c:pt>
                      <c:pt idx="8164">
                        <c:v>0</c:v>
                      </c:pt>
                      <c:pt idx="8165">
                        <c:v>0</c:v>
                      </c:pt>
                      <c:pt idx="8166">
                        <c:v>13383.862958085607</c:v>
                      </c:pt>
                      <c:pt idx="8167">
                        <c:v>0</c:v>
                      </c:pt>
                      <c:pt idx="8168">
                        <c:v>14478.538634005678</c:v>
                      </c:pt>
                      <c:pt idx="8169">
                        <c:v>0</c:v>
                      </c:pt>
                      <c:pt idx="8170">
                        <c:v>0</c:v>
                      </c:pt>
                      <c:pt idx="8171">
                        <c:v>15124.221702464267</c:v>
                      </c:pt>
                      <c:pt idx="8172">
                        <c:v>0</c:v>
                      </c:pt>
                      <c:pt idx="8173">
                        <c:v>15671.191601411172</c:v>
                      </c:pt>
                      <c:pt idx="8174">
                        <c:v>0</c:v>
                      </c:pt>
                      <c:pt idx="8175">
                        <c:v>0</c:v>
                      </c:pt>
                      <c:pt idx="8176">
                        <c:v>16305.72811580493</c:v>
                      </c:pt>
                      <c:pt idx="8177">
                        <c:v>0</c:v>
                      </c:pt>
                      <c:pt idx="8178">
                        <c:v>14725.592485926507</c:v>
                      </c:pt>
                      <c:pt idx="8179">
                        <c:v>0</c:v>
                      </c:pt>
                      <c:pt idx="8180">
                        <c:v>15457.376719373551</c:v>
                      </c:pt>
                      <c:pt idx="8181">
                        <c:v>0</c:v>
                      </c:pt>
                      <c:pt idx="8182">
                        <c:v>14479.851806492759</c:v>
                      </c:pt>
                      <c:pt idx="8183">
                        <c:v>0</c:v>
                      </c:pt>
                      <c:pt idx="8184">
                        <c:v>12752.992664864609</c:v>
                      </c:pt>
                      <c:pt idx="8185">
                        <c:v>0</c:v>
                      </c:pt>
                      <c:pt idx="8186">
                        <c:v>0</c:v>
                      </c:pt>
                      <c:pt idx="8187">
                        <c:v>0</c:v>
                      </c:pt>
                      <c:pt idx="8188">
                        <c:v>0</c:v>
                      </c:pt>
                      <c:pt idx="8189">
                        <c:v>0</c:v>
                      </c:pt>
                      <c:pt idx="8190">
                        <c:v>13327.816264580748</c:v>
                      </c:pt>
                      <c:pt idx="8191">
                        <c:v>0</c:v>
                      </c:pt>
                      <c:pt idx="8192">
                        <c:v>14960.206293967787</c:v>
                      </c:pt>
                      <c:pt idx="8193">
                        <c:v>0</c:v>
                      </c:pt>
                      <c:pt idx="8194">
                        <c:v>0</c:v>
                      </c:pt>
                      <c:pt idx="8195">
                        <c:v>16701.402286475444</c:v>
                      </c:pt>
                      <c:pt idx="8196">
                        <c:v>0</c:v>
                      </c:pt>
                      <c:pt idx="8197">
                        <c:v>16282.955246054686</c:v>
                      </c:pt>
                      <c:pt idx="8198">
                        <c:v>0</c:v>
                      </c:pt>
                      <c:pt idx="8199">
                        <c:v>0</c:v>
                      </c:pt>
                      <c:pt idx="8200">
                        <c:v>15927.65724688696</c:v>
                      </c:pt>
                      <c:pt idx="8201">
                        <c:v>0</c:v>
                      </c:pt>
                      <c:pt idx="8202">
                        <c:v>15427.586824680911</c:v>
                      </c:pt>
                      <c:pt idx="8203">
                        <c:v>0</c:v>
                      </c:pt>
                      <c:pt idx="8204">
                        <c:v>16014.456659584357</c:v>
                      </c:pt>
                      <c:pt idx="8205">
                        <c:v>0</c:v>
                      </c:pt>
                      <c:pt idx="8206">
                        <c:v>13750.11660956907</c:v>
                      </c:pt>
                      <c:pt idx="8207">
                        <c:v>0</c:v>
                      </c:pt>
                      <c:pt idx="8208">
                        <c:v>13050.763801772875</c:v>
                      </c:pt>
                      <c:pt idx="8209">
                        <c:v>0</c:v>
                      </c:pt>
                      <c:pt idx="8210">
                        <c:v>0</c:v>
                      </c:pt>
                      <c:pt idx="8211">
                        <c:v>0</c:v>
                      </c:pt>
                      <c:pt idx="8212">
                        <c:v>0</c:v>
                      </c:pt>
                      <c:pt idx="8213">
                        <c:v>0</c:v>
                      </c:pt>
                      <c:pt idx="8214">
                        <c:v>13873.292397190849</c:v>
                      </c:pt>
                      <c:pt idx="8215">
                        <c:v>0</c:v>
                      </c:pt>
                      <c:pt idx="8216">
                        <c:v>15668.676184226124</c:v>
                      </c:pt>
                      <c:pt idx="8217">
                        <c:v>0</c:v>
                      </c:pt>
                      <c:pt idx="8218">
                        <c:v>0</c:v>
                      </c:pt>
                      <c:pt idx="8219">
                        <c:v>16485.953482884805</c:v>
                      </c:pt>
                      <c:pt idx="8220">
                        <c:v>0</c:v>
                      </c:pt>
                      <c:pt idx="8221">
                        <c:v>16466.49918401847</c:v>
                      </c:pt>
                      <c:pt idx="8222">
                        <c:v>0</c:v>
                      </c:pt>
                      <c:pt idx="8223">
                        <c:v>0</c:v>
                      </c:pt>
                      <c:pt idx="8224">
                        <c:v>15482.59436775947</c:v>
                      </c:pt>
                      <c:pt idx="8225">
                        <c:v>0</c:v>
                      </c:pt>
                      <c:pt idx="8226">
                        <c:v>15837.492292670795</c:v>
                      </c:pt>
                      <c:pt idx="8227">
                        <c:v>0</c:v>
                      </c:pt>
                      <c:pt idx="8228">
                        <c:v>15668.163069469727</c:v>
                      </c:pt>
                      <c:pt idx="8229">
                        <c:v>0</c:v>
                      </c:pt>
                      <c:pt idx="8230">
                        <c:v>13641.726077631058</c:v>
                      </c:pt>
                      <c:pt idx="8231">
                        <c:v>0</c:v>
                      </c:pt>
                      <c:pt idx="8232">
                        <c:v>13170.261572870224</c:v>
                      </c:pt>
                      <c:pt idx="8233">
                        <c:v>0</c:v>
                      </c:pt>
                      <c:pt idx="8234">
                        <c:v>0</c:v>
                      </c:pt>
                      <c:pt idx="8235">
                        <c:v>0</c:v>
                      </c:pt>
                      <c:pt idx="8236">
                        <c:v>0</c:v>
                      </c:pt>
                      <c:pt idx="8237">
                        <c:v>0</c:v>
                      </c:pt>
                      <c:pt idx="8238">
                        <c:v>13564.520100071748</c:v>
                      </c:pt>
                      <c:pt idx="8239">
                        <c:v>0</c:v>
                      </c:pt>
                      <c:pt idx="8240">
                        <c:v>14630.60904592489</c:v>
                      </c:pt>
                      <c:pt idx="8241">
                        <c:v>0</c:v>
                      </c:pt>
                      <c:pt idx="8242">
                        <c:v>0</c:v>
                      </c:pt>
                      <c:pt idx="8243">
                        <c:v>15885.798859880499</c:v>
                      </c:pt>
                      <c:pt idx="8244">
                        <c:v>0</c:v>
                      </c:pt>
                      <c:pt idx="8245">
                        <c:v>15535.985843150922</c:v>
                      </c:pt>
                      <c:pt idx="8246">
                        <c:v>0</c:v>
                      </c:pt>
                      <c:pt idx="8247">
                        <c:v>0</c:v>
                      </c:pt>
                      <c:pt idx="8248">
                        <c:v>14962.307211351927</c:v>
                      </c:pt>
                      <c:pt idx="8249">
                        <c:v>0</c:v>
                      </c:pt>
                      <c:pt idx="8250">
                        <c:v>14540.50937014975</c:v>
                      </c:pt>
                      <c:pt idx="8251">
                        <c:v>0</c:v>
                      </c:pt>
                      <c:pt idx="8252">
                        <c:v>15490.106142398452</c:v>
                      </c:pt>
                      <c:pt idx="8253">
                        <c:v>0</c:v>
                      </c:pt>
                      <c:pt idx="8254">
                        <c:v>14182.702986645769</c:v>
                      </c:pt>
                      <c:pt idx="8255">
                        <c:v>0</c:v>
                      </c:pt>
                      <c:pt idx="8256">
                        <c:v>12532.622446723113</c:v>
                      </c:pt>
                      <c:pt idx="8257">
                        <c:v>0</c:v>
                      </c:pt>
                      <c:pt idx="8258">
                        <c:v>0</c:v>
                      </c:pt>
                      <c:pt idx="8259">
                        <c:v>0</c:v>
                      </c:pt>
                      <c:pt idx="8260">
                        <c:v>0</c:v>
                      </c:pt>
                      <c:pt idx="8261">
                        <c:v>0</c:v>
                      </c:pt>
                      <c:pt idx="8262">
                        <c:v>12345.299500374374</c:v>
                      </c:pt>
                      <c:pt idx="8263">
                        <c:v>0</c:v>
                      </c:pt>
                      <c:pt idx="8264">
                        <c:v>13640.558404695936</c:v>
                      </c:pt>
                      <c:pt idx="8265">
                        <c:v>0</c:v>
                      </c:pt>
                      <c:pt idx="8266">
                        <c:v>0</c:v>
                      </c:pt>
                      <c:pt idx="8267">
                        <c:v>14299.360090308217</c:v>
                      </c:pt>
                      <c:pt idx="8268">
                        <c:v>0</c:v>
                      </c:pt>
                      <c:pt idx="8269">
                        <c:v>14008.220730671748</c:v>
                      </c:pt>
                      <c:pt idx="8270">
                        <c:v>0</c:v>
                      </c:pt>
                      <c:pt idx="8271">
                        <c:v>0</c:v>
                      </c:pt>
                      <c:pt idx="8272">
                        <c:v>14265.52713813381</c:v>
                      </c:pt>
                      <c:pt idx="8273">
                        <c:v>0</c:v>
                      </c:pt>
                      <c:pt idx="8274">
                        <c:v>13450.524894864919</c:v>
                      </c:pt>
                      <c:pt idx="8275">
                        <c:v>0</c:v>
                      </c:pt>
                      <c:pt idx="8276">
                        <c:v>15210.990429819605</c:v>
                      </c:pt>
                      <c:pt idx="8277">
                        <c:v>0</c:v>
                      </c:pt>
                      <c:pt idx="8278">
                        <c:v>13130.883369233848</c:v>
                      </c:pt>
                      <c:pt idx="8279">
                        <c:v>0</c:v>
                      </c:pt>
                      <c:pt idx="8280">
                        <c:v>11771.420478479844</c:v>
                      </c:pt>
                      <c:pt idx="8281">
                        <c:v>0</c:v>
                      </c:pt>
                      <c:pt idx="8282">
                        <c:v>0</c:v>
                      </c:pt>
                      <c:pt idx="8283">
                        <c:v>0</c:v>
                      </c:pt>
                      <c:pt idx="8284">
                        <c:v>0</c:v>
                      </c:pt>
                      <c:pt idx="8285">
                        <c:v>0</c:v>
                      </c:pt>
                      <c:pt idx="8286">
                        <c:v>12211.986460612987</c:v>
                      </c:pt>
                      <c:pt idx="8287">
                        <c:v>0</c:v>
                      </c:pt>
                      <c:pt idx="8288">
                        <c:v>12943.452559769545</c:v>
                      </c:pt>
                      <c:pt idx="8289">
                        <c:v>0</c:v>
                      </c:pt>
                      <c:pt idx="8290">
                        <c:v>0</c:v>
                      </c:pt>
                      <c:pt idx="8291">
                        <c:v>13060.177989836477</c:v>
                      </c:pt>
                      <c:pt idx="8292">
                        <c:v>0</c:v>
                      </c:pt>
                      <c:pt idx="8293">
                        <c:v>13435.015004613322</c:v>
                      </c:pt>
                      <c:pt idx="8294">
                        <c:v>0</c:v>
                      </c:pt>
                      <c:pt idx="8295">
                        <c:v>0</c:v>
                      </c:pt>
                      <c:pt idx="8296">
                        <c:v>13585.198566480496</c:v>
                      </c:pt>
                      <c:pt idx="8297">
                        <c:v>0</c:v>
                      </c:pt>
                      <c:pt idx="8298">
                        <c:v>13012.780716453157</c:v>
                      </c:pt>
                      <c:pt idx="8299">
                        <c:v>0</c:v>
                      </c:pt>
                      <c:pt idx="8300">
                        <c:v>13934.822327682468</c:v>
                      </c:pt>
                      <c:pt idx="8301">
                        <c:v>0</c:v>
                      </c:pt>
                      <c:pt idx="8302">
                        <c:v>13982.325992042519</c:v>
                      </c:pt>
                      <c:pt idx="8303">
                        <c:v>0</c:v>
                      </c:pt>
                      <c:pt idx="8304">
                        <c:v>12481.108944401616</c:v>
                      </c:pt>
                      <c:pt idx="8305">
                        <c:v>0</c:v>
                      </c:pt>
                      <c:pt idx="8306">
                        <c:v>0</c:v>
                      </c:pt>
                      <c:pt idx="8307">
                        <c:v>0</c:v>
                      </c:pt>
                      <c:pt idx="8308">
                        <c:v>0</c:v>
                      </c:pt>
                      <c:pt idx="8309">
                        <c:v>0</c:v>
                      </c:pt>
                      <c:pt idx="8310">
                        <c:v>12782.914897175395</c:v>
                      </c:pt>
                      <c:pt idx="8311">
                        <c:v>0</c:v>
                      </c:pt>
                      <c:pt idx="8312">
                        <c:v>14158.715565521989</c:v>
                      </c:pt>
                      <c:pt idx="8313">
                        <c:v>0</c:v>
                      </c:pt>
                      <c:pt idx="8314">
                        <c:v>0</c:v>
                      </c:pt>
                      <c:pt idx="8315">
                        <c:v>15210.318385394292</c:v>
                      </c:pt>
                      <c:pt idx="8316">
                        <c:v>0</c:v>
                      </c:pt>
                      <c:pt idx="8317">
                        <c:v>14909.495165143016</c:v>
                      </c:pt>
                      <c:pt idx="8318">
                        <c:v>0</c:v>
                      </c:pt>
                      <c:pt idx="8319">
                        <c:v>0</c:v>
                      </c:pt>
                      <c:pt idx="8320">
                        <c:v>14440.075492480044</c:v>
                      </c:pt>
                      <c:pt idx="8321">
                        <c:v>0</c:v>
                      </c:pt>
                      <c:pt idx="8322">
                        <c:v>14936.801097802583</c:v>
                      </c:pt>
                      <c:pt idx="8323">
                        <c:v>0</c:v>
                      </c:pt>
                      <c:pt idx="8324">
                        <c:v>15503.638081299359</c:v>
                      </c:pt>
                      <c:pt idx="8325">
                        <c:v>0</c:v>
                      </c:pt>
                      <c:pt idx="8326">
                        <c:v>13647.538270923189</c:v>
                      </c:pt>
                      <c:pt idx="8327">
                        <c:v>0</c:v>
                      </c:pt>
                      <c:pt idx="8328">
                        <c:v>12615.496280499981</c:v>
                      </c:pt>
                      <c:pt idx="8329">
                        <c:v>0</c:v>
                      </c:pt>
                      <c:pt idx="8330">
                        <c:v>0</c:v>
                      </c:pt>
                      <c:pt idx="8331">
                        <c:v>0</c:v>
                      </c:pt>
                      <c:pt idx="8332">
                        <c:v>0</c:v>
                      </c:pt>
                      <c:pt idx="8333">
                        <c:v>0</c:v>
                      </c:pt>
                      <c:pt idx="8334">
                        <c:v>13024.902002124196</c:v>
                      </c:pt>
                      <c:pt idx="8335">
                        <c:v>0</c:v>
                      </c:pt>
                      <c:pt idx="8336">
                        <c:v>14742.967246786697</c:v>
                      </c:pt>
                      <c:pt idx="8337">
                        <c:v>0</c:v>
                      </c:pt>
                      <c:pt idx="8338">
                        <c:v>0</c:v>
                      </c:pt>
                      <c:pt idx="8339">
                        <c:v>14783.037569205626</c:v>
                      </c:pt>
                      <c:pt idx="8340">
                        <c:v>0</c:v>
                      </c:pt>
                      <c:pt idx="8341">
                        <c:v>15583.324345653207</c:v>
                      </c:pt>
                      <c:pt idx="8342">
                        <c:v>0</c:v>
                      </c:pt>
                      <c:pt idx="8343">
                        <c:v>0</c:v>
                      </c:pt>
                      <c:pt idx="8344">
                        <c:v>14652.179554865394</c:v>
                      </c:pt>
                      <c:pt idx="8345">
                        <c:v>0</c:v>
                      </c:pt>
                      <c:pt idx="8346">
                        <c:v>14364.928236947255</c:v>
                      </c:pt>
                      <c:pt idx="8347">
                        <c:v>0</c:v>
                      </c:pt>
                      <c:pt idx="8348">
                        <c:v>15403.008019434132</c:v>
                      </c:pt>
                      <c:pt idx="8349">
                        <c:v>0</c:v>
                      </c:pt>
                      <c:pt idx="8350">
                        <c:v>13744.130068414261</c:v>
                      </c:pt>
                      <c:pt idx="8351">
                        <c:v>0</c:v>
                      </c:pt>
                      <c:pt idx="8352">
                        <c:v>12923.414082554946</c:v>
                      </c:pt>
                      <c:pt idx="8353">
                        <c:v>0</c:v>
                      </c:pt>
                      <c:pt idx="8354">
                        <c:v>0</c:v>
                      </c:pt>
                      <c:pt idx="8355">
                        <c:v>0</c:v>
                      </c:pt>
                      <c:pt idx="8356">
                        <c:v>0</c:v>
                      </c:pt>
                      <c:pt idx="8357">
                        <c:v>0</c:v>
                      </c:pt>
                      <c:pt idx="8358">
                        <c:v>12834.555504426789</c:v>
                      </c:pt>
                      <c:pt idx="8359">
                        <c:v>0</c:v>
                      </c:pt>
                      <c:pt idx="8360">
                        <c:v>14742.157515538069</c:v>
                      </c:pt>
                      <c:pt idx="8361">
                        <c:v>0</c:v>
                      </c:pt>
                      <c:pt idx="8362">
                        <c:v>0</c:v>
                      </c:pt>
                      <c:pt idx="8363">
                        <c:v>15689.190321677233</c:v>
                      </c:pt>
                      <c:pt idx="8364">
                        <c:v>0</c:v>
                      </c:pt>
                      <c:pt idx="8365">
                        <c:v>15702.603258929899</c:v>
                      </c:pt>
                      <c:pt idx="8366">
                        <c:v>0</c:v>
                      </c:pt>
                      <c:pt idx="8367">
                        <c:v>0</c:v>
                      </c:pt>
                      <c:pt idx="8368">
                        <c:v>14140.593145779254</c:v>
                      </c:pt>
                      <c:pt idx="8369">
                        <c:v>0</c:v>
                      </c:pt>
                      <c:pt idx="8370">
                        <c:v>15502.824025682959</c:v>
                      </c:pt>
                      <c:pt idx="8371">
                        <c:v>0</c:v>
                      </c:pt>
                      <c:pt idx="8372">
                        <c:v>15169.747091279032</c:v>
                      </c:pt>
                      <c:pt idx="8373">
                        <c:v>0</c:v>
                      </c:pt>
                      <c:pt idx="8374">
                        <c:v>14403.105848469257</c:v>
                      </c:pt>
                      <c:pt idx="8375">
                        <c:v>0</c:v>
                      </c:pt>
                      <c:pt idx="8376">
                        <c:v>12430.946818959846</c:v>
                      </c:pt>
                      <c:pt idx="8377">
                        <c:v>0</c:v>
                      </c:pt>
                      <c:pt idx="8378">
                        <c:v>0</c:v>
                      </c:pt>
                      <c:pt idx="8379">
                        <c:v>0</c:v>
                      </c:pt>
                      <c:pt idx="8380">
                        <c:v>0</c:v>
                      </c:pt>
                      <c:pt idx="8381">
                        <c:v>0</c:v>
                      </c:pt>
                      <c:pt idx="8382">
                        <c:v>12751.611111823746</c:v>
                      </c:pt>
                      <c:pt idx="8383">
                        <c:v>0</c:v>
                      </c:pt>
                      <c:pt idx="8384">
                        <c:v>15277.300429329591</c:v>
                      </c:pt>
                      <c:pt idx="8385">
                        <c:v>0</c:v>
                      </c:pt>
                      <c:pt idx="8386">
                        <c:v>0</c:v>
                      </c:pt>
                      <c:pt idx="8387">
                        <c:v>14999.088230889844</c:v>
                      </c:pt>
                      <c:pt idx="8388">
                        <c:v>0</c:v>
                      </c:pt>
                      <c:pt idx="8389">
                        <c:v>15279.084452845293</c:v>
                      </c:pt>
                      <c:pt idx="8390">
                        <c:v>0</c:v>
                      </c:pt>
                      <c:pt idx="8391">
                        <c:v>0</c:v>
                      </c:pt>
                      <c:pt idx="8392">
                        <c:v>14603.267090527563</c:v>
                      </c:pt>
                      <c:pt idx="8393">
                        <c:v>0</c:v>
                      </c:pt>
                      <c:pt idx="8394">
                        <c:v>14183.540027127026</c:v>
                      </c:pt>
                      <c:pt idx="8395">
                        <c:v>0</c:v>
                      </c:pt>
                      <c:pt idx="8396">
                        <c:v>15367.846215004532</c:v>
                      </c:pt>
                      <c:pt idx="8397">
                        <c:v>0</c:v>
                      </c:pt>
                      <c:pt idx="8398">
                        <c:v>13359.633931626504</c:v>
                      </c:pt>
                      <c:pt idx="8399">
                        <c:v>0</c:v>
                      </c:pt>
                      <c:pt idx="8400">
                        <c:v>12791.304593284623</c:v>
                      </c:pt>
                      <c:pt idx="8401">
                        <c:v>0</c:v>
                      </c:pt>
                      <c:pt idx="8402">
                        <c:v>0</c:v>
                      </c:pt>
                      <c:pt idx="8403">
                        <c:v>0</c:v>
                      </c:pt>
                      <c:pt idx="8404">
                        <c:v>0</c:v>
                      </c:pt>
                      <c:pt idx="8405">
                        <c:v>0</c:v>
                      </c:pt>
                      <c:pt idx="8406">
                        <c:v>13184.361879454198</c:v>
                      </c:pt>
                      <c:pt idx="8407">
                        <c:v>0</c:v>
                      </c:pt>
                      <c:pt idx="8408">
                        <c:v>15005.463026300675</c:v>
                      </c:pt>
                      <c:pt idx="8409">
                        <c:v>0</c:v>
                      </c:pt>
                      <c:pt idx="8410">
                        <c:v>0</c:v>
                      </c:pt>
                      <c:pt idx="8411">
                        <c:v>15172.100037182427</c:v>
                      </c:pt>
                      <c:pt idx="8412">
                        <c:v>0</c:v>
                      </c:pt>
                      <c:pt idx="8413">
                        <c:v>15707.773505631543</c:v>
                      </c:pt>
                      <c:pt idx="8414">
                        <c:v>0</c:v>
                      </c:pt>
                      <c:pt idx="8415">
                        <c:v>0</c:v>
                      </c:pt>
                      <c:pt idx="8416">
                        <c:v>14997.067115616424</c:v>
                      </c:pt>
                      <c:pt idx="8417">
                        <c:v>0</c:v>
                      </c:pt>
                      <c:pt idx="8418">
                        <c:v>13941.99102872541</c:v>
                      </c:pt>
                      <c:pt idx="8419">
                        <c:v>0</c:v>
                      </c:pt>
                      <c:pt idx="8420">
                        <c:v>15196.381458250751</c:v>
                      </c:pt>
                      <c:pt idx="8421">
                        <c:v>0</c:v>
                      </c:pt>
                      <c:pt idx="8422">
                        <c:v>13769.475746456517</c:v>
                      </c:pt>
                      <c:pt idx="8423">
                        <c:v>0</c:v>
                      </c:pt>
                      <c:pt idx="8424">
                        <c:v>12569.419219387222</c:v>
                      </c:pt>
                      <c:pt idx="8425">
                        <c:v>0</c:v>
                      </c:pt>
                      <c:pt idx="8426">
                        <c:v>0</c:v>
                      </c:pt>
                      <c:pt idx="8427">
                        <c:v>0</c:v>
                      </c:pt>
                      <c:pt idx="8428">
                        <c:v>0</c:v>
                      </c:pt>
                      <c:pt idx="8429">
                        <c:v>0</c:v>
                      </c:pt>
                      <c:pt idx="8430">
                        <c:v>12547.291976995879</c:v>
                      </c:pt>
                      <c:pt idx="8431">
                        <c:v>0</c:v>
                      </c:pt>
                      <c:pt idx="8432">
                        <c:v>14057.407751063007</c:v>
                      </c:pt>
                      <c:pt idx="8433">
                        <c:v>0</c:v>
                      </c:pt>
                      <c:pt idx="8434">
                        <c:v>0</c:v>
                      </c:pt>
                      <c:pt idx="8435">
                        <c:v>14100.853644081199</c:v>
                      </c:pt>
                      <c:pt idx="8436">
                        <c:v>0</c:v>
                      </c:pt>
                      <c:pt idx="8437">
                        <c:v>13716.075315372414</c:v>
                      </c:pt>
                      <c:pt idx="8438">
                        <c:v>0</c:v>
                      </c:pt>
                      <c:pt idx="8439">
                        <c:v>0</c:v>
                      </c:pt>
                      <c:pt idx="8440">
                        <c:v>14394.964966840853</c:v>
                      </c:pt>
                      <c:pt idx="8441">
                        <c:v>0</c:v>
                      </c:pt>
                      <c:pt idx="8442">
                        <c:v>13753.003155568171</c:v>
                      </c:pt>
                      <c:pt idx="8443">
                        <c:v>0</c:v>
                      </c:pt>
                      <c:pt idx="8444">
                        <c:v>15311.464030372274</c:v>
                      </c:pt>
                      <c:pt idx="8445">
                        <c:v>0</c:v>
                      </c:pt>
                      <c:pt idx="8446">
                        <c:v>12715.808199555242</c:v>
                      </c:pt>
                      <c:pt idx="8447">
                        <c:v>0</c:v>
                      </c:pt>
                      <c:pt idx="8448">
                        <c:v>11682.513889872613</c:v>
                      </c:pt>
                      <c:pt idx="8449">
                        <c:v>0</c:v>
                      </c:pt>
                      <c:pt idx="8450">
                        <c:v>0</c:v>
                      </c:pt>
                      <c:pt idx="8451">
                        <c:v>0</c:v>
                      </c:pt>
                      <c:pt idx="8452">
                        <c:v>0</c:v>
                      </c:pt>
                      <c:pt idx="8453">
                        <c:v>0</c:v>
                      </c:pt>
                      <c:pt idx="8454">
                        <c:v>11463.524941958573</c:v>
                      </c:pt>
                      <c:pt idx="8455">
                        <c:v>0</c:v>
                      </c:pt>
                      <c:pt idx="8456">
                        <c:v>13089.943816088287</c:v>
                      </c:pt>
                      <c:pt idx="8457">
                        <c:v>0</c:v>
                      </c:pt>
                      <c:pt idx="8458">
                        <c:v>0</c:v>
                      </c:pt>
                      <c:pt idx="8459">
                        <c:v>14591.600490536235</c:v>
                      </c:pt>
                      <c:pt idx="8460">
                        <c:v>0</c:v>
                      </c:pt>
                      <c:pt idx="8461">
                        <c:v>14056.042153519842</c:v>
                      </c:pt>
                      <c:pt idx="8462">
                        <c:v>0</c:v>
                      </c:pt>
                      <c:pt idx="8463">
                        <c:v>0</c:v>
                      </c:pt>
                      <c:pt idx="8464">
                        <c:v>13794.888358458073</c:v>
                      </c:pt>
                      <c:pt idx="8465">
                        <c:v>0</c:v>
                      </c:pt>
                      <c:pt idx="8466">
                        <c:v>13842.418226796</c:v>
                      </c:pt>
                      <c:pt idx="8467">
                        <c:v>0</c:v>
                      </c:pt>
                      <c:pt idx="8468">
                        <c:v>14551.639884650685</c:v>
                      </c:pt>
                      <c:pt idx="8469">
                        <c:v>0</c:v>
                      </c:pt>
                      <c:pt idx="8470">
                        <c:v>14322.829314951477</c:v>
                      </c:pt>
                      <c:pt idx="8471">
                        <c:v>0</c:v>
                      </c:pt>
                      <c:pt idx="8472">
                        <c:v>12476.588439021492</c:v>
                      </c:pt>
                      <c:pt idx="8473">
                        <c:v>0</c:v>
                      </c:pt>
                      <c:pt idx="8474">
                        <c:v>0</c:v>
                      </c:pt>
                      <c:pt idx="8475">
                        <c:v>0</c:v>
                      </c:pt>
                      <c:pt idx="8476">
                        <c:v>0</c:v>
                      </c:pt>
                      <c:pt idx="8477">
                        <c:v>0</c:v>
                      </c:pt>
                      <c:pt idx="8478">
                        <c:v>13414.791082117612</c:v>
                      </c:pt>
                      <c:pt idx="8479">
                        <c:v>0</c:v>
                      </c:pt>
                      <c:pt idx="8480">
                        <c:v>15503.78688465702</c:v>
                      </c:pt>
                      <c:pt idx="8481">
                        <c:v>0</c:v>
                      </c:pt>
                      <c:pt idx="8482">
                        <c:v>0</c:v>
                      </c:pt>
                      <c:pt idx="8483">
                        <c:v>14985.422123853408</c:v>
                      </c:pt>
                      <c:pt idx="8484">
                        <c:v>0</c:v>
                      </c:pt>
                      <c:pt idx="8485">
                        <c:v>15273.568430920057</c:v>
                      </c:pt>
                      <c:pt idx="8486">
                        <c:v>0</c:v>
                      </c:pt>
                      <c:pt idx="8487">
                        <c:v>0</c:v>
                      </c:pt>
                      <c:pt idx="8488">
                        <c:v>15003.294751740848</c:v>
                      </c:pt>
                      <c:pt idx="8489">
                        <c:v>0</c:v>
                      </c:pt>
                      <c:pt idx="8490">
                        <c:v>14185.75843728524</c:v>
                      </c:pt>
                      <c:pt idx="8491">
                        <c:v>0</c:v>
                      </c:pt>
                      <c:pt idx="8492">
                        <c:v>14870.212295829748</c:v>
                      </c:pt>
                      <c:pt idx="8493">
                        <c:v>0</c:v>
                      </c:pt>
                      <c:pt idx="8494">
                        <c:v>13793.317566988793</c:v>
                      </c:pt>
                      <c:pt idx="8495">
                        <c:v>0</c:v>
                      </c:pt>
                      <c:pt idx="8496">
                        <c:v>12698.608913883641</c:v>
                      </c:pt>
                      <c:pt idx="8497">
                        <c:v>0</c:v>
                      </c:pt>
                      <c:pt idx="8498">
                        <c:v>0</c:v>
                      </c:pt>
                      <c:pt idx="8499">
                        <c:v>0</c:v>
                      </c:pt>
                      <c:pt idx="8500">
                        <c:v>0</c:v>
                      </c:pt>
                      <c:pt idx="8501">
                        <c:v>0</c:v>
                      </c:pt>
                      <c:pt idx="8502">
                        <c:v>12560.651724507246</c:v>
                      </c:pt>
                      <c:pt idx="8503">
                        <c:v>0</c:v>
                      </c:pt>
                      <c:pt idx="8504">
                        <c:v>14413.270587920386</c:v>
                      </c:pt>
                      <c:pt idx="8505">
                        <c:v>0</c:v>
                      </c:pt>
                      <c:pt idx="8506">
                        <c:v>0</c:v>
                      </c:pt>
                      <c:pt idx="8507">
                        <c:v>14621.508425320804</c:v>
                      </c:pt>
                      <c:pt idx="8508">
                        <c:v>0</c:v>
                      </c:pt>
                      <c:pt idx="8509">
                        <c:v>15643.721589620698</c:v>
                      </c:pt>
                      <c:pt idx="8510">
                        <c:v>0</c:v>
                      </c:pt>
                      <c:pt idx="8511">
                        <c:v>0</c:v>
                      </c:pt>
                      <c:pt idx="8512">
                        <c:v>15239.424047357112</c:v>
                      </c:pt>
                      <c:pt idx="8513">
                        <c:v>0</c:v>
                      </c:pt>
                      <c:pt idx="8514">
                        <c:v>14074.067377157</c:v>
                      </c:pt>
                      <c:pt idx="8515">
                        <c:v>0</c:v>
                      </c:pt>
                      <c:pt idx="8516">
                        <c:v>15676.606674363862</c:v>
                      </c:pt>
                      <c:pt idx="8517">
                        <c:v>0</c:v>
                      </c:pt>
                      <c:pt idx="8518">
                        <c:v>14253.666738155622</c:v>
                      </c:pt>
                      <c:pt idx="8519">
                        <c:v>0</c:v>
                      </c:pt>
                      <c:pt idx="8520">
                        <c:v>12652.979061249132</c:v>
                      </c:pt>
                      <c:pt idx="8521">
                        <c:v>0</c:v>
                      </c:pt>
                      <c:pt idx="8522">
                        <c:v>0</c:v>
                      </c:pt>
                      <c:pt idx="8523">
                        <c:v>0</c:v>
                      </c:pt>
                      <c:pt idx="8524">
                        <c:v>0</c:v>
                      </c:pt>
                      <c:pt idx="8525">
                        <c:v>0</c:v>
                      </c:pt>
                      <c:pt idx="8526">
                        <c:v>13407.001718538606</c:v>
                      </c:pt>
                      <c:pt idx="8527">
                        <c:v>0</c:v>
                      </c:pt>
                      <c:pt idx="8528">
                        <c:v>14800.563073824813</c:v>
                      </c:pt>
                      <c:pt idx="8529">
                        <c:v>0</c:v>
                      </c:pt>
                      <c:pt idx="8530">
                        <c:v>0</c:v>
                      </c:pt>
                      <c:pt idx="8531">
                        <c:v>14339.16063254367</c:v>
                      </c:pt>
                      <c:pt idx="8532">
                        <c:v>0</c:v>
                      </c:pt>
                      <c:pt idx="8533">
                        <c:v>15347.359084625117</c:v>
                      </c:pt>
                      <c:pt idx="8534">
                        <c:v>0</c:v>
                      </c:pt>
                      <c:pt idx="8535">
                        <c:v>0</c:v>
                      </c:pt>
                      <c:pt idx="8536">
                        <c:v>15637.16292950465</c:v>
                      </c:pt>
                      <c:pt idx="8537">
                        <c:v>0</c:v>
                      </c:pt>
                      <c:pt idx="8538">
                        <c:v>14663.651301026222</c:v>
                      </c:pt>
                      <c:pt idx="8539">
                        <c:v>0</c:v>
                      </c:pt>
                      <c:pt idx="8540">
                        <c:v>15952.886379941629</c:v>
                      </c:pt>
                      <c:pt idx="8541">
                        <c:v>0</c:v>
                      </c:pt>
                      <c:pt idx="8542">
                        <c:v>14118.661195098306</c:v>
                      </c:pt>
                      <c:pt idx="8543">
                        <c:v>0</c:v>
                      </c:pt>
                      <c:pt idx="8544">
                        <c:v>12993.799787527823</c:v>
                      </c:pt>
                      <c:pt idx="8545">
                        <c:v>0</c:v>
                      </c:pt>
                      <c:pt idx="8546">
                        <c:v>0</c:v>
                      </c:pt>
                      <c:pt idx="8547">
                        <c:v>0</c:v>
                      </c:pt>
                      <c:pt idx="8548">
                        <c:v>0</c:v>
                      </c:pt>
                      <c:pt idx="8549">
                        <c:v>0</c:v>
                      </c:pt>
                      <c:pt idx="8550">
                        <c:v>14248.053038422069</c:v>
                      </c:pt>
                      <c:pt idx="8551">
                        <c:v>0</c:v>
                      </c:pt>
                      <c:pt idx="8552">
                        <c:v>14960.139446606707</c:v>
                      </c:pt>
                      <c:pt idx="8553">
                        <c:v>0</c:v>
                      </c:pt>
                      <c:pt idx="8554">
                        <c:v>0</c:v>
                      </c:pt>
                      <c:pt idx="8555">
                        <c:v>16449.577003512662</c:v>
                      </c:pt>
                      <c:pt idx="8556">
                        <c:v>0</c:v>
                      </c:pt>
                      <c:pt idx="8557">
                        <c:v>15933.453776733391</c:v>
                      </c:pt>
                      <c:pt idx="8558">
                        <c:v>0</c:v>
                      </c:pt>
                      <c:pt idx="8559">
                        <c:v>0</c:v>
                      </c:pt>
                      <c:pt idx="8560">
                        <c:v>16267.309551180817</c:v>
                      </c:pt>
                      <c:pt idx="8561">
                        <c:v>0</c:v>
                      </c:pt>
                      <c:pt idx="8562">
                        <c:v>15808.235022637793</c:v>
                      </c:pt>
                      <c:pt idx="8563">
                        <c:v>0</c:v>
                      </c:pt>
                      <c:pt idx="8564">
                        <c:v>15142.743510621745</c:v>
                      </c:pt>
                      <c:pt idx="8565">
                        <c:v>0</c:v>
                      </c:pt>
                      <c:pt idx="8566">
                        <c:v>14992.346889523131</c:v>
                      </c:pt>
                      <c:pt idx="8567">
                        <c:v>0</c:v>
                      </c:pt>
                      <c:pt idx="8568">
                        <c:v>12729.525058006109</c:v>
                      </c:pt>
                      <c:pt idx="8569">
                        <c:v>0</c:v>
                      </c:pt>
                      <c:pt idx="8570">
                        <c:v>0</c:v>
                      </c:pt>
                      <c:pt idx="8571">
                        <c:v>0</c:v>
                      </c:pt>
                      <c:pt idx="8572">
                        <c:v>0</c:v>
                      </c:pt>
                      <c:pt idx="8573">
                        <c:v>0</c:v>
                      </c:pt>
                      <c:pt idx="8574">
                        <c:v>13468.63145527813</c:v>
                      </c:pt>
                      <c:pt idx="8575">
                        <c:v>0</c:v>
                      </c:pt>
                      <c:pt idx="8576">
                        <c:v>15262.75197636413</c:v>
                      </c:pt>
                      <c:pt idx="8577">
                        <c:v>0</c:v>
                      </c:pt>
                      <c:pt idx="8578">
                        <c:v>0</c:v>
                      </c:pt>
                      <c:pt idx="8579">
                        <c:v>16179.529353669397</c:v>
                      </c:pt>
                      <c:pt idx="8580">
                        <c:v>0</c:v>
                      </c:pt>
                      <c:pt idx="8581">
                        <c:v>16072.741250916572</c:v>
                      </c:pt>
                      <c:pt idx="8582">
                        <c:v>0</c:v>
                      </c:pt>
                      <c:pt idx="8583">
                        <c:v>0</c:v>
                      </c:pt>
                      <c:pt idx="8584">
                        <c:v>16352.152058333893</c:v>
                      </c:pt>
                      <c:pt idx="8585">
                        <c:v>0</c:v>
                      </c:pt>
                      <c:pt idx="8586">
                        <c:v>15632.433434219603</c:v>
                      </c:pt>
                      <c:pt idx="8587">
                        <c:v>0</c:v>
                      </c:pt>
                      <c:pt idx="8588">
                        <c:v>16570.070136939492</c:v>
                      </c:pt>
                      <c:pt idx="8589">
                        <c:v>0</c:v>
                      </c:pt>
                      <c:pt idx="8590">
                        <c:v>14631.211965998529</c:v>
                      </c:pt>
                      <c:pt idx="8591">
                        <c:v>0</c:v>
                      </c:pt>
                      <c:pt idx="8592">
                        <c:v>12977.143135779088</c:v>
                      </c:pt>
                      <c:pt idx="8593">
                        <c:v>0</c:v>
                      </c:pt>
                      <c:pt idx="8594">
                        <c:v>0</c:v>
                      </c:pt>
                      <c:pt idx="8595">
                        <c:v>0</c:v>
                      </c:pt>
                      <c:pt idx="8596">
                        <c:v>0</c:v>
                      </c:pt>
                      <c:pt idx="8597">
                        <c:v>0</c:v>
                      </c:pt>
                      <c:pt idx="8598">
                        <c:v>13323.962333917698</c:v>
                      </c:pt>
                      <c:pt idx="8599">
                        <c:v>0</c:v>
                      </c:pt>
                      <c:pt idx="8600">
                        <c:v>14621.91276982504</c:v>
                      </c:pt>
                      <c:pt idx="8601">
                        <c:v>0</c:v>
                      </c:pt>
                      <c:pt idx="8602">
                        <c:v>0</c:v>
                      </c:pt>
                      <c:pt idx="8603">
                        <c:v>15188.972660331188</c:v>
                      </c:pt>
                      <c:pt idx="8604">
                        <c:v>0</c:v>
                      </c:pt>
                      <c:pt idx="8605">
                        <c:v>16427.709825952097</c:v>
                      </c:pt>
                      <c:pt idx="8606">
                        <c:v>0</c:v>
                      </c:pt>
                      <c:pt idx="8607">
                        <c:v>0</c:v>
                      </c:pt>
                      <c:pt idx="8608">
                        <c:v>15403.201825807337</c:v>
                      </c:pt>
                      <c:pt idx="8609">
                        <c:v>0</c:v>
                      </c:pt>
                      <c:pt idx="8610">
                        <c:v>14992.240189610216</c:v>
                      </c:pt>
                      <c:pt idx="8611">
                        <c:v>0</c:v>
                      </c:pt>
                      <c:pt idx="8612">
                        <c:v>16403.577934587949</c:v>
                      </c:pt>
                      <c:pt idx="8613">
                        <c:v>0</c:v>
                      </c:pt>
                      <c:pt idx="8614">
                        <c:v>14835.197108973965</c:v>
                      </c:pt>
                      <c:pt idx="8615">
                        <c:v>0</c:v>
                      </c:pt>
                      <c:pt idx="8616">
                        <c:v>12936.449528906844</c:v>
                      </c:pt>
                      <c:pt idx="8617">
                        <c:v>0</c:v>
                      </c:pt>
                      <c:pt idx="8618">
                        <c:v>0</c:v>
                      </c:pt>
                      <c:pt idx="8619">
                        <c:v>0</c:v>
                      </c:pt>
                      <c:pt idx="8620">
                        <c:v>0</c:v>
                      </c:pt>
                      <c:pt idx="8621">
                        <c:v>0</c:v>
                      </c:pt>
                      <c:pt idx="8622">
                        <c:v>12368.909943815888</c:v>
                      </c:pt>
                      <c:pt idx="8623">
                        <c:v>0</c:v>
                      </c:pt>
                      <c:pt idx="8624">
                        <c:v>14205.681829341462</c:v>
                      </c:pt>
                      <c:pt idx="8625">
                        <c:v>0</c:v>
                      </c:pt>
                      <c:pt idx="8626">
                        <c:v>0</c:v>
                      </c:pt>
                      <c:pt idx="8627">
                        <c:v>14662.208649917533</c:v>
                      </c:pt>
                      <c:pt idx="8628">
                        <c:v>0</c:v>
                      </c:pt>
                      <c:pt idx="8629">
                        <c:v>14434.811101994876</c:v>
                      </c:pt>
                      <c:pt idx="8630">
                        <c:v>0</c:v>
                      </c:pt>
                      <c:pt idx="8631">
                        <c:v>0</c:v>
                      </c:pt>
                      <c:pt idx="8632">
                        <c:v>15235.134104946756</c:v>
                      </c:pt>
                      <c:pt idx="8633">
                        <c:v>0</c:v>
                      </c:pt>
                      <c:pt idx="8634">
                        <c:v>15422.938695305977</c:v>
                      </c:pt>
                      <c:pt idx="8635">
                        <c:v>0</c:v>
                      </c:pt>
                      <c:pt idx="8636">
                        <c:v>15644.308265722</c:v>
                      </c:pt>
                      <c:pt idx="8637">
                        <c:v>0</c:v>
                      </c:pt>
                      <c:pt idx="8638">
                        <c:v>13875.953675811688</c:v>
                      </c:pt>
                      <c:pt idx="8639">
                        <c:v>0</c:v>
                      </c:pt>
                      <c:pt idx="8640">
                        <c:v>12477.758739281373</c:v>
                      </c:pt>
                      <c:pt idx="8641">
                        <c:v>0</c:v>
                      </c:pt>
                      <c:pt idx="8642">
                        <c:v>0</c:v>
                      </c:pt>
                      <c:pt idx="8643">
                        <c:v>0</c:v>
                      </c:pt>
                      <c:pt idx="8644">
                        <c:v>0</c:v>
                      </c:pt>
                      <c:pt idx="8645">
                        <c:v>0</c:v>
                      </c:pt>
                      <c:pt idx="8646">
                        <c:v>13926.588610134935</c:v>
                      </c:pt>
                      <c:pt idx="8647">
                        <c:v>0</c:v>
                      </c:pt>
                      <c:pt idx="8648">
                        <c:v>15421.346223365463</c:v>
                      </c:pt>
                      <c:pt idx="8649">
                        <c:v>0</c:v>
                      </c:pt>
                      <c:pt idx="8650">
                        <c:v>0</c:v>
                      </c:pt>
                      <c:pt idx="8651">
                        <c:v>15700.613239013897</c:v>
                      </c:pt>
                      <c:pt idx="8652">
                        <c:v>0</c:v>
                      </c:pt>
                      <c:pt idx="8653">
                        <c:v>16227.473795640502</c:v>
                      </c:pt>
                      <c:pt idx="8654">
                        <c:v>0</c:v>
                      </c:pt>
                      <c:pt idx="8655">
                        <c:v>0</c:v>
                      </c:pt>
                      <c:pt idx="8656">
                        <c:v>16368.414091064205</c:v>
                      </c:pt>
                      <c:pt idx="8657">
                        <c:v>0</c:v>
                      </c:pt>
                      <c:pt idx="8658">
                        <c:v>15254.707720743809</c:v>
                      </c:pt>
                      <c:pt idx="8659">
                        <c:v>0</c:v>
                      </c:pt>
                      <c:pt idx="8660">
                        <c:v>15818.355806739761</c:v>
                      </c:pt>
                      <c:pt idx="8661">
                        <c:v>0</c:v>
                      </c:pt>
                      <c:pt idx="8662">
                        <c:v>14188.779990847877</c:v>
                      </c:pt>
                      <c:pt idx="8663">
                        <c:v>0</c:v>
                      </c:pt>
                      <c:pt idx="8664">
                        <c:v>12996.191241399894</c:v>
                      </c:pt>
                      <c:pt idx="8665">
                        <c:v>0</c:v>
                      </c:pt>
                      <c:pt idx="8666">
                        <c:v>0</c:v>
                      </c:pt>
                      <c:pt idx="8667">
                        <c:v>0</c:v>
                      </c:pt>
                      <c:pt idx="8668">
                        <c:v>0</c:v>
                      </c:pt>
                      <c:pt idx="8669">
                        <c:v>0</c:v>
                      </c:pt>
                      <c:pt idx="8670">
                        <c:v>13753.428631410115</c:v>
                      </c:pt>
                      <c:pt idx="8671">
                        <c:v>0</c:v>
                      </c:pt>
                      <c:pt idx="8672">
                        <c:v>14924.278975888439</c:v>
                      </c:pt>
                      <c:pt idx="8673">
                        <c:v>0</c:v>
                      </c:pt>
                      <c:pt idx="8674">
                        <c:v>0</c:v>
                      </c:pt>
                      <c:pt idx="8675">
                        <c:v>16193.068221252914</c:v>
                      </c:pt>
                      <c:pt idx="8676">
                        <c:v>0</c:v>
                      </c:pt>
                      <c:pt idx="8677">
                        <c:v>15383.816446712824</c:v>
                      </c:pt>
                      <c:pt idx="8678">
                        <c:v>0</c:v>
                      </c:pt>
                      <c:pt idx="8679">
                        <c:v>0</c:v>
                      </c:pt>
                      <c:pt idx="8680">
                        <c:v>15974.101891683773</c:v>
                      </c:pt>
                      <c:pt idx="8681">
                        <c:v>0</c:v>
                      </c:pt>
                      <c:pt idx="8682">
                        <c:v>15122.948484486975</c:v>
                      </c:pt>
                      <c:pt idx="8683">
                        <c:v>0</c:v>
                      </c:pt>
                      <c:pt idx="8684">
                        <c:v>15610.37030444073</c:v>
                      </c:pt>
                      <c:pt idx="8685">
                        <c:v>0</c:v>
                      </c:pt>
                      <c:pt idx="8686">
                        <c:v>14450.814361913381</c:v>
                      </c:pt>
                      <c:pt idx="8687">
                        <c:v>0</c:v>
                      </c:pt>
                      <c:pt idx="8688">
                        <c:v>13200.667524376759</c:v>
                      </c:pt>
                      <c:pt idx="8689">
                        <c:v>0</c:v>
                      </c:pt>
                      <c:pt idx="8690">
                        <c:v>0</c:v>
                      </c:pt>
                      <c:pt idx="8691">
                        <c:v>0</c:v>
                      </c:pt>
                      <c:pt idx="8692">
                        <c:v>0</c:v>
                      </c:pt>
                      <c:pt idx="8693">
                        <c:v>0</c:v>
                      </c:pt>
                      <c:pt idx="8694">
                        <c:v>13407.53813612794</c:v>
                      </c:pt>
                      <c:pt idx="8695">
                        <c:v>0</c:v>
                      </c:pt>
                      <c:pt idx="8696">
                        <c:v>15530.676066406106</c:v>
                      </c:pt>
                      <c:pt idx="8697">
                        <c:v>0</c:v>
                      </c:pt>
                      <c:pt idx="8698">
                        <c:v>0</c:v>
                      </c:pt>
                      <c:pt idx="8699">
                        <c:v>15061.938667970997</c:v>
                      </c:pt>
                      <c:pt idx="8700">
                        <c:v>0</c:v>
                      </c:pt>
                      <c:pt idx="8701">
                        <c:v>15741.645638169166</c:v>
                      </c:pt>
                      <c:pt idx="8702">
                        <c:v>0</c:v>
                      </c:pt>
                      <c:pt idx="8703">
                        <c:v>0</c:v>
                      </c:pt>
                      <c:pt idx="8704">
                        <c:v>15517.308923986748</c:v>
                      </c:pt>
                      <c:pt idx="8705">
                        <c:v>0</c:v>
                      </c:pt>
                      <c:pt idx="8706">
                        <c:v>14904.26253521555</c:v>
                      </c:pt>
                      <c:pt idx="8707">
                        <c:v>0</c:v>
                      </c:pt>
                      <c:pt idx="8708">
                        <c:v>15019.749172437339</c:v>
                      </c:pt>
                      <c:pt idx="8709">
                        <c:v>0</c:v>
                      </c:pt>
                      <c:pt idx="8710">
                        <c:v>14170.127780336727</c:v>
                      </c:pt>
                      <c:pt idx="8711">
                        <c:v>0</c:v>
                      </c:pt>
                      <c:pt idx="8712">
                        <c:v>12656.260505431672</c:v>
                      </c:pt>
                      <c:pt idx="8713">
                        <c:v>0</c:v>
                      </c:pt>
                      <c:pt idx="8714">
                        <c:v>0</c:v>
                      </c:pt>
                      <c:pt idx="8715">
                        <c:v>0</c:v>
                      </c:pt>
                      <c:pt idx="8716">
                        <c:v>0</c:v>
                      </c:pt>
                      <c:pt idx="8717">
                        <c:v>0</c:v>
                      </c:pt>
                      <c:pt idx="8718">
                        <c:v>12514.460350678746</c:v>
                      </c:pt>
                      <c:pt idx="8719">
                        <c:v>0</c:v>
                      </c:pt>
                      <c:pt idx="8720">
                        <c:v>15013.826876354606</c:v>
                      </c:pt>
                      <c:pt idx="8721">
                        <c:v>0</c:v>
                      </c:pt>
                      <c:pt idx="8722">
                        <c:v>0</c:v>
                      </c:pt>
                      <c:pt idx="8723">
                        <c:v>15288.253347410047</c:v>
                      </c:pt>
                      <c:pt idx="8724">
                        <c:v>0</c:v>
                      </c:pt>
                      <c:pt idx="8725">
                        <c:v>16115.649581760646</c:v>
                      </c:pt>
                      <c:pt idx="8726">
                        <c:v>0</c:v>
                      </c:pt>
                      <c:pt idx="8727">
                        <c:v>0</c:v>
                      </c:pt>
                      <c:pt idx="8728">
                        <c:v>15753.758561510935</c:v>
                      </c:pt>
                      <c:pt idx="8729">
                        <c:v>0</c:v>
                      </c:pt>
                      <c:pt idx="8730">
                        <c:v>14967.021268081422</c:v>
                      </c:pt>
                      <c:pt idx="8731">
                        <c:v>0</c:v>
                      </c:pt>
                      <c:pt idx="8732">
                        <c:v>15593.481721444346</c:v>
                      </c:pt>
                      <c:pt idx="8733">
                        <c:v>0</c:v>
                      </c:pt>
                      <c:pt idx="8734">
                        <c:v>14798.384399757559</c:v>
                      </c:pt>
                      <c:pt idx="8735">
                        <c:v>0</c:v>
                      </c:pt>
                      <c:pt idx="8736">
                        <c:v>12968.547163683344</c:v>
                      </c:pt>
                      <c:pt idx="8737">
                        <c:v>0</c:v>
                      </c:pt>
                      <c:pt idx="8738">
                        <c:v>0</c:v>
                      </c:pt>
                      <c:pt idx="8739">
                        <c:v>0</c:v>
                      </c:pt>
                      <c:pt idx="8740">
                        <c:v>0</c:v>
                      </c:pt>
                      <c:pt idx="8741">
                        <c:v>0</c:v>
                      </c:pt>
                      <c:pt idx="8742">
                        <c:v>13891.714372667993</c:v>
                      </c:pt>
                      <c:pt idx="8743">
                        <c:v>0</c:v>
                      </c:pt>
                      <c:pt idx="8744">
                        <c:v>14689.692119951686</c:v>
                      </c:pt>
                      <c:pt idx="8745">
                        <c:v>0</c:v>
                      </c:pt>
                      <c:pt idx="8746">
                        <c:v>0</c:v>
                      </c:pt>
                      <c:pt idx="8747">
                        <c:v>15724.48195721746</c:v>
                      </c:pt>
                      <c:pt idx="8748">
                        <c:v>0</c:v>
                      </c:pt>
                      <c:pt idx="8749">
                        <c:v>15545.703979226448</c:v>
                      </c:pt>
                      <c:pt idx="8750">
                        <c:v>0</c:v>
                      </c:pt>
                      <c:pt idx="8751">
                        <c:v>0</c:v>
                      </c:pt>
                      <c:pt idx="8752">
                        <c:v>15239.007960495946</c:v>
                      </c:pt>
                      <c:pt idx="8753">
                        <c:v>0</c:v>
                      </c:pt>
                      <c:pt idx="8754">
                        <c:v>14098.683908360603</c:v>
                      </c:pt>
                      <c:pt idx="8755">
                        <c:v>0</c:v>
                      </c:pt>
                      <c:pt idx="8756">
                        <c:v>16235.51857238196</c:v>
                      </c:pt>
                      <c:pt idx="8757">
                        <c:v>0</c:v>
                      </c:pt>
                      <c:pt idx="8758">
                        <c:v>13645.179884533787</c:v>
                      </c:pt>
                    </c:numCache>
                  </c:numRef>
                </c:yVal>
                <c:smooth val="0"/>
                <c:extLst xmlns:c16r2="http://schemas.microsoft.com/office/drawing/2015/06/chart">
                  <c:ext xmlns:c16="http://schemas.microsoft.com/office/drawing/2014/chart" uri="{C3380CC4-5D6E-409C-BE32-E72D297353CC}">
                    <c16:uniqueId val="{00000003-4294-4D97-BC45-B8E9EF8E0287}"/>
                  </c:ext>
                </c:extLst>
              </c15:ser>
            </c15:filteredScatterSeries>
          </c:ext>
        </c:extLst>
      </c:scatterChart>
      <c:valAx>
        <c:axId val="508228368"/>
        <c:scaling>
          <c:orientation val="minMax"/>
          <c:max val="3960"/>
          <c:min val="38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r>
                  <a:rPr lang="uk" b="0" i="0" u="none" baseline="0"/>
                  <a:t>Кількість годин</a:t>
                </a:r>
              </a:p>
            </c:rich>
          </c:tx>
          <c:layout>
            <c:manualLayout>
              <c:xMode val="edge"/>
              <c:yMode val="edge"/>
              <c:x val="0.90085979877515321"/>
              <c:y val="0.91571741032370957"/>
            </c:manualLayout>
          </c:layout>
          <c:overlay val="0"/>
          <c:spPr>
            <a:noFill/>
            <a:ln>
              <a:noFill/>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cross"/>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crossAx val="508228760"/>
        <c:crosses val="autoZero"/>
        <c:crossBetween val="midCat"/>
        <c:majorUnit val="24"/>
      </c:valAx>
      <c:valAx>
        <c:axId val="508228760"/>
        <c:scaling>
          <c:orientation val="minMax"/>
          <c:max val="30000"/>
          <c:min val="17000"/>
        </c:scaling>
        <c:delete val="0"/>
        <c:axPos val="l"/>
        <c:title>
          <c:tx>
            <c:rich>
              <a:bodyPr rot="-540000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r>
                  <a:rPr lang="uk" b="0" i="0" u="none" baseline="0"/>
                  <a:t>Годинне навантаження (МВт)</a:t>
                </a:r>
              </a:p>
            </c:rich>
          </c:tx>
          <c:overlay val="0"/>
          <c:spPr>
            <a:noFill/>
            <a:ln>
              <a:noFill/>
            </a:ln>
            <a:effectLst/>
          </c:spPr>
          <c:txPr>
            <a:bodyPr rot="-540000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alpha val="99000"/>
              </a:schemeClr>
            </a:solidFill>
            <a:round/>
          </a:ln>
          <a:effectLst/>
        </c:spPr>
        <c:txPr>
          <a:bodyPr rot="-6000000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crossAx val="508228368"/>
        <c:crosses val="autoZero"/>
        <c:crossBetween val="midCat"/>
      </c:valAx>
      <c:spPr>
        <a:noFill/>
        <a:ln>
          <a:noFill/>
        </a:ln>
        <a:effectLst/>
      </c:spPr>
    </c:plotArea>
    <c:legend>
      <c:legendPos val="t"/>
      <c:layout>
        <c:manualLayout>
          <c:xMode val="edge"/>
          <c:yMode val="edge"/>
          <c:x val="0.51884672800132936"/>
          <c:y val="1.3870475103629987E-2"/>
          <c:w val="0.46829280869370726"/>
          <c:h val="0.14299223422675358"/>
        </c:manualLayout>
      </c:layout>
      <c:overlay val="0"/>
      <c:spPr>
        <a:solidFill>
          <a:schemeClr val="lt1"/>
        </a:solidFill>
        <a:ln w="12700" cap="flat" cmpd="sng" algn="ctr">
          <a:noFill/>
          <a:prstDash val="solid"/>
          <a:miter lim="800000"/>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rtl="0">
        <a:defRPr sz="1100"/>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c:style val="2"/>
  <c:chart>
    <c:autoTitleDeleted val="0"/>
    <c:plotArea>
      <c:layout>
        <c:manualLayout>
          <c:layoutTarget val="inner"/>
          <c:xMode val="edge"/>
          <c:yMode val="edge"/>
          <c:x val="0.121127820395841"/>
          <c:y val="5.0574712643678202E-2"/>
          <c:w val="0.77468753265909995"/>
          <c:h val="0.86481238121096904"/>
        </c:manualLayout>
      </c:layout>
      <c:scatterChart>
        <c:scatterStyle val="lineMarker"/>
        <c:varyColors val="0"/>
        <c:ser>
          <c:idx val="0"/>
          <c:order val="0"/>
          <c:tx>
            <c:v>Load (grey area shows 25% volatility range)</c:v>
          </c:tx>
          <c:spPr>
            <a:ln w="19050" cap="rnd">
              <a:solidFill>
                <a:srgbClr val="FF0000"/>
              </a:solidFill>
              <a:round/>
            </a:ln>
            <a:effectLst/>
          </c:spPr>
          <c:marker>
            <c:symbol val="none"/>
          </c:marker>
          <c:errBars>
            <c:errDir val="x"/>
            <c:errBarType val="both"/>
            <c:errValType val="percentage"/>
            <c:noEndCap val="1"/>
            <c:val val="5"/>
            <c:spPr>
              <a:ln>
                <a:noFill/>
              </a:ln>
            </c:spPr>
          </c:errBars>
          <c:errBars>
            <c:errDir val="y"/>
            <c:errBarType val="plus"/>
            <c:errValType val="percentage"/>
            <c:noEndCap val="1"/>
            <c:val val="30"/>
            <c:spPr>
              <a:ln w="1270">
                <a:solidFill>
                  <a:schemeClr val="bg1">
                    <a:lumMod val="50000"/>
                    <a:alpha val="10000"/>
                  </a:schemeClr>
                </a:solidFill>
              </a:ln>
            </c:spPr>
          </c:errBars>
          <c:xVal>
            <c:numRef>
              <c:f>'[2]Load 2017'!$A$6:$A$8765</c:f>
              <c:numCache>
                <c:formatCode>_(* #,##0_);_(* \(#,##0\);_(* "-"??_);_(@_)</c:formatCode>
                <c:ptCount val="87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numCache>
            </c:numRef>
          </c:xVal>
          <c:yVal>
            <c:numRef>
              <c:f>'[2]Load 2017'!$B$6:$B$8765</c:f>
              <c:numCache>
                <c:formatCode>_(* #,##0_);_(* \(#,##0\);_(* "-"??_);_(@_)</c:formatCode>
                <c:ptCount val="8760"/>
                <c:pt idx="0">
                  <c:v>14763.154763826</c:v>
                </c:pt>
                <c:pt idx="1">
                  <c:v>13925.59809819206</c:v>
                </c:pt>
                <c:pt idx="2">
                  <c:v>13947.704797265131</c:v>
                </c:pt>
                <c:pt idx="3">
                  <c:v>13882.719896488081</c:v>
                </c:pt>
                <c:pt idx="4">
                  <c:v>14025.425395525281</c:v>
                </c:pt>
                <c:pt idx="5">
                  <c:v>15343.79746827985</c:v>
                </c:pt>
                <c:pt idx="6">
                  <c:v>15690.22367866075</c:v>
                </c:pt>
                <c:pt idx="7">
                  <c:v>15552.1587574981</c:v>
                </c:pt>
                <c:pt idx="8">
                  <c:v>16541.03554134443</c:v>
                </c:pt>
                <c:pt idx="9">
                  <c:v>17321.941913614141</c:v>
                </c:pt>
                <c:pt idx="10">
                  <c:v>17858.71329191326</c:v>
                </c:pt>
                <c:pt idx="11">
                  <c:v>18373.054955183659</c:v>
                </c:pt>
                <c:pt idx="12">
                  <c:v>19474.591760711421</c:v>
                </c:pt>
                <c:pt idx="13">
                  <c:v>19348.48642999549</c:v>
                </c:pt>
                <c:pt idx="14">
                  <c:v>19484.04546944832</c:v>
                </c:pt>
                <c:pt idx="15">
                  <c:v>18735.16415252864</c:v>
                </c:pt>
                <c:pt idx="16">
                  <c:v>18038.17158797348</c:v>
                </c:pt>
                <c:pt idx="17">
                  <c:v>17494.474766304422</c:v>
                </c:pt>
                <c:pt idx="18">
                  <c:v>18504.797350015251</c:v>
                </c:pt>
                <c:pt idx="19">
                  <c:v>18065.181632220701</c:v>
                </c:pt>
                <c:pt idx="20">
                  <c:v>19051.380111816321</c:v>
                </c:pt>
                <c:pt idx="21">
                  <c:v>18369.689268892049</c:v>
                </c:pt>
                <c:pt idx="22">
                  <c:v>17888.97620367846</c:v>
                </c:pt>
                <c:pt idx="23">
                  <c:v>15432.078686592111</c:v>
                </c:pt>
                <c:pt idx="24">
                  <c:v>14729.888267732431</c:v>
                </c:pt>
                <c:pt idx="25">
                  <c:v>14234.956346686549</c:v>
                </c:pt>
                <c:pt idx="26">
                  <c:v>14425.24339654187</c:v>
                </c:pt>
                <c:pt idx="27">
                  <c:v>13712.908878554759</c:v>
                </c:pt>
                <c:pt idx="28">
                  <c:v>14303.629176469611</c:v>
                </c:pt>
                <c:pt idx="29">
                  <c:v>14023.942851710561</c:v>
                </c:pt>
                <c:pt idx="30">
                  <c:v>14647.861599043739</c:v>
                </c:pt>
                <c:pt idx="31">
                  <c:v>15131.831119422881</c:v>
                </c:pt>
                <c:pt idx="32">
                  <c:v>15866.67873566082</c:v>
                </c:pt>
                <c:pt idx="33">
                  <c:v>17758.042549856971</c:v>
                </c:pt>
                <c:pt idx="34">
                  <c:v>17000.7871357119</c:v>
                </c:pt>
                <c:pt idx="35">
                  <c:v>17248.337002126838</c:v>
                </c:pt>
                <c:pt idx="36">
                  <c:v>16988.76138515383</c:v>
                </c:pt>
                <c:pt idx="37">
                  <c:v>18010.51788472831</c:v>
                </c:pt>
                <c:pt idx="38">
                  <c:v>16865.923070014022</c:v>
                </c:pt>
                <c:pt idx="39">
                  <c:v>16927.23634428022</c:v>
                </c:pt>
                <c:pt idx="40">
                  <c:v>18024.388252733181</c:v>
                </c:pt>
                <c:pt idx="41">
                  <c:v>17727.251677985802</c:v>
                </c:pt>
                <c:pt idx="42">
                  <c:v>16624.051904466261</c:v>
                </c:pt>
                <c:pt idx="43">
                  <c:v>17027.265660071102</c:v>
                </c:pt>
                <c:pt idx="44">
                  <c:v>17817.875777867928</c:v>
                </c:pt>
                <c:pt idx="45">
                  <c:v>18499.61793314185</c:v>
                </c:pt>
                <c:pt idx="46">
                  <c:v>16905.25662105815</c:v>
                </c:pt>
                <c:pt idx="47">
                  <c:v>16138.61038071996</c:v>
                </c:pt>
                <c:pt idx="48">
                  <c:v>14191.24822628436</c:v>
                </c:pt>
                <c:pt idx="49">
                  <c:v>14539.07120441706</c:v>
                </c:pt>
                <c:pt idx="50">
                  <c:v>13813.556454117381</c:v>
                </c:pt>
                <c:pt idx="51">
                  <c:v>13575.164412368011</c:v>
                </c:pt>
                <c:pt idx="52">
                  <c:v>14400.4954889288</c:v>
                </c:pt>
                <c:pt idx="53">
                  <c:v>13747.273658727659</c:v>
                </c:pt>
                <c:pt idx="54">
                  <c:v>13705.825381762001</c:v>
                </c:pt>
                <c:pt idx="55">
                  <c:v>15039.49909792522</c:v>
                </c:pt>
                <c:pt idx="56">
                  <c:v>15367.92200809277</c:v>
                </c:pt>
                <c:pt idx="57">
                  <c:v>15810.57084976115</c:v>
                </c:pt>
                <c:pt idx="58">
                  <c:v>16483.6381451081</c:v>
                </c:pt>
                <c:pt idx="59">
                  <c:v>17645.233901366471</c:v>
                </c:pt>
                <c:pt idx="60">
                  <c:v>17435.280630401761</c:v>
                </c:pt>
                <c:pt idx="61">
                  <c:v>16568.927387693249</c:v>
                </c:pt>
                <c:pt idx="62">
                  <c:v>16484.755898562242</c:v>
                </c:pt>
                <c:pt idx="63">
                  <c:v>16912.994623343951</c:v>
                </c:pt>
                <c:pt idx="64">
                  <c:v>16355.522976719571</c:v>
                </c:pt>
                <c:pt idx="65">
                  <c:v>17258.50760806162</c:v>
                </c:pt>
                <c:pt idx="66">
                  <c:v>17868.486530689101</c:v>
                </c:pt>
                <c:pt idx="67">
                  <c:v>16555.86288340564</c:v>
                </c:pt>
                <c:pt idx="68">
                  <c:v>19028.625556724361</c:v>
                </c:pt>
                <c:pt idx="69">
                  <c:v>17890.711043286348</c:v>
                </c:pt>
                <c:pt idx="70">
                  <c:v>16186.192124435131</c:v>
                </c:pt>
                <c:pt idx="71">
                  <c:v>14773.93568745481</c:v>
                </c:pt>
                <c:pt idx="72">
                  <c:v>14118.44953419237</c:v>
                </c:pt>
                <c:pt idx="73">
                  <c:v>14091.46432540352</c:v>
                </c:pt>
                <c:pt idx="74">
                  <c:v>13876.69715625253</c:v>
                </c:pt>
                <c:pt idx="75">
                  <c:v>14304.06337028017</c:v>
                </c:pt>
                <c:pt idx="76">
                  <c:v>13595.50769424688</c:v>
                </c:pt>
                <c:pt idx="77">
                  <c:v>14736.763554688159</c:v>
                </c:pt>
                <c:pt idx="78">
                  <c:v>15226.13253540908</c:v>
                </c:pt>
                <c:pt idx="79">
                  <c:v>15640.43645459513</c:v>
                </c:pt>
                <c:pt idx="80">
                  <c:v>17205.206569576942</c:v>
                </c:pt>
                <c:pt idx="81">
                  <c:v>18276.265506818701</c:v>
                </c:pt>
                <c:pt idx="82">
                  <c:v>18340.750793063489</c:v>
                </c:pt>
                <c:pt idx="83">
                  <c:v>18745.325389974041</c:v>
                </c:pt>
                <c:pt idx="84">
                  <c:v>18369.352064184051</c:v>
                </c:pt>
                <c:pt idx="85">
                  <c:v>20081.62555167947</c:v>
                </c:pt>
                <c:pt idx="86">
                  <c:v>19189.22680556852</c:v>
                </c:pt>
                <c:pt idx="87">
                  <c:v>18937.825362421459</c:v>
                </c:pt>
                <c:pt idx="88">
                  <c:v>18991.39438491637</c:v>
                </c:pt>
                <c:pt idx="89">
                  <c:v>18101.760203234298</c:v>
                </c:pt>
                <c:pt idx="90">
                  <c:v>17388.113560555401</c:v>
                </c:pt>
                <c:pt idx="91">
                  <c:v>18340.23770166716</c:v>
                </c:pt>
                <c:pt idx="92">
                  <c:v>19660.043114149161</c:v>
                </c:pt>
                <c:pt idx="93">
                  <c:v>19136.516149949661</c:v>
                </c:pt>
                <c:pt idx="94">
                  <c:v>17671.68382076934</c:v>
                </c:pt>
                <c:pt idx="95">
                  <c:v>15381.851725332381</c:v>
                </c:pt>
                <c:pt idx="96">
                  <c:v>14253.546241961631</c:v>
                </c:pt>
                <c:pt idx="97">
                  <c:v>14256.699045061951</c:v>
                </c:pt>
                <c:pt idx="98">
                  <c:v>13909.207591004741</c:v>
                </c:pt>
                <c:pt idx="99">
                  <c:v>14282.863434250081</c:v>
                </c:pt>
                <c:pt idx="100">
                  <c:v>14309.103730804571</c:v>
                </c:pt>
                <c:pt idx="101">
                  <c:v>13764.300513100339</c:v>
                </c:pt>
                <c:pt idx="102">
                  <c:v>14924.056724142751</c:v>
                </c:pt>
                <c:pt idx="103">
                  <c:v>15598.654268949869</c:v>
                </c:pt>
                <c:pt idx="104">
                  <c:v>18139.270279199551</c:v>
                </c:pt>
                <c:pt idx="105">
                  <c:v>19258.42082641181</c:v>
                </c:pt>
                <c:pt idx="106">
                  <c:v>18851.308499748029</c:v>
                </c:pt>
                <c:pt idx="107">
                  <c:v>18196.210498140321</c:v>
                </c:pt>
                <c:pt idx="108">
                  <c:v>18301.50896390327</c:v>
                </c:pt>
                <c:pt idx="109">
                  <c:v>18599.623983083791</c:v>
                </c:pt>
                <c:pt idx="110">
                  <c:v>18533.34548922427</c:v>
                </c:pt>
                <c:pt idx="111">
                  <c:v>18431.236199631981</c:v>
                </c:pt>
                <c:pt idx="112">
                  <c:v>19421.221956252619</c:v>
                </c:pt>
                <c:pt idx="113">
                  <c:v>18520.52073398939</c:v>
                </c:pt>
                <c:pt idx="114">
                  <c:v>19215.842806396358</c:v>
                </c:pt>
                <c:pt idx="115">
                  <c:v>17750.159749571809</c:v>
                </c:pt>
                <c:pt idx="116">
                  <c:v>20161.836310726201</c:v>
                </c:pt>
                <c:pt idx="117">
                  <c:v>19469.756573702929</c:v>
                </c:pt>
                <c:pt idx="118">
                  <c:v>16247.348997297189</c:v>
                </c:pt>
                <c:pt idx="119">
                  <c:v>15219.13968821269</c:v>
                </c:pt>
                <c:pt idx="120">
                  <c:v>14659.34259826147</c:v>
                </c:pt>
                <c:pt idx="121">
                  <c:v>14027.435989484209</c:v>
                </c:pt>
                <c:pt idx="122">
                  <c:v>13894.59030557277</c:v>
                </c:pt>
                <c:pt idx="123">
                  <c:v>14123.855556102581</c:v>
                </c:pt>
                <c:pt idx="124">
                  <c:v>14214.321016982251</c:v>
                </c:pt>
                <c:pt idx="125">
                  <c:v>13742.38273713516</c:v>
                </c:pt>
                <c:pt idx="126">
                  <c:v>15094.445709424101</c:v>
                </c:pt>
                <c:pt idx="127">
                  <c:v>16011.817414687959</c:v>
                </c:pt>
                <c:pt idx="128">
                  <c:v>17460.32017709257</c:v>
                </c:pt>
                <c:pt idx="129">
                  <c:v>18685.245571720359</c:v>
                </c:pt>
                <c:pt idx="130">
                  <c:v>18819.240038699729</c:v>
                </c:pt>
                <c:pt idx="131">
                  <c:v>19577.153961294051</c:v>
                </c:pt>
                <c:pt idx="132">
                  <c:v>19332.427082218052</c:v>
                </c:pt>
                <c:pt idx="133">
                  <c:v>19625.181951175189</c:v>
                </c:pt>
                <c:pt idx="134">
                  <c:v>19606.859029719391</c:v>
                </c:pt>
                <c:pt idx="135">
                  <c:v>18303.052419345378</c:v>
                </c:pt>
                <c:pt idx="136">
                  <c:v>19575.548545293921</c:v>
                </c:pt>
                <c:pt idx="137">
                  <c:v>18365.48151347063</c:v>
                </c:pt>
                <c:pt idx="138">
                  <c:v>18953.698419321619</c:v>
                </c:pt>
                <c:pt idx="139">
                  <c:v>17638.601355751191</c:v>
                </c:pt>
                <c:pt idx="140">
                  <c:v>18632.511828394159</c:v>
                </c:pt>
                <c:pt idx="141">
                  <c:v>18896.313986364781</c:v>
                </c:pt>
                <c:pt idx="142">
                  <c:v>17339.503072589581</c:v>
                </c:pt>
                <c:pt idx="143">
                  <c:v>14978.12144862879</c:v>
                </c:pt>
                <c:pt idx="144">
                  <c:v>15227.822410366911</c:v>
                </c:pt>
                <c:pt idx="145">
                  <c:v>14470.30749756439</c:v>
                </c:pt>
                <c:pt idx="146">
                  <c:v>13852.5121734852</c:v>
                </c:pt>
                <c:pt idx="147">
                  <c:v>13730.17509752454</c:v>
                </c:pt>
                <c:pt idx="148">
                  <c:v>13928.65280888149</c:v>
                </c:pt>
                <c:pt idx="149">
                  <c:v>14493.41712825506</c:v>
                </c:pt>
                <c:pt idx="150">
                  <c:v>14850.92226162254</c:v>
                </c:pt>
                <c:pt idx="151">
                  <c:v>15874.97525087513</c:v>
                </c:pt>
                <c:pt idx="152">
                  <c:v>16988.41045565252</c:v>
                </c:pt>
                <c:pt idx="153">
                  <c:v>18171.294745939998</c:v>
                </c:pt>
                <c:pt idx="154">
                  <c:v>18929.306962144201</c:v>
                </c:pt>
                <c:pt idx="155">
                  <c:v>18471.228934740029</c:v>
                </c:pt>
                <c:pt idx="156">
                  <c:v>18775.701088375499</c:v>
                </c:pt>
                <c:pt idx="157">
                  <c:v>19390.940019906899</c:v>
                </c:pt>
                <c:pt idx="158">
                  <c:v>19632.45651978653</c:v>
                </c:pt>
                <c:pt idx="159">
                  <c:v>19154.570118516709</c:v>
                </c:pt>
                <c:pt idx="160">
                  <c:v>18334.842493568831</c:v>
                </c:pt>
                <c:pt idx="161">
                  <c:v>19227.44663739562</c:v>
                </c:pt>
                <c:pt idx="162">
                  <c:v>17582.61839197357</c:v>
                </c:pt>
                <c:pt idx="163">
                  <c:v>17894.244575554701</c:v>
                </c:pt>
                <c:pt idx="164">
                  <c:v>19464.59577335617</c:v>
                </c:pt>
                <c:pt idx="165">
                  <c:v>18095.765644466221</c:v>
                </c:pt>
                <c:pt idx="166">
                  <c:v>16169.418804177451</c:v>
                </c:pt>
                <c:pt idx="167">
                  <c:v>15019.91214161441</c:v>
                </c:pt>
                <c:pt idx="168">
                  <c:v>14517.241418125061</c:v>
                </c:pt>
                <c:pt idx="169">
                  <c:v>14008.603945014331</c:v>
                </c:pt>
                <c:pt idx="170">
                  <c:v>14561.018374196559</c:v>
                </c:pt>
                <c:pt idx="171">
                  <c:v>14140.67351177023</c:v>
                </c:pt>
                <c:pt idx="172">
                  <c:v>14324.779012506189</c:v>
                </c:pt>
                <c:pt idx="173">
                  <c:v>14862.289301903431</c:v>
                </c:pt>
                <c:pt idx="174">
                  <c:v>15720.755172814719</c:v>
                </c:pt>
                <c:pt idx="175">
                  <c:v>15285.98018958751</c:v>
                </c:pt>
                <c:pt idx="176">
                  <c:v>17880.95569636907</c:v>
                </c:pt>
                <c:pt idx="177">
                  <c:v>18018.992679907529</c:v>
                </c:pt>
                <c:pt idx="178">
                  <c:v>18140.94770043698</c:v>
                </c:pt>
                <c:pt idx="179">
                  <c:v>19288.881598526219</c:v>
                </c:pt>
                <c:pt idx="180">
                  <c:v>18389.377728156061</c:v>
                </c:pt>
                <c:pt idx="181">
                  <c:v>18950.80082721388</c:v>
                </c:pt>
                <c:pt idx="182">
                  <c:v>20001.19199271407</c:v>
                </c:pt>
                <c:pt idx="183">
                  <c:v>18023.940468294521</c:v>
                </c:pt>
                <c:pt idx="184">
                  <c:v>18982.94407646589</c:v>
                </c:pt>
                <c:pt idx="185">
                  <c:v>17863.25234553856</c:v>
                </c:pt>
                <c:pt idx="186">
                  <c:v>19133.279477497908</c:v>
                </c:pt>
                <c:pt idx="187">
                  <c:v>18334.108925255419</c:v>
                </c:pt>
                <c:pt idx="188">
                  <c:v>19581.773852344151</c:v>
                </c:pt>
                <c:pt idx="189">
                  <c:v>18319.08093642335</c:v>
                </c:pt>
                <c:pt idx="190">
                  <c:v>16884.231798177581</c:v>
                </c:pt>
                <c:pt idx="191">
                  <c:v>15281.6479038119</c:v>
                </c:pt>
                <c:pt idx="192">
                  <c:v>15393.77596375308</c:v>
                </c:pt>
                <c:pt idx="193">
                  <c:v>14751.246138157479</c:v>
                </c:pt>
                <c:pt idx="194">
                  <c:v>14029.601275689451</c:v>
                </c:pt>
                <c:pt idx="195">
                  <c:v>14092.533917167109</c:v>
                </c:pt>
                <c:pt idx="196">
                  <c:v>14091.36228917621</c:v>
                </c:pt>
                <c:pt idx="197">
                  <c:v>13936.07466357792</c:v>
                </c:pt>
                <c:pt idx="198">
                  <c:v>15146.951406088339</c:v>
                </c:pt>
                <c:pt idx="199">
                  <c:v>15518.47474766322</c:v>
                </c:pt>
                <c:pt idx="200">
                  <c:v>16167.147292006741</c:v>
                </c:pt>
                <c:pt idx="201">
                  <c:v>17078.731100021869</c:v>
                </c:pt>
                <c:pt idx="202">
                  <c:v>17422.60444625522</c:v>
                </c:pt>
                <c:pt idx="203">
                  <c:v>18310.84804307326</c:v>
                </c:pt>
                <c:pt idx="204">
                  <c:v>18282.62595773274</c:v>
                </c:pt>
                <c:pt idx="205">
                  <c:v>18253.008250983061</c:v>
                </c:pt>
                <c:pt idx="206">
                  <c:v>17203.38568991968</c:v>
                </c:pt>
                <c:pt idx="207">
                  <c:v>17507.38044124977</c:v>
                </c:pt>
                <c:pt idx="208">
                  <c:v>16834.612813520751</c:v>
                </c:pt>
                <c:pt idx="209">
                  <c:v>18114.38591664557</c:v>
                </c:pt>
                <c:pt idx="210">
                  <c:v>17972.20865631806</c:v>
                </c:pt>
                <c:pt idx="211">
                  <c:v>17090.106072026691</c:v>
                </c:pt>
                <c:pt idx="212">
                  <c:v>17680.305422402449</c:v>
                </c:pt>
                <c:pt idx="213">
                  <c:v>17019.531408820061</c:v>
                </c:pt>
                <c:pt idx="214">
                  <c:v>16755.278323096329</c:v>
                </c:pt>
                <c:pt idx="215">
                  <c:v>15063.91266442427</c:v>
                </c:pt>
                <c:pt idx="216">
                  <c:v>14429.933942898449</c:v>
                </c:pt>
                <c:pt idx="217">
                  <c:v>13472.34545510218</c:v>
                </c:pt>
                <c:pt idx="218">
                  <c:v>13988.865090796289</c:v>
                </c:pt>
                <c:pt idx="219">
                  <c:v>13524.574434446091</c:v>
                </c:pt>
                <c:pt idx="220">
                  <c:v>13983.559979902129</c:v>
                </c:pt>
                <c:pt idx="221">
                  <c:v>13737.48037743958</c:v>
                </c:pt>
                <c:pt idx="222">
                  <c:v>14307.637086486509</c:v>
                </c:pt>
                <c:pt idx="223">
                  <c:v>14904.97106694679</c:v>
                </c:pt>
                <c:pt idx="224">
                  <c:v>15988.093726196879</c:v>
                </c:pt>
                <c:pt idx="225">
                  <c:v>15685.649361689429</c:v>
                </c:pt>
                <c:pt idx="226">
                  <c:v>17046.893414130191</c:v>
                </c:pt>
                <c:pt idx="227">
                  <c:v>17871.660389418139</c:v>
                </c:pt>
                <c:pt idx="228">
                  <c:v>16631.394900856059</c:v>
                </c:pt>
                <c:pt idx="229">
                  <c:v>17345.96413132055</c:v>
                </c:pt>
                <c:pt idx="230">
                  <c:v>16571.704948614912</c:v>
                </c:pt>
                <c:pt idx="231">
                  <c:v>16235.09152310943</c:v>
                </c:pt>
                <c:pt idx="232">
                  <c:v>17511.25956101956</c:v>
                </c:pt>
                <c:pt idx="233">
                  <c:v>17937.74719688062</c:v>
                </c:pt>
                <c:pt idx="234">
                  <c:v>17090.588287558861</c:v>
                </c:pt>
                <c:pt idx="235">
                  <c:v>16523.720544539479</c:v>
                </c:pt>
                <c:pt idx="236">
                  <c:v>18292.717317888841</c:v>
                </c:pt>
                <c:pt idx="237">
                  <c:v>17313.06763550984</c:v>
                </c:pt>
                <c:pt idx="238">
                  <c:v>16617.247757895741</c:v>
                </c:pt>
                <c:pt idx="239">
                  <c:v>15337.705188230801</c:v>
                </c:pt>
                <c:pt idx="240">
                  <c:v>14869.74833999401</c:v>
                </c:pt>
                <c:pt idx="241">
                  <c:v>14414.627534297601</c:v>
                </c:pt>
                <c:pt idx="242">
                  <c:v>14224.680366096351</c:v>
                </c:pt>
                <c:pt idx="243">
                  <c:v>13463.391747085199</c:v>
                </c:pt>
                <c:pt idx="244">
                  <c:v>13999.162174239171</c:v>
                </c:pt>
                <c:pt idx="245">
                  <c:v>13671.611344251871</c:v>
                </c:pt>
                <c:pt idx="246">
                  <c:v>15369.05872657558</c:v>
                </c:pt>
                <c:pt idx="247">
                  <c:v>15148.8542501638</c:v>
                </c:pt>
                <c:pt idx="248">
                  <c:v>16682.970018188331</c:v>
                </c:pt>
                <c:pt idx="249">
                  <c:v>17342.247537051611</c:v>
                </c:pt>
                <c:pt idx="250">
                  <c:v>18887.910124733131</c:v>
                </c:pt>
                <c:pt idx="251">
                  <c:v>18042.825392819828</c:v>
                </c:pt>
                <c:pt idx="252">
                  <c:v>19651.26005971917</c:v>
                </c:pt>
                <c:pt idx="253">
                  <c:v>19249.948031898391</c:v>
                </c:pt>
                <c:pt idx="254">
                  <c:v>18709.519187509501</c:v>
                </c:pt>
                <c:pt idx="255">
                  <c:v>17840.63806510263</c:v>
                </c:pt>
                <c:pt idx="256">
                  <c:v>18353.857553168509</c:v>
                </c:pt>
                <c:pt idx="257">
                  <c:v>17346.536333845481</c:v>
                </c:pt>
                <c:pt idx="258">
                  <c:v>18000.724568540139</c:v>
                </c:pt>
                <c:pt idx="259">
                  <c:v>18485.637087515111</c:v>
                </c:pt>
                <c:pt idx="260">
                  <c:v>19453.36151255497</c:v>
                </c:pt>
                <c:pt idx="261">
                  <c:v>17551.000892590899</c:v>
                </c:pt>
                <c:pt idx="262">
                  <c:v>16191.25099876931</c:v>
                </c:pt>
                <c:pt idx="263">
                  <c:v>15052.568368604239</c:v>
                </c:pt>
                <c:pt idx="264">
                  <c:v>15082.983210110549</c:v>
                </c:pt>
                <c:pt idx="265">
                  <c:v>14608.72330206983</c:v>
                </c:pt>
                <c:pt idx="266">
                  <c:v>13504.213267436289</c:v>
                </c:pt>
                <c:pt idx="267">
                  <c:v>14674.22503371639</c:v>
                </c:pt>
                <c:pt idx="268">
                  <c:v>13536.53817440376</c:v>
                </c:pt>
                <c:pt idx="269">
                  <c:v>14408.999619089849</c:v>
                </c:pt>
                <c:pt idx="270">
                  <c:v>15937.981399448519</c:v>
                </c:pt>
                <c:pt idx="271">
                  <c:v>16270.208655523031</c:v>
                </c:pt>
                <c:pt idx="272">
                  <c:v>17356.998059343299</c:v>
                </c:pt>
                <c:pt idx="273">
                  <c:v>17313.668353006989</c:v>
                </c:pt>
                <c:pt idx="274">
                  <c:v>17614.62389550298</c:v>
                </c:pt>
                <c:pt idx="275">
                  <c:v>18681.17080248646</c:v>
                </c:pt>
                <c:pt idx="276">
                  <c:v>18446.97724624295</c:v>
                </c:pt>
                <c:pt idx="277">
                  <c:v>18378.498822685131</c:v>
                </c:pt>
                <c:pt idx="278">
                  <c:v>18679.470090825111</c:v>
                </c:pt>
                <c:pt idx="279">
                  <c:v>17984.569086633259</c:v>
                </c:pt>
                <c:pt idx="280">
                  <c:v>18256.945686800969</c:v>
                </c:pt>
                <c:pt idx="281">
                  <c:v>19090.150734419629</c:v>
                </c:pt>
                <c:pt idx="282">
                  <c:v>18576.620208098138</c:v>
                </c:pt>
                <c:pt idx="283">
                  <c:v>18682.520369450111</c:v>
                </c:pt>
                <c:pt idx="284">
                  <c:v>18235.87608218797</c:v>
                </c:pt>
                <c:pt idx="285">
                  <c:v>17772.628834648771</c:v>
                </c:pt>
                <c:pt idx="286">
                  <c:v>17673.87939001101</c:v>
                </c:pt>
                <c:pt idx="287">
                  <c:v>16469.026734412411</c:v>
                </c:pt>
                <c:pt idx="288">
                  <c:v>14284.86775459735</c:v>
                </c:pt>
                <c:pt idx="289">
                  <c:v>14865.842363630691</c:v>
                </c:pt>
                <c:pt idx="290">
                  <c:v>14216.836736423589</c:v>
                </c:pt>
                <c:pt idx="291">
                  <c:v>14548.80367404276</c:v>
                </c:pt>
                <c:pt idx="292">
                  <c:v>15186.33515252054</c:v>
                </c:pt>
                <c:pt idx="293">
                  <c:v>15242.941508818891</c:v>
                </c:pt>
                <c:pt idx="294">
                  <c:v>15354.00425995238</c:v>
                </c:pt>
                <c:pt idx="295">
                  <c:v>15749.61408650894</c:v>
                </c:pt>
                <c:pt idx="296">
                  <c:v>16844.762581266012</c:v>
                </c:pt>
                <c:pt idx="297">
                  <c:v>17247.84195152999</c:v>
                </c:pt>
                <c:pt idx="298">
                  <c:v>17614.630466677041</c:v>
                </c:pt>
                <c:pt idx="299">
                  <c:v>18341.083992945041</c:v>
                </c:pt>
                <c:pt idx="300">
                  <c:v>19266.985457045532</c:v>
                </c:pt>
                <c:pt idx="301">
                  <c:v>18524.68499995755</c:v>
                </c:pt>
                <c:pt idx="302">
                  <c:v>18308.79004164572</c:v>
                </c:pt>
                <c:pt idx="303">
                  <c:v>18094.62798985717</c:v>
                </c:pt>
                <c:pt idx="304">
                  <c:v>17446.8097658267</c:v>
                </c:pt>
                <c:pt idx="305">
                  <c:v>18842.086565304009</c:v>
                </c:pt>
                <c:pt idx="306">
                  <c:v>18893.502987072301</c:v>
                </c:pt>
                <c:pt idx="307">
                  <c:v>17772.16977356296</c:v>
                </c:pt>
                <c:pt idx="308">
                  <c:v>19734.981233765899</c:v>
                </c:pt>
                <c:pt idx="309">
                  <c:v>17589.880408320751</c:v>
                </c:pt>
                <c:pt idx="310">
                  <c:v>17596.07803201559</c:v>
                </c:pt>
                <c:pt idx="311">
                  <c:v>16697.837360179761</c:v>
                </c:pt>
                <c:pt idx="312">
                  <c:v>15196.860940904709</c:v>
                </c:pt>
                <c:pt idx="313">
                  <c:v>13808.879712614191</c:v>
                </c:pt>
                <c:pt idx="314">
                  <c:v>14639.342870040209</c:v>
                </c:pt>
                <c:pt idx="315">
                  <c:v>14284.82280077961</c:v>
                </c:pt>
                <c:pt idx="316">
                  <c:v>14499.17244515763</c:v>
                </c:pt>
                <c:pt idx="317">
                  <c:v>13851.02429207545</c:v>
                </c:pt>
                <c:pt idx="318">
                  <c:v>16205.254525570081</c:v>
                </c:pt>
                <c:pt idx="319">
                  <c:v>16749.1091566988</c:v>
                </c:pt>
                <c:pt idx="320">
                  <c:v>18055.443917354529</c:v>
                </c:pt>
                <c:pt idx="321">
                  <c:v>17418.343232611049</c:v>
                </c:pt>
                <c:pt idx="322">
                  <c:v>18665.62487630796</c:v>
                </c:pt>
                <c:pt idx="323">
                  <c:v>18063.79896755478</c:v>
                </c:pt>
                <c:pt idx="324">
                  <c:v>17984.2009754965</c:v>
                </c:pt>
                <c:pt idx="325">
                  <c:v>19435.522353348901</c:v>
                </c:pt>
                <c:pt idx="326">
                  <c:v>19200.69531720419</c:v>
                </c:pt>
                <c:pt idx="327">
                  <c:v>18763.867853385429</c:v>
                </c:pt>
                <c:pt idx="328">
                  <c:v>18878.717405647949</c:v>
                </c:pt>
                <c:pt idx="329">
                  <c:v>18869.086312369691</c:v>
                </c:pt>
                <c:pt idx="330">
                  <c:v>18138.657315851018</c:v>
                </c:pt>
                <c:pt idx="331">
                  <c:v>18876.735082962441</c:v>
                </c:pt>
                <c:pt idx="332">
                  <c:v>19275.501797245619</c:v>
                </c:pt>
                <c:pt idx="333">
                  <c:v>17701.05463286056</c:v>
                </c:pt>
                <c:pt idx="334">
                  <c:v>16108.620022621781</c:v>
                </c:pt>
                <c:pt idx="335">
                  <c:v>16359.15046670168</c:v>
                </c:pt>
                <c:pt idx="336">
                  <c:v>15663.331940329301</c:v>
                </c:pt>
                <c:pt idx="337">
                  <c:v>15173.067234693561</c:v>
                </c:pt>
                <c:pt idx="338">
                  <c:v>14362.221403457041</c:v>
                </c:pt>
                <c:pt idx="339">
                  <c:v>15019.524466258699</c:v>
                </c:pt>
                <c:pt idx="340">
                  <c:v>13944.34329369739</c:v>
                </c:pt>
                <c:pt idx="341">
                  <c:v>14644.0385886477</c:v>
                </c:pt>
                <c:pt idx="342">
                  <c:v>15353.25422089894</c:v>
                </c:pt>
                <c:pt idx="343">
                  <c:v>16195.419647131919</c:v>
                </c:pt>
                <c:pt idx="344">
                  <c:v>17206.973150815171</c:v>
                </c:pt>
                <c:pt idx="345">
                  <c:v>18701.744752428622</c:v>
                </c:pt>
                <c:pt idx="346">
                  <c:v>19115.111175589711</c:v>
                </c:pt>
                <c:pt idx="347">
                  <c:v>17854.084786915231</c:v>
                </c:pt>
                <c:pt idx="348">
                  <c:v>18411.682428420962</c:v>
                </c:pt>
                <c:pt idx="349">
                  <c:v>19198.421511254939</c:v>
                </c:pt>
                <c:pt idx="350">
                  <c:v>18567.310667672838</c:v>
                </c:pt>
                <c:pt idx="351">
                  <c:v>18728.146576743089</c:v>
                </c:pt>
                <c:pt idx="352">
                  <c:v>18691.818662037029</c:v>
                </c:pt>
                <c:pt idx="353">
                  <c:v>17384.251144736641</c:v>
                </c:pt>
                <c:pt idx="354">
                  <c:v>17333.332110198851</c:v>
                </c:pt>
                <c:pt idx="355">
                  <c:v>17462.428379544559</c:v>
                </c:pt>
                <c:pt idx="356">
                  <c:v>19491.087241871199</c:v>
                </c:pt>
                <c:pt idx="357">
                  <c:v>18126.527435252909</c:v>
                </c:pt>
                <c:pt idx="358">
                  <c:v>16852.83910170876</c:v>
                </c:pt>
                <c:pt idx="359">
                  <c:v>15767.784871992961</c:v>
                </c:pt>
                <c:pt idx="360">
                  <c:v>15414.802602679651</c:v>
                </c:pt>
                <c:pt idx="361">
                  <c:v>14631.541278782481</c:v>
                </c:pt>
                <c:pt idx="362">
                  <c:v>13693.256588037861</c:v>
                </c:pt>
                <c:pt idx="363">
                  <c:v>14086.540723329559</c:v>
                </c:pt>
                <c:pt idx="364">
                  <c:v>13979.051764938409</c:v>
                </c:pt>
                <c:pt idx="365">
                  <c:v>14807.016594038871</c:v>
                </c:pt>
                <c:pt idx="366">
                  <c:v>14459.537278758051</c:v>
                </c:pt>
                <c:pt idx="367">
                  <c:v>15150.352804314571</c:v>
                </c:pt>
                <c:pt idx="368">
                  <c:v>16291.164384536891</c:v>
                </c:pt>
                <c:pt idx="369">
                  <c:v>16965.233067789981</c:v>
                </c:pt>
                <c:pt idx="370">
                  <c:v>17463.026918412059</c:v>
                </c:pt>
                <c:pt idx="371">
                  <c:v>17753.79127269208</c:v>
                </c:pt>
                <c:pt idx="372">
                  <c:v>17984.475385307451</c:v>
                </c:pt>
                <c:pt idx="373">
                  <c:v>17883.769425095219</c:v>
                </c:pt>
                <c:pt idx="374">
                  <c:v>16697.628114381601</c:v>
                </c:pt>
                <c:pt idx="375">
                  <c:v>16164.281431431709</c:v>
                </c:pt>
                <c:pt idx="376">
                  <c:v>16667.579565942218</c:v>
                </c:pt>
                <c:pt idx="377">
                  <c:v>16860.031698062641</c:v>
                </c:pt>
                <c:pt idx="378">
                  <c:v>16517.924639171979</c:v>
                </c:pt>
                <c:pt idx="379">
                  <c:v>16477.831915598759</c:v>
                </c:pt>
                <c:pt idx="380">
                  <c:v>17534.945397704421</c:v>
                </c:pt>
                <c:pt idx="381">
                  <c:v>17118.573929379469</c:v>
                </c:pt>
                <c:pt idx="382">
                  <c:v>15652.644343155949</c:v>
                </c:pt>
                <c:pt idx="383">
                  <c:v>15121.06807334967</c:v>
                </c:pt>
                <c:pt idx="384">
                  <c:v>14742.735004037</c:v>
                </c:pt>
                <c:pt idx="385">
                  <c:v>14015.122611518909</c:v>
                </c:pt>
                <c:pt idx="386">
                  <c:v>13512.22176124567</c:v>
                </c:pt>
                <c:pt idx="387">
                  <c:v>14075.600641468651</c:v>
                </c:pt>
                <c:pt idx="388">
                  <c:v>14308.458460610131</c:v>
                </c:pt>
                <c:pt idx="389">
                  <c:v>13998.74569619411</c:v>
                </c:pt>
                <c:pt idx="390">
                  <c:v>13963.342969767509</c:v>
                </c:pt>
                <c:pt idx="391">
                  <c:v>14360.630903548859</c:v>
                </c:pt>
                <c:pt idx="392">
                  <c:v>14653.54853579948</c:v>
                </c:pt>
                <c:pt idx="393">
                  <c:v>14763.10239665583</c:v>
                </c:pt>
                <c:pt idx="394">
                  <c:v>15796.48570830113</c:v>
                </c:pt>
                <c:pt idx="395">
                  <c:v>15651.27347403732</c:v>
                </c:pt>
                <c:pt idx="396">
                  <c:v>15409.35318735641</c:v>
                </c:pt>
                <c:pt idx="397">
                  <c:v>16212.061630019271</c:v>
                </c:pt>
                <c:pt idx="398">
                  <c:v>15635.71842302553</c:v>
                </c:pt>
                <c:pt idx="399">
                  <c:v>16369.658530389999</c:v>
                </c:pt>
                <c:pt idx="400">
                  <c:v>15700.11435591539</c:v>
                </c:pt>
                <c:pt idx="401">
                  <c:v>15321.893798579529</c:v>
                </c:pt>
                <c:pt idx="402">
                  <c:v>16771.123267549188</c:v>
                </c:pt>
                <c:pt idx="403">
                  <c:v>15931.69867479672</c:v>
                </c:pt>
                <c:pt idx="404">
                  <c:v>17293.35819181268</c:v>
                </c:pt>
                <c:pt idx="405">
                  <c:v>16674.859757425162</c:v>
                </c:pt>
                <c:pt idx="406">
                  <c:v>15031.698751073191</c:v>
                </c:pt>
                <c:pt idx="407">
                  <c:v>14628.376922641201</c:v>
                </c:pt>
                <c:pt idx="408">
                  <c:v>14181.234933083229</c:v>
                </c:pt>
                <c:pt idx="409">
                  <c:v>13290.4323662678</c:v>
                </c:pt>
                <c:pt idx="410">
                  <c:v>13200.918051995821</c:v>
                </c:pt>
                <c:pt idx="411">
                  <c:v>12566.49042797033</c:v>
                </c:pt>
                <c:pt idx="412">
                  <c:v>12662.565648073351</c:v>
                </c:pt>
                <c:pt idx="413">
                  <c:v>14027.18477143135</c:v>
                </c:pt>
                <c:pt idx="414">
                  <c:v>14300.01186162118</c:v>
                </c:pt>
                <c:pt idx="415">
                  <c:v>15020.142462509721</c:v>
                </c:pt>
                <c:pt idx="416">
                  <c:v>15399.317173304071</c:v>
                </c:pt>
                <c:pt idx="417">
                  <c:v>16377.095452337549</c:v>
                </c:pt>
                <c:pt idx="418">
                  <c:v>16344.08360295632</c:v>
                </c:pt>
                <c:pt idx="419">
                  <c:v>16603.99772835174</c:v>
                </c:pt>
                <c:pt idx="420">
                  <c:v>16828.115477765328</c:v>
                </c:pt>
                <c:pt idx="421">
                  <c:v>16279.747541000521</c:v>
                </c:pt>
                <c:pt idx="422">
                  <c:v>16497.770299518601</c:v>
                </c:pt>
                <c:pt idx="423">
                  <c:v>16558.873119813379</c:v>
                </c:pt>
                <c:pt idx="424">
                  <c:v>16330.410713262811</c:v>
                </c:pt>
                <c:pt idx="425">
                  <c:v>16890.800292847551</c:v>
                </c:pt>
                <c:pt idx="426">
                  <c:v>15674.306087346589</c:v>
                </c:pt>
                <c:pt idx="427">
                  <c:v>16248.595840793259</c:v>
                </c:pt>
                <c:pt idx="428">
                  <c:v>17733.53987662918</c:v>
                </c:pt>
                <c:pt idx="429">
                  <c:v>16722.435157844491</c:v>
                </c:pt>
                <c:pt idx="430">
                  <c:v>15643.537521287009</c:v>
                </c:pt>
                <c:pt idx="431">
                  <c:v>15153.537030320411</c:v>
                </c:pt>
                <c:pt idx="432">
                  <c:v>13900.22726216266</c:v>
                </c:pt>
                <c:pt idx="433">
                  <c:v>12965.926145230609</c:v>
                </c:pt>
                <c:pt idx="434">
                  <c:v>13838.022273927851</c:v>
                </c:pt>
                <c:pt idx="435">
                  <c:v>13741.059720504179</c:v>
                </c:pt>
                <c:pt idx="436">
                  <c:v>12835.111242852459</c:v>
                </c:pt>
                <c:pt idx="437">
                  <c:v>13091.1464899531</c:v>
                </c:pt>
                <c:pt idx="438">
                  <c:v>13862.985713024669</c:v>
                </c:pt>
                <c:pt idx="439">
                  <c:v>14887.48806182826</c:v>
                </c:pt>
                <c:pt idx="440">
                  <c:v>15779.1611276655</c:v>
                </c:pt>
                <c:pt idx="441">
                  <c:v>16541.62527047448</c:v>
                </c:pt>
                <c:pt idx="442">
                  <c:v>15931.973264732071</c:v>
                </c:pt>
                <c:pt idx="443">
                  <c:v>16537.97134735074</c:v>
                </c:pt>
                <c:pt idx="444">
                  <c:v>16195.511326936739</c:v>
                </c:pt>
                <c:pt idx="445">
                  <c:v>16357.852228676091</c:v>
                </c:pt>
                <c:pt idx="446">
                  <c:v>16247.37839598256</c:v>
                </c:pt>
                <c:pt idx="447">
                  <c:v>15799.63849157446</c:v>
                </c:pt>
                <c:pt idx="448">
                  <c:v>16177.89823163795</c:v>
                </c:pt>
                <c:pt idx="449">
                  <c:v>16655.965183550121</c:v>
                </c:pt>
                <c:pt idx="450">
                  <c:v>15400.965977897509</c:v>
                </c:pt>
                <c:pt idx="451">
                  <c:v>16105.30868389138</c:v>
                </c:pt>
                <c:pt idx="452">
                  <c:v>17727.06327004372</c:v>
                </c:pt>
                <c:pt idx="453">
                  <c:v>17138.563788919211</c:v>
                </c:pt>
                <c:pt idx="454">
                  <c:v>15825.70463662067</c:v>
                </c:pt>
                <c:pt idx="455">
                  <c:v>14421.934076299851</c:v>
                </c:pt>
                <c:pt idx="456">
                  <c:v>14263.701266044551</c:v>
                </c:pt>
                <c:pt idx="457">
                  <c:v>13170.528343735939</c:v>
                </c:pt>
                <c:pt idx="458">
                  <c:v>13226.953546582819</c:v>
                </c:pt>
                <c:pt idx="459">
                  <c:v>13167.005444181141</c:v>
                </c:pt>
                <c:pt idx="460">
                  <c:v>13867.8641727587</c:v>
                </c:pt>
                <c:pt idx="461">
                  <c:v>13549.70620083938</c:v>
                </c:pt>
                <c:pt idx="462">
                  <c:v>13961.28701010344</c:v>
                </c:pt>
                <c:pt idx="463">
                  <c:v>15777.81749910124</c:v>
                </c:pt>
                <c:pt idx="464">
                  <c:v>16098.4886678414</c:v>
                </c:pt>
                <c:pt idx="465">
                  <c:v>16988.071538209151</c:v>
                </c:pt>
                <c:pt idx="466">
                  <c:v>16766.882746388052</c:v>
                </c:pt>
                <c:pt idx="467">
                  <c:v>17593.25178039922</c:v>
                </c:pt>
                <c:pt idx="468">
                  <c:v>17656.400969749109</c:v>
                </c:pt>
                <c:pt idx="469">
                  <c:v>17623.98668634953</c:v>
                </c:pt>
                <c:pt idx="470">
                  <c:v>17317.39440909577</c:v>
                </c:pt>
                <c:pt idx="471">
                  <c:v>16774.38460565362</c:v>
                </c:pt>
                <c:pt idx="472">
                  <c:v>17523.98298846203</c:v>
                </c:pt>
                <c:pt idx="473">
                  <c:v>17275.558254391181</c:v>
                </c:pt>
                <c:pt idx="474">
                  <c:v>16749.5010432454</c:v>
                </c:pt>
                <c:pt idx="475">
                  <c:v>16977.98379698212</c:v>
                </c:pt>
                <c:pt idx="476">
                  <c:v>17292.535055308432</c:v>
                </c:pt>
                <c:pt idx="477">
                  <c:v>16329.85875736717</c:v>
                </c:pt>
                <c:pt idx="478">
                  <c:v>15988.74070882418</c:v>
                </c:pt>
                <c:pt idx="479">
                  <c:v>14613.693157831371</c:v>
                </c:pt>
                <c:pt idx="480">
                  <c:v>14077.22805111711</c:v>
                </c:pt>
                <c:pt idx="481">
                  <c:v>12791.43645775941</c:v>
                </c:pt>
                <c:pt idx="482">
                  <c:v>13146.87522231778</c:v>
                </c:pt>
                <c:pt idx="483">
                  <c:v>13066.688976595049</c:v>
                </c:pt>
                <c:pt idx="484">
                  <c:v>14175.952863657671</c:v>
                </c:pt>
                <c:pt idx="485">
                  <c:v>13254.025805685489</c:v>
                </c:pt>
                <c:pt idx="486">
                  <c:v>14257.367312955141</c:v>
                </c:pt>
                <c:pt idx="487">
                  <c:v>16121.533391526589</c:v>
                </c:pt>
                <c:pt idx="488">
                  <c:v>16100.145390174919</c:v>
                </c:pt>
                <c:pt idx="489">
                  <c:v>17066.80205930991</c:v>
                </c:pt>
                <c:pt idx="490">
                  <c:v>16368.50873830331</c:v>
                </c:pt>
                <c:pt idx="491">
                  <c:v>17894.45011548722</c:v>
                </c:pt>
                <c:pt idx="492">
                  <c:v>17641.48138834245</c:v>
                </c:pt>
                <c:pt idx="493">
                  <c:v>17207.559869936678</c:v>
                </c:pt>
                <c:pt idx="494">
                  <c:v>16482.129432509901</c:v>
                </c:pt>
                <c:pt idx="495">
                  <c:v>16312.840722747351</c:v>
                </c:pt>
                <c:pt idx="496">
                  <c:v>17715.012591625069</c:v>
                </c:pt>
                <c:pt idx="497">
                  <c:v>16327.39080112651</c:v>
                </c:pt>
                <c:pt idx="498">
                  <c:v>17709.24490406768</c:v>
                </c:pt>
                <c:pt idx="499">
                  <c:v>16851.779417724381</c:v>
                </c:pt>
                <c:pt idx="500">
                  <c:v>18666.27885990655</c:v>
                </c:pt>
                <c:pt idx="501">
                  <c:v>17497.332766817341</c:v>
                </c:pt>
                <c:pt idx="502">
                  <c:v>15855.90955567393</c:v>
                </c:pt>
                <c:pt idx="503">
                  <c:v>14370.51453041304</c:v>
                </c:pt>
                <c:pt idx="504">
                  <c:v>14054.37684845416</c:v>
                </c:pt>
                <c:pt idx="505">
                  <c:v>12804.66214168347</c:v>
                </c:pt>
                <c:pt idx="506">
                  <c:v>13973.46765667237</c:v>
                </c:pt>
                <c:pt idx="507">
                  <c:v>13803.39109377205</c:v>
                </c:pt>
                <c:pt idx="508">
                  <c:v>13643.149320223411</c:v>
                </c:pt>
                <c:pt idx="509">
                  <c:v>14206.691481531439</c:v>
                </c:pt>
                <c:pt idx="510">
                  <c:v>14898.77514054226</c:v>
                </c:pt>
                <c:pt idx="511">
                  <c:v>15236.667098833561</c:v>
                </c:pt>
                <c:pt idx="512">
                  <c:v>16293.07352623969</c:v>
                </c:pt>
                <c:pt idx="513">
                  <c:v>16016.451895912211</c:v>
                </c:pt>
                <c:pt idx="514">
                  <c:v>16872.360680810762</c:v>
                </c:pt>
                <c:pt idx="515">
                  <c:v>17592.402100999901</c:v>
                </c:pt>
                <c:pt idx="516">
                  <c:v>17497.417896579362</c:v>
                </c:pt>
                <c:pt idx="517">
                  <c:v>16834.85044937467</c:v>
                </c:pt>
                <c:pt idx="518">
                  <c:v>15941.425716129819</c:v>
                </c:pt>
                <c:pt idx="519">
                  <c:v>15897.670008750059</c:v>
                </c:pt>
                <c:pt idx="520">
                  <c:v>16699.736551790222</c:v>
                </c:pt>
                <c:pt idx="521">
                  <c:v>15965.185721049511</c:v>
                </c:pt>
                <c:pt idx="522">
                  <c:v>16162.65670526372</c:v>
                </c:pt>
                <c:pt idx="523">
                  <c:v>16525.813342047939</c:v>
                </c:pt>
                <c:pt idx="524">
                  <c:v>17121.211019935559</c:v>
                </c:pt>
                <c:pt idx="525">
                  <c:v>16993.399852169019</c:v>
                </c:pt>
                <c:pt idx="526">
                  <c:v>15758.867330074179</c:v>
                </c:pt>
                <c:pt idx="527">
                  <c:v>13953.920305653921</c:v>
                </c:pt>
                <c:pt idx="528">
                  <c:v>13377.444369323101</c:v>
                </c:pt>
                <c:pt idx="529">
                  <c:v>13734.394057302159</c:v>
                </c:pt>
                <c:pt idx="530">
                  <c:v>13375.4312826879</c:v>
                </c:pt>
                <c:pt idx="531">
                  <c:v>12915.4162459497</c:v>
                </c:pt>
                <c:pt idx="532">
                  <c:v>13565.81717347706</c:v>
                </c:pt>
                <c:pt idx="533">
                  <c:v>12914.46462813447</c:v>
                </c:pt>
                <c:pt idx="534">
                  <c:v>14187.29047570617</c:v>
                </c:pt>
                <c:pt idx="535">
                  <c:v>13489.906319914349</c:v>
                </c:pt>
                <c:pt idx="536">
                  <c:v>15699.07766701475</c:v>
                </c:pt>
                <c:pt idx="537">
                  <c:v>14792.976384769911</c:v>
                </c:pt>
                <c:pt idx="538">
                  <c:v>16291.892014625189</c:v>
                </c:pt>
                <c:pt idx="539">
                  <c:v>15352.465011050301</c:v>
                </c:pt>
                <c:pt idx="540">
                  <c:v>16049.128571791791</c:v>
                </c:pt>
                <c:pt idx="541">
                  <c:v>15062.101957068369</c:v>
                </c:pt>
                <c:pt idx="542">
                  <c:v>16240.83873333579</c:v>
                </c:pt>
                <c:pt idx="543">
                  <c:v>14765.309121985119</c:v>
                </c:pt>
                <c:pt idx="544">
                  <c:v>15635.492114019111</c:v>
                </c:pt>
                <c:pt idx="545">
                  <c:v>15696.591282068121</c:v>
                </c:pt>
                <c:pt idx="546">
                  <c:v>15098.443428031929</c:v>
                </c:pt>
                <c:pt idx="547">
                  <c:v>15819.41929528597</c:v>
                </c:pt>
                <c:pt idx="548">
                  <c:v>17269.60513699786</c:v>
                </c:pt>
                <c:pt idx="549">
                  <c:v>15423.456823109629</c:v>
                </c:pt>
                <c:pt idx="550">
                  <c:v>15495.007309449349</c:v>
                </c:pt>
                <c:pt idx="551">
                  <c:v>13394.20208021038</c:v>
                </c:pt>
                <c:pt idx="552">
                  <c:v>13950.61562754417</c:v>
                </c:pt>
                <c:pt idx="553">
                  <c:v>12525.58711787838</c:v>
                </c:pt>
                <c:pt idx="554">
                  <c:v>12835.55019278191</c:v>
                </c:pt>
                <c:pt idx="555">
                  <c:v>13098.054873406199</c:v>
                </c:pt>
                <c:pt idx="556">
                  <c:v>12431.069468715799</c:v>
                </c:pt>
                <c:pt idx="557">
                  <c:v>12205.715211836439</c:v>
                </c:pt>
                <c:pt idx="558">
                  <c:v>12818.015623829189</c:v>
                </c:pt>
                <c:pt idx="559">
                  <c:v>13164.632753021369</c:v>
                </c:pt>
                <c:pt idx="560">
                  <c:v>14708.252655823129</c:v>
                </c:pt>
                <c:pt idx="561">
                  <c:v>14618.256810001159</c:v>
                </c:pt>
                <c:pt idx="562">
                  <c:v>15114.968288802571</c:v>
                </c:pt>
                <c:pt idx="563">
                  <c:v>14559.100549951139</c:v>
                </c:pt>
                <c:pt idx="564">
                  <c:v>14400.72550237191</c:v>
                </c:pt>
                <c:pt idx="565">
                  <c:v>14414.39694327791</c:v>
                </c:pt>
                <c:pt idx="566">
                  <c:v>15583.650783081979</c:v>
                </c:pt>
                <c:pt idx="567">
                  <c:v>14618.738958937251</c:v>
                </c:pt>
                <c:pt idx="568">
                  <c:v>15377.573237618581</c:v>
                </c:pt>
                <c:pt idx="569">
                  <c:v>15029.00235882173</c:v>
                </c:pt>
                <c:pt idx="570">
                  <c:v>14988.342077442219</c:v>
                </c:pt>
                <c:pt idx="571">
                  <c:v>16134.27844246641</c:v>
                </c:pt>
                <c:pt idx="572">
                  <c:v>16593.09204091311</c:v>
                </c:pt>
                <c:pt idx="573">
                  <c:v>16021.03275294069</c:v>
                </c:pt>
                <c:pt idx="574">
                  <c:v>13957.98817821085</c:v>
                </c:pt>
                <c:pt idx="575">
                  <c:v>13725.298285770359</c:v>
                </c:pt>
                <c:pt idx="576">
                  <c:v>13426.6743532644</c:v>
                </c:pt>
                <c:pt idx="577">
                  <c:v>12936.01405596593</c:v>
                </c:pt>
                <c:pt idx="578">
                  <c:v>12788.51412046137</c:v>
                </c:pt>
                <c:pt idx="579">
                  <c:v>12727.859273612121</c:v>
                </c:pt>
                <c:pt idx="580">
                  <c:v>13209.54477925336</c:v>
                </c:pt>
                <c:pt idx="581">
                  <c:v>13207.185025418859</c:v>
                </c:pt>
                <c:pt idx="582">
                  <c:v>13863.491381694541</c:v>
                </c:pt>
                <c:pt idx="583">
                  <c:v>13853.99642311732</c:v>
                </c:pt>
                <c:pt idx="584">
                  <c:v>15503.777205709301</c:v>
                </c:pt>
                <c:pt idx="585">
                  <c:v>16281.381028491751</c:v>
                </c:pt>
                <c:pt idx="586">
                  <c:v>15932.337245359509</c:v>
                </c:pt>
                <c:pt idx="587">
                  <c:v>16518.059785695419</c:v>
                </c:pt>
                <c:pt idx="588">
                  <c:v>14931.72428446909</c:v>
                </c:pt>
                <c:pt idx="589">
                  <c:v>14932.244265970239</c:v>
                </c:pt>
                <c:pt idx="590">
                  <c:v>15328.416526006829</c:v>
                </c:pt>
                <c:pt idx="591">
                  <c:v>15551.69410395215</c:v>
                </c:pt>
                <c:pt idx="592">
                  <c:v>15714.50848287814</c:v>
                </c:pt>
                <c:pt idx="593">
                  <c:v>16132.4416953009</c:v>
                </c:pt>
                <c:pt idx="594">
                  <c:v>16104.396080215511</c:v>
                </c:pt>
                <c:pt idx="595">
                  <c:v>15850.22344446181</c:v>
                </c:pt>
                <c:pt idx="596">
                  <c:v>17652.907874721601</c:v>
                </c:pt>
                <c:pt idx="597">
                  <c:v>15334.009273538069</c:v>
                </c:pt>
                <c:pt idx="598">
                  <c:v>14067.20654893921</c:v>
                </c:pt>
                <c:pt idx="599">
                  <c:v>13933.562050014631</c:v>
                </c:pt>
                <c:pt idx="600">
                  <c:v>12586.66420040569</c:v>
                </c:pt>
                <c:pt idx="601">
                  <c:v>12713.935271927299</c:v>
                </c:pt>
                <c:pt idx="602">
                  <c:v>12202.7837599141</c:v>
                </c:pt>
                <c:pt idx="603">
                  <c:v>13256.314867993469</c:v>
                </c:pt>
                <c:pt idx="604">
                  <c:v>12467.05073632807</c:v>
                </c:pt>
                <c:pt idx="605">
                  <c:v>13398.417709282539</c:v>
                </c:pt>
                <c:pt idx="606">
                  <c:v>14580.47274282613</c:v>
                </c:pt>
                <c:pt idx="607">
                  <c:v>15506.62168483447</c:v>
                </c:pt>
                <c:pt idx="608">
                  <c:v>15314.272077752819</c:v>
                </c:pt>
                <c:pt idx="609">
                  <c:v>15532.01353056118</c:v>
                </c:pt>
                <c:pt idx="610">
                  <c:v>15818.620932116621</c:v>
                </c:pt>
                <c:pt idx="611">
                  <c:v>16871.452766315349</c:v>
                </c:pt>
                <c:pt idx="612">
                  <c:v>15463.958137121819</c:v>
                </c:pt>
                <c:pt idx="613">
                  <c:v>16428.31070653845</c:v>
                </c:pt>
                <c:pt idx="614">
                  <c:v>17098.58926764772</c:v>
                </c:pt>
                <c:pt idx="615">
                  <c:v>17004.262116089281</c:v>
                </c:pt>
                <c:pt idx="616">
                  <c:v>16512.694150259049</c:v>
                </c:pt>
                <c:pt idx="617">
                  <c:v>15783.71056810431</c:v>
                </c:pt>
                <c:pt idx="618">
                  <c:v>16094.57429813027</c:v>
                </c:pt>
                <c:pt idx="619">
                  <c:v>17239.070535715418</c:v>
                </c:pt>
                <c:pt idx="620">
                  <c:v>18178.058637007671</c:v>
                </c:pt>
                <c:pt idx="621">
                  <c:v>15613.775061959601</c:v>
                </c:pt>
                <c:pt idx="622">
                  <c:v>15731.36166206594</c:v>
                </c:pt>
                <c:pt idx="623">
                  <c:v>14719.445579601879</c:v>
                </c:pt>
                <c:pt idx="624">
                  <c:v>13032.065778648641</c:v>
                </c:pt>
                <c:pt idx="625">
                  <c:v>13261.255269626041</c:v>
                </c:pt>
                <c:pt idx="626">
                  <c:v>13561.994306932331</c:v>
                </c:pt>
                <c:pt idx="627">
                  <c:v>12740.188200819701</c:v>
                </c:pt>
                <c:pt idx="628">
                  <c:v>13715.95381330589</c:v>
                </c:pt>
                <c:pt idx="629">
                  <c:v>12953.81832570191</c:v>
                </c:pt>
                <c:pt idx="630">
                  <c:v>14384.462449418161</c:v>
                </c:pt>
                <c:pt idx="631">
                  <c:v>14693.62226141246</c:v>
                </c:pt>
                <c:pt idx="632">
                  <c:v>15646.41727655083</c:v>
                </c:pt>
                <c:pt idx="633">
                  <c:v>17108.470800164599</c:v>
                </c:pt>
                <c:pt idx="634">
                  <c:v>17182.07980562366</c:v>
                </c:pt>
                <c:pt idx="635">
                  <c:v>16190.884325604169</c:v>
                </c:pt>
                <c:pt idx="636">
                  <c:v>17119.718407251581</c:v>
                </c:pt>
                <c:pt idx="637">
                  <c:v>16873.36021872214</c:v>
                </c:pt>
                <c:pt idx="638">
                  <c:v>16348.84684924911</c:v>
                </c:pt>
                <c:pt idx="639">
                  <c:v>16305.10007334629</c:v>
                </c:pt>
                <c:pt idx="640">
                  <c:v>16577.8878335093</c:v>
                </c:pt>
                <c:pt idx="641">
                  <c:v>17390.41511982623</c:v>
                </c:pt>
                <c:pt idx="642">
                  <c:v>16811.461602948199</c:v>
                </c:pt>
                <c:pt idx="643">
                  <c:v>17158.885938703799</c:v>
                </c:pt>
                <c:pt idx="644">
                  <c:v>18485.332171914899</c:v>
                </c:pt>
                <c:pt idx="645">
                  <c:v>16875.138272538268</c:v>
                </c:pt>
                <c:pt idx="646">
                  <c:v>15235.802010345329</c:v>
                </c:pt>
                <c:pt idx="647">
                  <c:v>14278.100051766151</c:v>
                </c:pt>
                <c:pt idx="648">
                  <c:v>14047.920366314071</c:v>
                </c:pt>
                <c:pt idx="649">
                  <c:v>14116.40530451085</c:v>
                </c:pt>
                <c:pt idx="650">
                  <c:v>13101.977856403109</c:v>
                </c:pt>
                <c:pt idx="651">
                  <c:v>13509.76650747848</c:v>
                </c:pt>
                <c:pt idx="652">
                  <c:v>13489.251650809731</c:v>
                </c:pt>
                <c:pt idx="653">
                  <c:v>14540.69375059827</c:v>
                </c:pt>
                <c:pt idx="654">
                  <c:v>14941.89289867096</c:v>
                </c:pt>
                <c:pt idx="655">
                  <c:v>15746.943491920279</c:v>
                </c:pt>
                <c:pt idx="656">
                  <c:v>16816.734549186011</c:v>
                </c:pt>
                <c:pt idx="657">
                  <c:v>16688.581220628021</c:v>
                </c:pt>
                <c:pt idx="658">
                  <c:v>16952.405353846381</c:v>
                </c:pt>
                <c:pt idx="659">
                  <c:v>16352.390273337671</c:v>
                </c:pt>
                <c:pt idx="660">
                  <c:v>15720.733347388241</c:v>
                </c:pt>
                <c:pt idx="661">
                  <c:v>15991.090090115889</c:v>
                </c:pt>
                <c:pt idx="662">
                  <c:v>16503.97955894989</c:v>
                </c:pt>
                <c:pt idx="663">
                  <c:v>15952.809943224969</c:v>
                </c:pt>
                <c:pt idx="664">
                  <c:v>15698.70551918604</c:v>
                </c:pt>
                <c:pt idx="665">
                  <c:v>16451.564786196592</c:v>
                </c:pt>
                <c:pt idx="666">
                  <c:v>16620.79560559789</c:v>
                </c:pt>
                <c:pt idx="667">
                  <c:v>16187.296600646279</c:v>
                </c:pt>
                <c:pt idx="668">
                  <c:v>17026.500105867861</c:v>
                </c:pt>
                <c:pt idx="669">
                  <c:v>16192.91036208361</c:v>
                </c:pt>
                <c:pt idx="670">
                  <c:v>15413.0330553158</c:v>
                </c:pt>
                <c:pt idx="671">
                  <c:v>14263.49509193288</c:v>
                </c:pt>
                <c:pt idx="672">
                  <c:v>12779.267222395971</c:v>
                </c:pt>
                <c:pt idx="673">
                  <c:v>12791.316936043801</c:v>
                </c:pt>
                <c:pt idx="674">
                  <c:v>13338.894049482071</c:v>
                </c:pt>
                <c:pt idx="675">
                  <c:v>13017.88839561116</c:v>
                </c:pt>
                <c:pt idx="676">
                  <c:v>13102.59467548841</c:v>
                </c:pt>
                <c:pt idx="677">
                  <c:v>13972.306327888529</c:v>
                </c:pt>
                <c:pt idx="678">
                  <c:v>14866.757208412149</c:v>
                </c:pt>
                <c:pt idx="679">
                  <c:v>14570.412968713241</c:v>
                </c:pt>
                <c:pt idx="680">
                  <c:v>16476.882080979361</c:v>
                </c:pt>
                <c:pt idx="681">
                  <c:v>16904.326438878808</c:v>
                </c:pt>
                <c:pt idx="682">
                  <c:v>16125.304752810191</c:v>
                </c:pt>
                <c:pt idx="683">
                  <c:v>15584.565516808871</c:v>
                </c:pt>
                <c:pt idx="684">
                  <c:v>16268.990747724331</c:v>
                </c:pt>
                <c:pt idx="685">
                  <c:v>16818.34861828843</c:v>
                </c:pt>
                <c:pt idx="686">
                  <c:v>15963.929878142941</c:v>
                </c:pt>
                <c:pt idx="687">
                  <c:v>15360.13796023858</c:v>
                </c:pt>
                <c:pt idx="688">
                  <c:v>16311.19962519106</c:v>
                </c:pt>
                <c:pt idx="689">
                  <c:v>15743.61668795104</c:v>
                </c:pt>
                <c:pt idx="690">
                  <c:v>16966.733148995081</c:v>
                </c:pt>
                <c:pt idx="691">
                  <c:v>16521.779707654801</c:v>
                </c:pt>
                <c:pt idx="692">
                  <c:v>17676.970681827748</c:v>
                </c:pt>
                <c:pt idx="693">
                  <c:v>17169.095689567719</c:v>
                </c:pt>
                <c:pt idx="694">
                  <c:v>14966.78700837868</c:v>
                </c:pt>
                <c:pt idx="695">
                  <c:v>14073.281384797679</c:v>
                </c:pt>
                <c:pt idx="696">
                  <c:v>13596.671997699241</c:v>
                </c:pt>
                <c:pt idx="697">
                  <c:v>13081.366164885831</c:v>
                </c:pt>
                <c:pt idx="698">
                  <c:v>12675.70635846034</c:v>
                </c:pt>
                <c:pt idx="699">
                  <c:v>13281.588958010219</c:v>
                </c:pt>
                <c:pt idx="700">
                  <c:v>13325.647646596961</c:v>
                </c:pt>
                <c:pt idx="701">
                  <c:v>12752.856275566741</c:v>
                </c:pt>
                <c:pt idx="702">
                  <c:v>12987.38543398426</c:v>
                </c:pt>
                <c:pt idx="703">
                  <c:v>14049.96673730663</c:v>
                </c:pt>
                <c:pt idx="704">
                  <c:v>15509.365141398919</c:v>
                </c:pt>
                <c:pt idx="705">
                  <c:v>15064.523823591609</c:v>
                </c:pt>
                <c:pt idx="706">
                  <c:v>15475.16719153427</c:v>
                </c:pt>
                <c:pt idx="707">
                  <c:v>15370.345144673071</c:v>
                </c:pt>
                <c:pt idx="708">
                  <c:v>15092.54161364406</c:v>
                </c:pt>
                <c:pt idx="709">
                  <c:v>14887.527914246521</c:v>
                </c:pt>
                <c:pt idx="710">
                  <c:v>14970.693504189319</c:v>
                </c:pt>
                <c:pt idx="711">
                  <c:v>15816.292764699539</c:v>
                </c:pt>
                <c:pt idx="712">
                  <c:v>15892.97259429841</c:v>
                </c:pt>
                <c:pt idx="713">
                  <c:v>16138.495706410329</c:v>
                </c:pt>
                <c:pt idx="714">
                  <c:v>15097.600088570351</c:v>
                </c:pt>
                <c:pt idx="715">
                  <c:v>15865.78227493506</c:v>
                </c:pt>
                <c:pt idx="716">
                  <c:v>17869.330976287089</c:v>
                </c:pt>
                <c:pt idx="717">
                  <c:v>16794.477701849039</c:v>
                </c:pt>
                <c:pt idx="718">
                  <c:v>14675.429597974689</c:v>
                </c:pt>
                <c:pt idx="719">
                  <c:v>14514.71640862701</c:v>
                </c:pt>
                <c:pt idx="720">
                  <c:v>13373.939505836481</c:v>
                </c:pt>
                <c:pt idx="721">
                  <c:v>12925.06774691654</c:v>
                </c:pt>
                <c:pt idx="722">
                  <c:v>12416.458870736</c:v>
                </c:pt>
                <c:pt idx="723">
                  <c:v>12499.852126700051</c:v>
                </c:pt>
                <c:pt idx="724">
                  <c:v>13092.005498345119</c:v>
                </c:pt>
                <c:pt idx="725">
                  <c:v>12520.61252499637</c:v>
                </c:pt>
                <c:pt idx="726">
                  <c:v>13536.658546417781</c:v>
                </c:pt>
                <c:pt idx="727">
                  <c:v>14082.173673922431</c:v>
                </c:pt>
                <c:pt idx="728">
                  <c:v>13782.442779681251</c:v>
                </c:pt>
                <c:pt idx="729">
                  <c:v>15667.3720341228</c:v>
                </c:pt>
                <c:pt idx="730">
                  <c:v>14571.692122574341</c:v>
                </c:pt>
                <c:pt idx="731">
                  <c:v>15094.496139375449</c:v>
                </c:pt>
                <c:pt idx="732">
                  <c:v>15498.83489042385</c:v>
                </c:pt>
                <c:pt idx="733">
                  <c:v>15596.175818703819</c:v>
                </c:pt>
                <c:pt idx="734">
                  <c:v>14239.38252933508</c:v>
                </c:pt>
                <c:pt idx="735">
                  <c:v>15356.381941684251</c:v>
                </c:pt>
                <c:pt idx="736">
                  <c:v>15631.91924673464</c:v>
                </c:pt>
                <c:pt idx="737">
                  <c:v>14976.70042271975</c:v>
                </c:pt>
                <c:pt idx="738">
                  <c:v>16129.773828115731</c:v>
                </c:pt>
                <c:pt idx="739">
                  <c:v>17105.27656336841</c:v>
                </c:pt>
                <c:pt idx="740">
                  <c:v>17658.48648418365</c:v>
                </c:pt>
                <c:pt idx="741">
                  <c:v>16014.041651474339</c:v>
                </c:pt>
                <c:pt idx="742">
                  <c:v>14471.80180804675</c:v>
                </c:pt>
                <c:pt idx="743">
                  <c:v>13334.473655611901</c:v>
                </c:pt>
                <c:pt idx="744">
                  <c:v>13614.31938559676</c:v>
                </c:pt>
                <c:pt idx="745">
                  <c:v>12359.63260826646</c:v>
                </c:pt>
                <c:pt idx="746">
                  <c:v>12173.572807105311</c:v>
                </c:pt>
                <c:pt idx="747">
                  <c:v>12955.85637607249</c:v>
                </c:pt>
                <c:pt idx="748">
                  <c:v>12800.626236042161</c:v>
                </c:pt>
                <c:pt idx="749">
                  <c:v>12891.871228082469</c:v>
                </c:pt>
                <c:pt idx="750">
                  <c:v>14366.652429252041</c:v>
                </c:pt>
                <c:pt idx="751">
                  <c:v>15448.68231008407</c:v>
                </c:pt>
                <c:pt idx="752">
                  <c:v>15104.55652140957</c:v>
                </c:pt>
                <c:pt idx="753">
                  <c:v>15764.29299590592</c:v>
                </c:pt>
                <c:pt idx="754">
                  <c:v>15470.993347314999</c:v>
                </c:pt>
                <c:pt idx="755">
                  <c:v>17201.66258785026</c:v>
                </c:pt>
                <c:pt idx="756">
                  <c:v>15975.625687197689</c:v>
                </c:pt>
                <c:pt idx="757">
                  <c:v>16820.770091901959</c:v>
                </c:pt>
                <c:pt idx="758">
                  <c:v>16599.159374568459</c:v>
                </c:pt>
                <c:pt idx="759">
                  <c:v>15884.84846840428</c:v>
                </c:pt>
                <c:pt idx="760">
                  <c:v>16350.76185836826</c:v>
                </c:pt>
                <c:pt idx="761">
                  <c:v>16707.149845353251</c:v>
                </c:pt>
                <c:pt idx="762">
                  <c:v>16695.635269456001</c:v>
                </c:pt>
                <c:pt idx="763">
                  <c:v>17634.01355013892</c:v>
                </c:pt>
                <c:pt idx="764">
                  <c:v>18730.00757797289</c:v>
                </c:pt>
                <c:pt idx="765">
                  <c:v>15910.64793945296</c:v>
                </c:pt>
                <c:pt idx="766">
                  <c:v>15240.65479572133</c:v>
                </c:pt>
                <c:pt idx="767">
                  <c:v>14804.21758239301</c:v>
                </c:pt>
                <c:pt idx="768">
                  <c:v>13492.698512146309</c:v>
                </c:pt>
                <c:pt idx="769">
                  <c:v>13548.67009649827</c:v>
                </c:pt>
                <c:pt idx="770">
                  <c:v>13380.404301860999</c:v>
                </c:pt>
                <c:pt idx="771">
                  <c:v>13585.28750605248</c:v>
                </c:pt>
                <c:pt idx="772">
                  <c:v>12751.939960502539</c:v>
                </c:pt>
                <c:pt idx="773">
                  <c:v>14190.73112988623</c:v>
                </c:pt>
                <c:pt idx="774">
                  <c:v>14590.07967488203</c:v>
                </c:pt>
                <c:pt idx="775">
                  <c:v>15981.46372746473</c:v>
                </c:pt>
                <c:pt idx="776">
                  <c:v>16677.505921333559</c:v>
                </c:pt>
                <c:pt idx="777">
                  <c:v>16510.896887016199</c:v>
                </c:pt>
                <c:pt idx="778">
                  <c:v>17476.87548941905</c:v>
                </c:pt>
                <c:pt idx="779">
                  <c:v>16580.480749320901</c:v>
                </c:pt>
                <c:pt idx="780">
                  <c:v>17196.283908256719</c:v>
                </c:pt>
                <c:pt idx="781">
                  <c:v>16326.53455695591</c:v>
                </c:pt>
                <c:pt idx="782">
                  <c:v>17377.44819764917</c:v>
                </c:pt>
                <c:pt idx="783">
                  <c:v>17120.805641579751</c:v>
                </c:pt>
                <c:pt idx="784">
                  <c:v>16674.209314168202</c:v>
                </c:pt>
                <c:pt idx="785">
                  <c:v>15840.075626955841</c:v>
                </c:pt>
                <c:pt idx="786">
                  <c:v>17125.490695531309</c:v>
                </c:pt>
                <c:pt idx="787">
                  <c:v>16927.300127108148</c:v>
                </c:pt>
                <c:pt idx="788">
                  <c:v>18928.251926655401</c:v>
                </c:pt>
                <c:pt idx="789">
                  <c:v>16268.420680826441</c:v>
                </c:pt>
                <c:pt idx="790">
                  <c:v>16269.52421027582</c:v>
                </c:pt>
                <c:pt idx="791">
                  <c:v>14788.3652995845</c:v>
                </c:pt>
                <c:pt idx="792">
                  <c:v>13648.729563063131</c:v>
                </c:pt>
                <c:pt idx="793">
                  <c:v>12653.831070983169</c:v>
                </c:pt>
                <c:pt idx="794">
                  <c:v>13087.390738076059</c:v>
                </c:pt>
                <c:pt idx="795">
                  <c:v>13328.58752002501</c:v>
                </c:pt>
                <c:pt idx="796">
                  <c:v>13163.93655194966</c:v>
                </c:pt>
                <c:pt idx="797">
                  <c:v>14045.001549689059</c:v>
                </c:pt>
                <c:pt idx="798">
                  <c:v>15413.647955446449</c:v>
                </c:pt>
                <c:pt idx="799">
                  <c:v>15486.77730569806</c:v>
                </c:pt>
                <c:pt idx="800">
                  <c:v>15795.48403153457</c:v>
                </c:pt>
                <c:pt idx="801">
                  <c:v>16321.41314986934</c:v>
                </c:pt>
                <c:pt idx="802">
                  <c:v>17615.397522577659</c:v>
                </c:pt>
                <c:pt idx="803">
                  <c:v>17049.489664416298</c:v>
                </c:pt>
                <c:pt idx="804">
                  <c:v>16982.222595743009</c:v>
                </c:pt>
                <c:pt idx="805">
                  <c:v>16694.25082008246</c:v>
                </c:pt>
                <c:pt idx="806">
                  <c:v>16893.725235207072</c:v>
                </c:pt>
                <c:pt idx="807">
                  <c:v>16507.47183840768</c:v>
                </c:pt>
                <c:pt idx="808">
                  <c:v>17018.039343995952</c:v>
                </c:pt>
                <c:pt idx="809">
                  <c:v>16847.034824673621</c:v>
                </c:pt>
                <c:pt idx="810">
                  <c:v>17072.164934490698</c:v>
                </c:pt>
                <c:pt idx="811">
                  <c:v>17708.62198517142</c:v>
                </c:pt>
                <c:pt idx="812">
                  <c:v>18979.83115612316</c:v>
                </c:pt>
                <c:pt idx="813">
                  <c:v>17084.535906372781</c:v>
                </c:pt>
                <c:pt idx="814">
                  <c:v>15731.5516173128</c:v>
                </c:pt>
                <c:pt idx="815">
                  <c:v>14077.90452641883</c:v>
                </c:pt>
                <c:pt idx="816">
                  <c:v>12822.344614313261</c:v>
                </c:pt>
                <c:pt idx="817">
                  <c:v>13531.47613718653</c:v>
                </c:pt>
                <c:pt idx="818">
                  <c:v>12434.08419680927</c:v>
                </c:pt>
                <c:pt idx="819">
                  <c:v>12814.30291950004</c:v>
                </c:pt>
                <c:pt idx="820">
                  <c:v>13930.58110212284</c:v>
                </c:pt>
                <c:pt idx="821">
                  <c:v>13050.354487087459</c:v>
                </c:pt>
                <c:pt idx="822">
                  <c:v>14898.846735600469</c:v>
                </c:pt>
                <c:pt idx="823">
                  <c:v>15194.01018307246</c:v>
                </c:pt>
                <c:pt idx="824">
                  <c:v>16818.660656442549</c:v>
                </c:pt>
                <c:pt idx="825">
                  <c:v>16098.663090294671</c:v>
                </c:pt>
                <c:pt idx="826">
                  <c:v>17556.02120153408</c:v>
                </c:pt>
                <c:pt idx="827">
                  <c:v>17275.807380167651</c:v>
                </c:pt>
                <c:pt idx="828">
                  <c:v>16507.87366214002</c:v>
                </c:pt>
                <c:pt idx="829">
                  <c:v>16572.630716055752</c:v>
                </c:pt>
                <c:pt idx="830">
                  <c:v>17228.42426551471</c:v>
                </c:pt>
                <c:pt idx="831">
                  <c:v>16357.08793547031</c:v>
                </c:pt>
                <c:pt idx="832">
                  <c:v>17251.381532470219</c:v>
                </c:pt>
                <c:pt idx="833">
                  <c:v>16511.851093357949</c:v>
                </c:pt>
                <c:pt idx="834">
                  <c:v>16097.74559713692</c:v>
                </c:pt>
                <c:pt idx="835">
                  <c:v>16780.76295452788</c:v>
                </c:pt>
                <c:pt idx="836">
                  <c:v>17405.110094673189</c:v>
                </c:pt>
                <c:pt idx="837">
                  <c:v>16720.898485377871</c:v>
                </c:pt>
                <c:pt idx="838">
                  <c:v>16348.8622619384</c:v>
                </c:pt>
                <c:pt idx="839">
                  <c:v>14670.84812703337</c:v>
                </c:pt>
                <c:pt idx="840">
                  <c:v>13652.67750918869</c:v>
                </c:pt>
                <c:pt idx="841">
                  <c:v>13232.462178831671</c:v>
                </c:pt>
                <c:pt idx="842">
                  <c:v>12782.66456357807</c:v>
                </c:pt>
                <c:pt idx="843">
                  <c:v>13137.327868617571</c:v>
                </c:pt>
                <c:pt idx="844">
                  <c:v>13799.52122157347</c:v>
                </c:pt>
                <c:pt idx="845">
                  <c:v>12845.09138177983</c:v>
                </c:pt>
                <c:pt idx="846">
                  <c:v>15152.483331664829</c:v>
                </c:pt>
                <c:pt idx="847">
                  <c:v>16484.7735406299</c:v>
                </c:pt>
                <c:pt idx="848">
                  <c:v>15130.573780195509</c:v>
                </c:pt>
                <c:pt idx="849">
                  <c:v>15894.01321364302</c:v>
                </c:pt>
                <c:pt idx="850">
                  <c:v>16477.156639755362</c:v>
                </c:pt>
                <c:pt idx="851">
                  <c:v>17016.206284437299</c:v>
                </c:pt>
                <c:pt idx="852">
                  <c:v>15918.64111111533</c:v>
                </c:pt>
                <c:pt idx="853">
                  <c:v>16483.20474447692</c:v>
                </c:pt>
                <c:pt idx="854">
                  <c:v>16375.182729508289</c:v>
                </c:pt>
                <c:pt idx="855">
                  <c:v>17219.04143037878</c:v>
                </c:pt>
                <c:pt idx="856">
                  <c:v>16463.21648152046</c:v>
                </c:pt>
                <c:pt idx="857">
                  <c:v>15478.466752232051</c:v>
                </c:pt>
                <c:pt idx="858">
                  <c:v>16433.552210241651</c:v>
                </c:pt>
                <c:pt idx="859">
                  <c:v>16456.541069691189</c:v>
                </c:pt>
                <c:pt idx="860">
                  <c:v>18612.776944108351</c:v>
                </c:pt>
                <c:pt idx="861">
                  <c:v>16027.88655284067</c:v>
                </c:pt>
                <c:pt idx="862">
                  <c:v>15002.47485644679</c:v>
                </c:pt>
                <c:pt idx="863">
                  <c:v>13799.207541770011</c:v>
                </c:pt>
                <c:pt idx="864">
                  <c:v>13342.33940628221</c:v>
                </c:pt>
                <c:pt idx="865">
                  <c:v>12695.563445831869</c:v>
                </c:pt>
                <c:pt idx="866">
                  <c:v>13514.22965045435</c:v>
                </c:pt>
                <c:pt idx="867">
                  <c:v>13923.63719157344</c:v>
                </c:pt>
                <c:pt idx="868">
                  <c:v>13706.052978661461</c:v>
                </c:pt>
                <c:pt idx="869">
                  <c:v>13417.5394871197</c:v>
                </c:pt>
                <c:pt idx="870">
                  <c:v>13911.025070008111</c:v>
                </c:pt>
                <c:pt idx="871">
                  <c:v>13942.37714186795</c:v>
                </c:pt>
                <c:pt idx="872">
                  <c:v>15228.46070183435</c:v>
                </c:pt>
                <c:pt idx="873">
                  <c:v>15887.859643348191</c:v>
                </c:pt>
                <c:pt idx="874">
                  <c:v>15503.073066014371</c:v>
                </c:pt>
                <c:pt idx="875">
                  <c:v>15499.768234018569</c:v>
                </c:pt>
                <c:pt idx="876">
                  <c:v>15752.963914953511</c:v>
                </c:pt>
                <c:pt idx="877">
                  <c:v>15672.270752893181</c:v>
                </c:pt>
                <c:pt idx="878">
                  <c:v>16451.31284954802</c:v>
                </c:pt>
                <c:pt idx="879">
                  <c:v>15013.681543482609</c:v>
                </c:pt>
                <c:pt idx="880">
                  <c:v>15596.420349338319</c:v>
                </c:pt>
                <c:pt idx="881">
                  <c:v>15978.8758197803</c:v>
                </c:pt>
                <c:pt idx="882">
                  <c:v>15439.08653869599</c:v>
                </c:pt>
                <c:pt idx="883">
                  <c:v>17514.921367538831</c:v>
                </c:pt>
                <c:pt idx="884">
                  <c:v>18007.33479337555</c:v>
                </c:pt>
                <c:pt idx="885">
                  <c:v>15568.08411443273</c:v>
                </c:pt>
                <c:pt idx="886">
                  <c:v>15637.777671245931</c:v>
                </c:pt>
                <c:pt idx="887">
                  <c:v>14274.58405692037</c:v>
                </c:pt>
                <c:pt idx="888">
                  <c:v>12651.94431569536</c:v>
                </c:pt>
                <c:pt idx="889">
                  <c:v>12620.405324480769</c:v>
                </c:pt>
                <c:pt idx="890">
                  <c:v>12646.883806322779</c:v>
                </c:pt>
                <c:pt idx="891">
                  <c:v>13003.490880718689</c:v>
                </c:pt>
                <c:pt idx="892">
                  <c:v>13230.7630223378</c:v>
                </c:pt>
                <c:pt idx="893">
                  <c:v>12521.33724555667</c:v>
                </c:pt>
                <c:pt idx="894">
                  <c:v>13331.24610562015</c:v>
                </c:pt>
                <c:pt idx="895">
                  <c:v>13696.006970692009</c:v>
                </c:pt>
                <c:pt idx="896">
                  <c:v>14676.553736766289</c:v>
                </c:pt>
                <c:pt idx="897">
                  <c:v>15201.211696346991</c:v>
                </c:pt>
                <c:pt idx="898">
                  <c:v>15547.470796163951</c:v>
                </c:pt>
                <c:pt idx="899">
                  <c:v>16069.46850121524</c:v>
                </c:pt>
                <c:pt idx="900">
                  <c:v>16004.91922944985</c:v>
                </c:pt>
                <c:pt idx="901">
                  <c:v>15011.39618030882</c:v>
                </c:pt>
                <c:pt idx="902">
                  <c:v>15141.299068982449</c:v>
                </c:pt>
                <c:pt idx="903">
                  <c:v>16004.190849256091</c:v>
                </c:pt>
                <c:pt idx="904">
                  <c:v>15665.09519442523</c:v>
                </c:pt>
                <c:pt idx="905">
                  <c:v>15486.210771366221</c:v>
                </c:pt>
                <c:pt idx="906">
                  <c:v>15008.46350152897</c:v>
                </c:pt>
                <c:pt idx="907">
                  <c:v>17417.02854876237</c:v>
                </c:pt>
                <c:pt idx="908">
                  <c:v>17914.543518775641</c:v>
                </c:pt>
                <c:pt idx="909">
                  <c:v>15445.72436797322</c:v>
                </c:pt>
                <c:pt idx="910">
                  <c:v>14154.68767704992</c:v>
                </c:pt>
                <c:pt idx="911">
                  <c:v>13534.70918441363</c:v>
                </c:pt>
                <c:pt idx="912">
                  <c:v>13391.35007269519</c:v>
                </c:pt>
                <c:pt idx="913">
                  <c:v>13012.486264128231</c:v>
                </c:pt>
                <c:pt idx="914">
                  <c:v>12986.614760149179</c:v>
                </c:pt>
                <c:pt idx="915">
                  <c:v>12419.585445755451</c:v>
                </c:pt>
                <c:pt idx="916">
                  <c:v>12357.32603570301</c:v>
                </c:pt>
                <c:pt idx="917">
                  <c:v>13239.565197673821</c:v>
                </c:pt>
                <c:pt idx="918">
                  <c:v>14840.887660412591</c:v>
                </c:pt>
                <c:pt idx="919">
                  <c:v>14764.97258953357</c:v>
                </c:pt>
                <c:pt idx="920">
                  <c:v>15728.72079100888</c:v>
                </c:pt>
                <c:pt idx="921">
                  <c:v>17020.70992980427</c:v>
                </c:pt>
                <c:pt idx="922">
                  <c:v>16840.849881184149</c:v>
                </c:pt>
                <c:pt idx="923">
                  <c:v>16306.177923274579</c:v>
                </c:pt>
                <c:pt idx="924">
                  <c:v>17105.160332851221</c:v>
                </c:pt>
                <c:pt idx="925">
                  <c:v>15952.626093064229</c:v>
                </c:pt>
                <c:pt idx="926">
                  <c:v>17406.280443868109</c:v>
                </c:pt>
                <c:pt idx="927">
                  <c:v>16740.1044960012</c:v>
                </c:pt>
                <c:pt idx="928">
                  <c:v>16491.660379682631</c:v>
                </c:pt>
                <c:pt idx="929">
                  <c:v>16312.977840883001</c:v>
                </c:pt>
                <c:pt idx="930">
                  <c:v>15718.913391565069</c:v>
                </c:pt>
                <c:pt idx="931">
                  <c:v>18213.910618343991</c:v>
                </c:pt>
                <c:pt idx="932">
                  <c:v>17695.38568659153</c:v>
                </c:pt>
                <c:pt idx="933">
                  <c:v>16411.716712583719</c:v>
                </c:pt>
                <c:pt idx="934">
                  <c:v>14609.46746466707</c:v>
                </c:pt>
                <c:pt idx="935">
                  <c:v>13762.95180898638</c:v>
                </c:pt>
                <c:pt idx="936">
                  <c:v>13855.39271232745</c:v>
                </c:pt>
                <c:pt idx="937">
                  <c:v>12405.523436361909</c:v>
                </c:pt>
                <c:pt idx="938">
                  <c:v>13408.649147575021</c:v>
                </c:pt>
                <c:pt idx="939">
                  <c:v>12775.120222758669</c:v>
                </c:pt>
                <c:pt idx="940">
                  <c:v>13505.719784029539</c:v>
                </c:pt>
                <c:pt idx="941">
                  <c:v>12981.74525943825</c:v>
                </c:pt>
                <c:pt idx="942">
                  <c:v>14534.572280955041</c:v>
                </c:pt>
                <c:pt idx="943">
                  <c:v>15145.181106359991</c:v>
                </c:pt>
                <c:pt idx="944">
                  <c:v>15478.74099253868</c:v>
                </c:pt>
                <c:pt idx="945">
                  <c:v>16248.204972071</c:v>
                </c:pt>
                <c:pt idx="946">
                  <c:v>15772.264105521999</c:v>
                </c:pt>
                <c:pt idx="947">
                  <c:v>15733.403041564959</c:v>
                </c:pt>
                <c:pt idx="948">
                  <c:v>16351.901633137069</c:v>
                </c:pt>
                <c:pt idx="949">
                  <c:v>16663.650210619031</c:v>
                </c:pt>
                <c:pt idx="950">
                  <c:v>17218.31923897759</c:v>
                </c:pt>
                <c:pt idx="951">
                  <c:v>16970.308636100712</c:v>
                </c:pt>
                <c:pt idx="952">
                  <c:v>17377.83166215026</c:v>
                </c:pt>
                <c:pt idx="953">
                  <c:v>17162.4527507887</c:v>
                </c:pt>
                <c:pt idx="954">
                  <c:v>17260.232983659698</c:v>
                </c:pt>
                <c:pt idx="955">
                  <c:v>17206.63483452244</c:v>
                </c:pt>
                <c:pt idx="956">
                  <c:v>18532.659361587092</c:v>
                </c:pt>
                <c:pt idx="957">
                  <c:v>15991.27060392868</c:v>
                </c:pt>
                <c:pt idx="958">
                  <c:v>14860.948005118709</c:v>
                </c:pt>
                <c:pt idx="959">
                  <c:v>14123.10800291166</c:v>
                </c:pt>
                <c:pt idx="960">
                  <c:v>13219.03948030388</c:v>
                </c:pt>
                <c:pt idx="961">
                  <c:v>14169.09854759647</c:v>
                </c:pt>
                <c:pt idx="962">
                  <c:v>13791.91388767717</c:v>
                </c:pt>
                <c:pt idx="963">
                  <c:v>13682.71424401167</c:v>
                </c:pt>
                <c:pt idx="964">
                  <c:v>13571.064915895409</c:v>
                </c:pt>
                <c:pt idx="965">
                  <c:v>13496.424838452749</c:v>
                </c:pt>
                <c:pt idx="966">
                  <c:v>15367.4740195748</c:v>
                </c:pt>
                <c:pt idx="967">
                  <c:v>15302.68132908709</c:v>
                </c:pt>
                <c:pt idx="968">
                  <c:v>16909.629070367311</c:v>
                </c:pt>
                <c:pt idx="969">
                  <c:v>17186.89547633164</c:v>
                </c:pt>
                <c:pt idx="970">
                  <c:v>16869.645214362929</c:v>
                </c:pt>
                <c:pt idx="971">
                  <c:v>16889.664759304</c:v>
                </c:pt>
                <c:pt idx="972">
                  <c:v>17028.354548736799</c:v>
                </c:pt>
                <c:pt idx="973">
                  <c:v>16868.868058983</c:v>
                </c:pt>
                <c:pt idx="974">
                  <c:v>17343.76956434808</c:v>
                </c:pt>
                <c:pt idx="975">
                  <c:v>16430.862173290221</c:v>
                </c:pt>
                <c:pt idx="976">
                  <c:v>17551.194451946099</c:v>
                </c:pt>
                <c:pt idx="977">
                  <c:v>17142.694145908321</c:v>
                </c:pt>
                <c:pt idx="978">
                  <c:v>17578.817687644059</c:v>
                </c:pt>
                <c:pt idx="979">
                  <c:v>17742.556014244299</c:v>
                </c:pt>
                <c:pt idx="980">
                  <c:v>18848.776394474698</c:v>
                </c:pt>
                <c:pt idx="981">
                  <c:v>16407.787579089021</c:v>
                </c:pt>
                <c:pt idx="982">
                  <c:v>15129.850458931989</c:v>
                </c:pt>
                <c:pt idx="983">
                  <c:v>14466.98558478729</c:v>
                </c:pt>
                <c:pt idx="984">
                  <c:v>13654.665138664121</c:v>
                </c:pt>
                <c:pt idx="985">
                  <c:v>13249.16819298968</c:v>
                </c:pt>
                <c:pt idx="986">
                  <c:v>13317.954632909919</c:v>
                </c:pt>
                <c:pt idx="987">
                  <c:v>13028.72602637714</c:v>
                </c:pt>
                <c:pt idx="988">
                  <c:v>13852.986039593559</c:v>
                </c:pt>
                <c:pt idx="989">
                  <c:v>13211.81730412013</c:v>
                </c:pt>
                <c:pt idx="990">
                  <c:v>15089.54082572353</c:v>
                </c:pt>
                <c:pt idx="991">
                  <c:v>16016.05014586057</c:v>
                </c:pt>
                <c:pt idx="992">
                  <c:v>16107.516126827069</c:v>
                </c:pt>
                <c:pt idx="993">
                  <c:v>16193.16217859083</c:v>
                </c:pt>
                <c:pt idx="994">
                  <c:v>16360.1103299238</c:v>
                </c:pt>
                <c:pt idx="995">
                  <c:v>16676.914855632011</c:v>
                </c:pt>
                <c:pt idx="996">
                  <c:v>16063.727868712011</c:v>
                </c:pt>
                <c:pt idx="997">
                  <c:v>16088.665953833661</c:v>
                </c:pt>
                <c:pt idx="998">
                  <c:v>16611.581198235272</c:v>
                </c:pt>
                <c:pt idx="999">
                  <c:v>16921.421303204392</c:v>
                </c:pt>
                <c:pt idx="1000">
                  <c:v>15803.489382104281</c:v>
                </c:pt>
                <c:pt idx="1001">
                  <c:v>15993.355364612749</c:v>
                </c:pt>
                <c:pt idx="1002">
                  <c:v>17174.61855764949</c:v>
                </c:pt>
                <c:pt idx="1003">
                  <c:v>18373.793357397641</c:v>
                </c:pt>
                <c:pt idx="1004">
                  <c:v>17882.341028109578</c:v>
                </c:pt>
                <c:pt idx="1005">
                  <c:v>16260.88396892303</c:v>
                </c:pt>
                <c:pt idx="1006">
                  <c:v>15523.341323066459</c:v>
                </c:pt>
                <c:pt idx="1007">
                  <c:v>14354.214314362051</c:v>
                </c:pt>
                <c:pt idx="1008">
                  <c:v>13574.859686421931</c:v>
                </c:pt>
                <c:pt idx="1009">
                  <c:v>13214.368383435491</c:v>
                </c:pt>
                <c:pt idx="1010">
                  <c:v>13482.308797778949</c:v>
                </c:pt>
                <c:pt idx="1011">
                  <c:v>13299.14973877985</c:v>
                </c:pt>
                <c:pt idx="1012">
                  <c:v>13333.37250595124</c:v>
                </c:pt>
                <c:pt idx="1013">
                  <c:v>13397.41242304731</c:v>
                </c:pt>
                <c:pt idx="1014">
                  <c:v>15541.80210300438</c:v>
                </c:pt>
                <c:pt idx="1015">
                  <c:v>15126.33933432194</c:v>
                </c:pt>
                <c:pt idx="1016">
                  <c:v>15963.846460740981</c:v>
                </c:pt>
                <c:pt idx="1017">
                  <c:v>17279.608940473128</c:v>
                </c:pt>
                <c:pt idx="1018">
                  <c:v>16927.289716924599</c:v>
                </c:pt>
                <c:pt idx="1019">
                  <c:v>16395.965402915401</c:v>
                </c:pt>
                <c:pt idx="1020">
                  <c:v>17136.19671403394</c:v>
                </c:pt>
                <c:pt idx="1021">
                  <c:v>16353.588278158861</c:v>
                </c:pt>
                <c:pt idx="1022">
                  <c:v>16670.15841188121</c:v>
                </c:pt>
                <c:pt idx="1023">
                  <c:v>17497.687170593901</c:v>
                </c:pt>
                <c:pt idx="1024">
                  <c:v>16850.517917375149</c:v>
                </c:pt>
                <c:pt idx="1025">
                  <c:v>16877.012710837142</c:v>
                </c:pt>
                <c:pt idx="1026">
                  <c:v>16066.802731910449</c:v>
                </c:pt>
                <c:pt idx="1027">
                  <c:v>17177.803259513032</c:v>
                </c:pt>
                <c:pt idx="1028">
                  <c:v>17175.754964452659</c:v>
                </c:pt>
                <c:pt idx="1029">
                  <c:v>16364.359682331789</c:v>
                </c:pt>
                <c:pt idx="1030">
                  <c:v>16016.71702625654</c:v>
                </c:pt>
                <c:pt idx="1031">
                  <c:v>15007.628122946589</c:v>
                </c:pt>
                <c:pt idx="1032">
                  <c:v>13437.76137354218</c:v>
                </c:pt>
                <c:pt idx="1033">
                  <c:v>14059.085332057381</c:v>
                </c:pt>
                <c:pt idx="1034">
                  <c:v>12972.198025760061</c:v>
                </c:pt>
                <c:pt idx="1035">
                  <c:v>12884.08531082373</c:v>
                </c:pt>
                <c:pt idx="1036">
                  <c:v>13040.13334125202</c:v>
                </c:pt>
                <c:pt idx="1037">
                  <c:v>13722.18942065016</c:v>
                </c:pt>
                <c:pt idx="1038">
                  <c:v>13546.824154810731</c:v>
                </c:pt>
                <c:pt idx="1039">
                  <c:v>14529.998692554</c:v>
                </c:pt>
                <c:pt idx="1040">
                  <c:v>15707.201232873629</c:v>
                </c:pt>
                <c:pt idx="1041">
                  <c:v>15857.833046407421</c:v>
                </c:pt>
                <c:pt idx="1042">
                  <c:v>15666.89021345294</c:v>
                </c:pt>
                <c:pt idx="1043">
                  <c:v>16075.04845038792</c:v>
                </c:pt>
                <c:pt idx="1044">
                  <c:v>15665.018416685391</c:v>
                </c:pt>
                <c:pt idx="1045">
                  <c:v>16838.00192325961</c:v>
                </c:pt>
                <c:pt idx="1046">
                  <c:v>16006.269528166211</c:v>
                </c:pt>
                <c:pt idx="1047">
                  <c:v>15286.11439597052</c:v>
                </c:pt>
                <c:pt idx="1048">
                  <c:v>16274.68000710846</c:v>
                </c:pt>
                <c:pt idx="1049">
                  <c:v>16202.4655851393</c:v>
                </c:pt>
                <c:pt idx="1050">
                  <c:v>16701.278280229479</c:v>
                </c:pt>
                <c:pt idx="1051">
                  <c:v>18188.79320204302</c:v>
                </c:pt>
                <c:pt idx="1052">
                  <c:v>17510.19994088597</c:v>
                </c:pt>
                <c:pt idx="1053">
                  <c:v>15839.456319705159</c:v>
                </c:pt>
                <c:pt idx="1054">
                  <c:v>15884.439426359821</c:v>
                </c:pt>
                <c:pt idx="1055">
                  <c:v>13490.21339291263</c:v>
                </c:pt>
                <c:pt idx="1056">
                  <c:v>12888.28411864253</c:v>
                </c:pt>
                <c:pt idx="1057">
                  <c:v>12817.8651550018</c:v>
                </c:pt>
                <c:pt idx="1058">
                  <c:v>13593.79479944482</c:v>
                </c:pt>
                <c:pt idx="1059">
                  <c:v>12840.111979622839</c:v>
                </c:pt>
                <c:pt idx="1060">
                  <c:v>13054.613865927409</c:v>
                </c:pt>
                <c:pt idx="1061">
                  <c:v>13878.46269644717</c:v>
                </c:pt>
                <c:pt idx="1062">
                  <c:v>13648.725032194099</c:v>
                </c:pt>
                <c:pt idx="1063">
                  <c:v>13443.252535404399</c:v>
                </c:pt>
                <c:pt idx="1064">
                  <c:v>14165.463177176311</c:v>
                </c:pt>
                <c:pt idx="1065">
                  <c:v>15138.558785384161</c:v>
                </c:pt>
                <c:pt idx="1066">
                  <c:v>15912.663708847011</c:v>
                </c:pt>
                <c:pt idx="1067">
                  <c:v>15649.35157741998</c:v>
                </c:pt>
                <c:pt idx="1068">
                  <c:v>15246.346750681871</c:v>
                </c:pt>
                <c:pt idx="1069">
                  <c:v>15267.95287303063</c:v>
                </c:pt>
                <c:pt idx="1070">
                  <c:v>15875.11942396536</c:v>
                </c:pt>
                <c:pt idx="1071">
                  <c:v>15928.02676304641</c:v>
                </c:pt>
                <c:pt idx="1072">
                  <c:v>16240.61620519254</c:v>
                </c:pt>
                <c:pt idx="1073">
                  <c:v>15609.469665894751</c:v>
                </c:pt>
                <c:pt idx="1074">
                  <c:v>15882.47145836351</c:v>
                </c:pt>
                <c:pt idx="1075">
                  <c:v>17811.4985395556</c:v>
                </c:pt>
                <c:pt idx="1076">
                  <c:v>17478.018210538619</c:v>
                </c:pt>
                <c:pt idx="1077">
                  <c:v>15782.286396368771</c:v>
                </c:pt>
                <c:pt idx="1078">
                  <c:v>15485.140295304211</c:v>
                </c:pt>
                <c:pt idx="1079">
                  <c:v>14156.496043920621</c:v>
                </c:pt>
                <c:pt idx="1080">
                  <c:v>13903.370330749971</c:v>
                </c:pt>
                <c:pt idx="1081">
                  <c:v>12494.850351278719</c:v>
                </c:pt>
                <c:pt idx="1082">
                  <c:v>12604.82659066648</c:v>
                </c:pt>
                <c:pt idx="1083">
                  <c:v>13674.974376883971</c:v>
                </c:pt>
                <c:pt idx="1084">
                  <c:v>13880.52850166266</c:v>
                </c:pt>
                <c:pt idx="1085">
                  <c:v>13401.92106864858</c:v>
                </c:pt>
                <c:pt idx="1086">
                  <c:v>15189.455848959789</c:v>
                </c:pt>
                <c:pt idx="1087">
                  <c:v>16271.98048443868</c:v>
                </c:pt>
                <c:pt idx="1088">
                  <c:v>17175.63701482561</c:v>
                </c:pt>
                <c:pt idx="1089">
                  <c:v>16540.786089975471</c:v>
                </c:pt>
                <c:pt idx="1090">
                  <c:v>16874.509177069169</c:v>
                </c:pt>
                <c:pt idx="1091">
                  <c:v>17320.171231431432</c:v>
                </c:pt>
                <c:pt idx="1092">
                  <c:v>16465.772992376849</c:v>
                </c:pt>
                <c:pt idx="1093">
                  <c:v>17269.64938844537</c:v>
                </c:pt>
                <c:pt idx="1094">
                  <c:v>16294.599470998381</c:v>
                </c:pt>
                <c:pt idx="1095">
                  <c:v>16582.809631143329</c:v>
                </c:pt>
                <c:pt idx="1096">
                  <c:v>17062.70256872529</c:v>
                </c:pt>
                <c:pt idx="1097">
                  <c:v>16206.11280590247</c:v>
                </c:pt>
                <c:pt idx="1098">
                  <c:v>16353.682139633889</c:v>
                </c:pt>
                <c:pt idx="1099">
                  <c:v>18151.76904668214</c:v>
                </c:pt>
                <c:pt idx="1100">
                  <c:v>18053.221516403701</c:v>
                </c:pt>
                <c:pt idx="1101">
                  <c:v>17224.34763184121</c:v>
                </c:pt>
                <c:pt idx="1102">
                  <c:v>15076.301078636699</c:v>
                </c:pt>
                <c:pt idx="1103">
                  <c:v>14512.65127538158</c:v>
                </c:pt>
                <c:pt idx="1104">
                  <c:v>13546.070051911351</c:v>
                </c:pt>
                <c:pt idx="1105">
                  <c:v>13353.532332265229</c:v>
                </c:pt>
                <c:pt idx="1106">
                  <c:v>13350.66118534845</c:v>
                </c:pt>
                <c:pt idx="1107">
                  <c:v>13622.751465776801</c:v>
                </c:pt>
                <c:pt idx="1108">
                  <c:v>13797.88897630965</c:v>
                </c:pt>
                <c:pt idx="1109">
                  <c:v>14250.267875057611</c:v>
                </c:pt>
                <c:pt idx="1110">
                  <c:v>15616.66893169801</c:v>
                </c:pt>
                <c:pt idx="1111">
                  <c:v>16042.383924793359</c:v>
                </c:pt>
                <c:pt idx="1112">
                  <c:v>16559.162678556469</c:v>
                </c:pt>
                <c:pt idx="1113">
                  <c:v>16660.786506077849</c:v>
                </c:pt>
                <c:pt idx="1114">
                  <c:v>17469.496071926911</c:v>
                </c:pt>
                <c:pt idx="1115">
                  <c:v>15835.83537130335</c:v>
                </c:pt>
                <c:pt idx="1116">
                  <c:v>17265.12137689587</c:v>
                </c:pt>
                <c:pt idx="1117">
                  <c:v>17485.728361665431</c:v>
                </c:pt>
                <c:pt idx="1118">
                  <c:v>15759.394453403591</c:v>
                </c:pt>
                <c:pt idx="1119">
                  <c:v>15887.419689909409</c:v>
                </c:pt>
                <c:pt idx="1120">
                  <c:v>15633.254465440779</c:v>
                </c:pt>
                <c:pt idx="1121">
                  <c:v>15430.0378667406</c:v>
                </c:pt>
                <c:pt idx="1122">
                  <c:v>15816.867953526509</c:v>
                </c:pt>
                <c:pt idx="1123">
                  <c:v>17955.137639004432</c:v>
                </c:pt>
                <c:pt idx="1124">
                  <c:v>17351.15977491056</c:v>
                </c:pt>
                <c:pt idx="1125">
                  <c:v>16155.89817170041</c:v>
                </c:pt>
                <c:pt idx="1126">
                  <c:v>14912.33005566535</c:v>
                </c:pt>
                <c:pt idx="1127">
                  <c:v>14155.34026857177</c:v>
                </c:pt>
                <c:pt idx="1128">
                  <c:v>13909.849199828761</c:v>
                </c:pt>
                <c:pt idx="1129">
                  <c:v>13591.994001040041</c:v>
                </c:pt>
                <c:pt idx="1130">
                  <c:v>13155.442909081439</c:v>
                </c:pt>
                <c:pt idx="1131">
                  <c:v>13788.841919606069</c:v>
                </c:pt>
                <c:pt idx="1132">
                  <c:v>13907.69080224688</c:v>
                </c:pt>
                <c:pt idx="1133">
                  <c:v>13113.91963665125</c:v>
                </c:pt>
                <c:pt idx="1134">
                  <c:v>15701.82545329272</c:v>
                </c:pt>
                <c:pt idx="1135">
                  <c:v>15924.048102693339</c:v>
                </c:pt>
                <c:pt idx="1136">
                  <c:v>16391.895768122569</c:v>
                </c:pt>
                <c:pt idx="1137">
                  <c:v>17275.21503102401</c:v>
                </c:pt>
                <c:pt idx="1138">
                  <c:v>17716.058170032469</c:v>
                </c:pt>
                <c:pt idx="1139">
                  <c:v>16161.12234216417</c:v>
                </c:pt>
                <c:pt idx="1140">
                  <c:v>15766.784552035529</c:v>
                </c:pt>
                <c:pt idx="1141">
                  <c:v>17193.66775433805</c:v>
                </c:pt>
                <c:pt idx="1142">
                  <c:v>17378.470873324539</c:v>
                </c:pt>
                <c:pt idx="1143">
                  <c:v>15775.26375279133</c:v>
                </c:pt>
                <c:pt idx="1144">
                  <c:v>15429.6771239142</c:v>
                </c:pt>
                <c:pt idx="1145">
                  <c:v>16536.324825470379</c:v>
                </c:pt>
                <c:pt idx="1146">
                  <c:v>16602.67711915258</c:v>
                </c:pt>
                <c:pt idx="1147">
                  <c:v>17394.495234969421</c:v>
                </c:pt>
                <c:pt idx="1148">
                  <c:v>18267.488923047658</c:v>
                </c:pt>
                <c:pt idx="1149">
                  <c:v>15935.28354865045</c:v>
                </c:pt>
                <c:pt idx="1150">
                  <c:v>15863.465314399949</c:v>
                </c:pt>
                <c:pt idx="1151">
                  <c:v>13622.95034702514</c:v>
                </c:pt>
                <c:pt idx="1152">
                  <c:v>13485.12177083445</c:v>
                </c:pt>
                <c:pt idx="1153">
                  <c:v>13144.92823876225</c:v>
                </c:pt>
                <c:pt idx="1154">
                  <c:v>13105.07858437994</c:v>
                </c:pt>
                <c:pt idx="1155">
                  <c:v>13084.42241202446</c:v>
                </c:pt>
                <c:pt idx="1156">
                  <c:v>13893.63428031392</c:v>
                </c:pt>
                <c:pt idx="1157">
                  <c:v>13792.772979028879</c:v>
                </c:pt>
                <c:pt idx="1158">
                  <c:v>14562.058993558019</c:v>
                </c:pt>
                <c:pt idx="1159">
                  <c:v>15476.027081837719</c:v>
                </c:pt>
                <c:pt idx="1160">
                  <c:v>16213.92849965202</c:v>
                </c:pt>
                <c:pt idx="1161">
                  <c:v>16799.117765667219</c:v>
                </c:pt>
                <c:pt idx="1162">
                  <c:v>16359.83361207238</c:v>
                </c:pt>
                <c:pt idx="1163">
                  <c:v>15955.03902614722</c:v>
                </c:pt>
                <c:pt idx="1164">
                  <c:v>16665.14500256053</c:v>
                </c:pt>
                <c:pt idx="1165">
                  <c:v>17400.96565208368</c:v>
                </c:pt>
                <c:pt idx="1166">
                  <c:v>17037.793258589329</c:v>
                </c:pt>
                <c:pt idx="1167">
                  <c:v>15833.5258355189</c:v>
                </c:pt>
                <c:pt idx="1168">
                  <c:v>17020.730301914409</c:v>
                </c:pt>
                <c:pt idx="1169">
                  <c:v>16945.664981295082</c:v>
                </c:pt>
                <c:pt idx="1170">
                  <c:v>17533.630086222809</c:v>
                </c:pt>
                <c:pt idx="1171">
                  <c:v>17604.146317711729</c:v>
                </c:pt>
                <c:pt idx="1172">
                  <c:v>18545.423001603649</c:v>
                </c:pt>
                <c:pt idx="1173">
                  <c:v>16941.842071561179</c:v>
                </c:pt>
                <c:pt idx="1174">
                  <c:v>16272.80858694671</c:v>
                </c:pt>
                <c:pt idx="1175">
                  <c:v>14051.43177480894</c:v>
                </c:pt>
                <c:pt idx="1176">
                  <c:v>13898.65721237049</c:v>
                </c:pt>
                <c:pt idx="1177">
                  <c:v>13483.2785417001</c:v>
                </c:pt>
                <c:pt idx="1178">
                  <c:v>14071.82910372484</c:v>
                </c:pt>
                <c:pt idx="1179">
                  <c:v>13639.63770318261</c:v>
                </c:pt>
                <c:pt idx="1180">
                  <c:v>13610.6670363129</c:v>
                </c:pt>
                <c:pt idx="1181">
                  <c:v>14427.35779294422</c:v>
                </c:pt>
                <c:pt idx="1182">
                  <c:v>15157.481399928191</c:v>
                </c:pt>
                <c:pt idx="1183">
                  <c:v>15286.57285156228</c:v>
                </c:pt>
                <c:pt idx="1184">
                  <c:v>16650.93749008236</c:v>
                </c:pt>
                <c:pt idx="1185">
                  <c:v>16792.398390818409</c:v>
                </c:pt>
                <c:pt idx="1186">
                  <c:v>16855.214746123609</c:v>
                </c:pt>
                <c:pt idx="1187">
                  <c:v>16935.47747836808</c:v>
                </c:pt>
                <c:pt idx="1188">
                  <c:v>17115.741895376141</c:v>
                </c:pt>
                <c:pt idx="1189">
                  <c:v>16432.68914410477</c:v>
                </c:pt>
                <c:pt idx="1190">
                  <c:v>16634.786167108661</c:v>
                </c:pt>
                <c:pt idx="1191">
                  <c:v>16784.53361855834</c:v>
                </c:pt>
                <c:pt idx="1192">
                  <c:v>16133.3648403063</c:v>
                </c:pt>
                <c:pt idx="1193">
                  <c:v>16538.241348705182</c:v>
                </c:pt>
                <c:pt idx="1194">
                  <c:v>16280.408871130519</c:v>
                </c:pt>
                <c:pt idx="1195">
                  <c:v>18670.410055972039</c:v>
                </c:pt>
                <c:pt idx="1196">
                  <c:v>17089.650076284532</c:v>
                </c:pt>
                <c:pt idx="1197">
                  <c:v>15926.531531661971</c:v>
                </c:pt>
                <c:pt idx="1198">
                  <c:v>15498.015386667101</c:v>
                </c:pt>
                <c:pt idx="1199">
                  <c:v>15047.388986885469</c:v>
                </c:pt>
                <c:pt idx="1200">
                  <c:v>13809.115283806779</c:v>
                </c:pt>
                <c:pt idx="1201">
                  <c:v>12890.203790568759</c:v>
                </c:pt>
                <c:pt idx="1202">
                  <c:v>13807.805137675959</c:v>
                </c:pt>
                <c:pt idx="1203">
                  <c:v>13691.9941466197</c:v>
                </c:pt>
                <c:pt idx="1204">
                  <c:v>13919.90814214923</c:v>
                </c:pt>
                <c:pt idx="1205">
                  <c:v>13333.58322957386</c:v>
                </c:pt>
                <c:pt idx="1206">
                  <c:v>14855.5978016277</c:v>
                </c:pt>
                <c:pt idx="1207">
                  <c:v>15276.40792407329</c:v>
                </c:pt>
                <c:pt idx="1208">
                  <c:v>15497.686901968909</c:v>
                </c:pt>
                <c:pt idx="1209">
                  <c:v>15853.49010164569</c:v>
                </c:pt>
                <c:pt idx="1210">
                  <c:v>16769.872139214451</c:v>
                </c:pt>
                <c:pt idx="1211">
                  <c:v>16182.244473799239</c:v>
                </c:pt>
                <c:pt idx="1212">
                  <c:v>16028.584205292351</c:v>
                </c:pt>
                <c:pt idx="1213">
                  <c:v>15977.950125101421</c:v>
                </c:pt>
                <c:pt idx="1214">
                  <c:v>16547.62943402565</c:v>
                </c:pt>
                <c:pt idx="1215">
                  <c:v>16208.75502665623</c:v>
                </c:pt>
                <c:pt idx="1216">
                  <c:v>16036.453233027119</c:v>
                </c:pt>
                <c:pt idx="1217">
                  <c:v>16966.975061600569</c:v>
                </c:pt>
                <c:pt idx="1218">
                  <c:v>16384.982033790198</c:v>
                </c:pt>
                <c:pt idx="1219">
                  <c:v>18176.95537230909</c:v>
                </c:pt>
                <c:pt idx="1220">
                  <c:v>16989.189811088501</c:v>
                </c:pt>
                <c:pt idx="1221">
                  <c:v>15875.63286692152</c:v>
                </c:pt>
                <c:pt idx="1222">
                  <c:v>15366.11812601334</c:v>
                </c:pt>
                <c:pt idx="1223">
                  <c:v>14125.07425298184</c:v>
                </c:pt>
                <c:pt idx="1224">
                  <c:v>13992.668539763939</c:v>
                </c:pt>
                <c:pt idx="1225">
                  <c:v>13396.316980388519</c:v>
                </c:pt>
                <c:pt idx="1226">
                  <c:v>13356.737300669231</c:v>
                </c:pt>
                <c:pt idx="1227">
                  <c:v>13544.50094542823</c:v>
                </c:pt>
                <c:pt idx="1228">
                  <c:v>12982.372076862561</c:v>
                </c:pt>
                <c:pt idx="1229">
                  <c:v>14300.42160706391</c:v>
                </c:pt>
                <c:pt idx="1230">
                  <c:v>13937.724433067769</c:v>
                </c:pt>
                <c:pt idx="1231">
                  <c:v>14574.642701152659</c:v>
                </c:pt>
                <c:pt idx="1232">
                  <c:v>14249.43457641987</c:v>
                </c:pt>
                <c:pt idx="1233">
                  <c:v>15434.99999812277</c:v>
                </c:pt>
                <c:pt idx="1234">
                  <c:v>15082.09387544118</c:v>
                </c:pt>
                <c:pt idx="1235">
                  <c:v>15291.76272574721</c:v>
                </c:pt>
                <c:pt idx="1236">
                  <c:v>16427.778816661401</c:v>
                </c:pt>
                <c:pt idx="1237">
                  <c:v>15239.56095537116</c:v>
                </c:pt>
                <c:pt idx="1238">
                  <c:v>16024.152456487031</c:v>
                </c:pt>
                <c:pt idx="1239">
                  <c:v>15613.34419365595</c:v>
                </c:pt>
                <c:pt idx="1240">
                  <c:v>16562.471174630678</c:v>
                </c:pt>
                <c:pt idx="1241">
                  <c:v>15773.489469734879</c:v>
                </c:pt>
                <c:pt idx="1242">
                  <c:v>17312.205626990861</c:v>
                </c:pt>
                <c:pt idx="1243">
                  <c:v>18060.786334198961</c:v>
                </c:pt>
                <c:pt idx="1244">
                  <c:v>17768.733425619979</c:v>
                </c:pt>
                <c:pt idx="1245">
                  <c:v>15752.912264463561</c:v>
                </c:pt>
                <c:pt idx="1246">
                  <c:v>14752.04693840545</c:v>
                </c:pt>
                <c:pt idx="1247">
                  <c:v>14225.72061141935</c:v>
                </c:pt>
                <c:pt idx="1248">
                  <c:v>14045.427621753661</c:v>
                </c:pt>
                <c:pt idx="1249">
                  <c:v>12795.01222125377</c:v>
                </c:pt>
                <c:pt idx="1250">
                  <c:v>13630.63483375991</c:v>
                </c:pt>
                <c:pt idx="1251">
                  <c:v>13478.26479629558</c:v>
                </c:pt>
                <c:pt idx="1252">
                  <c:v>13962.375979749269</c:v>
                </c:pt>
                <c:pt idx="1253">
                  <c:v>13469.06182406789</c:v>
                </c:pt>
                <c:pt idx="1254">
                  <c:v>16194.50990234886</c:v>
                </c:pt>
                <c:pt idx="1255">
                  <c:v>17121.019792696119</c:v>
                </c:pt>
                <c:pt idx="1256">
                  <c:v>16763.878037691389</c:v>
                </c:pt>
                <c:pt idx="1257">
                  <c:v>17274.107815819199</c:v>
                </c:pt>
                <c:pt idx="1258">
                  <c:v>18125.212988259791</c:v>
                </c:pt>
                <c:pt idx="1259">
                  <c:v>16870.268260171109</c:v>
                </c:pt>
                <c:pt idx="1260">
                  <c:v>16650.562982151339</c:v>
                </c:pt>
                <c:pt idx="1261">
                  <c:v>17368.401111589941</c:v>
                </c:pt>
                <c:pt idx="1262">
                  <c:v>17348.833206668751</c:v>
                </c:pt>
                <c:pt idx="1263">
                  <c:v>17433.813087198701</c:v>
                </c:pt>
                <c:pt idx="1264">
                  <c:v>16931.080478651471</c:v>
                </c:pt>
                <c:pt idx="1265">
                  <c:v>18174.79932766809</c:v>
                </c:pt>
                <c:pt idx="1266">
                  <c:v>18443.617879766101</c:v>
                </c:pt>
                <c:pt idx="1267">
                  <c:v>19630.36418993794</c:v>
                </c:pt>
                <c:pt idx="1268">
                  <c:v>18218.256677655088</c:v>
                </c:pt>
                <c:pt idx="1269">
                  <c:v>17071.254495924561</c:v>
                </c:pt>
                <c:pt idx="1270">
                  <c:v>16094.460616860521</c:v>
                </c:pt>
                <c:pt idx="1271">
                  <c:v>14288.638995206889</c:v>
                </c:pt>
                <c:pt idx="1272">
                  <c:v>13704.284765529021</c:v>
                </c:pt>
                <c:pt idx="1273">
                  <c:v>14072.688410841531</c:v>
                </c:pt>
                <c:pt idx="1274">
                  <c:v>13949.025946717649</c:v>
                </c:pt>
                <c:pt idx="1275">
                  <c:v>13804.25748353587</c:v>
                </c:pt>
                <c:pt idx="1276">
                  <c:v>13851.63896948098</c:v>
                </c:pt>
                <c:pt idx="1277">
                  <c:v>15199.38898473086</c:v>
                </c:pt>
                <c:pt idx="1278">
                  <c:v>15699.95558182019</c:v>
                </c:pt>
                <c:pt idx="1279">
                  <c:v>16379.019475273541</c:v>
                </c:pt>
                <c:pt idx="1280">
                  <c:v>17584.51115664926</c:v>
                </c:pt>
                <c:pt idx="1281">
                  <c:v>18495.777197557789</c:v>
                </c:pt>
                <c:pt idx="1282">
                  <c:v>18657.416522799889</c:v>
                </c:pt>
                <c:pt idx="1283">
                  <c:v>18179.818524308321</c:v>
                </c:pt>
                <c:pt idx="1284">
                  <c:v>18009.4974415543</c:v>
                </c:pt>
                <c:pt idx="1285">
                  <c:v>17032.46639734686</c:v>
                </c:pt>
                <c:pt idx="1286">
                  <c:v>17784.55909879311</c:v>
                </c:pt>
                <c:pt idx="1287">
                  <c:v>16702.357711263801</c:v>
                </c:pt>
                <c:pt idx="1288">
                  <c:v>16842.651502854289</c:v>
                </c:pt>
                <c:pt idx="1289">
                  <c:v>17401.16388645695</c:v>
                </c:pt>
                <c:pt idx="1290">
                  <c:v>17326.929253153521</c:v>
                </c:pt>
                <c:pt idx="1291">
                  <c:v>19652.016765133281</c:v>
                </c:pt>
                <c:pt idx="1292">
                  <c:v>18406.482559936299</c:v>
                </c:pt>
                <c:pt idx="1293">
                  <c:v>16646.92808242315</c:v>
                </c:pt>
                <c:pt idx="1294">
                  <c:v>15212.90103261297</c:v>
                </c:pt>
                <c:pt idx="1295">
                  <c:v>14659.19168275692</c:v>
                </c:pt>
                <c:pt idx="1296">
                  <c:v>14566.50274103449</c:v>
                </c:pt>
                <c:pt idx="1297">
                  <c:v>13323.583061295871</c:v>
                </c:pt>
                <c:pt idx="1298">
                  <c:v>13823.4978890082</c:v>
                </c:pt>
                <c:pt idx="1299">
                  <c:v>14010.481718589081</c:v>
                </c:pt>
                <c:pt idx="1300">
                  <c:v>13655.09494093922</c:v>
                </c:pt>
                <c:pt idx="1301">
                  <c:v>14016.88663023341</c:v>
                </c:pt>
                <c:pt idx="1302">
                  <c:v>15248.372092533669</c:v>
                </c:pt>
                <c:pt idx="1303">
                  <c:v>15488.002553054461</c:v>
                </c:pt>
                <c:pt idx="1304">
                  <c:v>17116.311258411421</c:v>
                </c:pt>
                <c:pt idx="1305">
                  <c:v>16296.095693563429</c:v>
                </c:pt>
                <c:pt idx="1306">
                  <c:v>16825.091795106189</c:v>
                </c:pt>
                <c:pt idx="1307">
                  <c:v>18153.847710268019</c:v>
                </c:pt>
                <c:pt idx="1308">
                  <c:v>17744.382540503499</c:v>
                </c:pt>
                <c:pt idx="1309">
                  <c:v>17858.82962344517</c:v>
                </c:pt>
                <c:pt idx="1310">
                  <c:v>16566.62495600546</c:v>
                </c:pt>
                <c:pt idx="1311">
                  <c:v>18155.90306605777</c:v>
                </c:pt>
                <c:pt idx="1312">
                  <c:v>17427.80094375481</c:v>
                </c:pt>
                <c:pt idx="1313">
                  <c:v>18369.73834752652</c:v>
                </c:pt>
                <c:pt idx="1314">
                  <c:v>17345.763169513561</c:v>
                </c:pt>
                <c:pt idx="1315">
                  <c:v>19149.974598614441</c:v>
                </c:pt>
                <c:pt idx="1316">
                  <c:v>19014.566466175689</c:v>
                </c:pt>
                <c:pt idx="1317">
                  <c:v>16982.386147987501</c:v>
                </c:pt>
                <c:pt idx="1318">
                  <c:v>16230.845211504109</c:v>
                </c:pt>
                <c:pt idx="1319">
                  <c:v>15485.5581858933</c:v>
                </c:pt>
                <c:pt idx="1320">
                  <c:v>13911.435497193959</c:v>
                </c:pt>
                <c:pt idx="1321">
                  <c:v>14443.39477669997</c:v>
                </c:pt>
                <c:pt idx="1322">
                  <c:v>14129.126587812339</c:v>
                </c:pt>
                <c:pt idx="1323">
                  <c:v>13430.28448457969</c:v>
                </c:pt>
                <c:pt idx="1324">
                  <c:v>13470.171536603781</c:v>
                </c:pt>
                <c:pt idx="1325">
                  <c:v>14643.661745725531</c:v>
                </c:pt>
                <c:pt idx="1326">
                  <c:v>16495.314334008661</c:v>
                </c:pt>
                <c:pt idx="1327">
                  <c:v>17408.2417125098</c:v>
                </c:pt>
                <c:pt idx="1328">
                  <c:v>16481.669947150422</c:v>
                </c:pt>
                <c:pt idx="1329">
                  <c:v>17002.329754134451</c:v>
                </c:pt>
                <c:pt idx="1330">
                  <c:v>17170.04310568342</c:v>
                </c:pt>
                <c:pt idx="1331">
                  <c:v>17538.21646010911</c:v>
                </c:pt>
                <c:pt idx="1332">
                  <c:v>16915.339666229469</c:v>
                </c:pt>
                <c:pt idx="1333">
                  <c:v>18355.922574552631</c:v>
                </c:pt>
                <c:pt idx="1334">
                  <c:v>16759.929663372921</c:v>
                </c:pt>
                <c:pt idx="1335">
                  <c:v>16688.279562546919</c:v>
                </c:pt>
                <c:pt idx="1336">
                  <c:v>17957.51610277154</c:v>
                </c:pt>
                <c:pt idx="1337">
                  <c:v>18108.57255691745</c:v>
                </c:pt>
                <c:pt idx="1338">
                  <c:v>17732.358774017059</c:v>
                </c:pt>
                <c:pt idx="1339">
                  <c:v>18732.571883901921</c:v>
                </c:pt>
                <c:pt idx="1340">
                  <c:v>19193.78278153612</c:v>
                </c:pt>
                <c:pt idx="1341">
                  <c:v>17274.65323054984</c:v>
                </c:pt>
                <c:pt idx="1342">
                  <c:v>15843.89934788</c:v>
                </c:pt>
                <c:pt idx="1343">
                  <c:v>15636.334390675849</c:v>
                </c:pt>
                <c:pt idx="1344">
                  <c:v>14199.310358780171</c:v>
                </c:pt>
                <c:pt idx="1345">
                  <c:v>13852.23635017665</c:v>
                </c:pt>
                <c:pt idx="1346">
                  <c:v>14837.40102949141</c:v>
                </c:pt>
                <c:pt idx="1347">
                  <c:v>13624.138580570399</c:v>
                </c:pt>
                <c:pt idx="1348">
                  <c:v>14290.164939630449</c:v>
                </c:pt>
                <c:pt idx="1349">
                  <c:v>15468.843043411491</c:v>
                </c:pt>
                <c:pt idx="1350">
                  <c:v>16948.256335856171</c:v>
                </c:pt>
                <c:pt idx="1351">
                  <c:v>16847.674946822292</c:v>
                </c:pt>
                <c:pt idx="1352">
                  <c:v>16917.751312761211</c:v>
                </c:pt>
                <c:pt idx="1353">
                  <c:v>17783.659041365991</c:v>
                </c:pt>
                <c:pt idx="1354">
                  <c:v>17650.363062483899</c:v>
                </c:pt>
                <c:pt idx="1355">
                  <c:v>17112.204970502669</c:v>
                </c:pt>
                <c:pt idx="1356">
                  <c:v>17716.86337936316</c:v>
                </c:pt>
                <c:pt idx="1357">
                  <c:v>17374.31771998855</c:v>
                </c:pt>
                <c:pt idx="1358">
                  <c:v>17524.885636572009</c:v>
                </c:pt>
                <c:pt idx="1359">
                  <c:v>16661.862104211621</c:v>
                </c:pt>
                <c:pt idx="1360">
                  <c:v>17688.078680092829</c:v>
                </c:pt>
                <c:pt idx="1361">
                  <c:v>17837.558064275559</c:v>
                </c:pt>
                <c:pt idx="1362">
                  <c:v>19147.4163157605</c:v>
                </c:pt>
                <c:pt idx="1363">
                  <c:v>19289.90923420386</c:v>
                </c:pt>
                <c:pt idx="1364">
                  <c:v>19986.630837419259</c:v>
                </c:pt>
                <c:pt idx="1365">
                  <c:v>17298.560626934071</c:v>
                </c:pt>
                <c:pt idx="1366">
                  <c:v>16518.287810715668</c:v>
                </c:pt>
                <c:pt idx="1367">
                  <c:v>15648.052502162631</c:v>
                </c:pt>
                <c:pt idx="1368">
                  <c:v>14122.93091464337</c:v>
                </c:pt>
                <c:pt idx="1369">
                  <c:v>14082.76221818052</c:v>
                </c:pt>
                <c:pt idx="1370">
                  <c:v>13648.75420520055</c:v>
                </c:pt>
                <c:pt idx="1371">
                  <c:v>14479.038294178399</c:v>
                </c:pt>
                <c:pt idx="1372">
                  <c:v>14251.073356272769</c:v>
                </c:pt>
                <c:pt idx="1373">
                  <c:v>14167.496080619791</c:v>
                </c:pt>
                <c:pt idx="1374">
                  <c:v>14955.543058799811</c:v>
                </c:pt>
                <c:pt idx="1375">
                  <c:v>15706.454669072131</c:v>
                </c:pt>
                <c:pt idx="1376">
                  <c:v>15979.99883529724</c:v>
                </c:pt>
                <c:pt idx="1377">
                  <c:v>16428.89065284477</c:v>
                </c:pt>
                <c:pt idx="1378">
                  <c:v>16680.11626925442</c:v>
                </c:pt>
                <c:pt idx="1379">
                  <c:v>17026.14202367566</c:v>
                </c:pt>
                <c:pt idx="1380">
                  <c:v>17096.340981187361</c:v>
                </c:pt>
                <c:pt idx="1381">
                  <c:v>15907.23516960465</c:v>
                </c:pt>
                <c:pt idx="1382">
                  <c:v>15518.77828261918</c:v>
                </c:pt>
                <c:pt idx="1383">
                  <c:v>15969.702183806299</c:v>
                </c:pt>
                <c:pt idx="1384">
                  <c:v>16592.40622714048</c:v>
                </c:pt>
                <c:pt idx="1385">
                  <c:v>16179.41392850531</c:v>
                </c:pt>
                <c:pt idx="1386">
                  <c:v>17457.355925061642</c:v>
                </c:pt>
                <c:pt idx="1387">
                  <c:v>17727.376773477499</c:v>
                </c:pt>
                <c:pt idx="1388">
                  <c:v>17709.830417413312</c:v>
                </c:pt>
                <c:pt idx="1389">
                  <c:v>16546.85257068025</c:v>
                </c:pt>
                <c:pt idx="1390">
                  <c:v>16851.71432355759</c:v>
                </c:pt>
                <c:pt idx="1391">
                  <c:v>15467.144394205059</c:v>
                </c:pt>
                <c:pt idx="1392">
                  <c:v>14471.345093189</c:v>
                </c:pt>
                <c:pt idx="1393">
                  <c:v>14646.132415118949</c:v>
                </c:pt>
                <c:pt idx="1394">
                  <c:v>14372.44858558637</c:v>
                </c:pt>
                <c:pt idx="1395">
                  <c:v>13763.59608020192</c:v>
                </c:pt>
                <c:pt idx="1396">
                  <c:v>14422.80267351914</c:v>
                </c:pt>
                <c:pt idx="1397">
                  <c:v>13658.45395677341</c:v>
                </c:pt>
                <c:pt idx="1398">
                  <c:v>13599.277557014781</c:v>
                </c:pt>
                <c:pt idx="1399">
                  <c:v>15204.24647299758</c:v>
                </c:pt>
                <c:pt idx="1400">
                  <c:v>15242.18861453715</c:v>
                </c:pt>
                <c:pt idx="1401">
                  <c:v>16743.129115211639</c:v>
                </c:pt>
                <c:pt idx="1402">
                  <c:v>16224.295641454461</c:v>
                </c:pt>
                <c:pt idx="1403">
                  <c:v>15434.057872426451</c:v>
                </c:pt>
                <c:pt idx="1404">
                  <c:v>16664.8806259712</c:v>
                </c:pt>
                <c:pt idx="1405">
                  <c:v>16770.198478192709</c:v>
                </c:pt>
                <c:pt idx="1406">
                  <c:v>15331.60738556083</c:v>
                </c:pt>
                <c:pt idx="1407">
                  <c:v>16203.45034889128</c:v>
                </c:pt>
                <c:pt idx="1408">
                  <c:v>15525.22869092445</c:v>
                </c:pt>
                <c:pt idx="1409">
                  <c:v>16126.628881531051</c:v>
                </c:pt>
                <c:pt idx="1410">
                  <c:v>17678.60349127906</c:v>
                </c:pt>
                <c:pt idx="1411">
                  <c:v>19400.276755053161</c:v>
                </c:pt>
                <c:pt idx="1412">
                  <c:v>18288.062971039071</c:v>
                </c:pt>
                <c:pt idx="1413">
                  <c:v>16542.916981672359</c:v>
                </c:pt>
                <c:pt idx="1414">
                  <c:v>16059.23230229591</c:v>
                </c:pt>
                <c:pt idx="1415">
                  <c:v>14961.34531752196</c:v>
                </c:pt>
                <c:pt idx="1416">
                  <c:v>14075.35635684857</c:v>
                </c:pt>
                <c:pt idx="1417">
                  <c:v>13760.106638781221</c:v>
                </c:pt>
                <c:pt idx="1418">
                  <c:v>13591.15995449109</c:v>
                </c:pt>
                <c:pt idx="1419">
                  <c:v>13436.93384234607</c:v>
                </c:pt>
                <c:pt idx="1420">
                  <c:v>13954.51870923493</c:v>
                </c:pt>
                <c:pt idx="1421">
                  <c:v>14706.55338237905</c:v>
                </c:pt>
                <c:pt idx="1422">
                  <c:v>16359.11449274565</c:v>
                </c:pt>
                <c:pt idx="1423">
                  <c:v>16109.38615836489</c:v>
                </c:pt>
                <c:pt idx="1424">
                  <c:v>17765.431442549601</c:v>
                </c:pt>
                <c:pt idx="1425">
                  <c:v>17185.69288114578</c:v>
                </c:pt>
                <c:pt idx="1426">
                  <c:v>17213.298645114101</c:v>
                </c:pt>
                <c:pt idx="1427">
                  <c:v>17812.779463898711</c:v>
                </c:pt>
                <c:pt idx="1428">
                  <c:v>16727.10880177901</c:v>
                </c:pt>
                <c:pt idx="1429">
                  <c:v>18335.582840713869</c:v>
                </c:pt>
                <c:pt idx="1430">
                  <c:v>17870.726132791431</c:v>
                </c:pt>
                <c:pt idx="1431">
                  <c:v>17530.241401989279</c:v>
                </c:pt>
                <c:pt idx="1432">
                  <c:v>16725.5055859235</c:v>
                </c:pt>
                <c:pt idx="1433">
                  <c:v>16960.719972444542</c:v>
                </c:pt>
                <c:pt idx="1434">
                  <c:v>18289.436654758851</c:v>
                </c:pt>
                <c:pt idx="1435">
                  <c:v>19670.400805018231</c:v>
                </c:pt>
                <c:pt idx="1436">
                  <c:v>18282.242776168121</c:v>
                </c:pt>
                <c:pt idx="1437">
                  <c:v>17577.256321250479</c:v>
                </c:pt>
                <c:pt idx="1438">
                  <c:v>16396.47086826761</c:v>
                </c:pt>
                <c:pt idx="1439">
                  <c:v>15820.31564614833</c:v>
                </c:pt>
                <c:pt idx="1440">
                  <c:v>14379.003397136061</c:v>
                </c:pt>
                <c:pt idx="1441">
                  <c:v>13922.478430665071</c:v>
                </c:pt>
                <c:pt idx="1442">
                  <c:v>14000.42346734863</c:v>
                </c:pt>
                <c:pt idx="1443">
                  <c:v>14408.478403652871</c:v>
                </c:pt>
                <c:pt idx="1444">
                  <c:v>13861.830379138821</c:v>
                </c:pt>
                <c:pt idx="1445">
                  <c:v>14333.180210932511</c:v>
                </c:pt>
                <c:pt idx="1446">
                  <c:v>16709.89653193907</c:v>
                </c:pt>
                <c:pt idx="1447">
                  <c:v>15840.213008997391</c:v>
                </c:pt>
                <c:pt idx="1448">
                  <c:v>17166.592787118021</c:v>
                </c:pt>
                <c:pt idx="1449">
                  <c:v>18112.27610851128</c:v>
                </c:pt>
                <c:pt idx="1450">
                  <c:v>17395.725593115541</c:v>
                </c:pt>
                <c:pt idx="1451">
                  <c:v>17353.5863764852</c:v>
                </c:pt>
                <c:pt idx="1452">
                  <c:v>16407.948212016101</c:v>
                </c:pt>
                <c:pt idx="1453">
                  <c:v>16244.88495167877</c:v>
                </c:pt>
                <c:pt idx="1454">
                  <c:v>17007.585591871481</c:v>
                </c:pt>
                <c:pt idx="1455">
                  <c:v>17147.489121994051</c:v>
                </c:pt>
                <c:pt idx="1456">
                  <c:v>16918.052031745829</c:v>
                </c:pt>
                <c:pt idx="1457">
                  <c:v>17276.44973670434</c:v>
                </c:pt>
                <c:pt idx="1458">
                  <c:v>17841.33394036895</c:v>
                </c:pt>
                <c:pt idx="1459">
                  <c:v>18883.17938258484</c:v>
                </c:pt>
                <c:pt idx="1460">
                  <c:v>18604.328439044519</c:v>
                </c:pt>
                <c:pt idx="1461">
                  <c:v>18109.384481398902</c:v>
                </c:pt>
                <c:pt idx="1462">
                  <c:v>16475.34972405072</c:v>
                </c:pt>
                <c:pt idx="1463">
                  <c:v>14957.2764928865</c:v>
                </c:pt>
                <c:pt idx="1464">
                  <c:v>14584.280581740129</c:v>
                </c:pt>
                <c:pt idx="1465">
                  <c:v>13430.95116510799</c:v>
                </c:pt>
                <c:pt idx="1466">
                  <c:v>13866.02644351961</c:v>
                </c:pt>
                <c:pt idx="1467">
                  <c:v>14169.588830895529</c:v>
                </c:pt>
                <c:pt idx="1468">
                  <c:v>14601.90044376275</c:v>
                </c:pt>
                <c:pt idx="1469">
                  <c:v>14676.96306892969</c:v>
                </c:pt>
                <c:pt idx="1470">
                  <c:v>15484.845766421529</c:v>
                </c:pt>
                <c:pt idx="1471">
                  <c:v>17313.861653869419</c:v>
                </c:pt>
                <c:pt idx="1472">
                  <c:v>16533.75839925784</c:v>
                </c:pt>
                <c:pt idx="1473">
                  <c:v>16382.422342891479</c:v>
                </c:pt>
                <c:pt idx="1474">
                  <c:v>16469.28387321873</c:v>
                </c:pt>
                <c:pt idx="1475">
                  <c:v>16876.273655242581</c:v>
                </c:pt>
                <c:pt idx="1476">
                  <c:v>16733.035579786851</c:v>
                </c:pt>
                <c:pt idx="1477">
                  <c:v>16867.578130327111</c:v>
                </c:pt>
                <c:pt idx="1478">
                  <c:v>17088.92288977831</c:v>
                </c:pt>
                <c:pt idx="1479">
                  <c:v>16782.504665810931</c:v>
                </c:pt>
                <c:pt idx="1480">
                  <c:v>16712.042736797521</c:v>
                </c:pt>
                <c:pt idx="1481">
                  <c:v>17563.54865288176</c:v>
                </c:pt>
                <c:pt idx="1482">
                  <c:v>17761.956510284399</c:v>
                </c:pt>
                <c:pt idx="1483">
                  <c:v>19920.221892161229</c:v>
                </c:pt>
                <c:pt idx="1484">
                  <c:v>19019.00789313361</c:v>
                </c:pt>
                <c:pt idx="1485">
                  <c:v>17289.193033383839</c:v>
                </c:pt>
                <c:pt idx="1486">
                  <c:v>16523.205363146451</c:v>
                </c:pt>
                <c:pt idx="1487">
                  <c:v>15661.21193452009</c:v>
                </c:pt>
                <c:pt idx="1488">
                  <c:v>13501.89878511485</c:v>
                </c:pt>
                <c:pt idx="1489">
                  <c:v>13538.337837584089</c:v>
                </c:pt>
                <c:pt idx="1490">
                  <c:v>14641.64038032081</c:v>
                </c:pt>
                <c:pt idx="1491">
                  <c:v>14720.34854053219</c:v>
                </c:pt>
                <c:pt idx="1492">
                  <c:v>14525.16479541216</c:v>
                </c:pt>
                <c:pt idx="1493">
                  <c:v>14475.942494823081</c:v>
                </c:pt>
                <c:pt idx="1494">
                  <c:v>15673.265457852211</c:v>
                </c:pt>
                <c:pt idx="1495">
                  <c:v>17061.55813013966</c:v>
                </c:pt>
                <c:pt idx="1496">
                  <c:v>17727.4270710454</c:v>
                </c:pt>
                <c:pt idx="1497">
                  <c:v>17291.848449184901</c:v>
                </c:pt>
                <c:pt idx="1498">
                  <c:v>17232.790665889439</c:v>
                </c:pt>
                <c:pt idx="1499">
                  <c:v>17504.46391106864</c:v>
                </c:pt>
                <c:pt idx="1500">
                  <c:v>16906.489406370369</c:v>
                </c:pt>
                <c:pt idx="1501">
                  <c:v>18261.228597807069</c:v>
                </c:pt>
                <c:pt idx="1502">
                  <c:v>17890.946794618099</c:v>
                </c:pt>
                <c:pt idx="1503">
                  <c:v>17989.446182356951</c:v>
                </c:pt>
                <c:pt idx="1504">
                  <c:v>16797.79110751416</c:v>
                </c:pt>
                <c:pt idx="1505">
                  <c:v>18146.576644914541</c:v>
                </c:pt>
                <c:pt idx="1506">
                  <c:v>19321.871087269468</c:v>
                </c:pt>
                <c:pt idx="1507">
                  <c:v>20213.363291914349</c:v>
                </c:pt>
                <c:pt idx="1508">
                  <c:v>19006.565538688661</c:v>
                </c:pt>
                <c:pt idx="1509">
                  <c:v>18449.9688961748</c:v>
                </c:pt>
                <c:pt idx="1510">
                  <c:v>17543.234982959999</c:v>
                </c:pt>
                <c:pt idx="1511">
                  <c:v>15181.81738987288</c:v>
                </c:pt>
                <c:pt idx="1512">
                  <c:v>15011.91471973543</c:v>
                </c:pt>
                <c:pt idx="1513">
                  <c:v>14744.55287716259</c:v>
                </c:pt>
                <c:pt idx="1514">
                  <c:v>15070.27339255048</c:v>
                </c:pt>
                <c:pt idx="1515">
                  <c:v>14798.763406226501</c:v>
                </c:pt>
                <c:pt idx="1516">
                  <c:v>14602.18085431022</c:v>
                </c:pt>
                <c:pt idx="1517">
                  <c:v>14619.208588913179</c:v>
                </c:pt>
                <c:pt idx="1518">
                  <c:v>16186.67021410602</c:v>
                </c:pt>
                <c:pt idx="1519">
                  <c:v>16504.96952110617</c:v>
                </c:pt>
                <c:pt idx="1520">
                  <c:v>17522.774643346871</c:v>
                </c:pt>
                <c:pt idx="1521">
                  <c:v>18680.996627238219</c:v>
                </c:pt>
                <c:pt idx="1522">
                  <c:v>17820.14707818774</c:v>
                </c:pt>
                <c:pt idx="1523">
                  <c:v>18228.824662743351</c:v>
                </c:pt>
                <c:pt idx="1524">
                  <c:v>18740.990517701401</c:v>
                </c:pt>
                <c:pt idx="1525">
                  <c:v>18524.470557732911</c:v>
                </c:pt>
                <c:pt idx="1526">
                  <c:v>18047.106858356139</c:v>
                </c:pt>
                <c:pt idx="1527">
                  <c:v>16826.91030853066</c:v>
                </c:pt>
                <c:pt idx="1528">
                  <c:v>18239.02957303021</c:v>
                </c:pt>
                <c:pt idx="1529">
                  <c:v>16919.560798273971</c:v>
                </c:pt>
                <c:pt idx="1530">
                  <c:v>20040.195040856732</c:v>
                </c:pt>
                <c:pt idx="1531">
                  <c:v>20662.41193936926</c:v>
                </c:pt>
                <c:pt idx="1532">
                  <c:v>18192.362765517792</c:v>
                </c:pt>
                <c:pt idx="1533">
                  <c:v>18003.29775276592</c:v>
                </c:pt>
                <c:pt idx="1534">
                  <c:v>17099.532824038641</c:v>
                </c:pt>
                <c:pt idx="1535">
                  <c:v>15462.840133848469</c:v>
                </c:pt>
                <c:pt idx="1536">
                  <c:v>14586.63115459055</c:v>
                </c:pt>
                <c:pt idx="1537">
                  <c:v>14952.31073490145</c:v>
                </c:pt>
                <c:pt idx="1538">
                  <c:v>15405.12484262352</c:v>
                </c:pt>
                <c:pt idx="1539">
                  <c:v>15499.58330808635</c:v>
                </c:pt>
                <c:pt idx="1540">
                  <c:v>14814.07565914812</c:v>
                </c:pt>
                <c:pt idx="1541">
                  <c:v>15398.289743209511</c:v>
                </c:pt>
                <c:pt idx="1542">
                  <c:v>15037.5303431887</c:v>
                </c:pt>
                <c:pt idx="1543">
                  <c:v>15333.315610657941</c:v>
                </c:pt>
                <c:pt idx="1544">
                  <c:v>17105.332564670782</c:v>
                </c:pt>
                <c:pt idx="1545">
                  <c:v>17392.03125108021</c:v>
                </c:pt>
                <c:pt idx="1546">
                  <c:v>17504.33550290675</c:v>
                </c:pt>
                <c:pt idx="1547">
                  <c:v>17749.72583191139</c:v>
                </c:pt>
                <c:pt idx="1548">
                  <c:v>16755.513850440959</c:v>
                </c:pt>
                <c:pt idx="1549">
                  <c:v>17663.994465750238</c:v>
                </c:pt>
                <c:pt idx="1550">
                  <c:v>15948.105446118199</c:v>
                </c:pt>
                <c:pt idx="1551">
                  <c:v>17140.797751143909</c:v>
                </c:pt>
                <c:pt idx="1552">
                  <c:v>16533.210752834661</c:v>
                </c:pt>
                <c:pt idx="1553">
                  <c:v>16810.900871800419</c:v>
                </c:pt>
                <c:pt idx="1554">
                  <c:v>18656.421104590161</c:v>
                </c:pt>
                <c:pt idx="1555">
                  <c:v>19114.54639634159</c:v>
                </c:pt>
                <c:pt idx="1556">
                  <c:v>18873.90705213822</c:v>
                </c:pt>
                <c:pt idx="1557">
                  <c:v>18034.505000857291</c:v>
                </c:pt>
                <c:pt idx="1558">
                  <c:v>17504.431878097101</c:v>
                </c:pt>
                <c:pt idx="1559">
                  <c:v>14979.922909554731</c:v>
                </c:pt>
                <c:pt idx="1560">
                  <c:v>14996.32051484198</c:v>
                </c:pt>
                <c:pt idx="1561">
                  <c:v>14019.933404894889</c:v>
                </c:pt>
                <c:pt idx="1562">
                  <c:v>13961.2677444034</c:v>
                </c:pt>
                <c:pt idx="1563">
                  <c:v>15067.074984966381</c:v>
                </c:pt>
                <c:pt idx="1564">
                  <c:v>14828.959766383459</c:v>
                </c:pt>
                <c:pt idx="1565">
                  <c:v>15591.42185012785</c:v>
                </c:pt>
                <c:pt idx="1566">
                  <c:v>15439.079446122991</c:v>
                </c:pt>
                <c:pt idx="1567">
                  <c:v>15215.76472044778</c:v>
                </c:pt>
                <c:pt idx="1568">
                  <c:v>15508.325895422369</c:v>
                </c:pt>
                <c:pt idx="1569">
                  <c:v>17147.768783180261</c:v>
                </c:pt>
                <c:pt idx="1570">
                  <c:v>16533.041063937661</c:v>
                </c:pt>
                <c:pt idx="1571">
                  <c:v>16380.261484327621</c:v>
                </c:pt>
                <c:pt idx="1572">
                  <c:v>16924.835963074202</c:v>
                </c:pt>
                <c:pt idx="1573">
                  <c:v>16627.697129922359</c:v>
                </c:pt>
                <c:pt idx="1574">
                  <c:v>16470.312679438139</c:v>
                </c:pt>
                <c:pt idx="1575">
                  <c:v>16409.645605860649</c:v>
                </c:pt>
                <c:pt idx="1576">
                  <c:v>15746.72150192628</c:v>
                </c:pt>
                <c:pt idx="1577">
                  <c:v>17219.878069919821</c:v>
                </c:pt>
                <c:pt idx="1578">
                  <c:v>19442.38641010975</c:v>
                </c:pt>
                <c:pt idx="1579">
                  <c:v>18582.075813542429</c:v>
                </c:pt>
                <c:pt idx="1580">
                  <c:v>18090.27299337741</c:v>
                </c:pt>
                <c:pt idx="1581">
                  <c:v>18352.028991658161</c:v>
                </c:pt>
                <c:pt idx="1582">
                  <c:v>16175.979589716229</c:v>
                </c:pt>
                <c:pt idx="1583">
                  <c:v>15709.85089087467</c:v>
                </c:pt>
                <c:pt idx="1584">
                  <c:v>14579.113969251959</c:v>
                </c:pt>
                <c:pt idx="1585">
                  <c:v>14087.216773706379</c:v>
                </c:pt>
                <c:pt idx="1586">
                  <c:v>14065.473741669941</c:v>
                </c:pt>
                <c:pt idx="1587">
                  <c:v>13886.127733744521</c:v>
                </c:pt>
                <c:pt idx="1588">
                  <c:v>14157.745596096011</c:v>
                </c:pt>
                <c:pt idx="1589">
                  <c:v>15040.87056330948</c:v>
                </c:pt>
                <c:pt idx="1590">
                  <c:v>17151.09528475624</c:v>
                </c:pt>
                <c:pt idx="1591">
                  <c:v>17633.589125289709</c:v>
                </c:pt>
                <c:pt idx="1592">
                  <c:v>19281.88961205323</c:v>
                </c:pt>
                <c:pt idx="1593">
                  <c:v>18007.96319492875</c:v>
                </c:pt>
                <c:pt idx="1594">
                  <c:v>19350.500470144361</c:v>
                </c:pt>
                <c:pt idx="1595">
                  <c:v>18157.065129291001</c:v>
                </c:pt>
                <c:pt idx="1596">
                  <c:v>19022.117285842902</c:v>
                </c:pt>
                <c:pt idx="1597">
                  <c:v>18072.63019478865</c:v>
                </c:pt>
                <c:pt idx="1598">
                  <c:v>18307.051896898429</c:v>
                </c:pt>
                <c:pt idx="1599">
                  <c:v>18634.06649241245</c:v>
                </c:pt>
                <c:pt idx="1600">
                  <c:v>18978.140695421102</c:v>
                </c:pt>
                <c:pt idx="1601">
                  <c:v>17817.48282368117</c:v>
                </c:pt>
                <c:pt idx="1602">
                  <c:v>20524.282537643121</c:v>
                </c:pt>
                <c:pt idx="1603">
                  <c:v>19693.70024620038</c:v>
                </c:pt>
                <c:pt idx="1604">
                  <c:v>20615.416449779321</c:v>
                </c:pt>
                <c:pt idx="1605">
                  <c:v>18993.957752912451</c:v>
                </c:pt>
                <c:pt idx="1606">
                  <c:v>17686.572704757262</c:v>
                </c:pt>
                <c:pt idx="1607">
                  <c:v>15933.083026334511</c:v>
                </c:pt>
                <c:pt idx="1608">
                  <c:v>15615.607193161881</c:v>
                </c:pt>
                <c:pt idx="1609">
                  <c:v>14735.454962214981</c:v>
                </c:pt>
                <c:pt idx="1610">
                  <c:v>15855.023721285599</c:v>
                </c:pt>
                <c:pt idx="1611">
                  <c:v>15042.578594552981</c:v>
                </c:pt>
                <c:pt idx="1612">
                  <c:v>15276.10646330453</c:v>
                </c:pt>
                <c:pt idx="1613">
                  <c:v>14919.382405632879</c:v>
                </c:pt>
                <c:pt idx="1614">
                  <c:v>16772.4634081556</c:v>
                </c:pt>
                <c:pt idx="1615">
                  <c:v>18159.021566904808</c:v>
                </c:pt>
                <c:pt idx="1616">
                  <c:v>18982.510297774959</c:v>
                </c:pt>
                <c:pt idx="1617">
                  <c:v>19443.981568110939</c:v>
                </c:pt>
                <c:pt idx="1618">
                  <c:v>18287.806333346209</c:v>
                </c:pt>
                <c:pt idx="1619">
                  <c:v>18127.241860470451</c:v>
                </c:pt>
                <c:pt idx="1620">
                  <c:v>18795.842172469402</c:v>
                </c:pt>
                <c:pt idx="1621">
                  <c:v>18660.457644472641</c:v>
                </c:pt>
                <c:pt idx="1622">
                  <c:v>18827.656178891499</c:v>
                </c:pt>
                <c:pt idx="1623">
                  <c:v>17405.20445303548</c:v>
                </c:pt>
                <c:pt idx="1624">
                  <c:v>18830.971992725761</c:v>
                </c:pt>
                <c:pt idx="1625">
                  <c:v>17787.043157904111</c:v>
                </c:pt>
                <c:pt idx="1626">
                  <c:v>20513.30815847218</c:v>
                </c:pt>
                <c:pt idx="1627">
                  <c:v>20055.41152737875</c:v>
                </c:pt>
                <c:pt idx="1628">
                  <c:v>20812.684985800141</c:v>
                </c:pt>
                <c:pt idx="1629">
                  <c:v>19316.549759502919</c:v>
                </c:pt>
                <c:pt idx="1630">
                  <c:v>17925.889591311341</c:v>
                </c:pt>
                <c:pt idx="1631">
                  <c:v>16155.178071131821</c:v>
                </c:pt>
                <c:pt idx="1632">
                  <c:v>14928.014205944301</c:v>
                </c:pt>
                <c:pt idx="1633">
                  <c:v>14824.789700906529</c:v>
                </c:pt>
                <c:pt idx="1634">
                  <c:v>15548.673374118929</c:v>
                </c:pt>
                <c:pt idx="1635">
                  <c:v>15473.19763622235</c:v>
                </c:pt>
                <c:pt idx="1636">
                  <c:v>15859.309200944719</c:v>
                </c:pt>
                <c:pt idx="1637">
                  <c:v>15582.04818104373</c:v>
                </c:pt>
                <c:pt idx="1638">
                  <c:v>17301.802848977291</c:v>
                </c:pt>
                <c:pt idx="1639">
                  <c:v>17377.875665331139</c:v>
                </c:pt>
                <c:pt idx="1640">
                  <c:v>19572.90114778186</c:v>
                </c:pt>
                <c:pt idx="1641">
                  <c:v>19081.48687654985</c:v>
                </c:pt>
                <c:pt idx="1642">
                  <c:v>18662.167445853229</c:v>
                </c:pt>
                <c:pt idx="1643">
                  <c:v>18327.4003916033</c:v>
                </c:pt>
                <c:pt idx="1644">
                  <c:v>18934.315423759261</c:v>
                </c:pt>
                <c:pt idx="1645">
                  <c:v>18812.437853154101</c:v>
                </c:pt>
                <c:pt idx="1646">
                  <c:v>18201.404252673019</c:v>
                </c:pt>
                <c:pt idx="1647">
                  <c:v>18191.644579284741</c:v>
                </c:pt>
                <c:pt idx="1648">
                  <c:v>17872.939339284741</c:v>
                </c:pt>
                <c:pt idx="1649">
                  <c:v>19262.008523012799</c:v>
                </c:pt>
                <c:pt idx="1650">
                  <c:v>19948.375782553881</c:v>
                </c:pt>
                <c:pt idx="1651">
                  <c:v>21479.27973360433</c:v>
                </c:pt>
                <c:pt idx="1652">
                  <c:v>20129.85130165139</c:v>
                </c:pt>
                <c:pt idx="1653">
                  <c:v>19177.250212159561</c:v>
                </c:pt>
                <c:pt idx="1654">
                  <c:v>18573.19274158914</c:v>
                </c:pt>
                <c:pt idx="1655">
                  <c:v>16791.0334877325</c:v>
                </c:pt>
                <c:pt idx="1656">
                  <c:v>15211.688517293091</c:v>
                </c:pt>
                <c:pt idx="1657">
                  <c:v>15429.50124068717</c:v>
                </c:pt>
                <c:pt idx="1658">
                  <c:v>15923.234167865699</c:v>
                </c:pt>
                <c:pt idx="1659">
                  <c:v>16222.28803754523</c:v>
                </c:pt>
                <c:pt idx="1660">
                  <c:v>15088.865496767519</c:v>
                </c:pt>
                <c:pt idx="1661">
                  <c:v>16138.42512288221</c:v>
                </c:pt>
                <c:pt idx="1662">
                  <c:v>18398.664835458319</c:v>
                </c:pt>
                <c:pt idx="1663">
                  <c:v>17665.597398749669</c:v>
                </c:pt>
                <c:pt idx="1664">
                  <c:v>19517.860617912222</c:v>
                </c:pt>
                <c:pt idx="1665">
                  <c:v>18944.625255234019</c:v>
                </c:pt>
                <c:pt idx="1666">
                  <c:v>19077.124579064581</c:v>
                </c:pt>
                <c:pt idx="1667">
                  <c:v>18593.008177068899</c:v>
                </c:pt>
                <c:pt idx="1668">
                  <c:v>18922.658589796381</c:v>
                </c:pt>
                <c:pt idx="1669">
                  <c:v>17653.89924806403</c:v>
                </c:pt>
                <c:pt idx="1670">
                  <c:v>18913.01352321052</c:v>
                </c:pt>
                <c:pt idx="1671">
                  <c:v>18125.032619890801</c:v>
                </c:pt>
                <c:pt idx="1672">
                  <c:v>18731.236406249751</c:v>
                </c:pt>
                <c:pt idx="1673">
                  <c:v>18636.07714953713</c:v>
                </c:pt>
                <c:pt idx="1674">
                  <c:v>19638.2927507967</c:v>
                </c:pt>
                <c:pt idx="1675">
                  <c:v>20706.455775857539</c:v>
                </c:pt>
                <c:pt idx="1676">
                  <c:v>19802.401407617239</c:v>
                </c:pt>
                <c:pt idx="1677">
                  <c:v>18453.58121200289</c:v>
                </c:pt>
                <c:pt idx="1678">
                  <c:v>17658.534531478141</c:v>
                </c:pt>
                <c:pt idx="1679">
                  <c:v>17128.471722561011</c:v>
                </c:pt>
                <c:pt idx="1680">
                  <c:v>15554.276508921919</c:v>
                </c:pt>
                <c:pt idx="1681">
                  <c:v>14974.4105011433</c:v>
                </c:pt>
                <c:pt idx="1682">
                  <c:v>14683.27117252525</c:v>
                </c:pt>
                <c:pt idx="1683">
                  <c:v>14932.56033244492</c:v>
                </c:pt>
                <c:pt idx="1684">
                  <c:v>16128.027453175129</c:v>
                </c:pt>
                <c:pt idx="1685">
                  <c:v>15088.12686700246</c:v>
                </c:pt>
                <c:pt idx="1686">
                  <c:v>16806.238191128519</c:v>
                </c:pt>
                <c:pt idx="1687">
                  <c:v>17769.297508521871</c:v>
                </c:pt>
                <c:pt idx="1688">
                  <c:v>17866.26038008972</c:v>
                </c:pt>
                <c:pt idx="1689">
                  <c:v>18664.73101455667</c:v>
                </c:pt>
                <c:pt idx="1690">
                  <c:v>18647.853648165212</c:v>
                </c:pt>
                <c:pt idx="1691">
                  <c:v>18640.917602783549</c:v>
                </c:pt>
                <c:pt idx="1692">
                  <c:v>17594.0796457258</c:v>
                </c:pt>
                <c:pt idx="1693">
                  <c:v>18446.747115856411</c:v>
                </c:pt>
                <c:pt idx="1694">
                  <c:v>17306.237093219141</c:v>
                </c:pt>
                <c:pt idx="1695">
                  <c:v>17572.026764975872</c:v>
                </c:pt>
                <c:pt idx="1696">
                  <c:v>17611.76622898936</c:v>
                </c:pt>
                <c:pt idx="1697">
                  <c:v>18416.963125009861</c:v>
                </c:pt>
                <c:pt idx="1698">
                  <c:v>20312.832163289961</c:v>
                </c:pt>
                <c:pt idx="1699">
                  <c:v>20637.67007056122</c:v>
                </c:pt>
                <c:pt idx="1700">
                  <c:v>19465.882596917421</c:v>
                </c:pt>
                <c:pt idx="1701">
                  <c:v>17586.728220187459</c:v>
                </c:pt>
                <c:pt idx="1702">
                  <c:v>16907.92189487896</c:v>
                </c:pt>
                <c:pt idx="1703">
                  <c:v>16982.447909883082</c:v>
                </c:pt>
                <c:pt idx="1704">
                  <c:v>14904.01726726887</c:v>
                </c:pt>
                <c:pt idx="1705">
                  <c:v>15282.346726359039</c:v>
                </c:pt>
                <c:pt idx="1706">
                  <c:v>15281.543254834351</c:v>
                </c:pt>
                <c:pt idx="1707">
                  <c:v>15617.20950408938</c:v>
                </c:pt>
                <c:pt idx="1708">
                  <c:v>14686.450926344611</c:v>
                </c:pt>
                <c:pt idx="1709">
                  <c:v>15495.69327483907</c:v>
                </c:pt>
                <c:pt idx="1710">
                  <c:v>15794.102282371399</c:v>
                </c:pt>
                <c:pt idx="1711">
                  <c:v>16227.5124639227</c:v>
                </c:pt>
                <c:pt idx="1712">
                  <c:v>16873.274510785141</c:v>
                </c:pt>
                <c:pt idx="1713">
                  <c:v>18149.137848447419</c:v>
                </c:pt>
                <c:pt idx="1714">
                  <c:v>17271.593623578621</c:v>
                </c:pt>
                <c:pt idx="1715">
                  <c:v>17849.00013417007</c:v>
                </c:pt>
                <c:pt idx="1716">
                  <c:v>16694.53384737017</c:v>
                </c:pt>
                <c:pt idx="1717">
                  <c:v>16701.249028597191</c:v>
                </c:pt>
                <c:pt idx="1718">
                  <c:v>15928.91592153163</c:v>
                </c:pt>
                <c:pt idx="1719">
                  <c:v>17439.22259792683</c:v>
                </c:pt>
                <c:pt idx="1720">
                  <c:v>17129.756967728881</c:v>
                </c:pt>
                <c:pt idx="1721">
                  <c:v>16761.705839394632</c:v>
                </c:pt>
                <c:pt idx="1722">
                  <c:v>19607.817894401651</c:v>
                </c:pt>
                <c:pt idx="1723">
                  <c:v>19125.764549607251</c:v>
                </c:pt>
                <c:pt idx="1724">
                  <c:v>18863.14622127152</c:v>
                </c:pt>
                <c:pt idx="1725">
                  <c:v>18465.10017794821</c:v>
                </c:pt>
                <c:pt idx="1726">
                  <c:v>16874.62502360213</c:v>
                </c:pt>
                <c:pt idx="1727">
                  <c:v>15409.506521953201</c:v>
                </c:pt>
                <c:pt idx="1728">
                  <c:v>15504.60942359147</c:v>
                </c:pt>
                <c:pt idx="1729">
                  <c:v>14883.56395313177</c:v>
                </c:pt>
                <c:pt idx="1730">
                  <c:v>14895.59338484894</c:v>
                </c:pt>
                <c:pt idx="1731">
                  <c:v>15364.87781014328</c:v>
                </c:pt>
                <c:pt idx="1732">
                  <c:v>15088.008945936601</c:v>
                </c:pt>
                <c:pt idx="1733">
                  <c:v>14776.73866314017</c:v>
                </c:pt>
                <c:pt idx="1734">
                  <c:v>15447.258294740301</c:v>
                </c:pt>
                <c:pt idx="1735">
                  <c:v>15168.769259490409</c:v>
                </c:pt>
                <c:pt idx="1736">
                  <c:v>15425.939399371769</c:v>
                </c:pt>
                <c:pt idx="1737">
                  <c:v>15678.780565140511</c:v>
                </c:pt>
                <c:pt idx="1738">
                  <c:v>16741.99607111566</c:v>
                </c:pt>
                <c:pt idx="1739">
                  <c:v>16415.39198250755</c:v>
                </c:pt>
                <c:pt idx="1740">
                  <c:v>17000.549985860951</c:v>
                </c:pt>
                <c:pt idx="1741">
                  <c:v>16483.44920834601</c:v>
                </c:pt>
                <c:pt idx="1742">
                  <c:v>15407.380715809681</c:v>
                </c:pt>
                <c:pt idx="1743">
                  <c:v>15844.840804141861</c:v>
                </c:pt>
                <c:pt idx="1744">
                  <c:v>16483.489466294672</c:v>
                </c:pt>
                <c:pt idx="1745">
                  <c:v>16796.516847129798</c:v>
                </c:pt>
                <c:pt idx="1746">
                  <c:v>18886.894413960901</c:v>
                </c:pt>
                <c:pt idx="1747">
                  <c:v>19983.0235700146</c:v>
                </c:pt>
                <c:pt idx="1748">
                  <c:v>18107.113032996709</c:v>
                </c:pt>
                <c:pt idx="1749">
                  <c:v>18030.554256581159</c:v>
                </c:pt>
                <c:pt idx="1750">
                  <c:v>15858.694442231719</c:v>
                </c:pt>
                <c:pt idx="1751">
                  <c:v>16038.48051121101</c:v>
                </c:pt>
                <c:pt idx="1752">
                  <c:v>15086.163560962479</c:v>
                </c:pt>
                <c:pt idx="1753">
                  <c:v>14169.268478520569</c:v>
                </c:pt>
                <c:pt idx="1754">
                  <c:v>13922.569687126699</c:v>
                </c:pt>
                <c:pt idx="1755">
                  <c:v>14535.484646224661</c:v>
                </c:pt>
                <c:pt idx="1756">
                  <c:v>14162.69479227082</c:v>
                </c:pt>
                <c:pt idx="1757">
                  <c:v>14918.60023194713</c:v>
                </c:pt>
                <c:pt idx="1758">
                  <c:v>16422.477253606299</c:v>
                </c:pt>
                <c:pt idx="1759">
                  <c:v>17914.742181956721</c:v>
                </c:pt>
                <c:pt idx="1760">
                  <c:v>18475.85422843416</c:v>
                </c:pt>
                <c:pt idx="1761">
                  <c:v>17665.548063583799</c:v>
                </c:pt>
                <c:pt idx="1762">
                  <c:v>18426.002367261361</c:v>
                </c:pt>
                <c:pt idx="1763">
                  <c:v>18034.673641658319</c:v>
                </c:pt>
                <c:pt idx="1764">
                  <c:v>17176.436197281299</c:v>
                </c:pt>
                <c:pt idx="1765">
                  <c:v>17081.092435047751</c:v>
                </c:pt>
                <c:pt idx="1766">
                  <c:v>18298.48527005803</c:v>
                </c:pt>
                <c:pt idx="1767">
                  <c:v>18277.165736198451</c:v>
                </c:pt>
                <c:pt idx="1768">
                  <c:v>18246.370527215819</c:v>
                </c:pt>
                <c:pt idx="1769">
                  <c:v>18583.536172367989</c:v>
                </c:pt>
                <c:pt idx="1770">
                  <c:v>20318.229577875081</c:v>
                </c:pt>
                <c:pt idx="1771">
                  <c:v>20327.10908853888</c:v>
                </c:pt>
                <c:pt idx="1772">
                  <c:v>20361.24782668133</c:v>
                </c:pt>
                <c:pt idx="1773">
                  <c:v>17813.9539906309</c:v>
                </c:pt>
                <c:pt idx="1774">
                  <c:v>16507.854110611199</c:v>
                </c:pt>
                <c:pt idx="1775">
                  <c:v>16602.181090420931</c:v>
                </c:pt>
                <c:pt idx="1776">
                  <c:v>15180.532619622431</c:v>
                </c:pt>
                <c:pt idx="1777">
                  <c:v>15605.99733735016</c:v>
                </c:pt>
                <c:pt idx="1778">
                  <c:v>14198.72286973235</c:v>
                </c:pt>
                <c:pt idx="1779">
                  <c:v>14524.812590607549</c:v>
                </c:pt>
                <c:pt idx="1780">
                  <c:v>14892.79920586045</c:v>
                </c:pt>
                <c:pt idx="1781">
                  <c:v>15727.674190467549</c:v>
                </c:pt>
                <c:pt idx="1782">
                  <c:v>17796.01074220454</c:v>
                </c:pt>
                <c:pt idx="1783">
                  <c:v>17518.125542733171</c:v>
                </c:pt>
                <c:pt idx="1784">
                  <c:v>18066.559807858532</c:v>
                </c:pt>
                <c:pt idx="1785">
                  <c:v>16889.704377869581</c:v>
                </c:pt>
                <c:pt idx="1786">
                  <c:v>18542.522112754301</c:v>
                </c:pt>
                <c:pt idx="1787">
                  <c:v>16886.72857343834</c:v>
                </c:pt>
                <c:pt idx="1788">
                  <c:v>17058.899772967561</c:v>
                </c:pt>
                <c:pt idx="1789">
                  <c:v>17052.61884769682</c:v>
                </c:pt>
                <c:pt idx="1790">
                  <c:v>16368.47421664013</c:v>
                </c:pt>
                <c:pt idx="1791">
                  <c:v>16721.837061566352</c:v>
                </c:pt>
                <c:pt idx="1792">
                  <c:v>17552.291044457179</c:v>
                </c:pt>
                <c:pt idx="1793">
                  <c:v>16671.625890775889</c:v>
                </c:pt>
                <c:pt idx="1794">
                  <c:v>19338.65270430467</c:v>
                </c:pt>
                <c:pt idx="1795">
                  <c:v>19900.41153520421</c:v>
                </c:pt>
                <c:pt idx="1796">
                  <c:v>19821.191358903328</c:v>
                </c:pt>
                <c:pt idx="1797">
                  <c:v>17884.036242761031</c:v>
                </c:pt>
                <c:pt idx="1798">
                  <c:v>16537.534924329651</c:v>
                </c:pt>
                <c:pt idx="1799">
                  <c:v>15819.0285450269</c:v>
                </c:pt>
                <c:pt idx="1800">
                  <c:v>14475.298895039419</c:v>
                </c:pt>
                <c:pt idx="1801">
                  <c:v>15548.43707413853</c:v>
                </c:pt>
                <c:pt idx="1802">
                  <c:v>15589.361670421349</c:v>
                </c:pt>
                <c:pt idx="1803">
                  <c:v>14932.66927759807</c:v>
                </c:pt>
                <c:pt idx="1804">
                  <c:v>14125.41246932624</c:v>
                </c:pt>
                <c:pt idx="1805">
                  <c:v>15195.62598236034</c:v>
                </c:pt>
                <c:pt idx="1806">
                  <c:v>17631.868035231881</c:v>
                </c:pt>
                <c:pt idx="1807">
                  <c:v>17190.633212139652</c:v>
                </c:pt>
                <c:pt idx="1808">
                  <c:v>18492.627747273651</c:v>
                </c:pt>
                <c:pt idx="1809">
                  <c:v>17863.122734988399</c:v>
                </c:pt>
                <c:pt idx="1810">
                  <c:v>18863.665659075112</c:v>
                </c:pt>
                <c:pt idx="1811">
                  <c:v>17484.262116025631</c:v>
                </c:pt>
                <c:pt idx="1812">
                  <c:v>16857.07029722412</c:v>
                </c:pt>
                <c:pt idx="1813">
                  <c:v>17331.398657357</c:v>
                </c:pt>
                <c:pt idx="1814">
                  <c:v>17472.204661830139</c:v>
                </c:pt>
                <c:pt idx="1815">
                  <c:v>17058.670758446809</c:v>
                </c:pt>
                <c:pt idx="1816">
                  <c:v>17592.479200737311</c:v>
                </c:pt>
                <c:pt idx="1817">
                  <c:v>18915.580184768001</c:v>
                </c:pt>
                <c:pt idx="1818">
                  <c:v>19409.874658919951</c:v>
                </c:pt>
                <c:pt idx="1819">
                  <c:v>19605.78963480625</c:v>
                </c:pt>
                <c:pt idx="1820">
                  <c:v>19287.437657501781</c:v>
                </c:pt>
                <c:pt idx="1821">
                  <c:v>18360.22653027908</c:v>
                </c:pt>
                <c:pt idx="1822">
                  <c:v>17122.773427924451</c:v>
                </c:pt>
                <c:pt idx="1823">
                  <c:v>15542.804188356429</c:v>
                </c:pt>
                <c:pt idx="1824">
                  <c:v>15642.55439767385</c:v>
                </c:pt>
                <c:pt idx="1825">
                  <c:v>15407.38408893797</c:v>
                </c:pt>
                <c:pt idx="1826">
                  <c:v>14261.04420098726</c:v>
                </c:pt>
                <c:pt idx="1827">
                  <c:v>14124.00203527552</c:v>
                </c:pt>
                <c:pt idx="1828">
                  <c:v>15509.324397355311</c:v>
                </c:pt>
                <c:pt idx="1829">
                  <c:v>16013.751071204661</c:v>
                </c:pt>
                <c:pt idx="1830">
                  <c:v>16450.041733114609</c:v>
                </c:pt>
                <c:pt idx="1831">
                  <c:v>17283.59074523659</c:v>
                </c:pt>
                <c:pt idx="1832">
                  <c:v>17901.173490252761</c:v>
                </c:pt>
                <c:pt idx="1833">
                  <c:v>17681.130460118311</c:v>
                </c:pt>
                <c:pt idx="1834">
                  <c:v>17720.840235777141</c:v>
                </c:pt>
                <c:pt idx="1835">
                  <c:v>18772.93005981273</c:v>
                </c:pt>
                <c:pt idx="1836">
                  <c:v>17122.981936460761</c:v>
                </c:pt>
                <c:pt idx="1837">
                  <c:v>18221.568340058231</c:v>
                </c:pt>
                <c:pt idx="1838">
                  <c:v>17987.858697388339</c:v>
                </c:pt>
                <c:pt idx="1839">
                  <c:v>18200.04828180925</c:v>
                </c:pt>
                <c:pt idx="1840">
                  <c:v>17353.13567200637</c:v>
                </c:pt>
                <c:pt idx="1841">
                  <c:v>19291.019560391549</c:v>
                </c:pt>
                <c:pt idx="1842">
                  <c:v>18904.126858452459</c:v>
                </c:pt>
                <c:pt idx="1843">
                  <c:v>19618.471042844689</c:v>
                </c:pt>
                <c:pt idx="1844">
                  <c:v>19054.52996726245</c:v>
                </c:pt>
                <c:pt idx="1845">
                  <c:v>18204.213840555229</c:v>
                </c:pt>
                <c:pt idx="1846">
                  <c:v>15957.117008335559</c:v>
                </c:pt>
                <c:pt idx="1847">
                  <c:v>16009.793447611481</c:v>
                </c:pt>
                <c:pt idx="1848">
                  <c:v>14368.60014083287</c:v>
                </c:pt>
                <c:pt idx="1849">
                  <c:v>14973.962493369179</c:v>
                </c:pt>
                <c:pt idx="1850">
                  <c:v>14055.173802517849</c:v>
                </c:pt>
                <c:pt idx="1851">
                  <c:v>14023.86875226636</c:v>
                </c:pt>
                <c:pt idx="1852">
                  <c:v>15281.442118608091</c:v>
                </c:pt>
                <c:pt idx="1853">
                  <c:v>14924.44845283356</c:v>
                </c:pt>
                <c:pt idx="1854">
                  <c:v>16282.729733593351</c:v>
                </c:pt>
                <c:pt idx="1855">
                  <c:v>18093.04582240924</c:v>
                </c:pt>
                <c:pt idx="1856">
                  <c:v>17302.66222702212</c:v>
                </c:pt>
                <c:pt idx="1857">
                  <c:v>17088.059570381021</c:v>
                </c:pt>
                <c:pt idx="1858">
                  <c:v>17890.677152706761</c:v>
                </c:pt>
                <c:pt idx="1859">
                  <c:v>17550.8651983944</c:v>
                </c:pt>
                <c:pt idx="1860">
                  <c:v>18519.62328993564</c:v>
                </c:pt>
                <c:pt idx="1861">
                  <c:v>18798.057456353588</c:v>
                </c:pt>
                <c:pt idx="1862">
                  <c:v>18606.853018753431</c:v>
                </c:pt>
                <c:pt idx="1863">
                  <c:v>17998.460281526852</c:v>
                </c:pt>
                <c:pt idx="1864">
                  <c:v>18383.9577038924</c:v>
                </c:pt>
                <c:pt idx="1865">
                  <c:v>19147.320541546491</c:v>
                </c:pt>
                <c:pt idx="1866">
                  <c:v>19946.830133368661</c:v>
                </c:pt>
                <c:pt idx="1867">
                  <c:v>20026.80598235393</c:v>
                </c:pt>
                <c:pt idx="1868">
                  <c:v>19272.178126047751</c:v>
                </c:pt>
                <c:pt idx="1869">
                  <c:v>18604.512114852601</c:v>
                </c:pt>
                <c:pt idx="1870">
                  <c:v>17525.81287238087</c:v>
                </c:pt>
                <c:pt idx="1871">
                  <c:v>15303.897518334319</c:v>
                </c:pt>
                <c:pt idx="1872">
                  <c:v>15362.058673857709</c:v>
                </c:pt>
                <c:pt idx="1873">
                  <c:v>14859.94038837802</c:v>
                </c:pt>
                <c:pt idx="1874">
                  <c:v>15285.996161446939</c:v>
                </c:pt>
                <c:pt idx="1875">
                  <c:v>14617.34021874097</c:v>
                </c:pt>
                <c:pt idx="1876">
                  <c:v>15403.009044966029</c:v>
                </c:pt>
                <c:pt idx="1877">
                  <c:v>14707.049013543559</c:v>
                </c:pt>
                <c:pt idx="1878">
                  <c:v>15612.46082893062</c:v>
                </c:pt>
                <c:pt idx="1879">
                  <c:v>16243.23964331151</c:v>
                </c:pt>
                <c:pt idx="1880">
                  <c:v>17079.15197487218</c:v>
                </c:pt>
                <c:pt idx="1881">
                  <c:v>17248.36849965034</c:v>
                </c:pt>
                <c:pt idx="1882">
                  <c:v>18980.625371331989</c:v>
                </c:pt>
                <c:pt idx="1883">
                  <c:v>18863.984445714708</c:v>
                </c:pt>
                <c:pt idx="1884">
                  <c:v>17561.047502097419</c:v>
                </c:pt>
                <c:pt idx="1885">
                  <c:v>18574.054657164172</c:v>
                </c:pt>
                <c:pt idx="1886">
                  <c:v>18891.706402109849</c:v>
                </c:pt>
                <c:pt idx="1887">
                  <c:v>18162.28795168861</c:v>
                </c:pt>
                <c:pt idx="1888">
                  <c:v>19163.23619791706</c:v>
                </c:pt>
                <c:pt idx="1889">
                  <c:v>18140.793054481899</c:v>
                </c:pt>
                <c:pt idx="1890">
                  <c:v>19292.015708727489</c:v>
                </c:pt>
                <c:pt idx="1891">
                  <c:v>19335.519956056109</c:v>
                </c:pt>
                <c:pt idx="1892">
                  <c:v>18681.379078544669</c:v>
                </c:pt>
                <c:pt idx="1893">
                  <c:v>18362.513408102779</c:v>
                </c:pt>
                <c:pt idx="1894">
                  <c:v>16898.155329219549</c:v>
                </c:pt>
                <c:pt idx="1895">
                  <c:v>16215.88978824588</c:v>
                </c:pt>
                <c:pt idx="1896">
                  <c:v>15081.05841773571</c:v>
                </c:pt>
                <c:pt idx="1897">
                  <c:v>15503.150140609911</c:v>
                </c:pt>
                <c:pt idx="1898">
                  <c:v>15155.425813844849</c:v>
                </c:pt>
                <c:pt idx="1899">
                  <c:v>15672.89533540999</c:v>
                </c:pt>
                <c:pt idx="1900">
                  <c:v>14681.408045496009</c:v>
                </c:pt>
                <c:pt idx="1901">
                  <c:v>14987.478799450229</c:v>
                </c:pt>
                <c:pt idx="1902">
                  <c:v>15779.949395311131</c:v>
                </c:pt>
                <c:pt idx="1903">
                  <c:v>16533.264668887659</c:v>
                </c:pt>
                <c:pt idx="1904">
                  <c:v>16766.87540213286</c:v>
                </c:pt>
                <c:pt idx="1905">
                  <c:v>18221.462923731051</c:v>
                </c:pt>
                <c:pt idx="1906">
                  <c:v>18226.175745458961</c:v>
                </c:pt>
                <c:pt idx="1907">
                  <c:v>17413.98321371965</c:v>
                </c:pt>
                <c:pt idx="1908">
                  <c:v>17730.83163109608</c:v>
                </c:pt>
                <c:pt idx="1909">
                  <c:v>16688.075795814679</c:v>
                </c:pt>
                <c:pt idx="1910">
                  <c:v>16497.645797890171</c:v>
                </c:pt>
                <c:pt idx="1911">
                  <c:v>17648.550975143611</c:v>
                </c:pt>
                <c:pt idx="1912">
                  <c:v>18544.340820297301</c:v>
                </c:pt>
                <c:pt idx="1913">
                  <c:v>18537.013089886641</c:v>
                </c:pt>
                <c:pt idx="1914">
                  <c:v>20900.158118277141</c:v>
                </c:pt>
                <c:pt idx="1915">
                  <c:v>19601.150332093519</c:v>
                </c:pt>
                <c:pt idx="1916">
                  <c:v>20545.534410746801</c:v>
                </c:pt>
                <c:pt idx="1917">
                  <c:v>19508.14396404595</c:v>
                </c:pt>
                <c:pt idx="1918">
                  <c:v>18091.569134800171</c:v>
                </c:pt>
                <c:pt idx="1919">
                  <c:v>17176.008519843741</c:v>
                </c:pt>
                <c:pt idx="1920">
                  <c:v>15284.672401529941</c:v>
                </c:pt>
                <c:pt idx="1921">
                  <c:v>16094.786130072751</c:v>
                </c:pt>
                <c:pt idx="1922">
                  <c:v>16009.73350475901</c:v>
                </c:pt>
                <c:pt idx="1923">
                  <c:v>15868.42942299632</c:v>
                </c:pt>
                <c:pt idx="1924">
                  <c:v>16055.32207114385</c:v>
                </c:pt>
                <c:pt idx="1925">
                  <c:v>15656.773833195921</c:v>
                </c:pt>
                <c:pt idx="1926">
                  <c:v>18301.515818166281</c:v>
                </c:pt>
                <c:pt idx="1927">
                  <c:v>18253.96750754166</c:v>
                </c:pt>
                <c:pt idx="1928">
                  <c:v>18574.76137619638</c:v>
                </c:pt>
                <c:pt idx="1929">
                  <c:v>19386.116412952841</c:v>
                </c:pt>
                <c:pt idx="1930">
                  <c:v>20675.698667555869</c:v>
                </c:pt>
                <c:pt idx="1931">
                  <c:v>18872.236546634991</c:v>
                </c:pt>
                <c:pt idx="1932">
                  <c:v>18790.147155602881</c:v>
                </c:pt>
                <c:pt idx="1933">
                  <c:v>19061.56631437051</c:v>
                </c:pt>
                <c:pt idx="1934">
                  <c:v>20605.763676159178</c:v>
                </c:pt>
                <c:pt idx="1935">
                  <c:v>20415.208374084741</c:v>
                </c:pt>
                <c:pt idx="1936">
                  <c:v>19372.932222655461</c:v>
                </c:pt>
                <c:pt idx="1937">
                  <c:v>20233.09910384431</c:v>
                </c:pt>
                <c:pt idx="1938">
                  <c:v>22006.741421416231</c:v>
                </c:pt>
                <c:pt idx="1939">
                  <c:v>21948.926667253319</c:v>
                </c:pt>
                <c:pt idx="1940">
                  <c:v>20398.448563878119</c:v>
                </c:pt>
                <c:pt idx="1941">
                  <c:v>19392.9110737681</c:v>
                </c:pt>
                <c:pt idx="1942">
                  <c:v>17969.006914757239</c:v>
                </c:pt>
                <c:pt idx="1943">
                  <c:v>17321.604892040468</c:v>
                </c:pt>
                <c:pt idx="1944">
                  <c:v>15579.19392350558</c:v>
                </c:pt>
                <c:pt idx="1945">
                  <c:v>15973.838564544891</c:v>
                </c:pt>
                <c:pt idx="1946">
                  <c:v>15527.02313833355</c:v>
                </c:pt>
                <c:pt idx="1947">
                  <c:v>15041.35601965597</c:v>
                </c:pt>
                <c:pt idx="1948">
                  <c:v>16503.578339183401</c:v>
                </c:pt>
                <c:pt idx="1949">
                  <c:v>16564.130318949159</c:v>
                </c:pt>
                <c:pt idx="1950">
                  <c:v>17266.43359382714</c:v>
                </c:pt>
                <c:pt idx="1951">
                  <c:v>18565.275660469</c:v>
                </c:pt>
                <c:pt idx="1952">
                  <c:v>18907.636129859809</c:v>
                </c:pt>
                <c:pt idx="1953">
                  <c:v>19490.89092917553</c:v>
                </c:pt>
                <c:pt idx="1954">
                  <c:v>18926.90949332048</c:v>
                </c:pt>
                <c:pt idx="1955">
                  <c:v>19947.309865545711</c:v>
                </c:pt>
                <c:pt idx="1956">
                  <c:v>18605.508248065202</c:v>
                </c:pt>
                <c:pt idx="1957">
                  <c:v>20225.29979150424</c:v>
                </c:pt>
                <c:pt idx="1958">
                  <c:v>19504.792909858541</c:v>
                </c:pt>
                <c:pt idx="1959">
                  <c:v>18575.372523233818</c:v>
                </c:pt>
                <c:pt idx="1960">
                  <c:v>19889.732443109791</c:v>
                </c:pt>
                <c:pt idx="1961">
                  <c:v>20634.544222472479</c:v>
                </c:pt>
                <c:pt idx="1962">
                  <c:v>22074.553524957089</c:v>
                </c:pt>
                <c:pt idx="1963">
                  <c:v>21831.568341547969</c:v>
                </c:pt>
                <c:pt idx="1964">
                  <c:v>20590.415906657348</c:v>
                </c:pt>
                <c:pt idx="1965">
                  <c:v>20093.056476234658</c:v>
                </c:pt>
                <c:pt idx="1966">
                  <c:v>18284.5243073294</c:v>
                </c:pt>
                <c:pt idx="1967">
                  <c:v>17861.797380165161</c:v>
                </c:pt>
                <c:pt idx="1968">
                  <c:v>15955.168896984789</c:v>
                </c:pt>
                <c:pt idx="1969">
                  <c:v>16752.679290172851</c:v>
                </c:pt>
                <c:pt idx="1970">
                  <c:v>15185.79628457213</c:v>
                </c:pt>
                <c:pt idx="1971">
                  <c:v>16377.37139006496</c:v>
                </c:pt>
                <c:pt idx="1972">
                  <c:v>15895.22082165567</c:v>
                </c:pt>
                <c:pt idx="1973">
                  <c:v>16675.99391006388</c:v>
                </c:pt>
                <c:pt idx="1974">
                  <c:v>17225.684311887879</c:v>
                </c:pt>
                <c:pt idx="1975">
                  <c:v>18492.1899393245</c:v>
                </c:pt>
                <c:pt idx="1976">
                  <c:v>19123.87838661456</c:v>
                </c:pt>
                <c:pt idx="1977">
                  <c:v>19944.378355178709</c:v>
                </c:pt>
                <c:pt idx="1978">
                  <c:v>19544.532675931288</c:v>
                </c:pt>
                <c:pt idx="1979">
                  <c:v>19633.510694582768</c:v>
                </c:pt>
                <c:pt idx="1980">
                  <c:v>18886.35713103204</c:v>
                </c:pt>
                <c:pt idx="1981">
                  <c:v>18295.7951508105</c:v>
                </c:pt>
                <c:pt idx="1982">
                  <c:v>19858.917140540962</c:v>
                </c:pt>
                <c:pt idx="1983">
                  <c:v>18617.23548176535</c:v>
                </c:pt>
                <c:pt idx="1984">
                  <c:v>20009.486475938498</c:v>
                </c:pt>
                <c:pt idx="1985">
                  <c:v>20678.494802377019</c:v>
                </c:pt>
                <c:pt idx="1986">
                  <c:v>20954.420100378778</c:v>
                </c:pt>
                <c:pt idx="1987">
                  <c:v>20643.028598094901</c:v>
                </c:pt>
                <c:pt idx="1988">
                  <c:v>20372.931969688721</c:v>
                </c:pt>
                <c:pt idx="1989">
                  <c:v>19166.075017433701</c:v>
                </c:pt>
                <c:pt idx="1990">
                  <c:v>18682.53097799969</c:v>
                </c:pt>
                <c:pt idx="1991">
                  <c:v>17887.29213084187</c:v>
                </c:pt>
                <c:pt idx="1992">
                  <c:v>16480.33827077744</c:v>
                </c:pt>
                <c:pt idx="1993">
                  <c:v>16568.617930663411</c:v>
                </c:pt>
                <c:pt idx="1994">
                  <c:v>16074.479843269561</c:v>
                </c:pt>
                <c:pt idx="1995">
                  <c:v>16029.411167801931</c:v>
                </c:pt>
                <c:pt idx="1996">
                  <c:v>16110.777960545491</c:v>
                </c:pt>
                <c:pt idx="1997">
                  <c:v>16184.15232855246</c:v>
                </c:pt>
                <c:pt idx="1998">
                  <c:v>18137.637841378379</c:v>
                </c:pt>
                <c:pt idx="1999">
                  <c:v>19483.215324409521</c:v>
                </c:pt>
                <c:pt idx="2000">
                  <c:v>20005.656384035879</c:v>
                </c:pt>
                <c:pt idx="2001">
                  <c:v>19722.27027055611</c:v>
                </c:pt>
                <c:pt idx="2002">
                  <c:v>21529.516860206819</c:v>
                </c:pt>
                <c:pt idx="2003">
                  <c:v>20749.706616047752</c:v>
                </c:pt>
                <c:pt idx="2004">
                  <c:v>20194.519794436252</c:v>
                </c:pt>
                <c:pt idx="2005">
                  <c:v>21427.90526431493</c:v>
                </c:pt>
                <c:pt idx="2006">
                  <c:v>20058.60676736059</c:v>
                </c:pt>
                <c:pt idx="2007">
                  <c:v>20837.14333889099</c:v>
                </c:pt>
                <c:pt idx="2008">
                  <c:v>20916.05679417697</c:v>
                </c:pt>
                <c:pt idx="2009">
                  <c:v>21564.566118688879</c:v>
                </c:pt>
                <c:pt idx="2010">
                  <c:v>20845.356653270879</c:v>
                </c:pt>
                <c:pt idx="2011">
                  <c:v>21481.64103028936</c:v>
                </c:pt>
                <c:pt idx="2012">
                  <c:v>20554.569460420142</c:v>
                </c:pt>
                <c:pt idx="2013">
                  <c:v>19206.74486615264</c:v>
                </c:pt>
                <c:pt idx="2014">
                  <c:v>18577.226253068271</c:v>
                </c:pt>
                <c:pt idx="2015">
                  <c:v>18236.03813240134</c:v>
                </c:pt>
                <c:pt idx="2016">
                  <c:v>17214.330974577912</c:v>
                </c:pt>
                <c:pt idx="2017">
                  <c:v>15699.946298754139</c:v>
                </c:pt>
                <c:pt idx="2018">
                  <c:v>16259.504747383069</c:v>
                </c:pt>
                <c:pt idx="2019">
                  <c:v>16806.279849841179</c:v>
                </c:pt>
                <c:pt idx="2020">
                  <c:v>16861.87522815802</c:v>
                </c:pt>
                <c:pt idx="2021">
                  <c:v>17222.737508457991</c:v>
                </c:pt>
                <c:pt idx="2022">
                  <c:v>18844.791525890399</c:v>
                </c:pt>
                <c:pt idx="2023">
                  <c:v>19402.47320036513</c:v>
                </c:pt>
                <c:pt idx="2024">
                  <c:v>19890.67909501816</c:v>
                </c:pt>
                <c:pt idx="2025">
                  <c:v>21866.343480651089</c:v>
                </c:pt>
                <c:pt idx="2026">
                  <c:v>21814.401758221731</c:v>
                </c:pt>
                <c:pt idx="2027">
                  <c:v>21489.379170602009</c:v>
                </c:pt>
                <c:pt idx="2028">
                  <c:v>21195.56724743027</c:v>
                </c:pt>
                <c:pt idx="2029">
                  <c:v>22383.40403246359</c:v>
                </c:pt>
                <c:pt idx="2030">
                  <c:v>22117.19587520092</c:v>
                </c:pt>
                <c:pt idx="2031">
                  <c:v>21829.733198698948</c:v>
                </c:pt>
                <c:pt idx="2032">
                  <c:v>20996.676450100498</c:v>
                </c:pt>
                <c:pt idx="2033">
                  <c:v>21299.89542740364</c:v>
                </c:pt>
                <c:pt idx="2034">
                  <c:v>22806.736752920569</c:v>
                </c:pt>
                <c:pt idx="2035">
                  <c:v>22324.33149137627</c:v>
                </c:pt>
                <c:pt idx="2036">
                  <c:v>21529.077058535589</c:v>
                </c:pt>
                <c:pt idx="2037">
                  <c:v>21675.702530836981</c:v>
                </c:pt>
                <c:pt idx="2038">
                  <c:v>19402.357191222141</c:v>
                </c:pt>
                <c:pt idx="2039">
                  <c:v>17713.532138500181</c:v>
                </c:pt>
                <c:pt idx="2040">
                  <c:v>17143.56880592665</c:v>
                </c:pt>
                <c:pt idx="2041">
                  <c:v>18140.309117035151</c:v>
                </c:pt>
                <c:pt idx="2042">
                  <c:v>16833.093565384861</c:v>
                </c:pt>
                <c:pt idx="2043">
                  <c:v>17042.029061098801</c:v>
                </c:pt>
                <c:pt idx="2044">
                  <c:v>16442.60130411202</c:v>
                </c:pt>
                <c:pt idx="2045">
                  <c:v>17731.675216857901</c:v>
                </c:pt>
                <c:pt idx="2046">
                  <c:v>17056.275503885801</c:v>
                </c:pt>
                <c:pt idx="2047">
                  <c:v>18467.145164647311</c:v>
                </c:pt>
                <c:pt idx="2048">
                  <c:v>19239.997660080651</c:v>
                </c:pt>
                <c:pt idx="2049">
                  <c:v>20339.13455394487</c:v>
                </c:pt>
                <c:pt idx="2050">
                  <c:v>21112.64704934887</c:v>
                </c:pt>
                <c:pt idx="2051">
                  <c:v>20517.519116656342</c:v>
                </c:pt>
                <c:pt idx="2052">
                  <c:v>19480.18758279553</c:v>
                </c:pt>
                <c:pt idx="2053">
                  <c:v>20189.077786888949</c:v>
                </c:pt>
                <c:pt idx="2054">
                  <c:v>20538.644942441639</c:v>
                </c:pt>
                <c:pt idx="2055">
                  <c:v>20348.815527798539</c:v>
                </c:pt>
                <c:pt idx="2056">
                  <c:v>20354.06569784326</c:v>
                </c:pt>
                <c:pt idx="2057">
                  <c:v>20507.68525156374</c:v>
                </c:pt>
                <c:pt idx="2058">
                  <c:v>22813.207412606709</c:v>
                </c:pt>
                <c:pt idx="2059">
                  <c:v>21651.27259746788</c:v>
                </c:pt>
                <c:pt idx="2060">
                  <c:v>22368.172916743351</c:v>
                </c:pt>
                <c:pt idx="2061">
                  <c:v>21010.707785347699</c:v>
                </c:pt>
                <c:pt idx="2062">
                  <c:v>19404.77374773697</c:v>
                </c:pt>
                <c:pt idx="2063">
                  <c:v>18205.94065473471</c:v>
                </c:pt>
                <c:pt idx="2064">
                  <c:v>17955.698095673841</c:v>
                </c:pt>
                <c:pt idx="2065">
                  <c:v>17266.706692101368</c:v>
                </c:pt>
                <c:pt idx="2066">
                  <c:v>16665.26381313501</c:v>
                </c:pt>
                <c:pt idx="2067">
                  <c:v>17718.446742362848</c:v>
                </c:pt>
                <c:pt idx="2068">
                  <c:v>17792.472161768139</c:v>
                </c:pt>
                <c:pt idx="2069">
                  <c:v>18133.448335091569</c:v>
                </c:pt>
                <c:pt idx="2070">
                  <c:v>18863.479406168601</c:v>
                </c:pt>
                <c:pt idx="2071">
                  <c:v>17926.30848481206</c:v>
                </c:pt>
                <c:pt idx="2072">
                  <c:v>18315.137096657931</c:v>
                </c:pt>
                <c:pt idx="2073">
                  <c:v>18793.872494554362</c:v>
                </c:pt>
                <c:pt idx="2074">
                  <c:v>18882.574889270989</c:v>
                </c:pt>
                <c:pt idx="2075">
                  <c:v>19566.86141313762</c:v>
                </c:pt>
                <c:pt idx="2076">
                  <c:v>18379.551304589881</c:v>
                </c:pt>
                <c:pt idx="2077">
                  <c:v>19749.56694719354</c:v>
                </c:pt>
                <c:pt idx="2078">
                  <c:v>19926.08466627802</c:v>
                </c:pt>
                <c:pt idx="2079">
                  <c:v>18887.544126635301</c:v>
                </c:pt>
                <c:pt idx="2080">
                  <c:v>21172.763107422408</c:v>
                </c:pt>
                <c:pt idx="2081">
                  <c:v>21315.669432860341</c:v>
                </c:pt>
                <c:pt idx="2082">
                  <c:v>22561.84573259886</c:v>
                </c:pt>
                <c:pt idx="2083">
                  <c:v>21687.757593615301</c:v>
                </c:pt>
                <c:pt idx="2084">
                  <c:v>19810.18691060273</c:v>
                </c:pt>
                <c:pt idx="2085">
                  <c:v>19743.968617044971</c:v>
                </c:pt>
                <c:pt idx="2086">
                  <c:v>19403.132219725561</c:v>
                </c:pt>
                <c:pt idx="2087">
                  <c:v>17874.920792497269</c:v>
                </c:pt>
                <c:pt idx="2088">
                  <c:v>17515.781831115699</c:v>
                </c:pt>
                <c:pt idx="2089">
                  <c:v>16526.056000693301</c:v>
                </c:pt>
                <c:pt idx="2090">
                  <c:v>17470.315467385219</c:v>
                </c:pt>
                <c:pt idx="2091">
                  <c:v>17505.474876591132</c:v>
                </c:pt>
                <c:pt idx="2092">
                  <c:v>18128.0975349746</c:v>
                </c:pt>
                <c:pt idx="2093">
                  <c:v>17545.041743671849</c:v>
                </c:pt>
                <c:pt idx="2094">
                  <c:v>19271.651717940611</c:v>
                </c:pt>
                <c:pt idx="2095">
                  <c:v>20956.840000557899</c:v>
                </c:pt>
                <c:pt idx="2096">
                  <c:v>21790.149836624259</c:v>
                </c:pt>
                <c:pt idx="2097">
                  <c:v>22226.080372843211</c:v>
                </c:pt>
                <c:pt idx="2098">
                  <c:v>22925.27972780259</c:v>
                </c:pt>
                <c:pt idx="2099">
                  <c:v>22484.95888155741</c:v>
                </c:pt>
                <c:pt idx="2100">
                  <c:v>21826.68491694162</c:v>
                </c:pt>
                <c:pt idx="2101">
                  <c:v>21297.801931183229</c:v>
                </c:pt>
                <c:pt idx="2102">
                  <c:v>21098.560690432281</c:v>
                </c:pt>
                <c:pt idx="2103">
                  <c:v>21449.976502649621</c:v>
                </c:pt>
                <c:pt idx="2104">
                  <c:v>23798.633444692608</c:v>
                </c:pt>
                <c:pt idx="2105">
                  <c:v>23872.590645846631</c:v>
                </c:pt>
                <c:pt idx="2106">
                  <c:v>22662.724959436251</c:v>
                </c:pt>
                <c:pt idx="2107">
                  <c:v>21656.370072187001</c:v>
                </c:pt>
                <c:pt idx="2108">
                  <c:v>20813.538024298199</c:v>
                </c:pt>
                <c:pt idx="2109">
                  <c:v>19922.59532276278</c:v>
                </c:pt>
                <c:pt idx="2110">
                  <c:v>19108.054149049502</c:v>
                </c:pt>
                <c:pt idx="2111">
                  <c:v>18196.471984586129</c:v>
                </c:pt>
                <c:pt idx="2112">
                  <c:v>18421.68209719452</c:v>
                </c:pt>
                <c:pt idx="2113">
                  <c:v>17966.49339870967</c:v>
                </c:pt>
                <c:pt idx="2114">
                  <c:v>18064.30322055416</c:v>
                </c:pt>
                <c:pt idx="2115">
                  <c:v>16901.0999046707</c:v>
                </c:pt>
                <c:pt idx="2116">
                  <c:v>17316.950013669481</c:v>
                </c:pt>
                <c:pt idx="2117">
                  <c:v>18731.60841989551</c:v>
                </c:pt>
                <c:pt idx="2118">
                  <c:v>20292.657897893761</c:v>
                </c:pt>
                <c:pt idx="2119">
                  <c:v>21162.645085482302</c:v>
                </c:pt>
                <c:pt idx="2120">
                  <c:v>22153.51691935883</c:v>
                </c:pt>
                <c:pt idx="2121">
                  <c:v>20752.604290963249</c:v>
                </c:pt>
                <c:pt idx="2122">
                  <c:v>21686.101129617331</c:v>
                </c:pt>
                <c:pt idx="2123">
                  <c:v>20384.2996041263</c:v>
                </c:pt>
                <c:pt idx="2124">
                  <c:v>21789.83458949031</c:v>
                </c:pt>
                <c:pt idx="2125">
                  <c:v>20982.803851319481</c:v>
                </c:pt>
                <c:pt idx="2126">
                  <c:v>20829.679028858242</c:v>
                </c:pt>
                <c:pt idx="2127">
                  <c:v>21785.342604961312</c:v>
                </c:pt>
                <c:pt idx="2128">
                  <c:v>21627.989318911699</c:v>
                </c:pt>
                <c:pt idx="2129">
                  <c:v>23854.374522910221</c:v>
                </c:pt>
                <c:pt idx="2130">
                  <c:v>23590.303271701501</c:v>
                </c:pt>
                <c:pt idx="2131">
                  <c:v>23104.079126075809</c:v>
                </c:pt>
                <c:pt idx="2132">
                  <c:v>21875.45849694077</c:v>
                </c:pt>
                <c:pt idx="2133">
                  <c:v>19438.063820002451</c:v>
                </c:pt>
                <c:pt idx="2134">
                  <c:v>18609.367803563498</c:v>
                </c:pt>
                <c:pt idx="2135">
                  <c:v>18023.84152093943</c:v>
                </c:pt>
                <c:pt idx="2136">
                  <c:v>17093.12187293898</c:v>
                </c:pt>
                <c:pt idx="2137">
                  <c:v>16656.093795184031</c:v>
                </c:pt>
                <c:pt idx="2138">
                  <c:v>16380.34631911969</c:v>
                </c:pt>
                <c:pt idx="2139">
                  <c:v>17030.280167112571</c:v>
                </c:pt>
                <c:pt idx="2140">
                  <c:v>18132.010495806499</c:v>
                </c:pt>
                <c:pt idx="2141">
                  <c:v>18552.363016107411</c:v>
                </c:pt>
                <c:pt idx="2142">
                  <c:v>19724.693352635819</c:v>
                </c:pt>
                <c:pt idx="2143">
                  <c:v>21025.895130680259</c:v>
                </c:pt>
                <c:pt idx="2144">
                  <c:v>20733.869847492471</c:v>
                </c:pt>
                <c:pt idx="2145">
                  <c:v>21981.928452968841</c:v>
                </c:pt>
                <c:pt idx="2146">
                  <c:v>21707.157734900709</c:v>
                </c:pt>
                <c:pt idx="2147">
                  <c:v>21126.90281543625</c:v>
                </c:pt>
                <c:pt idx="2148">
                  <c:v>21304.64410748344</c:v>
                </c:pt>
                <c:pt idx="2149">
                  <c:v>20990.776916328061</c:v>
                </c:pt>
                <c:pt idx="2150">
                  <c:v>21161.307951234321</c:v>
                </c:pt>
                <c:pt idx="2151">
                  <c:v>20183.04892003546</c:v>
                </c:pt>
                <c:pt idx="2152">
                  <c:v>22525.433608069921</c:v>
                </c:pt>
                <c:pt idx="2153">
                  <c:v>23687.813979408289</c:v>
                </c:pt>
                <c:pt idx="2154">
                  <c:v>22639.940401897911</c:v>
                </c:pt>
                <c:pt idx="2155">
                  <c:v>23085.273545344771</c:v>
                </c:pt>
                <c:pt idx="2156">
                  <c:v>21961.171777955511</c:v>
                </c:pt>
                <c:pt idx="2157">
                  <c:v>19649.446046358338</c:v>
                </c:pt>
                <c:pt idx="2158">
                  <c:v>18334.18444845104</c:v>
                </c:pt>
                <c:pt idx="2159">
                  <c:v>18526.667944089029</c:v>
                </c:pt>
                <c:pt idx="2160">
                  <c:v>17398.522855921768</c:v>
                </c:pt>
                <c:pt idx="2161">
                  <c:v>18166.735510873968</c:v>
                </c:pt>
                <c:pt idx="2162">
                  <c:v>16913.598907960171</c:v>
                </c:pt>
                <c:pt idx="2163">
                  <c:v>17068.91940767819</c:v>
                </c:pt>
                <c:pt idx="2164">
                  <c:v>18006.197845625069</c:v>
                </c:pt>
                <c:pt idx="2165">
                  <c:v>18844.083571650161</c:v>
                </c:pt>
                <c:pt idx="2166">
                  <c:v>19800.336201502651</c:v>
                </c:pt>
                <c:pt idx="2167">
                  <c:v>20324.113263191339</c:v>
                </c:pt>
                <c:pt idx="2168">
                  <c:v>20668.578563031511</c:v>
                </c:pt>
                <c:pt idx="2169">
                  <c:v>20887.11548209373</c:v>
                </c:pt>
                <c:pt idx="2170">
                  <c:v>21180.256813112901</c:v>
                </c:pt>
                <c:pt idx="2171">
                  <c:v>19595.189422011939</c:v>
                </c:pt>
                <c:pt idx="2172">
                  <c:v>20497.992497661089</c:v>
                </c:pt>
                <c:pt idx="2173">
                  <c:v>20728.555627033202</c:v>
                </c:pt>
                <c:pt idx="2174">
                  <c:v>20512.525646807138</c:v>
                </c:pt>
                <c:pt idx="2175">
                  <c:v>20426.684897552121</c:v>
                </c:pt>
                <c:pt idx="2176">
                  <c:v>21105.004432751059</c:v>
                </c:pt>
                <c:pt idx="2177">
                  <c:v>22766.426219972</c:v>
                </c:pt>
                <c:pt idx="2178">
                  <c:v>21995.669369806252</c:v>
                </c:pt>
                <c:pt idx="2179">
                  <c:v>22443.193247512449</c:v>
                </c:pt>
                <c:pt idx="2180">
                  <c:v>21953.915970057162</c:v>
                </c:pt>
                <c:pt idx="2181">
                  <c:v>19891.92201698172</c:v>
                </c:pt>
                <c:pt idx="2182">
                  <c:v>19018.634063026249</c:v>
                </c:pt>
                <c:pt idx="2183">
                  <c:v>18544.426657734581</c:v>
                </c:pt>
                <c:pt idx="2184">
                  <c:v>17066.34727631955</c:v>
                </c:pt>
                <c:pt idx="2185">
                  <c:v>17475.795050418561</c:v>
                </c:pt>
                <c:pt idx="2186">
                  <c:v>16375.157849971711</c:v>
                </c:pt>
                <c:pt idx="2187">
                  <c:v>16871.946787350709</c:v>
                </c:pt>
                <c:pt idx="2188">
                  <c:v>17002.097343284411</c:v>
                </c:pt>
                <c:pt idx="2189">
                  <c:v>17124.068429505001</c:v>
                </c:pt>
                <c:pt idx="2190">
                  <c:v>19832.88916691436</c:v>
                </c:pt>
                <c:pt idx="2191">
                  <c:v>19136.588154466601</c:v>
                </c:pt>
                <c:pt idx="2192">
                  <c:v>21445.767710621731</c:v>
                </c:pt>
                <c:pt idx="2193">
                  <c:v>20274.525358050611</c:v>
                </c:pt>
                <c:pt idx="2194">
                  <c:v>21285.823875065111</c:v>
                </c:pt>
                <c:pt idx="2195">
                  <c:v>20356.25619019827</c:v>
                </c:pt>
                <c:pt idx="2196">
                  <c:v>19997.5469495814</c:v>
                </c:pt>
                <c:pt idx="2197">
                  <c:v>19951.279734456279</c:v>
                </c:pt>
                <c:pt idx="2198">
                  <c:v>19438.281929473731</c:v>
                </c:pt>
                <c:pt idx="2199">
                  <c:v>20766.607728282801</c:v>
                </c:pt>
                <c:pt idx="2200">
                  <c:v>21537.721198694569</c:v>
                </c:pt>
                <c:pt idx="2201">
                  <c:v>22505.339003293229</c:v>
                </c:pt>
                <c:pt idx="2202">
                  <c:v>21422.10340384442</c:v>
                </c:pt>
                <c:pt idx="2203">
                  <c:v>20313.40332369255</c:v>
                </c:pt>
                <c:pt idx="2204">
                  <c:v>20521.3173841184</c:v>
                </c:pt>
                <c:pt idx="2205">
                  <c:v>18637.565539372721</c:v>
                </c:pt>
                <c:pt idx="2206">
                  <c:v>18044.097708283789</c:v>
                </c:pt>
                <c:pt idx="2207">
                  <c:v>17022.757299310731</c:v>
                </c:pt>
                <c:pt idx="2208">
                  <c:v>16325.056471480089</c:v>
                </c:pt>
                <c:pt idx="2209">
                  <c:v>16433.638752450352</c:v>
                </c:pt>
                <c:pt idx="2210">
                  <c:v>17397.91787965066</c:v>
                </c:pt>
                <c:pt idx="2211">
                  <c:v>16929.797332374641</c:v>
                </c:pt>
                <c:pt idx="2212">
                  <c:v>16576.36773187474</c:v>
                </c:pt>
                <c:pt idx="2213">
                  <c:v>17410.862341736651</c:v>
                </c:pt>
                <c:pt idx="2214">
                  <c:v>18159.92152134256</c:v>
                </c:pt>
                <c:pt idx="2215">
                  <c:v>18358.265818180778</c:v>
                </c:pt>
                <c:pt idx="2216">
                  <c:v>18764.256771553151</c:v>
                </c:pt>
                <c:pt idx="2217">
                  <c:v>18934.29142839566</c:v>
                </c:pt>
                <c:pt idx="2218">
                  <c:v>19716.91419869833</c:v>
                </c:pt>
                <c:pt idx="2219">
                  <c:v>20770.75231018231</c:v>
                </c:pt>
                <c:pt idx="2220">
                  <c:v>19009.589723671841</c:v>
                </c:pt>
                <c:pt idx="2221">
                  <c:v>19093.080230068201</c:v>
                </c:pt>
                <c:pt idx="2222">
                  <c:v>20394.00289969561</c:v>
                </c:pt>
                <c:pt idx="2223">
                  <c:v>20448.37566403731</c:v>
                </c:pt>
                <c:pt idx="2224">
                  <c:v>20929.309012095269</c:v>
                </c:pt>
                <c:pt idx="2225">
                  <c:v>21055.563334036651</c:v>
                </c:pt>
                <c:pt idx="2226">
                  <c:v>21935.425620862319</c:v>
                </c:pt>
                <c:pt idx="2227">
                  <c:v>21735.335594275031</c:v>
                </c:pt>
                <c:pt idx="2228">
                  <c:v>21086.945537304629</c:v>
                </c:pt>
                <c:pt idx="2229">
                  <c:v>19610.048081313031</c:v>
                </c:pt>
                <c:pt idx="2230">
                  <c:v>18764.902483312479</c:v>
                </c:pt>
                <c:pt idx="2231">
                  <c:v>18044.399484000871</c:v>
                </c:pt>
                <c:pt idx="2232">
                  <c:v>15919.230484975171</c:v>
                </c:pt>
                <c:pt idx="2233">
                  <c:v>16280.57618288614</c:v>
                </c:pt>
                <c:pt idx="2234">
                  <c:v>15691.997825279121</c:v>
                </c:pt>
                <c:pt idx="2235">
                  <c:v>16467.41241363313</c:v>
                </c:pt>
                <c:pt idx="2236">
                  <c:v>16988.63202772642</c:v>
                </c:pt>
                <c:pt idx="2237">
                  <c:v>16592.724935454509</c:v>
                </c:pt>
                <c:pt idx="2238">
                  <c:v>17133.89684034458</c:v>
                </c:pt>
                <c:pt idx="2239">
                  <c:v>17971.891730962961</c:v>
                </c:pt>
                <c:pt idx="2240">
                  <c:v>18700.58134268325</c:v>
                </c:pt>
                <c:pt idx="2241">
                  <c:v>19617.581200748042</c:v>
                </c:pt>
                <c:pt idx="2242">
                  <c:v>20054.726311142589</c:v>
                </c:pt>
                <c:pt idx="2243">
                  <c:v>19637.04170560935</c:v>
                </c:pt>
                <c:pt idx="2244">
                  <c:v>18917.92622247255</c:v>
                </c:pt>
                <c:pt idx="2245">
                  <c:v>19339.309710645881</c:v>
                </c:pt>
                <c:pt idx="2246">
                  <c:v>19998.90695280509</c:v>
                </c:pt>
                <c:pt idx="2247">
                  <c:v>20575.93885881926</c:v>
                </c:pt>
                <c:pt idx="2248">
                  <c:v>20850.98905187492</c:v>
                </c:pt>
                <c:pt idx="2249">
                  <c:v>22274.50503779991</c:v>
                </c:pt>
                <c:pt idx="2250">
                  <c:v>20898.798745856711</c:v>
                </c:pt>
                <c:pt idx="2251">
                  <c:v>21744.360456792121</c:v>
                </c:pt>
                <c:pt idx="2252">
                  <c:v>20814.165904152069</c:v>
                </c:pt>
                <c:pt idx="2253">
                  <c:v>19589.594969713609</c:v>
                </c:pt>
                <c:pt idx="2254">
                  <c:v>17918.64441539767</c:v>
                </c:pt>
                <c:pt idx="2255">
                  <c:v>18269.52999797721</c:v>
                </c:pt>
                <c:pt idx="2256">
                  <c:v>17000.93544755306</c:v>
                </c:pt>
                <c:pt idx="2257">
                  <c:v>16486.472337078711</c:v>
                </c:pt>
                <c:pt idx="2258">
                  <c:v>16346.106915648081</c:v>
                </c:pt>
                <c:pt idx="2259">
                  <c:v>17341.571634184289</c:v>
                </c:pt>
                <c:pt idx="2260">
                  <c:v>16558.291929490431</c:v>
                </c:pt>
                <c:pt idx="2261">
                  <c:v>17679.86461221633</c:v>
                </c:pt>
                <c:pt idx="2262">
                  <c:v>19870.62157817958</c:v>
                </c:pt>
                <c:pt idx="2263">
                  <c:v>19192.18031098798</c:v>
                </c:pt>
                <c:pt idx="2264">
                  <c:v>21627.036504524938</c:v>
                </c:pt>
                <c:pt idx="2265">
                  <c:v>21298.005600844659</c:v>
                </c:pt>
                <c:pt idx="2266">
                  <c:v>20770.807281227339</c:v>
                </c:pt>
                <c:pt idx="2267">
                  <c:v>20593.54716989183</c:v>
                </c:pt>
                <c:pt idx="2268">
                  <c:v>21335.457631107431</c:v>
                </c:pt>
                <c:pt idx="2269">
                  <c:v>21777.401876962671</c:v>
                </c:pt>
                <c:pt idx="2270">
                  <c:v>21692.36941846475</c:v>
                </c:pt>
                <c:pt idx="2271">
                  <c:v>22114.420839393901</c:v>
                </c:pt>
                <c:pt idx="2272">
                  <c:v>21334.70182823006</c:v>
                </c:pt>
                <c:pt idx="2273">
                  <c:v>22863.748418489249</c:v>
                </c:pt>
                <c:pt idx="2274">
                  <c:v>23308.90767481898</c:v>
                </c:pt>
                <c:pt idx="2275">
                  <c:v>21442.429116440391</c:v>
                </c:pt>
                <c:pt idx="2276">
                  <c:v>20334.730071434991</c:v>
                </c:pt>
                <c:pt idx="2277">
                  <c:v>21020.210752654981</c:v>
                </c:pt>
                <c:pt idx="2278">
                  <c:v>19154.83412405922</c:v>
                </c:pt>
                <c:pt idx="2279">
                  <c:v>18061.313488419961</c:v>
                </c:pt>
                <c:pt idx="2280">
                  <c:v>18531.785112815021</c:v>
                </c:pt>
                <c:pt idx="2281">
                  <c:v>18163.286185070028</c:v>
                </c:pt>
                <c:pt idx="2282">
                  <c:v>17963.91327066431</c:v>
                </c:pt>
                <c:pt idx="2283">
                  <c:v>16642.038748378101</c:v>
                </c:pt>
                <c:pt idx="2284">
                  <c:v>17708.674198922199</c:v>
                </c:pt>
                <c:pt idx="2285">
                  <c:v>18122.03602764575</c:v>
                </c:pt>
                <c:pt idx="2286">
                  <c:v>20139.956000690629</c:v>
                </c:pt>
                <c:pt idx="2287">
                  <c:v>19186.731125171558</c:v>
                </c:pt>
                <c:pt idx="2288">
                  <c:v>20460.026288780569</c:v>
                </c:pt>
                <c:pt idx="2289">
                  <c:v>19773.617020377282</c:v>
                </c:pt>
                <c:pt idx="2290">
                  <c:v>21262.246050074809</c:v>
                </c:pt>
                <c:pt idx="2291">
                  <c:v>20172.904093712299</c:v>
                </c:pt>
                <c:pt idx="2292">
                  <c:v>20830.905966501519</c:v>
                </c:pt>
                <c:pt idx="2293">
                  <c:v>21411.910985133949</c:v>
                </c:pt>
                <c:pt idx="2294">
                  <c:v>20076.710075671192</c:v>
                </c:pt>
                <c:pt idx="2295">
                  <c:v>20452.814786002251</c:v>
                </c:pt>
                <c:pt idx="2296">
                  <c:v>21303.232488171139</c:v>
                </c:pt>
                <c:pt idx="2297">
                  <c:v>23146.414894178241</c:v>
                </c:pt>
                <c:pt idx="2298">
                  <c:v>22187.815787913041</c:v>
                </c:pt>
                <c:pt idx="2299">
                  <c:v>21669.919414538679</c:v>
                </c:pt>
                <c:pt idx="2300">
                  <c:v>21101.55382909322</c:v>
                </c:pt>
                <c:pt idx="2301">
                  <c:v>19774.186762621721</c:v>
                </c:pt>
                <c:pt idx="2302">
                  <c:v>18880.992624828941</c:v>
                </c:pt>
                <c:pt idx="2303">
                  <c:v>18790.193037006251</c:v>
                </c:pt>
                <c:pt idx="2304">
                  <c:v>18041.88833800577</c:v>
                </c:pt>
                <c:pt idx="2305">
                  <c:v>16695.515050184771</c:v>
                </c:pt>
                <c:pt idx="2306">
                  <c:v>18084.461847010702</c:v>
                </c:pt>
                <c:pt idx="2307">
                  <c:v>18299.601644961131</c:v>
                </c:pt>
                <c:pt idx="2308">
                  <c:v>18273.45168998374</c:v>
                </c:pt>
                <c:pt idx="2309">
                  <c:v>17651.494074816881</c:v>
                </c:pt>
                <c:pt idx="2310">
                  <c:v>18345.360062411921</c:v>
                </c:pt>
                <c:pt idx="2311">
                  <c:v>19169.481110313649</c:v>
                </c:pt>
                <c:pt idx="2312">
                  <c:v>20170.230897493751</c:v>
                </c:pt>
                <c:pt idx="2313">
                  <c:v>19903.045858478999</c:v>
                </c:pt>
                <c:pt idx="2314">
                  <c:v>20185.881603518301</c:v>
                </c:pt>
                <c:pt idx="2315">
                  <c:v>20081.422168521429</c:v>
                </c:pt>
                <c:pt idx="2316">
                  <c:v>19448.89673792812</c:v>
                </c:pt>
                <c:pt idx="2317">
                  <c:v>20848.757536949091</c:v>
                </c:pt>
                <c:pt idx="2318">
                  <c:v>19932.10087213312</c:v>
                </c:pt>
                <c:pt idx="2319">
                  <c:v>19675.458036396431</c:v>
                </c:pt>
                <c:pt idx="2320">
                  <c:v>20579.43484591585</c:v>
                </c:pt>
                <c:pt idx="2321">
                  <c:v>21788.62937219048</c:v>
                </c:pt>
                <c:pt idx="2322">
                  <c:v>22262.261432277919</c:v>
                </c:pt>
                <c:pt idx="2323">
                  <c:v>22443.47143407098</c:v>
                </c:pt>
                <c:pt idx="2324">
                  <c:v>21363.357767752739</c:v>
                </c:pt>
                <c:pt idx="2325">
                  <c:v>19472.731323177901</c:v>
                </c:pt>
                <c:pt idx="2326">
                  <c:v>18629.12077026202</c:v>
                </c:pt>
                <c:pt idx="2327">
                  <c:v>18688.553906403191</c:v>
                </c:pt>
                <c:pt idx="2328">
                  <c:v>17547.728837658909</c:v>
                </c:pt>
                <c:pt idx="2329">
                  <c:v>18011.382787304388</c:v>
                </c:pt>
                <c:pt idx="2330">
                  <c:v>17126.99134168298</c:v>
                </c:pt>
                <c:pt idx="2331">
                  <c:v>17332.127025853359</c:v>
                </c:pt>
                <c:pt idx="2332">
                  <c:v>17444.081864988519</c:v>
                </c:pt>
                <c:pt idx="2333">
                  <c:v>17823.135541454849</c:v>
                </c:pt>
                <c:pt idx="2334">
                  <c:v>19963.480907274021</c:v>
                </c:pt>
                <c:pt idx="2335">
                  <c:v>20327.28944156798</c:v>
                </c:pt>
                <c:pt idx="2336">
                  <c:v>21090.053389098561</c:v>
                </c:pt>
                <c:pt idx="2337">
                  <c:v>20493.01995876744</c:v>
                </c:pt>
                <c:pt idx="2338">
                  <c:v>20011.877940223971</c:v>
                </c:pt>
                <c:pt idx="2339">
                  <c:v>19870.68117253669</c:v>
                </c:pt>
                <c:pt idx="2340">
                  <c:v>20622.085948670519</c:v>
                </c:pt>
                <c:pt idx="2341">
                  <c:v>21048.01757159521</c:v>
                </c:pt>
                <c:pt idx="2342">
                  <c:v>19772.916197270999</c:v>
                </c:pt>
                <c:pt idx="2343">
                  <c:v>19908.56813666892</c:v>
                </c:pt>
                <c:pt idx="2344">
                  <c:v>22489.800449107111</c:v>
                </c:pt>
                <c:pt idx="2345">
                  <c:v>22013.493839698491</c:v>
                </c:pt>
                <c:pt idx="2346">
                  <c:v>21321.592736160161</c:v>
                </c:pt>
                <c:pt idx="2347">
                  <c:v>22170.048620914949</c:v>
                </c:pt>
                <c:pt idx="2348">
                  <c:v>21344.769867129329</c:v>
                </c:pt>
                <c:pt idx="2349">
                  <c:v>20190.65377318742</c:v>
                </c:pt>
                <c:pt idx="2350">
                  <c:v>18017.517482964329</c:v>
                </c:pt>
                <c:pt idx="2351">
                  <c:v>17752.734514408701</c:v>
                </c:pt>
                <c:pt idx="2352">
                  <c:v>16874.786696377829</c:v>
                </c:pt>
                <c:pt idx="2353">
                  <c:v>17818.315689898951</c:v>
                </c:pt>
                <c:pt idx="2354">
                  <c:v>16579.51281278245</c:v>
                </c:pt>
                <c:pt idx="2355">
                  <c:v>17057.197689521741</c:v>
                </c:pt>
                <c:pt idx="2356">
                  <c:v>17450.982806138851</c:v>
                </c:pt>
                <c:pt idx="2357">
                  <c:v>17826.13273900091</c:v>
                </c:pt>
                <c:pt idx="2358">
                  <c:v>18875.168380716721</c:v>
                </c:pt>
                <c:pt idx="2359">
                  <c:v>19766.110016352661</c:v>
                </c:pt>
                <c:pt idx="2360">
                  <c:v>19136.60632127992</c:v>
                </c:pt>
                <c:pt idx="2361">
                  <c:v>19987.63802250586</c:v>
                </c:pt>
                <c:pt idx="2362">
                  <c:v>20557.870668897001</c:v>
                </c:pt>
                <c:pt idx="2363">
                  <c:v>21136.154949115789</c:v>
                </c:pt>
                <c:pt idx="2364">
                  <c:v>19947.693829494881</c:v>
                </c:pt>
                <c:pt idx="2365">
                  <c:v>19174.46306061187</c:v>
                </c:pt>
                <c:pt idx="2366">
                  <c:v>20443.829392257219</c:v>
                </c:pt>
                <c:pt idx="2367">
                  <c:v>19612.178140225598</c:v>
                </c:pt>
                <c:pt idx="2368">
                  <c:v>21072.157325377291</c:v>
                </c:pt>
                <c:pt idx="2369">
                  <c:v>22696.42585927312</c:v>
                </c:pt>
                <c:pt idx="2370">
                  <c:v>20492.028983005701</c:v>
                </c:pt>
                <c:pt idx="2371">
                  <c:v>20270.443554983562</c:v>
                </c:pt>
                <c:pt idx="2372">
                  <c:v>20648.695883416269</c:v>
                </c:pt>
                <c:pt idx="2373">
                  <c:v>19922.9847174635</c:v>
                </c:pt>
                <c:pt idx="2374">
                  <c:v>18070.37064018083</c:v>
                </c:pt>
                <c:pt idx="2375">
                  <c:v>17665.675768544908</c:v>
                </c:pt>
                <c:pt idx="2376">
                  <c:v>16662.69283335131</c:v>
                </c:pt>
                <c:pt idx="2377">
                  <c:v>16901.940967510691</c:v>
                </c:pt>
                <c:pt idx="2378">
                  <c:v>16711.49779122863</c:v>
                </c:pt>
                <c:pt idx="2379">
                  <c:v>16288.795034478369</c:v>
                </c:pt>
                <c:pt idx="2380">
                  <c:v>17318.655203611939</c:v>
                </c:pt>
                <c:pt idx="2381">
                  <c:v>16111.81571311275</c:v>
                </c:pt>
                <c:pt idx="2382">
                  <c:v>17095.334796958701</c:v>
                </c:pt>
                <c:pt idx="2383">
                  <c:v>18084.51023317378</c:v>
                </c:pt>
                <c:pt idx="2384">
                  <c:v>17919.425367240219</c:v>
                </c:pt>
                <c:pt idx="2385">
                  <c:v>18361.496165379289</c:v>
                </c:pt>
                <c:pt idx="2386">
                  <c:v>18571.889374152681</c:v>
                </c:pt>
                <c:pt idx="2387">
                  <c:v>18868.213775794731</c:v>
                </c:pt>
                <c:pt idx="2388">
                  <c:v>18833.058289537588</c:v>
                </c:pt>
                <c:pt idx="2389">
                  <c:v>18052.884748937038</c:v>
                </c:pt>
                <c:pt idx="2390">
                  <c:v>17563.937661177119</c:v>
                </c:pt>
                <c:pt idx="2391">
                  <c:v>17996.896239913149</c:v>
                </c:pt>
                <c:pt idx="2392">
                  <c:v>20244.603965694809</c:v>
                </c:pt>
                <c:pt idx="2393">
                  <c:v>21451.701668959409</c:v>
                </c:pt>
                <c:pt idx="2394">
                  <c:v>19747.343183208301</c:v>
                </c:pt>
                <c:pt idx="2395">
                  <c:v>19308.13770347814</c:v>
                </c:pt>
                <c:pt idx="2396">
                  <c:v>19240.763342929051</c:v>
                </c:pt>
                <c:pt idx="2397">
                  <c:v>19346.069310570922</c:v>
                </c:pt>
                <c:pt idx="2398">
                  <c:v>16985.910507323479</c:v>
                </c:pt>
                <c:pt idx="2399">
                  <c:v>16961.667856444441</c:v>
                </c:pt>
                <c:pt idx="2400">
                  <c:v>15822.10923250883</c:v>
                </c:pt>
                <c:pt idx="2401">
                  <c:v>16114.082396818319</c:v>
                </c:pt>
                <c:pt idx="2402">
                  <c:v>15861.776478166021</c:v>
                </c:pt>
                <c:pt idx="2403">
                  <c:v>16919.2686129676</c:v>
                </c:pt>
                <c:pt idx="2404">
                  <c:v>15576.57178611147</c:v>
                </c:pt>
                <c:pt idx="2405">
                  <c:v>16731.620424659559</c:v>
                </c:pt>
                <c:pt idx="2406">
                  <c:v>17210.060660754731</c:v>
                </c:pt>
                <c:pt idx="2407">
                  <c:v>16598.44467256694</c:v>
                </c:pt>
                <c:pt idx="2408">
                  <c:v>16581.215507990539</c:v>
                </c:pt>
                <c:pt idx="2409">
                  <c:v>17254.120298385271</c:v>
                </c:pt>
                <c:pt idx="2410">
                  <c:v>17319.334425867459</c:v>
                </c:pt>
                <c:pt idx="2411">
                  <c:v>18468.798602141222</c:v>
                </c:pt>
                <c:pt idx="2412">
                  <c:v>18450.905432179388</c:v>
                </c:pt>
                <c:pt idx="2413">
                  <c:v>17360.95720670381</c:v>
                </c:pt>
                <c:pt idx="2414">
                  <c:v>18442.565817578739</c:v>
                </c:pt>
                <c:pt idx="2415">
                  <c:v>18082.27771575654</c:v>
                </c:pt>
                <c:pt idx="2416">
                  <c:v>20707.472446537358</c:v>
                </c:pt>
                <c:pt idx="2417">
                  <c:v>19682.716183220971</c:v>
                </c:pt>
                <c:pt idx="2418">
                  <c:v>20761.869458949121</c:v>
                </c:pt>
                <c:pt idx="2419">
                  <c:v>19881.14001032383</c:v>
                </c:pt>
                <c:pt idx="2420">
                  <c:v>19625.885885600521</c:v>
                </c:pt>
                <c:pt idx="2421">
                  <c:v>19387.74330439742</c:v>
                </c:pt>
                <c:pt idx="2422">
                  <c:v>17536.35793066183</c:v>
                </c:pt>
                <c:pt idx="2423">
                  <c:v>16413.211440871211</c:v>
                </c:pt>
                <c:pt idx="2424">
                  <c:v>16448.1715786651</c:v>
                </c:pt>
                <c:pt idx="2425">
                  <c:v>17325.795032076439</c:v>
                </c:pt>
                <c:pt idx="2426">
                  <c:v>15682.598263753</c:v>
                </c:pt>
                <c:pt idx="2427">
                  <c:v>16854.21857308886</c:v>
                </c:pt>
                <c:pt idx="2428">
                  <c:v>16192.82244855422</c:v>
                </c:pt>
                <c:pt idx="2429">
                  <c:v>16515.941587564459</c:v>
                </c:pt>
                <c:pt idx="2430">
                  <c:v>19007.505912494489</c:v>
                </c:pt>
                <c:pt idx="2431">
                  <c:v>19629.492280590341</c:v>
                </c:pt>
                <c:pt idx="2432">
                  <c:v>18772.43107738761</c:v>
                </c:pt>
                <c:pt idx="2433">
                  <c:v>20257.36736116837</c:v>
                </c:pt>
                <c:pt idx="2434">
                  <c:v>20625.390691446501</c:v>
                </c:pt>
                <c:pt idx="2435">
                  <c:v>19553.883743835519</c:v>
                </c:pt>
                <c:pt idx="2436">
                  <c:v>19843.323019533342</c:v>
                </c:pt>
                <c:pt idx="2437">
                  <c:v>20324.867556829809</c:v>
                </c:pt>
                <c:pt idx="2438">
                  <c:v>19777.383713610201</c:v>
                </c:pt>
                <c:pt idx="2439">
                  <c:v>20722.343075436831</c:v>
                </c:pt>
                <c:pt idx="2440">
                  <c:v>21996.75630009978</c:v>
                </c:pt>
                <c:pt idx="2441">
                  <c:v>22739.286990254139</c:v>
                </c:pt>
                <c:pt idx="2442">
                  <c:v>21301.442623872361</c:v>
                </c:pt>
                <c:pt idx="2443">
                  <c:v>20539.28065630659</c:v>
                </c:pt>
                <c:pt idx="2444">
                  <c:v>20873.694341137809</c:v>
                </c:pt>
                <c:pt idx="2445">
                  <c:v>18999.462446436301</c:v>
                </c:pt>
                <c:pt idx="2446">
                  <c:v>18192.122992271939</c:v>
                </c:pt>
                <c:pt idx="2447">
                  <c:v>16667.89619604942</c:v>
                </c:pt>
                <c:pt idx="2448">
                  <c:v>16865.00006279907</c:v>
                </c:pt>
                <c:pt idx="2449">
                  <c:v>15742.565307463199</c:v>
                </c:pt>
                <c:pt idx="2450">
                  <c:v>15636.91651102893</c:v>
                </c:pt>
                <c:pt idx="2451">
                  <c:v>15871.16058494237</c:v>
                </c:pt>
                <c:pt idx="2452">
                  <c:v>16704.672111347671</c:v>
                </c:pt>
                <c:pt idx="2453">
                  <c:v>16290.01080520353</c:v>
                </c:pt>
                <c:pt idx="2454">
                  <c:v>19096.344657004269</c:v>
                </c:pt>
                <c:pt idx="2455">
                  <c:v>20047.895586616931</c:v>
                </c:pt>
                <c:pt idx="2456">
                  <c:v>19890.036032778062</c:v>
                </c:pt>
                <c:pt idx="2457">
                  <c:v>20792.422895581181</c:v>
                </c:pt>
                <c:pt idx="2458">
                  <c:v>20123.692426189791</c:v>
                </c:pt>
                <c:pt idx="2459">
                  <c:v>19772.49399296736</c:v>
                </c:pt>
                <c:pt idx="2460">
                  <c:v>21219.7350233092</c:v>
                </c:pt>
                <c:pt idx="2461">
                  <c:v>20149.281133667981</c:v>
                </c:pt>
                <c:pt idx="2462">
                  <c:v>20030.5571467722</c:v>
                </c:pt>
                <c:pt idx="2463">
                  <c:v>20278.539874516231</c:v>
                </c:pt>
                <c:pt idx="2464">
                  <c:v>22971.960506005042</c:v>
                </c:pt>
                <c:pt idx="2465">
                  <c:v>21055.473065433871</c:v>
                </c:pt>
                <c:pt idx="2466">
                  <c:v>22191.03465814154</c:v>
                </c:pt>
                <c:pt idx="2467">
                  <c:v>20376.795075949631</c:v>
                </c:pt>
                <c:pt idx="2468">
                  <c:v>19460.43931655019</c:v>
                </c:pt>
                <c:pt idx="2469">
                  <c:v>19880.63361352454</c:v>
                </c:pt>
                <c:pt idx="2470">
                  <c:v>18449.2704663976</c:v>
                </c:pt>
                <c:pt idx="2471">
                  <c:v>17939.299424437901</c:v>
                </c:pt>
                <c:pt idx="2472">
                  <c:v>16020.510748912309</c:v>
                </c:pt>
                <c:pt idx="2473">
                  <c:v>17018.327014416689</c:v>
                </c:pt>
                <c:pt idx="2474">
                  <c:v>16445.582938294741</c:v>
                </c:pt>
                <c:pt idx="2475">
                  <c:v>17278.298503960359</c:v>
                </c:pt>
                <c:pt idx="2476">
                  <c:v>16816.228814738719</c:v>
                </c:pt>
                <c:pt idx="2477">
                  <c:v>17058.862241073261</c:v>
                </c:pt>
                <c:pt idx="2478">
                  <c:v>18241.20709879648</c:v>
                </c:pt>
                <c:pt idx="2479">
                  <c:v>19117.3702833733</c:v>
                </c:pt>
                <c:pt idx="2480">
                  <c:v>20919.665788449049</c:v>
                </c:pt>
                <c:pt idx="2481">
                  <c:v>20601.561161416219</c:v>
                </c:pt>
                <c:pt idx="2482">
                  <c:v>20038.123668250199</c:v>
                </c:pt>
                <c:pt idx="2483">
                  <c:v>19998.14002573863</c:v>
                </c:pt>
                <c:pt idx="2484">
                  <c:v>20144.60635147876</c:v>
                </c:pt>
                <c:pt idx="2485">
                  <c:v>19834.115439069759</c:v>
                </c:pt>
                <c:pt idx="2486">
                  <c:v>20804.662749037368</c:v>
                </c:pt>
                <c:pt idx="2487">
                  <c:v>20932.299932254122</c:v>
                </c:pt>
                <c:pt idx="2488">
                  <c:v>22238.890975093589</c:v>
                </c:pt>
                <c:pt idx="2489">
                  <c:v>22518.71306757729</c:v>
                </c:pt>
                <c:pt idx="2490">
                  <c:v>21899.540937376849</c:v>
                </c:pt>
                <c:pt idx="2491">
                  <c:v>20285.468481464541</c:v>
                </c:pt>
                <c:pt idx="2492">
                  <c:v>20498.008289348381</c:v>
                </c:pt>
                <c:pt idx="2493">
                  <c:v>19458.590839579909</c:v>
                </c:pt>
                <c:pt idx="2494">
                  <c:v>17890.477048717479</c:v>
                </c:pt>
                <c:pt idx="2495">
                  <c:v>17125.172183285289</c:v>
                </c:pt>
                <c:pt idx="2496">
                  <c:v>16352.84155079855</c:v>
                </c:pt>
                <c:pt idx="2497">
                  <c:v>17600.94489309175</c:v>
                </c:pt>
                <c:pt idx="2498">
                  <c:v>16810.6472471917</c:v>
                </c:pt>
                <c:pt idx="2499">
                  <c:v>16931.8420309065</c:v>
                </c:pt>
                <c:pt idx="2500">
                  <c:v>16882.272072202461</c:v>
                </c:pt>
                <c:pt idx="2501">
                  <c:v>17827.666373008338</c:v>
                </c:pt>
                <c:pt idx="2502">
                  <c:v>18193.490598625409</c:v>
                </c:pt>
                <c:pt idx="2503">
                  <c:v>19641.248162366519</c:v>
                </c:pt>
                <c:pt idx="2504">
                  <c:v>20095.385558666159</c:v>
                </c:pt>
                <c:pt idx="2505">
                  <c:v>21026.7139700025</c:v>
                </c:pt>
                <c:pt idx="2506">
                  <c:v>20949.224424331282</c:v>
                </c:pt>
                <c:pt idx="2507">
                  <c:v>21198.603937061889</c:v>
                </c:pt>
                <c:pt idx="2508">
                  <c:v>19993.638731041341</c:v>
                </c:pt>
                <c:pt idx="2509">
                  <c:v>20727.98443451638</c:v>
                </c:pt>
                <c:pt idx="2510">
                  <c:v>21410.838747281359</c:v>
                </c:pt>
                <c:pt idx="2511">
                  <c:v>20323.155317071429</c:v>
                </c:pt>
                <c:pt idx="2512">
                  <c:v>21717.435741864869</c:v>
                </c:pt>
                <c:pt idx="2513">
                  <c:v>22067.536990528199</c:v>
                </c:pt>
                <c:pt idx="2514">
                  <c:v>22498.52082520592</c:v>
                </c:pt>
                <c:pt idx="2515">
                  <c:v>22108.022905115929</c:v>
                </c:pt>
                <c:pt idx="2516">
                  <c:v>21397.57726697997</c:v>
                </c:pt>
                <c:pt idx="2517">
                  <c:v>19538.598417977359</c:v>
                </c:pt>
                <c:pt idx="2518">
                  <c:v>17766.391678302702</c:v>
                </c:pt>
                <c:pt idx="2519">
                  <c:v>18184.33972798568</c:v>
                </c:pt>
                <c:pt idx="2520">
                  <c:v>17419.880507953822</c:v>
                </c:pt>
                <c:pt idx="2521">
                  <c:v>17756.620056858908</c:v>
                </c:pt>
                <c:pt idx="2522">
                  <c:v>16523.451601501922</c:v>
                </c:pt>
                <c:pt idx="2523">
                  <c:v>16808.330687702641</c:v>
                </c:pt>
                <c:pt idx="2524">
                  <c:v>16964.70103587833</c:v>
                </c:pt>
                <c:pt idx="2525">
                  <c:v>18154.566648168449</c:v>
                </c:pt>
                <c:pt idx="2526">
                  <c:v>19165.716577524541</c:v>
                </c:pt>
                <c:pt idx="2527">
                  <c:v>19422.706003529169</c:v>
                </c:pt>
                <c:pt idx="2528">
                  <c:v>20092.88302833998</c:v>
                </c:pt>
                <c:pt idx="2529">
                  <c:v>21285.361131640431</c:v>
                </c:pt>
                <c:pt idx="2530">
                  <c:v>19988.734571046582</c:v>
                </c:pt>
                <c:pt idx="2531">
                  <c:v>20521.952211424679</c:v>
                </c:pt>
                <c:pt idx="2532">
                  <c:v>21050.792127407061</c:v>
                </c:pt>
                <c:pt idx="2533">
                  <c:v>20393.89529982179</c:v>
                </c:pt>
                <c:pt idx="2534">
                  <c:v>20540.197588369709</c:v>
                </c:pt>
                <c:pt idx="2535">
                  <c:v>20768.573200360261</c:v>
                </c:pt>
                <c:pt idx="2536">
                  <c:v>21774.29749671508</c:v>
                </c:pt>
                <c:pt idx="2537">
                  <c:v>23294.852372511501</c:v>
                </c:pt>
                <c:pt idx="2538">
                  <c:v>20952.691376879891</c:v>
                </c:pt>
                <c:pt idx="2539">
                  <c:v>22149.624957387441</c:v>
                </c:pt>
                <c:pt idx="2540">
                  <c:v>20403.71551782711</c:v>
                </c:pt>
                <c:pt idx="2541">
                  <c:v>19041.000737965631</c:v>
                </c:pt>
                <c:pt idx="2542">
                  <c:v>18534.346975705681</c:v>
                </c:pt>
                <c:pt idx="2543">
                  <c:v>17266.47884680047</c:v>
                </c:pt>
                <c:pt idx="2544">
                  <c:v>17422.032369987501</c:v>
                </c:pt>
                <c:pt idx="2545">
                  <c:v>16591.898637349092</c:v>
                </c:pt>
                <c:pt idx="2546">
                  <c:v>16373.20022537546</c:v>
                </c:pt>
                <c:pt idx="2547">
                  <c:v>17663.13943792268</c:v>
                </c:pt>
                <c:pt idx="2548">
                  <c:v>17294.026814396559</c:v>
                </c:pt>
                <c:pt idx="2549">
                  <c:v>17385.371239857581</c:v>
                </c:pt>
                <c:pt idx="2550">
                  <c:v>17750.395768036378</c:v>
                </c:pt>
                <c:pt idx="2551">
                  <c:v>17004.435887384931</c:v>
                </c:pt>
                <c:pt idx="2552">
                  <c:v>18767.58474561165</c:v>
                </c:pt>
                <c:pt idx="2553">
                  <c:v>19268.54503442374</c:v>
                </c:pt>
                <c:pt idx="2554">
                  <c:v>20658.832764694798</c:v>
                </c:pt>
                <c:pt idx="2555">
                  <c:v>19518.448144853031</c:v>
                </c:pt>
                <c:pt idx="2556">
                  <c:v>20285.533384281251</c:v>
                </c:pt>
                <c:pt idx="2557">
                  <c:v>19193.005244989079</c:v>
                </c:pt>
                <c:pt idx="2558">
                  <c:v>19566.38409910167</c:v>
                </c:pt>
                <c:pt idx="2559">
                  <c:v>19631.350351429792</c:v>
                </c:pt>
                <c:pt idx="2560">
                  <c:v>21261.52600983499</c:v>
                </c:pt>
                <c:pt idx="2561">
                  <c:v>22101.31462994323</c:v>
                </c:pt>
                <c:pt idx="2562">
                  <c:v>20925.32605544768</c:v>
                </c:pt>
                <c:pt idx="2563">
                  <c:v>21013.243637711501</c:v>
                </c:pt>
                <c:pt idx="2564">
                  <c:v>19588.04240026767</c:v>
                </c:pt>
                <c:pt idx="2565">
                  <c:v>18831.459614044041</c:v>
                </c:pt>
                <c:pt idx="2566">
                  <c:v>18351.189166752942</c:v>
                </c:pt>
                <c:pt idx="2567">
                  <c:v>16856.1511104768</c:v>
                </c:pt>
                <c:pt idx="2568">
                  <c:v>17722.962936146421</c:v>
                </c:pt>
                <c:pt idx="2569">
                  <c:v>17080.079054311369</c:v>
                </c:pt>
                <c:pt idx="2570">
                  <c:v>16577.95792151201</c:v>
                </c:pt>
                <c:pt idx="2571">
                  <c:v>16951.50196988853</c:v>
                </c:pt>
                <c:pt idx="2572">
                  <c:v>16027.82772315946</c:v>
                </c:pt>
                <c:pt idx="2573">
                  <c:v>16983.7504410084</c:v>
                </c:pt>
                <c:pt idx="2574">
                  <c:v>16636.862049281041</c:v>
                </c:pt>
                <c:pt idx="2575">
                  <c:v>16296.024988158661</c:v>
                </c:pt>
                <c:pt idx="2576">
                  <c:v>17812.32362645886</c:v>
                </c:pt>
                <c:pt idx="2577">
                  <c:v>18800.346248100828</c:v>
                </c:pt>
                <c:pt idx="2578">
                  <c:v>19749.125739145358</c:v>
                </c:pt>
                <c:pt idx="2579">
                  <c:v>18692.723470947662</c:v>
                </c:pt>
                <c:pt idx="2580">
                  <c:v>18536.821821109141</c:v>
                </c:pt>
                <c:pt idx="2581">
                  <c:v>19805.114947694568</c:v>
                </c:pt>
                <c:pt idx="2582">
                  <c:v>19242.042298324821</c:v>
                </c:pt>
                <c:pt idx="2583">
                  <c:v>19493.397378836609</c:v>
                </c:pt>
                <c:pt idx="2584">
                  <c:v>21484.73202352555</c:v>
                </c:pt>
                <c:pt idx="2585">
                  <c:v>21886.71698049015</c:v>
                </c:pt>
                <c:pt idx="2586">
                  <c:v>20799.145965173018</c:v>
                </c:pt>
                <c:pt idx="2587">
                  <c:v>19927.27239043828</c:v>
                </c:pt>
                <c:pt idx="2588">
                  <c:v>20222.155840476491</c:v>
                </c:pt>
                <c:pt idx="2589">
                  <c:v>19590.997099906701</c:v>
                </c:pt>
                <c:pt idx="2590">
                  <c:v>18971.199547983371</c:v>
                </c:pt>
                <c:pt idx="2591">
                  <c:v>16439.999185920569</c:v>
                </c:pt>
                <c:pt idx="2592">
                  <c:v>16252.69403652041</c:v>
                </c:pt>
                <c:pt idx="2593">
                  <c:v>16196.10946984866</c:v>
                </c:pt>
                <c:pt idx="2594">
                  <c:v>16731.570177664951</c:v>
                </c:pt>
                <c:pt idx="2595">
                  <c:v>16481.581401013809</c:v>
                </c:pt>
                <c:pt idx="2596">
                  <c:v>16811.861871937828</c:v>
                </c:pt>
                <c:pt idx="2597">
                  <c:v>16494.066656022151</c:v>
                </c:pt>
                <c:pt idx="2598">
                  <c:v>19609.595825065371</c:v>
                </c:pt>
                <c:pt idx="2599">
                  <c:v>19071.727652808371</c:v>
                </c:pt>
                <c:pt idx="2600">
                  <c:v>20473.693530751421</c:v>
                </c:pt>
                <c:pt idx="2601">
                  <c:v>21711.53696115423</c:v>
                </c:pt>
                <c:pt idx="2602">
                  <c:v>22496.795732895931</c:v>
                </c:pt>
                <c:pt idx="2603">
                  <c:v>21028.844127551522</c:v>
                </c:pt>
                <c:pt idx="2604">
                  <c:v>21377.05954012592</c:v>
                </c:pt>
                <c:pt idx="2605">
                  <c:v>21507.43355789924</c:v>
                </c:pt>
                <c:pt idx="2606">
                  <c:v>21464.827247249021</c:v>
                </c:pt>
                <c:pt idx="2607">
                  <c:v>21640.591054878751</c:v>
                </c:pt>
                <c:pt idx="2608">
                  <c:v>22330.277521192122</c:v>
                </c:pt>
                <c:pt idx="2609">
                  <c:v>23434.55856129371</c:v>
                </c:pt>
                <c:pt idx="2610">
                  <c:v>22067.985228572801</c:v>
                </c:pt>
                <c:pt idx="2611">
                  <c:v>21570.94900981327</c:v>
                </c:pt>
                <c:pt idx="2612">
                  <c:v>22386.549335547159</c:v>
                </c:pt>
                <c:pt idx="2613">
                  <c:v>21177.44160182666</c:v>
                </c:pt>
                <c:pt idx="2614">
                  <c:v>19563.918222723762</c:v>
                </c:pt>
                <c:pt idx="2615">
                  <c:v>19460.938682054992</c:v>
                </c:pt>
                <c:pt idx="2616">
                  <c:v>18107.18446640018</c:v>
                </c:pt>
                <c:pt idx="2617">
                  <c:v>17774.025576444252</c:v>
                </c:pt>
                <c:pt idx="2618">
                  <c:v>16803.962289928961</c:v>
                </c:pt>
                <c:pt idx="2619">
                  <c:v>16797.204256249741</c:v>
                </c:pt>
                <c:pt idx="2620">
                  <c:v>17152.079000122561</c:v>
                </c:pt>
                <c:pt idx="2621">
                  <c:v>18776.979709663701</c:v>
                </c:pt>
                <c:pt idx="2622">
                  <c:v>19363.03025400632</c:v>
                </c:pt>
                <c:pt idx="2623">
                  <c:v>21906.21501158379</c:v>
                </c:pt>
                <c:pt idx="2624">
                  <c:v>21868.25733388566</c:v>
                </c:pt>
                <c:pt idx="2625">
                  <c:v>22768.224700840819</c:v>
                </c:pt>
                <c:pt idx="2626">
                  <c:v>22584.702566446369</c:v>
                </c:pt>
                <c:pt idx="2627">
                  <c:v>23110.547345663879</c:v>
                </c:pt>
                <c:pt idx="2628">
                  <c:v>23437.017231232261</c:v>
                </c:pt>
                <c:pt idx="2629">
                  <c:v>23033.846144006078</c:v>
                </c:pt>
                <c:pt idx="2630">
                  <c:v>21609.1324125582</c:v>
                </c:pt>
                <c:pt idx="2631">
                  <c:v>23118.011964062429</c:v>
                </c:pt>
                <c:pt idx="2632">
                  <c:v>24570.187304128562</c:v>
                </c:pt>
                <c:pt idx="2633">
                  <c:v>24779.983949052701</c:v>
                </c:pt>
                <c:pt idx="2634">
                  <c:v>23929.09524294392</c:v>
                </c:pt>
                <c:pt idx="2635">
                  <c:v>21682.333754854761</c:v>
                </c:pt>
                <c:pt idx="2636">
                  <c:v>21954.4861624041</c:v>
                </c:pt>
                <c:pt idx="2637">
                  <c:v>20843.443672058031</c:v>
                </c:pt>
                <c:pt idx="2638">
                  <c:v>20052.582894541971</c:v>
                </c:pt>
                <c:pt idx="2639">
                  <c:v>18322.226439623329</c:v>
                </c:pt>
                <c:pt idx="2640">
                  <c:v>17220.84257492876</c:v>
                </c:pt>
                <c:pt idx="2641">
                  <c:v>18231.338293858851</c:v>
                </c:pt>
                <c:pt idx="2642">
                  <c:v>18406.448963396761</c:v>
                </c:pt>
                <c:pt idx="2643">
                  <c:v>17421.66126087532</c:v>
                </c:pt>
                <c:pt idx="2644">
                  <c:v>17378.545344013091</c:v>
                </c:pt>
                <c:pt idx="2645">
                  <c:v>17744.030252084631</c:v>
                </c:pt>
                <c:pt idx="2646">
                  <c:v>19595.548097361039</c:v>
                </c:pt>
                <c:pt idx="2647">
                  <c:v>20310.681782527361</c:v>
                </c:pt>
                <c:pt idx="2648">
                  <c:v>20919.920553565291</c:v>
                </c:pt>
                <c:pt idx="2649">
                  <c:v>23233.300320972601</c:v>
                </c:pt>
                <c:pt idx="2650">
                  <c:v>21714.607847767551</c:v>
                </c:pt>
                <c:pt idx="2651">
                  <c:v>22846.53412723064</c:v>
                </c:pt>
                <c:pt idx="2652">
                  <c:v>22524.661067173271</c:v>
                </c:pt>
                <c:pt idx="2653">
                  <c:v>22013.05622447106</c:v>
                </c:pt>
                <c:pt idx="2654">
                  <c:v>23244.881384498149</c:v>
                </c:pt>
                <c:pt idx="2655">
                  <c:v>22715.709444162199</c:v>
                </c:pt>
                <c:pt idx="2656">
                  <c:v>24054.446145145281</c:v>
                </c:pt>
                <c:pt idx="2657">
                  <c:v>23321.38573810838</c:v>
                </c:pt>
                <c:pt idx="2658">
                  <c:v>24522.667587442182</c:v>
                </c:pt>
                <c:pt idx="2659">
                  <c:v>22495.53818499405</c:v>
                </c:pt>
                <c:pt idx="2660">
                  <c:v>22633.34083207494</c:v>
                </c:pt>
                <c:pt idx="2661">
                  <c:v>20877.508930533349</c:v>
                </c:pt>
                <c:pt idx="2662">
                  <c:v>20808.824621871248</c:v>
                </c:pt>
                <c:pt idx="2663">
                  <c:v>19719.137050548361</c:v>
                </c:pt>
                <c:pt idx="2664">
                  <c:v>19073.283086654272</c:v>
                </c:pt>
                <c:pt idx="2665">
                  <c:v>18501.86272226592</c:v>
                </c:pt>
                <c:pt idx="2666">
                  <c:v>18379.935583930681</c:v>
                </c:pt>
                <c:pt idx="2667">
                  <c:v>18378.347495299171</c:v>
                </c:pt>
                <c:pt idx="2668">
                  <c:v>17513.363316659979</c:v>
                </c:pt>
                <c:pt idx="2669">
                  <c:v>18040.61593466816</c:v>
                </c:pt>
                <c:pt idx="2670">
                  <c:v>21024.23785526718</c:v>
                </c:pt>
                <c:pt idx="2671">
                  <c:v>21614.26049934961</c:v>
                </c:pt>
                <c:pt idx="2672">
                  <c:v>21218.722648928171</c:v>
                </c:pt>
                <c:pt idx="2673">
                  <c:v>21299.218976928019</c:v>
                </c:pt>
                <c:pt idx="2674">
                  <c:v>22833.74586355214</c:v>
                </c:pt>
                <c:pt idx="2675">
                  <c:v>21635.271879572101</c:v>
                </c:pt>
                <c:pt idx="2676">
                  <c:v>22301.273553793289</c:v>
                </c:pt>
                <c:pt idx="2677">
                  <c:v>22559.5905975432</c:v>
                </c:pt>
                <c:pt idx="2678">
                  <c:v>21210.89595614935</c:v>
                </c:pt>
                <c:pt idx="2679">
                  <c:v>23629.012041799961</c:v>
                </c:pt>
                <c:pt idx="2680">
                  <c:v>22872.99077162972</c:v>
                </c:pt>
                <c:pt idx="2681">
                  <c:v>22963.00988888714</c:v>
                </c:pt>
                <c:pt idx="2682">
                  <c:v>23723.24755103606</c:v>
                </c:pt>
                <c:pt idx="2683">
                  <c:v>21692.317651713889</c:v>
                </c:pt>
                <c:pt idx="2684">
                  <c:v>21345.031781979411</c:v>
                </c:pt>
                <c:pt idx="2685">
                  <c:v>20241.984392375642</c:v>
                </c:pt>
                <c:pt idx="2686">
                  <c:v>19549.07563952776</c:v>
                </c:pt>
                <c:pt idx="2687">
                  <c:v>18479.492245135949</c:v>
                </c:pt>
                <c:pt idx="2688">
                  <c:v>19138.82815507823</c:v>
                </c:pt>
                <c:pt idx="2689">
                  <c:v>17266.04331433406</c:v>
                </c:pt>
                <c:pt idx="2690">
                  <c:v>17467.77889844204</c:v>
                </c:pt>
                <c:pt idx="2691">
                  <c:v>16957.93318541324</c:v>
                </c:pt>
                <c:pt idx="2692">
                  <c:v>17365.648586433021</c:v>
                </c:pt>
                <c:pt idx="2693">
                  <c:v>18328.308607426021</c:v>
                </c:pt>
                <c:pt idx="2694">
                  <c:v>19568.532018469388</c:v>
                </c:pt>
                <c:pt idx="2695">
                  <c:v>21199.72960880155</c:v>
                </c:pt>
                <c:pt idx="2696">
                  <c:v>21844.41871356768</c:v>
                </c:pt>
                <c:pt idx="2697">
                  <c:v>20665.950028799369</c:v>
                </c:pt>
                <c:pt idx="2698">
                  <c:v>21473.666398644611</c:v>
                </c:pt>
                <c:pt idx="2699">
                  <c:v>22105.41862265017</c:v>
                </c:pt>
                <c:pt idx="2700">
                  <c:v>20476.29540536171</c:v>
                </c:pt>
                <c:pt idx="2701">
                  <c:v>21169.281169153259</c:v>
                </c:pt>
                <c:pt idx="2702">
                  <c:v>21652.198968461162</c:v>
                </c:pt>
                <c:pt idx="2703">
                  <c:v>22492.572829942292</c:v>
                </c:pt>
                <c:pt idx="2704">
                  <c:v>22541.04511463975</c:v>
                </c:pt>
                <c:pt idx="2705">
                  <c:v>22928.702696275181</c:v>
                </c:pt>
                <c:pt idx="2706">
                  <c:v>21917.886528827941</c:v>
                </c:pt>
                <c:pt idx="2707">
                  <c:v>21298.72260882931</c:v>
                </c:pt>
                <c:pt idx="2708">
                  <c:v>21821.346314246839</c:v>
                </c:pt>
                <c:pt idx="2709">
                  <c:v>20041.060596952189</c:v>
                </c:pt>
                <c:pt idx="2710">
                  <c:v>20606.710330472601</c:v>
                </c:pt>
                <c:pt idx="2711">
                  <c:v>19878.508669412251</c:v>
                </c:pt>
                <c:pt idx="2712">
                  <c:v>18146.461637807279</c:v>
                </c:pt>
                <c:pt idx="2713">
                  <c:v>17836.350007067362</c:v>
                </c:pt>
                <c:pt idx="2714">
                  <c:v>17767.698739482468</c:v>
                </c:pt>
                <c:pt idx="2715">
                  <c:v>18374.964787588098</c:v>
                </c:pt>
                <c:pt idx="2716">
                  <c:v>17702.657673445599</c:v>
                </c:pt>
                <c:pt idx="2717">
                  <c:v>18001.146245645781</c:v>
                </c:pt>
                <c:pt idx="2718">
                  <c:v>18260.792833845411</c:v>
                </c:pt>
                <c:pt idx="2719">
                  <c:v>18959.474832157299</c:v>
                </c:pt>
                <c:pt idx="2720">
                  <c:v>20156.623693322319</c:v>
                </c:pt>
                <c:pt idx="2721">
                  <c:v>21037.54686018845</c:v>
                </c:pt>
                <c:pt idx="2722">
                  <c:v>20217.589476332909</c:v>
                </c:pt>
                <c:pt idx="2723">
                  <c:v>20899.49478830682</c:v>
                </c:pt>
                <c:pt idx="2724">
                  <c:v>20809.110177406768</c:v>
                </c:pt>
                <c:pt idx="2725">
                  <c:v>21324.865345957551</c:v>
                </c:pt>
                <c:pt idx="2726">
                  <c:v>20810.756168859622</c:v>
                </c:pt>
                <c:pt idx="2727">
                  <c:v>21253.009876731168</c:v>
                </c:pt>
                <c:pt idx="2728">
                  <c:v>23340.187704593431</c:v>
                </c:pt>
                <c:pt idx="2729">
                  <c:v>22738.936931791879</c:v>
                </c:pt>
                <c:pt idx="2730">
                  <c:v>22683.177192737301</c:v>
                </c:pt>
                <c:pt idx="2731">
                  <c:v>21469.85320727657</c:v>
                </c:pt>
                <c:pt idx="2732">
                  <c:v>21784.55126253872</c:v>
                </c:pt>
                <c:pt idx="2733">
                  <c:v>20566.687784971069</c:v>
                </c:pt>
                <c:pt idx="2734">
                  <c:v>18690.6792563331</c:v>
                </c:pt>
                <c:pt idx="2735">
                  <c:v>17710.399029104359</c:v>
                </c:pt>
                <c:pt idx="2736">
                  <c:v>17307.218193656001</c:v>
                </c:pt>
                <c:pt idx="2737">
                  <c:v>17005.636220563159</c:v>
                </c:pt>
                <c:pt idx="2738">
                  <c:v>17291.645305970811</c:v>
                </c:pt>
                <c:pt idx="2739">
                  <c:v>17476.178889426119</c:v>
                </c:pt>
                <c:pt idx="2740">
                  <c:v>18192.877682646071</c:v>
                </c:pt>
                <c:pt idx="2741">
                  <c:v>18553.003858034241</c:v>
                </c:pt>
                <c:pt idx="2742">
                  <c:v>18552.292875902229</c:v>
                </c:pt>
                <c:pt idx="2743">
                  <c:v>19153.58881691072</c:v>
                </c:pt>
                <c:pt idx="2744">
                  <c:v>19509.132892023481</c:v>
                </c:pt>
                <c:pt idx="2745">
                  <c:v>20144.690791600438</c:v>
                </c:pt>
                <c:pt idx="2746">
                  <c:v>19869.540263911938</c:v>
                </c:pt>
                <c:pt idx="2747">
                  <c:v>19960.578944439949</c:v>
                </c:pt>
                <c:pt idx="2748">
                  <c:v>21246.2907332137</c:v>
                </c:pt>
                <c:pt idx="2749">
                  <c:v>21287.20309466356</c:v>
                </c:pt>
                <c:pt idx="2750">
                  <c:v>20316.216040154799</c:v>
                </c:pt>
                <c:pt idx="2751">
                  <c:v>21607.181634403209</c:v>
                </c:pt>
                <c:pt idx="2752">
                  <c:v>22347.631926803409</c:v>
                </c:pt>
                <c:pt idx="2753">
                  <c:v>22805.347373709221</c:v>
                </c:pt>
                <c:pt idx="2754">
                  <c:v>21115.163004313999</c:v>
                </c:pt>
                <c:pt idx="2755">
                  <c:v>21269.009676951689</c:v>
                </c:pt>
                <c:pt idx="2756">
                  <c:v>21699.528541815089</c:v>
                </c:pt>
                <c:pt idx="2757">
                  <c:v>20842.321533295519</c:v>
                </c:pt>
                <c:pt idx="2758">
                  <c:v>18807.9830386141</c:v>
                </c:pt>
                <c:pt idx="2759">
                  <c:v>18905.1286334041</c:v>
                </c:pt>
                <c:pt idx="2760">
                  <c:v>18341.078850102978</c:v>
                </c:pt>
                <c:pt idx="2761">
                  <c:v>18145.92120520394</c:v>
                </c:pt>
                <c:pt idx="2762">
                  <c:v>18737.443922619699</c:v>
                </c:pt>
                <c:pt idx="2763">
                  <c:v>17898.70469502894</c:v>
                </c:pt>
                <c:pt idx="2764">
                  <c:v>18987.377517041132</c:v>
                </c:pt>
                <c:pt idx="2765">
                  <c:v>18029.075146627609</c:v>
                </c:pt>
                <c:pt idx="2766">
                  <c:v>19626.1311076401</c:v>
                </c:pt>
                <c:pt idx="2767">
                  <c:v>22426.021942295261</c:v>
                </c:pt>
                <c:pt idx="2768">
                  <c:v>21223.12992729613</c:v>
                </c:pt>
                <c:pt idx="2769">
                  <c:v>22595.82279698678</c:v>
                </c:pt>
                <c:pt idx="2770">
                  <c:v>21868.636644796039</c:v>
                </c:pt>
                <c:pt idx="2771">
                  <c:v>22768.540244638061</c:v>
                </c:pt>
                <c:pt idx="2772">
                  <c:v>22985.244913727958</c:v>
                </c:pt>
                <c:pt idx="2773">
                  <c:v>23435.42686442555</c:v>
                </c:pt>
                <c:pt idx="2774">
                  <c:v>21679.804875480098</c:v>
                </c:pt>
                <c:pt idx="2775">
                  <c:v>23570.059499360221</c:v>
                </c:pt>
                <c:pt idx="2776">
                  <c:v>25332.36234267816</c:v>
                </c:pt>
                <c:pt idx="2777">
                  <c:v>24582.69804851598</c:v>
                </c:pt>
                <c:pt idx="2778">
                  <c:v>22864.336763738509</c:v>
                </c:pt>
                <c:pt idx="2779">
                  <c:v>23107.985073953889</c:v>
                </c:pt>
                <c:pt idx="2780">
                  <c:v>22768.661869555988</c:v>
                </c:pt>
                <c:pt idx="2781">
                  <c:v>21340.32025553898</c:v>
                </c:pt>
                <c:pt idx="2782">
                  <c:v>21066.185958738621</c:v>
                </c:pt>
                <c:pt idx="2783">
                  <c:v>19495.42017804187</c:v>
                </c:pt>
                <c:pt idx="2784">
                  <c:v>18392.124587404141</c:v>
                </c:pt>
                <c:pt idx="2785">
                  <c:v>17602.505949915128</c:v>
                </c:pt>
                <c:pt idx="2786">
                  <c:v>17910.66834798146</c:v>
                </c:pt>
                <c:pt idx="2787">
                  <c:v>17700.133496406179</c:v>
                </c:pt>
                <c:pt idx="2788">
                  <c:v>18023.86925613026</c:v>
                </c:pt>
                <c:pt idx="2789">
                  <c:v>19546.38335010007</c:v>
                </c:pt>
                <c:pt idx="2790">
                  <c:v>21869.889153640332</c:v>
                </c:pt>
                <c:pt idx="2791">
                  <c:v>22920.715239383051</c:v>
                </c:pt>
                <c:pt idx="2792">
                  <c:v>23114.687333337581</c:v>
                </c:pt>
                <c:pt idx="2793">
                  <c:v>23303.60536001475</c:v>
                </c:pt>
                <c:pt idx="2794">
                  <c:v>24266.086345423431</c:v>
                </c:pt>
                <c:pt idx="2795">
                  <c:v>22149.704655103909</c:v>
                </c:pt>
                <c:pt idx="2796">
                  <c:v>22375.06621535719</c:v>
                </c:pt>
                <c:pt idx="2797">
                  <c:v>22898.33947771907</c:v>
                </c:pt>
                <c:pt idx="2798">
                  <c:v>22538.13287926733</c:v>
                </c:pt>
                <c:pt idx="2799">
                  <c:v>24462.599493116089</c:v>
                </c:pt>
                <c:pt idx="2800">
                  <c:v>24107.763649433331</c:v>
                </c:pt>
                <c:pt idx="2801">
                  <c:v>24166.0004148271</c:v>
                </c:pt>
                <c:pt idx="2802">
                  <c:v>23760.841910631661</c:v>
                </c:pt>
                <c:pt idx="2803">
                  <c:v>23754.140998773149</c:v>
                </c:pt>
                <c:pt idx="2804">
                  <c:v>23681.734334552901</c:v>
                </c:pt>
                <c:pt idx="2805">
                  <c:v>22889.780913668801</c:v>
                </c:pt>
                <c:pt idx="2806">
                  <c:v>20767.30240433064</c:v>
                </c:pt>
                <c:pt idx="2807">
                  <c:v>19779.981206898941</c:v>
                </c:pt>
                <c:pt idx="2808">
                  <c:v>18588.449151186811</c:v>
                </c:pt>
                <c:pt idx="2809">
                  <c:v>19039.068944512652</c:v>
                </c:pt>
                <c:pt idx="2810">
                  <c:v>18974.88110731115</c:v>
                </c:pt>
                <c:pt idx="2811">
                  <c:v>19197.757179858399</c:v>
                </c:pt>
                <c:pt idx="2812">
                  <c:v>19462.909615112851</c:v>
                </c:pt>
                <c:pt idx="2813">
                  <c:v>19410.0593336618</c:v>
                </c:pt>
                <c:pt idx="2814">
                  <c:v>20320.036101454702</c:v>
                </c:pt>
                <c:pt idx="2815">
                  <c:v>21983.800811639299</c:v>
                </c:pt>
                <c:pt idx="2816">
                  <c:v>23505.974003154592</c:v>
                </c:pt>
                <c:pt idx="2817">
                  <c:v>23648.518180955529</c:v>
                </c:pt>
                <c:pt idx="2818">
                  <c:v>24336.223773884321</c:v>
                </c:pt>
                <c:pt idx="2819">
                  <c:v>23504.190300392031</c:v>
                </c:pt>
                <c:pt idx="2820">
                  <c:v>23623.86363056862</c:v>
                </c:pt>
                <c:pt idx="2821">
                  <c:v>23772.34636263637</c:v>
                </c:pt>
                <c:pt idx="2822">
                  <c:v>23781.210960727411</c:v>
                </c:pt>
                <c:pt idx="2823">
                  <c:v>24661.630829336551</c:v>
                </c:pt>
                <c:pt idx="2824">
                  <c:v>24890.43824285852</c:v>
                </c:pt>
                <c:pt idx="2825">
                  <c:v>23854.89766998505</c:v>
                </c:pt>
                <c:pt idx="2826">
                  <c:v>23356.738565655</c:v>
                </c:pt>
                <c:pt idx="2827">
                  <c:v>24362.439688057832</c:v>
                </c:pt>
                <c:pt idx="2828">
                  <c:v>24224.55952899106</c:v>
                </c:pt>
                <c:pt idx="2829">
                  <c:v>22531.14738874037</c:v>
                </c:pt>
                <c:pt idx="2830">
                  <c:v>21118.058689228379</c:v>
                </c:pt>
                <c:pt idx="2831">
                  <c:v>20722.772956268622</c:v>
                </c:pt>
                <c:pt idx="2832">
                  <c:v>19425.22153339316</c:v>
                </c:pt>
                <c:pt idx="2833">
                  <c:v>17956.421467377619</c:v>
                </c:pt>
                <c:pt idx="2834">
                  <c:v>19201.7637871958</c:v>
                </c:pt>
                <c:pt idx="2835">
                  <c:v>19041.17966206796</c:v>
                </c:pt>
                <c:pt idx="2836">
                  <c:v>18250.38428271353</c:v>
                </c:pt>
                <c:pt idx="2837">
                  <c:v>19565.450129616162</c:v>
                </c:pt>
                <c:pt idx="2838">
                  <c:v>21851.583789285782</c:v>
                </c:pt>
                <c:pt idx="2839">
                  <c:v>23005.276797950439</c:v>
                </c:pt>
                <c:pt idx="2840">
                  <c:v>22648.20361677073</c:v>
                </c:pt>
                <c:pt idx="2841">
                  <c:v>22618.93156047308</c:v>
                </c:pt>
                <c:pt idx="2842">
                  <c:v>24578.607520586978</c:v>
                </c:pt>
                <c:pt idx="2843">
                  <c:v>22268.674167429079</c:v>
                </c:pt>
                <c:pt idx="2844">
                  <c:v>22549.24077177843</c:v>
                </c:pt>
                <c:pt idx="2845">
                  <c:v>23986.085964550661</c:v>
                </c:pt>
                <c:pt idx="2846">
                  <c:v>22902.041153546681</c:v>
                </c:pt>
                <c:pt idx="2847">
                  <c:v>24205.605489162259</c:v>
                </c:pt>
                <c:pt idx="2848">
                  <c:v>23917.238287283901</c:v>
                </c:pt>
                <c:pt idx="2849">
                  <c:v>25643.526431823819</c:v>
                </c:pt>
                <c:pt idx="2850">
                  <c:v>23711.015725103651</c:v>
                </c:pt>
                <c:pt idx="2851">
                  <c:v>23829.53014376956</c:v>
                </c:pt>
                <c:pt idx="2852">
                  <c:v>22291.047672976889</c:v>
                </c:pt>
                <c:pt idx="2853">
                  <c:v>21325.269467421989</c:v>
                </c:pt>
                <c:pt idx="2854">
                  <c:v>20838.106002903569</c:v>
                </c:pt>
                <c:pt idx="2855">
                  <c:v>19235.865471821951</c:v>
                </c:pt>
                <c:pt idx="2856">
                  <c:v>18513.238985682568</c:v>
                </c:pt>
                <c:pt idx="2857">
                  <c:v>18464.197610488209</c:v>
                </c:pt>
                <c:pt idx="2858">
                  <c:v>18694.81542297604</c:v>
                </c:pt>
                <c:pt idx="2859">
                  <c:v>18361.30372838465</c:v>
                </c:pt>
                <c:pt idx="2860">
                  <c:v>18146.69073188437</c:v>
                </c:pt>
                <c:pt idx="2861">
                  <c:v>18911.120038575798</c:v>
                </c:pt>
                <c:pt idx="2862">
                  <c:v>20693.719868542528</c:v>
                </c:pt>
                <c:pt idx="2863">
                  <c:v>22205.158187253681</c:v>
                </c:pt>
                <c:pt idx="2864">
                  <c:v>22303.727685940899</c:v>
                </c:pt>
                <c:pt idx="2865">
                  <c:v>22211.279493764981</c:v>
                </c:pt>
                <c:pt idx="2866">
                  <c:v>23990.655693832759</c:v>
                </c:pt>
                <c:pt idx="2867">
                  <c:v>23340.348781899971</c:v>
                </c:pt>
                <c:pt idx="2868">
                  <c:v>23493.252367272209</c:v>
                </c:pt>
                <c:pt idx="2869">
                  <c:v>22864.28237694722</c:v>
                </c:pt>
                <c:pt idx="2870">
                  <c:v>22918.258079165829</c:v>
                </c:pt>
                <c:pt idx="2871">
                  <c:v>24089.953689098231</c:v>
                </c:pt>
                <c:pt idx="2872">
                  <c:v>24684.6734487783</c:v>
                </c:pt>
                <c:pt idx="2873">
                  <c:v>25329.163747888411</c:v>
                </c:pt>
                <c:pt idx="2874">
                  <c:v>24187.528334752002</c:v>
                </c:pt>
                <c:pt idx="2875">
                  <c:v>23545.00053171234</c:v>
                </c:pt>
                <c:pt idx="2876">
                  <c:v>21627.11121885982</c:v>
                </c:pt>
                <c:pt idx="2877">
                  <c:v>20862.570989040891</c:v>
                </c:pt>
                <c:pt idx="2878">
                  <c:v>20481.208084703831</c:v>
                </c:pt>
                <c:pt idx="2879">
                  <c:v>18682.669942420351</c:v>
                </c:pt>
                <c:pt idx="2880">
                  <c:v>19176.028126054971</c:v>
                </c:pt>
                <c:pt idx="2881">
                  <c:v>18747.741693597989</c:v>
                </c:pt>
                <c:pt idx="2882">
                  <c:v>18068.758588737641</c:v>
                </c:pt>
                <c:pt idx="2883">
                  <c:v>18321.332676015911</c:v>
                </c:pt>
                <c:pt idx="2884">
                  <c:v>18353.15429846452</c:v>
                </c:pt>
                <c:pt idx="2885">
                  <c:v>19229.781305453711</c:v>
                </c:pt>
                <c:pt idx="2886">
                  <c:v>18658.275552825042</c:v>
                </c:pt>
                <c:pt idx="2887">
                  <c:v>19652.867631220761</c:v>
                </c:pt>
                <c:pt idx="2888">
                  <c:v>20007.096932840541</c:v>
                </c:pt>
                <c:pt idx="2889">
                  <c:v>21588.08476855986</c:v>
                </c:pt>
                <c:pt idx="2890">
                  <c:v>21460.59005243245</c:v>
                </c:pt>
                <c:pt idx="2891">
                  <c:v>21354.347295949061</c:v>
                </c:pt>
                <c:pt idx="2892">
                  <c:v>22942.878651309358</c:v>
                </c:pt>
                <c:pt idx="2893">
                  <c:v>22646.337890251369</c:v>
                </c:pt>
                <c:pt idx="2894">
                  <c:v>22818.43368048613</c:v>
                </c:pt>
                <c:pt idx="2895">
                  <c:v>23859.861331692831</c:v>
                </c:pt>
                <c:pt idx="2896">
                  <c:v>22835.210124213641</c:v>
                </c:pt>
                <c:pt idx="2897">
                  <c:v>22351.71337772382</c:v>
                </c:pt>
                <c:pt idx="2898">
                  <c:v>23291.512650008219</c:v>
                </c:pt>
                <c:pt idx="2899">
                  <c:v>22164.273185141679</c:v>
                </c:pt>
                <c:pt idx="2900">
                  <c:v>22209.821274293001</c:v>
                </c:pt>
                <c:pt idx="2901">
                  <c:v>21610.243251369971</c:v>
                </c:pt>
                <c:pt idx="2902">
                  <c:v>19962.508156398711</c:v>
                </c:pt>
                <c:pt idx="2903">
                  <c:v>18560.945351479611</c:v>
                </c:pt>
                <c:pt idx="2904">
                  <c:v>17891.593061276799</c:v>
                </c:pt>
                <c:pt idx="2905">
                  <c:v>17419.586253899601</c:v>
                </c:pt>
                <c:pt idx="2906">
                  <c:v>17760.721381849409</c:v>
                </c:pt>
                <c:pt idx="2907">
                  <c:v>17305.56756517378</c:v>
                </c:pt>
                <c:pt idx="2908">
                  <c:v>18341.2908426002</c:v>
                </c:pt>
                <c:pt idx="2909">
                  <c:v>18569.412131187881</c:v>
                </c:pt>
                <c:pt idx="2910">
                  <c:v>18063.01103888073</c:v>
                </c:pt>
                <c:pt idx="2911">
                  <c:v>18283.936104031749</c:v>
                </c:pt>
                <c:pt idx="2912">
                  <c:v>19657.039163353831</c:v>
                </c:pt>
                <c:pt idx="2913">
                  <c:v>20620.818031544</c:v>
                </c:pt>
                <c:pt idx="2914">
                  <c:v>21836.41015424826</c:v>
                </c:pt>
                <c:pt idx="2915">
                  <c:v>20282.974524340581</c:v>
                </c:pt>
                <c:pt idx="2916">
                  <c:v>22150.525583878079</c:v>
                </c:pt>
                <c:pt idx="2917">
                  <c:v>20695.02521793764</c:v>
                </c:pt>
                <c:pt idx="2918">
                  <c:v>21397.550117248429</c:v>
                </c:pt>
                <c:pt idx="2919">
                  <c:v>22877.178534055711</c:v>
                </c:pt>
                <c:pt idx="2920">
                  <c:v>22560.33678702515</c:v>
                </c:pt>
                <c:pt idx="2921">
                  <c:v>23828.158768849731</c:v>
                </c:pt>
                <c:pt idx="2922">
                  <c:v>22491.2508936907</c:v>
                </c:pt>
                <c:pt idx="2923">
                  <c:v>23114.638024066619</c:v>
                </c:pt>
                <c:pt idx="2924">
                  <c:v>22367.54844735597</c:v>
                </c:pt>
                <c:pt idx="2925">
                  <c:v>21943.32417911278</c:v>
                </c:pt>
                <c:pt idx="2926">
                  <c:v>19612.33851214981</c:v>
                </c:pt>
                <c:pt idx="2927">
                  <c:v>19533.332508199059</c:v>
                </c:pt>
                <c:pt idx="2928">
                  <c:v>17967.79014804526</c:v>
                </c:pt>
                <c:pt idx="2929">
                  <c:v>18408.173419090119</c:v>
                </c:pt>
                <c:pt idx="2930">
                  <c:v>19047.444218334022</c:v>
                </c:pt>
                <c:pt idx="2931">
                  <c:v>18779.110127267159</c:v>
                </c:pt>
                <c:pt idx="2932">
                  <c:v>19030.567970512249</c:v>
                </c:pt>
                <c:pt idx="2933">
                  <c:v>18696.811732307971</c:v>
                </c:pt>
                <c:pt idx="2934">
                  <c:v>20697.589110532819</c:v>
                </c:pt>
                <c:pt idx="2935">
                  <c:v>21989.87788717794</c:v>
                </c:pt>
                <c:pt idx="2936">
                  <c:v>23824.920108925329</c:v>
                </c:pt>
                <c:pt idx="2937">
                  <c:v>21720.331647812422</c:v>
                </c:pt>
                <c:pt idx="2938">
                  <c:v>22693.155595430671</c:v>
                </c:pt>
                <c:pt idx="2939">
                  <c:v>21295.65004228408</c:v>
                </c:pt>
                <c:pt idx="2940">
                  <c:v>21122.011385425008</c:v>
                </c:pt>
                <c:pt idx="2941">
                  <c:v>21605.293844159001</c:v>
                </c:pt>
                <c:pt idx="2942">
                  <c:v>22349.204521237611</c:v>
                </c:pt>
                <c:pt idx="2943">
                  <c:v>21996.020027100651</c:v>
                </c:pt>
                <c:pt idx="2944">
                  <c:v>24562.229194912099</c:v>
                </c:pt>
                <c:pt idx="2945">
                  <c:v>23434.834355872619</c:v>
                </c:pt>
                <c:pt idx="2946">
                  <c:v>23052.454826452431</c:v>
                </c:pt>
                <c:pt idx="2947">
                  <c:v>22545.891382387301</c:v>
                </c:pt>
                <c:pt idx="2948">
                  <c:v>23351.46259579606</c:v>
                </c:pt>
                <c:pt idx="2949">
                  <c:v>21195.38096436132</c:v>
                </c:pt>
                <c:pt idx="2950">
                  <c:v>21507.355150346419</c:v>
                </c:pt>
                <c:pt idx="2951">
                  <c:v>21152.701290452798</c:v>
                </c:pt>
                <c:pt idx="2952">
                  <c:v>18852.99014044457</c:v>
                </c:pt>
                <c:pt idx="2953">
                  <c:v>18605.654628054941</c:v>
                </c:pt>
                <c:pt idx="2954">
                  <c:v>19707.98269928632</c:v>
                </c:pt>
                <c:pt idx="2955">
                  <c:v>19063.807475438109</c:v>
                </c:pt>
                <c:pt idx="2956">
                  <c:v>19204.07314443474</c:v>
                </c:pt>
                <c:pt idx="2957">
                  <c:v>19287.487316609779</c:v>
                </c:pt>
                <c:pt idx="2958">
                  <c:v>21192.334085708069</c:v>
                </c:pt>
                <c:pt idx="2959">
                  <c:v>23078.559994785421</c:v>
                </c:pt>
                <c:pt idx="2960">
                  <c:v>24013.12417243595</c:v>
                </c:pt>
                <c:pt idx="2961">
                  <c:v>23240.639223417042</c:v>
                </c:pt>
                <c:pt idx="2962">
                  <c:v>23369.485694157502</c:v>
                </c:pt>
                <c:pt idx="2963">
                  <c:v>21005.981398270382</c:v>
                </c:pt>
                <c:pt idx="2964">
                  <c:v>20771.478375417289</c:v>
                </c:pt>
                <c:pt idx="2965">
                  <c:v>22531.75102089666</c:v>
                </c:pt>
                <c:pt idx="2966">
                  <c:v>22311.76455720235</c:v>
                </c:pt>
                <c:pt idx="2967">
                  <c:v>24619.6622704332</c:v>
                </c:pt>
                <c:pt idx="2968">
                  <c:v>23930.744329672671</c:v>
                </c:pt>
                <c:pt idx="2969">
                  <c:v>23294.171264301669</c:v>
                </c:pt>
                <c:pt idx="2970">
                  <c:v>24058.400384296379</c:v>
                </c:pt>
                <c:pt idx="2971">
                  <c:v>22948.767213358911</c:v>
                </c:pt>
                <c:pt idx="2972">
                  <c:v>23192.012317245251</c:v>
                </c:pt>
                <c:pt idx="2973">
                  <c:v>21736.76682510928</c:v>
                </c:pt>
                <c:pt idx="2974">
                  <c:v>21428.111536634311</c:v>
                </c:pt>
                <c:pt idx="2975">
                  <c:v>21401.888937557349</c:v>
                </c:pt>
                <c:pt idx="2976">
                  <c:v>19779.892284149861</c:v>
                </c:pt>
                <c:pt idx="2977">
                  <c:v>20583.137585565211</c:v>
                </c:pt>
                <c:pt idx="2978">
                  <c:v>20459.175562684159</c:v>
                </c:pt>
                <c:pt idx="2979">
                  <c:v>20422.407511364949</c:v>
                </c:pt>
                <c:pt idx="2980">
                  <c:v>18817.459103967631</c:v>
                </c:pt>
                <c:pt idx="2981">
                  <c:v>19497.12270205425</c:v>
                </c:pt>
                <c:pt idx="2982">
                  <c:v>20822.178988812258</c:v>
                </c:pt>
                <c:pt idx="2983">
                  <c:v>22106.357046112022</c:v>
                </c:pt>
                <c:pt idx="2984">
                  <c:v>24328.33270598036</c:v>
                </c:pt>
                <c:pt idx="2985">
                  <c:v>22685.180275112551</c:v>
                </c:pt>
                <c:pt idx="2986">
                  <c:v>23031.764213935901</c:v>
                </c:pt>
                <c:pt idx="2987">
                  <c:v>22638.025010098561</c:v>
                </c:pt>
                <c:pt idx="2988">
                  <c:v>22469.166975988039</c:v>
                </c:pt>
                <c:pt idx="2989">
                  <c:v>21920.77074790766</c:v>
                </c:pt>
                <c:pt idx="2990">
                  <c:v>23693.742218723171</c:v>
                </c:pt>
                <c:pt idx="2991">
                  <c:v>22769.041149888581</c:v>
                </c:pt>
                <c:pt idx="2992">
                  <c:v>23267.888539542681</c:v>
                </c:pt>
                <c:pt idx="2993">
                  <c:v>21507.454487771789</c:v>
                </c:pt>
                <c:pt idx="2994">
                  <c:v>22886.395092128849</c:v>
                </c:pt>
                <c:pt idx="2995">
                  <c:v>22571.919133690579</c:v>
                </c:pt>
                <c:pt idx="2996">
                  <c:v>22302.571408354459</c:v>
                </c:pt>
                <c:pt idx="2997">
                  <c:v>22332.659103102</c:v>
                </c:pt>
                <c:pt idx="2998">
                  <c:v>20665.847590126221</c:v>
                </c:pt>
                <c:pt idx="2999">
                  <c:v>21357.074507937428</c:v>
                </c:pt>
                <c:pt idx="3000">
                  <c:v>19696.487802896339</c:v>
                </c:pt>
                <c:pt idx="3001">
                  <c:v>20062.736128022101</c:v>
                </c:pt>
                <c:pt idx="3002">
                  <c:v>19222.471077599472</c:v>
                </c:pt>
                <c:pt idx="3003">
                  <c:v>19763.356815402622</c:v>
                </c:pt>
                <c:pt idx="3004">
                  <c:v>19884.758596183561</c:v>
                </c:pt>
                <c:pt idx="3005">
                  <c:v>20019.802164193239</c:v>
                </c:pt>
                <c:pt idx="3006">
                  <c:v>21579.507175221879</c:v>
                </c:pt>
                <c:pt idx="3007">
                  <c:v>22150.78540751776</c:v>
                </c:pt>
                <c:pt idx="3008">
                  <c:v>24665.370399099429</c:v>
                </c:pt>
                <c:pt idx="3009">
                  <c:v>22921.870491395781</c:v>
                </c:pt>
                <c:pt idx="3010">
                  <c:v>21978.85160839653</c:v>
                </c:pt>
                <c:pt idx="3011">
                  <c:v>21120.907491705279</c:v>
                </c:pt>
                <c:pt idx="3012">
                  <c:v>21063.981071603292</c:v>
                </c:pt>
                <c:pt idx="3013">
                  <c:v>20981.409790084879</c:v>
                </c:pt>
                <c:pt idx="3014">
                  <c:v>22938.570752189338</c:v>
                </c:pt>
                <c:pt idx="3015">
                  <c:v>21539.14811228812</c:v>
                </c:pt>
                <c:pt idx="3016">
                  <c:v>23114.908602674921</c:v>
                </c:pt>
                <c:pt idx="3017">
                  <c:v>24068.37519875796</c:v>
                </c:pt>
                <c:pt idx="3018">
                  <c:v>22883.601284012799</c:v>
                </c:pt>
                <c:pt idx="3019">
                  <c:v>22847.550069880021</c:v>
                </c:pt>
                <c:pt idx="3020">
                  <c:v>23364.331407541191</c:v>
                </c:pt>
                <c:pt idx="3021">
                  <c:v>21602.72513902971</c:v>
                </c:pt>
                <c:pt idx="3022">
                  <c:v>21940.692820040309</c:v>
                </c:pt>
                <c:pt idx="3023">
                  <c:v>21194.255987121571</c:v>
                </c:pt>
                <c:pt idx="3024">
                  <c:v>19502.28555784926</c:v>
                </c:pt>
                <c:pt idx="3025">
                  <c:v>20605.197679407978</c:v>
                </c:pt>
                <c:pt idx="3026">
                  <c:v>19514.137142798121</c:v>
                </c:pt>
                <c:pt idx="3027">
                  <c:v>19990.64299970345</c:v>
                </c:pt>
                <c:pt idx="3028">
                  <c:v>19014.069542343459</c:v>
                </c:pt>
                <c:pt idx="3029">
                  <c:v>19421.63681928541</c:v>
                </c:pt>
                <c:pt idx="3030">
                  <c:v>20812.95491511127</c:v>
                </c:pt>
                <c:pt idx="3031">
                  <c:v>23246.936514919929</c:v>
                </c:pt>
                <c:pt idx="3032">
                  <c:v>22424.828126187971</c:v>
                </c:pt>
                <c:pt idx="3033">
                  <c:v>22763.179538010321</c:v>
                </c:pt>
                <c:pt idx="3034">
                  <c:v>21239.01909563251</c:v>
                </c:pt>
                <c:pt idx="3035">
                  <c:v>21543.527276112109</c:v>
                </c:pt>
                <c:pt idx="3036">
                  <c:v>20802.902699322542</c:v>
                </c:pt>
                <c:pt idx="3037">
                  <c:v>21030.2413749103</c:v>
                </c:pt>
                <c:pt idx="3038">
                  <c:v>22124.676815276562</c:v>
                </c:pt>
                <c:pt idx="3039">
                  <c:v>23026.511393321241</c:v>
                </c:pt>
                <c:pt idx="3040">
                  <c:v>22810.131344079451</c:v>
                </c:pt>
                <c:pt idx="3041">
                  <c:v>24329.558058681399</c:v>
                </c:pt>
                <c:pt idx="3042">
                  <c:v>23754.163911842359</c:v>
                </c:pt>
                <c:pt idx="3043">
                  <c:v>21855.151129796312</c:v>
                </c:pt>
                <c:pt idx="3044">
                  <c:v>21783.449165361049</c:v>
                </c:pt>
                <c:pt idx="3045">
                  <c:v>21779.39157504676</c:v>
                </c:pt>
                <c:pt idx="3046">
                  <c:v>20507.89551606751</c:v>
                </c:pt>
                <c:pt idx="3047">
                  <c:v>21848.232099012421</c:v>
                </c:pt>
                <c:pt idx="3048">
                  <c:v>20649.238781321161</c:v>
                </c:pt>
                <c:pt idx="3049">
                  <c:v>20824.36174124671</c:v>
                </c:pt>
                <c:pt idx="3050">
                  <c:v>20613.346976404231</c:v>
                </c:pt>
                <c:pt idx="3051">
                  <c:v>20832.557476110109</c:v>
                </c:pt>
                <c:pt idx="3052">
                  <c:v>21094.095027325518</c:v>
                </c:pt>
                <c:pt idx="3053">
                  <c:v>20806.29258585225</c:v>
                </c:pt>
                <c:pt idx="3054">
                  <c:v>20720.842005114351</c:v>
                </c:pt>
                <c:pt idx="3055">
                  <c:v>21819.171873715699</c:v>
                </c:pt>
                <c:pt idx="3056">
                  <c:v>21917.89688121908</c:v>
                </c:pt>
                <c:pt idx="3057">
                  <c:v>23816.167065587349</c:v>
                </c:pt>
                <c:pt idx="3058">
                  <c:v>23347.821529755442</c:v>
                </c:pt>
                <c:pt idx="3059">
                  <c:v>22707.04514955062</c:v>
                </c:pt>
                <c:pt idx="3060">
                  <c:v>22994.620138495469</c:v>
                </c:pt>
                <c:pt idx="3061">
                  <c:v>22799.540112793271</c:v>
                </c:pt>
                <c:pt idx="3062">
                  <c:v>22231.745442320698</c:v>
                </c:pt>
                <c:pt idx="3063">
                  <c:v>23758.389560953441</c:v>
                </c:pt>
                <c:pt idx="3064">
                  <c:v>22377.901529338458</c:v>
                </c:pt>
                <c:pt idx="3065">
                  <c:v>23203.827796863879</c:v>
                </c:pt>
                <c:pt idx="3066">
                  <c:v>22543.26359839084</c:v>
                </c:pt>
                <c:pt idx="3067">
                  <c:v>22395.995320322851</c:v>
                </c:pt>
                <c:pt idx="3068">
                  <c:v>21473.572473742279</c:v>
                </c:pt>
                <c:pt idx="3069">
                  <c:v>20682.886560681931</c:v>
                </c:pt>
                <c:pt idx="3070">
                  <c:v>21108.223614087659</c:v>
                </c:pt>
                <c:pt idx="3071">
                  <c:v>19270.497194716099</c:v>
                </c:pt>
                <c:pt idx="3072">
                  <c:v>19609.795073699901</c:v>
                </c:pt>
                <c:pt idx="3073">
                  <c:v>18585.824501600739</c:v>
                </c:pt>
                <c:pt idx="3074">
                  <c:v>19408.635192435129</c:v>
                </c:pt>
                <c:pt idx="3075">
                  <c:v>19522.72932749302</c:v>
                </c:pt>
                <c:pt idx="3076">
                  <c:v>19017.801327178069</c:v>
                </c:pt>
                <c:pt idx="3077">
                  <c:v>19585.369537020579</c:v>
                </c:pt>
                <c:pt idx="3078">
                  <c:v>19957.024774859321</c:v>
                </c:pt>
                <c:pt idx="3079">
                  <c:v>19297.455546761619</c:v>
                </c:pt>
                <c:pt idx="3080">
                  <c:v>21230.272646192141</c:v>
                </c:pt>
                <c:pt idx="3081">
                  <c:v>21083.205279705031</c:v>
                </c:pt>
                <c:pt idx="3082">
                  <c:v>21103.553872854809</c:v>
                </c:pt>
                <c:pt idx="3083">
                  <c:v>21249.26706915157</c:v>
                </c:pt>
                <c:pt idx="3084">
                  <c:v>22605.17785206957</c:v>
                </c:pt>
                <c:pt idx="3085">
                  <c:v>21717.550230015058</c:v>
                </c:pt>
                <c:pt idx="3086">
                  <c:v>21410.104071321279</c:v>
                </c:pt>
                <c:pt idx="3087">
                  <c:v>22319.020095429609</c:v>
                </c:pt>
                <c:pt idx="3088">
                  <c:v>23889.66986658188</c:v>
                </c:pt>
                <c:pt idx="3089">
                  <c:v>22830.54415693539</c:v>
                </c:pt>
                <c:pt idx="3090">
                  <c:v>23919.319747811151</c:v>
                </c:pt>
                <c:pt idx="3091">
                  <c:v>22771.554047387199</c:v>
                </c:pt>
                <c:pt idx="3092">
                  <c:v>21589.910859466861</c:v>
                </c:pt>
                <c:pt idx="3093">
                  <c:v>20473.745026570719</c:v>
                </c:pt>
                <c:pt idx="3094">
                  <c:v>19963.459573681419</c:v>
                </c:pt>
                <c:pt idx="3095">
                  <c:v>19372.564391151809</c:v>
                </c:pt>
                <c:pt idx="3096">
                  <c:v>19566.62710517204</c:v>
                </c:pt>
                <c:pt idx="3097">
                  <c:v>18232.638440464081</c:v>
                </c:pt>
                <c:pt idx="3098">
                  <c:v>19741.011875029119</c:v>
                </c:pt>
                <c:pt idx="3099">
                  <c:v>18546.007997707369</c:v>
                </c:pt>
                <c:pt idx="3100">
                  <c:v>19071.1859276574</c:v>
                </c:pt>
                <c:pt idx="3101">
                  <c:v>20333.22740782236</c:v>
                </c:pt>
                <c:pt idx="3102">
                  <c:v>19857.265604796969</c:v>
                </c:pt>
                <c:pt idx="3103">
                  <c:v>21531.555634878659</c:v>
                </c:pt>
                <c:pt idx="3104">
                  <c:v>22558.542080793421</c:v>
                </c:pt>
                <c:pt idx="3105">
                  <c:v>22242.811707226079</c:v>
                </c:pt>
                <c:pt idx="3106">
                  <c:v>23536.421195706898</c:v>
                </c:pt>
                <c:pt idx="3107">
                  <c:v>23163.83384003141</c:v>
                </c:pt>
                <c:pt idx="3108">
                  <c:v>22878.363341210701</c:v>
                </c:pt>
                <c:pt idx="3109">
                  <c:v>21081.6828518648</c:v>
                </c:pt>
                <c:pt idx="3110">
                  <c:v>21985.020815673579</c:v>
                </c:pt>
                <c:pt idx="3111">
                  <c:v>22745.49194493908</c:v>
                </c:pt>
                <c:pt idx="3112">
                  <c:v>22260.34215519025</c:v>
                </c:pt>
                <c:pt idx="3113">
                  <c:v>23169.853031270559</c:v>
                </c:pt>
                <c:pt idx="3114">
                  <c:v>22374.898071626551</c:v>
                </c:pt>
                <c:pt idx="3115">
                  <c:v>22084.674917967219</c:v>
                </c:pt>
                <c:pt idx="3116">
                  <c:v>22467.443310413029</c:v>
                </c:pt>
                <c:pt idx="3117">
                  <c:v>20366.975478717301</c:v>
                </c:pt>
                <c:pt idx="3118">
                  <c:v>19911.1253454875</c:v>
                </c:pt>
                <c:pt idx="3119">
                  <c:v>19525.94525872813</c:v>
                </c:pt>
                <c:pt idx="3120">
                  <c:v>19479.506919359948</c:v>
                </c:pt>
                <c:pt idx="3121">
                  <c:v>18832.148744444399</c:v>
                </c:pt>
                <c:pt idx="3122">
                  <c:v>19717.64315298458</c:v>
                </c:pt>
                <c:pt idx="3123">
                  <c:v>18750.432285251649</c:v>
                </c:pt>
                <c:pt idx="3124">
                  <c:v>20206.04590536387</c:v>
                </c:pt>
                <c:pt idx="3125">
                  <c:v>19429.711376858759</c:v>
                </c:pt>
                <c:pt idx="3126">
                  <c:v>20434.60514090455</c:v>
                </c:pt>
                <c:pt idx="3127">
                  <c:v>20794.67628960267</c:v>
                </c:pt>
                <c:pt idx="3128">
                  <c:v>21822.816588327401</c:v>
                </c:pt>
                <c:pt idx="3129">
                  <c:v>20961.218446497562</c:v>
                </c:pt>
                <c:pt idx="3130">
                  <c:v>22216.91673845573</c:v>
                </c:pt>
                <c:pt idx="3131">
                  <c:v>20730.951365731209</c:v>
                </c:pt>
                <c:pt idx="3132">
                  <c:v>21338.09552699358</c:v>
                </c:pt>
                <c:pt idx="3133">
                  <c:v>20938.87179257406</c:v>
                </c:pt>
                <c:pt idx="3134">
                  <c:v>21516.595201321081</c:v>
                </c:pt>
                <c:pt idx="3135">
                  <c:v>21493.367001462349</c:v>
                </c:pt>
                <c:pt idx="3136">
                  <c:v>22317.178144446811</c:v>
                </c:pt>
                <c:pt idx="3137">
                  <c:v>22377.269937549951</c:v>
                </c:pt>
                <c:pt idx="3138">
                  <c:v>22071.727497340129</c:v>
                </c:pt>
                <c:pt idx="3139">
                  <c:v>22914.45724938951</c:v>
                </c:pt>
                <c:pt idx="3140">
                  <c:v>21739.631422927061</c:v>
                </c:pt>
                <c:pt idx="3141">
                  <c:v>20604.282059783389</c:v>
                </c:pt>
                <c:pt idx="3142">
                  <c:v>20201.448460739681</c:v>
                </c:pt>
                <c:pt idx="3143">
                  <c:v>20425.746012957239</c:v>
                </c:pt>
                <c:pt idx="3144">
                  <c:v>19578.03143950602</c:v>
                </c:pt>
                <c:pt idx="3145">
                  <c:v>19140.7116323749</c:v>
                </c:pt>
                <c:pt idx="3146">
                  <c:v>18113.795021747101</c:v>
                </c:pt>
                <c:pt idx="3147">
                  <c:v>18528.134952669709</c:v>
                </c:pt>
                <c:pt idx="3148">
                  <c:v>19190.357399972701</c:v>
                </c:pt>
                <c:pt idx="3149">
                  <c:v>20213.660963798611</c:v>
                </c:pt>
                <c:pt idx="3150">
                  <c:v>20596.314677754872</c:v>
                </c:pt>
                <c:pt idx="3151">
                  <c:v>20964.13094245992</c:v>
                </c:pt>
                <c:pt idx="3152">
                  <c:v>23047.13980147956</c:v>
                </c:pt>
                <c:pt idx="3153">
                  <c:v>22603.954382862521</c:v>
                </c:pt>
                <c:pt idx="3154">
                  <c:v>21758.50812928324</c:v>
                </c:pt>
                <c:pt idx="3155">
                  <c:v>21427.226094144851</c:v>
                </c:pt>
                <c:pt idx="3156">
                  <c:v>21850.63185728771</c:v>
                </c:pt>
                <c:pt idx="3157">
                  <c:v>22079.695199664809</c:v>
                </c:pt>
                <c:pt idx="3158">
                  <c:v>21350.68878570971</c:v>
                </c:pt>
                <c:pt idx="3159">
                  <c:v>22669.209355776871</c:v>
                </c:pt>
                <c:pt idx="3160">
                  <c:v>21435.467851005789</c:v>
                </c:pt>
                <c:pt idx="3161">
                  <c:v>22494.38755301616</c:v>
                </c:pt>
                <c:pt idx="3162">
                  <c:v>22868.77390519109</c:v>
                </c:pt>
                <c:pt idx="3163">
                  <c:v>23083.171669253861</c:v>
                </c:pt>
                <c:pt idx="3164">
                  <c:v>21502.320364578929</c:v>
                </c:pt>
                <c:pt idx="3165">
                  <c:v>21272.309271706239</c:v>
                </c:pt>
                <c:pt idx="3166">
                  <c:v>20574.763930868419</c:v>
                </c:pt>
                <c:pt idx="3167">
                  <c:v>20071.479338554422</c:v>
                </c:pt>
                <c:pt idx="3168">
                  <c:v>19595.449790485069</c:v>
                </c:pt>
                <c:pt idx="3169">
                  <c:v>20015.57668474445</c:v>
                </c:pt>
                <c:pt idx="3170">
                  <c:v>18986.963971102559</c:v>
                </c:pt>
                <c:pt idx="3171">
                  <c:v>18609.68560868494</c:v>
                </c:pt>
                <c:pt idx="3172">
                  <c:v>19340.911929956419</c:v>
                </c:pt>
                <c:pt idx="3173">
                  <c:v>19407.486220841729</c:v>
                </c:pt>
                <c:pt idx="3174">
                  <c:v>21123.330211816519</c:v>
                </c:pt>
                <c:pt idx="3175">
                  <c:v>20862.46363856423</c:v>
                </c:pt>
                <c:pt idx="3176">
                  <c:v>21102.272914745819</c:v>
                </c:pt>
                <c:pt idx="3177">
                  <c:v>21280.46158146832</c:v>
                </c:pt>
                <c:pt idx="3178">
                  <c:v>22585.73614649615</c:v>
                </c:pt>
                <c:pt idx="3179">
                  <c:v>22009.91616151858</c:v>
                </c:pt>
                <c:pt idx="3180">
                  <c:v>21931.17913917741</c:v>
                </c:pt>
                <c:pt idx="3181">
                  <c:v>22406.72473562662</c:v>
                </c:pt>
                <c:pt idx="3182">
                  <c:v>22232.7479287237</c:v>
                </c:pt>
                <c:pt idx="3183">
                  <c:v>21895.089958564859</c:v>
                </c:pt>
                <c:pt idx="3184">
                  <c:v>22250.164643519329</c:v>
                </c:pt>
                <c:pt idx="3185">
                  <c:v>21183.944424615602</c:v>
                </c:pt>
                <c:pt idx="3186">
                  <c:v>22153.50864973219</c:v>
                </c:pt>
                <c:pt idx="3187">
                  <c:v>20864.62273892347</c:v>
                </c:pt>
                <c:pt idx="3188">
                  <c:v>21730.185653594839</c:v>
                </c:pt>
                <c:pt idx="3189">
                  <c:v>21403.19140745416</c:v>
                </c:pt>
                <c:pt idx="3190">
                  <c:v>19288.909659911791</c:v>
                </c:pt>
                <c:pt idx="3191">
                  <c:v>20089.80007786983</c:v>
                </c:pt>
                <c:pt idx="3192">
                  <c:v>19949.71981539877</c:v>
                </c:pt>
                <c:pt idx="3193">
                  <c:v>18994.60510594942</c:v>
                </c:pt>
                <c:pt idx="3194">
                  <c:v>18461.17848040456</c:v>
                </c:pt>
                <c:pt idx="3195">
                  <c:v>19587.847111042789</c:v>
                </c:pt>
                <c:pt idx="3196">
                  <c:v>19377.103948244541</c:v>
                </c:pt>
                <c:pt idx="3197">
                  <c:v>18069.106434941401</c:v>
                </c:pt>
                <c:pt idx="3198">
                  <c:v>20905.21830587248</c:v>
                </c:pt>
                <c:pt idx="3199">
                  <c:v>21348.470507435301</c:v>
                </c:pt>
                <c:pt idx="3200">
                  <c:v>21436.044957037098</c:v>
                </c:pt>
                <c:pt idx="3201">
                  <c:v>22138.77341894932</c:v>
                </c:pt>
                <c:pt idx="3202">
                  <c:v>20622.820594720921</c:v>
                </c:pt>
                <c:pt idx="3203">
                  <c:v>21894.91524154762</c:v>
                </c:pt>
                <c:pt idx="3204">
                  <c:v>21307.653494010821</c:v>
                </c:pt>
                <c:pt idx="3205">
                  <c:v>20512.01391397823</c:v>
                </c:pt>
                <c:pt idx="3206">
                  <c:v>19951.54952188575</c:v>
                </c:pt>
                <c:pt idx="3207">
                  <c:v>21939.561034425369</c:v>
                </c:pt>
                <c:pt idx="3208">
                  <c:v>21628.00536513585</c:v>
                </c:pt>
                <c:pt idx="3209">
                  <c:v>21973.059807835511</c:v>
                </c:pt>
                <c:pt idx="3210">
                  <c:v>20390.30182762778</c:v>
                </c:pt>
                <c:pt idx="3211">
                  <c:v>20397.06261271374</c:v>
                </c:pt>
                <c:pt idx="3212">
                  <c:v>21391.448836849431</c:v>
                </c:pt>
                <c:pt idx="3213">
                  <c:v>20044.303332357122</c:v>
                </c:pt>
                <c:pt idx="3214">
                  <c:v>20283.543685582608</c:v>
                </c:pt>
                <c:pt idx="3215">
                  <c:v>20050.095297151562</c:v>
                </c:pt>
                <c:pt idx="3216">
                  <c:v>18799.901612286889</c:v>
                </c:pt>
                <c:pt idx="3217">
                  <c:v>17917.89776208812</c:v>
                </c:pt>
                <c:pt idx="3218">
                  <c:v>18597.268872276731</c:v>
                </c:pt>
                <c:pt idx="3219">
                  <c:v>18025.51014542226</c:v>
                </c:pt>
                <c:pt idx="3220">
                  <c:v>18234.30859513607</c:v>
                </c:pt>
                <c:pt idx="3221">
                  <c:v>18384.162677634769</c:v>
                </c:pt>
                <c:pt idx="3222">
                  <c:v>19307.54165109837</c:v>
                </c:pt>
                <c:pt idx="3223">
                  <c:v>19649.610148011281</c:v>
                </c:pt>
                <c:pt idx="3224">
                  <c:v>20874.019112130351</c:v>
                </c:pt>
                <c:pt idx="3225">
                  <c:v>20149.526602680049</c:v>
                </c:pt>
                <c:pt idx="3226">
                  <c:v>19927.595819856171</c:v>
                </c:pt>
                <c:pt idx="3227">
                  <c:v>19477.550031168699</c:v>
                </c:pt>
                <c:pt idx="3228">
                  <c:v>20441.617673693381</c:v>
                </c:pt>
                <c:pt idx="3229">
                  <c:v>19634.774467732848</c:v>
                </c:pt>
                <c:pt idx="3230">
                  <c:v>20182.01077073377</c:v>
                </c:pt>
                <c:pt idx="3231">
                  <c:v>20024.727743101419</c:v>
                </c:pt>
                <c:pt idx="3232">
                  <c:v>20635.567164298602</c:v>
                </c:pt>
                <c:pt idx="3233">
                  <c:v>22743.66127570286</c:v>
                </c:pt>
                <c:pt idx="3234">
                  <c:v>21218.42405687935</c:v>
                </c:pt>
                <c:pt idx="3235">
                  <c:v>21955.93048266591</c:v>
                </c:pt>
                <c:pt idx="3236">
                  <c:v>20135.592362293719</c:v>
                </c:pt>
                <c:pt idx="3237">
                  <c:v>20179.381354161658</c:v>
                </c:pt>
                <c:pt idx="3238">
                  <c:v>19695.668385234661</c:v>
                </c:pt>
                <c:pt idx="3239">
                  <c:v>19821.32182449643</c:v>
                </c:pt>
                <c:pt idx="3240">
                  <c:v>18780.820582169159</c:v>
                </c:pt>
                <c:pt idx="3241">
                  <c:v>18075.60091310642</c:v>
                </c:pt>
                <c:pt idx="3242">
                  <c:v>17344.761040779209</c:v>
                </c:pt>
                <c:pt idx="3243">
                  <c:v>18259.32611568454</c:v>
                </c:pt>
                <c:pt idx="3244">
                  <c:v>18428.61551984974</c:v>
                </c:pt>
                <c:pt idx="3245">
                  <c:v>18064.365622606969</c:v>
                </c:pt>
                <c:pt idx="3246">
                  <c:v>18129.269769122609</c:v>
                </c:pt>
                <c:pt idx="3247">
                  <c:v>18245.584376518909</c:v>
                </c:pt>
                <c:pt idx="3248">
                  <c:v>19863.62750638252</c:v>
                </c:pt>
                <c:pt idx="3249">
                  <c:v>19695.60135952324</c:v>
                </c:pt>
                <c:pt idx="3250">
                  <c:v>20589.536933374191</c:v>
                </c:pt>
                <c:pt idx="3251">
                  <c:v>20789.995444297459</c:v>
                </c:pt>
                <c:pt idx="3252">
                  <c:v>20059.706556541842</c:v>
                </c:pt>
                <c:pt idx="3253">
                  <c:v>19731.152917726511</c:v>
                </c:pt>
                <c:pt idx="3254">
                  <c:v>21007.007272972951</c:v>
                </c:pt>
                <c:pt idx="3255">
                  <c:v>21175.654336754251</c:v>
                </c:pt>
                <c:pt idx="3256">
                  <c:v>21307.34218376331</c:v>
                </c:pt>
                <c:pt idx="3257">
                  <c:v>20816.058404127551</c:v>
                </c:pt>
                <c:pt idx="3258">
                  <c:v>21457.693268060801</c:v>
                </c:pt>
                <c:pt idx="3259">
                  <c:v>21318.6185374177</c:v>
                </c:pt>
                <c:pt idx="3260">
                  <c:v>21479.84864077243</c:v>
                </c:pt>
                <c:pt idx="3261">
                  <c:v>20839.638102956262</c:v>
                </c:pt>
                <c:pt idx="3262">
                  <c:v>20268.495511193909</c:v>
                </c:pt>
                <c:pt idx="3263">
                  <c:v>19385.947420921759</c:v>
                </c:pt>
                <c:pt idx="3264">
                  <c:v>18952.614635790331</c:v>
                </c:pt>
                <c:pt idx="3265">
                  <c:v>18243.485853861101</c:v>
                </c:pt>
                <c:pt idx="3266">
                  <c:v>17300.001932660529</c:v>
                </c:pt>
                <c:pt idx="3267">
                  <c:v>17755.550416162299</c:v>
                </c:pt>
                <c:pt idx="3268">
                  <c:v>18031.870292823351</c:v>
                </c:pt>
                <c:pt idx="3269">
                  <c:v>19155.10107502446</c:v>
                </c:pt>
                <c:pt idx="3270">
                  <c:v>20161.382004064621</c:v>
                </c:pt>
                <c:pt idx="3271">
                  <c:v>22076.916769781379</c:v>
                </c:pt>
                <c:pt idx="3272">
                  <c:v>21927.836901286271</c:v>
                </c:pt>
                <c:pt idx="3273">
                  <c:v>22417.815177330031</c:v>
                </c:pt>
                <c:pt idx="3274">
                  <c:v>21634.649567377819</c:v>
                </c:pt>
                <c:pt idx="3275">
                  <c:v>21664.948546874512</c:v>
                </c:pt>
                <c:pt idx="3276">
                  <c:v>21776.945751475741</c:v>
                </c:pt>
                <c:pt idx="3277">
                  <c:v>20454.0654992116</c:v>
                </c:pt>
                <c:pt idx="3278">
                  <c:v>21159.024080040141</c:v>
                </c:pt>
                <c:pt idx="3279">
                  <c:v>22282.14653146475</c:v>
                </c:pt>
                <c:pt idx="3280">
                  <c:v>23287.31478536854</c:v>
                </c:pt>
                <c:pt idx="3281">
                  <c:v>21886.930288655611</c:v>
                </c:pt>
                <c:pt idx="3282">
                  <c:v>21291.462870628649</c:v>
                </c:pt>
                <c:pt idx="3283">
                  <c:v>21306.163417625219</c:v>
                </c:pt>
                <c:pt idx="3284">
                  <c:v>21408.625792042491</c:v>
                </c:pt>
                <c:pt idx="3285">
                  <c:v>21042.311674605498</c:v>
                </c:pt>
                <c:pt idx="3286">
                  <c:v>20725.090448204879</c:v>
                </c:pt>
                <c:pt idx="3287">
                  <c:v>18763.425656764681</c:v>
                </c:pt>
                <c:pt idx="3288">
                  <c:v>19379.579674927019</c:v>
                </c:pt>
                <c:pt idx="3289">
                  <c:v>18786.13499212731</c:v>
                </c:pt>
                <c:pt idx="3290">
                  <c:v>19467.43526238131</c:v>
                </c:pt>
                <c:pt idx="3291">
                  <c:v>19158.644581677661</c:v>
                </c:pt>
                <c:pt idx="3292">
                  <c:v>18733.452160148041</c:v>
                </c:pt>
                <c:pt idx="3293">
                  <c:v>19407.002487983089</c:v>
                </c:pt>
                <c:pt idx="3294">
                  <c:v>20695.31276894586</c:v>
                </c:pt>
                <c:pt idx="3295">
                  <c:v>21832.479487815119</c:v>
                </c:pt>
                <c:pt idx="3296">
                  <c:v>21695.2824406416</c:v>
                </c:pt>
                <c:pt idx="3297">
                  <c:v>20234.096694344931</c:v>
                </c:pt>
                <c:pt idx="3298">
                  <c:v>20117.750101370391</c:v>
                </c:pt>
                <c:pt idx="3299">
                  <c:v>21645.34449868228</c:v>
                </c:pt>
                <c:pt idx="3300">
                  <c:v>20441.07148300769</c:v>
                </c:pt>
                <c:pt idx="3301">
                  <c:v>21011.838536292569</c:v>
                </c:pt>
                <c:pt idx="3302">
                  <c:v>20836.98335824666</c:v>
                </c:pt>
                <c:pt idx="3303">
                  <c:v>22036.759647679501</c:v>
                </c:pt>
                <c:pt idx="3304">
                  <c:v>23115.99200445972</c:v>
                </c:pt>
                <c:pt idx="3305">
                  <c:v>20738.987970640661</c:v>
                </c:pt>
                <c:pt idx="3306">
                  <c:v>21363.478203785751</c:v>
                </c:pt>
                <c:pt idx="3307">
                  <c:v>20565.623335591099</c:v>
                </c:pt>
                <c:pt idx="3308">
                  <c:v>20226.479290217561</c:v>
                </c:pt>
                <c:pt idx="3309">
                  <c:v>19675.851520561551</c:v>
                </c:pt>
                <c:pt idx="3310">
                  <c:v>19342.326660218139</c:v>
                </c:pt>
                <c:pt idx="3311">
                  <c:v>18778.645838423148</c:v>
                </c:pt>
                <c:pt idx="3312">
                  <c:v>18380.45470889518</c:v>
                </c:pt>
                <c:pt idx="3313">
                  <c:v>17666.383550113002</c:v>
                </c:pt>
                <c:pt idx="3314">
                  <c:v>17903.957155192809</c:v>
                </c:pt>
                <c:pt idx="3315">
                  <c:v>18153.94213884712</c:v>
                </c:pt>
                <c:pt idx="3316">
                  <c:v>18097.190185823751</c:v>
                </c:pt>
                <c:pt idx="3317">
                  <c:v>18305.18788527483</c:v>
                </c:pt>
                <c:pt idx="3318">
                  <c:v>20502.875103354039</c:v>
                </c:pt>
                <c:pt idx="3319">
                  <c:v>21660.232398717941</c:v>
                </c:pt>
                <c:pt idx="3320">
                  <c:v>21315.606073286221</c:v>
                </c:pt>
                <c:pt idx="3321">
                  <c:v>22065.15227130902</c:v>
                </c:pt>
                <c:pt idx="3322">
                  <c:v>22213.24311631286</c:v>
                </c:pt>
                <c:pt idx="3323">
                  <c:v>21360.635154932639</c:v>
                </c:pt>
                <c:pt idx="3324">
                  <c:v>21952.305118333439</c:v>
                </c:pt>
                <c:pt idx="3325">
                  <c:v>20845.110061497671</c:v>
                </c:pt>
                <c:pt idx="3326">
                  <c:v>21142.004951732801</c:v>
                </c:pt>
                <c:pt idx="3327">
                  <c:v>21108.075021843531</c:v>
                </c:pt>
                <c:pt idx="3328">
                  <c:v>21657.348540543331</c:v>
                </c:pt>
                <c:pt idx="3329">
                  <c:v>20831.16723447364</c:v>
                </c:pt>
                <c:pt idx="3330">
                  <c:v>21991.8837960522</c:v>
                </c:pt>
                <c:pt idx="3331">
                  <c:v>22164.54104419583</c:v>
                </c:pt>
                <c:pt idx="3332">
                  <c:v>21845.355939940331</c:v>
                </c:pt>
                <c:pt idx="3333">
                  <c:v>19669.696043433301</c:v>
                </c:pt>
                <c:pt idx="3334">
                  <c:v>19835.872397890009</c:v>
                </c:pt>
                <c:pt idx="3335">
                  <c:v>18999.735498957762</c:v>
                </c:pt>
                <c:pt idx="3336">
                  <c:v>18489.829935575719</c:v>
                </c:pt>
                <c:pt idx="3337">
                  <c:v>17829.17559163519</c:v>
                </c:pt>
                <c:pt idx="3338">
                  <c:v>17541.088375023919</c:v>
                </c:pt>
                <c:pt idx="3339">
                  <c:v>18576.923318065099</c:v>
                </c:pt>
                <c:pt idx="3340">
                  <c:v>18495.042579022571</c:v>
                </c:pt>
                <c:pt idx="3341">
                  <c:v>18400.778041901409</c:v>
                </c:pt>
                <c:pt idx="3342">
                  <c:v>21057.37936236721</c:v>
                </c:pt>
                <c:pt idx="3343">
                  <c:v>21064.222272572271</c:v>
                </c:pt>
                <c:pt idx="3344">
                  <c:v>20486.478726927879</c:v>
                </c:pt>
                <c:pt idx="3345">
                  <c:v>19648.12562952963</c:v>
                </c:pt>
                <c:pt idx="3346">
                  <c:v>20964.063851675081</c:v>
                </c:pt>
                <c:pt idx="3347">
                  <c:v>20552.351209908142</c:v>
                </c:pt>
                <c:pt idx="3348">
                  <c:v>20529.856606628749</c:v>
                </c:pt>
                <c:pt idx="3349">
                  <c:v>21284.992598263361</c:v>
                </c:pt>
                <c:pt idx="3350">
                  <c:v>21428.590780506969</c:v>
                </c:pt>
                <c:pt idx="3351">
                  <c:v>20800.43270087181</c:v>
                </c:pt>
                <c:pt idx="3352">
                  <c:v>21302.384298097579</c:v>
                </c:pt>
                <c:pt idx="3353">
                  <c:v>22394.846866271211</c:v>
                </c:pt>
                <c:pt idx="3354">
                  <c:v>20514.091465964579</c:v>
                </c:pt>
                <c:pt idx="3355">
                  <c:v>21232.62574895945</c:v>
                </c:pt>
                <c:pt idx="3356">
                  <c:v>21256.03760732873</c:v>
                </c:pt>
                <c:pt idx="3357">
                  <c:v>20106.964204044179</c:v>
                </c:pt>
                <c:pt idx="3358">
                  <c:v>19063.885917745949</c:v>
                </c:pt>
                <c:pt idx="3359">
                  <c:v>20027.611682226699</c:v>
                </c:pt>
                <c:pt idx="3360">
                  <c:v>18688.816912289389</c:v>
                </c:pt>
                <c:pt idx="3361">
                  <c:v>18358.38753747979</c:v>
                </c:pt>
                <c:pt idx="3362">
                  <c:v>19073.908190995819</c:v>
                </c:pt>
                <c:pt idx="3363">
                  <c:v>19101.095371539781</c:v>
                </c:pt>
                <c:pt idx="3364">
                  <c:v>19408.321453318222</c:v>
                </c:pt>
                <c:pt idx="3365">
                  <c:v>18886.806280268211</c:v>
                </c:pt>
                <c:pt idx="3366">
                  <c:v>20433.530777290831</c:v>
                </c:pt>
                <c:pt idx="3367">
                  <c:v>20755.866932984361</c:v>
                </c:pt>
                <c:pt idx="3368">
                  <c:v>20211.765376262141</c:v>
                </c:pt>
                <c:pt idx="3369">
                  <c:v>20432.43584116632</c:v>
                </c:pt>
                <c:pt idx="3370">
                  <c:v>21151.86842621112</c:v>
                </c:pt>
                <c:pt idx="3371">
                  <c:v>21022.723236785769</c:v>
                </c:pt>
                <c:pt idx="3372">
                  <c:v>21190.54602962812</c:v>
                </c:pt>
                <c:pt idx="3373">
                  <c:v>20257.369123004839</c:v>
                </c:pt>
                <c:pt idx="3374">
                  <c:v>20036.91018611276</c:v>
                </c:pt>
                <c:pt idx="3375">
                  <c:v>20871.538974040071</c:v>
                </c:pt>
                <c:pt idx="3376">
                  <c:v>20284.04294393857</c:v>
                </c:pt>
                <c:pt idx="3377">
                  <c:v>20935.706344217499</c:v>
                </c:pt>
                <c:pt idx="3378">
                  <c:v>21715.466449974159</c:v>
                </c:pt>
                <c:pt idx="3379">
                  <c:v>19782.613343062341</c:v>
                </c:pt>
                <c:pt idx="3380">
                  <c:v>19226.555381675989</c:v>
                </c:pt>
                <c:pt idx="3381">
                  <c:v>19023.667510118961</c:v>
                </c:pt>
                <c:pt idx="3382">
                  <c:v>18355.782063449129</c:v>
                </c:pt>
                <c:pt idx="3383">
                  <c:v>18142.30524536451</c:v>
                </c:pt>
                <c:pt idx="3384">
                  <c:v>19197.259502546</c:v>
                </c:pt>
                <c:pt idx="3385">
                  <c:v>19081.491324529841</c:v>
                </c:pt>
                <c:pt idx="3386">
                  <c:v>18282.043369245031</c:v>
                </c:pt>
                <c:pt idx="3387">
                  <c:v>17631.332534615762</c:v>
                </c:pt>
                <c:pt idx="3388">
                  <c:v>18404.959202048391</c:v>
                </c:pt>
                <c:pt idx="3389">
                  <c:v>18412.023409932299</c:v>
                </c:pt>
                <c:pt idx="3390">
                  <c:v>17460.628085829001</c:v>
                </c:pt>
                <c:pt idx="3391">
                  <c:v>17857.528973569391</c:v>
                </c:pt>
                <c:pt idx="3392">
                  <c:v>19186.73196530938</c:v>
                </c:pt>
                <c:pt idx="3393">
                  <c:v>20297.673504969938</c:v>
                </c:pt>
                <c:pt idx="3394">
                  <c:v>21818.745683917539</c:v>
                </c:pt>
                <c:pt idx="3395">
                  <c:v>20407.459103077621</c:v>
                </c:pt>
                <c:pt idx="3396">
                  <c:v>21554.00079250598</c:v>
                </c:pt>
                <c:pt idx="3397">
                  <c:v>20813.60531076022</c:v>
                </c:pt>
                <c:pt idx="3398">
                  <c:v>20027.086558532999</c:v>
                </c:pt>
                <c:pt idx="3399">
                  <c:v>21414.350964951242</c:v>
                </c:pt>
                <c:pt idx="3400">
                  <c:v>22415.716173012639</c:v>
                </c:pt>
                <c:pt idx="3401">
                  <c:v>20792.435918822601</c:v>
                </c:pt>
                <c:pt idx="3402">
                  <c:v>22388.19805662076</c:v>
                </c:pt>
                <c:pt idx="3403">
                  <c:v>21775.645779598341</c:v>
                </c:pt>
                <c:pt idx="3404">
                  <c:v>21807.2712119918</c:v>
                </c:pt>
                <c:pt idx="3405">
                  <c:v>19447.35663277041</c:v>
                </c:pt>
                <c:pt idx="3406">
                  <c:v>20083.760459164601</c:v>
                </c:pt>
                <c:pt idx="3407">
                  <c:v>18536.78491630733</c:v>
                </c:pt>
                <c:pt idx="3408">
                  <c:v>18517.5139796027</c:v>
                </c:pt>
                <c:pt idx="3409">
                  <c:v>17145.993290394621</c:v>
                </c:pt>
                <c:pt idx="3410">
                  <c:v>18290.931214569471</c:v>
                </c:pt>
                <c:pt idx="3411">
                  <c:v>16961.293983259111</c:v>
                </c:pt>
                <c:pt idx="3412">
                  <c:v>18554.34681407873</c:v>
                </c:pt>
                <c:pt idx="3413">
                  <c:v>18593.277122409199</c:v>
                </c:pt>
                <c:pt idx="3414">
                  <c:v>18455.359933963049</c:v>
                </c:pt>
                <c:pt idx="3415">
                  <c:v>17205.38421508341</c:v>
                </c:pt>
                <c:pt idx="3416">
                  <c:v>18643.808647121248</c:v>
                </c:pt>
                <c:pt idx="3417">
                  <c:v>19387.754490503321</c:v>
                </c:pt>
                <c:pt idx="3418">
                  <c:v>21136.79691630767</c:v>
                </c:pt>
                <c:pt idx="3419">
                  <c:v>20171.919146061471</c:v>
                </c:pt>
                <c:pt idx="3420">
                  <c:v>19534.926706916282</c:v>
                </c:pt>
                <c:pt idx="3421">
                  <c:v>20759.71683437219</c:v>
                </c:pt>
                <c:pt idx="3422">
                  <c:v>19602.060454389961</c:v>
                </c:pt>
                <c:pt idx="3423">
                  <c:v>21793.06262754869</c:v>
                </c:pt>
                <c:pt idx="3424">
                  <c:v>22740.076181353881</c:v>
                </c:pt>
                <c:pt idx="3425">
                  <c:v>21548.669698612612</c:v>
                </c:pt>
                <c:pt idx="3426">
                  <c:v>22496.2483397176</c:v>
                </c:pt>
                <c:pt idx="3427">
                  <c:v>21756.086033615829</c:v>
                </c:pt>
                <c:pt idx="3428">
                  <c:v>21503.501766457179</c:v>
                </c:pt>
                <c:pt idx="3429">
                  <c:v>20673.63751172234</c:v>
                </c:pt>
                <c:pt idx="3430">
                  <c:v>19908.933694541149</c:v>
                </c:pt>
                <c:pt idx="3431">
                  <c:v>18447.622841562461</c:v>
                </c:pt>
                <c:pt idx="3432">
                  <c:v>17809.490977489339</c:v>
                </c:pt>
                <c:pt idx="3433">
                  <c:v>17603.338293596749</c:v>
                </c:pt>
                <c:pt idx="3434">
                  <c:v>18586.196109770019</c:v>
                </c:pt>
                <c:pt idx="3435">
                  <c:v>16898.185692286559</c:v>
                </c:pt>
                <c:pt idx="3436">
                  <c:v>18062.11509408948</c:v>
                </c:pt>
                <c:pt idx="3437">
                  <c:v>18502.666590152799</c:v>
                </c:pt>
                <c:pt idx="3438">
                  <c:v>20765.625364080319</c:v>
                </c:pt>
                <c:pt idx="3439">
                  <c:v>20090.507933860961</c:v>
                </c:pt>
                <c:pt idx="3440">
                  <c:v>20663.216593706929</c:v>
                </c:pt>
                <c:pt idx="3441">
                  <c:v>20219.32889826594</c:v>
                </c:pt>
                <c:pt idx="3442">
                  <c:v>20209.153150375281</c:v>
                </c:pt>
                <c:pt idx="3443">
                  <c:v>20928.18377549891</c:v>
                </c:pt>
                <c:pt idx="3444">
                  <c:v>20918.789091300401</c:v>
                </c:pt>
                <c:pt idx="3445">
                  <c:v>20220.73913558128</c:v>
                </c:pt>
                <c:pt idx="3446">
                  <c:v>21545.554462150962</c:v>
                </c:pt>
                <c:pt idx="3447">
                  <c:v>21488.05030883184</c:v>
                </c:pt>
                <c:pt idx="3448">
                  <c:v>20989.109959332149</c:v>
                </c:pt>
                <c:pt idx="3449">
                  <c:v>20664.69045471869</c:v>
                </c:pt>
                <c:pt idx="3450">
                  <c:v>21497.179558352949</c:v>
                </c:pt>
                <c:pt idx="3451">
                  <c:v>21599.775623233181</c:v>
                </c:pt>
                <c:pt idx="3452">
                  <c:v>21590.40907035206</c:v>
                </c:pt>
                <c:pt idx="3453">
                  <c:v>20812.413774034441</c:v>
                </c:pt>
                <c:pt idx="3454">
                  <c:v>19344.627782114509</c:v>
                </c:pt>
                <c:pt idx="3455">
                  <c:v>19691.160708121519</c:v>
                </c:pt>
                <c:pt idx="3456">
                  <c:v>18448.973780140641</c:v>
                </c:pt>
                <c:pt idx="3457">
                  <c:v>17474.06141915578</c:v>
                </c:pt>
                <c:pt idx="3458">
                  <c:v>18877.07341388486</c:v>
                </c:pt>
                <c:pt idx="3459">
                  <c:v>17262.490437075849</c:v>
                </c:pt>
                <c:pt idx="3460">
                  <c:v>18275.563616499399</c:v>
                </c:pt>
                <c:pt idx="3461">
                  <c:v>18292.27874996006</c:v>
                </c:pt>
                <c:pt idx="3462">
                  <c:v>20123.19558591348</c:v>
                </c:pt>
                <c:pt idx="3463">
                  <c:v>20189.151270730948</c:v>
                </c:pt>
                <c:pt idx="3464">
                  <c:v>20593.128156270941</c:v>
                </c:pt>
                <c:pt idx="3465">
                  <c:v>20205.171342592119</c:v>
                </c:pt>
                <c:pt idx="3466">
                  <c:v>21925.509442830789</c:v>
                </c:pt>
                <c:pt idx="3467">
                  <c:v>20991.71022894757</c:v>
                </c:pt>
                <c:pt idx="3468">
                  <c:v>21527.940755341391</c:v>
                </c:pt>
                <c:pt idx="3469">
                  <c:v>20366.305054237549</c:v>
                </c:pt>
                <c:pt idx="3470">
                  <c:v>21420.491551446459</c:v>
                </c:pt>
                <c:pt idx="3471">
                  <c:v>22879.355052686991</c:v>
                </c:pt>
                <c:pt idx="3472">
                  <c:v>22087.02446405714</c:v>
                </c:pt>
                <c:pt idx="3473">
                  <c:v>22237.696874434441</c:v>
                </c:pt>
                <c:pt idx="3474">
                  <c:v>21064.728997892878</c:v>
                </c:pt>
                <c:pt idx="3475">
                  <c:v>21695.131855874912</c:v>
                </c:pt>
                <c:pt idx="3476">
                  <c:v>21093.61179547452</c:v>
                </c:pt>
                <c:pt idx="3477">
                  <c:v>20088.76457544991</c:v>
                </c:pt>
                <c:pt idx="3478">
                  <c:v>19533.908670771259</c:v>
                </c:pt>
                <c:pt idx="3479">
                  <c:v>19305.142442351022</c:v>
                </c:pt>
                <c:pt idx="3480">
                  <c:v>17761.36912300517</c:v>
                </c:pt>
                <c:pt idx="3481">
                  <c:v>18345.98225059377</c:v>
                </c:pt>
                <c:pt idx="3482">
                  <c:v>16942.32792895626</c:v>
                </c:pt>
                <c:pt idx="3483">
                  <c:v>18530.571839830482</c:v>
                </c:pt>
                <c:pt idx="3484">
                  <c:v>18239.921921537531</c:v>
                </c:pt>
                <c:pt idx="3485">
                  <c:v>18733.347639765259</c:v>
                </c:pt>
                <c:pt idx="3486">
                  <c:v>19428.047575598961</c:v>
                </c:pt>
                <c:pt idx="3487">
                  <c:v>21091.723170261561</c:v>
                </c:pt>
                <c:pt idx="3488">
                  <c:v>20691.230007529921</c:v>
                </c:pt>
                <c:pt idx="3489">
                  <c:v>20114.201412588362</c:v>
                </c:pt>
                <c:pt idx="3490">
                  <c:v>21053.853394642108</c:v>
                </c:pt>
                <c:pt idx="3491">
                  <c:v>21080.205185518818</c:v>
                </c:pt>
                <c:pt idx="3492">
                  <c:v>21109.47273865257</c:v>
                </c:pt>
                <c:pt idx="3493">
                  <c:v>20204.983918036829</c:v>
                </c:pt>
                <c:pt idx="3494">
                  <c:v>22014.03970365287</c:v>
                </c:pt>
                <c:pt idx="3495">
                  <c:v>22522.623823520771</c:v>
                </c:pt>
                <c:pt idx="3496">
                  <c:v>22103.561821528841</c:v>
                </c:pt>
                <c:pt idx="3497">
                  <c:v>21852.81833269279</c:v>
                </c:pt>
                <c:pt idx="3498">
                  <c:v>21189.144437899769</c:v>
                </c:pt>
                <c:pt idx="3499">
                  <c:v>20315.910209815222</c:v>
                </c:pt>
                <c:pt idx="3500">
                  <c:v>21896.88663467158</c:v>
                </c:pt>
                <c:pt idx="3501">
                  <c:v>19697.615767622461</c:v>
                </c:pt>
                <c:pt idx="3502">
                  <c:v>19072.1804489926</c:v>
                </c:pt>
                <c:pt idx="3503">
                  <c:v>18339.014267906368</c:v>
                </c:pt>
                <c:pt idx="3504">
                  <c:v>18550.03306668677</c:v>
                </c:pt>
                <c:pt idx="3505">
                  <c:v>18723.28377527772</c:v>
                </c:pt>
                <c:pt idx="3506">
                  <c:v>17161.75763307984</c:v>
                </c:pt>
                <c:pt idx="3507">
                  <c:v>18070.878968582419</c:v>
                </c:pt>
                <c:pt idx="3508">
                  <c:v>18033.262411317301</c:v>
                </c:pt>
                <c:pt idx="3509">
                  <c:v>17195.90446236054</c:v>
                </c:pt>
                <c:pt idx="3510">
                  <c:v>19146.88148824844</c:v>
                </c:pt>
                <c:pt idx="3511">
                  <c:v>20375.73567531363</c:v>
                </c:pt>
                <c:pt idx="3512">
                  <c:v>21131.690404842349</c:v>
                </c:pt>
                <c:pt idx="3513">
                  <c:v>20908.231563824691</c:v>
                </c:pt>
                <c:pt idx="3514">
                  <c:v>21301.5498614936</c:v>
                </c:pt>
                <c:pt idx="3515">
                  <c:v>20099.01643288245</c:v>
                </c:pt>
                <c:pt idx="3516">
                  <c:v>20462.3158269122</c:v>
                </c:pt>
                <c:pt idx="3517">
                  <c:v>20139.951563510011</c:v>
                </c:pt>
                <c:pt idx="3518">
                  <c:v>21712.786341842049</c:v>
                </c:pt>
                <c:pt idx="3519">
                  <c:v>20900.730836563831</c:v>
                </c:pt>
                <c:pt idx="3520">
                  <c:v>21277.100157078508</c:v>
                </c:pt>
                <c:pt idx="3521">
                  <c:v>21903.270518348851</c:v>
                </c:pt>
                <c:pt idx="3522">
                  <c:v>22379.737449588021</c:v>
                </c:pt>
                <c:pt idx="3523">
                  <c:v>21101.923966876951</c:v>
                </c:pt>
                <c:pt idx="3524">
                  <c:v>21559.39270071264</c:v>
                </c:pt>
                <c:pt idx="3525">
                  <c:v>19262.523151447011</c:v>
                </c:pt>
                <c:pt idx="3526">
                  <c:v>18419.436141553731</c:v>
                </c:pt>
                <c:pt idx="3527">
                  <c:v>18669.568285139969</c:v>
                </c:pt>
                <c:pt idx="3528">
                  <c:v>17562.437833727381</c:v>
                </c:pt>
                <c:pt idx="3529">
                  <c:v>17392.637606975692</c:v>
                </c:pt>
                <c:pt idx="3530">
                  <c:v>18014.795535223529</c:v>
                </c:pt>
                <c:pt idx="3531">
                  <c:v>18312.608200922659</c:v>
                </c:pt>
                <c:pt idx="3532">
                  <c:v>17213.66880481135</c:v>
                </c:pt>
                <c:pt idx="3533">
                  <c:v>18238.841353091389</c:v>
                </c:pt>
                <c:pt idx="3534">
                  <c:v>19015.191410157651</c:v>
                </c:pt>
                <c:pt idx="3535">
                  <c:v>19558.983658651901</c:v>
                </c:pt>
                <c:pt idx="3536">
                  <c:v>21276.87487325348</c:v>
                </c:pt>
                <c:pt idx="3537">
                  <c:v>20051.449089852609</c:v>
                </c:pt>
                <c:pt idx="3538">
                  <c:v>22044.908572338991</c:v>
                </c:pt>
                <c:pt idx="3539">
                  <c:v>20143.04308718066</c:v>
                </c:pt>
                <c:pt idx="3540">
                  <c:v>19869.212409058669</c:v>
                </c:pt>
                <c:pt idx="3541">
                  <c:v>21222.512087423929</c:v>
                </c:pt>
                <c:pt idx="3542">
                  <c:v>20290.940043930441</c:v>
                </c:pt>
                <c:pt idx="3543">
                  <c:v>20322.863705702381</c:v>
                </c:pt>
                <c:pt idx="3544">
                  <c:v>21577.297139051501</c:v>
                </c:pt>
                <c:pt idx="3545">
                  <c:v>21880.272534731899</c:v>
                </c:pt>
                <c:pt idx="3546">
                  <c:v>22296.987040407599</c:v>
                </c:pt>
                <c:pt idx="3547">
                  <c:v>21540.062709676811</c:v>
                </c:pt>
                <c:pt idx="3548">
                  <c:v>22105.421087852141</c:v>
                </c:pt>
                <c:pt idx="3549">
                  <c:v>20674.86470440535</c:v>
                </c:pt>
                <c:pt idx="3550">
                  <c:v>18717.853644782572</c:v>
                </c:pt>
                <c:pt idx="3551">
                  <c:v>19591.64171931606</c:v>
                </c:pt>
                <c:pt idx="3552">
                  <c:v>18284.997496938329</c:v>
                </c:pt>
                <c:pt idx="3553">
                  <c:v>18268.82333373003</c:v>
                </c:pt>
                <c:pt idx="3554">
                  <c:v>18053.285681710611</c:v>
                </c:pt>
                <c:pt idx="3555">
                  <c:v>18650.798998378032</c:v>
                </c:pt>
                <c:pt idx="3556">
                  <c:v>17636.56481079695</c:v>
                </c:pt>
                <c:pt idx="3557">
                  <c:v>18569.260756983469</c:v>
                </c:pt>
                <c:pt idx="3558">
                  <c:v>18868.194312440759</c:v>
                </c:pt>
                <c:pt idx="3559">
                  <c:v>17896.339932227322</c:v>
                </c:pt>
                <c:pt idx="3560">
                  <c:v>21067.198507507659</c:v>
                </c:pt>
                <c:pt idx="3561">
                  <c:v>21372.793789947049</c:v>
                </c:pt>
                <c:pt idx="3562">
                  <c:v>21186.700198822331</c:v>
                </c:pt>
                <c:pt idx="3563">
                  <c:v>20738.256738184162</c:v>
                </c:pt>
                <c:pt idx="3564">
                  <c:v>21933.00953829335</c:v>
                </c:pt>
                <c:pt idx="3565">
                  <c:v>21925.537069926559</c:v>
                </c:pt>
                <c:pt idx="3566">
                  <c:v>22484.421119925799</c:v>
                </c:pt>
                <c:pt idx="3567">
                  <c:v>21632.54035324237</c:v>
                </c:pt>
                <c:pt idx="3568">
                  <c:v>23380.55527515597</c:v>
                </c:pt>
                <c:pt idx="3569">
                  <c:v>22485.10996184075</c:v>
                </c:pt>
                <c:pt idx="3570">
                  <c:v>22041.12840647182</c:v>
                </c:pt>
                <c:pt idx="3571">
                  <c:v>22791.284037210331</c:v>
                </c:pt>
                <c:pt idx="3572">
                  <c:v>22290.480170103681</c:v>
                </c:pt>
                <c:pt idx="3573">
                  <c:v>21221.641809527951</c:v>
                </c:pt>
                <c:pt idx="3574">
                  <c:v>19189.597884485818</c:v>
                </c:pt>
                <c:pt idx="3575">
                  <c:v>19184.379589126551</c:v>
                </c:pt>
                <c:pt idx="3576">
                  <c:v>18591.811517370312</c:v>
                </c:pt>
                <c:pt idx="3577">
                  <c:v>17717.04836902046</c:v>
                </c:pt>
                <c:pt idx="3578">
                  <c:v>18626.417316726871</c:v>
                </c:pt>
                <c:pt idx="3579">
                  <c:v>18208.474007779099</c:v>
                </c:pt>
                <c:pt idx="3580">
                  <c:v>18365.789223172869</c:v>
                </c:pt>
                <c:pt idx="3581">
                  <c:v>18750.98563010876</c:v>
                </c:pt>
                <c:pt idx="3582">
                  <c:v>19316.40118350695</c:v>
                </c:pt>
                <c:pt idx="3583">
                  <c:v>18159.030059355118</c:v>
                </c:pt>
                <c:pt idx="3584">
                  <c:v>19625.902614212449</c:v>
                </c:pt>
                <c:pt idx="3585">
                  <c:v>19403.08327561706</c:v>
                </c:pt>
                <c:pt idx="3586">
                  <c:v>21380.647839423189</c:v>
                </c:pt>
                <c:pt idx="3587">
                  <c:v>21069.10759256468</c:v>
                </c:pt>
                <c:pt idx="3588">
                  <c:v>19739.09265621642</c:v>
                </c:pt>
                <c:pt idx="3589">
                  <c:v>19954.902252355201</c:v>
                </c:pt>
                <c:pt idx="3590">
                  <c:v>21453.814549894301</c:v>
                </c:pt>
                <c:pt idx="3591">
                  <c:v>20887.17562751683</c:v>
                </c:pt>
                <c:pt idx="3592">
                  <c:v>22992.39256120706</c:v>
                </c:pt>
                <c:pt idx="3593">
                  <c:v>22675.50794142743</c:v>
                </c:pt>
                <c:pt idx="3594">
                  <c:v>23224.90372032348</c:v>
                </c:pt>
                <c:pt idx="3595">
                  <c:v>22931.893012824301</c:v>
                </c:pt>
                <c:pt idx="3596">
                  <c:v>22099.8798342599</c:v>
                </c:pt>
                <c:pt idx="3597">
                  <c:v>21841.067717055241</c:v>
                </c:pt>
                <c:pt idx="3598">
                  <c:v>19682.750469141421</c:v>
                </c:pt>
                <c:pt idx="3599">
                  <c:v>19765.729223629009</c:v>
                </c:pt>
                <c:pt idx="3600">
                  <c:v>18833.098742300601</c:v>
                </c:pt>
                <c:pt idx="3601">
                  <c:v>17698.827223238881</c:v>
                </c:pt>
                <c:pt idx="3602">
                  <c:v>18870.040072274969</c:v>
                </c:pt>
                <c:pt idx="3603">
                  <c:v>17608.049070702309</c:v>
                </c:pt>
                <c:pt idx="3604">
                  <c:v>18178.924025930959</c:v>
                </c:pt>
                <c:pt idx="3605">
                  <c:v>19008.961730466341</c:v>
                </c:pt>
                <c:pt idx="3606">
                  <c:v>20510.159321281091</c:v>
                </c:pt>
                <c:pt idx="3607">
                  <c:v>21715.766439770421</c:v>
                </c:pt>
                <c:pt idx="3608">
                  <c:v>22842.26454994575</c:v>
                </c:pt>
                <c:pt idx="3609">
                  <c:v>22977.416240533232</c:v>
                </c:pt>
                <c:pt idx="3610">
                  <c:v>22762.588763464071</c:v>
                </c:pt>
                <c:pt idx="3611">
                  <c:v>22171.872376458479</c:v>
                </c:pt>
                <c:pt idx="3612">
                  <c:v>23351.31912867885</c:v>
                </c:pt>
                <c:pt idx="3613">
                  <c:v>22536.67772989826</c:v>
                </c:pt>
                <c:pt idx="3614">
                  <c:v>23076.973524049819</c:v>
                </c:pt>
                <c:pt idx="3615">
                  <c:v>23404.237465225298</c:v>
                </c:pt>
                <c:pt idx="3616">
                  <c:v>24783.343994466621</c:v>
                </c:pt>
                <c:pt idx="3617">
                  <c:v>24668.202563513321</c:v>
                </c:pt>
                <c:pt idx="3618">
                  <c:v>23748.583198472948</c:v>
                </c:pt>
                <c:pt idx="3619">
                  <c:v>23445.861009756471</c:v>
                </c:pt>
                <c:pt idx="3620">
                  <c:v>20907.215167219609</c:v>
                </c:pt>
                <c:pt idx="3621">
                  <c:v>21137.432044264351</c:v>
                </c:pt>
                <c:pt idx="3622">
                  <c:v>19477.46491835302</c:v>
                </c:pt>
                <c:pt idx="3623">
                  <c:v>19429.863545358941</c:v>
                </c:pt>
                <c:pt idx="3624">
                  <c:v>19436.409676473831</c:v>
                </c:pt>
                <c:pt idx="3625">
                  <c:v>19189.285804384748</c:v>
                </c:pt>
                <c:pt idx="3626">
                  <c:v>18887.112484387999</c:v>
                </c:pt>
                <c:pt idx="3627">
                  <c:v>17882.06765870396</c:v>
                </c:pt>
                <c:pt idx="3628">
                  <c:v>17714.059385885219</c:v>
                </c:pt>
                <c:pt idx="3629">
                  <c:v>18181.283540021999</c:v>
                </c:pt>
                <c:pt idx="3630">
                  <c:v>18556.42925254659</c:v>
                </c:pt>
                <c:pt idx="3631">
                  <c:v>19167.22187559713</c:v>
                </c:pt>
                <c:pt idx="3632">
                  <c:v>20490.804240689609</c:v>
                </c:pt>
                <c:pt idx="3633">
                  <c:v>22611.907038073128</c:v>
                </c:pt>
                <c:pt idx="3634">
                  <c:v>21813.50575505817</c:v>
                </c:pt>
                <c:pt idx="3635">
                  <c:v>21840.044775232109</c:v>
                </c:pt>
                <c:pt idx="3636">
                  <c:v>21250.689961147658</c:v>
                </c:pt>
                <c:pt idx="3637">
                  <c:v>20865.642152008291</c:v>
                </c:pt>
                <c:pt idx="3638">
                  <c:v>22271.387167356759</c:v>
                </c:pt>
                <c:pt idx="3639">
                  <c:v>22170.773311448531</c:v>
                </c:pt>
                <c:pt idx="3640">
                  <c:v>24889.012397423299</c:v>
                </c:pt>
                <c:pt idx="3641">
                  <c:v>24371.53920935982</c:v>
                </c:pt>
                <c:pt idx="3642">
                  <c:v>22977.451375330751</c:v>
                </c:pt>
                <c:pt idx="3643">
                  <c:v>21988.552404645241</c:v>
                </c:pt>
                <c:pt idx="3644">
                  <c:v>22468.045488727039</c:v>
                </c:pt>
                <c:pt idx="3645">
                  <c:v>21704.7378264377</c:v>
                </c:pt>
                <c:pt idx="3646">
                  <c:v>20126.546260882009</c:v>
                </c:pt>
                <c:pt idx="3647">
                  <c:v>20225.138094719721</c:v>
                </c:pt>
                <c:pt idx="3648">
                  <c:v>19259.30322609685</c:v>
                </c:pt>
                <c:pt idx="3649">
                  <c:v>18471.26012937009</c:v>
                </c:pt>
                <c:pt idx="3650">
                  <c:v>19299.592717345309</c:v>
                </c:pt>
                <c:pt idx="3651">
                  <c:v>18633.777768993019</c:v>
                </c:pt>
                <c:pt idx="3652">
                  <c:v>18626.91269589795</c:v>
                </c:pt>
                <c:pt idx="3653">
                  <c:v>19694.226330427329</c:v>
                </c:pt>
                <c:pt idx="3654">
                  <c:v>20062.137311145791</c:v>
                </c:pt>
                <c:pt idx="3655">
                  <c:v>21447.06209133692</c:v>
                </c:pt>
                <c:pt idx="3656">
                  <c:v>21553.387519956341</c:v>
                </c:pt>
                <c:pt idx="3657">
                  <c:v>22048.92251116375</c:v>
                </c:pt>
                <c:pt idx="3658">
                  <c:v>21410.55456366824</c:v>
                </c:pt>
                <c:pt idx="3659">
                  <c:v>23403.60163876642</c:v>
                </c:pt>
                <c:pt idx="3660">
                  <c:v>21184.435827875619</c:v>
                </c:pt>
                <c:pt idx="3661">
                  <c:v>21839.129865824441</c:v>
                </c:pt>
                <c:pt idx="3662">
                  <c:v>21554.685506566271</c:v>
                </c:pt>
                <c:pt idx="3663">
                  <c:v>22039.976392053701</c:v>
                </c:pt>
                <c:pt idx="3664">
                  <c:v>23909.32608260155</c:v>
                </c:pt>
                <c:pt idx="3665">
                  <c:v>23174.75947825726</c:v>
                </c:pt>
                <c:pt idx="3666">
                  <c:v>23416.452159495992</c:v>
                </c:pt>
                <c:pt idx="3667">
                  <c:v>22319.51827622066</c:v>
                </c:pt>
                <c:pt idx="3668">
                  <c:v>22501.83979954258</c:v>
                </c:pt>
                <c:pt idx="3669">
                  <c:v>22050.210290767409</c:v>
                </c:pt>
                <c:pt idx="3670">
                  <c:v>21780.165896971161</c:v>
                </c:pt>
                <c:pt idx="3671">
                  <c:v>19834.122713452962</c:v>
                </c:pt>
                <c:pt idx="3672">
                  <c:v>19336.90342500509</c:v>
                </c:pt>
                <c:pt idx="3673">
                  <c:v>19875.95533625668</c:v>
                </c:pt>
                <c:pt idx="3674">
                  <c:v>18150.694380610072</c:v>
                </c:pt>
                <c:pt idx="3675">
                  <c:v>19014.0304464539</c:v>
                </c:pt>
                <c:pt idx="3676">
                  <c:v>18335.1118730938</c:v>
                </c:pt>
                <c:pt idx="3677">
                  <c:v>17684.04387479357</c:v>
                </c:pt>
                <c:pt idx="3678">
                  <c:v>18399.64524540745</c:v>
                </c:pt>
                <c:pt idx="3679">
                  <c:v>18120.771258977289</c:v>
                </c:pt>
                <c:pt idx="3680">
                  <c:v>18761.378607563329</c:v>
                </c:pt>
                <c:pt idx="3681">
                  <c:v>19153.944001060951</c:v>
                </c:pt>
                <c:pt idx="3682">
                  <c:v>18712.278718259429</c:v>
                </c:pt>
                <c:pt idx="3683">
                  <c:v>18818.94693822258</c:v>
                </c:pt>
                <c:pt idx="3684">
                  <c:v>19213.212027251611</c:v>
                </c:pt>
                <c:pt idx="3685">
                  <c:v>18542.485490520499</c:v>
                </c:pt>
                <c:pt idx="3686">
                  <c:v>19664.27073185378</c:v>
                </c:pt>
                <c:pt idx="3687">
                  <c:v>20906.200540587721</c:v>
                </c:pt>
                <c:pt idx="3688">
                  <c:v>20308.088947151529</c:v>
                </c:pt>
                <c:pt idx="3689">
                  <c:v>21497.81065840679</c:v>
                </c:pt>
                <c:pt idx="3690">
                  <c:v>21077.267637644269</c:v>
                </c:pt>
                <c:pt idx="3691">
                  <c:v>20584.708873921201</c:v>
                </c:pt>
                <c:pt idx="3692">
                  <c:v>19965.803190154551</c:v>
                </c:pt>
                <c:pt idx="3693">
                  <c:v>20331.20228777891</c:v>
                </c:pt>
                <c:pt idx="3694">
                  <c:v>19137.323875883489</c:v>
                </c:pt>
                <c:pt idx="3695">
                  <c:v>19378.815998851031</c:v>
                </c:pt>
                <c:pt idx="3696">
                  <c:v>19057.643259467859</c:v>
                </c:pt>
                <c:pt idx="3697">
                  <c:v>19005.449262583919</c:v>
                </c:pt>
                <c:pt idx="3698">
                  <c:v>17520.742326079071</c:v>
                </c:pt>
                <c:pt idx="3699">
                  <c:v>17920.263757684959</c:v>
                </c:pt>
                <c:pt idx="3700">
                  <c:v>18897.285283756511</c:v>
                </c:pt>
                <c:pt idx="3701">
                  <c:v>18275.6944460226</c:v>
                </c:pt>
                <c:pt idx="3702">
                  <c:v>17685.722657072562</c:v>
                </c:pt>
                <c:pt idx="3703">
                  <c:v>17841.305854367969</c:v>
                </c:pt>
                <c:pt idx="3704">
                  <c:v>19703.57917728549</c:v>
                </c:pt>
                <c:pt idx="3705">
                  <c:v>20143.334723001331</c:v>
                </c:pt>
                <c:pt idx="3706">
                  <c:v>21098.050720301711</c:v>
                </c:pt>
                <c:pt idx="3707">
                  <c:v>20525.599847814159</c:v>
                </c:pt>
                <c:pt idx="3708">
                  <c:v>19966.616976554251</c:v>
                </c:pt>
                <c:pt idx="3709">
                  <c:v>21349.26177010022</c:v>
                </c:pt>
                <c:pt idx="3710">
                  <c:v>20856.240636949449</c:v>
                </c:pt>
                <c:pt idx="3711">
                  <c:v>20385.7951489023</c:v>
                </c:pt>
                <c:pt idx="3712">
                  <c:v>21241.605402336671</c:v>
                </c:pt>
                <c:pt idx="3713">
                  <c:v>21261.320973452672</c:v>
                </c:pt>
                <c:pt idx="3714">
                  <c:v>21313.090929970549</c:v>
                </c:pt>
                <c:pt idx="3715">
                  <c:v>21694.106351951999</c:v>
                </c:pt>
                <c:pt idx="3716">
                  <c:v>21561.805597231771</c:v>
                </c:pt>
                <c:pt idx="3717">
                  <c:v>20417.71979896351</c:v>
                </c:pt>
                <c:pt idx="3718">
                  <c:v>19079.949362392359</c:v>
                </c:pt>
                <c:pt idx="3719">
                  <c:v>18441.347893422171</c:v>
                </c:pt>
                <c:pt idx="3720">
                  <c:v>18953.6939143733</c:v>
                </c:pt>
                <c:pt idx="3721">
                  <c:v>17766.821739585459</c:v>
                </c:pt>
                <c:pt idx="3722">
                  <c:v>18291.832879371279</c:v>
                </c:pt>
                <c:pt idx="3723">
                  <c:v>18258.0645078653</c:v>
                </c:pt>
                <c:pt idx="3724">
                  <c:v>18027.811063614339</c:v>
                </c:pt>
                <c:pt idx="3725">
                  <c:v>18199.157653319118</c:v>
                </c:pt>
                <c:pt idx="3726">
                  <c:v>17102.10040612907</c:v>
                </c:pt>
                <c:pt idx="3727">
                  <c:v>17663.026167957942</c:v>
                </c:pt>
                <c:pt idx="3728">
                  <c:v>18322.584645548901</c:v>
                </c:pt>
                <c:pt idx="3729">
                  <c:v>20804.933286993401</c:v>
                </c:pt>
                <c:pt idx="3730">
                  <c:v>19954.175016706839</c:v>
                </c:pt>
                <c:pt idx="3731">
                  <c:v>20011.248471422139</c:v>
                </c:pt>
                <c:pt idx="3732">
                  <c:v>19524.944697992181</c:v>
                </c:pt>
                <c:pt idx="3733">
                  <c:v>21205.41224812001</c:v>
                </c:pt>
                <c:pt idx="3734">
                  <c:v>20956.23819651415</c:v>
                </c:pt>
                <c:pt idx="3735">
                  <c:v>22120.1588935982</c:v>
                </c:pt>
                <c:pt idx="3736">
                  <c:v>22964.623672430931</c:v>
                </c:pt>
                <c:pt idx="3737">
                  <c:v>22336.054903199849</c:v>
                </c:pt>
                <c:pt idx="3738">
                  <c:v>22066.718761552711</c:v>
                </c:pt>
                <c:pt idx="3739">
                  <c:v>21245.660177917369</c:v>
                </c:pt>
                <c:pt idx="3740">
                  <c:v>21340.58342202174</c:v>
                </c:pt>
                <c:pt idx="3741">
                  <c:v>19802.779276474619</c:v>
                </c:pt>
                <c:pt idx="3742">
                  <c:v>19313.18474546701</c:v>
                </c:pt>
                <c:pt idx="3743">
                  <c:v>18677.43765569411</c:v>
                </c:pt>
                <c:pt idx="3744">
                  <c:v>18634.44525831287</c:v>
                </c:pt>
                <c:pt idx="3745">
                  <c:v>17167.646282407921</c:v>
                </c:pt>
                <c:pt idx="3746">
                  <c:v>18592.438163590879</c:v>
                </c:pt>
                <c:pt idx="3747">
                  <c:v>18152.07169221498</c:v>
                </c:pt>
                <c:pt idx="3748">
                  <c:v>18516.527376232039</c:v>
                </c:pt>
                <c:pt idx="3749">
                  <c:v>18040.432120063571</c:v>
                </c:pt>
                <c:pt idx="3750">
                  <c:v>18199.11916045324</c:v>
                </c:pt>
                <c:pt idx="3751">
                  <c:v>17765.33066928976</c:v>
                </c:pt>
                <c:pt idx="3752">
                  <c:v>19507.404370487591</c:v>
                </c:pt>
                <c:pt idx="3753">
                  <c:v>19846.90678306275</c:v>
                </c:pt>
                <c:pt idx="3754">
                  <c:v>20545.42197155867</c:v>
                </c:pt>
                <c:pt idx="3755">
                  <c:v>20422.859316636201</c:v>
                </c:pt>
                <c:pt idx="3756">
                  <c:v>20968.02715353456</c:v>
                </c:pt>
                <c:pt idx="3757">
                  <c:v>20277.540013376289</c:v>
                </c:pt>
                <c:pt idx="3758">
                  <c:v>20039.94002242947</c:v>
                </c:pt>
                <c:pt idx="3759">
                  <c:v>21729.390506201889</c:v>
                </c:pt>
                <c:pt idx="3760">
                  <c:v>21153.89623238831</c:v>
                </c:pt>
                <c:pt idx="3761">
                  <c:v>21136.7029168562</c:v>
                </c:pt>
                <c:pt idx="3762">
                  <c:v>21947.80700315268</c:v>
                </c:pt>
                <c:pt idx="3763">
                  <c:v>21678.9366723782</c:v>
                </c:pt>
                <c:pt idx="3764">
                  <c:v>21041.538638319551</c:v>
                </c:pt>
                <c:pt idx="3765">
                  <c:v>20241.891655872842</c:v>
                </c:pt>
                <c:pt idx="3766">
                  <c:v>18938.78804194355</c:v>
                </c:pt>
                <c:pt idx="3767">
                  <c:v>17630.31501531391</c:v>
                </c:pt>
                <c:pt idx="3768">
                  <c:v>18465.27363198069</c:v>
                </c:pt>
                <c:pt idx="3769">
                  <c:v>17605.60517720853</c:v>
                </c:pt>
                <c:pt idx="3770">
                  <c:v>18070.57507819591</c:v>
                </c:pt>
                <c:pt idx="3771">
                  <c:v>16941.76919566475</c:v>
                </c:pt>
                <c:pt idx="3772">
                  <c:v>17075.69003292549</c:v>
                </c:pt>
                <c:pt idx="3773">
                  <c:v>18515.814139249011</c:v>
                </c:pt>
                <c:pt idx="3774">
                  <c:v>18508.21208109795</c:v>
                </c:pt>
                <c:pt idx="3775">
                  <c:v>19900.03829338694</c:v>
                </c:pt>
                <c:pt idx="3776">
                  <c:v>21400.547425117929</c:v>
                </c:pt>
                <c:pt idx="3777">
                  <c:v>22245.722182929421</c:v>
                </c:pt>
                <c:pt idx="3778">
                  <c:v>22765.55238166323</c:v>
                </c:pt>
                <c:pt idx="3779">
                  <c:v>20855.540792394881</c:v>
                </c:pt>
                <c:pt idx="3780">
                  <c:v>22448.565511109959</c:v>
                </c:pt>
                <c:pt idx="3781">
                  <c:v>22564.16983689777</c:v>
                </c:pt>
                <c:pt idx="3782">
                  <c:v>21994.49631304025</c:v>
                </c:pt>
                <c:pt idx="3783">
                  <c:v>22685.57425431081</c:v>
                </c:pt>
                <c:pt idx="3784">
                  <c:v>24087.184640169511</c:v>
                </c:pt>
                <c:pt idx="3785">
                  <c:v>23236.29457601676</c:v>
                </c:pt>
                <c:pt idx="3786">
                  <c:v>22943.641356918899</c:v>
                </c:pt>
                <c:pt idx="3787">
                  <c:v>23141.718724930619</c:v>
                </c:pt>
                <c:pt idx="3788">
                  <c:v>21203.573566085459</c:v>
                </c:pt>
                <c:pt idx="3789">
                  <c:v>21475.33177744567</c:v>
                </c:pt>
                <c:pt idx="3790">
                  <c:v>19451.562055092119</c:v>
                </c:pt>
                <c:pt idx="3791">
                  <c:v>19788.616322816299</c:v>
                </c:pt>
                <c:pt idx="3792">
                  <c:v>18861.481371429669</c:v>
                </c:pt>
                <c:pt idx="3793">
                  <c:v>18489.596310755049</c:v>
                </c:pt>
                <c:pt idx="3794">
                  <c:v>17726.321778447811</c:v>
                </c:pt>
                <c:pt idx="3795">
                  <c:v>17533.95215944403</c:v>
                </c:pt>
                <c:pt idx="3796">
                  <c:v>19135.532861536059</c:v>
                </c:pt>
                <c:pt idx="3797">
                  <c:v>18369.78486435489</c:v>
                </c:pt>
                <c:pt idx="3798">
                  <c:v>18183.307790729581</c:v>
                </c:pt>
                <c:pt idx="3799">
                  <c:v>20996.081951885561</c:v>
                </c:pt>
                <c:pt idx="3800">
                  <c:v>21026.349974371929</c:v>
                </c:pt>
                <c:pt idx="3801">
                  <c:v>21735.91141015766</c:v>
                </c:pt>
                <c:pt idx="3802">
                  <c:v>21287.86661068098</c:v>
                </c:pt>
                <c:pt idx="3803">
                  <c:v>22013.45809825847</c:v>
                </c:pt>
                <c:pt idx="3804">
                  <c:v>21947.56478597505</c:v>
                </c:pt>
                <c:pt idx="3805">
                  <c:v>21455.967691708869</c:v>
                </c:pt>
                <c:pt idx="3806">
                  <c:v>21260.974439814341</c:v>
                </c:pt>
                <c:pt idx="3807">
                  <c:v>23040.81110702423</c:v>
                </c:pt>
                <c:pt idx="3808">
                  <c:v>24235.56081871461</c:v>
                </c:pt>
                <c:pt idx="3809">
                  <c:v>22806.065422923031</c:v>
                </c:pt>
                <c:pt idx="3810">
                  <c:v>23285.734184095902</c:v>
                </c:pt>
                <c:pt idx="3811">
                  <c:v>21956.272708878041</c:v>
                </c:pt>
                <c:pt idx="3812">
                  <c:v>21321.544551157251</c:v>
                </c:pt>
                <c:pt idx="3813">
                  <c:v>20114.097519089031</c:v>
                </c:pt>
                <c:pt idx="3814">
                  <c:v>20890.777221326989</c:v>
                </c:pt>
                <c:pt idx="3815">
                  <c:v>18342.673238961161</c:v>
                </c:pt>
                <c:pt idx="3816">
                  <c:v>18956.293732350219</c:v>
                </c:pt>
                <c:pt idx="3817">
                  <c:v>18504.30832883258</c:v>
                </c:pt>
                <c:pt idx="3818">
                  <c:v>18459.09531470143</c:v>
                </c:pt>
                <c:pt idx="3819">
                  <c:v>17990.367888545021</c:v>
                </c:pt>
                <c:pt idx="3820">
                  <c:v>18024.139164853619</c:v>
                </c:pt>
                <c:pt idx="3821">
                  <c:v>18463.5331373314</c:v>
                </c:pt>
                <c:pt idx="3822">
                  <c:v>18976.079381183281</c:v>
                </c:pt>
                <c:pt idx="3823">
                  <c:v>18602.2156047559</c:v>
                </c:pt>
                <c:pt idx="3824">
                  <c:v>20243.5590422364</c:v>
                </c:pt>
                <c:pt idx="3825">
                  <c:v>19084.13046196795</c:v>
                </c:pt>
                <c:pt idx="3826">
                  <c:v>21469.73920221256</c:v>
                </c:pt>
                <c:pt idx="3827">
                  <c:v>21093.549857372491</c:v>
                </c:pt>
                <c:pt idx="3828">
                  <c:v>21203.457660116041</c:v>
                </c:pt>
                <c:pt idx="3829">
                  <c:v>19578.873475611719</c:v>
                </c:pt>
                <c:pt idx="3830">
                  <c:v>19314.17321049991</c:v>
                </c:pt>
                <c:pt idx="3831">
                  <c:v>20970.985440167009</c:v>
                </c:pt>
                <c:pt idx="3832">
                  <c:v>22374.751140238499</c:v>
                </c:pt>
                <c:pt idx="3833">
                  <c:v>21051.493301698989</c:v>
                </c:pt>
                <c:pt idx="3834">
                  <c:v>22651.071845972649</c:v>
                </c:pt>
                <c:pt idx="3835">
                  <c:v>21798.384643636251</c:v>
                </c:pt>
                <c:pt idx="3836">
                  <c:v>22197.785929130048</c:v>
                </c:pt>
                <c:pt idx="3837">
                  <c:v>20289.852325005861</c:v>
                </c:pt>
                <c:pt idx="3838">
                  <c:v>19547.438597795721</c:v>
                </c:pt>
                <c:pt idx="3839">
                  <c:v>19547.402770805082</c:v>
                </c:pt>
                <c:pt idx="3840">
                  <c:v>19576.454963425349</c:v>
                </c:pt>
                <c:pt idx="3841">
                  <c:v>19010.690007313249</c:v>
                </c:pt>
                <c:pt idx="3842">
                  <c:v>19637.746612875089</c:v>
                </c:pt>
                <c:pt idx="3843">
                  <c:v>18430.001974218081</c:v>
                </c:pt>
                <c:pt idx="3844">
                  <c:v>20143.994869134429</c:v>
                </c:pt>
                <c:pt idx="3845">
                  <c:v>19279.533598179529</c:v>
                </c:pt>
                <c:pt idx="3846">
                  <c:v>19869.099129783481</c:v>
                </c:pt>
                <c:pt idx="3847">
                  <c:v>20616.43892722336</c:v>
                </c:pt>
                <c:pt idx="3848">
                  <c:v>23067.099345448889</c:v>
                </c:pt>
                <c:pt idx="3849">
                  <c:v>22253.795894241499</c:v>
                </c:pt>
                <c:pt idx="3850">
                  <c:v>23059.591988032651</c:v>
                </c:pt>
                <c:pt idx="3851">
                  <c:v>22246.205067577841</c:v>
                </c:pt>
                <c:pt idx="3852">
                  <c:v>22380.013857098282</c:v>
                </c:pt>
                <c:pt idx="3853">
                  <c:v>22021.334656351821</c:v>
                </c:pt>
                <c:pt idx="3854">
                  <c:v>22295.55027559372</c:v>
                </c:pt>
                <c:pt idx="3855">
                  <c:v>22033.450411880309</c:v>
                </c:pt>
                <c:pt idx="3856">
                  <c:v>23045.8284806513</c:v>
                </c:pt>
                <c:pt idx="3857">
                  <c:v>23318.079448274919</c:v>
                </c:pt>
                <c:pt idx="3858">
                  <c:v>23152.51154410269</c:v>
                </c:pt>
                <c:pt idx="3859">
                  <c:v>23827.87063997603</c:v>
                </c:pt>
                <c:pt idx="3860">
                  <c:v>22329.128202028049</c:v>
                </c:pt>
                <c:pt idx="3861">
                  <c:v>23431.30425523152</c:v>
                </c:pt>
                <c:pt idx="3862">
                  <c:v>20391.979936792279</c:v>
                </c:pt>
                <c:pt idx="3863">
                  <c:v>20239.328007853099</c:v>
                </c:pt>
                <c:pt idx="3864">
                  <c:v>20452.096566754131</c:v>
                </c:pt>
                <c:pt idx="3865">
                  <c:v>19622.736794410681</c:v>
                </c:pt>
                <c:pt idx="3866">
                  <c:v>19202.43049421897</c:v>
                </c:pt>
                <c:pt idx="3867">
                  <c:v>19804.443214963409</c:v>
                </c:pt>
                <c:pt idx="3868">
                  <c:v>18928.143899970699</c:v>
                </c:pt>
                <c:pt idx="3869">
                  <c:v>19619.48296659283</c:v>
                </c:pt>
                <c:pt idx="3870">
                  <c:v>20077.17763839434</c:v>
                </c:pt>
                <c:pt idx="3871">
                  <c:v>20861.91290959356</c:v>
                </c:pt>
                <c:pt idx="3872">
                  <c:v>23425.991698705329</c:v>
                </c:pt>
                <c:pt idx="3873">
                  <c:v>23701.005552963928</c:v>
                </c:pt>
                <c:pt idx="3874">
                  <c:v>24121.508196171329</c:v>
                </c:pt>
                <c:pt idx="3875">
                  <c:v>23878.104848880172</c:v>
                </c:pt>
                <c:pt idx="3876">
                  <c:v>22538.51825284565</c:v>
                </c:pt>
                <c:pt idx="3877">
                  <c:v>23955.032071758302</c:v>
                </c:pt>
                <c:pt idx="3878">
                  <c:v>23792.989776338691</c:v>
                </c:pt>
                <c:pt idx="3879">
                  <c:v>24153.435427131109</c:v>
                </c:pt>
                <c:pt idx="3880">
                  <c:v>24601.51564827115</c:v>
                </c:pt>
                <c:pt idx="3881">
                  <c:v>23195.658302979798</c:v>
                </c:pt>
                <c:pt idx="3882">
                  <c:v>23303.91934076383</c:v>
                </c:pt>
                <c:pt idx="3883">
                  <c:v>23665.652752595201</c:v>
                </c:pt>
                <c:pt idx="3884">
                  <c:v>23085.868637354131</c:v>
                </c:pt>
                <c:pt idx="3885">
                  <c:v>20835.907328847381</c:v>
                </c:pt>
                <c:pt idx="3886">
                  <c:v>20171.40578941278</c:v>
                </c:pt>
                <c:pt idx="3887">
                  <c:v>20994.162066919231</c:v>
                </c:pt>
                <c:pt idx="3888">
                  <c:v>19426.78566031039</c:v>
                </c:pt>
                <c:pt idx="3889">
                  <c:v>19998.225250826272</c:v>
                </c:pt>
                <c:pt idx="3890">
                  <c:v>19377.98764581787</c:v>
                </c:pt>
                <c:pt idx="3891">
                  <c:v>18690.398564148982</c:v>
                </c:pt>
                <c:pt idx="3892">
                  <c:v>19891.205556839341</c:v>
                </c:pt>
                <c:pt idx="3893">
                  <c:v>18675.73085216037</c:v>
                </c:pt>
                <c:pt idx="3894">
                  <c:v>19643.006677680929</c:v>
                </c:pt>
                <c:pt idx="3895">
                  <c:v>18930.731977121661</c:v>
                </c:pt>
                <c:pt idx="3896">
                  <c:v>20967.46483811464</c:v>
                </c:pt>
                <c:pt idx="3897">
                  <c:v>21781.023821493221</c:v>
                </c:pt>
                <c:pt idx="3898">
                  <c:v>20902.70681818312</c:v>
                </c:pt>
                <c:pt idx="3899">
                  <c:v>22754.396215660519</c:v>
                </c:pt>
                <c:pt idx="3900">
                  <c:v>20683.7624028469</c:v>
                </c:pt>
                <c:pt idx="3901">
                  <c:v>22717.317738931459</c:v>
                </c:pt>
                <c:pt idx="3902">
                  <c:v>21477.245320975489</c:v>
                </c:pt>
                <c:pt idx="3903">
                  <c:v>22017.553144224879</c:v>
                </c:pt>
                <c:pt idx="3904">
                  <c:v>22510.73823299192</c:v>
                </c:pt>
                <c:pt idx="3905">
                  <c:v>23582.930357982641</c:v>
                </c:pt>
                <c:pt idx="3906">
                  <c:v>21967.16145015138</c:v>
                </c:pt>
                <c:pt idx="3907">
                  <c:v>22537.009582328559</c:v>
                </c:pt>
                <c:pt idx="3908">
                  <c:v>21440.836637750719</c:v>
                </c:pt>
                <c:pt idx="3909">
                  <c:v>20511.365262894371</c:v>
                </c:pt>
                <c:pt idx="3910">
                  <c:v>18987.91698454677</c:v>
                </c:pt>
                <c:pt idx="3911">
                  <c:v>18902.420870411959</c:v>
                </c:pt>
                <c:pt idx="3912">
                  <c:v>17942.487559422309</c:v>
                </c:pt>
                <c:pt idx="3913">
                  <c:v>17516.80760049745</c:v>
                </c:pt>
                <c:pt idx="3914">
                  <c:v>18943.97322712787</c:v>
                </c:pt>
                <c:pt idx="3915">
                  <c:v>17416.574527045701</c:v>
                </c:pt>
                <c:pt idx="3916">
                  <c:v>17917.800036067249</c:v>
                </c:pt>
                <c:pt idx="3917">
                  <c:v>17761.660247044329</c:v>
                </c:pt>
                <c:pt idx="3918">
                  <c:v>17698.802083162631</c:v>
                </c:pt>
                <c:pt idx="3919">
                  <c:v>18224.270429608441</c:v>
                </c:pt>
                <c:pt idx="3920">
                  <c:v>19341.221137681259</c:v>
                </c:pt>
                <c:pt idx="3921">
                  <c:v>20616.369763449191</c:v>
                </c:pt>
                <c:pt idx="3922">
                  <c:v>20508.18409740585</c:v>
                </c:pt>
                <c:pt idx="3923">
                  <c:v>20635.278681846619</c:v>
                </c:pt>
                <c:pt idx="3924">
                  <c:v>20740.5860185284</c:v>
                </c:pt>
                <c:pt idx="3925">
                  <c:v>20341.698308922299</c:v>
                </c:pt>
                <c:pt idx="3926">
                  <c:v>20066.722285039519</c:v>
                </c:pt>
                <c:pt idx="3927">
                  <c:v>20159.934497426901</c:v>
                </c:pt>
                <c:pt idx="3928">
                  <c:v>22361.91344441806</c:v>
                </c:pt>
                <c:pt idx="3929">
                  <c:v>22294.628415615902</c:v>
                </c:pt>
                <c:pt idx="3930">
                  <c:v>22016.41053191746</c:v>
                </c:pt>
                <c:pt idx="3931">
                  <c:v>21060.594212095679</c:v>
                </c:pt>
                <c:pt idx="3932">
                  <c:v>21266.37093729166</c:v>
                </c:pt>
                <c:pt idx="3933">
                  <c:v>19564.93365514441</c:v>
                </c:pt>
                <c:pt idx="3934">
                  <c:v>18761.060582750681</c:v>
                </c:pt>
                <c:pt idx="3935">
                  <c:v>18641.304676117728</c:v>
                </c:pt>
                <c:pt idx="3936">
                  <c:v>18280.75666422812</c:v>
                </c:pt>
                <c:pt idx="3937">
                  <c:v>18612.893185909281</c:v>
                </c:pt>
                <c:pt idx="3938">
                  <c:v>17952.26386252918</c:v>
                </c:pt>
                <c:pt idx="3939">
                  <c:v>17237.914513536642</c:v>
                </c:pt>
                <c:pt idx="3940">
                  <c:v>18442.820835585218</c:v>
                </c:pt>
                <c:pt idx="3941">
                  <c:v>17867.635913736482</c:v>
                </c:pt>
                <c:pt idx="3942">
                  <c:v>18717.005838136509</c:v>
                </c:pt>
                <c:pt idx="3943">
                  <c:v>21231.543192457371</c:v>
                </c:pt>
                <c:pt idx="3944">
                  <c:v>21379.790073933789</c:v>
                </c:pt>
                <c:pt idx="3945">
                  <c:v>21542.475935047722</c:v>
                </c:pt>
                <c:pt idx="3946">
                  <c:v>22337.098120939689</c:v>
                </c:pt>
                <c:pt idx="3947">
                  <c:v>21829.545794189271</c:v>
                </c:pt>
                <c:pt idx="3948">
                  <c:v>21085.78544164517</c:v>
                </c:pt>
                <c:pt idx="3949">
                  <c:v>22261.238337336232</c:v>
                </c:pt>
                <c:pt idx="3950">
                  <c:v>22522.728201154161</c:v>
                </c:pt>
                <c:pt idx="3951">
                  <c:v>22913.971163348659</c:v>
                </c:pt>
                <c:pt idx="3952">
                  <c:v>24153.467314875808</c:v>
                </c:pt>
                <c:pt idx="3953">
                  <c:v>23914.980509905981</c:v>
                </c:pt>
                <c:pt idx="3954">
                  <c:v>22530.889092904581</c:v>
                </c:pt>
                <c:pt idx="3955">
                  <c:v>23054.706308731071</c:v>
                </c:pt>
                <c:pt idx="3956">
                  <c:v>21170.397909611602</c:v>
                </c:pt>
                <c:pt idx="3957">
                  <c:v>20413.489715332511</c:v>
                </c:pt>
                <c:pt idx="3958">
                  <c:v>20341.041921213829</c:v>
                </c:pt>
                <c:pt idx="3959">
                  <c:v>19719.18916994179</c:v>
                </c:pt>
                <c:pt idx="3960">
                  <c:v>18843.025097667349</c:v>
                </c:pt>
                <c:pt idx="3961">
                  <c:v>18959.44503502216</c:v>
                </c:pt>
                <c:pt idx="3962">
                  <c:v>17986.92745991905</c:v>
                </c:pt>
                <c:pt idx="3963">
                  <c:v>17726.915724137041</c:v>
                </c:pt>
                <c:pt idx="3964">
                  <c:v>17376.495418036149</c:v>
                </c:pt>
                <c:pt idx="3965">
                  <c:v>19507.503857448301</c:v>
                </c:pt>
                <c:pt idx="3966">
                  <c:v>18964.507597120919</c:v>
                </c:pt>
                <c:pt idx="3967">
                  <c:v>19646.919756917061</c:v>
                </c:pt>
                <c:pt idx="3968">
                  <c:v>20871.340740958949</c:v>
                </c:pt>
                <c:pt idx="3969">
                  <c:v>22985.168232904969</c:v>
                </c:pt>
                <c:pt idx="3970">
                  <c:v>20956.130154960611</c:v>
                </c:pt>
                <c:pt idx="3971">
                  <c:v>22022.51834064658</c:v>
                </c:pt>
                <c:pt idx="3972">
                  <c:v>22241.553733027769</c:v>
                </c:pt>
                <c:pt idx="3973">
                  <c:v>22426.678254727471</c:v>
                </c:pt>
                <c:pt idx="3974">
                  <c:v>21379.75238218081</c:v>
                </c:pt>
                <c:pt idx="3975">
                  <c:v>22566.061513235101</c:v>
                </c:pt>
                <c:pt idx="3976">
                  <c:v>21939.065754788098</c:v>
                </c:pt>
                <c:pt idx="3977">
                  <c:v>22482.59676393582</c:v>
                </c:pt>
                <c:pt idx="3978">
                  <c:v>22688.79674987535</c:v>
                </c:pt>
                <c:pt idx="3979">
                  <c:v>21489.559498538329</c:v>
                </c:pt>
                <c:pt idx="3980">
                  <c:v>21875.3871229873</c:v>
                </c:pt>
                <c:pt idx="3981">
                  <c:v>20466.16403747434</c:v>
                </c:pt>
                <c:pt idx="3982">
                  <c:v>20381.502021450349</c:v>
                </c:pt>
                <c:pt idx="3983">
                  <c:v>19562.191078824479</c:v>
                </c:pt>
                <c:pt idx="3984">
                  <c:v>17301.08422082166</c:v>
                </c:pt>
                <c:pt idx="3985">
                  <c:v>17882.78255859097</c:v>
                </c:pt>
                <c:pt idx="3986">
                  <c:v>16757.389812979709</c:v>
                </c:pt>
                <c:pt idx="3987">
                  <c:v>18198.355177397891</c:v>
                </c:pt>
                <c:pt idx="3988">
                  <c:v>17587.78484828856</c:v>
                </c:pt>
                <c:pt idx="3989">
                  <c:v>17210.529091862711</c:v>
                </c:pt>
                <c:pt idx="3990">
                  <c:v>17990.779886602129</c:v>
                </c:pt>
                <c:pt idx="3991">
                  <c:v>19992.078736762909</c:v>
                </c:pt>
                <c:pt idx="3992">
                  <c:v>20475.711636370499</c:v>
                </c:pt>
                <c:pt idx="3993">
                  <c:v>19495.283770399779</c:v>
                </c:pt>
                <c:pt idx="3994">
                  <c:v>20490.65268333675</c:v>
                </c:pt>
                <c:pt idx="3995">
                  <c:v>19997.431293801939</c:v>
                </c:pt>
                <c:pt idx="3996">
                  <c:v>19707.82674175033</c:v>
                </c:pt>
                <c:pt idx="3997">
                  <c:v>19473.632988417619</c:v>
                </c:pt>
                <c:pt idx="3998">
                  <c:v>19160.19475737329</c:v>
                </c:pt>
                <c:pt idx="3999">
                  <c:v>19473.748574835281</c:v>
                </c:pt>
                <c:pt idx="4000">
                  <c:v>21682.446483028281</c:v>
                </c:pt>
                <c:pt idx="4001">
                  <c:v>21595.946773503791</c:v>
                </c:pt>
                <c:pt idx="4002">
                  <c:v>21289.71998159905</c:v>
                </c:pt>
                <c:pt idx="4003">
                  <c:v>21377.739363078741</c:v>
                </c:pt>
                <c:pt idx="4004">
                  <c:v>20291.04278143925</c:v>
                </c:pt>
                <c:pt idx="4005">
                  <c:v>19092.608664397689</c:v>
                </c:pt>
                <c:pt idx="4006">
                  <c:v>17839.914367172911</c:v>
                </c:pt>
                <c:pt idx="4007">
                  <c:v>18659.67679456652</c:v>
                </c:pt>
                <c:pt idx="4008">
                  <c:v>17914.648851741371</c:v>
                </c:pt>
                <c:pt idx="4009">
                  <c:v>17550.61535840435</c:v>
                </c:pt>
                <c:pt idx="4010">
                  <c:v>17560.545341570531</c:v>
                </c:pt>
                <c:pt idx="4011">
                  <c:v>17108.50057969804</c:v>
                </c:pt>
                <c:pt idx="4012">
                  <c:v>18040.299550887052</c:v>
                </c:pt>
                <c:pt idx="4013">
                  <c:v>17475.431822273418</c:v>
                </c:pt>
                <c:pt idx="4014">
                  <c:v>18815.499979893819</c:v>
                </c:pt>
                <c:pt idx="4015">
                  <c:v>19114.651099987052</c:v>
                </c:pt>
                <c:pt idx="4016">
                  <c:v>19311.533080584111</c:v>
                </c:pt>
                <c:pt idx="4017">
                  <c:v>21314.421106743281</c:v>
                </c:pt>
                <c:pt idx="4018">
                  <c:v>21068.757084542402</c:v>
                </c:pt>
                <c:pt idx="4019">
                  <c:v>21447.57417171144</c:v>
                </c:pt>
                <c:pt idx="4020">
                  <c:v>19905.795979433151</c:v>
                </c:pt>
                <c:pt idx="4021">
                  <c:v>20006.395049510658</c:v>
                </c:pt>
                <c:pt idx="4022">
                  <c:v>19472.97572272184</c:v>
                </c:pt>
                <c:pt idx="4023">
                  <c:v>20427.81832352484</c:v>
                </c:pt>
                <c:pt idx="4024">
                  <c:v>20689.975735977281</c:v>
                </c:pt>
                <c:pt idx="4025">
                  <c:v>22111.374092753849</c:v>
                </c:pt>
                <c:pt idx="4026">
                  <c:v>20957.920316835542</c:v>
                </c:pt>
                <c:pt idx="4027">
                  <c:v>20488.147587655549</c:v>
                </c:pt>
                <c:pt idx="4028">
                  <c:v>20005.927343794428</c:v>
                </c:pt>
                <c:pt idx="4029">
                  <c:v>20863.428090341949</c:v>
                </c:pt>
                <c:pt idx="4030">
                  <c:v>18259.88890470122</c:v>
                </c:pt>
                <c:pt idx="4031">
                  <c:v>18544.432499337989</c:v>
                </c:pt>
                <c:pt idx="4032">
                  <c:v>18110.802003134759</c:v>
                </c:pt>
                <c:pt idx="4033">
                  <c:v>17258.708366169849</c:v>
                </c:pt>
                <c:pt idx="4034">
                  <c:v>17181.395104086921</c:v>
                </c:pt>
                <c:pt idx="4035">
                  <c:v>17035.775673113869</c:v>
                </c:pt>
                <c:pt idx="4036">
                  <c:v>16734.808788555369</c:v>
                </c:pt>
                <c:pt idx="4037">
                  <c:v>16943.27836189522</c:v>
                </c:pt>
                <c:pt idx="4038">
                  <c:v>18486.756152192102</c:v>
                </c:pt>
                <c:pt idx="4039">
                  <c:v>18601.8368656444</c:v>
                </c:pt>
                <c:pt idx="4040">
                  <c:v>20155.89220325783</c:v>
                </c:pt>
                <c:pt idx="4041">
                  <c:v>21612.464147652499</c:v>
                </c:pt>
                <c:pt idx="4042">
                  <c:v>20247.35259157791</c:v>
                </c:pt>
                <c:pt idx="4043">
                  <c:v>20884.641033100219</c:v>
                </c:pt>
                <c:pt idx="4044">
                  <c:v>20009.90806465815</c:v>
                </c:pt>
                <c:pt idx="4045">
                  <c:v>20983.096095837009</c:v>
                </c:pt>
                <c:pt idx="4046">
                  <c:v>20037.796372929839</c:v>
                </c:pt>
                <c:pt idx="4047">
                  <c:v>20869.33981173933</c:v>
                </c:pt>
                <c:pt idx="4048">
                  <c:v>21220.342272000591</c:v>
                </c:pt>
                <c:pt idx="4049">
                  <c:v>21320.507215593199</c:v>
                </c:pt>
                <c:pt idx="4050">
                  <c:v>20771.02651726054</c:v>
                </c:pt>
                <c:pt idx="4051">
                  <c:v>21737.670064222129</c:v>
                </c:pt>
                <c:pt idx="4052">
                  <c:v>20244.08358794529</c:v>
                </c:pt>
                <c:pt idx="4053">
                  <c:v>19668.12172166133</c:v>
                </c:pt>
                <c:pt idx="4054">
                  <c:v>17908.346903276131</c:v>
                </c:pt>
                <c:pt idx="4055">
                  <c:v>18339.12177699466</c:v>
                </c:pt>
                <c:pt idx="4056">
                  <c:v>16944.614897919619</c:v>
                </c:pt>
                <c:pt idx="4057">
                  <c:v>16564.485849516241</c:v>
                </c:pt>
                <c:pt idx="4058">
                  <c:v>17124.139646724299</c:v>
                </c:pt>
                <c:pt idx="4059">
                  <c:v>17615.00681988987</c:v>
                </c:pt>
                <c:pt idx="4060">
                  <c:v>16825.123845027949</c:v>
                </c:pt>
                <c:pt idx="4061">
                  <c:v>17742.25801483664</c:v>
                </c:pt>
                <c:pt idx="4062">
                  <c:v>16851.659097368549</c:v>
                </c:pt>
                <c:pt idx="4063">
                  <c:v>17455.6964442477</c:v>
                </c:pt>
                <c:pt idx="4064">
                  <c:v>18322.405928817629</c:v>
                </c:pt>
                <c:pt idx="4065">
                  <c:v>19333.514488747998</c:v>
                </c:pt>
                <c:pt idx="4066">
                  <c:v>21494.33037006361</c:v>
                </c:pt>
                <c:pt idx="4067">
                  <c:v>20027.06111553976</c:v>
                </c:pt>
                <c:pt idx="4068">
                  <c:v>20534.230883670181</c:v>
                </c:pt>
                <c:pt idx="4069">
                  <c:v>19338.758009514338</c:v>
                </c:pt>
                <c:pt idx="4070">
                  <c:v>19191.490524548211</c:v>
                </c:pt>
                <c:pt idx="4071">
                  <c:v>19941.615988654699</c:v>
                </c:pt>
                <c:pt idx="4072">
                  <c:v>21967.255237258771</c:v>
                </c:pt>
                <c:pt idx="4073">
                  <c:v>20635.035772821298</c:v>
                </c:pt>
                <c:pt idx="4074">
                  <c:v>21349.98349690083</c:v>
                </c:pt>
                <c:pt idx="4075">
                  <c:v>20099.514942125861</c:v>
                </c:pt>
                <c:pt idx="4076">
                  <c:v>20974.04538712903</c:v>
                </c:pt>
                <c:pt idx="4077">
                  <c:v>19515.51550704048</c:v>
                </c:pt>
                <c:pt idx="4078">
                  <c:v>18567.060438234981</c:v>
                </c:pt>
                <c:pt idx="4079">
                  <c:v>17174.242216814229</c:v>
                </c:pt>
                <c:pt idx="4080">
                  <c:v>16253.861930877591</c:v>
                </c:pt>
                <c:pt idx="4081">
                  <c:v>17953.399208979608</c:v>
                </c:pt>
                <c:pt idx="4082">
                  <c:v>16850.880024574741</c:v>
                </c:pt>
                <c:pt idx="4083">
                  <c:v>16677.39928053927</c:v>
                </c:pt>
                <c:pt idx="4084">
                  <c:v>16934.74984781344</c:v>
                </c:pt>
                <c:pt idx="4085">
                  <c:v>17119.30143225846</c:v>
                </c:pt>
                <c:pt idx="4086">
                  <c:v>18314.479463682921</c:v>
                </c:pt>
                <c:pt idx="4087">
                  <c:v>18110.282177486781</c:v>
                </c:pt>
                <c:pt idx="4088">
                  <c:v>17291.66494212782</c:v>
                </c:pt>
                <c:pt idx="4089">
                  <c:v>18255.900076576749</c:v>
                </c:pt>
                <c:pt idx="4090">
                  <c:v>18359.14863694899</c:v>
                </c:pt>
                <c:pt idx="4091">
                  <c:v>19778.73782185806</c:v>
                </c:pt>
                <c:pt idx="4092">
                  <c:v>18247.693412394361</c:v>
                </c:pt>
                <c:pt idx="4093">
                  <c:v>18729.339867794111</c:v>
                </c:pt>
                <c:pt idx="4094">
                  <c:v>19191.102021901799</c:v>
                </c:pt>
                <c:pt idx="4095">
                  <c:v>20113.442528673149</c:v>
                </c:pt>
                <c:pt idx="4096">
                  <c:v>20415.92286139118</c:v>
                </c:pt>
                <c:pt idx="4097">
                  <c:v>20894.068086135921</c:v>
                </c:pt>
                <c:pt idx="4098">
                  <c:v>21012.995908139521</c:v>
                </c:pt>
                <c:pt idx="4099">
                  <c:v>20629.032094612488</c:v>
                </c:pt>
                <c:pt idx="4100">
                  <c:v>19096.39185368473</c:v>
                </c:pt>
                <c:pt idx="4101">
                  <c:v>18413.986528869391</c:v>
                </c:pt>
                <c:pt idx="4102">
                  <c:v>18673.74542743756</c:v>
                </c:pt>
                <c:pt idx="4103">
                  <c:v>16589.75117602936</c:v>
                </c:pt>
                <c:pt idx="4104">
                  <c:v>16744.68997574583</c:v>
                </c:pt>
                <c:pt idx="4105">
                  <c:v>16258.369214118111</c:v>
                </c:pt>
                <c:pt idx="4106">
                  <c:v>15980.01952139774</c:v>
                </c:pt>
                <c:pt idx="4107">
                  <c:v>16914.469725594688</c:v>
                </c:pt>
                <c:pt idx="4108">
                  <c:v>16732.105398053409</c:v>
                </c:pt>
                <c:pt idx="4109">
                  <c:v>17449.876852186859</c:v>
                </c:pt>
                <c:pt idx="4110">
                  <c:v>17896.831847126381</c:v>
                </c:pt>
                <c:pt idx="4111">
                  <c:v>18304.804079578618</c:v>
                </c:pt>
                <c:pt idx="4112">
                  <c:v>19040.51134053143</c:v>
                </c:pt>
                <c:pt idx="4113">
                  <c:v>19491.094744742211</c:v>
                </c:pt>
                <c:pt idx="4114">
                  <c:v>20750.60914604909</c:v>
                </c:pt>
                <c:pt idx="4115">
                  <c:v>20857.99346317018</c:v>
                </c:pt>
                <c:pt idx="4116">
                  <c:v>20636.984504544769</c:v>
                </c:pt>
                <c:pt idx="4117">
                  <c:v>19374.869333041639</c:v>
                </c:pt>
                <c:pt idx="4118">
                  <c:v>20892.478081245539</c:v>
                </c:pt>
                <c:pt idx="4119">
                  <c:v>19905.645658285961</c:v>
                </c:pt>
                <c:pt idx="4120">
                  <c:v>21203.257977428861</c:v>
                </c:pt>
                <c:pt idx="4121">
                  <c:v>20653.38099455084</c:v>
                </c:pt>
                <c:pt idx="4122">
                  <c:v>21882.051399134249</c:v>
                </c:pt>
                <c:pt idx="4123">
                  <c:v>19556.244629757821</c:v>
                </c:pt>
                <c:pt idx="4124">
                  <c:v>21169.149504419929</c:v>
                </c:pt>
                <c:pt idx="4125">
                  <c:v>19818.843019992899</c:v>
                </c:pt>
                <c:pt idx="4126">
                  <c:v>19142.604132543009</c:v>
                </c:pt>
                <c:pt idx="4127">
                  <c:v>18323.816364823651</c:v>
                </c:pt>
                <c:pt idx="4128">
                  <c:v>16663.849317442418</c:v>
                </c:pt>
                <c:pt idx="4129">
                  <c:v>16889.6818603867</c:v>
                </c:pt>
                <c:pt idx="4130">
                  <c:v>16338.888633055451</c:v>
                </c:pt>
                <c:pt idx="4131">
                  <c:v>16633.359507776509</c:v>
                </c:pt>
                <c:pt idx="4132">
                  <c:v>17805.228621535451</c:v>
                </c:pt>
                <c:pt idx="4133">
                  <c:v>17433.41142594026</c:v>
                </c:pt>
                <c:pt idx="4134">
                  <c:v>18634.89617091836</c:v>
                </c:pt>
                <c:pt idx="4135">
                  <c:v>19599.61077486242</c:v>
                </c:pt>
                <c:pt idx="4136">
                  <c:v>21025.872158968719</c:v>
                </c:pt>
                <c:pt idx="4137">
                  <c:v>20713.162139372958</c:v>
                </c:pt>
                <c:pt idx="4138">
                  <c:v>19896.676146294431</c:v>
                </c:pt>
                <c:pt idx="4139">
                  <c:v>19671.833479428798</c:v>
                </c:pt>
                <c:pt idx="4140">
                  <c:v>21081.771582562371</c:v>
                </c:pt>
                <c:pt idx="4141">
                  <c:v>21053.87595539723</c:v>
                </c:pt>
                <c:pt idx="4142">
                  <c:v>20894.559927055911</c:v>
                </c:pt>
                <c:pt idx="4143">
                  <c:v>20458.814213179219</c:v>
                </c:pt>
                <c:pt idx="4144">
                  <c:v>21133.532714372799</c:v>
                </c:pt>
                <c:pt idx="4145">
                  <c:v>21399.811431346308</c:v>
                </c:pt>
                <c:pt idx="4146">
                  <c:v>22253.022473930829</c:v>
                </c:pt>
                <c:pt idx="4147">
                  <c:v>21215.53433904114</c:v>
                </c:pt>
                <c:pt idx="4148">
                  <c:v>19423.748706468159</c:v>
                </c:pt>
                <c:pt idx="4149">
                  <c:v>20545.159041555082</c:v>
                </c:pt>
                <c:pt idx="4150">
                  <c:v>17699.75794640847</c:v>
                </c:pt>
                <c:pt idx="4151">
                  <c:v>17667.233678270411</c:v>
                </c:pt>
                <c:pt idx="4152">
                  <c:v>16802.084862048039</c:v>
                </c:pt>
                <c:pt idx="4153">
                  <c:v>17270.109330990781</c:v>
                </c:pt>
                <c:pt idx="4154">
                  <c:v>17063.191730819639</c:v>
                </c:pt>
                <c:pt idx="4155">
                  <c:v>17492.414552658742</c:v>
                </c:pt>
                <c:pt idx="4156">
                  <c:v>16978.045553281219</c:v>
                </c:pt>
                <c:pt idx="4157">
                  <c:v>16319.28166609134</c:v>
                </c:pt>
                <c:pt idx="4158">
                  <c:v>17911.106171077819</c:v>
                </c:pt>
                <c:pt idx="4159">
                  <c:v>19816.838470487131</c:v>
                </c:pt>
                <c:pt idx="4160">
                  <c:v>21051.427595311241</c:v>
                </c:pt>
                <c:pt idx="4161">
                  <c:v>19651.33800617134</c:v>
                </c:pt>
                <c:pt idx="4162">
                  <c:v>21372.6471875598</c:v>
                </c:pt>
                <c:pt idx="4163">
                  <c:v>21452.264260894972</c:v>
                </c:pt>
                <c:pt idx="4164">
                  <c:v>19896.760440311831</c:v>
                </c:pt>
                <c:pt idx="4165">
                  <c:v>20301.624966425399</c:v>
                </c:pt>
                <c:pt idx="4166">
                  <c:v>20144.165083842421</c:v>
                </c:pt>
                <c:pt idx="4167">
                  <c:v>20238.138197789958</c:v>
                </c:pt>
                <c:pt idx="4168">
                  <c:v>21828.98139930248</c:v>
                </c:pt>
                <c:pt idx="4169">
                  <c:v>22668.634650726381</c:v>
                </c:pt>
                <c:pt idx="4170">
                  <c:v>20962.166098956011</c:v>
                </c:pt>
                <c:pt idx="4171">
                  <c:v>20116.97193141756</c:v>
                </c:pt>
                <c:pt idx="4172">
                  <c:v>20274.886956635379</c:v>
                </c:pt>
                <c:pt idx="4173">
                  <c:v>20292.435930332791</c:v>
                </c:pt>
                <c:pt idx="4174">
                  <c:v>19483.97852983106</c:v>
                </c:pt>
                <c:pt idx="4175">
                  <c:v>18995.950651574509</c:v>
                </c:pt>
                <c:pt idx="4176">
                  <c:v>17599.12784012983</c:v>
                </c:pt>
                <c:pt idx="4177">
                  <c:v>17367.104206007149</c:v>
                </c:pt>
                <c:pt idx="4178">
                  <c:v>17372.95322191095</c:v>
                </c:pt>
                <c:pt idx="4179">
                  <c:v>17634.56958457001</c:v>
                </c:pt>
                <c:pt idx="4180">
                  <c:v>17855.622894292101</c:v>
                </c:pt>
                <c:pt idx="4181">
                  <c:v>18419.44844490082</c:v>
                </c:pt>
                <c:pt idx="4182">
                  <c:v>19071.668250258139</c:v>
                </c:pt>
                <c:pt idx="4183">
                  <c:v>19951.994421814739</c:v>
                </c:pt>
                <c:pt idx="4184">
                  <c:v>19841.441803780661</c:v>
                </c:pt>
                <c:pt idx="4185">
                  <c:v>20132.067024950989</c:v>
                </c:pt>
                <c:pt idx="4186">
                  <c:v>20002.44233015331</c:v>
                </c:pt>
                <c:pt idx="4187">
                  <c:v>20519.370016177148</c:v>
                </c:pt>
                <c:pt idx="4188">
                  <c:v>19873.848736831791</c:v>
                </c:pt>
                <c:pt idx="4189">
                  <c:v>20408.310211582761</c:v>
                </c:pt>
                <c:pt idx="4190">
                  <c:v>20567.077724373139</c:v>
                </c:pt>
                <c:pt idx="4191">
                  <c:v>20598.48914216198</c:v>
                </c:pt>
                <c:pt idx="4192">
                  <c:v>20614.814471012342</c:v>
                </c:pt>
                <c:pt idx="4193">
                  <c:v>20646.28814187524</c:v>
                </c:pt>
                <c:pt idx="4194">
                  <c:v>21956.98540678365</c:v>
                </c:pt>
                <c:pt idx="4195">
                  <c:v>20832.415524084161</c:v>
                </c:pt>
                <c:pt idx="4196">
                  <c:v>21231.864649582709</c:v>
                </c:pt>
                <c:pt idx="4197">
                  <c:v>20563.347051965931</c:v>
                </c:pt>
                <c:pt idx="4198">
                  <c:v>19133.931052237451</c:v>
                </c:pt>
                <c:pt idx="4199">
                  <c:v>18199.503982640079</c:v>
                </c:pt>
                <c:pt idx="4200">
                  <c:v>17122.713039838949</c:v>
                </c:pt>
                <c:pt idx="4201">
                  <c:v>17711.571449700819</c:v>
                </c:pt>
                <c:pt idx="4202">
                  <c:v>16616.698402542901</c:v>
                </c:pt>
                <c:pt idx="4203">
                  <c:v>17414.706135098939</c:v>
                </c:pt>
                <c:pt idx="4204">
                  <c:v>16162.51744398084</c:v>
                </c:pt>
                <c:pt idx="4205">
                  <c:v>17540.67496603449</c:v>
                </c:pt>
                <c:pt idx="4206">
                  <c:v>18053.28899993089</c:v>
                </c:pt>
                <c:pt idx="4207">
                  <c:v>19410.438427463159</c:v>
                </c:pt>
                <c:pt idx="4208">
                  <c:v>20349.32758759737</c:v>
                </c:pt>
                <c:pt idx="4209">
                  <c:v>20304.968902442179</c:v>
                </c:pt>
                <c:pt idx="4210">
                  <c:v>20238.555586373419</c:v>
                </c:pt>
                <c:pt idx="4211">
                  <c:v>21346.65465307745</c:v>
                </c:pt>
                <c:pt idx="4212">
                  <c:v>21577.63999841288</c:v>
                </c:pt>
                <c:pt idx="4213">
                  <c:v>21323.906931092421</c:v>
                </c:pt>
                <c:pt idx="4214">
                  <c:v>21327.84934622591</c:v>
                </c:pt>
                <c:pt idx="4215">
                  <c:v>19985.507752948299</c:v>
                </c:pt>
                <c:pt idx="4216">
                  <c:v>21508.74833620997</c:v>
                </c:pt>
                <c:pt idx="4217">
                  <c:v>21869.357659729609</c:v>
                </c:pt>
                <c:pt idx="4218">
                  <c:v>21038.207242198619</c:v>
                </c:pt>
                <c:pt idx="4219">
                  <c:v>20459.494559163471</c:v>
                </c:pt>
                <c:pt idx="4220">
                  <c:v>20211.48666058778</c:v>
                </c:pt>
                <c:pt idx="4221">
                  <c:v>20061.583111616099</c:v>
                </c:pt>
                <c:pt idx="4222">
                  <c:v>18358.528152839761</c:v>
                </c:pt>
                <c:pt idx="4223">
                  <c:v>16940.549955140192</c:v>
                </c:pt>
                <c:pt idx="4224">
                  <c:v>16758.446620759729</c:v>
                </c:pt>
                <c:pt idx="4225">
                  <c:v>17545.039388949499</c:v>
                </c:pt>
                <c:pt idx="4226">
                  <c:v>16199.60616361332</c:v>
                </c:pt>
                <c:pt idx="4227">
                  <c:v>16688.960130446001</c:v>
                </c:pt>
                <c:pt idx="4228">
                  <c:v>16662.36051868962</c:v>
                </c:pt>
                <c:pt idx="4229">
                  <c:v>16634.694348526111</c:v>
                </c:pt>
                <c:pt idx="4230">
                  <c:v>16896.39402008634</c:v>
                </c:pt>
                <c:pt idx="4231">
                  <c:v>17211.656612375511</c:v>
                </c:pt>
                <c:pt idx="4232">
                  <c:v>17981.08753838182</c:v>
                </c:pt>
                <c:pt idx="4233">
                  <c:v>19753.732297527709</c:v>
                </c:pt>
                <c:pt idx="4234">
                  <c:v>20208.42598733526</c:v>
                </c:pt>
                <c:pt idx="4235">
                  <c:v>20623.24862232132</c:v>
                </c:pt>
                <c:pt idx="4236">
                  <c:v>20624.90161500216</c:v>
                </c:pt>
                <c:pt idx="4237">
                  <c:v>20336.814866731969</c:v>
                </c:pt>
                <c:pt idx="4238">
                  <c:v>18991.641835566439</c:v>
                </c:pt>
                <c:pt idx="4239">
                  <c:v>20640.765783445851</c:v>
                </c:pt>
                <c:pt idx="4240">
                  <c:v>21513.891827765321</c:v>
                </c:pt>
                <c:pt idx="4241">
                  <c:v>21162.934055543461</c:v>
                </c:pt>
                <c:pt idx="4242">
                  <c:v>20109.542819074461</c:v>
                </c:pt>
                <c:pt idx="4243">
                  <c:v>21223.075905531001</c:v>
                </c:pt>
                <c:pt idx="4244">
                  <c:v>19161.610029725751</c:v>
                </c:pt>
                <c:pt idx="4245">
                  <c:v>20127.68908740062</c:v>
                </c:pt>
                <c:pt idx="4246">
                  <c:v>18164.913279343429</c:v>
                </c:pt>
                <c:pt idx="4247">
                  <c:v>17576.01622751556</c:v>
                </c:pt>
                <c:pt idx="4248">
                  <c:v>16446.909446518239</c:v>
                </c:pt>
                <c:pt idx="4249">
                  <c:v>17269.535949528941</c:v>
                </c:pt>
                <c:pt idx="4250">
                  <c:v>17469.765619410689</c:v>
                </c:pt>
                <c:pt idx="4251">
                  <c:v>17375.402770540211</c:v>
                </c:pt>
                <c:pt idx="4252">
                  <c:v>16494.681300690001</c:v>
                </c:pt>
                <c:pt idx="4253">
                  <c:v>17338.812254606019</c:v>
                </c:pt>
                <c:pt idx="4254">
                  <c:v>16671.902896373889</c:v>
                </c:pt>
                <c:pt idx="4255">
                  <c:v>16382.57499818201</c:v>
                </c:pt>
                <c:pt idx="4256">
                  <c:v>16989.711895634551</c:v>
                </c:pt>
                <c:pt idx="4257">
                  <c:v>18964.685514541881</c:v>
                </c:pt>
                <c:pt idx="4258">
                  <c:v>18564.066224911039</c:v>
                </c:pt>
                <c:pt idx="4259">
                  <c:v>18615.92980203405</c:v>
                </c:pt>
                <c:pt idx="4260">
                  <c:v>19249.299631694059</c:v>
                </c:pt>
                <c:pt idx="4261">
                  <c:v>20068.38436871384</c:v>
                </c:pt>
                <c:pt idx="4262">
                  <c:v>19060.479429407289</c:v>
                </c:pt>
                <c:pt idx="4263">
                  <c:v>20206.17857917849</c:v>
                </c:pt>
                <c:pt idx="4264">
                  <c:v>20800.443836226459</c:v>
                </c:pt>
                <c:pt idx="4265">
                  <c:v>19835.682370087059</c:v>
                </c:pt>
                <c:pt idx="4266">
                  <c:v>19655.714636561701</c:v>
                </c:pt>
                <c:pt idx="4267">
                  <c:v>20148.161924431639</c:v>
                </c:pt>
                <c:pt idx="4268">
                  <c:v>19389.644246977059</c:v>
                </c:pt>
                <c:pt idx="4269">
                  <c:v>19529.64619720159</c:v>
                </c:pt>
                <c:pt idx="4270">
                  <c:v>19014.271865630471</c:v>
                </c:pt>
                <c:pt idx="4271">
                  <c:v>17148.0064113521</c:v>
                </c:pt>
                <c:pt idx="4272">
                  <c:v>16480.30988038539</c:v>
                </c:pt>
                <c:pt idx="4273">
                  <c:v>16554.170835444271</c:v>
                </c:pt>
                <c:pt idx="4274">
                  <c:v>16834.457996627101</c:v>
                </c:pt>
                <c:pt idx="4275">
                  <c:v>16745.164951951461</c:v>
                </c:pt>
                <c:pt idx="4276">
                  <c:v>17332.140271434098</c:v>
                </c:pt>
                <c:pt idx="4277">
                  <c:v>16955.91747975372</c:v>
                </c:pt>
                <c:pt idx="4278">
                  <c:v>18702.210463405241</c:v>
                </c:pt>
                <c:pt idx="4279">
                  <c:v>18844.567656841889</c:v>
                </c:pt>
                <c:pt idx="4280">
                  <c:v>21145.23731026427</c:v>
                </c:pt>
                <c:pt idx="4281">
                  <c:v>20947.27431153924</c:v>
                </c:pt>
                <c:pt idx="4282">
                  <c:v>22004.55167094084</c:v>
                </c:pt>
                <c:pt idx="4283">
                  <c:v>21503.513588435839</c:v>
                </c:pt>
                <c:pt idx="4284">
                  <c:v>21465.24091066976</c:v>
                </c:pt>
                <c:pt idx="4285">
                  <c:v>20265.159873099459</c:v>
                </c:pt>
                <c:pt idx="4286">
                  <c:v>19922.609049616491</c:v>
                </c:pt>
                <c:pt idx="4287">
                  <c:v>21503.44162248863</c:v>
                </c:pt>
                <c:pt idx="4288">
                  <c:v>20883.99255353534</c:v>
                </c:pt>
                <c:pt idx="4289">
                  <c:v>22443.34993245871</c:v>
                </c:pt>
                <c:pt idx="4290">
                  <c:v>20639.510495692411</c:v>
                </c:pt>
                <c:pt idx="4291">
                  <c:v>20688.258800794869</c:v>
                </c:pt>
                <c:pt idx="4292">
                  <c:v>21312.113351606149</c:v>
                </c:pt>
                <c:pt idx="4293">
                  <c:v>19459.810704878371</c:v>
                </c:pt>
                <c:pt idx="4294">
                  <c:v>18857.883172138401</c:v>
                </c:pt>
                <c:pt idx="4295">
                  <c:v>18595.56115362405</c:v>
                </c:pt>
                <c:pt idx="4296">
                  <c:v>17642.21820482031</c:v>
                </c:pt>
                <c:pt idx="4297">
                  <c:v>17145.426589706869</c:v>
                </c:pt>
                <c:pt idx="4298">
                  <c:v>17461.640449227831</c:v>
                </c:pt>
                <c:pt idx="4299">
                  <c:v>17345.506041614251</c:v>
                </c:pt>
                <c:pt idx="4300">
                  <c:v>16829.59406559926</c:v>
                </c:pt>
                <c:pt idx="4301">
                  <c:v>16347.037808229359</c:v>
                </c:pt>
                <c:pt idx="4302">
                  <c:v>18155.95885844696</c:v>
                </c:pt>
                <c:pt idx="4303">
                  <c:v>19861.179157271868</c:v>
                </c:pt>
                <c:pt idx="4304">
                  <c:v>20270.262916685831</c:v>
                </c:pt>
                <c:pt idx="4305">
                  <c:v>21640.13299143585</c:v>
                </c:pt>
                <c:pt idx="4306">
                  <c:v>20450.21689949368</c:v>
                </c:pt>
                <c:pt idx="4307">
                  <c:v>21154.987958170092</c:v>
                </c:pt>
                <c:pt idx="4308">
                  <c:v>21761.42562353464</c:v>
                </c:pt>
                <c:pt idx="4309">
                  <c:v>21833.68465215572</c:v>
                </c:pt>
                <c:pt idx="4310">
                  <c:v>21018.217196467169</c:v>
                </c:pt>
                <c:pt idx="4311">
                  <c:v>20674.148019687182</c:v>
                </c:pt>
                <c:pt idx="4312">
                  <c:v>21701.771504301301</c:v>
                </c:pt>
                <c:pt idx="4313">
                  <c:v>21130.835388710311</c:v>
                </c:pt>
                <c:pt idx="4314">
                  <c:v>22118.774600025419</c:v>
                </c:pt>
                <c:pt idx="4315">
                  <c:v>22186.419053545</c:v>
                </c:pt>
                <c:pt idx="4316">
                  <c:v>20276.753995999661</c:v>
                </c:pt>
                <c:pt idx="4317">
                  <c:v>20579.947427028641</c:v>
                </c:pt>
                <c:pt idx="4318">
                  <c:v>18420.078853557101</c:v>
                </c:pt>
                <c:pt idx="4319">
                  <c:v>19412.261849099581</c:v>
                </c:pt>
                <c:pt idx="4320">
                  <c:v>17575.41553683707</c:v>
                </c:pt>
                <c:pt idx="4321">
                  <c:v>17807.96014925935</c:v>
                </c:pt>
                <c:pt idx="4322">
                  <c:v>17981.530152276118</c:v>
                </c:pt>
                <c:pt idx="4323">
                  <c:v>16804.34231569276</c:v>
                </c:pt>
                <c:pt idx="4324">
                  <c:v>16646.853049167959</c:v>
                </c:pt>
                <c:pt idx="4325">
                  <c:v>17371.50158086485</c:v>
                </c:pt>
                <c:pt idx="4326">
                  <c:v>18907.222201674729</c:v>
                </c:pt>
                <c:pt idx="4327">
                  <c:v>20180.326317800871</c:v>
                </c:pt>
                <c:pt idx="4328">
                  <c:v>21142.589254905051</c:v>
                </c:pt>
                <c:pt idx="4329">
                  <c:v>20258.57202251333</c:v>
                </c:pt>
                <c:pt idx="4330">
                  <c:v>20660.500875884001</c:v>
                </c:pt>
                <c:pt idx="4331">
                  <c:v>21135.282373884798</c:v>
                </c:pt>
                <c:pt idx="4332">
                  <c:v>20108.49507908681</c:v>
                </c:pt>
                <c:pt idx="4333">
                  <c:v>21126.28738017923</c:v>
                </c:pt>
                <c:pt idx="4334">
                  <c:v>20702.496906565659</c:v>
                </c:pt>
                <c:pt idx="4335">
                  <c:v>21219.26420290484</c:v>
                </c:pt>
                <c:pt idx="4336">
                  <c:v>22040.004517979429</c:v>
                </c:pt>
                <c:pt idx="4337">
                  <c:v>21022.790322188779</c:v>
                </c:pt>
                <c:pt idx="4338">
                  <c:v>21822.582649549411</c:v>
                </c:pt>
                <c:pt idx="4339">
                  <c:v>20508.788217031481</c:v>
                </c:pt>
                <c:pt idx="4340">
                  <c:v>20922.929318764349</c:v>
                </c:pt>
                <c:pt idx="4341">
                  <c:v>19640.379294000581</c:v>
                </c:pt>
                <c:pt idx="4342">
                  <c:v>18973.08110058937</c:v>
                </c:pt>
                <c:pt idx="4343">
                  <c:v>18303.57542934232</c:v>
                </c:pt>
                <c:pt idx="4344">
                  <c:v>18449.93786909325</c:v>
                </c:pt>
                <c:pt idx="4345">
                  <c:v>17480.778753869959</c:v>
                </c:pt>
                <c:pt idx="4346">
                  <c:v>18039.910505701959</c:v>
                </c:pt>
                <c:pt idx="4347">
                  <c:v>17698.116748504101</c:v>
                </c:pt>
                <c:pt idx="4348">
                  <c:v>17286.7817738146</c:v>
                </c:pt>
                <c:pt idx="4349">
                  <c:v>16319.078856364829</c:v>
                </c:pt>
                <c:pt idx="4350">
                  <c:v>18178.096449449491</c:v>
                </c:pt>
                <c:pt idx="4351">
                  <c:v>20132.072801924111</c:v>
                </c:pt>
                <c:pt idx="4352">
                  <c:v>20868.924541816439</c:v>
                </c:pt>
                <c:pt idx="4353">
                  <c:v>21436.299907710771</c:v>
                </c:pt>
                <c:pt idx="4354">
                  <c:v>20588.207190434488</c:v>
                </c:pt>
                <c:pt idx="4355">
                  <c:v>21520.25841245785</c:v>
                </c:pt>
                <c:pt idx="4356">
                  <c:v>19509.777955824658</c:v>
                </c:pt>
                <c:pt idx="4357">
                  <c:v>21346.40349287372</c:v>
                </c:pt>
                <c:pt idx="4358">
                  <c:v>19920.736787586971</c:v>
                </c:pt>
                <c:pt idx="4359">
                  <c:v>21207.515623533931</c:v>
                </c:pt>
                <c:pt idx="4360">
                  <c:v>20465.733212112689</c:v>
                </c:pt>
                <c:pt idx="4361">
                  <c:v>21248.573907899441</c:v>
                </c:pt>
                <c:pt idx="4362">
                  <c:v>22062.918229560219</c:v>
                </c:pt>
                <c:pt idx="4363">
                  <c:v>20093.251399455639</c:v>
                </c:pt>
                <c:pt idx="4364">
                  <c:v>20363.883091621461</c:v>
                </c:pt>
                <c:pt idx="4365">
                  <c:v>20284.520399086439</c:v>
                </c:pt>
                <c:pt idx="4366">
                  <c:v>18061.11837686185</c:v>
                </c:pt>
                <c:pt idx="4367">
                  <c:v>18068.790427766489</c:v>
                </c:pt>
                <c:pt idx="4368">
                  <c:v>17808.850599368849</c:v>
                </c:pt>
                <c:pt idx="4369">
                  <c:v>17645.363548779231</c:v>
                </c:pt>
                <c:pt idx="4370">
                  <c:v>16397.760793635091</c:v>
                </c:pt>
                <c:pt idx="4371">
                  <c:v>17755.310981418461</c:v>
                </c:pt>
                <c:pt idx="4372">
                  <c:v>17410.978704453879</c:v>
                </c:pt>
                <c:pt idx="4373">
                  <c:v>16811.355863590699</c:v>
                </c:pt>
                <c:pt idx="4374">
                  <c:v>18939.34088962886</c:v>
                </c:pt>
                <c:pt idx="4375">
                  <c:v>19072.040813220949</c:v>
                </c:pt>
                <c:pt idx="4376">
                  <c:v>20435.805090668251</c:v>
                </c:pt>
                <c:pt idx="4377">
                  <c:v>19979.481817239321</c:v>
                </c:pt>
                <c:pt idx="4378">
                  <c:v>21569.683188257801</c:v>
                </c:pt>
                <c:pt idx="4379">
                  <c:v>21033.328393248699</c:v>
                </c:pt>
                <c:pt idx="4380">
                  <c:v>19894.231578029241</c:v>
                </c:pt>
                <c:pt idx="4381">
                  <c:v>19582.13130281982</c:v>
                </c:pt>
                <c:pt idx="4382">
                  <c:v>21333.38578333017</c:v>
                </c:pt>
                <c:pt idx="4383">
                  <c:v>19926.021766471658</c:v>
                </c:pt>
                <c:pt idx="4384">
                  <c:v>21015.85784582666</c:v>
                </c:pt>
                <c:pt idx="4385">
                  <c:v>21240.14909831548</c:v>
                </c:pt>
                <c:pt idx="4386">
                  <c:v>21276.838855845661</c:v>
                </c:pt>
                <c:pt idx="4387">
                  <c:v>19518.07964808945</c:v>
                </c:pt>
                <c:pt idx="4388">
                  <c:v>20189.020049685831</c:v>
                </c:pt>
                <c:pt idx="4389">
                  <c:v>19701.85365427571</c:v>
                </c:pt>
                <c:pt idx="4390">
                  <c:v>17400.369424034721</c:v>
                </c:pt>
                <c:pt idx="4391">
                  <c:v>17610.56200853912</c:v>
                </c:pt>
                <c:pt idx="4392">
                  <c:v>17834.885567668829</c:v>
                </c:pt>
                <c:pt idx="4393">
                  <c:v>15926.35909457536</c:v>
                </c:pt>
                <c:pt idx="4394">
                  <c:v>16947.39356931789</c:v>
                </c:pt>
                <c:pt idx="4395">
                  <c:v>17082.426276103131</c:v>
                </c:pt>
                <c:pt idx="4396">
                  <c:v>17346.80926753391</c:v>
                </c:pt>
                <c:pt idx="4397">
                  <c:v>17234.533802245161</c:v>
                </c:pt>
                <c:pt idx="4398">
                  <c:v>16125.230938416111</c:v>
                </c:pt>
                <c:pt idx="4399">
                  <c:v>17636.989206684979</c:v>
                </c:pt>
                <c:pt idx="4400">
                  <c:v>17402.852546553131</c:v>
                </c:pt>
                <c:pt idx="4401">
                  <c:v>17981.336200740559</c:v>
                </c:pt>
                <c:pt idx="4402">
                  <c:v>19064.4669286555</c:v>
                </c:pt>
                <c:pt idx="4403">
                  <c:v>18611.950915538731</c:v>
                </c:pt>
                <c:pt idx="4404">
                  <c:v>20056.788232532359</c:v>
                </c:pt>
                <c:pt idx="4405">
                  <c:v>20429.495911661401</c:v>
                </c:pt>
                <c:pt idx="4406">
                  <c:v>20102.025721597889</c:v>
                </c:pt>
                <c:pt idx="4407">
                  <c:v>19352.30076692711</c:v>
                </c:pt>
                <c:pt idx="4408">
                  <c:v>18872.140070769019</c:v>
                </c:pt>
                <c:pt idx="4409">
                  <c:v>20436.80454137539</c:v>
                </c:pt>
                <c:pt idx="4410">
                  <c:v>20395.34646167784</c:v>
                </c:pt>
                <c:pt idx="4411">
                  <c:v>18857.589512303599</c:v>
                </c:pt>
                <c:pt idx="4412">
                  <c:v>18224.327255506851</c:v>
                </c:pt>
                <c:pt idx="4413">
                  <c:v>18385.632764904822</c:v>
                </c:pt>
                <c:pt idx="4414">
                  <c:v>17267.651124602271</c:v>
                </c:pt>
                <c:pt idx="4415">
                  <c:v>17107.507613344591</c:v>
                </c:pt>
                <c:pt idx="4416">
                  <c:v>15781.586183498839</c:v>
                </c:pt>
                <c:pt idx="4417">
                  <c:v>17141.788966558379</c:v>
                </c:pt>
                <c:pt idx="4418">
                  <c:v>16450.810653576362</c:v>
                </c:pt>
                <c:pt idx="4419">
                  <c:v>16241.09284308313</c:v>
                </c:pt>
                <c:pt idx="4420">
                  <c:v>15827.982319199889</c:v>
                </c:pt>
                <c:pt idx="4421">
                  <c:v>17072.4227164367</c:v>
                </c:pt>
                <c:pt idx="4422">
                  <c:v>16061.19045240846</c:v>
                </c:pt>
                <c:pt idx="4423">
                  <c:v>17007.5795145923</c:v>
                </c:pt>
                <c:pt idx="4424">
                  <c:v>17818.778037922151</c:v>
                </c:pt>
                <c:pt idx="4425">
                  <c:v>17562.296475175601</c:v>
                </c:pt>
                <c:pt idx="4426">
                  <c:v>17597.106928290581</c:v>
                </c:pt>
                <c:pt idx="4427">
                  <c:v>18966.306137502379</c:v>
                </c:pt>
                <c:pt idx="4428">
                  <c:v>17972.421891679929</c:v>
                </c:pt>
                <c:pt idx="4429">
                  <c:v>17990.01288397353</c:v>
                </c:pt>
                <c:pt idx="4430">
                  <c:v>17698.73289631541</c:v>
                </c:pt>
                <c:pt idx="4431">
                  <c:v>18178.000693975358</c:v>
                </c:pt>
                <c:pt idx="4432">
                  <c:v>18984.105930700109</c:v>
                </c:pt>
                <c:pt idx="4433">
                  <c:v>20184.80823513856</c:v>
                </c:pt>
                <c:pt idx="4434">
                  <c:v>20790.017800679201</c:v>
                </c:pt>
                <c:pt idx="4435">
                  <c:v>19772.544109029859</c:v>
                </c:pt>
                <c:pt idx="4436">
                  <c:v>19616.19513811963</c:v>
                </c:pt>
                <c:pt idx="4437">
                  <c:v>17810.227237507359</c:v>
                </c:pt>
                <c:pt idx="4438">
                  <c:v>17186.543207969949</c:v>
                </c:pt>
                <c:pt idx="4439">
                  <c:v>16596.448781193711</c:v>
                </c:pt>
                <c:pt idx="4440">
                  <c:v>16709.936909872831</c:v>
                </c:pt>
                <c:pt idx="4441">
                  <c:v>16629.68456809007</c:v>
                </c:pt>
                <c:pt idx="4442">
                  <c:v>16315.353622365041</c:v>
                </c:pt>
                <c:pt idx="4443">
                  <c:v>15324.30420379681</c:v>
                </c:pt>
                <c:pt idx="4444">
                  <c:v>16135.92035717573</c:v>
                </c:pt>
                <c:pt idx="4445">
                  <c:v>17089.616053084021</c:v>
                </c:pt>
                <c:pt idx="4446">
                  <c:v>17400.94939734085</c:v>
                </c:pt>
                <c:pt idx="4447">
                  <c:v>18780.585933500341</c:v>
                </c:pt>
                <c:pt idx="4448">
                  <c:v>20208.24638672447</c:v>
                </c:pt>
                <c:pt idx="4449">
                  <c:v>20434.666239722719</c:v>
                </c:pt>
                <c:pt idx="4450">
                  <c:v>20582.846262550422</c:v>
                </c:pt>
                <c:pt idx="4451">
                  <c:v>20516.375082117582</c:v>
                </c:pt>
                <c:pt idx="4452">
                  <c:v>19535.476057734151</c:v>
                </c:pt>
                <c:pt idx="4453">
                  <c:v>19099.453752840211</c:v>
                </c:pt>
                <c:pt idx="4454">
                  <c:v>20160.81852956846</c:v>
                </c:pt>
                <c:pt idx="4455">
                  <c:v>20100.520776678699</c:v>
                </c:pt>
                <c:pt idx="4456">
                  <c:v>19515.904797056239</c:v>
                </c:pt>
                <c:pt idx="4457">
                  <c:v>20214.447717412921</c:v>
                </c:pt>
                <c:pt idx="4458">
                  <c:v>20749.935113916101</c:v>
                </c:pt>
                <c:pt idx="4459">
                  <c:v>19410.387522496359</c:v>
                </c:pt>
                <c:pt idx="4460">
                  <c:v>19170.176419180229</c:v>
                </c:pt>
                <c:pt idx="4461">
                  <c:v>19393.310337626921</c:v>
                </c:pt>
                <c:pt idx="4462">
                  <c:v>17784.441335230331</c:v>
                </c:pt>
                <c:pt idx="4463">
                  <c:v>18712.052722314929</c:v>
                </c:pt>
                <c:pt idx="4464">
                  <c:v>16358.218089772119</c:v>
                </c:pt>
                <c:pt idx="4465">
                  <c:v>16520.42288130067</c:v>
                </c:pt>
                <c:pt idx="4466">
                  <c:v>16594.400197224772</c:v>
                </c:pt>
                <c:pt idx="4467">
                  <c:v>15731.690461077569</c:v>
                </c:pt>
                <c:pt idx="4468">
                  <c:v>16566.199436378349</c:v>
                </c:pt>
                <c:pt idx="4469">
                  <c:v>17431.9861002246</c:v>
                </c:pt>
                <c:pt idx="4470">
                  <c:v>17026.268014972829</c:v>
                </c:pt>
                <c:pt idx="4471">
                  <c:v>17823.167130256039</c:v>
                </c:pt>
                <c:pt idx="4472">
                  <c:v>18961.15305772419</c:v>
                </c:pt>
                <c:pt idx="4473">
                  <c:v>18837.12460702502</c:v>
                </c:pt>
                <c:pt idx="4474">
                  <c:v>20182.693996764701</c:v>
                </c:pt>
                <c:pt idx="4475">
                  <c:v>19517.00240420835</c:v>
                </c:pt>
                <c:pt idx="4476">
                  <c:v>20279.079284492749</c:v>
                </c:pt>
                <c:pt idx="4477">
                  <c:v>20973.38180929139</c:v>
                </c:pt>
                <c:pt idx="4478">
                  <c:v>19826.909452344469</c:v>
                </c:pt>
                <c:pt idx="4479">
                  <c:v>20993.63058171931</c:v>
                </c:pt>
                <c:pt idx="4480">
                  <c:v>20110.949712754398</c:v>
                </c:pt>
                <c:pt idx="4481">
                  <c:v>20445.84559303632</c:v>
                </c:pt>
                <c:pt idx="4482">
                  <c:v>20948.356015141631</c:v>
                </c:pt>
                <c:pt idx="4483">
                  <c:v>20641.37290023383</c:v>
                </c:pt>
                <c:pt idx="4484">
                  <c:v>21069.279836501792</c:v>
                </c:pt>
                <c:pt idx="4485">
                  <c:v>19891.355887233989</c:v>
                </c:pt>
                <c:pt idx="4486">
                  <c:v>19408.208731470899</c:v>
                </c:pt>
                <c:pt idx="4487">
                  <c:v>17345.255314163889</c:v>
                </c:pt>
                <c:pt idx="4488">
                  <c:v>16997.366624695929</c:v>
                </c:pt>
                <c:pt idx="4489">
                  <c:v>16830.186585359421</c:v>
                </c:pt>
                <c:pt idx="4490">
                  <c:v>17363.253000804441</c:v>
                </c:pt>
                <c:pt idx="4491">
                  <c:v>17414.46873939467</c:v>
                </c:pt>
                <c:pt idx="4492">
                  <c:v>17172.497527440439</c:v>
                </c:pt>
                <c:pt idx="4493">
                  <c:v>16358.151398571221</c:v>
                </c:pt>
                <c:pt idx="4494">
                  <c:v>18711.220233671062</c:v>
                </c:pt>
                <c:pt idx="4495">
                  <c:v>19726.500716338029</c:v>
                </c:pt>
                <c:pt idx="4496">
                  <c:v>18703.56644053214</c:v>
                </c:pt>
                <c:pt idx="4497">
                  <c:v>20081.070617104961</c:v>
                </c:pt>
                <c:pt idx="4498">
                  <c:v>19361.076684762898</c:v>
                </c:pt>
                <c:pt idx="4499">
                  <c:v>20264.33076378065</c:v>
                </c:pt>
                <c:pt idx="4500">
                  <c:v>19524.38042294691</c:v>
                </c:pt>
                <c:pt idx="4501">
                  <c:v>19771.712827747851</c:v>
                </c:pt>
                <c:pt idx="4502">
                  <c:v>18627.45273412178</c:v>
                </c:pt>
                <c:pt idx="4503">
                  <c:v>20500.621772910799</c:v>
                </c:pt>
                <c:pt idx="4504">
                  <c:v>19741.91726576455</c:v>
                </c:pt>
                <c:pt idx="4505">
                  <c:v>20287.885893092101</c:v>
                </c:pt>
                <c:pt idx="4506">
                  <c:v>22070.70834078595</c:v>
                </c:pt>
                <c:pt idx="4507">
                  <c:v>19743.707445550801</c:v>
                </c:pt>
                <c:pt idx="4508">
                  <c:v>20751.466500930299</c:v>
                </c:pt>
                <c:pt idx="4509">
                  <c:v>19784.88669221718</c:v>
                </c:pt>
                <c:pt idx="4510">
                  <c:v>18874.286886076181</c:v>
                </c:pt>
                <c:pt idx="4511">
                  <c:v>18836.773280380919</c:v>
                </c:pt>
                <c:pt idx="4512">
                  <c:v>17970.543080923198</c:v>
                </c:pt>
                <c:pt idx="4513">
                  <c:v>16673.176380081521</c:v>
                </c:pt>
                <c:pt idx="4514">
                  <c:v>17513.79827173521</c:v>
                </c:pt>
                <c:pt idx="4515">
                  <c:v>17578.11104057822</c:v>
                </c:pt>
                <c:pt idx="4516">
                  <c:v>16487.837229991579</c:v>
                </c:pt>
                <c:pt idx="4517">
                  <c:v>17143.94069996434</c:v>
                </c:pt>
                <c:pt idx="4518">
                  <c:v>17373.902121976749</c:v>
                </c:pt>
                <c:pt idx="4519">
                  <c:v>19565.40460342446</c:v>
                </c:pt>
                <c:pt idx="4520">
                  <c:v>19291.090431757169</c:v>
                </c:pt>
                <c:pt idx="4521">
                  <c:v>20325.20088586866</c:v>
                </c:pt>
                <c:pt idx="4522">
                  <c:v>21544.21348260477</c:v>
                </c:pt>
                <c:pt idx="4523">
                  <c:v>21182.77047710952</c:v>
                </c:pt>
                <c:pt idx="4524">
                  <c:v>21123.80247297509</c:v>
                </c:pt>
                <c:pt idx="4525">
                  <c:v>20890.51706272638</c:v>
                </c:pt>
                <c:pt idx="4526">
                  <c:v>20361.497628968358</c:v>
                </c:pt>
                <c:pt idx="4527">
                  <c:v>21185.154552901811</c:v>
                </c:pt>
                <c:pt idx="4528">
                  <c:v>20602.497343655501</c:v>
                </c:pt>
                <c:pt idx="4529">
                  <c:v>22039.692953923251</c:v>
                </c:pt>
                <c:pt idx="4530">
                  <c:v>20773.913656581521</c:v>
                </c:pt>
                <c:pt idx="4531">
                  <c:v>20365.800182893581</c:v>
                </c:pt>
                <c:pt idx="4532">
                  <c:v>19986.145206972589</c:v>
                </c:pt>
                <c:pt idx="4533">
                  <c:v>19677.835336691431</c:v>
                </c:pt>
                <c:pt idx="4534">
                  <c:v>19290.90833461078</c:v>
                </c:pt>
                <c:pt idx="4535">
                  <c:v>19290.140294936911</c:v>
                </c:pt>
                <c:pt idx="4536">
                  <c:v>18471.706540258059</c:v>
                </c:pt>
                <c:pt idx="4537">
                  <c:v>16949.267492724299</c:v>
                </c:pt>
                <c:pt idx="4538">
                  <c:v>17630.007707224511</c:v>
                </c:pt>
                <c:pt idx="4539">
                  <c:v>17275.91424263419</c:v>
                </c:pt>
                <c:pt idx="4540">
                  <c:v>16268.783871517981</c:v>
                </c:pt>
                <c:pt idx="4541">
                  <c:v>17423.425709252791</c:v>
                </c:pt>
                <c:pt idx="4542">
                  <c:v>18256.888585312459</c:v>
                </c:pt>
                <c:pt idx="4543">
                  <c:v>19637.778846167679</c:v>
                </c:pt>
                <c:pt idx="4544">
                  <c:v>18866.553298927302</c:v>
                </c:pt>
                <c:pt idx="4545">
                  <c:v>19848.50691915811</c:v>
                </c:pt>
                <c:pt idx="4546">
                  <c:v>20248.080173026861</c:v>
                </c:pt>
                <c:pt idx="4547">
                  <c:v>20119.276792035249</c:v>
                </c:pt>
                <c:pt idx="4548">
                  <c:v>19595.629484470701</c:v>
                </c:pt>
                <c:pt idx="4549">
                  <c:v>19327.11479967245</c:v>
                </c:pt>
                <c:pt idx="4550">
                  <c:v>20667.430568817959</c:v>
                </c:pt>
                <c:pt idx="4551">
                  <c:v>20744.693734942761</c:v>
                </c:pt>
                <c:pt idx="4552">
                  <c:v>20387.104348999052</c:v>
                </c:pt>
                <c:pt idx="4553">
                  <c:v>22040.18126752643</c:v>
                </c:pt>
                <c:pt idx="4554">
                  <c:v>22089.855239122789</c:v>
                </c:pt>
                <c:pt idx="4555">
                  <c:v>19858.916140825611</c:v>
                </c:pt>
                <c:pt idx="4556">
                  <c:v>21038.15189422659</c:v>
                </c:pt>
                <c:pt idx="4557">
                  <c:v>19016.6535348541</c:v>
                </c:pt>
                <c:pt idx="4558">
                  <c:v>17899.005574119019</c:v>
                </c:pt>
                <c:pt idx="4559">
                  <c:v>19117.759274624619</c:v>
                </c:pt>
                <c:pt idx="4560">
                  <c:v>17612.62138786212</c:v>
                </c:pt>
                <c:pt idx="4561">
                  <c:v>18023.514594417691</c:v>
                </c:pt>
                <c:pt idx="4562">
                  <c:v>17598.50221187553</c:v>
                </c:pt>
                <c:pt idx="4563">
                  <c:v>16248.88140824342</c:v>
                </c:pt>
                <c:pt idx="4564">
                  <c:v>17249.520152629881</c:v>
                </c:pt>
                <c:pt idx="4565">
                  <c:v>17131.905543237561</c:v>
                </c:pt>
                <c:pt idx="4566">
                  <c:v>16445.382831070408</c:v>
                </c:pt>
                <c:pt idx="4567">
                  <c:v>18430.550010502771</c:v>
                </c:pt>
                <c:pt idx="4568">
                  <c:v>17998.544824446089</c:v>
                </c:pt>
                <c:pt idx="4569">
                  <c:v>20110.099373145411</c:v>
                </c:pt>
                <c:pt idx="4570">
                  <c:v>20766.75321603971</c:v>
                </c:pt>
                <c:pt idx="4571">
                  <c:v>20405.50281533708</c:v>
                </c:pt>
                <c:pt idx="4572">
                  <c:v>19126.44306003107</c:v>
                </c:pt>
                <c:pt idx="4573">
                  <c:v>18914.886860963539</c:v>
                </c:pt>
                <c:pt idx="4574">
                  <c:v>20175.840669432691</c:v>
                </c:pt>
                <c:pt idx="4575">
                  <c:v>20616.476003190561</c:v>
                </c:pt>
                <c:pt idx="4576">
                  <c:v>20051.37234747106</c:v>
                </c:pt>
                <c:pt idx="4577">
                  <c:v>20764.208758899189</c:v>
                </c:pt>
                <c:pt idx="4578">
                  <c:v>21276.01133649957</c:v>
                </c:pt>
                <c:pt idx="4579">
                  <c:v>20521.361604175199</c:v>
                </c:pt>
                <c:pt idx="4580">
                  <c:v>20746.888338647532</c:v>
                </c:pt>
                <c:pt idx="4581">
                  <c:v>19251.480716864051</c:v>
                </c:pt>
                <c:pt idx="4582">
                  <c:v>17950.32640603554</c:v>
                </c:pt>
                <c:pt idx="4583">
                  <c:v>17863.105641415699</c:v>
                </c:pt>
                <c:pt idx="4584">
                  <c:v>16702.32184807627</c:v>
                </c:pt>
                <c:pt idx="4585">
                  <c:v>17144.083777542481</c:v>
                </c:pt>
                <c:pt idx="4586">
                  <c:v>17503.7414274207</c:v>
                </c:pt>
                <c:pt idx="4587">
                  <c:v>16211.82119025967</c:v>
                </c:pt>
                <c:pt idx="4588">
                  <c:v>16215.99372230263</c:v>
                </c:pt>
                <c:pt idx="4589">
                  <c:v>16488.708995136622</c:v>
                </c:pt>
                <c:pt idx="4590">
                  <c:v>17581.44211203522</c:v>
                </c:pt>
                <c:pt idx="4591">
                  <c:v>17668.121906734679</c:v>
                </c:pt>
                <c:pt idx="4592">
                  <c:v>17802.151182080201</c:v>
                </c:pt>
                <c:pt idx="4593">
                  <c:v>18405.226362536781</c:v>
                </c:pt>
                <c:pt idx="4594">
                  <c:v>19774.9505919453</c:v>
                </c:pt>
                <c:pt idx="4595">
                  <c:v>18410.902336406351</c:v>
                </c:pt>
                <c:pt idx="4596">
                  <c:v>19958.951064724301</c:v>
                </c:pt>
                <c:pt idx="4597">
                  <c:v>19679.951561885449</c:v>
                </c:pt>
                <c:pt idx="4598">
                  <c:v>18569.229403422141</c:v>
                </c:pt>
                <c:pt idx="4599">
                  <c:v>19403.508497328661</c:v>
                </c:pt>
                <c:pt idx="4600">
                  <c:v>19913.758326863201</c:v>
                </c:pt>
                <c:pt idx="4601">
                  <c:v>20763.155763528899</c:v>
                </c:pt>
                <c:pt idx="4602">
                  <c:v>21249.085508899221</c:v>
                </c:pt>
                <c:pt idx="4603">
                  <c:v>21005.700939271432</c:v>
                </c:pt>
                <c:pt idx="4604">
                  <c:v>20634.47404631555</c:v>
                </c:pt>
                <c:pt idx="4605">
                  <c:v>19113.914055641621</c:v>
                </c:pt>
                <c:pt idx="4606">
                  <c:v>18578.839681248712</c:v>
                </c:pt>
                <c:pt idx="4607">
                  <c:v>18504.94375605114</c:v>
                </c:pt>
                <c:pt idx="4608">
                  <c:v>17525.79482191948</c:v>
                </c:pt>
                <c:pt idx="4609">
                  <c:v>17390.405592064461</c:v>
                </c:pt>
                <c:pt idx="4610">
                  <c:v>17661.964287366249</c:v>
                </c:pt>
                <c:pt idx="4611">
                  <c:v>16352.86238385974</c:v>
                </c:pt>
                <c:pt idx="4612">
                  <c:v>16734.133173214021</c:v>
                </c:pt>
                <c:pt idx="4613">
                  <c:v>16185.190617038061</c:v>
                </c:pt>
                <c:pt idx="4614">
                  <c:v>18433.635990506489</c:v>
                </c:pt>
                <c:pt idx="4615">
                  <c:v>19396.373017837541</c:v>
                </c:pt>
                <c:pt idx="4616">
                  <c:v>20047.944032867501</c:v>
                </c:pt>
                <c:pt idx="4617">
                  <c:v>21423.075983287221</c:v>
                </c:pt>
                <c:pt idx="4618">
                  <c:v>20902.904044426559</c:v>
                </c:pt>
                <c:pt idx="4619">
                  <c:v>20670.565077662039</c:v>
                </c:pt>
                <c:pt idx="4620">
                  <c:v>21632.66381641035</c:v>
                </c:pt>
                <c:pt idx="4621">
                  <c:v>21432.38823395496</c:v>
                </c:pt>
                <c:pt idx="4622">
                  <c:v>19871.041726721101</c:v>
                </c:pt>
                <c:pt idx="4623">
                  <c:v>21107.87156153511</c:v>
                </c:pt>
                <c:pt idx="4624">
                  <c:v>19787.576088948681</c:v>
                </c:pt>
                <c:pt idx="4625">
                  <c:v>22401.302682099409</c:v>
                </c:pt>
                <c:pt idx="4626">
                  <c:v>21352.800330278351</c:v>
                </c:pt>
                <c:pt idx="4627">
                  <c:v>20051.04212343946</c:v>
                </c:pt>
                <c:pt idx="4628">
                  <c:v>19694.249485748969</c:v>
                </c:pt>
                <c:pt idx="4629">
                  <c:v>19067.997205416021</c:v>
                </c:pt>
                <c:pt idx="4630">
                  <c:v>18552.232773135111</c:v>
                </c:pt>
                <c:pt idx="4631">
                  <c:v>18431.140836386159</c:v>
                </c:pt>
                <c:pt idx="4632">
                  <c:v>17697.738946546291</c:v>
                </c:pt>
                <c:pt idx="4633">
                  <c:v>16847.910125703969</c:v>
                </c:pt>
                <c:pt idx="4634">
                  <c:v>17968.24996572806</c:v>
                </c:pt>
                <c:pt idx="4635">
                  <c:v>16868.380736320119</c:v>
                </c:pt>
                <c:pt idx="4636">
                  <c:v>18018.863502397551</c:v>
                </c:pt>
                <c:pt idx="4637">
                  <c:v>18054.06729808031</c:v>
                </c:pt>
                <c:pt idx="4638">
                  <c:v>18134.529290976981</c:v>
                </c:pt>
                <c:pt idx="4639">
                  <c:v>19734.95603872633</c:v>
                </c:pt>
                <c:pt idx="4640">
                  <c:v>21597.16180067389</c:v>
                </c:pt>
                <c:pt idx="4641">
                  <c:v>19958.483081129001</c:v>
                </c:pt>
                <c:pt idx="4642">
                  <c:v>20743.918390765379</c:v>
                </c:pt>
                <c:pt idx="4643">
                  <c:v>20372.236805169021</c:v>
                </c:pt>
                <c:pt idx="4644">
                  <c:v>20385.49851720134</c:v>
                </c:pt>
                <c:pt idx="4645">
                  <c:v>19913.00346427194</c:v>
                </c:pt>
                <c:pt idx="4646">
                  <c:v>20363.793871921789</c:v>
                </c:pt>
                <c:pt idx="4647">
                  <c:v>20050.52330259496</c:v>
                </c:pt>
                <c:pt idx="4648">
                  <c:v>20606.36793423675</c:v>
                </c:pt>
                <c:pt idx="4649">
                  <c:v>21661.254904078902</c:v>
                </c:pt>
                <c:pt idx="4650">
                  <c:v>22414.29169932197</c:v>
                </c:pt>
                <c:pt idx="4651">
                  <c:v>21725.222086725898</c:v>
                </c:pt>
                <c:pt idx="4652">
                  <c:v>20380.624664805258</c:v>
                </c:pt>
                <c:pt idx="4653">
                  <c:v>20601.334888804431</c:v>
                </c:pt>
                <c:pt idx="4654">
                  <c:v>18187.992261732979</c:v>
                </c:pt>
                <c:pt idx="4655">
                  <c:v>19351.111623020261</c:v>
                </c:pt>
                <c:pt idx="4656">
                  <c:v>17339.634173324899</c:v>
                </c:pt>
                <c:pt idx="4657">
                  <c:v>17144.93904080649</c:v>
                </c:pt>
                <c:pt idx="4658">
                  <c:v>16693.43302277628</c:v>
                </c:pt>
                <c:pt idx="4659">
                  <c:v>18222.816485688101</c:v>
                </c:pt>
                <c:pt idx="4660">
                  <c:v>17665.29401627526</c:v>
                </c:pt>
                <c:pt idx="4661">
                  <c:v>16765.792155475989</c:v>
                </c:pt>
                <c:pt idx="4662">
                  <c:v>19518.51933053165</c:v>
                </c:pt>
                <c:pt idx="4663">
                  <c:v>19518.607980268909</c:v>
                </c:pt>
                <c:pt idx="4664">
                  <c:v>20613.784881471791</c:v>
                </c:pt>
                <c:pt idx="4665">
                  <c:v>20327.788836757201</c:v>
                </c:pt>
                <c:pt idx="4666">
                  <c:v>21051.16708651216</c:v>
                </c:pt>
                <c:pt idx="4667">
                  <c:v>21144.80495448679</c:v>
                </c:pt>
                <c:pt idx="4668">
                  <c:v>21594.796768904769</c:v>
                </c:pt>
                <c:pt idx="4669">
                  <c:v>20524.207057387281</c:v>
                </c:pt>
                <c:pt idx="4670">
                  <c:v>20732.279771748599</c:v>
                </c:pt>
                <c:pt idx="4671">
                  <c:v>21008.515049251058</c:v>
                </c:pt>
                <c:pt idx="4672">
                  <c:v>20939.33623843914</c:v>
                </c:pt>
                <c:pt idx="4673">
                  <c:v>22107.786205245269</c:v>
                </c:pt>
                <c:pt idx="4674">
                  <c:v>21372.20031475263</c:v>
                </c:pt>
                <c:pt idx="4675">
                  <c:v>21100.05497513762</c:v>
                </c:pt>
                <c:pt idx="4676">
                  <c:v>20315.205017021599</c:v>
                </c:pt>
                <c:pt idx="4677">
                  <c:v>20561.425848517301</c:v>
                </c:pt>
                <c:pt idx="4678">
                  <c:v>18630.801239425899</c:v>
                </c:pt>
                <c:pt idx="4679">
                  <c:v>18403.928884815559</c:v>
                </c:pt>
                <c:pt idx="4680">
                  <c:v>18757.94977280949</c:v>
                </c:pt>
                <c:pt idx="4681">
                  <c:v>17146.41744049589</c:v>
                </c:pt>
                <c:pt idx="4682">
                  <c:v>17869.99624826981</c:v>
                </c:pt>
                <c:pt idx="4683">
                  <c:v>17662.688603091709</c:v>
                </c:pt>
                <c:pt idx="4684">
                  <c:v>16869.077924832181</c:v>
                </c:pt>
                <c:pt idx="4685">
                  <c:v>17878.433896793311</c:v>
                </c:pt>
                <c:pt idx="4686">
                  <c:v>19896.778018657609</c:v>
                </c:pt>
                <c:pt idx="4687">
                  <c:v>19722.43021138342</c:v>
                </c:pt>
                <c:pt idx="4688">
                  <c:v>20222.042264908319</c:v>
                </c:pt>
                <c:pt idx="4689">
                  <c:v>20433.767869711432</c:v>
                </c:pt>
                <c:pt idx="4690">
                  <c:v>20247.953478532581</c:v>
                </c:pt>
                <c:pt idx="4691">
                  <c:v>21239.411985669121</c:v>
                </c:pt>
                <c:pt idx="4692">
                  <c:v>20079.90525652896</c:v>
                </c:pt>
                <c:pt idx="4693">
                  <c:v>21045.144934501139</c:v>
                </c:pt>
                <c:pt idx="4694">
                  <c:v>19446.94477597448</c:v>
                </c:pt>
                <c:pt idx="4695">
                  <c:v>19141.216700340319</c:v>
                </c:pt>
                <c:pt idx="4696">
                  <c:v>21114.424850118859</c:v>
                </c:pt>
                <c:pt idx="4697">
                  <c:v>21464.561268829631</c:v>
                </c:pt>
                <c:pt idx="4698">
                  <c:v>22308.290759560081</c:v>
                </c:pt>
                <c:pt idx="4699">
                  <c:v>21743.83004980562</c:v>
                </c:pt>
                <c:pt idx="4700">
                  <c:v>20692.68851593673</c:v>
                </c:pt>
                <c:pt idx="4701">
                  <c:v>20668.516862578312</c:v>
                </c:pt>
                <c:pt idx="4702">
                  <c:v>18517.34470848499</c:v>
                </c:pt>
                <c:pt idx="4703">
                  <c:v>19362.24203059158</c:v>
                </c:pt>
                <c:pt idx="4704">
                  <c:v>16935.309060810549</c:v>
                </c:pt>
                <c:pt idx="4705">
                  <c:v>16860.91603190442</c:v>
                </c:pt>
                <c:pt idx="4706">
                  <c:v>16849.83068836321</c:v>
                </c:pt>
                <c:pt idx="4707">
                  <c:v>17008.65436414491</c:v>
                </c:pt>
                <c:pt idx="4708">
                  <c:v>17132.54314953131</c:v>
                </c:pt>
                <c:pt idx="4709">
                  <c:v>17701.884418698221</c:v>
                </c:pt>
                <c:pt idx="4710">
                  <c:v>18794.6179369323</c:v>
                </c:pt>
                <c:pt idx="4711">
                  <c:v>20464.533177987039</c:v>
                </c:pt>
                <c:pt idx="4712">
                  <c:v>20373.666477954179</c:v>
                </c:pt>
                <c:pt idx="4713">
                  <c:v>20656.427571375269</c:v>
                </c:pt>
                <c:pt idx="4714">
                  <c:v>20402.62550688929</c:v>
                </c:pt>
                <c:pt idx="4715">
                  <c:v>20122.377193481199</c:v>
                </c:pt>
                <c:pt idx="4716">
                  <c:v>20988.174452942989</c:v>
                </c:pt>
                <c:pt idx="4717">
                  <c:v>20901.31088584516</c:v>
                </c:pt>
                <c:pt idx="4718">
                  <c:v>19336.73718993134</c:v>
                </c:pt>
                <c:pt idx="4719">
                  <c:v>20717.35012711068</c:v>
                </c:pt>
                <c:pt idx="4720">
                  <c:v>20601.061171683239</c:v>
                </c:pt>
                <c:pt idx="4721">
                  <c:v>20717.437991769919</c:v>
                </c:pt>
                <c:pt idx="4722">
                  <c:v>22006.73816706362</c:v>
                </c:pt>
                <c:pt idx="4723">
                  <c:v>21609.78845987836</c:v>
                </c:pt>
                <c:pt idx="4724">
                  <c:v>20865.19936027419</c:v>
                </c:pt>
                <c:pt idx="4725">
                  <c:v>20660.970399494639</c:v>
                </c:pt>
                <c:pt idx="4726">
                  <c:v>18104.69529866843</c:v>
                </c:pt>
                <c:pt idx="4727">
                  <c:v>18658.806088813169</c:v>
                </c:pt>
                <c:pt idx="4728">
                  <c:v>17292.39681687508</c:v>
                </c:pt>
                <c:pt idx="4729">
                  <c:v>18055.48541115996</c:v>
                </c:pt>
                <c:pt idx="4730">
                  <c:v>17393.405473152121</c:v>
                </c:pt>
                <c:pt idx="4731">
                  <c:v>16893.97769952313</c:v>
                </c:pt>
                <c:pt idx="4732">
                  <c:v>18447.431012025041</c:v>
                </c:pt>
                <c:pt idx="4733">
                  <c:v>16386.670563150041</c:v>
                </c:pt>
                <c:pt idx="4734">
                  <c:v>16957.691465478401</c:v>
                </c:pt>
                <c:pt idx="4735">
                  <c:v>18017.514664489951</c:v>
                </c:pt>
                <c:pt idx="4736">
                  <c:v>19638.495770854701</c:v>
                </c:pt>
                <c:pt idx="4737">
                  <c:v>19169.282907766079</c:v>
                </c:pt>
                <c:pt idx="4738">
                  <c:v>19942.19179287117</c:v>
                </c:pt>
                <c:pt idx="4739">
                  <c:v>19996.433624029381</c:v>
                </c:pt>
                <c:pt idx="4740">
                  <c:v>18987.438203843631</c:v>
                </c:pt>
                <c:pt idx="4741">
                  <c:v>19969.254421182261</c:v>
                </c:pt>
                <c:pt idx="4742">
                  <c:v>19680.29044313222</c:v>
                </c:pt>
                <c:pt idx="4743">
                  <c:v>19850.922359721131</c:v>
                </c:pt>
                <c:pt idx="4744">
                  <c:v>18835.058664402339</c:v>
                </c:pt>
                <c:pt idx="4745">
                  <c:v>21803.474296409269</c:v>
                </c:pt>
                <c:pt idx="4746">
                  <c:v>20933.985529457452</c:v>
                </c:pt>
                <c:pt idx="4747">
                  <c:v>19439.893382286049</c:v>
                </c:pt>
                <c:pt idx="4748">
                  <c:v>19329.34735854435</c:v>
                </c:pt>
                <c:pt idx="4749">
                  <c:v>19778.254621496701</c:v>
                </c:pt>
                <c:pt idx="4750">
                  <c:v>18645.632508324299</c:v>
                </c:pt>
                <c:pt idx="4751">
                  <c:v>17142.912470742631</c:v>
                </c:pt>
                <c:pt idx="4752">
                  <c:v>16412.086947464621</c:v>
                </c:pt>
                <c:pt idx="4753">
                  <c:v>18031.045590809081</c:v>
                </c:pt>
                <c:pt idx="4754">
                  <c:v>18179.07732037373</c:v>
                </c:pt>
                <c:pt idx="4755">
                  <c:v>17990.771785959681</c:v>
                </c:pt>
                <c:pt idx="4756">
                  <c:v>18318.7966813243</c:v>
                </c:pt>
                <c:pt idx="4757">
                  <c:v>17410.36659869138</c:v>
                </c:pt>
                <c:pt idx="4758">
                  <c:v>17008.281829301552</c:v>
                </c:pt>
                <c:pt idx="4759">
                  <c:v>16497.26404960344</c:v>
                </c:pt>
                <c:pt idx="4760">
                  <c:v>18293.35150472209</c:v>
                </c:pt>
                <c:pt idx="4761">
                  <c:v>19691.52825395752</c:v>
                </c:pt>
                <c:pt idx="4762">
                  <c:v>19525.00742491287</c:v>
                </c:pt>
                <c:pt idx="4763">
                  <c:v>19038.674808136951</c:v>
                </c:pt>
                <c:pt idx="4764">
                  <c:v>18705.135508478161</c:v>
                </c:pt>
                <c:pt idx="4765">
                  <c:v>19290.348738842731</c:v>
                </c:pt>
                <c:pt idx="4766">
                  <c:v>19865.626716677911</c:v>
                </c:pt>
                <c:pt idx="4767">
                  <c:v>19006.83807128889</c:v>
                </c:pt>
                <c:pt idx="4768">
                  <c:v>19294.262038708621</c:v>
                </c:pt>
                <c:pt idx="4769">
                  <c:v>21473.507785100701</c:v>
                </c:pt>
                <c:pt idx="4770">
                  <c:v>20845.22745185337</c:v>
                </c:pt>
                <c:pt idx="4771">
                  <c:v>20071.139846724531</c:v>
                </c:pt>
                <c:pt idx="4772">
                  <c:v>19278.388536448019</c:v>
                </c:pt>
                <c:pt idx="4773">
                  <c:v>18703.637026924571</c:v>
                </c:pt>
                <c:pt idx="4774">
                  <c:v>19151.42729009196</c:v>
                </c:pt>
                <c:pt idx="4775">
                  <c:v>17015.116983727039</c:v>
                </c:pt>
                <c:pt idx="4776">
                  <c:v>17154.583328473302</c:v>
                </c:pt>
                <c:pt idx="4777">
                  <c:v>16745.91148636994</c:v>
                </c:pt>
                <c:pt idx="4778">
                  <c:v>17169.74321944148</c:v>
                </c:pt>
                <c:pt idx="4779">
                  <c:v>16527.870006125479</c:v>
                </c:pt>
                <c:pt idx="4780">
                  <c:v>17373.90530721534</c:v>
                </c:pt>
                <c:pt idx="4781">
                  <c:v>16985.987972094928</c:v>
                </c:pt>
                <c:pt idx="4782">
                  <c:v>18815.419749932269</c:v>
                </c:pt>
                <c:pt idx="4783">
                  <c:v>18576.205099318529</c:v>
                </c:pt>
                <c:pt idx="4784">
                  <c:v>21232.859817887918</c:v>
                </c:pt>
                <c:pt idx="4785">
                  <c:v>21089.008685469311</c:v>
                </c:pt>
                <c:pt idx="4786">
                  <c:v>21258.614461562811</c:v>
                </c:pt>
                <c:pt idx="4787">
                  <c:v>20921.60496090641</c:v>
                </c:pt>
                <c:pt idx="4788">
                  <c:v>20108.21936431096</c:v>
                </c:pt>
                <c:pt idx="4789">
                  <c:v>21648.832186501499</c:v>
                </c:pt>
                <c:pt idx="4790">
                  <c:v>20415.377846600961</c:v>
                </c:pt>
                <c:pt idx="4791">
                  <c:v>19857.73162584176</c:v>
                </c:pt>
                <c:pt idx="4792">
                  <c:v>21383.62408566782</c:v>
                </c:pt>
                <c:pt idx="4793">
                  <c:v>20998.574166967861</c:v>
                </c:pt>
                <c:pt idx="4794">
                  <c:v>21096.719619707928</c:v>
                </c:pt>
                <c:pt idx="4795">
                  <c:v>20868.406230749701</c:v>
                </c:pt>
                <c:pt idx="4796">
                  <c:v>20293.506038885011</c:v>
                </c:pt>
                <c:pt idx="4797">
                  <c:v>20945.00546047715</c:v>
                </c:pt>
                <c:pt idx="4798">
                  <c:v>19353.46849521574</c:v>
                </c:pt>
                <c:pt idx="4799">
                  <c:v>17757.785678707151</c:v>
                </c:pt>
                <c:pt idx="4800">
                  <c:v>18262.413370139919</c:v>
                </c:pt>
                <c:pt idx="4801">
                  <c:v>17832.18703497326</c:v>
                </c:pt>
                <c:pt idx="4802">
                  <c:v>18579.38361672511</c:v>
                </c:pt>
                <c:pt idx="4803">
                  <c:v>17609.902595252432</c:v>
                </c:pt>
                <c:pt idx="4804">
                  <c:v>17720.666760334821</c:v>
                </c:pt>
                <c:pt idx="4805">
                  <c:v>18096.031492708698</c:v>
                </c:pt>
                <c:pt idx="4806">
                  <c:v>18599.856006830301</c:v>
                </c:pt>
                <c:pt idx="4807">
                  <c:v>19746.306780046951</c:v>
                </c:pt>
                <c:pt idx="4808">
                  <c:v>21641.115979118669</c:v>
                </c:pt>
                <c:pt idx="4809">
                  <c:v>21959.092053544631</c:v>
                </c:pt>
                <c:pt idx="4810">
                  <c:v>21663.89663720574</c:v>
                </c:pt>
                <c:pt idx="4811">
                  <c:v>21966.369648418611</c:v>
                </c:pt>
                <c:pt idx="4812">
                  <c:v>21321.02231818713</c:v>
                </c:pt>
                <c:pt idx="4813">
                  <c:v>19958.738826315479</c:v>
                </c:pt>
                <c:pt idx="4814">
                  <c:v>19718.978902658499</c:v>
                </c:pt>
                <c:pt idx="4815">
                  <c:v>20567.282668034641</c:v>
                </c:pt>
                <c:pt idx="4816">
                  <c:v>19850.486005485429</c:v>
                </c:pt>
                <c:pt idx="4817">
                  <c:v>21061.805514095118</c:v>
                </c:pt>
                <c:pt idx="4818">
                  <c:v>21891.92835712196</c:v>
                </c:pt>
                <c:pt idx="4819">
                  <c:v>22231.046440598049</c:v>
                </c:pt>
                <c:pt idx="4820">
                  <c:v>21548.07848899782</c:v>
                </c:pt>
                <c:pt idx="4821">
                  <c:v>20048.389813723141</c:v>
                </c:pt>
                <c:pt idx="4822">
                  <c:v>19037.369240450909</c:v>
                </c:pt>
                <c:pt idx="4823">
                  <c:v>19086.289571176621</c:v>
                </c:pt>
                <c:pt idx="4824">
                  <c:v>18364.279818755949</c:v>
                </c:pt>
                <c:pt idx="4825">
                  <c:v>17871.50122730542</c:v>
                </c:pt>
                <c:pt idx="4826">
                  <c:v>18631.068101331821</c:v>
                </c:pt>
                <c:pt idx="4827">
                  <c:v>18414.709867746609</c:v>
                </c:pt>
                <c:pt idx="4828">
                  <c:v>18321.71561253503</c:v>
                </c:pt>
                <c:pt idx="4829">
                  <c:v>16995.248489672031</c:v>
                </c:pt>
                <c:pt idx="4830">
                  <c:v>19700.45428107979</c:v>
                </c:pt>
                <c:pt idx="4831">
                  <c:v>19549.504010777309</c:v>
                </c:pt>
                <c:pt idx="4832">
                  <c:v>21007.405496936841</c:v>
                </c:pt>
                <c:pt idx="4833">
                  <c:v>22362.84622130842</c:v>
                </c:pt>
                <c:pt idx="4834">
                  <c:v>21485.817128887771</c:v>
                </c:pt>
                <c:pt idx="4835">
                  <c:v>21854.01408161025</c:v>
                </c:pt>
                <c:pt idx="4836">
                  <c:v>21758.116057230782</c:v>
                </c:pt>
                <c:pt idx="4837">
                  <c:v>21257.910611561681</c:v>
                </c:pt>
                <c:pt idx="4838">
                  <c:v>19887.296171332258</c:v>
                </c:pt>
                <c:pt idx="4839">
                  <c:v>21354.371086433519</c:v>
                </c:pt>
                <c:pt idx="4840">
                  <c:v>20932.382580994748</c:v>
                </c:pt>
                <c:pt idx="4841">
                  <c:v>22274.317332656348</c:v>
                </c:pt>
                <c:pt idx="4842">
                  <c:v>23132.304670240799</c:v>
                </c:pt>
                <c:pt idx="4843">
                  <c:v>21160.991824560901</c:v>
                </c:pt>
                <c:pt idx="4844">
                  <c:v>21449.699797370209</c:v>
                </c:pt>
                <c:pt idx="4845">
                  <c:v>20248.687076260579</c:v>
                </c:pt>
                <c:pt idx="4846">
                  <c:v>19993.40139178255</c:v>
                </c:pt>
                <c:pt idx="4847">
                  <c:v>19749.31310511061</c:v>
                </c:pt>
                <c:pt idx="4848">
                  <c:v>18441.8988713203</c:v>
                </c:pt>
                <c:pt idx="4849">
                  <c:v>18028.09227550475</c:v>
                </c:pt>
                <c:pt idx="4850">
                  <c:v>17606.955532282711</c:v>
                </c:pt>
                <c:pt idx="4851">
                  <c:v>17077.991124423628</c:v>
                </c:pt>
                <c:pt idx="4852">
                  <c:v>17922.211507586169</c:v>
                </c:pt>
                <c:pt idx="4853">
                  <c:v>18356.849668512379</c:v>
                </c:pt>
                <c:pt idx="4854">
                  <c:v>18659.70265395696</c:v>
                </c:pt>
                <c:pt idx="4855">
                  <c:v>20825.287075312219</c:v>
                </c:pt>
                <c:pt idx="4856">
                  <c:v>21327.38093044905</c:v>
                </c:pt>
                <c:pt idx="4857">
                  <c:v>20740.61375588501</c:v>
                </c:pt>
                <c:pt idx="4858">
                  <c:v>21512.579898716602</c:v>
                </c:pt>
                <c:pt idx="4859">
                  <c:v>21442.976163052161</c:v>
                </c:pt>
                <c:pt idx="4860">
                  <c:v>20894.594403122581</c:v>
                </c:pt>
                <c:pt idx="4861">
                  <c:v>22035.332598370231</c:v>
                </c:pt>
                <c:pt idx="4862">
                  <c:v>22016.718199704239</c:v>
                </c:pt>
                <c:pt idx="4863">
                  <c:v>21143.334942967311</c:v>
                </c:pt>
                <c:pt idx="4864">
                  <c:v>20978.95900193496</c:v>
                </c:pt>
                <c:pt idx="4865">
                  <c:v>22046.089872700129</c:v>
                </c:pt>
                <c:pt idx="4866">
                  <c:v>20995.438865257071</c:v>
                </c:pt>
                <c:pt idx="4867">
                  <c:v>20729.823434411959</c:v>
                </c:pt>
                <c:pt idx="4868">
                  <c:v>20106.88672871466</c:v>
                </c:pt>
                <c:pt idx="4869">
                  <c:v>20268.001781263269</c:v>
                </c:pt>
                <c:pt idx="4870">
                  <c:v>18057.699045880348</c:v>
                </c:pt>
                <c:pt idx="4871">
                  <c:v>18166.743478218341</c:v>
                </c:pt>
                <c:pt idx="4872">
                  <c:v>18073.205317088989</c:v>
                </c:pt>
                <c:pt idx="4873">
                  <c:v>18466.771283715301</c:v>
                </c:pt>
                <c:pt idx="4874">
                  <c:v>18173.413971704831</c:v>
                </c:pt>
                <c:pt idx="4875">
                  <c:v>17300.245903477538</c:v>
                </c:pt>
                <c:pt idx="4876">
                  <c:v>17762.605531535512</c:v>
                </c:pt>
                <c:pt idx="4877">
                  <c:v>17657.79319945641</c:v>
                </c:pt>
                <c:pt idx="4878">
                  <c:v>18372.805778037891</c:v>
                </c:pt>
                <c:pt idx="4879">
                  <c:v>20418.683011633711</c:v>
                </c:pt>
                <c:pt idx="4880">
                  <c:v>19846.37005240643</c:v>
                </c:pt>
                <c:pt idx="4881">
                  <c:v>20358.933112255141</c:v>
                </c:pt>
                <c:pt idx="4882">
                  <c:v>19877.310448045941</c:v>
                </c:pt>
                <c:pt idx="4883">
                  <c:v>19335.20488474286</c:v>
                </c:pt>
                <c:pt idx="4884">
                  <c:v>21078.672661471232</c:v>
                </c:pt>
                <c:pt idx="4885">
                  <c:v>19865.08629941996</c:v>
                </c:pt>
                <c:pt idx="4886">
                  <c:v>18936.307968388901</c:v>
                </c:pt>
                <c:pt idx="4887">
                  <c:v>19071.061505832749</c:v>
                </c:pt>
                <c:pt idx="4888">
                  <c:v>19082.768850899101</c:v>
                </c:pt>
                <c:pt idx="4889">
                  <c:v>20374.413002888621</c:v>
                </c:pt>
                <c:pt idx="4890">
                  <c:v>20858.456370860738</c:v>
                </c:pt>
                <c:pt idx="4891">
                  <c:v>19780.01169871922</c:v>
                </c:pt>
                <c:pt idx="4892">
                  <c:v>21274.85650219351</c:v>
                </c:pt>
                <c:pt idx="4893">
                  <c:v>18813.987869590412</c:v>
                </c:pt>
                <c:pt idx="4894">
                  <c:v>19449.832854821831</c:v>
                </c:pt>
                <c:pt idx="4895">
                  <c:v>19258.245339922079</c:v>
                </c:pt>
                <c:pt idx="4896">
                  <c:v>17864.288580484699</c:v>
                </c:pt>
                <c:pt idx="4897">
                  <c:v>17327.194110051609</c:v>
                </c:pt>
                <c:pt idx="4898">
                  <c:v>17010.816099674299</c:v>
                </c:pt>
                <c:pt idx="4899">
                  <c:v>17482.826649314891</c:v>
                </c:pt>
                <c:pt idx="4900">
                  <c:v>17353.71726593385</c:v>
                </c:pt>
                <c:pt idx="4901">
                  <c:v>16883.586259726781</c:v>
                </c:pt>
                <c:pt idx="4902">
                  <c:v>16329.718277663569</c:v>
                </c:pt>
                <c:pt idx="4903">
                  <c:v>17447.318149302591</c:v>
                </c:pt>
                <c:pt idx="4904">
                  <c:v>18705.98178317026</c:v>
                </c:pt>
                <c:pt idx="4905">
                  <c:v>20023.461822778791</c:v>
                </c:pt>
                <c:pt idx="4906">
                  <c:v>19916.326591749621</c:v>
                </c:pt>
                <c:pt idx="4907">
                  <c:v>19732.48604739083</c:v>
                </c:pt>
                <c:pt idx="4908">
                  <c:v>18773.95154364804</c:v>
                </c:pt>
                <c:pt idx="4909">
                  <c:v>18619.03015138824</c:v>
                </c:pt>
                <c:pt idx="4910">
                  <c:v>19542.024475458391</c:v>
                </c:pt>
                <c:pt idx="4911">
                  <c:v>19132.55934250911</c:v>
                </c:pt>
                <c:pt idx="4912">
                  <c:v>19236.60562379273</c:v>
                </c:pt>
                <c:pt idx="4913">
                  <c:v>19527.5204907343</c:v>
                </c:pt>
                <c:pt idx="4914">
                  <c:v>21437.64692621533</c:v>
                </c:pt>
                <c:pt idx="4915">
                  <c:v>21414.163364298609</c:v>
                </c:pt>
                <c:pt idx="4916">
                  <c:v>19192.738436091629</c:v>
                </c:pt>
                <c:pt idx="4917">
                  <c:v>19596.78525446363</c:v>
                </c:pt>
                <c:pt idx="4918">
                  <c:v>17527.999140960019</c:v>
                </c:pt>
                <c:pt idx="4919">
                  <c:v>17256.467481752759</c:v>
                </c:pt>
                <c:pt idx="4920">
                  <c:v>16612.286668205499</c:v>
                </c:pt>
                <c:pt idx="4921">
                  <c:v>16841.93290249546</c:v>
                </c:pt>
                <c:pt idx="4922">
                  <c:v>15846.395892145611</c:v>
                </c:pt>
                <c:pt idx="4923">
                  <c:v>16420.631162838101</c:v>
                </c:pt>
                <c:pt idx="4924">
                  <c:v>17081.143023265158</c:v>
                </c:pt>
                <c:pt idx="4925">
                  <c:v>17779.420123610071</c:v>
                </c:pt>
                <c:pt idx="4926">
                  <c:v>16040.88018114324</c:v>
                </c:pt>
                <c:pt idx="4927">
                  <c:v>16095.792400130849</c:v>
                </c:pt>
                <c:pt idx="4928">
                  <c:v>17323.382100024992</c:v>
                </c:pt>
                <c:pt idx="4929">
                  <c:v>18748.404166219501</c:v>
                </c:pt>
                <c:pt idx="4930">
                  <c:v>17644.2776234089</c:v>
                </c:pt>
                <c:pt idx="4931">
                  <c:v>18308.202841262959</c:v>
                </c:pt>
                <c:pt idx="4932">
                  <c:v>18071.770762630342</c:v>
                </c:pt>
                <c:pt idx="4933">
                  <c:v>17590.564226611259</c:v>
                </c:pt>
                <c:pt idx="4934">
                  <c:v>18219.71442724199</c:v>
                </c:pt>
                <c:pt idx="4935">
                  <c:v>18544.8834977236</c:v>
                </c:pt>
                <c:pt idx="4936">
                  <c:v>17761.618993145621</c:v>
                </c:pt>
                <c:pt idx="4937">
                  <c:v>19497.823610657029</c:v>
                </c:pt>
                <c:pt idx="4938">
                  <c:v>20553.546608992441</c:v>
                </c:pt>
                <c:pt idx="4939">
                  <c:v>20647.059994871601</c:v>
                </c:pt>
                <c:pt idx="4940">
                  <c:v>18723.325221703341</c:v>
                </c:pt>
                <c:pt idx="4941">
                  <c:v>18806.194818023981</c:v>
                </c:pt>
                <c:pt idx="4942">
                  <c:v>17507.17972089439</c:v>
                </c:pt>
                <c:pt idx="4943">
                  <c:v>16406.345218194911</c:v>
                </c:pt>
                <c:pt idx="4944">
                  <c:v>16837.594571113859</c:v>
                </c:pt>
                <c:pt idx="4945">
                  <c:v>17231.33335746442</c:v>
                </c:pt>
                <c:pt idx="4946">
                  <c:v>15841.53649730844</c:v>
                </c:pt>
                <c:pt idx="4947">
                  <c:v>16139.75660469606</c:v>
                </c:pt>
                <c:pt idx="4948">
                  <c:v>17402.268471102449</c:v>
                </c:pt>
                <c:pt idx="4949">
                  <c:v>15745.113607487459</c:v>
                </c:pt>
                <c:pt idx="4950">
                  <c:v>17928.040492099761</c:v>
                </c:pt>
                <c:pt idx="4951">
                  <c:v>18345.129052925058</c:v>
                </c:pt>
                <c:pt idx="4952">
                  <c:v>19917.228071763831</c:v>
                </c:pt>
                <c:pt idx="4953">
                  <c:v>19769.3179732061</c:v>
                </c:pt>
                <c:pt idx="4954">
                  <c:v>20318.478818892119</c:v>
                </c:pt>
                <c:pt idx="4955">
                  <c:v>20429.851606394172</c:v>
                </c:pt>
                <c:pt idx="4956">
                  <c:v>18968.239815948851</c:v>
                </c:pt>
                <c:pt idx="4957">
                  <c:v>18624.25767878857</c:v>
                </c:pt>
                <c:pt idx="4958">
                  <c:v>19019.881278603061</c:v>
                </c:pt>
                <c:pt idx="4959">
                  <c:v>20248.723569710801</c:v>
                </c:pt>
                <c:pt idx="4960">
                  <c:v>18598.250120030141</c:v>
                </c:pt>
                <c:pt idx="4961">
                  <c:v>20099.216931026582</c:v>
                </c:pt>
                <c:pt idx="4962">
                  <c:v>20617.214685512521</c:v>
                </c:pt>
                <c:pt idx="4963">
                  <c:v>20440.795512584838</c:v>
                </c:pt>
                <c:pt idx="4964">
                  <c:v>20516.265088267271</c:v>
                </c:pt>
                <c:pt idx="4965">
                  <c:v>18174.917330165219</c:v>
                </c:pt>
                <c:pt idx="4966">
                  <c:v>17775.95489956392</c:v>
                </c:pt>
                <c:pt idx="4967">
                  <c:v>18284.435108898801</c:v>
                </c:pt>
                <c:pt idx="4968">
                  <c:v>17579.9958763781</c:v>
                </c:pt>
                <c:pt idx="4969">
                  <c:v>16451.757781609322</c:v>
                </c:pt>
                <c:pt idx="4970">
                  <c:v>17121.777767359999</c:v>
                </c:pt>
                <c:pt idx="4971">
                  <c:v>16656.322683249131</c:v>
                </c:pt>
                <c:pt idx="4972">
                  <c:v>16664.53915340962</c:v>
                </c:pt>
                <c:pt idx="4973">
                  <c:v>16613.248753393149</c:v>
                </c:pt>
                <c:pt idx="4974">
                  <c:v>18323.375334470191</c:v>
                </c:pt>
                <c:pt idx="4975">
                  <c:v>18680.350954438651</c:v>
                </c:pt>
                <c:pt idx="4976">
                  <c:v>19459.95810736738</c:v>
                </c:pt>
                <c:pt idx="4977">
                  <c:v>19718.614160900241</c:v>
                </c:pt>
                <c:pt idx="4978">
                  <c:v>20228.51299007309</c:v>
                </c:pt>
                <c:pt idx="4979">
                  <c:v>19245.53360103575</c:v>
                </c:pt>
                <c:pt idx="4980">
                  <c:v>19941.038930669129</c:v>
                </c:pt>
                <c:pt idx="4981">
                  <c:v>18584.33276075697</c:v>
                </c:pt>
                <c:pt idx="4982">
                  <c:v>18454.72620613093</c:v>
                </c:pt>
                <c:pt idx="4983">
                  <c:v>18887.82674222473</c:v>
                </c:pt>
                <c:pt idx="4984">
                  <c:v>19714.6634585424</c:v>
                </c:pt>
                <c:pt idx="4985">
                  <c:v>19432.988388672071</c:v>
                </c:pt>
                <c:pt idx="4986">
                  <c:v>20001.39162629579</c:v>
                </c:pt>
                <c:pt idx="4987">
                  <c:v>20400.063252382759</c:v>
                </c:pt>
                <c:pt idx="4988">
                  <c:v>20359.87945530286</c:v>
                </c:pt>
                <c:pt idx="4989">
                  <c:v>18223.907640781621</c:v>
                </c:pt>
                <c:pt idx="4990">
                  <c:v>17710.56493399154</c:v>
                </c:pt>
                <c:pt idx="4991">
                  <c:v>17574.360789769009</c:v>
                </c:pt>
                <c:pt idx="4992">
                  <c:v>16332.69145909128</c:v>
                </c:pt>
                <c:pt idx="4993">
                  <c:v>16685.34567281753</c:v>
                </c:pt>
                <c:pt idx="4994">
                  <c:v>16701.629009341432</c:v>
                </c:pt>
                <c:pt idx="4995">
                  <c:v>16317.60951471555</c:v>
                </c:pt>
                <c:pt idx="4996">
                  <c:v>16243.53308492872</c:v>
                </c:pt>
                <c:pt idx="4997">
                  <c:v>17251.956987277859</c:v>
                </c:pt>
                <c:pt idx="4998">
                  <c:v>17884.941601998849</c:v>
                </c:pt>
                <c:pt idx="4999">
                  <c:v>19313.598718729481</c:v>
                </c:pt>
                <c:pt idx="5000">
                  <c:v>19077.008545459721</c:v>
                </c:pt>
                <c:pt idx="5001">
                  <c:v>19701.463694735921</c:v>
                </c:pt>
                <c:pt idx="5002">
                  <c:v>19178.165306995721</c:v>
                </c:pt>
                <c:pt idx="5003">
                  <c:v>19805.455290788919</c:v>
                </c:pt>
                <c:pt idx="5004">
                  <c:v>19347.226216033239</c:v>
                </c:pt>
                <c:pt idx="5005">
                  <c:v>18352.256184463749</c:v>
                </c:pt>
                <c:pt idx="5006">
                  <c:v>18569.419108414029</c:v>
                </c:pt>
                <c:pt idx="5007">
                  <c:v>18803.112962596519</c:v>
                </c:pt>
                <c:pt idx="5008">
                  <c:v>19420.196622585368</c:v>
                </c:pt>
                <c:pt idx="5009">
                  <c:v>19457.39289283114</c:v>
                </c:pt>
                <c:pt idx="5010">
                  <c:v>21208.720151708789</c:v>
                </c:pt>
                <c:pt idx="5011">
                  <c:v>20421.022171477311</c:v>
                </c:pt>
                <c:pt idx="5012">
                  <c:v>19592.315193216811</c:v>
                </c:pt>
                <c:pt idx="5013">
                  <c:v>19810.193008003302</c:v>
                </c:pt>
                <c:pt idx="5014">
                  <c:v>17994.566485633099</c:v>
                </c:pt>
                <c:pt idx="5015">
                  <c:v>16975.521039803902</c:v>
                </c:pt>
                <c:pt idx="5016">
                  <c:v>16509.290423701761</c:v>
                </c:pt>
                <c:pt idx="5017">
                  <c:v>16181.604703435991</c:v>
                </c:pt>
                <c:pt idx="5018">
                  <c:v>15849.67971014827</c:v>
                </c:pt>
                <c:pt idx="5019">
                  <c:v>16681.468708152781</c:v>
                </c:pt>
                <c:pt idx="5020">
                  <c:v>16098.43961235297</c:v>
                </c:pt>
                <c:pt idx="5021">
                  <c:v>17122.379120456331</c:v>
                </c:pt>
                <c:pt idx="5022">
                  <c:v>18561.9361190729</c:v>
                </c:pt>
                <c:pt idx="5023">
                  <c:v>19371.925746403162</c:v>
                </c:pt>
                <c:pt idx="5024">
                  <c:v>19929.21852644231</c:v>
                </c:pt>
                <c:pt idx="5025">
                  <c:v>19949.276786155759</c:v>
                </c:pt>
                <c:pt idx="5026">
                  <c:v>20157.733066908739</c:v>
                </c:pt>
                <c:pt idx="5027">
                  <c:v>18738.880213564102</c:v>
                </c:pt>
                <c:pt idx="5028">
                  <c:v>19996.35080090315</c:v>
                </c:pt>
                <c:pt idx="5029">
                  <c:v>19997.61195911204</c:v>
                </c:pt>
                <c:pt idx="5030">
                  <c:v>19701.870976289541</c:v>
                </c:pt>
                <c:pt idx="5031">
                  <c:v>19994.013173210831</c:v>
                </c:pt>
                <c:pt idx="5032">
                  <c:v>19636.10560299244</c:v>
                </c:pt>
                <c:pt idx="5033">
                  <c:v>20649.668409006521</c:v>
                </c:pt>
                <c:pt idx="5034">
                  <c:v>19934.425628729121</c:v>
                </c:pt>
                <c:pt idx="5035">
                  <c:v>20971.32305653908</c:v>
                </c:pt>
                <c:pt idx="5036">
                  <c:v>19543.469363947439</c:v>
                </c:pt>
                <c:pt idx="5037">
                  <c:v>18895.530322917471</c:v>
                </c:pt>
                <c:pt idx="5038">
                  <c:v>17427.321823492901</c:v>
                </c:pt>
                <c:pt idx="5039">
                  <c:v>18485.138554114281</c:v>
                </c:pt>
                <c:pt idx="5040">
                  <c:v>17687.2863708642</c:v>
                </c:pt>
                <c:pt idx="5041">
                  <c:v>17261.431909315132</c:v>
                </c:pt>
                <c:pt idx="5042">
                  <c:v>16743.076850417929</c:v>
                </c:pt>
                <c:pt idx="5043">
                  <c:v>17125.801623926571</c:v>
                </c:pt>
                <c:pt idx="5044">
                  <c:v>17354.626306725899</c:v>
                </c:pt>
                <c:pt idx="5045">
                  <c:v>16149.620999649989</c:v>
                </c:pt>
                <c:pt idx="5046">
                  <c:v>17045.654404791581</c:v>
                </c:pt>
                <c:pt idx="5047">
                  <c:v>18966.369699808551</c:v>
                </c:pt>
                <c:pt idx="5048">
                  <c:v>19775.56225664922</c:v>
                </c:pt>
                <c:pt idx="5049">
                  <c:v>18363.474535598161</c:v>
                </c:pt>
                <c:pt idx="5050">
                  <c:v>18882.758777311021</c:v>
                </c:pt>
                <c:pt idx="5051">
                  <c:v>18296.50796943219</c:v>
                </c:pt>
                <c:pt idx="5052">
                  <c:v>17989.294332573001</c:v>
                </c:pt>
                <c:pt idx="5053">
                  <c:v>18075.408478004461</c:v>
                </c:pt>
                <c:pt idx="5054">
                  <c:v>18659.521032400218</c:v>
                </c:pt>
                <c:pt idx="5055">
                  <c:v>18659.939512432589</c:v>
                </c:pt>
                <c:pt idx="5056">
                  <c:v>18092.397398759651</c:v>
                </c:pt>
                <c:pt idx="5057">
                  <c:v>19996.862110947121</c:v>
                </c:pt>
                <c:pt idx="5058">
                  <c:v>19891.085654217721</c:v>
                </c:pt>
                <c:pt idx="5059">
                  <c:v>18864.407017111771</c:v>
                </c:pt>
                <c:pt idx="5060">
                  <c:v>19005.117571118211</c:v>
                </c:pt>
                <c:pt idx="5061">
                  <c:v>18887.138724694822</c:v>
                </c:pt>
                <c:pt idx="5062">
                  <c:v>18174.18499988682</c:v>
                </c:pt>
                <c:pt idx="5063">
                  <c:v>17200.926415688129</c:v>
                </c:pt>
                <c:pt idx="5064">
                  <c:v>16785.147340476851</c:v>
                </c:pt>
                <c:pt idx="5065">
                  <c:v>16066.24176827134</c:v>
                </c:pt>
                <c:pt idx="5066">
                  <c:v>15463.452522677449</c:v>
                </c:pt>
                <c:pt idx="5067">
                  <c:v>15827.770548096019</c:v>
                </c:pt>
                <c:pt idx="5068">
                  <c:v>16440.501285230359</c:v>
                </c:pt>
                <c:pt idx="5069">
                  <c:v>16307.003148260879</c:v>
                </c:pt>
                <c:pt idx="5070">
                  <c:v>15313.73515198426</c:v>
                </c:pt>
                <c:pt idx="5071">
                  <c:v>16691.683474801332</c:v>
                </c:pt>
                <c:pt idx="5072">
                  <c:v>18175.2426406585</c:v>
                </c:pt>
                <c:pt idx="5073">
                  <c:v>18706.117942687029</c:v>
                </c:pt>
                <c:pt idx="5074">
                  <c:v>18460.87584140059</c:v>
                </c:pt>
                <c:pt idx="5075">
                  <c:v>19239.359472266158</c:v>
                </c:pt>
                <c:pt idx="5076">
                  <c:v>17875.91277751535</c:v>
                </c:pt>
                <c:pt idx="5077">
                  <c:v>17377.492706182242</c:v>
                </c:pt>
                <c:pt idx="5078">
                  <c:v>17626.8776975685</c:v>
                </c:pt>
                <c:pt idx="5079">
                  <c:v>18880.25743057569</c:v>
                </c:pt>
                <c:pt idx="5080">
                  <c:v>17597.588540522502</c:v>
                </c:pt>
                <c:pt idx="5081">
                  <c:v>19805.86336407944</c:v>
                </c:pt>
                <c:pt idx="5082">
                  <c:v>19011.787231156861</c:v>
                </c:pt>
                <c:pt idx="5083">
                  <c:v>18818.423227013289</c:v>
                </c:pt>
                <c:pt idx="5084">
                  <c:v>19568.100709205311</c:v>
                </c:pt>
                <c:pt idx="5085">
                  <c:v>17482.791057783059</c:v>
                </c:pt>
                <c:pt idx="5086">
                  <c:v>16377.223518020401</c:v>
                </c:pt>
                <c:pt idx="5087">
                  <c:v>17006.549311704031</c:v>
                </c:pt>
                <c:pt idx="5088">
                  <c:v>14779.932993380389</c:v>
                </c:pt>
                <c:pt idx="5089">
                  <c:v>16032.369950072291</c:v>
                </c:pt>
                <c:pt idx="5090">
                  <c:v>16407.56617669548</c:v>
                </c:pt>
                <c:pt idx="5091">
                  <c:v>15961.928560341579</c:v>
                </c:pt>
                <c:pt idx="5092">
                  <c:v>15227.107891385271</c:v>
                </c:pt>
                <c:pt idx="5093">
                  <c:v>15665.27997885385</c:v>
                </c:pt>
                <c:pt idx="5094">
                  <c:v>16546.00671058282</c:v>
                </c:pt>
                <c:pt idx="5095">
                  <c:v>15318.80883407585</c:v>
                </c:pt>
                <c:pt idx="5096">
                  <c:v>17077.651067406441</c:v>
                </c:pt>
                <c:pt idx="5097">
                  <c:v>17703.135608882742</c:v>
                </c:pt>
                <c:pt idx="5098">
                  <c:v>17315.966182918299</c:v>
                </c:pt>
                <c:pt idx="5099">
                  <c:v>17158.41125467042</c:v>
                </c:pt>
                <c:pt idx="5100">
                  <c:v>17134.759116253121</c:v>
                </c:pt>
                <c:pt idx="5101">
                  <c:v>18329.657254724701</c:v>
                </c:pt>
                <c:pt idx="5102">
                  <c:v>18159.687707468471</c:v>
                </c:pt>
                <c:pt idx="5103">
                  <c:v>17917.31770003034</c:v>
                </c:pt>
                <c:pt idx="5104">
                  <c:v>19043.671520697091</c:v>
                </c:pt>
                <c:pt idx="5105">
                  <c:v>18784.124219909441</c:v>
                </c:pt>
                <c:pt idx="5106">
                  <c:v>18899.077997648099</c:v>
                </c:pt>
                <c:pt idx="5107">
                  <c:v>18558.700760808471</c:v>
                </c:pt>
                <c:pt idx="5108">
                  <c:v>19047.729569849609</c:v>
                </c:pt>
                <c:pt idx="5109">
                  <c:v>18587.07069011049</c:v>
                </c:pt>
                <c:pt idx="5110">
                  <c:v>17505.196642853782</c:v>
                </c:pt>
                <c:pt idx="5111">
                  <c:v>16524.81514229783</c:v>
                </c:pt>
                <c:pt idx="5112">
                  <c:v>15701.30050126559</c:v>
                </c:pt>
                <c:pt idx="5113">
                  <c:v>15871.228555636309</c:v>
                </c:pt>
                <c:pt idx="5114">
                  <c:v>15453.090809237539</c:v>
                </c:pt>
                <c:pt idx="5115">
                  <c:v>15772.11160146053</c:v>
                </c:pt>
                <c:pt idx="5116">
                  <c:v>16021.21509690202</c:v>
                </c:pt>
                <c:pt idx="5117">
                  <c:v>15726.21400703775</c:v>
                </c:pt>
                <c:pt idx="5118">
                  <c:v>17346.4965455887</c:v>
                </c:pt>
                <c:pt idx="5119">
                  <c:v>19040.38061852106</c:v>
                </c:pt>
                <c:pt idx="5120">
                  <c:v>18943.99331637278</c:v>
                </c:pt>
                <c:pt idx="5121">
                  <c:v>19896.877762276999</c:v>
                </c:pt>
                <c:pt idx="5122">
                  <c:v>19595.58176205412</c:v>
                </c:pt>
                <c:pt idx="5123">
                  <c:v>19681.731057003071</c:v>
                </c:pt>
                <c:pt idx="5124">
                  <c:v>19796.349874430991</c:v>
                </c:pt>
                <c:pt idx="5125">
                  <c:v>20659.381532317078</c:v>
                </c:pt>
                <c:pt idx="5126">
                  <c:v>19618.254677481182</c:v>
                </c:pt>
                <c:pt idx="5127">
                  <c:v>19814.69562168726</c:v>
                </c:pt>
                <c:pt idx="5128">
                  <c:v>19336.887921141741</c:v>
                </c:pt>
                <c:pt idx="5129">
                  <c:v>20947.249702793219</c:v>
                </c:pt>
                <c:pt idx="5130">
                  <c:v>21349.433452732501</c:v>
                </c:pt>
                <c:pt idx="5131">
                  <c:v>20280.883867198459</c:v>
                </c:pt>
                <c:pt idx="5132">
                  <c:v>19210.984785984721</c:v>
                </c:pt>
                <c:pt idx="5133">
                  <c:v>18599.360458701231</c:v>
                </c:pt>
                <c:pt idx="5134">
                  <c:v>18050.46257797191</c:v>
                </c:pt>
                <c:pt idx="5135">
                  <c:v>17393.304257561569</c:v>
                </c:pt>
                <c:pt idx="5136">
                  <c:v>17217.57071231207</c:v>
                </c:pt>
                <c:pt idx="5137">
                  <c:v>16688.259538080682</c:v>
                </c:pt>
                <c:pt idx="5138">
                  <c:v>15894.33763867117</c:v>
                </c:pt>
                <c:pt idx="5139">
                  <c:v>15535.4120553184</c:v>
                </c:pt>
                <c:pt idx="5140">
                  <c:v>16113.976994428591</c:v>
                </c:pt>
                <c:pt idx="5141">
                  <c:v>16494.940343767212</c:v>
                </c:pt>
                <c:pt idx="5142">
                  <c:v>17898.174010241659</c:v>
                </c:pt>
                <c:pt idx="5143">
                  <c:v>18970.39276873241</c:v>
                </c:pt>
                <c:pt idx="5144">
                  <c:v>18694.810284389299</c:v>
                </c:pt>
                <c:pt idx="5145">
                  <c:v>19401.99993767609</c:v>
                </c:pt>
                <c:pt idx="5146">
                  <c:v>19506.271951326042</c:v>
                </c:pt>
                <c:pt idx="5147">
                  <c:v>20289.078160689631</c:v>
                </c:pt>
                <c:pt idx="5148">
                  <c:v>19198.259076737959</c:v>
                </c:pt>
                <c:pt idx="5149">
                  <c:v>19700.69262830968</c:v>
                </c:pt>
                <c:pt idx="5150">
                  <c:v>19078.854503021372</c:v>
                </c:pt>
                <c:pt idx="5151">
                  <c:v>19442.05341714689</c:v>
                </c:pt>
                <c:pt idx="5152">
                  <c:v>19224.9182361643</c:v>
                </c:pt>
                <c:pt idx="5153">
                  <c:v>20939.00005031758</c:v>
                </c:pt>
                <c:pt idx="5154">
                  <c:v>21015.904887271408</c:v>
                </c:pt>
                <c:pt idx="5155">
                  <c:v>19696.241172509021</c:v>
                </c:pt>
                <c:pt idx="5156">
                  <c:v>19634.998105320119</c:v>
                </c:pt>
                <c:pt idx="5157">
                  <c:v>18173.256506035581</c:v>
                </c:pt>
                <c:pt idx="5158">
                  <c:v>17135.992735260032</c:v>
                </c:pt>
                <c:pt idx="5159">
                  <c:v>17896.510781126661</c:v>
                </c:pt>
                <c:pt idx="5160">
                  <c:v>17268.934647846141</c:v>
                </c:pt>
                <c:pt idx="5161">
                  <c:v>16448.405794526221</c:v>
                </c:pt>
                <c:pt idx="5162">
                  <c:v>16683.313718894889</c:v>
                </c:pt>
                <c:pt idx="5163">
                  <c:v>16369.807980245911</c:v>
                </c:pt>
                <c:pt idx="5164">
                  <c:v>17016.671366471252</c:v>
                </c:pt>
                <c:pt idx="5165">
                  <c:v>16352.636136327919</c:v>
                </c:pt>
                <c:pt idx="5166">
                  <c:v>17685.09549440744</c:v>
                </c:pt>
                <c:pt idx="5167">
                  <c:v>18782.258442499711</c:v>
                </c:pt>
                <c:pt idx="5168">
                  <c:v>19821.62476121424</c:v>
                </c:pt>
                <c:pt idx="5169">
                  <c:v>19806.530112676159</c:v>
                </c:pt>
                <c:pt idx="5170">
                  <c:v>19790.821007982409</c:v>
                </c:pt>
                <c:pt idx="5171">
                  <c:v>19140.171838231519</c:v>
                </c:pt>
                <c:pt idx="5172">
                  <c:v>18671.369250328349</c:v>
                </c:pt>
                <c:pt idx="5173">
                  <c:v>19997.906278817441</c:v>
                </c:pt>
                <c:pt idx="5174">
                  <c:v>19230.828077360729</c:v>
                </c:pt>
                <c:pt idx="5175">
                  <c:v>19588.075171965531</c:v>
                </c:pt>
                <c:pt idx="5176">
                  <c:v>19365.930943033829</c:v>
                </c:pt>
                <c:pt idx="5177">
                  <c:v>20615.849913782669</c:v>
                </c:pt>
                <c:pt idx="5178">
                  <c:v>21006.95613851212</c:v>
                </c:pt>
                <c:pt idx="5179">
                  <c:v>19578.794019986111</c:v>
                </c:pt>
                <c:pt idx="5180">
                  <c:v>19509.018489489808</c:v>
                </c:pt>
                <c:pt idx="5181">
                  <c:v>19420.276402501939</c:v>
                </c:pt>
                <c:pt idx="5182">
                  <c:v>17719.6980992975</c:v>
                </c:pt>
                <c:pt idx="5183">
                  <c:v>16391.50982030667</c:v>
                </c:pt>
                <c:pt idx="5184">
                  <c:v>15747.17565953787</c:v>
                </c:pt>
                <c:pt idx="5185">
                  <c:v>15907.48243330281</c:v>
                </c:pt>
                <c:pt idx="5186">
                  <c:v>16024.654517018849</c:v>
                </c:pt>
                <c:pt idx="5187">
                  <c:v>15852.83359625557</c:v>
                </c:pt>
                <c:pt idx="5188">
                  <c:v>15578.320578157591</c:v>
                </c:pt>
                <c:pt idx="5189">
                  <c:v>16074.98815606787</c:v>
                </c:pt>
                <c:pt idx="5190">
                  <c:v>16913.303999867661</c:v>
                </c:pt>
                <c:pt idx="5191">
                  <c:v>18832.06460736569</c:v>
                </c:pt>
                <c:pt idx="5192">
                  <c:v>19728.709514960101</c:v>
                </c:pt>
                <c:pt idx="5193">
                  <c:v>19724.351926565399</c:v>
                </c:pt>
                <c:pt idx="5194">
                  <c:v>18754.109392934661</c:v>
                </c:pt>
                <c:pt idx="5195">
                  <c:v>18850.790526690191</c:v>
                </c:pt>
                <c:pt idx="5196">
                  <c:v>19615.090763049669</c:v>
                </c:pt>
                <c:pt idx="5197">
                  <c:v>19990.033714907131</c:v>
                </c:pt>
                <c:pt idx="5198">
                  <c:v>19261.521006049381</c:v>
                </c:pt>
                <c:pt idx="5199">
                  <c:v>18988.396017279891</c:v>
                </c:pt>
                <c:pt idx="5200">
                  <c:v>19213.483257184209</c:v>
                </c:pt>
                <c:pt idx="5201">
                  <c:v>19631.079565280412</c:v>
                </c:pt>
                <c:pt idx="5202">
                  <c:v>20575.600680083051</c:v>
                </c:pt>
                <c:pt idx="5203">
                  <c:v>19920.96457215527</c:v>
                </c:pt>
                <c:pt idx="5204">
                  <c:v>20588.421233245521</c:v>
                </c:pt>
                <c:pt idx="5205">
                  <c:v>19217.510518977339</c:v>
                </c:pt>
                <c:pt idx="5206">
                  <c:v>18332.867745762549</c:v>
                </c:pt>
                <c:pt idx="5207">
                  <c:v>17352.072674329462</c:v>
                </c:pt>
                <c:pt idx="5208">
                  <c:v>17055.63968396893</c:v>
                </c:pt>
                <c:pt idx="5209">
                  <c:v>15753.691580168739</c:v>
                </c:pt>
                <c:pt idx="5210">
                  <c:v>17290.057157565621</c:v>
                </c:pt>
                <c:pt idx="5211">
                  <c:v>16463.046726191591</c:v>
                </c:pt>
                <c:pt idx="5212">
                  <c:v>16157.55963396277</c:v>
                </c:pt>
                <c:pt idx="5213">
                  <c:v>17021.296809650939</c:v>
                </c:pt>
                <c:pt idx="5214">
                  <c:v>18086.851097347178</c:v>
                </c:pt>
                <c:pt idx="5215">
                  <c:v>17719.552977563111</c:v>
                </c:pt>
                <c:pt idx="5216">
                  <c:v>18118.470838560839</c:v>
                </c:pt>
                <c:pt idx="5217">
                  <c:v>19487.301147922401</c:v>
                </c:pt>
                <c:pt idx="5218">
                  <c:v>18880.627902292788</c:v>
                </c:pt>
                <c:pt idx="5219">
                  <c:v>19947.676628847941</c:v>
                </c:pt>
                <c:pt idx="5220">
                  <c:v>19347.414390633719</c:v>
                </c:pt>
                <c:pt idx="5221">
                  <c:v>18913.206312590359</c:v>
                </c:pt>
                <c:pt idx="5222">
                  <c:v>19446.754384162079</c:v>
                </c:pt>
                <c:pt idx="5223">
                  <c:v>19077.52576693775</c:v>
                </c:pt>
                <c:pt idx="5224">
                  <c:v>19159.882258753551</c:v>
                </c:pt>
                <c:pt idx="5225">
                  <c:v>20266.0498835322</c:v>
                </c:pt>
                <c:pt idx="5226">
                  <c:v>21000.531610325979</c:v>
                </c:pt>
                <c:pt idx="5227">
                  <c:v>20561.360612744509</c:v>
                </c:pt>
                <c:pt idx="5228">
                  <c:v>20318.464999278251</c:v>
                </c:pt>
                <c:pt idx="5229">
                  <c:v>17987.495899664518</c:v>
                </c:pt>
                <c:pt idx="5230">
                  <c:v>17279.863032838941</c:v>
                </c:pt>
                <c:pt idx="5231">
                  <c:v>18074.093519086699</c:v>
                </c:pt>
                <c:pt idx="5232">
                  <c:v>16698.988588583161</c:v>
                </c:pt>
                <c:pt idx="5233">
                  <c:v>16970.990736468</c:v>
                </c:pt>
                <c:pt idx="5234">
                  <c:v>15689.666853142489</c:v>
                </c:pt>
                <c:pt idx="5235">
                  <c:v>16976.166758854601</c:v>
                </c:pt>
                <c:pt idx="5236">
                  <c:v>16930.460896577031</c:v>
                </c:pt>
                <c:pt idx="5237">
                  <c:v>15827.151370937991</c:v>
                </c:pt>
                <c:pt idx="5238">
                  <c:v>16009.01198803718</c:v>
                </c:pt>
                <c:pt idx="5239">
                  <c:v>16461.041740446552</c:v>
                </c:pt>
                <c:pt idx="5240">
                  <c:v>18135.06257164327</c:v>
                </c:pt>
                <c:pt idx="5241">
                  <c:v>17367.019860355638</c:v>
                </c:pt>
                <c:pt idx="5242">
                  <c:v>17926.150293546729</c:v>
                </c:pt>
                <c:pt idx="5243">
                  <c:v>18890.995153143471</c:v>
                </c:pt>
                <c:pt idx="5244">
                  <c:v>17486.651354331731</c:v>
                </c:pt>
                <c:pt idx="5245">
                  <c:v>17734.116790234821</c:v>
                </c:pt>
                <c:pt idx="5246">
                  <c:v>17834.258194631901</c:v>
                </c:pt>
                <c:pt idx="5247">
                  <c:v>17309.448215152439</c:v>
                </c:pt>
                <c:pt idx="5248">
                  <c:v>18419.346567855169</c:v>
                </c:pt>
                <c:pt idx="5249">
                  <c:v>19018.137972862449</c:v>
                </c:pt>
                <c:pt idx="5250">
                  <c:v>19558.628785192352</c:v>
                </c:pt>
                <c:pt idx="5251">
                  <c:v>19453.69847358983</c:v>
                </c:pt>
                <c:pt idx="5252">
                  <c:v>20141.251169093772</c:v>
                </c:pt>
                <c:pt idx="5253">
                  <c:v>18820.447833859111</c:v>
                </c:pt>
                <c:pt idx="5254">
                  <c:v>17474.350225494461</c:v>
                </c:pt>
                <c:pt idx="5255">
                  <c:v>16920.309841936862</c:v>
                </c:pt>
                <c:pt idx="5256">
                  <c:v>16136.747930313</c:v>
                </c:pt>
                <c:pt idx="5257">
                  <c:v>16298.44353079742</c:v>
                </c:pt>
                <c:pt idx="5258">
                  <c:v>16769.939843021431</c:v>
                </c:pt>
                <c:pt idx="5259">
                  <c:v>16292.3717711193</c:v>
                </c:pt>
                <c:pt idx="5260">
                  <c:v>16016.422731580709</c:v>
                </c:pt>
                <c:pt idx="5261">
                  <c:v>16007.76545023279</c:v>
                </c:pt>
                <c:pt idx="5262">
                  <c:v>17084.558332290399</c:v>
                </c:pt>
                <c:pt idx="5263">
                  <c:v>15572.744850206651</c:v>
                </c:pt>
                <c:pt idx="5264">
                  <c:v>16575.135830864419</c:v>
                </c:pt>
                <c:pt idx="5265">
                  <c:v>16672.756446301621</c:v>
                </c:pt>
                <c:pt idx="5266">
                  <c:v>16296.08976825486</c:v>
                </c:pt>
                <c:pt idx="5267">
                  <c:v>16955.47291673033</c:v>
                </c:pt>
                <c:pt idx="5268">
                  <c:v>16626.034929706999</c:v>
                </c:pt>
                <c:pt idx="5269">
                  <c:v>15810.15880455441</c:v>
                </c:pt>
                <c:pt idx="5270">
                  <c:v>17112.733979209159</c:v>
                </c:pt>
                <c:pt idx="5271">
                  <c:v>16838.18350134329</c:v>
                </c:pt>
                <c:pt idx="5272">
                  <c:v>17198.180342595751</c:v>
                </c:pt>
                <c:pt idx="5273">
                  <c:v>16892.342410667479</c:v>
                </c:pt>
                <c:pt idx="5274">
                  <c:v>18454.650051940182</c:v>
                </c:pt>
                <c:pt idx="5275">
                  <c:v>19085.921543871889</c:v>
                </c:pt>
                <c:pt idx="5276">
                  <c:v>17136.254292749301</c:v>
                </c:pt>
                <c:pt idx="5277">
                  <c:v>17962.501348190319</c:v>
                </c:pt>
                <c:pt idx="5278">
                  <c:v>16447.708581857431</c:v>
                </c:pt>
                <c:pt idx="5279">
                  <c:v>16262.44420519183</c:v>
                </c:pt>
                <c:pt idx="5280">
                  <c:v>16044.816824573471</c:v>
                </c:pt>
                <c:pt idx="5281">
                  <c:v>16555.75452262086</c:v>
                </c:pt>
                <c:pt idx="5282">
                  <c:v>15060.090700064849</c:v>
                </c:pt>
                <c:pt idx="5283">
                  <c:v>15352.02079737285</c:v>
                </c:pt>
                <c:pt idx="5284">
                  <c:v>16027.867428765279</c:v>
                </c:pt>
                <c:pt idx="5285">
                  <c:v>16492.84382004703</c:v>
                </c:pt>
                <c:pt idx="5286">
                  <c:v>15482.709020879031</c:v>
                </c:pt>
                <c:pt idx="5287">
                  <c:v>15891.306699960231</c:v>
                </c:pt>
                <c:pt idx="5288">
                  <c:v>16539.45687080549</c:v>
                </c:pt>
                <c:pt idx="5289">
                  <c:v>17170.1778244956</c:v>
                </c:pt>
                <c:pt idx="5290">
                  <c:v>18389.562207116269</c:v>
                </c:pt>
                <c:pt idx="5291">
                  <c:v>17534.302749761391</c:v>
                </c:pt>
                <c:pt idx="5292">
                  <c:v>17361.329173801591</c:v>
                </c:pt>
                <c:pt idx="5293">
                  <c:v>16591.872556746672</c:v>
                </c:pt>
                <c:pt idx="5294">
                  <c:v>16600.539804135449</c:v>
                </c:pt>
                <c:pt idx="5295">
                  <c:v>16126.745404304649</c:v>
                </c:pt>
                <c:pt idx="5296">
                  <c:v>17666.265859126299</c:v>
                </c:pt>
                <c:pt idx="5297">
                  <c:v>18670.437931417218</c:v>
                </c:pt>
                <c:pt idx="5298">
                  <c:v>19336.037310580228</c:v>
                </c:pt>
                <c:pt idx="5299">
                  <c:v>19405.71004240484</c:v>
                </c:pt>
                <c:pt idx="5300">
                  <c:v>18817.427965218671</c:v>
                </c:pt>
                <c:pt idx="5301">
                  <c:v>18406.494895957439</c:v>
                </c:pt>
                <c:pt idx="5302">
                  <c:v>17167.214857275751</c:v>
                </c:pt>
                <c:pt idx="5303">
                  <c:v>16246.68543073995</c:v>
                </c:pt>
                <c:pt idx="5304">
                  <c:v>15033.494092940489</c:v>
                </c:pt>
                <c:pt idx="5305">
                  <c:v>16659.56612263816</c:v>
                </c:pt>
                <c:pt idx="5306">
                  <c:v>15422.12345139804</c:v>
                </c:pt>
                <c:pt idx="5307">
                  <c:v>15900.70842127598</c:v>
                </c:pt>
                <c:pt idx="5308">
                  <c:v>15687.90450979587</c:v>
                </c:pt>
                <c:pt idx="5309">
                  <c:v>16576.457958153151</c:v>
                </c:pt>
                <c:pt idx="5310">
                  <c:v>16782.7821233582</c:v>
                </c:pt>
                <c:pt idx="5311">
                  <c:v>17429.06714379882</c:v>
                </c:pt>
                <c:pt idx="5312">
                  <c:v>18846.70840449298</c:v>
                </c:pt>
                <c:pt idx="5313">
                  <c:v>17694.29948963775</c:v>
                </c:pt>
                <c:pt idx="5314">
                  <c:v>17811.954114254459</c:v>
                </c:pt>
                <c:pt idx="5315">
                  <c:v>17292.032726506259</c:v>
                </c:pt>
                <c:pt idx="5316">
                  <c:v>17702.831099314739</c:v>
                </c:pt>
                <c:pt idx="5317">
                  <c:v>17140.27398095336</c:v>
                </c:pt>
                <c:pt idx="5318">
                  <c:v>17056.636607155691</c:v>
                </c:pt>
                <c:pt idx="5319">
                  <c:v>17124.988779097981</c:v>
                </c:pt>
                <c:pt idx="5320">
                  <c:v>17079.510926165309</c:v>
                </c:pt>
                <c:pt idx="5321">
                  <c:v>17809.945559918429</c:v>
                </c:pt>
                <c:pt idx="5322">
                  <c:v>20262.524804202101</c:v>
                </c:pt>
                <c:pt idx="5323">
                  <c:v>19608.13415512396</c:v>
                </c:pt>
                <c:pt idx="5324">
                  <c:v>18130.893615107179</c:v>
                </c:pt>
                <c:pt idx="5325">
                  <c:v>17319.436827876081</c:v>
                </c:pt>
                <c:pt idx="5326">
                  <c:v>16694.817694994901</c:v>
                </c:pt>
                <c:pt idx="5327">
                  <c:v>16341.00175293201</c:v>
                </c:pt>
                <c:pt idx="5328">
                  <c:v>16995.961313502521</c:v>
                </c:pt>
                <c:pt idx="5329">
                  <c:v>16252.49530096646</c:v>
                </c:pt>
                <c:pt idx="5330">
                  <c:v>15419.93189996197</c:v>
                </c:pt>
                <c:pt idx="5331">
                  <c:v>16594.339685735751</c:v>
                </c:pt>
                <c:pt idx="5332">
                  <c:v>15497.981164146209</c:v>
                </c:pt>
                <c:pt idx="5333">
                  <c:v>16038.22783997051</c:v>
                </c:pt>
                <c:pt idx="5334">
                  <c:v>17508.69773803014</c:v>
                </c:pt>
                <c:pt idx="5335">
                  <c:v>17019.18093659533</c:v>
                </c:pt>
                <c:pt idx="5336">
                  <c:v>17564.762189509649</c:v>
                </c:pt>
                <c:pt idx="5337">
                  <c:v>17848.17885532734</c:v>
                </c:pt>
                <c:pt idx="5338">
                  <c:v>19259.693361637659</c:v>
                </c:pt>
                <c:pt idx="5339">
                  <c:v>18815.022590354289</c:v>
                </c:pt>
                <c:pt idx="5340">
                  <c:v>18283.346043627469</c:v>
                </c:pt>
                <c:pt idx="5341">
                  <c:v>18660.72853282922</c:v>
                </c:pt>
                <c:pt idx="5342">
                  <c:v>17646.747989261781</c:v>
                </c:pt>
                <c:pt idx="5343">
                  <c:v>17801.032348478599</c:v>
                </c:pt>
                <c:pt idx="5344">
                  <c:v>18160.066981972948</c:v>
                </c:pt>
                <c:pt idx="5345">
                  <c:v>18317.758235243771</c:v>
                </c:pt>
                <c:pt idx="5346">
                  <c:v>20100.735094646261</c:v>
                </c:pt>
                <c:pt idx="5347">
                  <c:v>20100.052945457861</c:v>
                </c:pt>
                <c:pt idx="5348">
                  <c:v>19078.511085480019</c:v>
                </c:pt>
                <c:pt idx="5349">
                  <c:v>18232.864803172521</c:v>
                </c:pt>
                <c:pt idx="5350">
                  <c:v>17061.64947220312</c:v>
                </c:pt>
                <c:pt idx="5351">
                  <c:v>16955.618744438609</c:v>
                </c:pt>
                <c:pt idx="5352">
                  <c:v>15697.2164057835</c:v>
                </c:pt>
                <c:pt idx="5353">
                  <c:v>15952.806808988549</c:v>
                </c:pt>
                <c:pt idx="5354">
                  <c:v>16322.811633277241</c:v>
                </c:pt>
                <c:pt idx="5355">
                  <c:v>15445.79956959531</c:v>
                </c:pt>
                <c:pt idx="5356">
                  <c:v>15693.218030422089</c:v>
                </c:pt>
                <c:pt idx="5357">
                  <c:v>16075.9684173881</c:v>
                </c:pt>
                <c:pt idx="5358">
                  <c:v>17302.061571666582</c:v>
                </c:pt>
                <c:pt idx="5359">
                  <c:v>17738.7296749669</c:v>
                </c:pt>
                <c:pt idx="5360">
                  <c:v>18551.317346845401</c:v>
                </c:pt>
                <c:pt idx="5361">
                  <c:v>17896.448599150011</c:v>
                </c:pt>
                <c:pt idx="5362">
                  <c:v>18983.600820211461</c:v>
                </c:pt>
                <c:pt idx="5363">
                  <c:v>18216.158768798021</c:v>
                </c:pt>
                <c:pt idx="5364">
                  <c:v>19445.104665957169</c:v>
                </c:pt>
                <c:pt idx="5365">
                  <c:v>18574.25087096007</c:v>
                </c:pt>
                <c:pt idx="5366">
                  <c:v>18140.19156178855</c:v>
                </c:pt>
                <c:pt idx="5367">
                  <c:v>18707.775759822151</c:v>
                </c:pt>
                <c:pt idx="5368">
                  <c:v>19665.761619597859</c:v>
                </c:pt>
                <c:pt idx="5369">
                  <c:v>20241.075453969661</c:v>
                </c:pt>
                <c:pt idx="5370">
                  <c:v>20244.61101186493</c:v>
                </c:pt>
                <c:pt idx="5371">
                  <c:v>19239.231983016361</c:v>
                </c:pt>
                <c:pt idx="5372">
                  <c:v>19818.66759602453</c:v>
                </c:pt>
                <c:pt idx="5373">
                  <c:v>18187.526250883071</c:v>
                </c:pt>
                <c:pt idx="5374">
                  <c:v>17250.798050189511</c:v>
                </c:pt>
                <c:pt idx="5375">
                  <c:v>16435.4901133288</c:v>
                </c:pt>
                <c:pt idx="5376">
                  <c:v>16411.914832237919</c:v>
                </c:pt>
                <c:pt idx="5377">
                  <c:v>16664.35328484164</c:v>
                </c:pt>
                <c:pt idx="5378">
                  <c:v>16345.513624193291</c:v>
                </c:pt>
                <c:pt idx="5379">
                  <c:v>16653.214441076179</c:v>
                </c:pt>
                <c:pt idx="5380">
                  <c:v>15595.56527098824</c:v>
                </c:pt>
                <c:pt idx="5381">
                  <c:v>15440.280917071301</c:v>
                </c:pt>
                <c:pt idx="5382">
                  <c:v>17400.98766489065</c:v>
                </c:pt>
                <c:pt idx="5383">
                  <c:v>18068.479070634479</c:v>
                </c:pt>
                <c:pt idx="5384">
                  <c:v>19458.76523036768</c:v>
                </c:pt>
                <c:pt idx="5385">
                  <c:v>18900.114251082869</c:v>
                </c:pt>
                <c:pt idx="5386">
                  <c:v>18927.515733616739</c:v>
                </c:pt>
                <c:pt idx="5387">
                  <c:v>20206.226718777489</c:v>
                </c:pt>
                <c:pt idx="5388">
                  <c:v>19211.590258015702</c:v>
                </c:pt>
                <c:pt idx="5389">
                  <c:v>18821.90956061575</c:v>
                </c:pt>
                <c:pt idx="5390">
                  <c:v>18935.12443595066</c:v>
                </c:pt>
                <c:pt idx="5391">
                  <c:v>18917.937118066369</c:v>
                </c:pt>
                <c:pt idx="5392">
                  <c:v>19818.121262235542</c:v>
                </c:pt>
                <c:pt idx="5393">
                  <c:v>19651.304355214052</c:v>
                </c:pt>
                <c:pt idx="5394">
                  <c:v>20621.398183961712</c:v>
                </c:pt>
                <c:pt idx="5395">
                  <c:v>19951.227749321959</c:v>
                </c:pt>
                <c:pt idx="5396">
                  <c:v>19263.06678684739</c:v>
                </c:pt>
                <c:pt idx="5397">
                  <c:v>17843.401645210739</c:v>
                </c:pt>
                <c:pt idx="5398">
                  <c:v>17807.530275799101</c:v>
                </c:pt>
                <c:pt idx="5399">
                  <c:v>17124.106530425041</c:v>
                </c:pt>
                <c:pt idx="5400">
                  <c:v>16265.115350822751</c:v>
                </c:pt>
                <c:pt idx="5401">
                  <c:v>16936.51258770112</c:v>
                </c:pt>
                <c:pt idx="5402">
                  <c:v>16201.71174332778</c:v>
                </c:pt>
                <c:pt idx="5403">
                  <c:v>16079.913034756069</c:v>
                </c:pt>
                <c:pt idx="5404">
                  <c:v>16171.538186903859</c:v>
                </c:pt>
                <c:pt idx="5405">
                  <c:v>16607.071573678681</c:v>
                </c:pt>
                <c:pt idx="5406">
                  <c:v>15710.0403755634</c:v>
                </c:pt>
                <c:pt idx="5407">
                  <c:v>17046.6569787275</c:v>
                </c:pt>
                <c:pt idx="5408">
                  <c:v>17492.0532918176</c:v>
                </c:pt>
                <c:pt idx="5409">
                  <c:v>17440.635786457329</c:v>
                </c:pt>
                <c:pt idx="5410">
                  <c:v>18817.08160743766</c:v>
                </c:pt>
                <c:pt idx="5411">
                  <c:v>18227.177671065561</c:v>
                </c:pt>
                <c:pt idx="5412">
                  <c:v>17756.64358567704</c:v>
                </c:pt>
                <c:pt idx="5413">
                  <c:v>18332.813346192939</c:v>
                </c:pt>
                <c:pt idx="5414">
                  <c:v>17590.833775358471</c:v>
                </c:pt>
                <c:pt idx="5415">
                  <c:v>19134.9775892869</c:v>
                </c:pt>
                <c:pt idx="5416">
                  <c:v>19211.83440414922</c:v>
                </c:pt>
                <c:pt idx="5417">
                  <c:v>19499.331837877438</c:v>
                </c:pt>
                <c:pt idx="5418">
                  <c:v>20126.241008651181</c:v>
                </c:pt>
                <c:pt idx="5419">
                  <c:v>18890.31585411631</c:v>
                </c:pt>
                <c:pt idx="5420">
                  <c:v>19355.926256414819</c:v>
                </c:pt>
                <c:pt idx="5421">
                  <c:v>18346.062503485511</c:v>
                </c:pt>
                <c:pt idx="5422">
                  <c:v>16882.121472983599</c:v>
                </c:pt>
                <c:pt idx="5423">
                  <c:v>16480.731218320801</c:v>
                </c:pt>
                <c:pt idx="5424">
                  <c:v>15321.29685719531</c:v>
                </c:pt>
                <c:pt idx="5425">
                  <c:v>15318.342217782279</c:v>
                </c:pt>
                <c:pt idx="5426">
                  <c:v>15301.10078674583</c:v>
                </c:pt>
                <c:pt idx="5427">
                  <c:v>16243.476094326779</c:v>
                </c:pt>
                <c:pt idx="5428">
                  <c:v>16663.717308210671</c:v>
                </c:pt>
                <c:pt idx="5429">
                  <c:v>16096.39860355346</c:v>
                </c:pt>
                <c:pt idx="5430">
                  <c:v>16469.862971765571</c:v>
                </c:pt>
                <c:pt idx="5431">
                  <c:v>16011.780494183969</c:v>
                </c:pt>
                <c:pt idx="5432">
                  <c:v>16120.20630138713</c:v>
                </c:pt>
                <c:pt idx="5433">
                  <c:v>17064.29846844677</c:v>
                </c:pt>
                <c:pt idx="5434">
                  <c:v>17975.800139926261</c:v>
                </c:pt>
                <c:pt idx="5435">
                  <c:v>17075.99101992885</c:v>
                </c:pt>
                <c:pt idx="5436">
                  <c:v>17394.4850801188</c:v>
                </c:pt>
                <c:pt idx="5437">
                  <c:v>17170.040452108919</c:v>
                </c:pt>
                <c:pt idx="5438">
                  <c:v>16618.27062688092</c:v>
                </c:pt>
                <c:pt idx="5439">
                  <c:v>16226.319921183789</c:v>
                </c:pt>
                <c:pt idx="5440">
                  <c:v>17250.581206105711</c:v>
                </c:pt>
                <c:pt idx="5441">
                  <c:v>17769.941382553501</c:v>
                </c:pt>
                <c:pt idx="5442">
                  <c:v>18995.188122699921</c:v>
                </c:pt>
                <c:pt idx="5443">
                  <c:v>19309.265300720101</c:v>
                </c:pt>
                <c:pt idx="5444">
                  <c:v>19377.763778492768</c:v>
                </c:pt>
                <c:pt idx="5445">
                  <c:v>17995.28540339867</c:v>
                </c:pt>
                <c:pt idx="5446">
                  <c:v>17363.576317190109</c:v>
                </c:pt>
                <c:pt idx="5447">
                  <c:v>15729.885190911071</c:v>
                </c:pt>
                <c:pt idx="5448">
                  <c:v>15299.635462755679</c:v>
                </c:pt>
                <c:pt idx="5449">
                  <c:v>16373.13440320365</c:v>
                </c:pt>
                <c:pt idx="5450">
                  <c:v>15242.038190021491</c:v>
                </c:pt>
                <c:pt idx="5451">
                  <c:v>15613.802501390601</c:v>
                </c:pt>
                <c:pt idx="5452">
                  <c:v>15214.03840584265</c:v>
                </c:pt>
                <c:pt idx="5453">
                  <c:v>15947.72700447942</c:v>
                </c:pt>
                <c:pt idx="5454">
                  <c:v>16275.3249698114</c:v>
                </c:pt>
                <c:pt idx="5455">
                  <c:v>18168.975831984259</c:v>
                </c:pt>
                <c:pt idx="5456">
                  <c:v>18655.44568956297</c:v>
                </c:pt>
                <c:pt idx="5457">
                  <c:v>18245.627930159619</c:v>
                </c:pt>
                <c:pt idx="5458">
                  <c:v>18636.00861108115</c:v>
                </c:pt>
                <c:pt idx="5459">
                  <c:v>17714.530095425311</c:v>
                </c:pt>
                <c:pt idx="5460">
                  <c:v>17652.60931567091</c:v>
                </c:pt>
                <c:pt idx="5461">
                  <c:v>18292.418729387591</c:v>
                </c:pt>
                <c:pt idx="5462">
                  <c:v>18254.040004156748</c:v>
                </c:pt>
                <c:pt idx="5463">
                  <c:v>18728.494985463829</c:v>
                </c:pt>
                <c:pt idx="5464">
                  <c:v>18341.485877699899</c:v>
                </c:pt>
                <c:pt idx="5465">
                  <c:v>18625.573924910499</c:v>
                </c:pt>
                <c:pt idx="5466">
                  <c:v>20208.621844360969</c:v>
                </c:pt>
                <c:pt idx="5467">
                  <c:v>20321.611080944789</c:v>
                </c:pt>
                <c:pt idx="5468">
                  <c:v>20009.06289494834</c:v>
                </c:pt>
                <c:pt idx="5469">
                  <c:v>17495.866714286269</c:v>
                </c:pt>
                <c:pt idx="5470">
                  <c:v>17621.26710937903</c:v>
                </c:pt>
                <c:pt idx="5471">
                  <c:v>17209.025828099431</c:v>
                </c:pt>
                <c:pt idx="5472">
                  <c:v>15668.617977857381</c:v>
                </c:pt>
                <c:pt idx="5473">
                  <c:v>15360.633423304491</c:v>
                </c:pt>
                <c:pt idx="5474">
                  <c:v>15670.580842754331</c:v>
                </c:pt>
                <c:pt idx="5475">
                  <c:v>16067.971546324339</c:v>
                </c:pt>
                <c:pt idx="5476">
                  <c:v>16593.32536751439</c:v>
                </c:pt>
                <c:pt idx="5477">
                  <c:v>16733.738043723009</c:v>
                </c:pt>
                <c:pt idx="5478">
                  <c:v>16965.739515015619</c:v>
                </c:pt>
                <c:pt idx="5479">
                  <c:v>17880.48846097953</c:v>
                </c:pt>
                <c:pt idx="5480">
                  <c:v>19305.119697508551</c:v>
                </c:pt>
                <c:pt idx="5481">
                  <c:v>18950.871982353201</c:v>
                </c:pt>
                <c:pt idx="5482">
                  <c:v>19588.776986286139</c:v>
                </c:pt>
                <c:pt idx="5483">
                  <c:v>18900.476242260229</c:v>
                </c:pt>
                <c:pt idx="5484">
                  <c:v>19002.902380034891</c:v>
                </c:pt>
                <c:pt idx="5485">
                  <c:v>18906.80377579683</c:v>
                </c:pt>
                <c:pt idx="5486">
                  <c:v>17942.14565114745</c:v>
                </c:pt>
                <c:pt idx="5487">
                  <c:v>18039.853224799939</c:v>
                </c:pt>
                <c:pt idx="5488">
                  <c:v>19507.536699627599</c:v>
                </c:pt>
                <c:pt idx="5489">
                  <c:v>18615.43917787206</c:v>
                </c:pt>
                <c:pt idx="5490">
                  <c:v>20202.622241138761</c:v>
                </c:pt>
                <c:pt idx="5491">
                  <c:v>20563.614492077289</c:v>
                </c:pt>
                <c:pt idx="5492">
                  <c:v>19568.901234019751</c:v>
                </c:pt>
                <c:pt idx="5493">
                  <c:v>18192.845817526861</c:v>
                </c:pt>
                <c:pt idx="5494">
                  <c:v>16561.881900950761</c:v>
                </c:pt>
                <c:pt idx="5495">
                  <c:v>17162.380751284069</c:v>
                </c:pt>
                <c:pt idx="5496">
                  <c:v>16944.468090663551</c:v>
                </c:pt>
                <c:pt idx="5497">
                  <c:v>15383.202335832841</c:v>
                </c:pt>
                <c:pt idx="5498">
                  <c:v>16079.883835079299</c:v>
                </c:pt>
                <c:pt idx="5499">
                  <c:v>16255.761608527921</c:v>
                </c:pt>
                <c:pt idx="5500">
                  <c:v>15864.218657817821</c:v>
                </c:pt>
                <c:pt idx="5501">
                  <c:v>16136.272969814439</c:v>
                </c:pt>
                <c:pt idx="5502">
                  <c:v>17402.81662302621</c:v>
                </c:pt>
                <c:pt idx="5503">
                  <c:v>17511.62215002533</c:v>
                </c:pt>
                <c:pt idx="5504">
                  <c:v>18502.725284913871</c:v>
                </c:pt>
                <c:pt idx="5505">
                  <c:v>19101.660771112849</c:v>
                </c:pt>
                <c:pt idx="5506">
                  <c:v>18617.951273076389</c:v>
                </c:pt>
                <c:pt idx="5507">
                  <c:v>18837.271516108889</c:v>
                </c:pt>
                <c:pt idx="5508">
                  <c:v>19532.890616207558</c:v>
                </c:pt>
                <c:pt idx="5509">
                  <c:v>18598.30990934265</c:v>
                </c:pt>
                <c:pt idx="5510">
                  <c:v>18882.535385001611</c:v>
                </c:pt>
                <c:pt idx="5511">
                  <c:v>18310.42415631545</c:v>
                </c:pt>
                <c:pt idx="5512">
                  <c:v>19481.06136945913</c:v>
                </c:pt>
                <c:pt idx="5513">
                  <c:v>18705.98389246891</c:v>
                </c:pt>
                <c:pt idx="5514">
                  <c:v>20701.155540305481</c:v>
                </c:pt>
                <c:pt idx="5515">
                  <c:v>20597.721608528791</c:v>
                </c:pt>
                <c:pt idx="5516">
                  <c:v>19341.440711737861</c:v>
                </c:pt>
                <c:pt idx="5517">
                  <c:v>18384.311331055251</c:v>
                </c:pt>
                <c:pt idx="5518">
                  <c:v>17319.74413271117</c:v>
                </c:pt>
                <c:pt idx="5519">
                  <c:v>17680.84321924183</c:v>
                </c:pt>
                <c:pt idx="5520">
                  <c:v>16961.036067198089</c:v>
                </c:pt>
                <c:pt idx="5521">
                  <c:v>16051.07271619815</c:v>
                </c:pt>
                <c:pt idx="5522">
                  <c:v>16392.99450124758</c:v>
                </c:pt>
                <c:pt idx="5523">
                  <c:v>16333.06481899969</c:v>
                </c:pt>
                <c:pt idx="5524">
                  <c:v>16816.95218113728</c:v>
                </c:pt>
                <c:pt idx="5525">
                  <c:v>16793.414337363101</c:v>
                </c:pt>
                <c:pt idx="5526">
                  <c:v>16856.690730910261</c:v>
                </c:pt>
                <c:pt idx="5527">
                  <c:v>18135.59908122816</c:v>
                </c:pt>
                <c:pt idx="5528">
                  <c:v>19292.6785998413</c:v>
                </c:pt>
                <c:pt idx="5529">
                  <c:v>19749.247625378772</c:v>
                </c:pt>
                <c:pt idx="5530">
                  <c:v>20044.93930560556</c:v>
                </c:pt>
                <c:pt idx="5531">
                  <c:v>19010.494350398309</c:v>
                </c:pt>
                <c:pt idx="5532">
                  <c:v>19378.155702620719</c:v>
                </c:pt>
                <c:pt idx="5533">
                  <c:v>19262.439018849109</c:v>
                </c:pt>
                <c:pt idx="5534">
                  <c:v>18959.069608059632</c:v>
                </c:pt>
                <c:pt idx="5535">
                  <c:v>18640.805797646441</c:v>
                </c:pt>
                <c:pt idx="5536">
                  <c:v>19260.383053180041</c:v>
                </c:pt>
                <c:pt idx="5537">
                  <c:v>18708.805455460431</c:v>
                </c:pt>
                <c:pt idx="5538">
                  <c:v>19584.237572806651</c:v>
                </c:pt>
                <c:pt idx="5539">
                  <c:v>20525.421998874011</c:v>
                </c:pt>
                <c:pt idx="5540">
                  <c:v>19482.848307769051</c:v>
                </c:pt>
                <c:pt idx="5541">
                  <c:v>18808.32740517395</c:v>
                </c:pt>
                <c:pt idx="5542">
                  <c:v>17227.107733792749</c:v>
                </c:pt>
                <c:pt idx="5543">
                  <c:v>17407.948631862801</c:v>
                </c:pt>
                <c:pt idx="5544">
                  <c:v>16133.151162218401</c:v>
                </c:pt>
                <c:pt idx="5545">
                  <c:v>16742.63190991251</c:v>
                </c:pt>
                <c:pt idx="5546">
                  <c:v>15710.65174125683</c:v>
                </c:pt>
                <c:pt idx="5547">
                  <c:v>15632.83709856353</c:v>
                </c:pt>
                <c:pt idx="5548">
                  <c:v>17001.4502947693</c:v>
                </c:pt>
                <c:pt idx="5549">
                  <c:v>15451.07494059055</c:v>
                </c:pt>
                <c:pt idx="5550">
                  <c:v>18187.023353453689</c:v>
                </c:pt>
                <c:pt idx="5551">
                  <c:v>18490.838885039098</c:v>
                </c:pt>
                <c:pt idx="5552">
                  <c:v>18818.213023374188</c:v>
                </c:pt>
                <c:pt idx="5553">
                  <c:v>18053.54786796424</c:v>
                </c:pt>
                <c:pt idx="5554">
                  <c:v>18610.185463800259</c:v>
                </c:pt>
                <c:pt idx="5555">
                  <c:v>18613.575021523109</c:v>
                </c:pt>
                <c:pt idx="5556">
                  <c:v>17954.35242798</c:v>
                </c:pt>
                <c:pt idx="5557">
                  <c:v>17762.921932668731</c:v>
                </c:pt>
                <c:pt idx="5558">
                  <c:v>18677.83343479814</c:v>
                </c:pt>
                <c:pt idx="5559">
                  <c:v>18111.16910801734</c:v>
                </c:pt>
                <c:pt idx="5560">
                  <c:v>18584.433517743921</c:v>
                </c:pt>
                <c:pt idx="5561">
                  <c:v>18865.675736658461</c:v>
                </c:pt>
                <c:pt idx="5562">
                  <c:v>19176.072139094511</c:v>
                </c:pt>
                <c:pt idx="5563">
                  <c:v>18783.757620315879</c:v>
                </c:pt>
                <c:pt idx="5564">
                  <c:v>19072.114487680621</c:v>
                </c:pt>
                <c:pt idx="5565">
                  <c:v>17996.799701230619</c:v>
                </c:pt>
                <c:pt idx="5566">
                  <c:v>16790.90949144054</c:v>
                </c:pt>
                <c:pt idx="5567">
                  <c:v>16833.351094835081</c:v>
                </c:pt>
                <c:pt idx="5568">
                  <c:v>16840.862124668241</c:v>
                </c:pt>
                <c:pt idx="5569">
                  <c:v>15488.69684459575</c:v>
                </c:pt>
                <c:pt idx="5570">
                  <c:v>15130.81596290609</c:v>
                </c:pt>
                <c:pt idx="5571">
                  <c:v>15618.807644023171</c:v>
                </c:pt>
                <c:pt idx="5572">
                  <c:v>16540.17167188882</c:v>
                </c:pt>
                <c:pt idx="5573">
                  <c:v>16205.34142604087</c:v>
                </c:pt>
                <c:pt idx="5574">
                  <c:v>16688.21874870186</c:v>
                </c:pt>
                <c:pt idx="5575">
                  <c:v>17101.692385257091</c:v>
                </c:pt>
                <c:pt idx="5576">
                  <c:v>16975.615569709051</c:v>
                </c:pt>
                <c:pt idx="5577">
                  <c:v>17025.47312304068</c:v>
                </c:pt>
                <c:pt idx="5578">
                  <c:v>17996.0018113439</c:v>
                </c:pt>
                <c:pt idx="5579">
                  <c:v>17034.348109470411</c:v>
                </c:pt>
                <c:pt idx="5580">
                  <c:v>16465.659988893342</c:v>
                </c:pt>
                <c:pt idx="5581">
                  <c:v>16908.97934978929</c:v>
                </c:pt>
                <c:pt idx="5582">
                  <c:v>17452.849521905278</c:v>
                </c:pt>
                <c:pt idx="5583">
                  <c:v>16091.926779503619</c:v>
                </c:pt>
                <c:pt idx="5584">
                  <c:v>17761.169110582949</c:v>
                </c:pt>
                <c:pt idx="5585">
                  <c:v>17875.152715354281</c:v>
                </c:pt>
                <c:pt idx="5586">
                  <c:v>19756.510054848601</c:v>
                </c:pt>
                <c:pt idx="5587">
                  <c:v>18813.171368927829</c:v>
                </c:pt>
                <c:pt idx="5588">
                  <c:v>19215.222023610098</c:v>
                </c:pt>
                <c:pt idx="5589">
                  <c:v>16741.210143968059</c:v>
                </c:pt>
                <c:pt idx="5590">
                  <c:v>16745.73473910171</c:v>
                </c:pt>
                <c:pt idx="5591">
                  <c:v>15419.478490649661</c:v>
                </c:pt>
                <c:pt idx="5592">
                  <c:v>14841.876678957229</c:v>
                </c:pt>
                <c:pt idx="5593">
                  <c:v>15482.01524780171</c:v>
                </c:pt>
                <c:pt idx="5594">
                  <c:v>16171.78137827717</c:v>
                </c:pt>
                <c:pt idx="5595">
                  <c:v>16079.548147975111</c:v>
                </c:pt>
                <c:pt idx="5596">
                  <c:v>15447.90640573466</c:v>
                </c:pt>
                <c:pt idx="5597">
                  <c:v>15849.955519603451</c:v>
                </c:pt>
                <c:pt idx="5598">
                  <c:v>16191.2536038055</c:v>
                </c:pt>
                <c:pt idx="5599">
                  <c:v>15099.07292698309</c:v>
                </c:pt>
                <c:pt idx="5600">
                  <c:v>15320.91656950337</c:v>
                </c:pt>
                <c:pt idx="5601">
                  <c:v>16548.902156198219</c:v>
                </c:pt>
                <c:pt idx="5602">
                  <c:v>17489.13569510193</c:v>
                </c:pt>
                <c:pt idx="5603">
                  <c:v>15798.119761761551</c:v>
                </c:pt>
                <c:pt idx="5604">
                  <c:v>16777.206420429851</c:v>
                </c:pt>
                <c:pt idx="5605">
                  <c:v>16132.31586621831</c:v>
                </c:pt>
                <c:pt idx="5606">
                  <c:v>17142.999704173551</c:v>
                </c:pt>
                <c:pt idx="5607">
                  <c:v>17065.062588443321</c:v>
                </c:pt>
                <c:pt idx="5608">
                  <c:v>16845.036653583651</c:v>
                </c:pt>
                <c:pt idx="5609">
                  <c:v>18484.381925438862</c:v>
                </c:pt>
                <c:pt idx="5610">
                  <c:v>19866.401577330511</c:v>
                </c:pt>
                <c:pt idx="5611">
                  <c:v>18881.755284411702</c:v>
                </c:pt>
                <c:pt idx="5612">
                  <c:v>18097.73494584913</c:v>
                </c:pt>
                <c:pt idx="5613">
                  <c:v>18339.994209024499</c:v>
                </c:pt>
                <c:pt idx="5614">
                  <c:v>16063.021606889841</c:v>
                </c:pt>
                <c:pt idx="5615">
                  <c:v>15583.05113589481</c:v>
                </c:pt>
                <c:pt idx="5616">
                  <c:v>15608.988809950621</c:v>
                </c:pt>
                <c:pt idx="5617">
                  <c:v>15417.892334889841</c:v>
                </c:pt>
                <c:pt idx="5618">
                  <c:v>15722.37606092334</c:v>
                </c:pt>
                <c:pt idx="5619">
                  <c:v>16315.91515820586</c:v>
                </c:pt>
                <c:pt idx="5620">
                  <c:v>16387.80806917122</c:v>
                </c:pt>
                <c:pt idx="5621">
                  <c:v>14986.14472297011</c:v>
                </c:pt>
                <c:pt idx="5622">
                  <c:v>17509.662805800319</c:v>
                </c:pt>
                <c:pt idx="5623">
                  <c:v>17098.287680909361</c:v>
                </c:pt>
                <c:pt idx="5624">
                  <c:v>19055.222830764811</c:v>
                </c:pt>
                <c:pt idx="5625">
                  <c:v>18812.273145547071</c:v>
                </c:pt>
                <c:pt idx="5626">
                  <c:v>19337.543407767302</c:v>
                </c:pt>
                <c:pt idx="5627">
                  <c:v>19680.873761378909</c:v>
                </c:pt>
                <c:pt idx="5628">
                  <c:v>19575.64724446414</c:v>
                </c:pt>
                <c:pt idx="5629">
                  <c:v>18807.423140558549</c:v>
                </c:pt>
                <c:pt idx="5630">
                  <c:v>18188.673046017451</c:v>
                </c:pt>
                <c:pt idx="5631">
                  <c:v>18620.491502297751</c:v>
                </c:pt>
                <c:pt idx="5632">
                  <c:v>18018.840471700471</c:v>
                </c:pt>
                <c:pt idx="5633">
                  <c:v>18110.24484469213</c:v>
                </c:pt>
                <c:pt idx="5634">
                  <c:v>19453.84538719113</c:v>
                </c:pt>
                <c:pt idx="5635">
                  <c:v>19661.78989237476</c:v>
                </c:pt>
                <c:pt idx="5636">
                  <c:v>19367.8346280271</c:v>
                </c:pt>
                <c:pt idx="5637">
                  <c:v>18753.31248595857</c:v>
                </c:pt>
                <c:pt idx="5638">
                  <c:v>18100.064181424699</c:v>
                </c:pt>
                <c:pt idx="5639">
                  <c:v>16967.95933898733</c:v>
                </c:pt>
                <c:pt idx="5640">
                  <c:v>17109.19747435438</c:v>
                </c:pt>
                <c:pt idx="5641">
                  <c:v>16763.818683764461</c:v>
                </c:pt>
                <c:pt idx="5642">
                  <c:v>16951.691175679211</c:v>
                </c:pt>
                <c:pt idx="5643">
                  <c:v>16361.828965232709</c:v>
                </c:pt>
                <c:pt idx="5644">
                  <c:v>16695.226550435538</c:v>
                </c:pt>
                <c:pt idx="5645">
                  <c:v>15951.20116405222</c:v>
                </c:pt>
                <c:pt idx="5646">
                  <c:v>17706.890939055978</c:v>
                </c:pt>
                <c:pt idx="5647">
                  <c:v>17276.471757240219</c:v>
                </c:pt>
                <c:pt idx="5648">
                  <c:v>18619.92451417214</c:v>
                </c:pt>
                <c:pt idx="5649">
                  <c:v>19001.214808664699</c:v>
                </c:pt>
                <c:pt idx="5650">
                  <c:v>18203.045250000621</c:v>
                </c:pt>
                <c:pt idx="5651">
                  <c:v>17912.537549493591</c:v>
                </c:pt>
                <c:pt idx="5652">
                  <c:v>18531.959952642381</c:v>
                </c:pt>
                <c:pt idx="5653">
                  <c:v>19021.857192512711</c:v>
                </c:pt>
                <c:pt idx="5654">
                  <c:v>17397.499490480539</c:v>
                </c:pt>
                <c:pt idx="5655">
                  <c:v>18511.662493259271</c:v>
                </c:pt>
                <c:pt idx="5656">
                  <c:v>18597.546418208622</c:v>
                </c:pt>
                <c:pt idx="5657">
                  <c:v>17659.806286010291</c:v>
                </c:pt>
                <c:pt idx="5658">
                  <c:v>20292.707041998179</c:v>
                </c:pt>
                <c:pt idx="5659">
                  <c:v>21218.412953468862</c:v>
                </c:pt>
                <c:pt idx="5660">
                  <c:v>18719.72915585505</c:v>
                </c:pt>
                <c:pt idx="5661">
                  <c:v>18358.664888575819</c:v>
                </c:pt>
                <c:pt idx="5662">
                  <c:v>17438.338409578679</c:v>
                </c:pt>
                <c:pt idx="5663">
                  <c:v>17681.077803424181</c:v>
                </c:pt>
                <c:pt idx="5664">
                  <c:v>17429.436267718938</c:v>
                </c:pt>
                <c:pt idx="5665">
                  <c:v>15807.787700778679</c:v>
                </c:pt>
                <c:pt idx="5666">
                  <c:v>16667.261356171461</c:v>
                </c:pt>
                <c:pt idx="5667">
                  <c:v>16340.59248200683</c:v>
                </c:pt>
                <c:pt idx="5668">
                  <c:v>16593.953200350879</c:v>
                </c:pt>
                <c:pt idx="5669">
                  <c:v>15737.507057231291</c:v>
                </c:pt>
                <c:pt idx="5670">
                  <c:v>18111.546538156821</c:v>
                </c:pt>
                <c:pt idx="5671">
                  <c:v>17885.67230422295</c:v>
                </c:pt>
                <c:pt idx="5672">
                  <c:v>17966.071131825222</c:v>
                </c:pt>
                <c:pt idx="5673">
                  <c:v>17432.684772445409</c:v>
                </c:pt>
                <c:pt idx="5674">
                  <c:v>18639.79007764296</c:v>
                </c:pt>
                <c:pt idx="5675">
                  <c:v>17888.010580449049</c:v>
                </c:pt>
                <c:pt idx="5676">
                  <c:v>17802.910196054181</c:v>
                </c:pt>
                <c:pt idx="5677">
                  <c:v>17680.85020894133</c:v>
                </c:pt>
                <c:pt idx="5678">
                  <c:v>18381.564687640959</c:v>
                </c:pt>
                <c:pt idx="5679">
                  <c:v>17759.211584795521</c:v>
                </c:pt>
                <c:pt idx="5680">
                  <c:v>16940.278957003538</c:v>
                </c:pt>
                <c:pt idx="5681">
                  <c:v>18015.649273915911</c:v>
                </c:pt>
                <c:pt idx="5682">
                  <c:v>19711.591180447609</c:v>
                </c:pt>
                <c:pt idx="5683">
                  <c:v>20150.571198882291</c:v>
                </c:pt>
                <c:pt idx="5684">
                  <c:v>18679.43924435768</c:v>
                </c:pt>
                <c:pt idx="5685">
                  <c:v>18506.824991257861</c:v>
                </c:pt>
                <c:pt idx="5686">
                  <c:v>16739.649661549749</c:v>
                </c:pt>
                <c:pt idx="5687">
                  <c:v>17731.87319415552</c:v>
                </c:pt>
                <c:pt idx="5688">
                  <c:v>16531.225689002898</c:v>
                </c:pt>
                <c:pt idx="5689">
                  <c:v>16379.814811225669</c:v>
                </c:pt>
                <c:pt idx="5690">
                  <c:v>15642.40709985711</c:v>
                </c:pt>
                <c:pt idx="5691">
                  <c:v>15555.203687065679</c:v>
                </c:pt>
                <c:pt idx="5692">
                  <c:v>16341.26387525471</c:v>
                </c:pt>
                <c:pt idx="5693">
                  <c:v>16590.998665144929</c:v>
                </c:pt>
                <c:pt idx="5694">
                  <c:v>17161.393943453699</c:v>
                </c:pt>
                <c:pt idx="5695">
                  <c:v>17246.31741935993</c:v>
                </c:pt>
                <c:pt idx="5696">
                  <c:v>18526.742779434469</c:v>
                </c:pt>
                <c:pt idx="5697">
                  <c:v>17126.721236258469</c:v>
                </c:pt>
                <c:pt idx="5698">
                  <c:v>18490.293936324371</c:v>
                </c:pt>
                <c:pt idx="5699">
                  <c:v>17364.794810291449</c:v>
                </c:pt>
                <c:pt idx="5700">
                  <c:v>17927.059296755</c:v>
                </c:pt>
                <c:pt idx="5701">
                  <c:v>18149.498712373639</c:v>
                </c:pt>
                <c:pt idx="5702">
                  <c:v>17793.35173480356</c:v>
                </c:pt>
                <c:pt idx="5703">
                  <c:v>17886.783675662991</c:v>
                </c:pt>
                <c:pt idx="5704">
                  <c:v>18133.41659862555</c:v>
                </c:pt>
                <c:pt idx="5705">
                  <c:v>18202.106233657931</c:v>
                </c:pt>
                <c:pt idx="5706">
                  <c:v>18532.53024677865</c:v>
                </c:pt>
                <c:pt idx="5707">
                  <c:v>20075.071325310339</c:v>
                </c:pt>
                <c:pt idx="5708">
                  <c:v>19449.320501338942</c:v>
                </c:pt>
                <c:pt idx="5709">
                  <c:v>17706.285056632842</c:v>
                </c:pt>
                <c:pt idx="5710">
                  <c:v>16286.448689237161</c:v>
                </c:pt>
                <c:pt idx="5711">
                  <c:v>16755.813991893581</c:v>
                </c:pt>
                <c:pt idx="5712">
                  <c:v>15766.224737680761</c:v>
                </c:pt>
                <c:pt idx="5713">
                  <c:v>16224.181033087039</c:v>
                </c:pt>
                <c:pt idx="5714">
                  <c:v>15982.20619688769</c:v>
                </c:pt>
                <c:pt idx="5715">
                  <c:v>15470.652729175359</c:v>
                </c:pt>
                <c:pt idx="5716">
                  <c:v>16119.032546203751</c:v>
                </c:pt>
                <c:pt idx="5717">
                  <c:v>15416.29336699236</c:v>
                </c:pt>
                <c:pt idx="5718">
                  <c:v>17201.79369228008</c:v>
                </c:pt>
                <c:pt idx="5719">
                  <c:v>17590.962431762571</c:v>
                </c:pt>
                <c:pt idx="5720">
                  <c:v>16963.555050522129</c:v>
                </c:pt>
                <c:pt idx="5721">
                  <c:v>18357.94784331679</c:v>
                </c:pt>
                <c:pt idx="5722">
                  <c:v>17623.929601491662</c:v>
                </c:pt>
                <c:pt idx="5723">
                  <c:v>17196.396447737381</c:v>
                </c:pt>
                <c:pt idx="5724">
                  <c:v>16800.037001391978</c:v>
                </c:pt>
                <c:pt idx="5725">
                  <c:v>17295.495357617041</c:v>
                </c:pt>
                <c:pt idx="5726">
                  <c:v>17361.79446158803</c:v>
                </c:pt>
                <c:pt idx="5727">
                  <c:v>17915.487192727269</c:v>
                </c:pt>
                <c:pt idx="5728">
                  <c:v>17615.053881000549</c:v>
                </c:pt>
                <c:pt idx="5729">
                  <c:v>18235.218023548121</c:v>
                </c:pt>
                <c:pt idx="5730">
                  <c:v>18096.007938737781</c:v>
                </c:pt>
                <c:pt idx="5731">
                  <c:v>19527.191258562161</c:v>
                </c:pt>
                <c:pt idx="5732">
                  <c:v>18751.040075761899</c:v>
                </c:pt>
                <c:pt idx="5733">
                  <c:v>16579.404545221951</c:v>
                </c:pt>
                <c:pt idx="5734">
                  <c:v>16541.005594362879</c:v>
                </c:pt>
                <c:pt idx="5735">
                  <c:v>16033.17596003869</c:v>
                </c:pt>
                <c:pt idx="5736">
                  <c:v>15296.284525935571</c:v>
                </c:pt>
                <c:pt idx="5737">
                  <c:v>15052.160459228529</c:v>
                </c:pt>
                <c:pt idx="5738">
                  <c:v>14706.60462899194</c:v>
                </c:pt>
                <c:pt idx="5739">
                  <c:v>15085.74239606883</c:v>
                </c:pt>
                <c:pt idx="5740">
                  <c:v>15107.29550598298</c:v>
                </c:pt>
                <c:pt idx="5741">
                  <c:v>15314.359191091549</c:v>
                </c:pt>
                <c:pt idx="5742">
                  <c:v>16176.926487407271</c:v>
                </c:pt>
                <c:pt idx="5743">
                  <c:v>15033.462865843359</c:v>
                </c:pt>
                <c:pt idx="5744">
                  <c:v>15643.99925954024</c:v>
                </c:pt>
                <c:pt idx="5745">
                  <c:v>17760.562269893431</c:v>
                </c:pt>
                <c:pt idx="5746">
                  <c:v>17895.92700303012</c:v>
                </c:pt>
                <c:pt idx="5747">
                  <c:v>16386.902993382671</c:v>
                </c:pt>
                <c:pt idx="5748">
                  <c:v>17163.27197474366</c:v>
                </c:pt>
                <c:pt idx="5749">
                  <c:v>16576.198196338319</c:v>
                </c:pt>
                <c:pt idx="5750">
                  <c:v>16996.15522781077</c:v>
                </c:pt>
                <c:pt idx="5751">
                  <c:v>17493.155119634252</c:v>
                </c:pt>
                <c:pt idx="5752">
                  <c:v>17447.682225823439</c:v>
                </c:pt>
                <c:pt idx="5753">
                  <c:v>17532.624730793981</c:v>
                </c:pt>
                <c:pt idx="5754">
                  <c:v>18298.38498937037</c:v>
                </c:pt>
                <c:pt idx="5755">
                  <c:v>18538.82974355423</c:v>
                </c:pt>
                <c:pt idx="5756">
                  <c:v>17852.462666129049</c:v>
                </c:pt>
                <c:pt idx="5757">
                  <c:v>16529.705276614121</c:v>
                </c:pt>
                <c:pt idx="5758">
                  <c:v>15665.39851812975</c:v>
                </c:pt>
                <c:pt idx="5759">
                  <c:v>15772.69377728058</c:v>
                </c:pt>
                <c:pt idx="5760">
                  <c:v>15112.405930239929</c:v>
                </c:pt>
                <c:pt idx="5761">
                  <c:v>14743.94842956265</c:v>
                </c:pt>
                <c:pt idx="5762">
                  <c:v>15740.432164770609</c:v>
                </c:pt>
                <c:pt idx="5763">
                  <c:v>15259.78714979403</c:v>
                </c:pt>
                <c:pt idx="5764">
                  <c:v>15497.730715493381</c:v>
                </c:pt>
                <c:pt idx="5765">
                  <c:v>15264.675953184929</c:v>
                </c:pt>
                <c:pt idx="5766">
                  <c:v>15602.21670679626</c:v>
                </c:pt>
                <c:pt idx="5767">
                  <c:v>15323.840983881209</c:v>
                </c:pt>
                <c:pt idx="5768">
                  <c:v>15060.75017619784</c:v>
                </c:pt>
                <c:pt idx="5769">
                  <c:v>16829.79523637559</c:v>
                </c:pt>
                <c:pt idx="5770">
                  <c:v>16282.90721180392</c:v>
                </c:pt>
                <c:pt idx="5771">
                  <c:v>17965.60265929969</c:v>
                </c:pt>
                <c:pt idx="5772">
                  <c:v>17400.615054301368</c:v>
                </c:pt>
                <c:pt idx="5773">
                  <c:v>17151.773044874091</c:v>
                </c:pt>
                <c:pt idx="5774">
                  <c:v>17217.78438142145</c:v>
                </c:pt>
                <c:pt idx="5775">
                  <c:v>17737.100923472881</c:v>
                </c:pt>
                <c:pt idx="5776">
                  <c:v>16556.681852754151</c:v>
                </c:pt>
                <c:pt idx="5777">
                  <c:v>17003.263652617239</c:v>
                </c:pt>
                <c:pt idx="5778">
                  <c:v>17305.54055344174</c:v>
                </c:pt>
                <c:pt idx="5779">
                  <c:v>18922.26729453689</c:v>
                </c:pt>
                <c:pt idx="5780">
                  <c:v>18215.966012716981</c:v>
                </c:pt>
                <c:pt idx="5781">
                  <c:v>17634.634655201098</c:v>
                </c:pt>
                <c:pt idx="5782">
                  <c:v>16392.9819463022</c:v>
                </c:pt>
                <c:pt idx="5783">
                  <c:v>16144.065855920069</c:v>
                </c:pt>
                <c:pt idx="5784">
                  <c:v>15808.27052817555</c:v>
                </c:pt>
                <c:pt idx="5785">
                  <c:v>14908.585569873239</c:v>
                </c:pt>
                <c:pt idx="5786">
                  <c:v>15123.698208898961</c:v>
                </c:pt>
                <c:pt idx="5787">
                  <c:v>15837.201267716309</c:v>
                </c:pt>
                <c:pt idx="5788">
                  <c:v>15899.430972801199</c:v>
                </c:pt>
                <c:pt idx="5789">
                  <c:v>15582.02152412853</c:v>
                </c:pt>
                <c:pt idx="5790">
                  <c:v>15562.213845030899</c:v>
                </c:pt>
                <c:pt idx="5791">
                  <c:v>17606.60400736142</c:v>
                </c:pt>
                <c:pt idx="5792">
                  <c:v>17968.140805734591</c:v>
                </c:pt>
                <c:pt idx="5793">
                  <c:v>18629.110490413641</c:v>
                </c:pt>
                <c:pt idx="5794">
                  <c:v>18397.136002671461</c:v>
                </c:pt>
                <c:pt idx="5795">
                  <c:v>20031.458184727839</c:v>
                </c:pt>
                <c:pt idx="5796">
                  <c:v>19761.24584457932</c:v>
                </c:pt>
                <c:pt idx="5797">
                  <c:v>19741.47035028016</c:v>
                </c:pt>
                <c:pt idx="5798">
                  <c:v>19679.046063596761</c:v>
                </c:pt>
                <c:pt idx="5799">
                  <c:v>18125.4461871719</c:v>
                </c:pt>
                <c:pt idx="5800">
                  <c:v>18081.21226866882</c:v>
                </c:pt>
                <c:pt idx="5801">
                  <c:v>17618.273194522251</c:v>
                </c:pt>
                <c:pt idx="5802">
                  <c:v>18845.594683045761</c:v>
                </c:pt>
                <c:pt idx="5803">
                  <c:v>19205.529470454148</c:v>
                </c:pt>
                <c:pt idx="5804">
                  <c:v>18368.529057669559</c:v>
                </c:pt>
                <c:pt idx="5805">
                  <c:v>17758.763493223501</c:v>
                </c:pt>
                <c:pt idx="5806">
                  <c:v>16787.898290223129</c:v>
                </c:pt>
                <c:pt idx="5807">
                  <c:v>16111.30929654727</c:v>
                </c:pt>
                <c:pt idx="5808">
                  <c:v>17076.53437098506</c:v>
                </c:pt>
                <c:pt idx="5809">
                  <c:v>16093.756093900271</c:v>
                </c:pt>
                <c:pt idx="5810">
                  <c:v>15710.554808221101</c:v>
                </c:pt>
                <c:pt idx="5811">
                  <c:v>16507.704660513369</c:v>
                </c:pt>
                <c:pt idx="5812">
                  <c:v>16755.176764252868</c:v>
                </c:pt>
                <c:pt idx="5813">
                  <c:v>14906.02774091474</c:v>
                </c:pt>
                <c:pt idx="5814">
                  <c:v>16896.720019719389</c:v>
                </c:pt>
                <c:pt idx="5815">
                  <c:v>17260.590307266419</c:v>
                </c:pt>
                <c:pt idx="5816">
                  <c:v>19277.454248988401</c:v>
                </c:pt>
                <c:pt idx="5817">
                  <c:v>18309.750012637891</c:v>
                </c:pt>
                <c:pt idx="5818">
                  <c:v>18760.490883357081</c:v>
                </c:pt>
                <c:pt idx="5819">
                  <c:v>19899.29271056554</c:v>
                </c:pt>
                <c:pt idx="5820">
                  <c:v>19216.044911696579</c:v>
                </c:pt>
                <c:pt idx="5821">
                  <c:v>18166.041306189119</c:v>
                </c:pt>
                <c:pt idx="5822">
                  <c:v>19346.512733238829</c:v>
                </c:pt>
                <c:pt idx="5823">
                  <c:v>17883.98345729995</c:v>
                </c:pt>
                <c:pt idx="5824">
                  <c:v>19151.306078974401</c:v>
                </c:pt>
                <c:pt idx="5825">
                  <c:v>18805.164887279301</c:v>
                </c:pt>
                <c:pt idx="5826">
                  <c:v>18265.695643649309</c:v>
                </c:pt>
                <c:pt idx="5827">
                  <c:v>19023.3403338676</c:v>
                </c:pt>
                <c:pt idx="5828">
                  <c:v>20186.825548707671</c:v>
                </c:pt>
                <c:pt idx="5829">
                  <c:v>18136.86965668383</c:v>
                </c:pt>
                <c:pt idx="5830">
                  <c:v>18180.543893530321</c:v>
                </c:pt>
                <c:pt idx="5831">
                  <c:v>17463.082298634541</c:v>
                </c:pt>
                <c:pt idx="5832">
                  <c:v>17135.621884175049</c:v>
                </c:pt>
                <c:pt idx="5833">
                  <c:v>15554.74890205978</c:v>
                </c:pt>
                <c:pt idx="5834">
                  <c:v>15234.333752844739</c:v>
                </c:pt>
                <c:pt idx="5835">
                  <c:v>15190.436991896329</c:v>
                </c:pt>
                <c:pt idx="5836">
                  <c:v>15990.62050196426</c:v>
                </c:pt>
                <c:pt idx="5837">
                  <c:v>15230.24653775381</c:v>
                </c:pt>
                <c:pt idx="5838">
                  <c:v>16469.674879850951</c:v>
                </c:pt>
                <c:pt idx="5839">
                  <c:v>17074.78740554642</c:v>
                </c:pt>
                <c:pt idx="5840">
                  <c:v>18789.629505332039</c:v>
                </c:pt>
                <c:pt idx="5841">
                  <c:v>19784.651990057111</c:v>
                </c:pt>
                <c:pt idx="5842">
                  <c:v>18368.766703725731</c:v>
                </c:pt>
                <c:pt idx="5843">
                  <c:v>18701.748516024851</c:v>
                </c:pt>
                <c:pt idx="5844">
                  <c:v>18774.63909529533</c:v>
                </c:pt>
                <c:pt idx="5845">
                  <c:v>18802.917709126519</c:v>
                </c:pt>
                <c:pt idx="5846">
                  <c:v>19337.504071674441</c:v>
                </c:pt>
                <c:pt idx="5847">
                  <c:v>17944.334733621119</c:v>
                </c:pt>
                <c:pt idx="5848">
                  <c:v>18553.71850582775</c:v>
                </c:pt>
                <c:pt idx="5849">
                  <c:v>17355.227687947099</c:v>
                </c:pt>
                <c:pt idx="5850">
                  <c:v>17594.120377792489</c:v>
                </c:pt>
                <c:pt idx="5851">
                  <c:v>18734.499824253089</c:v>
                </c:pt>
                <c:pt idx="5852">
                  <c:v>18693.736412166909</c:v>
                </c:pt>
                <c:pt idx="5853">
                  <c:v>17915.808139975899</c:v>
                </c:pt>
                <c:pt idx="5854">
                  <c:v>17434.22937496729</c:v>
                </c:pt>
                <c:pt idx="5855">
                  <c:v>17124.074239835569</c:v>
                </c:pt>
                <c:pt idx="5856">
                  <c:v>17445.687754151098</c:v>
                </c:pt>
                <c:pt idx="5857">
                  <c:v>15662.827843723169</c:v>
                </c:pt>
                <c:pt idx="5858">
                  <c:v>16569.847007714001</c:v>
                </c:pt>
                <c:pt idx="5859">
                  <c:v>15778.009244888081</c:v>
                </c:pt>
                <c:pt idx="5860">
                  <c:v>15569.827742512151</c:v>
                </c:pt>
                <c:pt idx="5861">
                  <c:v>16656.706954167101</c:v>
                </c:pt>
                <c:pt idx="5862">
                  <c:v>16288.599312533381</c:v>
                </c:pt>
                <c:pt idx="5863">
                  <c:v>16653.938067673531</c:v>
                </c:pt>
                <c:pt idx="5864">
                  <c:v>17412.98224534262</c:v>
                </c:pt>
                <c:pt idx="5865">
                  <c:v>18258.56552765167</c:v>
                </c:pt>
                <c:pt idx="5866">
                  <c:v>17931.967688918401</c:v>
                </c:pt>
                <c:pt idx="5867">
                  <c:v>18481.697289774791</c:v>
                </c:pt>
                <c:pt idx="5868">
                  <c:v>18617.62164406899</c:v>
                </c:pt>
                <c:pt idx="5869">
                  <c:v>18142.80512044418</c:v>
                </c:pt>
                <c:pt idx="5870">
                  <c:v>18355.48570636753</c:v>
                </c:pt>
                <c:pt idx="5871">
                  <c:v>17468.45259111921</c:v>
                </c:pt>
                <c:pt idx="5872">
                  <c:v>17912.673085145361</c:v>
                </c:pt>
                <c:pt idx="5873">
                  <c:v>18314.787156898259</c:v>
                </c:pt>
                <c:pt idx="5874">
                  <c:v>19207.604964041569</c:v>
                </c:pt>
                <c:pt idx="5875">
                  <c:v>18711.786159007919</c:v>
                </c:pt>
                <c:pt idx="5876">
                  <c:v>18766.644287841969</c:v>
                </c:pt>
                <c:pt idx="5877">
                  <c:v>18325.10728844161</c:v>
                </c:pt>
                <c:pt idx="5878">
                  <c:v>17974.95169433039</c:v>
                </c:pt>
                <c:pt idx="5879">
                  <c:v>17881.39349148556</c:v>
                </c:pt>
                <c:pt idx="5880">
                  <c:v>17502.302336327059</c:v>
                </c:pt>
                <c:pt idx="5881">
                  <c:v>16829.831051444609</c:v>
                </c:pt>
                <c:pt idx="5882">
                  <c:v>15508.25191826103</c:v>
                </c:pt>
                <c:pt idx="5883">
                  <c:v>15497.075562462</c:v>
                </c:pt>
                <c:pt idx="5884">
                  <c:v>16038.17137993619</c:v>
                </c:pt>
                <c:pt idx="5885">
                  <c:v>16306.31101097164</c:v>
                </c:pt>
                <c:pt idx="5886">
                  <c:v>16612.969733630911</c:v>
                </c:pt>
                <c:pt idx="5887">
                  <c:v>17294.808563169459</c:v>
                </c:pt>
                <c:pt idx="5888">
                  <c:v>18247.815322240989</c:v>
                </c:pt>
                <c:pt idx="5889">
                  <c:v>18887.64245469579</c:v>
                </c:pt>
                <c:pt idx="5890">
                  <c:v>18619.989072474411</c:v>
                </c:pt>
                <c:pt idx="5891">
                  <c:v>18327.96903724832</c:v>
                </c:pt>
                <c:pt idx="5892">
                  <c:v>19384.880663704669</c:v>
                </c:pt>
                <c:pt idx="5893">
                  <c:v>17756.297845117278</c:v>
                </c:pt>
                <c:pt idx="5894">
                  <c:v>18737.187331814301</c:v>
                </c:pt>
                <c:pt idx="5895">
                  <c:v>18666.60559347524</c:v>
                </c:pt>
                <c:pt idx="5896">
                  <c:v>18093.51738922151</c:v>
                </c:pt>
                <c:pt idx="5897">
                  <c:v>18106.489423012801</c:v>
                </c:pt>
                <c:pt idx="5898">
                  <c:v>18339.015770516991</c:v>
                </c:pt>
                <c:pt idx="5899">
                  <c:v>20021.23008641896</c:v>
                </c:pt>
                <c:pt idx="5900">
                  <c:v>20122.367360815071</c:v>
                </c:pt>
                <c:pt idx="5901">
                  <c:v>17841.155992302749</c:v>
                </c:pt>
                <c:pt idx="5902">
                  <c:v>18217.789632089982</c:v>
                </c:pt>
                <c:pt idx="5903">
                  <c:v>17857.789191237131</c:v>
                </c:pt>
                <c:pt idx="5904">
                  <c:v>15951.121294580171</c:v>
                </c:pt>
                <c:pt idx="5905">
                  <c:v>15826.16460356977</c:v>
                </c:pt>
                <c:pt idx="5906">
                  <c:v>15502.134989482831</c:v>
                </c:pt>
                <c:pt idx="5907">
                  <c:v>16606.381142932922</c:v>
                </c:pt>
                <c:pt idx="5908">
                  <c:v>15956.21964185146</c:v>
                </c:pt>
                <c:pt idx="5909">
                  <c:v>16000.665847433809</c:v>
                </c:pt>
                <c:pt idx="5910">
                  <c:v>16118.082377542411</c:v>
                </c:pt>
                <c:pt idx="5911">
                  <c:v>17002.38814873272</c:v>
                </c:pt>
                <c:pt idx="5912">
                  <c:v>17462.053588180581</c:v>
                </c:pt>
                <c:pt idx="5913">
                  <c:v>17861.924194541782</c:v>
                </c:pt>
                <c:pt idx="5914">
                  <c:v>18229.523988642261</c:v>
                </c:pt>
                <c:pt idx="5915">
                  <c:v>18801.600483919359</c:v>
                </c:pt>
                <c:pt idx="5916">
                  <c:v>17888.804615620349</c:v>
                </c:pt>
                <c:pt idx="5917">
                  <c:v>17347.928733588269</c:v>
                </c:pt>
                <c:pt idx="5918">
                  <c:v>18039.015760774841</c:v>
                </c:pt>
                <c:pt idx="5919">
                  <c:v>17553.348180402671</c:v>
                </c:pt>
                <c:pt idx="5920">
                  <c:v>17562.766555944501</c:v>
                </c:pt>
                <c:pt idx="5921">
                  <c:v>17607.591120345922</c:v>
                </c:pt>
                <c:pt idx="5922">
                  <c:v>18727.33588373744</c:v>
                </c:pt>
                <c:pt idx="5923">
                  <c:v>18487.750267817919</c:v>
                </c:pt>
                <c:pt idx="5924">
                  <c:v>19414.943306378918</c:v>
                </c:pt>
                <c:pt idx="5925">
                  <c:v>18285.67363658145</c:v>
                </c:pt>
                <c:pt idx="5926">
                  <c:v>18197.28033739189</c:v>
                </c:pt>
                <c:pt idx="5927">
                  <c:v>17287.85902319862</c:v>
                </c:pt>
                <c:pt idx="5928">
                  <c:v>15534.797533891289</c:v>
                </c:pt>
                <c:pt idx="5929">
                  <c:v>16054.58767354979</c:v>
                </c:pt>
                <c:pt idx="5930">
                  <c:v>16197.50096722542</c:v>
                </c:pt>
                <c:pt idx="5931">
                  <c:v>16368.371057979281</c:v>
                </c:pt>
                <c:pt idx="5932">
                  <c:v>15233.443662705929</c:v>
                </c:pt>
                <c:pt idx="5933">
                  <c:v>15809.8433523069</c:v>
                </c:pt>
                <c:pt idx="5934">
                  <c:v>16197.84548794534</c:v>
                </c:pt>
                <c:pt idx="5935">
                  <c:v>16071.706430528689</c:v>
                </c:pt>
                <c:pt idx="5936">
                  <c:v>15481.852752027429</c:v>
                </c:pt>
                <c:pt idx="5937">
                  <c:v>17009.383794139019</c:v>
                </c:pt>
                <c:pt idx="5938">
                  <c:v>17750.784900513248</c:v>
                </c:pt>
                <c:pt idx="5939">
                  <c:v>15987.049830857701</c:v>
                </c:pt>
                <c:pt idx="5940">
                  <c:v>17298.692622938841</c:v>
                </c:pt>
                <c:pt idx="5941">
                  <c:v>16570.323659814021</c:v>
                </c:pt>
                <c:pt idx="5942">
                  <c:v>17217.52184656863</c:v>
                </c:pt>
                <c:pt idx="5943">
                  <c:v>16139.81324763928</c:v>
                </c:pt>
                <c:pt idx="5944">
                  <c:v>16389.723854548429</c:v>
                </c:pt>
                <c:pt idx="5945">
                  <c:v>16276.27568451978</c:v>
                </c:pt>
                <c:pt idx="5946">
                  <c:v>17369.420147764398</c:v>
                </c:pt>
                <c:pt idx="5947">
                  <c:v>18653.37663454263</c:v>
                </c:pt>
                <c:pt idx="5948">
                  <c:v>18454.06066479806</c:v>
                </c:pt>
                <c:pt idx="5949">
                  <c:v>17860.43512881099</c:v>
                </c:pt>
                <c:pt idx="5950">
                  <c:v>16374.98872048436</c:v>
                </c:pt>
                <c:pt idx="5951">
                  <c:v>15777.4383417184</c:v>
                </c:pt>
                <c:pt idx="5952">
                  <c:v>15224.34076317885</c:v>
                </c:pt>
                <c:pt idx="5953">
                  <c:v>15942.366235805879</c:v>
                </c:pt>
                <c:pt idx="5954">
                  <c:v>15274.99226057257</c:v>
                </c:pt>
                <c:pt idx="5955">
                  <c:v>15767.32725173773</c:v>
                </c:pt>
                <c:pt idx="5956">
                  <c:v>15230.996925234709</c:v>
                </c:pt>
                <c:pt idx="5957">
                  <c:v>15860.72621686325</c:v>
                </c:pt>
                <c:pt idx="5958">
                  <c:v>16596.899107840909</c:v>
                </c:pt>
                <c:pt idx="5959">
                  <c:v>17331.754156283889</c:v>
                </c:pt>
                <c:pt idx="5960">
                  <c:v>18810.392990653079</c:v>
                </c:pt>
                <c:pt idx="5961">
                  <c:v>19129.001217121429</c:v>
                </c:pt>
                <c:pt idx="5962">
                  <c:v>19442.699639627681</c:v>
                </c:pt>
                <c:pt idx="5963">
                  <c:v>19414.255136165732</c:v>
                </c:pt>
                <c:pt idx="5964">
                  <c:v>19240.031847206072</c:v>
                </c:pt>
                <c:pt idx="5965">
                  <c:v>19010.92788731612</c:v>
                </c:pt>
                <c:pt idx="5966">
                  <c:v>17719.303361422481</c:v>
                </c:pt>
                <c:pt idx="5967">
                  <c:v>18894.106471417901</c:v>
                </c:pt>
                <c:pt idx="5968">
                  <c:v>18321.457793279049</c:v>
                </c:pt>
                <c:pt idx="5969">
                  <c:v>18338.043642627879</c:v>
                </c:pt>
                <c:pt idx="5970">
                  <c:v>18796.472100272262</c:v>
                </c:pt>
                <c:pt idx="5971">
                  <c:v>19496.72169459912</c:v>
                </c:pt>
                <c:pt idx="5972">
                  <c:v>18851.030618180092</c:v>
                </c:pt>
                <c:pt idx="5973">
                  <c:v>19339.97916913468</c:v>
                </c:pt>
                <c:pt idx="5974">
                  <c:v>18264.624749202871</c:v>
                </c:pt>
                <c:pt idx="5975">
                  <c:v>16721.782668860251</c:v>
                </c:pt>
                <c:pt idx="5976">
                  <c:v>16682.8408692907</c:v>
                </c:pt>
                <c:pt idx="5977">
                  <c:v>15239.02818862407</c:v>
                </c:pt>
                <c:pt idx="5978">
                  <c:v>15917.152663706511</c:v>
                </c:pt>
                <c:pt idx="5979">
                  <c:v>16487.26272376913</c:v>
                </c:pt>
                <c:pt idx="5980">
                  <c:v>15657.10480798581</c:v>
                </c:pt>
                <c:pt idx="5981">
                  <c:v>15896.596683847691</c:v>
                </c:pt>
                <c:pt idx="5982">
                  <c:v>16269.557178803359</c:v>
                </c:pt>
                <c:pt idx="5983">
                  <c:v>17391.617219283369</c:v>
                </c:pt>
                <c:pt idx="5984">
                  <c:v>19321.358766065161</c:v>
                </c:pt>
                <c:pt idx="5985">
                  <c:v>18674.739326800511</c:v>
                </c:pt>
                <c:pt idx="5986">
                  <c:v>18482.725672422959</c:v>
                </c:pt>
                <c:pt idx="5987">
                  <c:v>18506.4901364242</c:v>
                </c:pt>
                <c:pt idx="5988">
                  <c:v>19981.950770206811</c:v>
                </c:pt>
                <c:pt idx="5989">
                  <c:v>18804.493034981129</c:v>
                </c:pt>
                <c:pt idx="5990">
                  <c:v>18308.699404120191</c:v>
                </c:pt>
                <c:pt idx="5991">
                  <c:v>18052.961017137019</c:v>
                </c:pt>
                <c:pt idx="5992">
                  <c:v>19072.779723472719</c:v>
                </c:pt>
                <c:pt idx="5993">
                  <c:v>17774.342319016301</c:v>
                </c:pt>
                <c:pt idx="5994">
                  <c:v>19099.005390899041</c:v>
                </c:pt>
                <c:pt idx="5995">
                  <c:v>18693.67697423865</c:v>
                </c:pt>
                <c:pt idx="5996">
                  <c:v>18701.20785180623</c:v>
                </c:pt>
                <c:pt idx="5997">
                  <c:v>19257.788531415899</c:v>
                </c:pt>
                <c:pt idx="5998">
                  <c:v>17830.593144676819</c:v>
                </c:pt>
                <c:pt idx="5999">
                  <c:v>16597.73989872932</c:v>
                </c:pt>
                <c:pt idx="6000">
                  <c:v>16092.26856050698</c:v>
                </c:pt>
                <c:pt idx="6001">
                  <c:v>16660.0631113444</c:v>
                </c:pt>
                <c:pt idx="6002">
                  <c:v>16715.599110534211</c:v>
                </c:pt>
                <c:pt idx="6003">
                  <c:v>16509.784128138319</c:v>
                </c:pt>
                <c:pt idx="6004">
                  <c:v>16048.55828192156</c:v>
                </c:pt>
                <c:pt idx="6005">
                  <c:v>16008.380620910501</c:v>
                </c:pt>
                <c:pt idx="6006">
                  <c:v>16320.133052916381</c:v>
                </c:pt>
                <c:pt idx="6007">
                  <c:v>18424.98373151727</c:v>
                </c:pt>
                <c:pt idx="6008">
                  <c:v>19754.23761636746</c:v>
                </c:pt>
                <c:pt idx="6009">
                  <c:v>18471.910028694161</c:v>
                </c:pt>
                <c:pt idx="6010">
                  <c:v>20302.799352574501</c:v>
                </c:pt>
                <c:pt idx="6011">
                  <c:v>19686.617712774401</c:v>
                </c:pt>
                <c:pt idx="6012">
                  <c:v>19067.14288018888</c:v>
                </c:pt>
                <c:pt idx="6013">
                  <c:v>19149.860649382299</c:v>
                </c:pt>
                <c:pt idx="6014">
                  <c:v>18499.317263878711</c:v>
                </c:pt>
                <c:pt idx="6015">
                  <c:v>18986.50865289916</c:v>
                </c:pt>
                <c:pt idx="6016">
                  <c:v>18534.871627183849</c:v>
                </c:pt>
                <c:pt idx="6017">
                  <c:v>18273.492197263698</c:v>
                </c:pt>
                <c:pt idx="6018">
                  <c:v>17918.251242738741</c:v>
                </c:pt>
                <c:pt idx="6019">
                  <c:v>19470.292391457049</c:v>
                </c:pt>
                <c:pt idx="6020">
                  <c:v>20065.297308301298</c:v>
                </c:pt>
                <c:pt idx="6021">
                  <c:v>19408.34585393676</c:v>
                </c:pt>
                <c:pt idx="6022">
                  <c:v>17398.41302769247</c:v>
                </c:pt>
                <c:pt idx="6023">
                  <c:v>17351.638127994691</c:v>
                </c:pt>
                <c:pt idx="6024">
                  <c:v>16528.28281907256</c:v>
                </c:pt>
                <c:pt idx="6025">
                  <c:v>16449.576636307051</c:v>
                </c:pt>
                <c:pt idx="6026">
                  <c:v>15675.92198647025</c:v>
                </c:pt>
                <c:pt idx="6027">
                  <c:v>16984.754770371052</c:v>
                </c:pt>
                <c:pt idx="6028">
                  <c:v>16976.1225249253</c:v>
                </c:pt>
                <c:pt idx="6029">
                  <c:v>16504.470525887202</c:v>
                </c:pt>
                <c:pt idx="6030">
                  <c:v>17139.104914373591</c:v>
                </c:pt>
                <c:pt idx="6031">
                  <c:v>18921.838273668691</c:v>
                </c:pt>
                <c:pt idx="6032">
                  <c:v>19771.504815816359</c:v>
                </c:pt>
                <c:pt idx="6033">
                  <c:v>18464.919012317539</c:v>
                </c:pt>
                <c:pt idx="6034">
                  <c:v>18755.982767318761</c:v>
                </c:pt>
                <c:pt idx="6035">
                  <c:v>19601.20093033665</c:v>
                </c:pt>
                <c:pt idx="6036">
                  <c:v>18496.337134139831</c:v>
                </c:pt>
                <c:pt idx="6037">
                  <c:v>19507.908008758299</c:v>
                </c:pt>
                <c:pt idx="6038">
                  <c:v>19633.44387249964</c:v>
                </c:pt>
                <c:pt idx="6039">
                  <c:v>19020.563233071611</c:v>
                </c:pt>
                <c:pt idx="6040">
                  <c:v>17400.564507249921</c:v>
                </c:pt>
                <c:pt idx="6041">
                  <c:v>18232.95805880037</c:v>
                </c:pt>
                <c:pt idx="6042">
                  <c:v>17998.776443001101</c:v>
                </c:pt>
                <c:pt idx="6043">
                  <c:v>20043.919476449031</c:v>
                </c:pt>
                <c:pt idx="6044">
                  <c:v>21186.07981141351</c:v>
                </c:pt>
                <c:pt idx="6045">
                  <c:v>20169.770102726601</c:v>
                </c:pt>
                <c:pt idx="6046">
                  <c:v>18813.444460775401</c:v>
                </c:pt>
                <c:pt idx="6047">
                  <c:v>18753.08896593333</c:v>
                </c:pt>
                <c:pt idx="6048">
                  <c:v>16414.254999038731</c:v>
                </c:pt>
                <c:pt idx="6049">
                  <c:v>16035.261856454919</c:v>
                </c:pt>
                <c:pt idx="6050">
                  <c:v>16246.01735018139</c:v>
                </c:pt>
                <c:pt idx="6051">
                  <c:v>15757.02794068201</c:v>
                </c:pt>
                <c:pt idx="6052">
                  <c:v>16972.179151739128</c:v>
                </c:pt>
                <c:pt idx="6053">
                  <c:v>16419.126204561238</c:v>
                </c:pt>
                <c:pt idx="6054">
                  <c:v>16224.91291519623</c:v>
                </c:pt>
                <c:pt idx="6055">
                  <c:v>16683.782893605188</c:v>
                </c:pt>
                <c:pt idx="6056">
                  <c:v>17756.661807645141</c:v>
                </c:pt>
                <c:pt idx="6057">
                  <c:v>18162.015216293799</c:v>
                </c:pt>
                <c:pt idx="6058">
                  <c:v>18587.329663742701</c:v>
                </c:pt>
                <c:pt idx="6059">
                  <c:v>17968.764028869718</c:v>
                </c:pt>
                <c:pt idx="6060">
                  <c:v>18514.404793194801</c:v>
                </c:pt>
                <c:pt idx="6061">
                  <c:v>18411.063607137949</c:v>
                </c:pt>
                <c:pt idx="6062">
                  <c:v>17528.56799610491</c:v>
                </c:pt>
                <c:pt idx="6063">
                  <c:v>17590.92636135413</c:v>
                </c:pt>
                <c:pt idx="6064">
                  <c:v>17264.184566111689</c:v>
                </c:pt>
                <c:pt idx="6065">
                  <c:v>16983.31320474534</c:v>
                </c:pt>
                <c:pt idx="6066">
                  <c:v>17252.960385999679</c:v>
                </c:pt>
                <c:pt idx="6067">
                  <c:v>18018.850423294149</c:v>
                </c:pt>
                <c:pt idx="6068">
                  <c:v>20146.327833823721</c:v>
                </c:pt>
                <c:pt idx="6069">
                  <c:v>18315.12409180243</c:v>
                </c:pt>
                <c:pt idx="6070">
                  <c:v>17496.075512772892</c:v>
                </c:pt>
                <c:pt idx="6071">
                  <c:v>17634.374495376611</c:v>
                </c:pt>
                <c:pt idx="6072">
                  <c:v>16696.536480113678</c:v>
                </c:pt>
                <c:pt idx="6073">
                  <c:v>15740.797138245791</c:v>
                </c:pt>
                <c:pt idx="6074">
                  <c:v>15377.280276784801</c:v>
                </c:pt>
                <c:pt idx="6075">
                  <c:v>16011.648886058811</c:v>
                </c:pt>
                <c:pt idx="6076">
                  <c:v>15091.58021694062</c:v>
                </c:pt>
                <c:pt idx="6077">
                  <c:v>15338.00283004526</c:v>
                </c:pt>
                <c:pt idx="6078">
                  <c:v>15212.7628240208</c:v>
                </c:pt>
                <c:pt idx="6079">
                  <c:v>15172.53393669823</c:v>
                </c:pt>
                <c:pt idx="6080">
                  <c:v>15847.736452098159</c:v>
                </c:pt>
                <c:pt idx="6081">
                  <c:v>17083.142905916309</c:v>
                </c:pt>
                <c:pt idx="6082">
                  <c:v>17502.086031183251</c:v>
                </c:pt>
                <c:pt idx="6083">
                  <c:v>17563.000970258381</c:v>
                </c:pt>
                <c:pt idx="6084">
                  <c:v>17194.542877893451</c:v>
                </c:pt>
                <c:pt idx="6085">
                  <c:v>17839.844958353639</c:v>
                </c:pt>
                <c:pt idx="6086">
                  <c:v>17608.78855669433</c:v>
                </c:pt>
                <c:pt idx="6087">
                  <c:v>17225.175217519019</c:v>
                </c:pt>
                <c:pt idx="6088">
                  <c:v>16112.13247763194</c:v>
                </c:pt>
                <c:pt idx="6089">
                  <c:v>17060.024341663098</c:v>
                </c:pt>
                <c:pt idx="6090">
                  <c:v>16195.707011595019</c:v>
                </c:pt>
                <c:pt idx="6091">
                  <c:v>17953.885284136701</c:v>
                </c:pt>
                <c:pt idx="6092">
                  <c:v>18305.41207096606</c:v>
                </c:pt>
                <c:pt idx="6093">
                  <c:v>18706.821210356611</c:v>
                </c:pt>
                <c:pt idx="6094">
                  <c:v>17410.323829260549</c:v>
                </c:pt>
                <c:pt idx="6095">
                  <c:v>15329.97830743405</c:v>
                </c:pt>
                <c:pt idx="6096">
                  <c:v>14117.986036350019</c:v>
                </c:pt>
                <c:pt idx="6097">
                  <c:v>14226.629475231321</c:v>
                </c:pt>
                <c:pt idx="6098">
                  <c:v>13429.855810577659</c:v>
                </c:pt>
                <c:pt idx="6099">
                  <c:v>14371.230259951681</c:v>
                </c:pt>
                <c:pt idx="6100">
                  <c:v>13992.99497882835</c:v>
                </c:pt>
                <c:pt idx="6101">
                  <c:v>14371.273187673931</c:v>
                </c:pt>
                <c:pt idx="6102">
                  <c:v>14348.545941750959</c:v>
                </c:pt>
                <c:pt idx="6103">
                  <c:v>13709.15770105849</c:v>
                </c:pt>
                <c:pt idx="6104">
                  <c:v>14078.6359532063</c:v>
                </c:pt>
                <c:pt idx="6105">
                  <c:v>14609.0041531473</c:v>
                </c:pt>
                <c:pt idx="6106">
                  <c:v>14212.27149861358</c:v>
                </c:pt>
                <c:pt idx="6107">
                  <c:v>13752.38433330955</c:v>
                </c:pt>
                <c:pt idx="6108">
                  <c:v>14177.21948163094</c:v>
                </c:pt>
                <c:pt idx="6109">
                  <c:v>13746.26463674795</c:v>
                </c:pt>
                <c:pt idx="6110">
                  <c:v>14654.29613180492</c:v>
                </c:pt>
                <c:pt idx="6111">
                  <c:v>14176.910147603139</c:v>
                </c:pt>
                <c:pt idx="6112">
                  <c:v>13348.00994951175</c:v>
                </c:pt>
                <c:pt idx="6113">
                  <c:v>12994.901691653509</c:v>
                </c:pt>
                <c:pt idx="6114">
                  <c:v>14015.580618924279</c:v>
                </c:pt>
                <c:pt idx="6115">
                  <c:v>15339.909193386289</c:v>
                </c:pt>
                <c:pt idx="6116">
                  <c:v>15737.94021713085</c:v>
                </c:pt>
                <c:pt idx="6117">
                  <c:v>15544.73459998609</c:v>
                </c:pt>
                <c:pt idx="6118">
                  <c:v>14046.359363464349</c:v>
                </c:pt>
                <c:pt idx="6119">
                  <c:v>13826.76688177012</c:v>
                </c:pt>
                <c:pt idx="6120">
                  <c:v>13201.766774449579</c:v>
                </c:pt>
                <c:pt idx="6121">
                  <c:v>13408.98900576107</c:v>
                </c:pt>
                <c:pt idx="6122">
                  <c:v>13184.79498417821</c:v>
                </c:pt>
                <c:pt idx="6123">
                  <c:v>13910.89627330037</c:v>
                </c:pt>
                <c:pt idx="6124">
                  <c:v>13326.56382598255</c:v>
                </c:pt>
                <c:pt idx="6125">
                  <c:v>14500.32288237918</c:v>
                </c:pt>
                <c:pt idx="6126">
                  <c:v>13933.24969340496</c:v>
                </c:pt>
                <c:pt idx="6127">
                  <c:v>13417.213081284121</c:v>
                </c:pt>
                <c:pt idx="6128">
                  <c:v>13835.89911174754</c:v>
                </c:pt>
                <c:pt idx="6129">
                  <c:v>14783.184723815921</c:v>
                </c:pt>
                <c:pt idx="6130">
                  <c:v>14618.9822396128</c:v>
                </c:pt>
                <c:pt idx="6131">
                  <c:v>14074.07214398515</c:v>
                </c:pt>
                <c:pt idx="6132">
                  <c:v>14401.689139327271</c:v>
                </c:pt>
                <c:pt idx="6133">
                  <c:v>15073.377844226819</c:v>
                </c:pt>
                <c:pt idx="6134">
                  <c:v>14258.64346704944</c:v>
                </c:pt>
                <c:pt idx="6135">
                  <c:v>14962.091056764069</c:v>
                </c:pt>
                <c:pt idx="6136">
                  <c:v>14878.65640362561</c:v>
                </c:pt>
                <c:pt idx="6137">
                  <c:v>14606.277774537841</c:v>
                </c:pt>
                <c:pt idx="6138">
                  <c:v>15414.862746580589</c:v>
                </c:pt>
                <c:pt idx="6139">
                  <c:v>15810.74104192453</c:v>
                </c:pt>
                <c:pt idx="6140">
                  <c:v>16940.548747705721</c:v>
                </c:pt>
                <c:pt idx="6141">
                  <c:v>16466.97027109293</c:v>
                </c:pt>
                <c:pt idx="6142">
                  <c:v>14529.69663383853</c:v>
                </c:pt>
                <c:pt idx="6143">
                  <c:v>14777.59548484908</c:v>
                </c:pt>
                <c:pt idx="6144">
                  <c:v>14709.924614272561</c:v>
                </c:pt>
                <c:pt idx="6145">
                  <c:v>13788.262418477339</c:v>
                </c:pt>
                <c:pt idx="6146">
                  <c:v>13779.950907325639</c:v>
                </c:pt>
                <c:pt idx="6147">
                  <c:v>13427.162353704631</c:v>
                </c:pt>
                <c:pt idx="6148">
                  <c:v>13904.471140510521</c:v>
                </c:pt>
                <c:pt idx="6149">
                  <c:v>14386.42031823268</c:v>
                </c:pt>
                <c:pt idx="6150">
                  <c:v>14230.657043390749</c:v>
                </c:pt>
                <c:pt idx="6151">
                  <c:v>15842.89893480936</c:v>
                </c:pt>
                <c:pt idx="6152">
                  <c:v>17234.816915565621</c:v>
                </c:pt>
                <c:pt idx="6153">
                  <c:v>16363.75604903175</c:v>
                </c:pt>
                <c:pt idx="6154">
                  <c:v>17857.01819013639</c:v>
                </c:pt>
                <c:pt idx="6155">
                  <c:v>17469.179680824222</c:v>
                </c:pt>
                <c:pt idx="6156">
                  <c:v>16178.73861802373</c:v>
                </c:pt>
                <c:pt idx="6157">
                  <c:v>17282.945342407529</c:v>
                </c:pt>
                <c:pt idx="6158">
                  <c:v>16128.89404323971</c:v>
                </c:pt>
                <c:pt idx="6159">
                  <c:v>16862.14086883788</c:v>
                </c:pt>
                <c:pt idx="6160">
                  <c:v>16445.556931172861</c:v>
                </c:pt>
                <c:pt idx="6161">
                  <c:v>15621.23800811187</c:v>
                </c:pt>
                <c:pt idx="6162">
                  <c:v>16636.282636189531</c:v>
                </c:pt>
                <c:pt idx="6163">
                  <c:v>16912.111847612341</c:v>
                </c:pt>
                <c:pt idx="6164">
                  <c:v>17390.26081319082</c:v>
                </c:pt>
                <c:pt idx="6165">
                  <c:v>16717.2120242032</c:v>
                </c:pt>
                <c:pt idx="6166">
                  <c:v>15810.30756349767</c:v>
                </c:pt>
                <c:pt idx="6167">
                  <c:v>16472.82499090505</c:v>
                </c:pt>
                <c:pt idx="6168">
                  <c:v>15572.40136794823</c:v>
                </c:pt>
                <c:pt idx="6169">
                  <c:v>14687.28178937675</c:v>
                </c:pt>
                <c:pt idx="6170">
                  <c:v>14971.937273230729</c:v>
                </c:pt>
                <c:pt idx="6171">
                  <c:v>14514.45447436914</c:v>
                </c:pt>
                <c:pt idx="6172">
                  <c:v>15004.006631049029</c:v>
                </c:pt>
                <c:pt idx="6173">
                  <c:v>15722.03114064406</c:v>
                </c:pt>
                <c:pt idx="6174">
                  <c:v>15347.37754447091</c:v>
                </c:pt>
                <c:pt idx="6175">
                  <c:v>16689.377288775398</c:v>
                </c:pt>
                <c:pt idx="6176">
                  <c:v>17004.572646295659</c:v>
                </c:pt>
                <c:pt idx="6177">
                  <c:v>17240.25767722301</c:v>
                </c:pt>
                <c:pt idx="6178">
                  <c:v>16761.16863380322</c:v>
                </c:pt>
                <c:pt idx="6179">
                  <c:v>17211.935455169601</c:v>
                </c:pt>
                <c:pt idx="6180">
                  <c:v>17202.48488323245</c:v>
                </c:pt>
                <c:pt idx="6181">
                  <c:v>18136.783227750409</c:v>
                </c:pt>
                <c:pt idx="6182">
                  <c:v>17761.814481390222</c:v>
                </c:pt>
                <c:pt idx="6183">
                  <c:v>17529.813783046429</c:v>
                </c:pt>
                <c:pt idx="6184">
                  <c:v>16647.627233142979</c:v>
                </c:pt>
                <c:pt idx="6185">
                  <c:v>17244.85312535425</c:v>
                </c:pt>
                <c:pt idx="6186">
                  <c:v>16697.812947844552</c:v>
                </c:pt>
                <c:pt idx="6187">
                  <c:v>18341.11088649926</c:v>
                </c:pt>
                <c:pt idx="6188">
                  <c:v>19143.259088450301</c:v>
                </c:pt>
                <c:pt idx="6189">
                  <c:v>17525.718293364909</c:v>
                </c:pt>
                <c:pt idx="6190">
                  <c:v>16552.48906754738</c:v>
                </c:pt>
                <c:pt idx="6191">
                  <c:v>15807.328476895171</c:v>
                </c:pt>
                <c:pt idx="6192">
                  <c:v>14706.823551538</c:v>
                </c:pt>
                <c:pt idx="6193">
                  <c:v>14126.230582127029</c:v>
                </c:pt>
                <c:pt idx="6194">
                  <c:v>13863.571272650381</c:v>
                </c:pt>
                <c:pt idx="6195">
                  <c:v>15090.6909127008</c:v>
                </c:pt>
                <c:pt idx="6196">
                  <c:v>14543.27097245324</c:v>
                </c:pt>
                <c:pt idx="6197">
                  <c:v>13973.191806500419</c:v>
                </c:pt>
                <c:pt idx="6198">
                  <c:v>14873.45154290048</c:v>
                </c:pt>
                <c:pt idx="6199">
                  <c:v>16771.277336350409</c:v>
                </c:pt>
                <c:pt idx="6200">
                  <c:v>15938.031364605229</c:v>
                </c:pt>
                <c:pt idx="6201">
                  <c:v>16277.482482170821</c:v>
                </c:pt>
                <c:pt idx="6202">
                  <c:v>16873.376463798631</c:v>
                </c:pt>
                <c:pt idx="6203">
                  <c:v>16005.291757847741</c:v>
                </c:pt>
                <c:pt idx="6204">
                  <c:v>16456.46451904306</c:v>
                </c:pt>
                <c:pt idx="6205">
                  <c:v>15795.71725698624</c:v>
                </c:pt>
                <c:pt idx="6206">
                  <c:v>15273.702184054941</c:v>
                </c:pt>
                <c:pt idx="6207">
                  <c:v>16242.52437768253</c:v>
                </c:pt>
                <c:pt idx="6208">
                  <c:v>14830.198035122579</c:v>
                </c:pt>
                <c:pt idx="6209">
                  <c:v>15386.584873560079</c:v>
                </c:pt>
                <c:pt idx="6210">
                  <c:v>15705.84847831781</c:v>
                </c:pt>
                <c:pt idx="6211">
                  <c:v>17920.654343496939</c:v>
                </c:pt>
                <c:pt idx="6212">
                  <c:v>17177.22261825822</c:v>
                </c:pt>
                <c:pt idx="6213">
                  <c:v>17227.876381560582</c:v>
                </c:pt>
                <c:pt idx="6214">
                  <c:v>16401.852196326639</c:v>
                </c:pt>
                <c:pt idx="6215">
                  <c:v>14900.357050975679</c:v>
                </c:pt>
                <c:pt idx="6216">
                  <c:v>15608.41615363438</c:v>
                </c:pt>
                <c:pt idx="6217">
                  <c:v>14273.815871422659</c:v>
                </c:pt>
                <c:pt idx="6218">
                  <c:v>13694.481052753799</c:v>
                </c:pt>
                <c:pt idx="6219">
                  <c:v>14638.89230551975</c:v>
                </c:pt>
                <c:pt idx="6220">
                  <c:v>14377.25728531383</c:v>
                </c:pt>
                <c:pt idx="6221">
                  <c:v>13544.92218563885</c:v>
                </c:pt>
                <c:pt idx="6222">
                  <c:v>14482.239913251071</c:v>
                </c:pt>
                <c:pt idx="6223">
                  <c:v>16510.03306960082</c:v>
                </c:pt>
                <c:pt idx="6224">
                  <c:v>16692.817510541659</c:v>
                </c:pt>
                <c:pt idx="6225">
                  <c:v>15849.97321631034</c:v>
                </c:pt>
                <c:pt idx="6226">
                  <c:v>15851.677121037021</c:v>
                </c:pt>
                <c:pt idx="6227">
                  <c:v>16183.445870603509</c:v>
                </c:pt>
                <c:pt idx="6228">
                  <c:v>16412.57978138921</c:v>
                </c:pt>
                <c:pt idx="6229">
                  <c:v>16486.8305323559</c:v>
                </c:pt>
                <c:pt idx="6230">
                  <c:v>16179.99797914979</c:v>
                </c:pt>
                <c:pt idx="6231">
                  <c:v>16539.548724711429</c:v>
                </c:pt>
                <c:pt idx="6232">
                  <c:v>15619.105600366411</c:v>
                </c:pt>
                <c:pt idx="6233">
                  <c:v>16157.826965619381</c:v>
                </c:pt>
                <c:pt idx="6234">
                  <c:v>16055.0216998946</c:v>
                </c:pt>
                <c:pt idx="6235">
                  <c:v>16340.147928269031</c:v>
                </c:pt>
                <c:pt idx="6236">
                  <c:v>17944.058391656599</c:v>
                </c:pt>
                <c:pt idx="6237">
                  <c:v>16574.48309574791</c:v>
                </c:pt>
                <c:pt idx="6238">
                  <c:v>15321.985109461461</c:v>
                </c:pt>
                <c:pt idx="6239">
                  <c:v>14409.534776343011</c:v>
                </c:pt>
                <c:pt idx="6240">
                  <c:v>14444.039998693959</c:v>
                </c:pt>
                <c:pt idx="6241">
                  <c:v>14696.331193581589</c:v>
                </c:pt>
                <c:pt idx="6242">
                  <c:v>14310.049388567761</c:v>
                </c:pt>
                <c:pt idx="6243">
                  <c:v>13559.521916544511</c:v>
                </c:pt>
                <c:pt idx="6244">
                  <c:v>14481.88791073346</c:v>
                </c:pt>
                <c:pt idx="6245">
                  <c:v>14836.138449060531</c:v>
                </c:pt>
                <c:pt idx="6246">
                  <c:v>14095.351660191111</c:v>
                </c:pt>
                <c:pt idx="6247">
                  <c:v>13772.809517162441</c:v>
                </c:pt>
                <c:pt idx="6248">
                  <c:v>14934.784961864219</c:v>
                </c:pt>
                <c:pt idx="6249">
                  <c:v>15762.832296129351</c:v>
                </c:pt>
                <c:pt idx="6250">
                  <c:v>16508.70632089414</c:v>
                </c:pt>
                <c:pt idx="6251">
                  <c:v>16127.32154503966</c:v>
                </c:pt>
                <c:pt idx="6252">
                  <c:v>15373.89539738685</c:v>
                </c:pt>
                <c:pt idx="6253">
                  <c:v>15619.82848872156</c:v>
                </c:pt>
                <c:pt idx="6254">
                  <c:v>15902.92128688105</c:v>
                </c:pt>
                <c:pt idx="6255">
                  <c:v>15168.696525502301</c:v>
                </c:pt>
                <c:pt idx="6256">
                  <c:v>15741.06655834374</c:v>
                </c:pt>
                <c:pt idx="6257">
                  <c:v>15178.94694837425</c:v>
                </c:pt>
                <c:pt idx="6258">
                  <c:v>16498.35611542522</c:v>
                </c:pt>
                <c:pt idx="6259">
                  <c:v>17477.074150270699</c:v>
                </c:pt>
                <c:pt idx="6260">
                  <c:v>17528.068097477029</c:v>
                </c:pt>
                <c:pt idx="6261">
                  <c:v>17062.097557767262</c:v>
                </c:pt>
                <c:pt idx="6262">
                  <c:v>16620.241480300461</c:v>
                </c:pt>
                <c:pt idx="6263">
                  <c:v>15162.88716727487</c:v>
                </c:pt>
                <c:pt idx="6264">
                  <c:v>15212.79375241643</c:v>
                </c:pt>
                <c:pt idx="6265">
                  <c:v>13516.05865187034</c:v>
                </c:pt>
                <c:pt idx="6266">
                  <c:v>13921.20988197985</c:v>
                </c:pt>
                <c:pt idx="6267">
                  <c:v>14309.23008020268</c:v>
                </c:pt>
                <c:pt idx="6268">
                  <c:v>13815.041400175551</c:v>
                </c:pt>
                <c:pt idx="6269">
                  <c:v>14190.21304012588</c:v>
                </c:pt>
                <c:pt idx="6270">
                  <c:v>14448.682075827561</c:v>
                </c:pt>
                <c:pt idx="6271">
                  <c:v>13668.64751954856</c:v>
                </c:pt>
                <c:pt idx="6272">
                  <c:v>15208.529779089131</c:v>
                </c:pt>
                <c:pt idx="6273">
                  <c:v>14636.67987403213</c:v>
                </c:pt>
                <c:pt idx="6274">
                  <c:v>14969.769980760489</c:v>
                </c:pt>
                <c:pt idx="6275">
                  <c:v>15413.24572225116</c:v>
                </c:pt>
                <c:pt idx="6276">
                  <c:v>14444.770474742079</c:v>
                </c:pt>
                <c:pt idx="6277">
                  <c:v>15836.00430690159</c:v>
                </c:pt>
                <c:pt idx="6278">
                  <c:v>15698.493988321999</c:v>
                </c:pt>
                <c:pt idx="6279">
                  <c:v>15143.744809181369</c:v>
                </c:pt>
                <c:pt idx="6280">
                  <c:v>14824.207743070519</c:v>
                </c:pt>
                <c:pt idx="6281">
                  <c:v>15669.453574276249</c:v>
                </c:pt>
                <c:pt idx="6282">
                  <c:v>14897.704856817491</c:v>
                </c:pt>
                <c:pt idx="6283">
                  <c:v>16696.739062619759</c:v>
                </c:pt>
                <c:pt idx="6284">
                  <c:v>17251.927912442479</c:v>
                </c:pt>
                <c:pt idx="6285">
                  <c:v>17108.55137927302</c:v>
                </c:pt>
                <c:pt idx="6286">
                  <c:v>15045.38528943999</c:v>
                </c:pt>
                <c:pt idx="6287">
                  <c:v>13852.08615790295</c:v>
                </c:pt>
                <c:pt idx="6288">
                  <c:v>13782.741257425951</c:v>
                </c:pt>
                <c:pt idx="6289">
                  <c:v>14110.212229403731</c:v>
                </c:pt>
                <c:pt idx="6290">
                  <c:v>14438.58719265121</c:v>
                </c:pt>
                <c:pt idx="6291">
                  <c:v>13990.583123667069</c:v>
                </c:pt>
                <c:pt idx="6292">
                  <c:v>14560.288063425671</c:v>
                </c:pt>
                <c:pt idx="6293">
                  <c:v>14657.169529180281</c:v>
                </c:pt>
                <c:pt idx="6294">
                  <c:v>14487.82261146639</c:v>
                </c:pt>
                <c:pt idx="6295">
                  <c:v>17032.93956331662</c:v>
                </c:pt>
                <c:pt idx="6296">
                  <c:v>17579.127650252209</c:v>
                </c:pt>
                <c:pt idx="6297">
                  <c:v>18013.292150488771</c:v>
                </c:pt>
                <c:pt idx="6298">
                  <c:v>17678.47362679533</c:v>
                </c:pt>
                <c:pt idx="6299">
                  <c:v>18417.10691138187</c:v>
                </c:pt>
                <c:pt idx="6300">
                  <c:v>17774.584104832938</c:v>
                </c:pt>
                <c:pt idx="6301">
                  <c:v>18804.29252714671</c:v>
                </c:pt>
                <c:pt idx="6302">
                  <c:v>17437.528599104229</c:v>
                </c:pt>
                <c:pt idx="6303">
                  <c:v>16967.52806839762</c:v>
                </c:pt>
                <c:pt idx="6304">
                  <c:v>17584.611173502472</c:v>
                </c:pt>
                <c:pt idx="6305">
                  <c:v>16577.256720179299</c:v>
                </c:pt>
                <c:pt idx="6306">
                  <c:v>17387.892121525361</c:v>
                </c:pt>
                <c:pt idx="6307">
                  <c:v>17071.94034523212</c:v>
                </c:pt>
                <c:pt idx="6308">
                  <c:v>17936.6591407134</c:v>
                </c:pt>
                <c:pt idx="6309">
                  <c:v>18457.116685706798</c:v>
                </c:pt>
                <c:pt idx="6310">
                  <c:v>16649.21708117253</c:v>
                </c:pt>
                <c:pt idx="6311">
                  <c:v>16362.986522593979</c:v>
                </c:pt>
                <c:pt idx="6312">
                  <c:v>14184.74833284009</c:v>
                </c:pt>
                <c:pt idx="6313">
                  <c:v>15178.89419423598</c:v>
                </c:pt>
                <c:pt idx="6314">
                  <c:v>13999.389506180371</c:v>
                </c:pt>
                <c:pt idx="6315">
                  <c:v>14559.989561944931</c:v>
                </c:pt>
                <c:pt idx="6316">
                  <c:v>14851.38999420738</c:v>
                </c:pt>
                <c:pt idx="6317">
                  <c:v>14582.517839202181</c:v>
                </c:pt>
                <c:pt idx="6318">
                  <c:v>15471.48672441071</c:v>
                </c:pt>
                <c:pt idx="6319">
                  <c:v>16572.488094878361</c:v>
                </c:pt>
                <c:pt idx="6320">
                  <c:v>17371.850282610321</c:v>
                </c:pt>
                <c:pt idx="6321">
                  <c:v>18415.303795236348</c:v>
                </c:pt>
                <c:pt idx="6322">
                  <c:v>18874.82187716545</c:v>
                </c:pt>
                <c:pt idx="6323">
                  <c:v>17436.928933345</c:v>
                </c:pt>
                <c:pt idx="6324">
                  <c:v>16993.263647208321</c:v>
                </c:pt>
                <c:pt idx="6325">
                  <c:v>17343.694243718961</c:v>
                </c:pt>
                <c:pt idx="6326">
                  <c:v>17123.19273127582</c:v>
                </c:pt>
                <c:pt idx="6327">
                  <c:v>16758.31751215216</c:v>
                </c:pt>
                <c:pt idx="6328">
                  <c:v>16782.16780718261</c:v>
                </c:pt>
                <c:pt idx="6329">
                  <c:v>16794.389504151739</c:v>
                </c:pt>
                <c:pt idx="6330">
                  <c:v>16941.987390051821</c:v>
                </c:pt>
                <c:pt idx="6331">
                  <c:v>18639.06850237105</c:v>
                </c:pt>
                <c:pt idx="6332">
                  <c:v>18850.92615403025</c:v>
                </c:pt>
                <c:pt idx="6333">
                  <c:v>18534.882746943829</c:v>
                </c:pt>
                <c:pt idx="6334">
                  <c:v>16973.39515356622</c:v>
                </c:pt>
                <c:pt idx="6335">
                  <c:v>16215.57156518402</c:v>
                </c:pt>
                <c:pt idx="6336">
                  <c:v>14920.507706088511</c:v>
                </c:pt>
                <c:pt idx="6337">
                  <c:v>14222.350900267609</c:v>
                </c:pt>
                <c:pt idx="6338">
                  <c:v>14486.804457839909</c:v>
                </c:pt>
                <c:pt idx="6339">
                  <c:v>15192.409214853909</c:v>
                </c:pt>
                <c:pt idx="6340">
                  <c:v>15216.355933976431</c:v>
                </c:pt>
                <c:pt idx="6341">
                  <c:v>14307.128404089441</c:v>
                </c:pt>
                <c:pt idx="6342">
                  <c:v>16222.67403948679</c:v>
                </c:pt>
                <c:pt idx="6343">
                  <c:v>17199.414214336892</c:v>
                </c:pt>
                <c:pt idx="6344">
                  <c:v>17837.062199875119</c:v>
                </c:pt>
                <c:pt idx="6345">
                  <c:v>17862.578917422539</c:v>
                </c:pt>
                <c:pt idx="6346">
                  <c:v>17320.376404346651</c:v>
                </c:pt>
                <c:pt idx="6347">
                  <c:v>18194.421950477521</c:v>
                </c:pt>
                <c:pt idx="6348">
                  <c:v>18102.910860857559</c:v>
                </c:pt>
                <c:pt idx="6349">
                  <c:v>18198.029613046871</c:v>
                </c:pt>
                <c:pt idx="6350">
                  <c:v>18015.380736639559</c:v>
                </c:pt>
                <c:pt idx="6351">
                  <c:v>16829.685580441059</c:v>
                </c:pt>
                <c:pt idx="6352">
                  <c:v>17680.6326383915</c:v>
                </c:pt>
                <c:pt idx="6353">
                  <c:v>17325.15793540722</c:v>
                </c:pt>
                <c:pt idx="6354">
                  <c:v>17158.665159462489</c:v>
                </c:pt>
                <c:pt idx="6355">
                  <c:v>17417.302792775528</c:v>
                </c:pt>
                <c:pt idx="6356">
                  <c:v>19629.223935817961</c:v>
                </c:pt>
                <c:pt idx="6357">
                  <c:v>17597.243237989402</c:v>
                </c:pt>
                <c:pt idx="6358">
                  <c:v>16789.019639284292</c:v>
                </c:pt>
                <c:pt idx="6359">
                  <c:v>16038.02685660709</c:v>
                </c:pt>
                <c:pt idx="6360">
                  <c:v>15655.6755295191</c:v>
                </c:pt>
                <c:pt idx="6361">
                  <c:v>14673.35934480154</c:v>
                </c:pt>
                <c:pt idx="6362">
                  <c:v>14982.319961681609</c:v>
                </c:pt>
                <c:pt idx="6363">
                  <c:v>15104.83454234469</c:v>
                </c:pt>
                <c:pt idx="6364">
                  <c:v>14056.030541507571</c:v>
                </c:pt>
                <c:pt idx="6365">
                  <c:v>14653.940480544061</c:v>
                </c:pt>
                <c:pt idx="6366">
                  <c:v>15645.315218279109</c:v>
                </c:pt>
                <c:pt idx="6367">
                  <c:v>16358.8642678864</c:v>
                </c:pt>
                <c:pt idx="6368">
                  <c:v>16753.310470346139</c:v>
                </c:pt>
                <c:pt idx="6369">
                  <c:v>17980.371289817991</c:v>
                </c:pt>
                <c:pt idx="6370">
                  <c:v>17007.84501236217</c:v>
                </c:pt>
                <c:pt idx="6371">
                  <c:v>16567.339812920211</c:v>
                </c:pt>
                <c:pt idx="6372">
                  <c:v>16570.942143837441</c:v>
                </c:pt>
                <c:pt idx="6373">
                  <c:v>16465.47850450172</c:v>
                </c:pt>
                <c:pt idx="6374">
                  <c:v>16723.3343314427</c:v>
                </c:pt>
                <c:pt idx="6375">
                  <c:v>16016.21419811361</c:v>
                </c:pt>
                <c:pt idx="6376">
                  <c:v>16599.888236565839</c:v>
                </c:pt>
                <c:pt idx="6377">
                  <c:v>16169.426051923319</c:v>
                </c:pt>
                <c:pt idx="6378">
                  <c:v>16422.68074606809</c:v>
                </c:pt>
                <c:pt idx="6379">
                  <c:v>16823.148527010471</c:v>
                </c:pt>
                <c:pt idx="6380">
                  <c:v>18358.900848677491</c:v>
                </c:pt>
                <c:pt idx="6381">
                  <c:v>18413.03082231772</c:v>
                </c:pt>
                <c:pt idx="6382">
                  <c:v>16708.29006896347</c:v>
                </c:pt>
                <c:pt idx="6383">
                  <c:v>15750.40401300449</c:v>
                </c:pt>
                <c:pt idx="6384">
                  <c:v>14264.18175265973</c:v>
                </c:pt>
                <c:pt idx="6385">
                  <c:v>15216.35218441251</c:v>
                </c:pt>
                <c:pt idx="6386">
                  <c:v>15103.310415269671</c:v>
                </c:pt>
                <c:pt idx="6387">
                  <c:v>14086.112732274871</c:v>
                </c:pt>
                <c:pt idx="6388">
                  <c:v>15120.39950585836</c:v>
                </c:pt>
                <c:pt idx="6389">
                  <c:v>14545.134729567681</c:v>
                </c:pt>
                <c:pt idx="6390">
                  <c:v>14940.022384155311</c:v>
                </c:pt>
                <c:pt idx="6391">
                  <c:v>15539.19327790153</c:v>
                </c:pt>
                <c:pt idx="6392">
                  <c:v>16245.00470294855</c:v>
                </c:pt>
                <c:pt idx="6393">
                  <c:v>16734.763092077821</c:v>
                </c:pt>
                <c:pt idx="6394">
                  <c:v>16246.1422693325</c:v>
                </c:pt>
                <c:pt idx="6395">
                  <c:v>16260.764730448671</c:v>
                </c:pt>
                <c:pt idx="6396">
                  <c:v>16821.35159913075</c:v>
                </c:pt>
                <c:pt idx="6397">
                  <c:v>16330.50801328433</c:v>
                </c:pt>
                <c:pt idx="6398">
                  <c:v>16082.505356346899</c:v>
                </c:pt>
                <c:pt idx="6399">
                  <c:v>15297.27974076922</c:v>
                </c:pt>
                <c:pt idx="6400">
                  <c:v>14928.00148823696</c:v>
                </c:pt>
                <c:pt idx="6401">
                  <c:v>15435.158516873311</c:v>
                </c:pt>
                <c:pt idx="6402">
                  <c:v>15004.86277217691</c:v>
                </c:pt>
                <c:pt idx="6403">
                  <c:v>16650.802112605819</c:v>
                </c:pt>
                <c:pt idx="6404">
                  <c:v>18077.476150851209</c:v>
                </c:pt>
                <c:pt idx="6405">
                  <c:v>17091.084104833131</c:v>
                </c:pt>
                <c:pt idx="6406">
                  <c:v>16046.879224859251</c:v>
                </c:pt>
                <c:pt idx="6407">
                  <c:v>14551.014439735951</c:v>
                </c:pt>
                <c:pt idx="6408">
                  <c:v>13761.998903422729</c:v>
                </c:pt>
                <c:pt idx="6409">
                  <c:v>14640.177576778289</c:v>
                </c:pt>
                <c:pt idx="6410">
                  <c:v>13646.322352548141</c:v>
                </c:pt>
                <c:pt idx="6411">
                  <c:v>14938.9643179864</c:v>
                </c:pt>
                <c:pt idx="6412">
                  <c:v>14410.21737739747</c:v>
                </c:pt>
                <c:pt idx="6413">
                  <c:v>13936.49944080776</c:v>
                </c:pt>
                <c:pt idx="6414">
                  <c:v>14810.509669255411</c:v>
                </c:pt>
                <c:pt idx="6415">
                  <c:v>14901.619894547959</c:v>
                </c:pt>
                <c:pt idx="6416">
                  <c:v>14552.69024648505</c:v>
                </c:pt>
                <c:pt idx="6417">
                  <c:v>14831.03578102036</c:v>
                </c:pt>
                <c:pt idx="6418">
                  <c:v>15919.53114617917</c:v>
                </c:pt>
                <c:pt idx="6419">
                  <c:v>15110.95366221473</c:v>
                </c:pt>
                <c:pt idx="6420">
                  <c:v>15706.1245648371</c:v>
                </c:pt>
                <c:pt idx="6421">
                  <c:v>15306.323716010111</c:v>
                </c:pt>
                <c:pt idx="6422">
                  <c:v>15023.98992027824</c:v>
                </c:pt>
                <c:pt idx="6423">
                  <c:v>14649.234641749161</c:v>
                </c:pt>
                <c:pt idx="6424">
                  <c:v>14805.44005590899</c:v>
                </c:pt>
                <c:pt idx="6425">
                  <c:v>14983.71338915014</c:v>
                </c:pt>
                <c:pt idx="6426">
                  <c:v>15477.06824040969</c:v>
                </c:pt>
                <c:pt idx="6427">
                  <c:v>16099.2734874281</c:v>
                </c:pt>
                <c:pt idx="6428">
                  <c:v>17334.067658406289</c:v>
                </c:pt>
                <c:pt idx="6429">
                  <c:v>16271.594719100391</c:v>
                </c:pt>
                <c:pt idx="6430">
                  <c:v>15479.302819754081</c:v>
                </c:pt>
                <c:pt idx="6431">
                  <c:v>14669.07329870817</c:v>
                </c:pt>
                <c:pt idx="6432">
                  <c:v>13824.49409999988</c:v>
                </c:pt>
                <c:pt idx="6433">
                  <c:v>14382.121034175119</c:v>
                </c:pt>
                <c:pt idx="6434">
                  <c:v>13908.007079495739</c:v>
                </c:pt>
                <c:pt idx="6435">
                  <c:v>13891.130653925209</c:v>
                </c:pt>
                <c:pt idx="6436">
                  <c:v>13778.22958011491</c:v>
                </c:pt>
                <c:pt idx="6437">
                  <c:v>14110.513172349891</c:v>
                </c:pt>
                <c:pt idx="6438">
                  <c:v>13455.17541751295</c:v>
                </c:pt>
                <c:pt idx="6439">
                  <c:v>14184.7958169835</c:v>
                </c:pt>
                <c:pt idx="6440">
                  <c:v>13696.813747494671</c:v>
                </c:pt>
                <c:pt idx="6441">
                  <c:v>15064.27996594757</c:v>
                </c:pt>
                <c:pt idx="6442">
                  <c:v>15036.440157920189</c:v>
                </c:pt>
                <c:pt idx="6443">
                  <c:v>14262.407964851271</c:v>
                </c:pt>
                <c:pt idx="6444">
                  <c:v>14723.269137186029</c:v>
                </c:pt>
                <c:pt idx="6445">
                  <c:v>14109.459283191551</c:v>
                </c:pt>
                <c:pt idx="6446">
                  <c:v>14044.06128104579</c:v>
                </c:pt>
                <c:pt idx="6447">
                  <c:v>14293.22321584979</c:v>
                </c:pt>
                <c:pt idx="6448">
                  <c:v>14450.805390836889</c:v>
                </c:pt>
                <c:pt idx="6449">
                  <c:v>15044.08993033431</c:v>
                </c:pt>
                <c:pt idx="6450">
                  <c:v>13563.690229124841</c:v>
                </c:pt>
                <c:pt idx="6451">
                  <c:v>15147.736932783921</c:v>
                </c:pt>
                <c:pt idx="6452">
                  <c:v>17252.302017416499</c:v>
                </c:pt>
                <c:pt idx="6453">
                  <c:v>16872.65154417323</c:v>
                </c:pt>
                <c:pt idx="6454">
                  <c:v>14792.657591718191</c:v>
                </c:pt>
                <c:pt idx="6455">
                  <c:v>13385.738422019291</c:v>
                </c:pt>
                <c:pt idx="6456">
                  <c:v>13403.799352270629</c:v>
                </c:pt>
                <c:pt idx="6457">
                  <c:v>14032.931173854009</c:v>
                </c:pt>
                <c:pt idx="6458">
                  <c:v>13206.224232094661</c:v>
                </c:pt>
                <c:pt idx="6459">
                  <c:v>13394.16570118227</c:v>
                </c:pt>
                <c:pt idx="6460">
                  <c:v>13060.02566510157</c:v>
                </c:pt>
                <c:pt idx="6461">
                  <c:v>13726.45313236509</c:v>
                </c:pt>
                <c:pt idx="6462">
                  <c:v>13984.555938214629</c:v>
                </c:pt>
                <c:pt idx="6463">
                  <c:v>15728.5345362199</c:v>
                </c:pt>
                <c:pt idx="6464">
                  <c:v>15552.02482872512</c:v>
                </c:pt>
                <c:pt idx="6465">
                  <c:v>15738.13913526917</c:v>
                </c:pt>
                <c:pt idx="6466">
                  <c:v>16135.209075401221</c:v>
                </c:pt>
                <c:pt idx="6467">
                  <c:v>16266.641052809749</c:v>
                </c:pt>
                <c:pt idx="6468">
                  <c:v>15570.413213893031</c:v>
                </c:pt>
                <c:pt idx="6469">
                  <c:v>15723.288693461331</c:v>
                </c:pt>
                <c:pt idx="6470">
                  <c:v>14990.316087980011</c:v>
                </c:pt>
                <c:pt idx="6471">
                  <c:v>14677.429162429289</c:v>
                </c:pt>
                <c:pt idx="6472">
                  <c:v>14989.391681352199</c:v>
                </c:pt>
                <c:pt idx="6473">
                  <c:v>14283.97212064017</c:v>
                </c:pt>
                <c:pt idx="6474">
                  <c:v>14369.431244822021</c:v>
                </c:pt>
                <c:pt idx="6475">
                  <c:v>15773.28009163215</c:v>
                </c:pt>
                <c:pt idx="6476">
                  <c:v>17206.42976580804</c:v>
                </c:pt>
                <c:pt idx="6477">
                  <c:v>15841.436967580181</c:v>
                </c:pt>
                <c:pt idx="6478">
                  <c:v>14398.838034682331</c:v>
                </c:pt>
                <c:pt idx="6479">
                  <c:v>15070.846236483651</c:v>
                </c:pt>
                <c:pt idx="6480">
                  <c:v>13143.130545366999</c:v>
                </c:pt>
                <c:pt idx="6481">
                  <c:v>13844.11023978222</c:v>
                </c:pt>
                <c:pt idx="6482">
                  <c:v>14122.71082633379</c:v>
                </c:pt>
                <c:pt idx="6483">
                  <c:v>13719.50807637465</c:v>
                </c:pt>
                <c:pt idx="6484">
                  <c:v>13658.562210909089</c:v>
                </c:pt>
                <c:pt idx="6485">
                  <c:v>13997.046173068709</c:v>
                </c:pt>
                <c:pt idx="6486">
                  <c:v>14130.08878622987</c:v>
                </c:pt>
                <c:pt idx="6487">
                  <c:v>14559.93621138104</c:v>
                </c:pt>
                <c:pt idx="6488">
                  <c:v>15325.412218230729</c:v>
                </c:pt>
                <c:pt idx="6489">
                  <c:v>15494.849599869331</c:v>
                </c:pt>
                <c:pt idx="6490">
                  <c:v>14890.90010182371</c:v>
                </c:pt>
                <c:pt idx="6491">
                  <c:v>15926.16873349052</c:v>
                </c:pt>
                <c:pt idx="6492">
                  <c:v>16033.90445970673</c:v>
                </c:pt>
                <c:pt idx="6493">
                  <c:v>15024.354410253831</c:v>
                </c:pt>
                <c:pt idx="6494">
                  <c:v>15801.74619870369</c:v>
                </c:pt>
                <c:pt idx="6495">
                  <c:v>15407.90386648721</c:v>
                </c:pt>
                <c:pt idx="6496">
                  <c:v>15079.636692659889</c:v>
                </c:pt>
                <c:pt idx="6497">
                  <c:v>14507.64005910501</c:v>
                </c:pt>
                <c:pt idx="6498">
                  <c:v>15138.4497099814</c:v>
                </c:pt>
                <c:pt idx="6499">
                  <c:v>15961.66490458449</c:v>
                </c:pt>
                <c:pt idx="6500">
                  <c:v>16765.87422481877</c:v>
                </c:pt>
                <c:pt idx="6501">
                  <c:v>16877.937486980729</c:v>
                </c:pt>
                <c:pt idx="6502">
                  <c:v>14615.992787476551</c:v>
                </c:pt>
                <c:pt idx="6503">
                  <c:v>14106.28117445695</c:v>
                </c:pt>
                <c:pt idx="6504">
                  <c:v>14196.51646597987</c:v>
                </c:pt>
                <c:pt idx="6505">
                  <c:v>13391.538154533269</c:v>
                </c:pt>
                <c:pt idx="6506">
                  <c:v>14052.250791548429</c:v>
                </c:pt>
                <c:pt idx="6507">
                  <c:v>13901.32926809478</c:v>
                </c:pt>
                <c:pt idx="6508">
                  <c:v>13627.77716010099</c:v>
                </c:pt>
                <c:pt idx="6509">
                  <c:v>13655.887664566349</c:v>
                </c:pt>
                <c:pt idx="6510">
                  <c:v>13744.621225013711</c:v>
                </c:pt>
                <c:pt idx="6511">
                  <c:v>14994.0348233724</c:v>
                </c:pt>
                <c:pt idx="6512">
                  <c:v>15978.826541012329</c:v>
                </c:pt>
                <c:pt idx="6513">
                  <c:v>16449.4370543759</c:v>
                </c:pt>
                <c:pt idx="6514">
                  <c:v>16026.972537769911</c:v>
                </c:pt>
                <c:pt idx="6515">
                  <c:v>15290.44153294358</c:v>
                </c:pt>
                <c:pt idx="6516">
                  <c:v>16611.045479317541</c:v>
                </c:pt>
                <c:pt idx="6517">
                  <c:v>15808.4517563762</c:v>
                </c:pt>
                <c:pt idx="6518">
                  <c:v>15483.321606111091</c:v>
                </c:pt>
                <c:pt idx="6519">
                  <c:v>14992.90844687213</c:v>
                </c:pt>
                <c:pt idx="6520">
                  <c:v>15771.522373219421</c:v>
                </c:pt>
                <c:pt idx="6521">
                  <c:v>16113.385208370069</c:v>
                </c:pt>
                <c:pt idx="6522">
                  <c:v>14906.150188007699</c:v>
                </c:pt>
                <c:pt idx="6523">
                  <c:v>15960.67031181659</c:v>
                </c:pt>
                <c:pt idx="6524">
                  <c:v>17150.349228107541</c:v>
                </c:pt>
                <c:pt idx="6525">
                  <c:v>16160.552099162731</c:v>
                </c:pt>
                <c:pt idx="6526">
                  <c:v>14767.186379267619</c:v>
                </c:pt>
                <c:pt idx="6527">
                  <c:v>14758.325640540161</c:v>
                </c:pt>
                <c:pt idx="6528">
                  <c:v>13554.406257019329</c:v>
                </c:pt>
                <c:pt idx="6529">
                  <c:v>14085.769954909911</c:v>
                </c:pt>
                <c:pt idx="6530">
                  <c:v>14241.758184814</c:v>
                </c:pt>
                <c:pt idx="6531">
                  <c:v>13238.245608820011</c:v>
                </c:pt>
                <c:pt idx="6532">
                  <c:v>13792.45613248524</c:v>
                </c:pt>
                <c:pt idx="6533">
                  <c:v>12920.309566249451</c:v>
                </c:pt>
                <c:pt idx="6534">
                  <c:v>13819.4320016253</c:v>
                </c:pt>
                <c:pt idx="6535">
                  <c:v>16028.049402354151</c:v>
                </c:pt>
                <c:pt idx="6536">
                  <c:v>15518.7793282167</c:v>
                </c:pt>
                <c:pt idx="6537">
                  <c:v>15391.392304723229</c:v>
                </c:pt>
                <c:pt idx="6538">
                  <c:v>15181.288532190239</c:v>
                </c:pt>
                <c:pt idx="6539">
                  <c:v>15801.598071160401</c:v>
                </c:pt>
                <c:pt idx="6540">
                  <c:v>15572.798816339249</c:v>
                </c:pt>
                <c:pt idx="6541">
                  <c:v>15173.909850060951</c:v>
                </c:pt>
                <c:pt idx="6542">
                  <c:v>15629.72765962212</c:v>
                </c:pt>
                <c:pt idx="6543">
                  <c:v>14904.826897372101</c:v>
                </c:pt>
                <c:pt idx="6544">
                  <c:v>14782.77856458488</c:v>
                </c:pt>
                <c:pt idx="6545">
                  <c:v>15369.004595646151</c:v>
                </c:pt>
                <c:pt idx="6546">
                  <c:v>14179.84753067207</c:v>
                </c:pt>
                <c:pt idx="6547">
                  <c:v>15419.00618336677</c:v>
                </c:pt>
                <c:pt idx="6548">
                  <c:v>15971.606952897549</c:v>
                </c:pt>
                <c:pt idx="6549">
                  <c:v>15291.512118977111</c:v>
                </c:pt>
                <c:pt idx="6550">
                  <c:v>15457.74505788611</c:v>
                </c:pt>
                <c:pt idx="6551">
                  <c:v>14672.12002243602</c:v>
                </c:pt>
                <c:pt idx="6552">
                  <c:v>13786.499570264579</c:v>
                </c:pt>
                <c:pt idx="6553">
                  <c:v>13534.06265800409</c:v>
                </c:pt>
                <c:pt idx="6554">
                  <c:v>12789.32428598942</c:v>
                </c:pt>
                <c:pt idx="6555">
                  <c:v>12535.614153960531</c:v>
                </c:pt>
                <c:pt idx="6556">
                  <c:v>13388.44945241598</c:v>
                </c:pt>
                <c:pt idx="6557">
                  <c:v>13667.253692259579</c:v>
                </c:pt>
                <c:pt idx="6558">
                  <c:v>12975.27158199147</c:v>
                </c:pt>
                <c:pt idx="6559">
                  <c:v>13524.30825335064</c:v>
                </c:pt>
                <c:pt idx="6560">
                  <c:v>13423.565852925691</c:v>
                </c:pt>
                <c:pt idx="6561">
                  <c:v>14942.57592881512</c:v>
                </c:pt>
                <c:pt idx="6562">
                  <c:v>14517.24292179592</c:v>
                </c:pt>
                <c:pt idx="6563">
                  <c:v>14437.218092912461</c:v>
                </c:pt>
                <c:pt idx="6564">
                  <c:v>14080.216762471269</c:v>
                </c:pt>
                <c:pt idx="6565">
                  <c:v>14551.79952788121</c:v>
                </c:pt>
                <c:pt idx="6566">
                  <c:v>14082.959438188809</c:v>
                </c:pt>
                <c:pt idx="6567">
                  <c:v>13975.72637397204</c:v>
                </c:pt>
                <c:pt idx="6568">
                  <c:v>13761.873940041291</c:v>
                </c:pt>
                <c:pt idx="6569">
                  <c:v>13635.82895964096</c:v>
                </c:pt>
                <c:pt idx="6570">
                  <c:v>13827.53752639855</c:v>
                </c:pt>
                <c:pt idx="6571">
                  <c:v>14136.985713990131</c:v>
                </c:pt>
                <c:pt idx="6572">
                  <c:v>15658.49729568528</c:v>
                </c:pt>
                <c:pt idx="6573">
                  <c:v>15757.657958163451</c:v>
                </c:pt>
                <c:pt idx="6574">
                  <c:v>14298.95675682693</c:v>
                </c:pt>
                <c:pt idx="6575">
                  <c:v>13767.97242438765</c:v>
                </c:pt>
                <c:pt idx="6576">
                  <c:v>12369.83245676248</c:v>
                </c:pt>
                <c:pt idx="6577">
                  <c:v>12385.90652061372</c:v>
                </c:pt>
                <c:pt idx="6578">
                  <c:v>12216.52229005184</c:v>
                </c:pt>
                <c:pt idx="6579">
                  <c:v>12187.120472055611</c:v>
                </c:pt>
                <c:pt idx="6580">
                  <c:v>13046.283693117381</c:v>
                </c:pt>
                <c:pt idx="6581">
                  <c:v>12406.573457324859</c:v>
                </c:pt>
                <c:pt idx="6582">
                  <c:v>12443.834877901279</c:v>
                </c:pt>
                <c:pt idx="6583">
                  <c:v>14038.377104063949</c:v>
                </c:pt>
                <c:pt idx="6584">
                  <c:v>13322.707757061329</c:v>
                </c:pt>
                <c:pt idx="6585">
                  <c:v>14436.700049819739</c:v>
                </c:pt>
                <c:pt idx="6586">
                  <c:v>14378.561478457599</c:v>
                </c:pt>
                <c:pt idx="6587">
                  <c:v>13835.100634225129</c:v>
                </c:pt>
                <c:pt idx="6588">
                  <c:v>13899.563998593891</c:v>
                </c:pt>
                <c:pt idx="6589">
                  <c:v>13690.119597756169</c:v>
                </c:pt>
                <c:pt idx="6590">
                  <c:v>14671.653801208629</c:v>
                </c:pt>
                <c:pt idx="6591">
                  <c:v>14920.545146936611</c:v>
                </c:pt>
                <c:pt idx="6592">
                  <c:v>14409.343828768589</c:v>
                </c:pt>
                <c:pt idx="6593">
                  <c:v>13849.81389169123</c:v>
                </c:pt>
                <c:pt idx="6594">
                  <c:v>14684.91534416694</c:v>
                </c:pt>
                <c:pt idx="6595">
                  <c:v>15340.600136870669</c:v>
                </c:pt>
                <c:pt idx="6596">
                  <c:v>16157.202919502641</c:v>
                </c:pt>
                <c:pt idx="6597">
                  <c:v>15103.065881927199</c:v>
                </c:pt>
                <c:pt idx="6598">
                  <c:v>13849.23469396003</c:v>
                </c:pt>
                <c:pt idx="6599">
                  <c:v>13348.842081596809</c:v>
                </c:pt>
                <c:pt idx="6600">
                  <c:v>13259.61020184351</c:v>
                </c:pt>
                <c:pt idx="6601">
                  <c:v>12492.11653112119</c:v>
                </c:pt>
                <c:pt idx="6602">
                  <c:v>12933.471568123919</c:v>
                </c:pt>
                <c:pt idx="6603">
                  <c:v>12875.979038548239</c:v>
                </c:pt>
                <c:pt idx="6604">
                  <c:v>13321.13870794682</c:v>
                </c:pt>
                <c:pt idx="6605">
                  <c:v>12837.499064045191</c:v>
                </c:pt>
                <c:pt idx="6606">
                  <c:v>13631.01034681495</c:v>
                </c:pt>
                <c:pt idx="6607">
                  <c:v>12568.861016068049</c:v>
                </c:pt>
                <c:pt idx="6608">
                  <c:v>14249.13068019212</c:v>
                </c:pt>
                <c:pt idx="6609">
                  <c:v>14659.50983082785</c:v>
                </c:pt>
                <c:pt idx="6610">
                  <c:v>14558.607942262281</c:v>
                </c:pt>
                <c:pt idx="6611">
                  <c:v>14951.52025311764</c:v>
                </c:pt>
                <c:pt idx="6612">
                  <c:v>14074.65157371744</c:v>
                </c:pt>
                <c:pt idx="6613">
                  <c:v>14523.30435581953</c:v>
                </c:pt>
                <c:pt idx="6614">
                  <c:v>14076.776887161121</c:v>
                </c:pt>
                <c:pt idx="6615">
                  <c:v>14271.71228573557</c:v>
                </c:pt>
                <c:pt idx="6616">
                  <c:v>14415.069186240031</c:v>
                </c:pt>
                <c:pt idx="6617">
                  <c:v>13992.87033249725</c:v>
                </c:pt>
                <c:pt idx="6618">
                  <c:v>14748.8457579116</c:v>
                </c:pt>
                <c:pt idx="6619">
                  <c:v>14611.35109224412</c:v>
                </c:pt>
                <c:pt idx="6620">
                  <c:v>16423.312466159841</c:v>
                </c:pt>
                <c:pt idx="6621">
                  <c:v>14806.068307909331</c:v>
                </c:pt>
                <c:pt idx="6622">
                  <c:v>14905.804604147041</c:v>
                </c:pt>
                <c:pt idx="6623">
                  <c:v>13088.56706073289</c:v>
                </c:pt>
                <c:pt idx="6624">
                  <c:v>12804.66918570218</c:v>
                </c:pt>
                <c:pt idx="6625">
                  <c:v>12877.62802501799</c:v>
                </c:pt>
                <c:pt idx="6626">
                  <c:v>13373.153771229379</c:v>
                </c:pt>
                <c:pt idx="6627">
                  <c:v>12565.47173904026</c:v>
                </c:pt>
                <c:pt idx="6628">
                  <c:v>13297.16809587002</c:v>
                </c:pt>
                <c:pt idx="6629">
                  <c:v>12754.397626630849</c:v>
                </c:pt>
                <c:pt idx="6630">
                  <c:v>14175.68428339745</c:v>
                </c:pt>
                <c:pt idx="6631">
                  <c:v>13165.60566548982</c:v>
                </c:pt>
                <c:pt idx="6632">
                  <c:v>14169.074663031221</c:v>
                </c:pt>
                <c:pt idx="6633">
                  <c:v>14329.876815242969</c:v>
                </c:pt>
                <c:pt idx="6634">
                  <c:v>14640.484259925661</c:v>
                </c:pt>
                <c:pt idx="6635">
                  <c:v>14815.79465800025</c:v>
                </c:pt>
                <c:pt idx="6636">
                  <c:v>14675.87226065998</c:v>
                </c:pt>
                <c:pt idx="6637">
                  <c:v>15266.28670119233</c:v>
                </c:pt>
                <c:pt idx="6638">
                  <c:v>15281.99368967193</c:v>
                </c:pt>
                <c:pt idx="6639">
                  <c:v>15510.77531431255</c:v>
                </c:pt>
                <c:pt idx="6640">
                  <c:v>15285.594085436949</c:v>
                </c:pt>
                <c:pt idx="6641">
                  <c:v>15180.41158524536</c:v>
                </c:pt>
                <c:pt idx="6642">
                  <c:v>14769.68664367422</c:v>
                </c:pt>
                <c:pt idx="6643">
                  <c:v>15178.84330643449</c:v>
                </c:pt>
                <c:pt idx="6644">
                  <c:v>16255.89024999842</c:v>
                </c:pt>
                <c:pt idx="6645">
                  <c:v>16157.800739269989</c:v>
                </c:pt>
                <c:pt idx="6646">
                  <c:v>14932.147416055481</c:v>
                </c:pt>
                <c:pt idx="6647">
                  <c:v>13009.59909492614</c:v>
                </c:pt>
                <c:pt idx="6648">
                  <c:v>13807.363114532471</c:v>
                </c:pt>
                <c:pt idx="6649">
                  <c:v>13490.447360983469</c:v>
                </c:pt>
                <c:pt idx="6650">
                  <c:v>12523.780155023071</c:v>
                </c:pt>
                <c:pt idx="6651">
                  <c:v>13308.43568786399</c:v>
                </c:pt>
                <c:pt idx="6652">
                  <c:v>13176.36744094106</c:v>
                </c:pt>
                <c:pt idx="6653">
                  <c:v>12424.77507818567</c:v>
                </c:pt>
                <c:pt idx="6654">
                  <c:v>13841.20143619203</c:v>
                </c:pt>
                <c:pt idx="6655">
                  <c:v>14789.7028158626</c:v>
                </c:pt>
                <c:pt idx="6656">
                  <c:v>14965.672219719159</c:v>
                </c:pt>
                <c:pt idx="6657">
                  <c:v>15991.037858786951</c:v>
                </c:pt>
                <c:pt idx="6658">
                  <c:v>14908.97198147286</c:v>
                </c:pt>
                <c:pt idx="6659">
                  <c:v>14915.77287686883</c:v>
                </c:pt>
                <c:pt idx="6660">
                  <c:v>14533.883804611331</c:v>
                </c:pt>
                <c:pt idx="6661">
                  <c:v>15494.48225715634</c:v>
                </c:pt>
                <c:pt idx="6662">
                  <c:v>15598.71926421609</c:v>
                </c:pt>
                <c:pt idx="6663">
                  <c:v>14224.36235087595</c:v>
                </c:pt>
                <c:pt idx="6664">
                  <c:v>15196.177783092549</c:v>
                </c:pt>
                <c:pt idx="6665">
                  <c:v>15515.68503767738</c:v>
                </c:pt>
                <c:pt idx="6666">
                  <c:v>14732.207705140319</c:v>
                </c:pt>
                <c:pt idx="6667">
                  <c:v>15046.314157100791</c:v>
                </c:pt>
                <c:pt idx="6668">
                  <c:v>16144.992329227171</c:v>
                </c:pt>
                <c:pt idx="6669">
                  <c:v>15559.930963494749</c:v>
                </c:pt>
                <c:pt idx="6670">
                  <c:v>15336.41504961395</c:v>
                </c:pt>
                <c:pt idx="6671">
                  <c:v>13924.78027680426</c:v>
                </c:pt>
                <c:pt idx="6672">
                  <c:v>13905.870634883269</c:v>
                </c:pt>
                <c:pt idx="6673">
                  <c:v>13704.95250154606</c:v>
                </c:pt>
                <c:pt idx="6674">
                  <c:v>13422.236874695091</c:v>
                </c:pt>
                <c:pt idx="6675">
                  <c:v>13321.598469074939</c:v>
                </c:pt>
                <c:pt idx="6676">
                  <c:v>12818.751086683989</c:v>
                </c:pt>
                <c:pt idx="6677">
                  <c:v>12845.267304086499</c:v>
                </c:pt>
                <c:pt idx="6678">
                  <c:v>13648.61961021587</c:v>
                </c:pt>
                <c:pt idx="6679">
                  <c:v>14801.696411154549</c:v>
                </c:pt>
                <c:pt idx="6680">
                  <c:v>14376.557920329</c:v>
                </c:pt>
                <c:pt idx="6681">
                  <c:v>15035.92536929635</c:v>
                </c:pt>
                <c:pt idx="6682">
                  <c:v>15135.425364370491</c:v>
                </c:pt>
                <c:pt idx="6683">
                  <c:v>14728.643395951771</c:v>
                </c:pt>
                <c:pt idx="6684">
                  <c:v>14440.64587774451</c:v>
                </c:pt>
                <c:pt idx="6685">
                  <c:v>14798.480327316671</c:v>
                </c:pt>
                <c:pt idx="6686">
                  <c:v>14524.891275730941</c:v>
                </c:pt>
                <c:pt idx="6687">
                  <c:v>14844.81706088731</c:v>
                </c:pt>
                <c:pt idx="6688">
                  <c:v>15436.270190952009</c:v>
                </c:pt>
                <c:pt idx="6689">
                  <c:v>14471.126494259401</c:v>
                </c:pt>
                <c:pt idx="6690">
                  <c:v>14781.193363689859</c:v>
                </c:pt>
                <c:pt idx="6691">
                  <c:v>14901.470040358699</c:v>
                </c:pt>
                <c:pt idx="6692">
                  <c:v>16166.019649388039</c:v>
                </c:pt>
                <c:pt idx="6693">
                  <c:v>16783.660527910961</c:v>
                </c:pt>
                <c:pt idx="6694">
                  <c:v>15095.838878334889</c:v>
                </c:pt>
                <c:pt idx="6695">
                  <c:v>13546.690074578129</c:v>
                </c:pt>
                <c:pt idx="6696">
                  <c:v>13821.682154077351</c:v>
                </c:pt>
                <c:pt idx="6697">
                  <c:v>13934.359453605761</c:v>
                </c:pt>
                <c:pt idx="6698">
                  <c:v>13132.393450328251</c:v>
                </c:pt>
                <c:pt idx="6699">
                  <c:v>13526.946826647531</c:v>
                </c:pt>
                <c:pt idx="6700">
                  <c:v>14209.022884966629</c:v>
                </c:pt>
                <c:pt idx="6701">
                  <c:v>13626.76248756713</c:v>
                </c:pt>
                <c:pt idx="6702">
                  <c:v>14899.39685742527</c:v>
                </c:pt>
                <c:pt idx="6703">
                  <c:v>15212.049935841411</c:v>
                </c:pt>
                <c:pt idx="6704">
                  <c:v>15729.093777846851</c:v>
                </c:pt>
                <c:pt idx="6705">
                  <c:v>16002.92177926873</c:v>
                </c:pt>
                <c:pt idx="6706">
                  <c:v>15602.923469668211</c:v>
                </c:pt>
                <c:pt idx="6707">
                  <c:v>15731.884372820679</c:v>
                </c:pt>
                <c:pt idx="6708">
                  <c:v>16266.549410273999</c:v>
                </c:pt>
                <c:pt idx="6709">
                  <c:v>16402.722290275291</c:v>
                </c:pt>
                <c:pt idx="6710">
                  <c:v>15682.303716553261</c:v>
                </c:pt>
                <c:pt idx="6711">
                  <c:v>15611.62593571881</c:v>
                </c:pt>
                <c:pt idx="6712">
                  <c:v>15790.3702012338</c:v>
                </c:pt>
                <c:pt idx="6713">
                  <c:v>15453.572614674629</c:v>
                </c:pt>
                <c:pt idx="6714">
                  <c:v>15899.20120955586</c:v>
                </c:pt>
                <c:pt idx="6715">
                  <c:v>16147.84577106403</c:v>
                </c:pt>
                <c:pt idx="6716">
                  <c:v>17644.84833987843</c:v>
                </c:pt>
                <c:pt idx="6717">
                  <c:v>15846.4772505366</c:v>
                </c:pt>
                <c:pt idx="6718">
                  <c:v>15210.70054103553</c:v>
                </c:pt>
                <c:pt idx="6719">
                  <c:v>15312.277104929321</c:v>
                </c:pt>
                <c:pt idx="6720">
                  <c:v>14058.3171147965</c:v>
                </c:pt>
                <c:pt idx="6721">
                  <c:v>13732.612070114061</c:v>
                </c:pt>
                <c:pt idx="6722">
                  <c:v>14218.53489545364</c:v>
                </c:pt>
                <c:pt idx="6723">
                  <c:v>13526.81384197401</c:v>
                </c:pt>
                <c:pt idx="6724">
                  <c:v>13317.23295486475</c:v>
                </c:pt>
                <c:pt idx="6725">
                  <c:v>14257.3893771864</c:v>
                </c:pt>
                <c:pt idx="6726">
                  <c:v>13791.73089286385</c:v>
                </c:pt>
                <c:pt idx="6727">
                  <c:v>14439.148512758229</c:v>
                </c:pt>
                <c:pt idx="6728">
                  <c:v>15373.32015076971</c:v>
                </c:pt>
                <c:pt idx="6729">
                  <c:v>15398.980408424221</c:v>
                </c:pt>
                <c:pt idx="6730">
                  <c:v>16060.37687333887</c:v>
                </c:pt>
                <c:pt idx="6731">
                  <c:v>16177.1786947778</c:v>
                </c:pt>
                <c:pt idx="6732">
                  <c:v>15637.069868114349</c:v>
                </c:pt>
                <c:pt idx="6733">
                  <c:v>16160.08465560978</c:v>
                </c:pt>
                <c:pt idx="6734">
                  <c:v>15193.709422793059</c:v>
                </c:pt>
                <c:pt idx="6735">
                  <c:v>14887.424737787989</c:v>
                </c:pt>
                <c:pt idx="6736">
                  <c:v>14567.12403790996</c:v>
                </c:pt>
                <c:pt idx="6737">
                  <c:v>15892.81362649475</c:v>
                </c:pt>
                <c:pt idx="6738">
                  <c:v>15465.015281320249</c:v>
                </c:pt>
                <c:pt idx="6739">
                  <c:v>15301.966197067901</c:v>
                </c:pt>
                <c:pt idx="6740">
                  <c:v>16513.751599327199</c:v>
                </c:pt>
                <c:pt idx="6741">
                  <c:v>15421.10234311453</c:v>
                </c:pt>
                <c:pt idx="6742">
                  <c:v>15362.485194913421</c:v>
                </c:pt>
                <c:pt idx="6743">
                  <c:v>13567.1262003473</c:v>
                </c:pt>
                <c:pt idx="6744">
                  <c:v>14067.58229950548</c:v>
                </c:pt>
                <c:pt idx="6745">
                  <c:v>13633.54526578577</c:v>
                </c:pt>
                <c:pt idx="6746">
                  <c:v>13261.276501544469</c:v>
                </c:pt>
                <c:pt idx="6747">
                  <c:v>12799.311146977359</c:v>
                </c:pt>
                <c:pt idx="6748">
                  <c:v>13385.476174911861</c:v>
                </c:pt>
                <c:pt idx="6749">
                  <c:v>12791.190878691859</c:v>
                </c:pt>
                <c:pt idx="6750">
                  <c:v>13043.049431701569</c:v>
                </c:pt>
                <c:pt idx="6751">
                  <c:v>13666.641698950691</c:v>
                </c:pt>
                <c:pt idx="6752">
                  <c:v>14091.939883375189</c:v>
                </c:pt>
                <c:pt idx="6753">
                  <c:v>14982.32082207118</c:v>
                </c:pt>
                <c:pt idx="6754">
                  <c:v>14779.69104109076</c:v>
                </c:pt>
                <c:pt idx="6755">
                  <c:v>15161.954009010429</c:v>
                </c:pt>
                <c:pt idx="6756">
                  <c:v>14309.571975010629</c:v>
                </c:pt>
                <c:pt idx="6757">
                  <c:v>14740.067636776759</c:v>
                </c:pt>
                <c:pt idx="6758">
                  <c:v>14734.07969362869</c:v>
                </c:pt>
                <c:pt idx="6759">
                  <c:v>14383.78103224597</c:v>
                </c:pt>
                <c:pt idx="6760">
                  <c:v>14634.96263368154</c:v>
                </c:pt>
                <c:pt idx="6761">
                  <c:v>13834.403943470459</c:v>
                </c:pt>
                <c:pt idx="6762">
                  <c:v>13805.81870481166</c:v>
                </c:pt>
                <c:pt idx="6763">
                  <c:v>14906.08597235163</c:v>
                </c:pt>
                <c:pt idx="6764">
                  <c:v>15664.12214889753</c:v>
                </c:pt>
                <c:pt idx="6765">
                  <c:v>14909.53316833498</c:v>
                </c:pt>
                <c:pt idx="6766">
                  <c:v>14437.60711573743</c:v>
                </c:pt>
                <c:pt idx="6767">
                  <c:v>13237.496634610579</c:v>
                </c:pt>
                <c:pt idx="6768">
                  <c:v>12745.253605025429</c:v>
                </c:pt>
                <c:pt idx="6769">
                  <c:v>13426.48925837286</c:v>
                </c:pt>
                <c:pt idx="6770">
                  <c:v>13448.862525737981</c:v>
                </c:pt>
                <c:pt idx="6771">
                  <c:v>12435.42837744725</c:v>
                </c:pt>
                <c:pt idx="6772">
                  <c:v>12238.37698998574</c:v>
                </c:pt>
                <c:pt idx="6773">
                  <c:v>13525.64484414766</c:v>
                </c:pt>
                <c:pt idx="6774">
                  <c:v>12640.37746558359</c:v>
                </c:pt>
                <c:pt idx="6775">
                  <c:v>12987.365857381379</c:v>
                </c:pt>
                <c:pt idx="6776">
                  <c:v>13261.51066450391</c:v>
                </c:pt>
                <c:pt idx="6777">
                  <c:v>13625.864858380561</c:v>
                </c:pt>
                <c:pt idx="6778">
                  <c:v>14196.581104497031</c:v>
                </c:pt>
                <c:pt idx="6779">
                  <c:v>13416.657637373301</c:v>
                </c:pt>
                <c:pt idx="6780">
                  <c:v>13992.385943419749</c:v>
                </c:pt>
                <c:pt idx="6781">
                  <c:v>13586.421875667589</c:v>
                </c:pt>
                <c:pt idx="6782">
                  <c:v>13072.313526802651</c:v>
                </c:pt>
                <c:pt idx="6783">
                  <c:v>14026.062548056239</c:v>
                </c:pt>
                <c:pt idx="6784">
                  <c:v>13304.82618615456</c:v>
                </c:pt>
                <c:pt idx="6785">
                  <c:v>13396.689102936351</c:v>
                </c:pt>
                <c:pt idx="6786">
                  <c:v>14348.312521049869</c:v>
                </c:pt>
                <c:pt idx="6787">
                  <c:v>15006.587009832951</c:v>
                </c:pt>
                <c:pt idx="6788">
                  <c:v>15744.983330931191</c:v>
                </c:pt>
                <c:pt idx="6789">
                  <c:v>15782.42997070932</c:v>
                </c:pt>
                <c:pt idx="6790">
                  <c:v>14346.053347025871</c:v>
                </c:pt>
                <c:pt idx="6791">
                  <c:v>13853.63166855885</c:v>
                </c:pt>
                <c:pt idx="6792">
                  <c:v>13114.133339806131</c:v>
                </c:pt>
                <c:pt idx="6793">
                  <c:v>12869.459028388121</c:v>
                </c:pt>
                <c:pt idx="6794">
                  <c:v>12267.332761317561</c:v>
                </c:pt>
                <c:pt idx="6795">
                  <c:v>13100.94150269033</c:v>
                </c:pt>
                <c:pt idx="6796">
                  <c:v>12731.26097483155</c:v>
                </c:pt>
                <c:pt idx="6797">
                  <c:v>13573.910842720041</c:v>
                </c:pt>
                <c:pt idx="6798">
                  <c:v>14038.453100460711</c:v>
                </c:pt>
                <c:pt idx="6799">
                  <c:v>13683.64256155389</c:v>
                </c:pt>
                <c:pt idx="6800">
                  <c:v>13517.557551882281</c:v>
                </c:pt>
                <c:pt idx="6801">
                  <c:v>14957.56270197567</c:v>
                </c:pt>
                <c:pt idx="6802">
                  <c:v>14945.925363431439</c:v>
                </c:pt>
                <c:pt idx="6803">
                  <c:v>15659.145795789569</c:v>
                </c:pt>
                <c:pt idx="6804">
                  <c:v>15624.52532947329</c:v>
                </c:pt>
                <c:pt idx="6805">
                  <c:v>14482.875123288641</c:v>
                </c:pt>
                <c:pt idx="6806">
                  <c:v>15107.98090250034</c:v>
                </c:pt>
                <c:pt idx="6807">
                  <c:v>14996.915258818301</c:v>
                </c:pt>
                <c:pt idx="6808">
                  <c:v>15062.24205950965</c:v>
                </c:pt>
                <c:pt idx="6809">
                  <c:v>14618.981101515081</c:v>
                </c:pt>
                <c:pt idx="6810">
                  <c:v>15124.09619841152</c:v>
                </c:pt>
                <c:pt idx="6811">
                  <c:v>14397.06661149846</c:v>
                </c:pt>
                <c:pt idx="6812">
                  <c:v>16068.0074403697</c:v>
                </c:pt>
                <c:pt idx="6813">
                  <c:v>16546.777803059631</c:v>
                </c:pt>
                <c:pt idx="6814">
                  <c:v>15205.991557844411</c:v>
                </c:pt>
                <c:pt idx="6815">
                  <c:v>13596.852054594619</c:v>
                </c:pt>
                <c:pt idx="6816">
                  <c:v>13462.04737526268</c:v>
                </c:pt>
                <c:pt idx="6817">
                  <c:v>14064.23695770069</c:v>
                </c:pt>
                <c:pt idx="6818">
                  <c:v>12848.22350062895</c:v>
                </c:pt>
                <c:pt idx="6819">
                  <c:v>13525.624808388549</c:v>
                </c:pt>
                <c:pt idx="6820">
                  <c:v>13313.76109308077</c:v>
                </c:pt>
                <c:pt idx="6821">
                  <c:v>12517.81647482313</c:v>
                </c:pt>
                <c:pt idx="6822">
                  <c:v>13531.130252517311</c:v>
                </c:pt>
                <c:pt idx="6823">
                  <c:v>15384.38611352011</c:v>
                </c:pt>
                <c:pt idx="6824">
                  <c:v>14541.760301736431</c:v>
                </c:pt>
                <c:pt idx="6825">
                  <c:v>15812.34294729887</c:v>
                </c:pt>
                <c:pt idx="6826">
                  <c:v>15698.34402905016</c:v>
                </c:pt>
                <c:pt idx="6827">
                  <c:v>15533.91569302177</c:v>
                </c:pt>
                <c:pt idx="6828">
                  <c:v>15469.50836028748</c:v>
                </c:pt>
                <c:pt idx="6829">
                  <c:v>15321.241797346371</c:v>
                </c:pt>
                <c:pt idx="6830">
                  <c:v>15174.44222561857</c:v>
                </c:pt>
                <c:pt idx="6831">
                  <c:v>15312.859746229769</c:v>
                </c:pt>
                <c:pt idx="6832">
                  <c:v>15546.995451551191</c:v>
                </c:pt>
                <c:pt idx="6833">
                  <c:v>15019.80969937856</c:v>
                </c:pt>
                <c:pt idx="6834">
                  <c:v>14860.248069914071</c:v>
                </c:pt>
                <c:pt idx="6835">
                  <c:v>15082.598504660489</c:v>
                </c:pt>
                <c:pt idx="6836">
                  <c:v>15543.431134399551</c:v>
                </c:pt>
                <c:pt idx="6837">
                  <c:v>17059.855148138951</c:v>
                </c:pt>
                <c:pt idx="6838">
                  <c:v>15082.53009587893</c:v>
                </c:pt>
                <c:pt idx="6839">
                  <c:v>14193.423952742431</c:v>
                </c:pt>
                <c:pt idx="6840">
                  <c:v>13988.26574281288</c:v>
                </c:pt>
                <c:pt idx="6841">
                  <c:v>14091.374864810419</c:v>
                </c:pt>
                <c:pt idx="6842">
                  <c:v>13112.24878569073</c:v>
                </c:pt>
                <c:pt idx="6843">
                  <c:v>13402.22461945852</c:v>
                </c:pt>
                <c:pt idx="6844">
                  <c:v>13316.00065309755</c:v>
                </c:pt>
                <c:pt idx="6845">
                  <c:v>12542.747809279141</c:v>
                </c:pt>
                <c:pt idx="6846">
                  <c:v>14625.09730582365</c:v>
                </c:pt>
                <c:pt idx="6847">
                  <c:v>14846.046773224471</c:v>
                </c:pt>
                <c:pt idx="6848">
                  <c:v>15544.986795960849</c:v>
                </c:pt>
                <c:pt idx="6849">
                  <c:v>16021.44664632805</c:v>
                </c:pt>
                <c:pt idx="6850">
                  <c:v>14711.405838037121</c:v>
                </c:pt>
                <c:pt idx="6851">
                  <c:v>15821.574031014939</c:v>
                </c:pt>
                <c:pt idx="6852">
                  <c:v>15603.81525223429</c:v>
                </c:pt>
                <c:pt idx="6853">
                  <c:v>15969.638018724399</c:v>
                </c:pt>
                <c:pt idx="6854">
                  <c:v>15569.60767584393</c:v>
                </c:pt>
                <c:pt idx="6855">
                  <c:v>15750.652098903951</c:v>
                </c:pt>
                <c:pt idx="6856">
                  <c:v>15365.93742321567</c:v>
                </c:pt>
                <c:pt idx="6857">
                  <c:v>15828.816312763511</c:v>
                </c:pt>
                <c:pt idx="6858">
                  <c:v>15458.27406368127</c:v>
                </c:pt>
                <c:pt idx="6859">
                  <c:v>14822.20603027297</c:v>
                </c:pt>
                <c:pt idx="6860">
                  <c:v>17209.611154102531</c:v>
                </c:pt>
                <c:pt idx="6861">
                  <c:v>16595.136542521959</c:v>
                </c:pt>
                <c:pt idx="6862">
                  <c:v>15130.68128896879</c:v>
                </c:pt>
                <c:pt idx="6863">
                  <c:v>14096.89517598881</c:v>
                </c:pt>
                <c:pt idx="6864">
                  <c:v>13662.172306826191</c:v>
                </c:pt>
                <c:pt idx="6865">
                  <c:v>13397.91558542352</c:v>
                </c:pt>
                <c:pt idx="6866">
                  <c:v>13072.59404943019</c:v>
                </c:pt>
                <c:pt idx="6867">
                  <c:v>13274.53162641613</c:v>
                </c:pt>
                <c:pt idx="6868">
                  <c:v>13650.79668946482</c:v>
                </c:pt>
                <c:pt idx="6869">
                  <c:v>13296.75772205955</c:v>
                </c:pt>
                <c:pt idx="6870">
                  <c:v>13818.10976021364</c:v>
                </c:pt>
                <c:pt idx="6871">
                  <c:v>15428.645830545651</c:v>
                </c:pt>
                <c:pt idx="6872">
                  <c:v>15304.91604026899</c:v>
                </c:pt>
                <c:pt idx="6873">
                  <c:v>15679.02137460377</c:v>
                </c:pt>
                <c:pt idx="6874">
                  <c:v>15073.84059295887</c:v>
                </c:pt>
                <c:pt idx="6875">
                  <c:v>15178.81246827834</c:v>
                </c:pt>
                <c:pt idx="6876">
                  <c:v>14793.33911347001</c:v>
                </c:pt>
                <c:pt idx="6877">
                  <c:v>15724.28172123369</c:v>
                </c:pt>
                <c:pt idx="6878">
                  <c:v>15785.479708107579</c:v>
                </c:pt>
                <c:pt idx="6879">
                  <c:v>15933.89740535129</c:v>
                </c:pt>
                <c:pt idx="6880">
                  <c:v>16111.073182359351</c:v>
                </c:pt>
                <c:pt idx="6881">
                  <c:v>15487.81163362273</c:v>
                </c:pt>
                <c:pt idx="6882">
                  <c:v>15341.89960385556</c:v>
                </c:pt>
                <c:pt idx="6883">
                  <c:v>15714.079684476799</c:v>
                </c:pt>
                <c:pt idx="6884">
                  <c:v>16927.83928547287</c:v>
                </c:pt>
                <c:pt idx="6885">
                  <c:v>15999.253226670769</c:v>
                </c:pt>
                <c:pt idx="6886">
                  <c:v>14699.315069409269</c:v>
                </c:pt>
                <c:pt idx="6887">
                  <c:v>13386.857555955559</c:v>
                </c:pt>
                <c:pt idx="6888">
                  <c:v>13965.49929340434</c:v>
                </c:pt>
                <c:pt idx="6889">
                  <c:v>13388.602237262839</c:v>
                </c:pt>
                <c:pt idx="6890">
                  <c:v>13563.49225651019</c:v>
                </c:pt>
                <c:pt idx="6891">
                  <c:v>12891.008674764091</c:v>
                </c:pt>
                <c:pt idx="6892">
                  <c:v>13585.3121905673</c:v>
                </c:pt>
                <c:pt idx="6893">
                  <c:v>13530.48025831313</c:v>
                </c:pt>
                <c:pt idx="6894">
                  <c:v>14951.21710987643</c:v>
                </c:pt>
                <c:pt idx="6895">
                  <c:v>14783.647829854461</c:v>
                </c:pt>
                <c:pt idx="6896">
                  <c:v>14947.91291842441</c:v>
                </c:pt>
                <c:pt idx="6897">
                  <c:v>14903.00894711561</c:v>
                </c:pt>
                <c:pt idx="6898">
                  <c:v>15579.94629008813</c:v>
                </c:pt>
                <c:pt idx="6899">
                  <c:v>16272.940625687521</c:v>
                </c:pt>
                <c:pt idx="6900">
                  <c:v>15011.559761538199</c:v>
                </c:pt>
                <c:pt idx="6901">
                  <c:v>16335.088601967171</c:v>
                </c:pt>
                <c:pt idx="6902">
                  <c:v>15905.92258344266</c:v>
                </c:pt>
                <c:pt idx="6903">
                  <c:v>15110.0989077701</c:v>
                </c:pt>
                <c:pt idx="6904">
                  <c:v>15438.15416741136</c:v>
                </c:pt>
                <c:pt idx="6905">
                  <c:v>14766.657501449739</c:v>
                </c:pt>
                <c:pt idx="6906">
                  <c:v>14467.23479504749</c:v>
                </c:pt>
                <c:pt idx="6907">
                  <c:v>14713.474304008159</c:v>
                </c:pt>
                <c:pt idx="6908">
                  <c:v>16403.646754936519</c:v>
                </c:pt>
                <c:pt idx="6909">
                  <c:v>15789.392096800641</c:v>
                </c:pt>
                <c:pt idx="6910">
                  <c:v>14358.53816856272</c:v>
                </c:pt>
                <c:pt idx="6911">
                  <c:v>13732.39706595003</c:v>
                </c:pt>
                <c:pt idx="6912">
                  <c:v>13381.711625274331</c:v>
                </c:pt>
                <c:pt idx="6913">
                  <c:v>13807.152172656921</c:v>
                </c:pt>
                <c:pt idx="6914">
                  <c:v>13229.94695124815</c:v>
                </c:pt>
                <c:pt idx="6915">
                  <c:v>13257.67534271657</c:v>
                </c:pt>
                <c:pt idx="6916">
                  <c:v>12827.40954399536</c:v>
                </c:pt>
                <c:pt idx="6917">
                  <c:v>13921.048946208741</c:v>
                </c:pt>
                <c:pt idx="6918">
                  <c:v>12838.219757533971</c:v>
                </c:pt>
                <c:pt idx="6919">
                  <c:v>12977.72999324139</c:v>
                </c:pt>
                <c:pt idx="6920">
                  <c:v>14551.2274737467</c:v>
                </c:pt>
                <c:pt idx="6921">
                  <c:v>15391.66466407006</c:v>
                </c:pt>
                <c:pt idx="6922">
                  <c:v>14093.77967293363</c:v>
                </c:pt>
                <c:pt idx="6923">
                  <c:v>15067.80333365283</c:v>
                </c:pt>
                <c:pt idx="6924">
                  <c:v>14837.21579841765</c:v>
                </c:pt>
                <c:pt idx="6925">
                  <c:v>15280.32753211709</c:v>
                </c:pt>
                <c:pt idx="6926">
                  <c:v>14578.617183460139</c:v>
                </c:pt>
                <c:pt idx="6927">
                  <c:v>14474.490639443809</c:v>
                </c:pt>
                <c:pt idx="6928">
                  <c:v>14722.374889326809</c:v>
                </c:pt>
                <c:pt idx="6929">
                  <c:v>14368.361111361141</c:v>
                </c:pt>
                <c:pt idx="6930">
                  <c:v>14792.234076307101</c:v>
                </c:pt>
                <c:pt idx="6931">
                  <c:v>14529.36637316937</c:v>
                </c:pt>
                <c:pt idx="6932">
                  <c:v>15281.862977822921</c:v>
                </c:pt>
                <c:pt idx="6933">
                  <c:v>16148.49608680763</c:v>
                </c:pt>
                <c:pt idx="6934">
                  <c:v>15057.066449579859</c:v>
                </c:pt>
                <c:pt idx="6935">
                  <c:v>14289.258429725031</c:v>
                </c:pt>
                <c:pt idx="6936">
                  <c:v>12418.526049079161</c:v>
                </c:pt>
                <c:pt idx="6937">
                  <c:v>13060.96025110235</c:v>
                </c:pt>
                <c:pt idx="6938">
                  <c:v>12566.482813001459</c:v>
                </c:pt>
                <c:pt idx="6939">
                  <c:v>12301.80583992846</c:v>
                </c:pt>
                <c:pt idx="6940">
                  <c:v>13066.82144234201</c:v>
                </c:pt>
                <c:pt idx="6941">
                  <c:v>12715.339142375169</c:v>
                </c:pt>
                <c:pt idx="6942">
                  <c:v>13236.76158524807</c:v>
                </c:pt>
                <c:pt idx="6943">
                  <c:v>13431.94281212593</c:v>
                </c:pt>
                <c:pt idx="6944">
                  <c:v>13333.51982337462</c:v>
                </c:pt>
                <c:pt idx="6945">
                  <c:v>13512.058288806429</c:v>
                </c:pt>
                <c:pt idx="6946">
                  <c:v>14627.917024745761</c:v>
                </c:pt>
                <c:pt idx="6947">
                  <c:v>14617.57000685509</c:v>
                </c:pt>
                <c:pt idx="6948">
                  <c:v>15129.135727317451</c:v>
                </c:pt>
                <c:pt idx="6949">
                  <c:v>14811.651309548</c:v>
                </c:pt>
                <c:pt idx="6950">
                  <c:v>14672.335584123721</c:v>
                </c:pt>
                <c:pt idx="6951">
                  <c:v>14361.646721469389</c:v>
                </c:pt>
                <c:pt idx="6952">
                  <c:v>13771.41224266567</c:v>
                </c:pt>
                <c:pt idx="6953">
                  <c:v>14528.25585678555</c:v>
                </c:pt>
                <c:pt idx="6954">
                  <c:v>14431.29699688142</c:v>
                </c:pt>
                <c:pt idx="6955">
                  <c:v>14592.18488802655</c:v>
                </c:pt>
                <c:pt idx="6956">
                  <c:v>15875.1413249049</c:v>
                </c:pt>
                <c:pt idx="6957">
                  <c:v>15321.355207659561</c:v>
                </c:pt>
                <c:pt idx="6958">
                  <c:v>13807.73384228686</c:v>
                </c:pt>
                <c:pt idx="6959">
                  <c:v>13908.486011714311</c:v>
                </c:pt>
                <c:pt idx="6960">
                  <c:v>13501.824041766229</c:v>
                </c:pt>
                <c:pt idx="6961">
                  <c:v>12975.220152900771</c:v>
                </c:pt>
                <c:pt idx="6962">
                  <c:v>12572.048776595229</c:v>
                </c:pt>
                <c:pt idx="6963">
                  <c:v>12479.40588635211</c:v>
                </c:pt>
                <c:pt idx="6964">
                  <c:v>12596.716629961849</c:v>
                </c:pt>
                <c:pt idx="6965">
                  <c:v>12701.86488606276</c:v>
                </c:pt>
                <c:pt idx="6966">
                  <c:v>14317.44620344095</c:v>
                </c:pt>
                <c:pt idx="6967">
                  <c:v>14082.441723619761</c:v>
                </c:pt>
                <c:pt idx="6968">
                  <c:v>15138.567081073619</c:v>
                </c:pt>
                <c:pt idx="6969">
                  <c:v>15493.83409553365</c:v>
                </c:pt>
                <c:pt idx="6970">
                  <c:v>14759.947266427011</c:v>
                </c:pt>
                <c:pt idx="6971">
                  <c:v>15532.219197946761</c:v>
                </c:pt>
                <c:pt idx="6972">
                  <c:v>15174.79196910356</c:v>
                </c:pt>
                <c:pt idx="6973">
                  <c:v>14979.132446091529</c:v>
                </c:pt>
                <c:pt idx="6974">
                  <c:v>15333.626723803811</c:v>
                </c:pt>
                <c:pt idx="6975">
                  <c:v>14895.43345440389</c:v>
                </c:pt>
                <c:pt idx="6976">
                  <c:v>15902.52004800426</c:v>
                </c:pt>
                <c:pt idx="6977">
                  <c:v>15695.475308963971</c:v>
                </c:pt>
                <c:pt idx="6978">
                  <c:v>14908.58487493207</c:v>
                </c:pt>
                <c:pt idx="6979">
                  <c:v>15768.19665370789</c:v>
                </c:pt>
                <c:pt idx="6980">
                  <c:v>15921.45446710776</c:v>
                </c:pt>
                <c:pt idx="6981">
                  <c:v>16672.494208085998</c:v>
                </c:pt>
                <c:pt idx="6982">
                  <c:v>15374.58390412697</c:v>
                </c:pt>
                <c:pt idx="6983">
                  <c:v>13883.89352822308</c:v>
                </c:pt>
                <c:pt idx="6984">
                  <c:v>13576.56961030789</c:v>
                </c:pt>
                <c:pt idx="6985">
                  <c:v>13138.968972360981</c:v>
                </c:pt>
                <c:pt idx="6986">
                  <c:v>13845.245833201619</c:v>
                </c:pt>
                <c:pt idx="6987">
                  <c:v>13143.283999020339</c:v>
                </c:pt>
                <c:pt idx="6988">
                  <c:v>13643.67700110262</c:v>
                </c:pt>
                <c:pt idx="6989">
                  <c:v>14358.870536326869</c:v>
                </c:pt>
                <c:pt idx="6990">
                  <c:v>13804.55411660042</c:v>
                </c:pt>
                <c:pt idx="6991">
                  <c:v>15164.53720457264</c:v>
                </c:pt>
                <c:pt idx="6992">
                  <c:v>15595.817730571331</c:v>
                </c:pt>
                <c:pt idx="6993">
                  <c:v>14966.272788828461</c:v>
                </c:pt>
                <c:pt idx="6994">
                  <c:v>15403.42729122427</c:v>
                </c:pt>
                <c:pt idx="6995">
                  <c:v>15612.15769061814</c:v>
                </c:pt>
                <c:pt idx="6996">
                  <c:v>15203.660746723899</c:v>
                </c:pt>
                <c:pt idx="6997">
                  <c:v>15347.82804549818</c:v>
                </c:pt>
                <c:pt idx="6998">
                  <c:v>14922.392895747749</c:v>
                </c:pt>
                <c:pt idx="6999">
                  <c:v>15951.81921554771</c:v>
                </c:pt>
                <c:pt idx="7000">
                  <c:v>14861.50776648192</c:v>
                </c:pt>
                <c:pt idx="7001">
                  <c:v>15723.305845904801</c:v>
                </c:pt>
                <c:pt idx="7002">
                  <c:v>15117.551546929641</c:v>
                </c:pt>
                <c:pt idx="7003">
                  <c:v>14382.713697436709</c:v>
                </c:pt>
                <c:pt idx="7004">
                  <c:v>16404.706421427909</c:v>
                </c:pt>
                <c:pt idx="7005">
                  <c:v>16015.024951407189</c:v>
                </c:pt>
                <c:pt idx="7006">
                  <c:v>14941.90398229823</c:v>
                </c:pt>
                <c:pt idx="7007">
                  <c:v>13893.751334228249</c:v>
                </c:pt>
                <c:pt idx="7008">
                  <c:v>13853.448782237339</c:v>
                </c:pt>
                <c:pt idx="7009">
                  <c:v>13986.252420299559</c:v>
                </c:pt>
                <c:pt idx="7010">
                  <c:v>13633.3196181557</c:v>
                </c:pt>
                <c:pt idx="7011">
                  <c:v>12909.864637341971</c:v>
                </c:pt>
                <c:pt idx="7012">
                  <c:v>14203.248350651211</c:v>
                </c:pt>
                <c:pt idx="7013">
                  <c:v>12798.03062844032</c:v>
                </c:pt>
                <c:pt idx="7014">
                  <c:v>13798.995347310971</c:v>
                </c:pt>
                <c:pt idx="7015">
                  <c:v>14424.017393186339</c:v>
                </c:pt>
                <c:pt idx="7016">
                  <c:v>16035.2295448159</c:v>
                </c:pt>
                <c:pt idx="7017">
                  <c:v>16139.630711483849</c:v>
                </c:pt>
                <c:pt idx="7018">
                  <c:v>15018.4410463326</c:v>
                </c:pt>
                <c:pt idx="7019">
                  <c:v>15019.11881659641</c:v>
                </c:pt>
                <c:pt idx="7020">
                  <c:v>15563.897642353561</c:v>
                </c:pt>
                <c:pt idx="7021">
                  <c:v>16186.17865181428</c:v>
                </c:pt>
                <c:pt idx="7022">
                  <c:v>14943.36721854397</c:v>
                </c:pt>
                <c:pt idx="7023">
                  <c:v>15318.325265330381</c:v>
                </c:pt>
                <c:pt idx="7024">
                  <c:v>15415.48386190589</c:v>
                </c:pt>
                <c:pt idx="7025">
                  <c:v>14949.840384473349</c:v>
                </c:pt>
                <c:pt idx="7026">
                  <c:v>16009.96808504185</c:v>
                </c:pt>
                <c:pt idx="7027">
                  <c:v>15787.373022505149</c:v>
                </c:pt>
                <c:pt idx="7028">
                  <c:v>16093.640741383389</c:v>
                </c:pt>
                <c:pt idx="7029">
                  <c:v>16561.488445843799</c:v>
                </c:pt>
                <c:pt idx="7030">
                  <c:v>15374.214466889191</c:v>
                </c:pt>
                <c:pt idx="7031">
                  <c:v>14494.464423744839</c:v>
                </c:pt>
                <c:pt idx="7032">
                  <c:v>13747.384056078081</c:v>
                </c:pt>
                <c:pt idx="7033">
                  <c:v>13225.932496282119</c:v>
                </c:pt>
                <c:pt idx="7034">
                  <c:v>13389.38681681641</c:v>
                </c:pt>
                <c:pt idx="7035">
                  <c:v>13223.1857477501</c:v>
                </c:pt>
                <c:pt idx="7036">
                  <c:v>13113.820083697339</c:v>
                </c:pt>
                <c:pt idx="7037">
                  <c:v>12919.200347210241</c:v>
                </c:pt>
                <c:pt idx="7038">
                  <c:v>14215.90101898938</c:v>
                </c:pt>
                <c:pt idx="7039">
                  <c:v>15451.607215285951</c:v>
                </c:pt>
                <c:pt idx="7040">
                  <c:v>15743.84367329351</c:v>
                </c:pt>
                <c:pt idx="7041">
                  <c:v>14831.994581317131</c:v>
                </c:pt>
                <c:pt idx="7042">
                  <c:v>15600.54559225402</c:v>
                </c:pt>
                <c:pt idx="7043">
                  <c:v>15221.780016265089</c:v>
                </c:pt>
                <c:pt idx="7044">
                  <c:v>14652.62234816325</c:v>
                </c:pt>
                <c:pt idx="7045">
                  <c:v>14949.21858601131</c:v>
                </c:pt>
                <c:pt idx="7046">
                  <c:v>15651.077557362731</c:v>
                </c:pt>
                <c:pt idx="7047">
                  <c:v>14559.28391090363</c:v>
                </c:pt>
                <c:pt idx="7048">
                  <c:v>14731.860527784869</c:v>
                </c:pt>
                <c:pt idx="7049">
                  <c:v>15358.392388189841</c:v>
                </c:pt>
                <c:pt idx="7050">
                  <c:v>15272.79289269175</c:v>
                </c:pt>
                <c:pt idx="7051">
                  <c:v>15158.778377312379</c:v>
                </c:pt>
                <c:pt idx="7052">
                  <c:v>16420.770665958429</c:v>
                </c:pt>
                <c:pt idx="7053">
                  <c:v>15465.37063067766</c:v>
                </c:pt>
                <c:pt idx="7054">
                  <c:v>14099.979480508429</c:v>
                </c:pt>
                <c:pt idx="7055">
                  <c:v>13744.857848255961</c:v>
                </c:pt>
                <c:pt idx="7056">
                  <c:v>13228.258814802421</c:v>
                </c:pt>
                <c:pt idx="7057">
                  <c:v>12555.650477391309</c:v>
                </c:pt>
                <c:pt idx="7058">
                  <c:v>12951.612481575879</c:v>
                </c:pt>
                <c:pt idx="7059">
                  <c:v>13064.592254492671</c:v>
                </c:pt>
                <c:pt idx="7060">
                  <c:v>12642.93902145305</c:v>
                </c:pt>
                <c:pt idx="7061">
                  <c:v>12655.903398045621</c:v>
                </c:pt>
                <c:pt idx="7062">
                  <c:v>13795.57822661532</c:v>
                </c:pt>
                <c:pt idx="7063">
                  <c:v>14859.674663123071</c:v>
                </c:pt>
                <c:pt idx="7064">
                  <c:v>15573.94104042557</c:v>
                </c:pt>
                <c:pt idx="7065">
                  <c:v>16122.510690192359</c:v>
                </c:pt>
                <c:pt idx="7066">
                  <c:v>15935.944688290379</c:v>
                </c:pt>
                <c:pt idx="7067">
                  <c:v>14860.80401401764</c:v>
                </c:pt>
                <c:pt idx="7068">
                  <c:v>15317.63214961527</c:v>
                </c:pt>
                <c:pt idx="7069">
                  <c:v>15179.175026113749</c:v>
                </c:pt>
                <c:pt idx="7070">
                  <c:v>14895.00057043599</c:v>
                </c:pt>
                <c:pt idx="7071">
                  <c:v>15270.53686401238</c:v>
                </c:pt>
                <c:pt idx="7072">
                  <c:v>16059.13906202281</c:v>
                </c:pt>
                <c:pt idx="7073">
                  <c:v>15671.558153552251</c:v>
                </c:pt>
                <c:pt idx="7074">
                  <c:v>15856.901785479429</c:v>
                </c:pt>
                <c:pt idx="7075">
                  <c:v>15818.533616529459</c:v>
                </c:pt>
                <c:pt idx="7076">
                  <c:v>16316.352824893989</c:v>
                </c:pt>
                <c:pt idx="7077">
                  <c:v>15733.190306761389</c:v>
                </c:pt>
                <c:pt idx="7078">
                  <c:v>15612.518302540489</c:v>
                </c:pt>
                <c:pt idx="7079">
                  <c:v>14160.652459637149</c:v>
                </c:pt>
                <c:pt idx="7080">
                  <c:v>13408.747727308881</c:v>
                </c:pt>
                <c:pt idx="7081">
                  <c:v>13219.84891161578</c:v>
                </c:pt>
                <c:pt idx="7082">
                  <c:v>12468.58176081103</c:v>
                </c:pt>
                <c:pt idx="7083">
                  <c:v>12551.02116229377</c:v>
                </c:pt>
                <c:pt idx="7084">
                  <c:v>12412.180695043369</c:v>
                </c:pt>
                <c:pt idx="7085">
                  <c:v>13299.769423936221</c:v>
                </c:pt>
                <c:pt idx="7086">
                  <c:v>13315.53628762653</c:v>
                </c:pt>
                <c:pt idx="7087">
                  <c:v>13451.056852107091</c:v>
                </c:pt>
                <c:pt idx="7088">
                  <c:v>14001.95184121473</c:v>
                </c:pt>
                <c:pt idx="7089">
                  <c:v>14286.756795847259</c:v>
                </c:pt>
                <c:pt idx="7090">
                  <c:v>15032.80393024343</c:v>
                </c:pt>
                <c:pt idx="7091">
                  <c:v>14797.464483530521</c:v>
                </c:pt>
                <c:pt idx="7092">
                  <c:v>14439.60625726081</c:v>
                </c:pt>
                <c:pt idx="7093">
                  <c:v>14738.58435690198</c:v>
                </c:pt>
                <c:pt idx="7094">
                  <c:v>15693.650021854721</c:v>
                </c:pt>
                <c:pt idx="7095">
                  <c:v>15007.853212136421</c:v>
                </c:pt>
                <c:pt idx="7096">
                  <c:v>14243.232148087989</c:v>
                </c:pt>
                <c:pt idx="7097">
                  <c:v>14901.79566735138</c:v>
                </c:pt>
                <c:pt idx="7098">
                  <c:v>15608.9833178475</c:v>
                </c:pt>
                <c:pt idx="7099">
                  <c:v>14273.466420239711</c:v>
                </c:pt>
                <c:pt idx="7100">
                  <c:v>16285.38585506689</c:v>
                </c:pt>
                <c:pt idx="7101">
                  <c:v>16478.159237264808</c:v>
                </c:pt>
                <c:pt idx="7102">
                  <c:v>14760.886637646579</c:v>
                </c:pt>
                <c:pt idx="7103">
                  <c:v>14108.87726132727</c:v>
                </c:pt>
                <c:pt idx="7104">
                  <c:v>12639.804023904029</c:v>
                </c:pt>
                <c:pt idx="7105">
                  <c:v>12372.534841345019</c:v>
                </c:pt>
                <c:pt idx="7106">
                  <c:v>12420.94290025706</c:v>
                </c:pt>
                <c:pt idx="7107">
                  <c:v>12417.99818594385</c:v>
                </c:pt>
                <c:pt idx="7108">
                  <c:v>13425.681434757469</c:v>
                </c:pt>
                <c:pt idx="7109">
                  <c:v>13084.91786441568</c:v>
                </c:pt>
                <c:pt idx="7110">
                  <c:v>12779.47893398218</c:v>
                </c:pt>
                <c:pt idx="7111">
                  <c:v>12288.378821956479</c:v>
                </c:pt>
                <c:pt idx="7112">
                  <c:v>13405.11723623004</c:v>
                </c:pt>
                <c:pt idx="7113">
                  <c:v>14225.13916479721</c:v>
                </c:pt>
                <c:pt idx="7114">
                  <c:v>14818.1522081897</c:v>
                </c:pt>
                <c:pt idx="7115">
                  <c:v>14924.7670466296</c:v>
                </c:pt>
                <c:pt idx="7116">
                  <c:v>14038.76922992559</c:v>
                </c:pt>
                <c:pt idx="7117">
                  <c:v>14605.07678319138</c:v>
                </c:pt>
                <c:pt idx="7118">
                  <c:v>14876.48669231076</c:v>
                </c:pt>
                <c:pt idx="7119">
                  <c:v>14237.017811643909</c:v>
                </c:pt>
                <c:pt idx="7120">
                  <c:v>14374.85838978185</c:v>
                </c:pt>
                <c:pt idx="7121">
                  <c:v>14673.753403896781</c:v>
                </c:pt>
                <c:pt idx="7122">
                  <c:v>14384.08003495015</c:v>
                </c:pt>
                <c:pt idx="7123">
                  <c:v>14288.709576374949</c:v>
                </c:pt>
                <c:pt idx="7124">
                  <c:v>15498.358130350751</c:v>
                </c:pt>
                <c:pt idx="7125">
                  <c:v>16070.427504918811</c:v>
                </c:pt>
                <c:pt idx="7126">
                  <c:v>14759.732733567311</c:v>
                </c:pt>
                <c:pt idx="7127">
                  <c:v>13643.365887633479</c:v>
                </c:pt>
                <c:pt idx="7128">
                  <c:v>13538.89088320806</c:v>
                </c:pt>
                <c:pt idx="7129">
                  <c:v>13608.17503314954</c:v>
                </c:pt>
                <c:pt idx="7130">
                  <c:v>13063.062577416929</c:v>
                </c:pt>
                <c:pt idx="7131">
                  <c:v>13480.44939615705</c:v>
                </c:pt>
                <c:pt idx="7132">
                  <c:v>13072.27649759049</c:v>
                </c:pt>
                <c:pt idx="7133">
                  <c:v>13719.03986026987</c:v>
                </c:pt>
                <c:pt idx="7134">
                  <c:v>13453.193533537349</c:v>
                </c:pt>
                <c:pt idx="7135">
                  <c:v>14544.044033949231</c:v>
                </c:pt>
                <c:pt idx="7136">
                  <c:v>15638.527743310629</c:v>
                </c:pt>
                <c:pt idx="7137">
                  <c:v>15614.06809695337</c:v>
                </c:pt>
                <c:pt idx="7138">
                  <c:v>15665.74355651406</c:v>
                </c:pt>
                <c:pt idx="7139">
                  <c:v>16180.986964427981</c:v>
                </c:pt>
                <c:pt idx="7140">
                  <c:v>14831.045142435591</c:v>
                </c:pt>
                <c:pt idx="7141">
                  <c:v>16059.34149388629</c:v>
                </c:pt>
                <c:pt idx="7142">
                  <c:v>15117.817908071251</c:v>
                </c:pt>
                <c:pt idx="7143">
                  <c:v>15506.968784056709</c:v>
                </c:pt>
                <c:pt idx="7144">
                  <c:v>14903.60525099565</c:v>
                </c:pt>
                <c:pt idx="7145">
                  <c:v>15609.06520706604</c:v>
                </c:pt>
                <c:pt idx="7146">
                  <c:v>15224.18436741545</c:v>
                </c:pt>
                <c:pt idx="7147">
                  <c:v>15748.469885975879</c:v>
                </c:pt>
                <c:pt idx="7148">
                  <c:v>15748.717193963081</c:v>
                </c:pt>
                <c:pt idx="7149">
                  <c:v>16177.055545065081</c:v>
                </c:pt>
                <c:pt idx="7150">
                  <c:v>14538.454988700711</c:v>
                </c:pt>
                <c:pt idx="7151">
                  <c:v>12964.780765401591</c:v>
                </c:pt>
                <c:pt idx="7152">
                  <c:v>12489.219223044031</c:v>
                </c:pt>
                <c:pt idx="7153">
                  <c:v>13173.664818605301</c:v>
                </c:pt>
                <c:pt idx="7154">
                  <c:v>12223.415490787789</c:v>
                </c:pt>
                <c:pt idx="7155">
                  <c:v>12903.796522712721</c:v>
                </c:pt>
                <c:pt idx="7156">
                  <c:v>12286.775709345109</c:v>
                </c:pt>
                <c:pt idx="7157">
                  <c:v>12709.19500418218</c:v>
                </c:pt>
                <c:pt idx="7158">
                  <c:v>13864.54651543906</c:v>
                </c:pt>
                <c:pt idx="7159">
                  <c:v>14211.41101734831</c:v>
                </c:pt>
                <c:pt idx="7160">
                  <c:v>14634.245773296811</c:v>
                </c:pt>
                <c:pt idx="7161">
                  <c:v>16340.07491653231</c:v>
                </c:pt>
                <c:pt idx="7162">
                  <c:v>15572.02543559237</c:v>
                </c:pt>
                <c:pt idx="7163">
                  <c:v>15936.090103471381</c:v>
                </c:pt>
                <c:pt idx="7164">
                  <c:v>15557.51294468669</c:v>
                </c:pt>
                <c:pt idx="7165">
                  <c:v>15728.292120768239</c:v>
                </c:pt>
                <c:pt idx="7166">
                  <c:v>15981.30208241028</c:v>
                </c:pt>
                <c:pt idx="7167">
                  <c:v>15199.76971036354</c:v>
                </c:pt>
                <c:pt idx="7168">
                  <c:v>15268.53020403174</c:v>
                </c:pt>
                <c:pt idx="7169">
                  <c:v>15589.278466572159</c:v>
                </c:pt>
                <c:pt idx="7170">
                  <c:v>15562.341154181069</c:v>
                </c:pt>
                <c:pt idx="7171">
                  <c:v>15001.861619124749</c:v>
                </c:pt>
                <c:pt idx="7172">
                  <c:v>16463.66482441068</c:v>
                </c:pt>
                <c:pt idx="7173">
                  <c:v>16039.091545910131</c:v>
                </c:pt>
                <c:pt idx="7174">
                  <c:v>14136.76280253619</c:v>
                </c:pt>
                <c:pt idx="7175">
                  <c:v>13162.8783961799</c:v>
                </c:pt>
                <c:pt idx="7176">
                  <c:v>12868.88463834683</c:v>
                </c:pt>
                <c:pt idx="7177">
                  <c:v>13074.93797323756</c:v>
                </c:pt>
                <c:pt idx="7178">
                  <c:v>12820.35672651483</c:v>
                </c:pt>
                <c:pt idx="7179">
                  <c:v>12464.49883637317</c:v>
                </c:pt>
                <c:pt idx="7180">
                  <c:v>12703.05403903902</c:v>
                </c:pt>
                <c:pt idx="7181">
                  <c:v>12718.843270466719</c:v>
                </c:pt>
                <c:pt idx="7182">
                  <c:v>13625.01102442397</c:v>
                </c:pt>
                <c:pt idx="7183">
                  <c:v>14006.249339723799</c:v>
                </c:pt>
                <c:pt idx="7184">
                  <c:v>15318.411823324681</c:v>
                </c:pt>
                <c:pt idx="7185">
                  <c:v>16480.129809072361</c:v>
                </c:pt>
                <c:pt idx="7186">
                  <c:v>15781.536690596869</c:v>
                </c:pt>
                <c:pt idx="7187">
                  <c:v>15811.64541695375</c:v>
                </c:pt>
                <c:pt idx="7188">
                  <c:v>16131.069181860699</c:v>
                </c:pt>
                <c:pt idx="7189">
                  <c:v>16257.89915908072</c:v>
                </c:pt>
                <c:pt idx="7190">
                  <c:v>15696.031839778439</c:v>
                </c:pt>
                <c:pt idx="7191">
                  <c:v>15295.11741418953</c:v>
                </c:pt>
                <c:pt idx="7192">
                  <c:v>16280.9949683016</c:v>
                </c:pt>
                <c:pt idx="7193">
                  <c:v>15136.224354839471</c:v>
                </c:pt>
                <c:pt idx="7194">
                  <c:v>15869.43313996739</c:v>
                </c:pt>
                <c:pt idx="7195">
                  <c:v>15693.55764785065</c:v>
                </c:pt>
                <c:pt idx="7196">
                  <c:v>16990.586564281632</c:v>
                </c:pt>
                <c:pt idx="7197">
                  <c:v>15925.98262247298</c:v>
                </c:pt>
                <c:pt idx="7198">
                  <c:v>15103.280804983669</c:v>
                </c:pt>
                <c:pt idx="7199">
                  <c:v>14141.560519966801</c:v>
                </c:pt>
                <c:pt idx="7200">
                  <c:v>13545.08272425034</c:v>
                </c:pt>
                <c:pt idx="7201">
                  <c:v>13988.171695441009</c:v>
                </c:pt>
                <c:pt idx="7202">
                  <c:v>13513.54482661815</c:v>
                </c:pt>
                <c:pt idx="7203">
                  <c:v>12912.192945759291</c:v>
                </c:pt>
                <c:pt idx="7204">
                  <c:v>12935.73995199421</c:v>
                </c:pt>
                <c:pt idx="7205">
                  <c:v>13279.919735490699</c:v>
                </c:pt>
                <c:pt idx="7206">
                  <c:v>13401.582912511791</c:v>
                </c:pt>
                <c:pt idx="7207">
                  <c:v>14250.73349221237</c:v>
                </c:pt>
                <c:pt idx="7208">
                  <c:v>15996.57712170318</c:v>
                </c:pt>
                <c:pt idx="7209">
                  <c:v>15503.56082934581</c:v>
                </c:pt>
                <c:pt idx="7210">
                  <c:v>15507.544124735779</c:v>
                </c:pt>
                <c:pt idx="7211">
                  <c:v>15260.636383595151</c:v>
                </c:pt>
                <c:pt idx="7212">
                  <c:v>16038.21076297867</c:v>
                </c:pt>
                <c:pt idx="7213">
                  <c:v>16187.06934977009</c:v>
                </c:pt>
                <c:pt idx="7214">
                  <c:v>15136.76030929946</c:v>
                </c:pt>
                <c:pt idx="7215">
                  <c:v>15218.411751283869</c:v>
                </c:pt>
                <c:pt idx="7216">
                  <c:v>16213.82631064164</c:v>
                </c:pt>
                <c:pt idx="7217">
                  <c:v>15659.909349976429</c:v>
                </c:pt>
                <c:pt idx="7218">
                  <c:v>14908.29423807192</c:v>
                </c:pt>
                <c:pt idx="7219">
                  <c:v>16541.462004881461</c:v>
                </c:pt>
                <c:pt idx="7220">
                  <c:v>16898.985486314141</c:v>
                </c:pt>
                <c:pt idx="7221">
                  <c:v>15829.97988889049</c:v>
                </c:pt>
                <c:pt idx="7222">
                  <c:v>14564.252934389169</c:v>
                </c:pt>
                <c:pt idx="7223">
                  <c:v>13783.57607287035</c:v>
                </c:pt>
                <c:pt idx="7224">
                  <c:v>13410.893941190399</c:v>
                </c:pt>
                <c:pt idx="7225">
                  <c:v>13629.055554739371</c:v>
                </c:pt>
                <c:pt idx="7226">
                  <c:v>12751.060054981521</c:v>
                </c:pt>
                <c:pt idx="7227">
                  <c:v>13760.158696997651</c:v>
                </c:pt>
                <c:pt idx="7228">
                  <c:v>13631.460941541591</c:v>
                </c:pt>
                <c:pt idx="7229">
                  <c:v>13800.821505475549</c:v>
                </c:pt>
                <c:pt idx="7230">
                  <c:v>13159.05542388753</c:v>
                </c:pt>
                <c:pt idx="7231">
                  <c:v>14864.84705306009</c:v>
                </c:pt>
                <c:pt idx="7232">
                  <c:v>15177.845533122631</c:v>
                </c:pt>
                <c:pt idx="7233">
                  <c:v>15770.87929304026</c:v>
                </c:pt>
                <c:pt idx="7234">
                  <c:v>14648.970701929091</c:v>
                </c:pt>
                <c:pt idx="7235">
                  <c:v>15865.766543524869</c:v>
                </c:pt>
                <c:pt idx="7236">
                  <c:v>14767.342897134969</c:v>
                </c:pt>
                <c:pt idx="7237">
                  <c:v>15402.41297617529</c:v>
                </c:pt>
                <c:pt idx="7238">
                  <c:v>14501.28342218943</c:v>
                </c:pt>
                <c:pt idx="7239">
                  <c:v>15182.213960284789</c:v>
                </c:pt>
                <c:pt idx="7240">
                  <c:v>15625.4898220086</c:v>
                </c:pt>
                <c:pt idx="7241">
                  <c:v>15589.72040594281</c:v>
                </c:pt>
                <c:pt idx="7242">
                  <c:v>15252.185577619781</c:v>
                </c:pt>
                <c:pt idx="7243">
                  <c:v>15031.258059408099</c:v>
                </c:pt>
                <c:pt idx="7244">
                  <c:v>15149.464420803981</c:v>
                </c:pt>
                <c:pt idx="7245">
                  <c:v>15499.31161257241</c:v>
                </c:pt>
                <c:pt idx="7246">
                  <c:v>14485.64833340955</c:v>
                </c:pt>
                <c:pt idx="7247">
                  <c:v>13666.202921732451</c:v>
                </c:pt>
                <c:pt idx="7248">
                  <c:v>12846.820083486249</c:v>
                </c:pt>
                <c:pt idx="7249">
                  <c:v>13546.874891486719</c:v>
                </c:pt>
                <c:pt idx="7250">
                  <c:v>13193.61981753753</c:v>
                </c:pt>
                <c:pt idx="7251">
                  <c:v>13412.66343824025</c:v>
                </c:pt>
                <c:pt idx="7252">
                  <c:v>12698.04781525105</c:v>
                </c:pt>
                <c:pt idx="7253">
                  <c:v>13051.355048111491</c:v>
                </c:pt>
                <c:pt idx="7254">
                  <c:v>12409.859262126771</c:v>
                </c:pt>
                <c:pt idx="7255">
                  <c:v>13369.905848887011</c:v>
                </c:pt>
                <c:pt idx="7256">
                  <c:v>13847.65346818527</c:v>
                </c:pt>
                <c:pt idx="7257">
                  <c:v>14958.11852869271</c:v>
                </c:pt>
                <c:pt idx="7258">
                  <c:v>14404.039935132359</c:v>
                </c:pt>
                <c:pt idx="7259">
                  <c:v>14871.962693412441</c:v>
                </c:pt>
                <c:pt idx="7260">
                  <c:v>14633.28525010973</c:v>
                </c:pt>
                <c:pt idx="7261">
                  <c:v>15289.38440998049</c:v>
                </c:pt>
                <c:pt idx="7262">
                  <c:v>14893.680431011209</c:v>
                </c:pt>
                <c:pt idx="7263">
                  <c:v>14153.999734401201</c:v>
                </c:pt>
                <c:pt idx="7264">
                  <c:v>14132.014573227771</c:v>
                </c:pt>
                <c:pt idx="7265">
                  <c:v>14601.326641666001</c:v>
                </c:pt>
                <c:pt idx="7266">
                  <c:v>14713.977942492251</c:v>
                </c:pt>
                <c:pt idx="7267">
                  <c:v>13688.08700392354</c:v>
                </c:pt>
                <c:pt idx="7268">
                  <c:v>15617.991026891639</c:v>
                </c:pt>
                <c:pt idx="7269">
                  <c:v>15995.754877357171</c:v>
                </c:pt>
                <c:pt idx="7270">
                  <c:v>15084.900655402929</c:v>
                </c:pt>
                <c:pt idx="7271">
                  <c:v>13382.92314530685</c:v>
                </c:pt>
                <c:pt idx="7272">
                  <c:v>12531.760084327099</c:v>
                </c:pt>
                <c:pt idx="7273">
                  <c:v>11824.52559420035</c:v>
                </c:pt>
                <c:pt idx="7274">
                  <c:v>12183.900308993359</c:v>
                </c:pt>
                <c:pt idx="7275">
                  <c:v>12595.896621792661</c:v>
                </c:pt>
                <c:pt idx="7276">
                  <c:v>12129.875261280091</c:v>
                </c:pt>
                <c:pt idx="7277">
                  <c:v>12381.57076153549</c:v>
                </c:pt>
                <c:pt idx="7278">
                  <c:v>12303.58525995347</c:v>
                </c:pt>
                <c:pt idx="7279">
                  <c:v>12882.793486832779</c:v>
                </c:pt>
                <c:pt idx="7280">
                  <c:v>12463.996271679511</c:v>
                </c:pt>
                <c:pt idx="7281">
                  <c:v>13280.34005369051</c:v>
                </c:pt>
                <c:pt idx="7282">
                  <c:v>12725.39386063042</c:v>
                </c:pt>
                <c:pt idx="7283">
                  <c:v>12816.32251929128</c:v>
                </c:pt>
                <c:pt idx="7284">
                  <c:v>13788.192261101311</c:v>
                </c:pt>
                <c:pt idx="7285">
                  <c:v>13570.868340472851</c:v>
                </c:pt>
                <c:pt idx="7286">
                  <c:v>12944.221187066711</c:v>
                </c:pt>
                <c:pt idx="7287">
                  <c:v>12465.8987479692</c:v>
                </c:pt>
                <c:pt idx="7288">
                  <c:v>12609.34144851123</c:v>
                </c:pt>
                <c:pt idx="7289">
                  <c:v>13066.059446644091</c:v>
                </c:pt>
                <c:pt idx="7290">
                  <c:v>12722.61282520755</c:v>
                </c:pt>
                <c:pt idx="7291">
                  <c:v>13466.93185352249</c:v>
                </c:pt>
                <c:pt idx="7292">
                  <c:v>13892.707009149481</c:v>
                </c:pt>
                <c:pt idx="7293">
                  <c:v>13730.65653299599</c:v>
                </c:pt>
                <c:pt idx="7294">
                  <c:v>13205.64368572429</c:v>
                </c:pt>
                <c:pt idx="7295">
                  <c:v>12008.494294619501</c:v>
                </c:pt>
                <c:pt idx="7296">
                  <c:v>12427.19495966399</c:v>
                </c:pt>
                <c:pt idx="7297">
                  <c:v>11820.38281234541</c:v>
                </c:pt>
                <c:pt idx="7298">
                  <c:v>12516.9185341539</c:v>
                </c:pt>
                <c:pt idx="7299">
                  <c:v>12830.338216144741</c:v>
                </c:pt>
                <c:pt idx="7300">
                  <c:v>12038.999765553441</c:v>
                </c:pt>
                <c:pt idx="7301">
                  <c:v>12032.09812029137</c:v>
                </c:pt>
                <c:pt idx="7302">
                  <c:v>13067.908388777079</c:v>
                </c:pt>
                <c:pt idx="7303">
                  <c:v>12887.8456333909</c:v>
                </c:pt>
                <c:pt idx="7304">
                  <c:v>13748.02574795385</c:v>
                </c:pt>
                <c:pt idx="7305">
                  <c:v>14519.963970708881</c:v>
                </c:pt>
                <c:pt idx="7306">
                  <c:v>13636.60360953987</c:v>
                </c:pt>
                <c:pt idx="7307">
                  <c:v>13884.13205007561</c:v>
                </c:pt>
                <c:pt idx="7308">
                  <c:v>14181.571271776649</c:v>
                </c:pt>
                <c:pt idx="7309">
                  <c:v>14059.118675988189</c:v>
                </c:pt>
                <c:pt idx="7310">
                  <c:v>14448.899744926141</c:v>
                </c:pt>
                <c:pt idx="7311">
                  <c:v>14420.658466590039</c:v>
                </c:pt>
                <c:pt idx="7312">
                  <c:v>14107.546264898911</c:v>
                </c:pt>
                <c:pt idx="7313">
                  <c:v>14170.570562179801</c:v>
                </c:pt>
                <c:pt idx="7314">
                  <c:v>14317.633978606609</c:v>
                </c:pt>
                <c:pt idx="7315">
                  <c:v>14081.641329383059</c:v>
                </c:pt>
                <c:pt idx="7316">
                  <c:v>15001.180099966879</c:v>
                </c:pt>
                <c:pt idx="7317">
                  <c:v>15830.187144633541</c:v>
                </c:pt>
                <c:pt idx="7318">
                  <c:v>14096.903299882149</c:v>
                </c:pt>
                <c:pt idx="7319">
                  <c:v>12359.763521582479</c:v>
                </c:pt>
                <c:pt idx="7320">
                  <c:v>12894.7985047776</c:v>
                </c:pt>
                <c:pt idx="7321">
                  <c:v>13072.1890560517</c:v>
                </c:pt>
                <c:pt idx="7322">
                  <c:v>12682.375773788561</c:v>
                </c:pt>
                <c:pt idx="7323">
                  <c:v>12832.7552816852</c:v>
                </c:pt>
                <c:pt idx="7324">
                  <c:v>12736.051182364101</c:v>
                </c:pt>
                <c:pt idx="7325">
                  <c:v>13087.385385674959</c:v>
                </c:pt>
                <c:pt idx="7326">
                  <c:v>13027.519056987099</c:v>
                </c:pt>
                <c:pt idx="7327">
                  <c:v>14885.44228527879</c:v>
                </c:pt>
                <c:pt idx="7328">
                  <c:v>15100.4711918832</c:v>
                </c:pt>
                <c:pt idx="7329">
                  <c:v>15106.82756351532</c:v>
                </c:pt>
                <c:pt idx="7330">
                  <c:v>14485.585793529881</c:v>
                </c:pt>
                <c:pt idx="7331">
                  <c:v>14930.18430911555</c:v>
                </c:pt>
                <c:pt idx="7332">
                  <c:v>15760.20775732889</c:v>
                </c:pt>
                <c:pt idx="7333">
                  <c:v>14987.542356162359</c:v>
                </c:pt>
                <c:pt idx="7334">
                  <c:v>15161.45589583016</c:v>
                </c:pt>
                <c:pt idx="7335">
                  <c:v>15261.964185060409</c:v>
                </c:pt>
                <c:pt idx="7336">
                  <c:v>15393.856231149861</c:v>
                </c:pt>
                <c:pt idx="7337">
                  <c:v>14870.502632662119</c:v>
                </c:pt>
                <c:pt idx="7338">
                  <c:v>15308.16932195248</c:v>
                </c:pt>
                <c:pt idx="7339">
                  <c:v>14661.09684029152</c:v>
                </c:pt>
                <c:pt idx="7340">
                  <c:v>15960.85151148471</c:v>
                </c:pt>
                <c:pt idx="7341">
                  <c:v>15334.573471670339</c:v>
                </c:pt>
                <c:pt idx="7342">
                  <c:v>14930.35160362617</c:v>
                </c:pt>
                <c:pt idx="7343">
                  <c:v>14331.30092310036</c:v>
                </c:pt>
                <c:pt idx="7344">
                  <c:v>13315.142131609189</c:v>
                </c:pt>
                <c:pt idx="7345">
                  <c:v>13659.302403627469</c:v>
                </c:pt>
                <c:pt idx="7346">
                  <c:v>12957.383385145709</c:v>
                </c:pt>
                <c:pt idx="7347">
                  <c:v>13404.993206082439</c:v>
                </c:pt>
                <c:pt idx="7348">
                  <c:v>12943.11849809665</c:v>
                </c:pt>
                <c:pt idx="7349">
                  <c:v>13345.638285074259</c:v>
                </c:pt>
                <c:pt idx="7350">
                  <c:v>13855.681192204571</c:v>
                </c:pt>
                <c:pt idx="7351">
                  <c:v>14649.4777524976</c:v>
                </c:pt>
                <c:pt idx="7352">
                  <c:v>14953.497077156129</c:v>
                </c:pt>
                <c:pt idx="7353">
                  <c:v>15929.57246272496</c:v>
                </c:pt>
                <c:pt idx="7354">
                  <c:v>15114.436658347129</c:v>
                </c:pt>
                <c:pt idx="7355">
                  <c:v>15816.163946843801</c:v>
                </c:pt>
                <c:pt idx="7356">
                  <c:v>15916.81307982464</c:v>
                </c:pt>
                <c:pt idx="7357">
                  <c:v>14980.20570123353</c:v>
                </c:pt>
                <c:pt idx="7358">
                  <c:v>15446.455010031479</c:v>
                </c:pt>
                <c:pt idx="7359">
                  <c:v>15270.43781454744</c:v>
                </c:pt>
                <c:pt idx="7360">
                  <c:v>15532.179108856501</c:v>
                </c:pt>
                <c:pt idx="7361">
                  <c:v>15628.616284490279</c:v>
                </c:pt>
                <c:pt idx="7362">
                  <c:v>15682.847568392221</c:v>
                </c:pt>
                <c:pt idx="7363">
                  <c:v>15073.405253535209</c:v>
                </c:pt>
                <c:pt idx="7364">
                  <c:v>15389.51055357195</c:v>
                </c:pt>
                <c:pt idx="7365">
                  <c:v>16692.559309868069</c:v>
                </c:pt>
                <c:pt idx="7366">
                  <c:v>14599.87374708272</c:v>
                </c:pt>
                <c:pt idx="7367">
                  <c:v>13777.93484273283</c:v>
                </c:pt>
                <c:pt idx="7368">
                  <c:v>14059.640993612569</c:v>
                </c:pt>
                <c:pt idx="7369">
                  <c:v>13489.24468665019</c:v>
                </c:pt>
                <c:pt idx="7370">
                  <c:v>13765.62025398237</c:v>
                </c:pt>
                <c:pt idx="7371">
                  <c:v>12717.92778904984</c:v>
                </c:pt>
                <c:pt idx="7372">
                  <c:v>13128.79187916768</c:v>
                </c:pt>
                <c:pt idx="7373">
                  <c:v>13192.4836490178</c:v>
                </c:pt>
                <c:pt idx="7374">
                  <c:v>13532.695446785119</c:v>
                </c:pt>
                <c:pt idx="7375">
                  <c:v>14784.39811361614</c:v>
                </c:pt>
                <c:pt idx="7376">
                  <c:v>14717.931798332031</c:v>
                </c:pt>
                <c:pt idx="7377">
                  <c:v>16467.595130129899</c:v>
                </c:pt>
                <c:pt idx="7378">
                  <c:v>15008.1827065609</c:v>
                </c:pt>
                <c:pt idx="7379">
                  <c:v>16481.636698829559</c:v>
                </c:pt>
                <c:pt idx="7380">
                  <c:v>15518.88887422629</c:v>
                </c:pt>
                <c:pt idx="7381">
                  <c:v>16079.530832664441</c:v>
                </c:pt>
                <c:pt idx="7382">
                  <c:v>16609.22262041178</c:v>
                </c:pt>
                <c:pt idx="7383">
                  <c:v>15049.37396544042</c:v>
                </c:pt>
                <c:pt idx="7384">
                  <c:v>15325.02545279741</c:v>
                </c:pt>
                <c:pt idx="7385">
                  <c:v>15186.51465260925</c:v>
                </c:pt>
                <c:pt idx="7386">
                  <c:v>15676.400642293391</c:v>
                </c:pt>
                <c:pt idx="7387">
                  <c:v>15809.802449648039</c:v>
                </c:pt>
                <c:pt idx="7388">
                  <c:v>15250.13478730208</c:v>
                </c:pt>
                <c:pt idx="7389">
                  <c:v>15653.99592287734</c:v>
                </c:pt>
                <c:pt idx="7390">
                  <c:v>15865.31657462114</c:v>
                </c:pt>
                <c:pt idx="7391">
                  <c:v>14759.87869487975</c:v>
                </c:pt>
                <c:pt idx="7392">
                  <c:v>14213.51832849942</c:v>
                </c:pt>
                <c:pt idx="7393">
                  <c:v>13038.507119378401</c:v>
                </c:pt>
                <c:pt idx="7394">
                  <c:v>13183.872981517439</c:v>
                </c:pt>
                <c:pt idx="7395">
                  <c:v>13341.30883881573</c:v>
                </c:pt>
                <c:pt idx="7396">
                  <c:v>13691.49918946031</c:v>
                </c:pt>
                <c:pt idx="7397">
                  <c:v>12747.79452856945</c:v>
                </c:pt>
                <c:pt idx="7398">
                  <c:v>13489.433994150701</c:v>
                </c:pt>
                <c:pt idx="7399">
                  <c:v>13950.69230723187</c:v>
                </c:pt>
                <c:pt idx="7400">
                  <c:v>15747.47893466911</c:v>
                </c:pt>
                <c:pt idx="7401">
                  <c:v>15113.03131873902</c:v>
                </c:pt>
                <c:pt idx="7402">
                  <c:v>14978.29531260049</c:v>
                </c:pt>
                <c:pt idx="7403">
                  <c:v>15989.969654330809</c:v>
                </c:pt>
                <c:pt idx="7404">
                  <c:v>16263.04275292314</c:v>
                </c:pt>
                <c:pt idx="7405">
                  <c:v>15747.204061871071</c:v>
                </c:pt>
                <c:pt idx="7406">
                  <c:v>15257.34366973481</c:v>
                </c:pt>
                <c:pt idx="7407">
                  <c:v>14644.31327629509</c:v>
                </c:pt>
                <c:pt idx="7408">
                  <c:v>14617.46891317277</c:v>
                </c:pt>
                <c:pt idx="7409">
                  <c:v>15748.706497045379</c:v>
                </c:pt>
                <c:pt idx="7410">
                  <c:v>15622.153893655939</c:v>
                </c:pt>
                <c:pt idx="7411">
                  <c:v>15272.75594812525</c:v>
                </c:pt>
                <c:pt idx="7412">
                  <c:v>14770.4012723877</c:v>
                </c:pt>
                <c:pt idx="7413">
                  <c:v>15518.47651393247</c:v>
                </c:pt>
                <c:pt idx="7414">
                  <c:v>15402.52618926994</c:v>
                </c:pt>
                <c:pt idx="7415">
                  <c:v>14050.89669644109</c:v>
                </c:pt>
                <c:pt idx="7416">
                  <c:v>14435.75957228381</c:v>
                </c:pt>
                <c:pt idx="7417">
                  <c:v>12975.51530014094</c:v>
                </c:pt>
                <c:pt idx="7418">
                  <c:v>13691.01230086485</c:v>
                </c:pt>
                <c:pt idx="7419">
                  <c:v>12677.892173028609</c:v>
                </c:pt>
                <c:pt idx="7420">
                  <c:v>12669.499002710751</c:v>
                </c:pt>
                <c:pt idx="7421">
                  <c:v>12857.723776949941</c:v>
                </c:pt>
                <c:pt idx="7422">
                  <c:v>13659.279449119011</c:v>
                </c:pt>
                <c:pt idx="7423">
                  <c:v>13085.238965296219</c:v>
                </c:pt>
                <c:pt idx="7424">
                  <c:v>13732.085684991011</c:v>
                </c:pt>
                <c:pt idx="7425">
                  <c:v>14271.5782999317</c:v>
                </c:pt>
                <c:pt idx="7426">
                  <c:v>14800.214986393201</c:v>
                </c:pt>
                <c:pt idx="7427">
                  <c:v>14617.86936639313</c:v>
                </c:pt>
                <c:pt idx="7428">
                  <c:v>15155.77648368098</c:v>
                </c:pt>
                <c:pt idx="7429">
                  <c:v>14959.96187831795</c:v>
                </c:pt>
                <c:pt idx="7430">
                  <c:v>14929.5957373239</c:v>
                </c:pt>
                <c:pt idx="7431">
                  <c:v>15388.499997079591</c:v>
                </c:pt>
                <c:pt idx="7432">
                  <c:v>14629.98884318411</c:v>
                </c:pt>
                <c:pt idx="7433">
                  <c:v>14183.51275880371</c:v>
                </c:pt>
                <c:pt idx="7434">
                  <c:v>13852.686869788409</c:v>
                </c:pt>
                <c:pt idx="7435">
                  <c:v>14751.676539229469</c:v>
                </c:pt>
                <c:pt idx="7436">
                  <c:v>15669.42593182191</c:v>
                </c:pt>
                <c:pt idx="7437">
                  <c:v>15313.47903305193</c:v>
                </c:pt>
                <c:pt idx="7438">
                  <c:v>14593.98636095278</c:v>
                </c:pt>
                <c:pt idx="7439">
                  <c:v>14020.607421908429</c:v>
                </c:pt>
                <c:pt idx="7440">
                  <c:v>12340.75913889303</c:v>
                </c:pt>
                <c:pt idx="7441">
                  <c:v>13231.661530856711</c:v>
                </c:pt>
                <c:pt idx="7442">
                  <c:v>12650.28761441729</c:v>
                </c:pt>
                <c:pt idx="7443">
                  <c:v>13321.7140831755</c:v>
                </c:pt>
                <c:pt idx="7444">
                  <c:v>12683.4929074427</c:v>
                </c:pt>
                <c:pt idx="7445">
                  <c:v>12563.673118773861</c:v>
                </c:pt>
                <c:pt idx="7446">
                  <c:v>12648.18886410437</c:v>
                </c:pt>
                <c:pt idx="7447">
                  <c:v>13525.501946915319</c:v>
                </c:pt>
                <c:pt idx="7448">
                  <c:v>13219.201280316</c:v>
                </c:pt>
                <c:pt idx="7449">
                  <c:v>14252.838111157171</c:v>
                </c:pt>
                <c:pt idx="7450">
                  <c:v>14181.85602144205</c:v>
                </c:pt>
                <c:pt idx="7451">
                  <c:v>13807.87602945744</c:v>
                </c:pt>
                <c:pt idx="7452">
                  <c:v>13643.797255995811</c:v>
                </c:pt>
                <c:pt idx="7453">
                  <c:v>13663.34357734179</c:v>
                </c:pt>
                <c:pt idx="7454">
                  <c:v>14133.858804508929</c:v>
                </c:pt>
                <c:pt idx="7455">
                  <c:v>13809.079105969669</c:v>
                </c:pt>
                <c:pt idx="7456">
                  <c:v>14529.745652664569</c:v>
                </c:pt>
                <c:pt idx="7457">
                  <c:v>13737.01562886644</c:v>
                </c:pt>
                <c:pt idx="7458">
                  <c:v>13904.66613105173</c:v>
                </c:pt>
                <c:pt idx="7459">
                  <c:v>13767.577847733561</c:v>
                </c:pt>
                <c:pt idx="7460">
                  <c:v>15518.196109770321</c:v>
                </c:pt>
                <c:pt idx="7461">
                  <c:v>15884.981108960301</c:v>
                </c:pt>
                <c:pt idx="7462">
                  <c:v>14859.880664889</c:v>
                </c:pt>
                <c:pt idx="7463">
                  <c:v>13096.82067783962</c:v>
                </c:pt>
                <c:pt idx="7464">
                  <c:v>13508.734318354671</c:v>
                </c:pt>
                <c:pt idx="7465">
                  <c:v>12760.866266618519</c:v>
                </c:pt>
                <c:pt idx="7466">
                  <c:v>13524.571749538791</c:v>
                </c:pt>
                <c:pt idx="7467">
                  <c:v>13034.97870370885</c:v>
                </c:pt>
                <c:pt idx="7468">
                  <c:v>13066.558506727541</c:v>
                </c:pt>
                <c:pt idx="7469">
                  <c:v>13393.357696698609</c:v>
                </c:pt>
                <c:pt idx="7470">
                  <c:v>13848.39853202807</c:v>
                </c:pt>
                <c:pt idx="7471">
                  <c:v>13660.756131201009</c:v>
                </c:pt>
                <c:pt idx="7472">
                  <c:v>15185.682911979</c:v>
                </c:pt>
                <c:pt idx="7473">
                  <c:v>15852.32347484107</c:v>
                </c:pt>
                <c:pt idx="7474">
                  <c:v>15989.325246643961</c:v>
                </c:pt>
                <c:pt idx="7475">
                  <c:v>16252.1500525226</c:v>
                </c:pt>
                <c:pt idx="7476">
                  <c:v>15111.628967404489</c:v>
                </c:pt>
                <c:pt idx="7477">
                  <c:v>16144.826721468789</c:v>
                </c:pt>
                <c:pt idx="7478">
                  <c:v>16361.312684550659</c:v>
                </c:pt>
                <c:pt idx="7479">
                  <c:v>15803.75005062783</c:v>
                </c:pt>
                <c:pt idx="7480">
                  <c:v>14813.041281442151</c:v>
                </c:pt>
                <c:pt idx="7481">
                  <c:v>15627.41775369443</c:v>
                </c:pt>
                <c:pt idx="7482">
                  <c:v>15471.472029744829</c:v>
                </c:pt>
                <c:pt idx="7483">
                  <c:v>14411.60259973091</c:v>
                </c:pt>
                <c:pt idx="7484">
                  <c:v>16009.594768794041</c:v>
                </c:pt>
                <c:pt idx="7485">
                  <c:v>16577.02047487695</c:v>
                </c:pt>
                <c:pt idx="7486">
                  <c:v>15420.886829083811</c:v>
                </c:pt>
                <c:pt idx="7487">
                  <c:v>14550.875407625541</c:v>
                </c:pt>
                <c:pt idx="7488">
                  <c:v>13044.06431010772</c:v>
                </c:pt>
                <c:pt idx="7489">
                  <c:v>12782.412853946689</c:v>
                </c:pt>
                <c:pt idx="7490">
                  <c:v>13958.8010134504</c:v>
                </c:pt>
                <c:pt idx="7491">
                  <c:v>12476.33286712215</c:v>
                </c:pt>
                <c:pt idx="7492">
                  <c:v>12543.453136419779</c:v>
                </c:pt>
                <c:pt idx="7493">
                  <c:v>12805.204019396489</c:v>
                </c:pt>
                <c:pt idx="7494">
                  <c:v>13864.820561275081</c:v>
                </c:pt>
                <c:pt idx="7495">
                  <c:v>13623.412054362399</c:v>
                </c:pt>
                <c:pt idx="7496">
                  <c:v>15119.64269139816</c:v>
                </c:pt>
                <c:pt idx="7497">
                  <c:v>15898.00895598796</c:v>
                </c:pt>
                <c:pt idx="7498">
                  <c:v>16019.933566336431</c:v>
                </c:pt>
                <c:pt idx="7499">
                  <c:v>15163.040259317249</c:v>
                </c:pt>
                <c:pt idx="7500">
                  <c:v>15906.47554697837</c:v>
                </c:pt>
                <c:pt idx="7501">
                  <c:v>15958.81373490445</c:v>
                </c:pt>
                <c:pt idx="7502">
                  <c:v>16454.54828016194</c:v>
                </c:pt>
                <c:pt idx="7503">
                  <c:v>15777.626184950241</c:v>
                </c:pt>
                <c:pt idx="7504">
                  <c:v>15516.949302793189</c:v>
                </c:pt>
                <c:pt idx="7505">
                  <c:v>16216.622860177269</c:v>
                </c:pt>
                <c:pt idx="7506">
                  <c:v>15125.287435960619</c:v>
                </c:pt>
                <c:pt idx="7507">
                  <c:v>15496.53198398319</c:v>
                </c:pt>
                <c:pt idx="7508">
                  <c:v>15587.31156938668</c:v>
                </c:pt>
                <c:pt idx="7509">
                  <c:v>17274.29501092614</c:v>
                </c:pt>
                <c:pt idx="7510">
                  <c:v>15713.915436147099</c:v>
                </c:pt>
                <c:pt idx="7511">
                  <c:v>14851.889260606369</c:v>
                </c:pt>
                <c:pt idx="7512">
                  <c:v>13717.674504658589</c:v>
                </c:pt>
                <c:pt idx="7513">
                  <c:v>13287.975760789441</c:v>
                </c:pt>
                <c:pt idx="7514">
                  <c:v>12941.276371605571</c:v>
                </c:pt>
                <c:pt idx="7515">
                  <c:v>12648.1625899254</c:v>
                </c:pt>
                <c:pt idx="7516">
                  <c:v>12566.02240536309</c:v>
                </c:pt>
                <c:pt idx="7517">
                  <c:v>12917.09146065469</c:v>
                </c:pt>
                <c:pt idx="7518">
                  <c:v>13135.22600808153</c:v>
                </c:pt>
                <c:pt idx="7519">
                  <c:v>14267.701567230901</c:v>
                </c:pt>
                <c:pt idx="7520">
                  <c:v>14935.569751772369</c:v>
                </c:pt>
                <c:pt idx="7521">
                  <c:v>15866.969338424669</c:v>
                </c:pt>
                <c:pt idx="7522">
                  <c:v>16084.941916229111</c:v>
                </c:pt>
                <c:pt idx="7523">
                  <c:v>16278.173135158821</c:v>
                </c:pt>
                <c:pt idx="7524">
                  <c:v>15312.644889020699</c:v>
                </c:pt>
                <c:pt idx="7525">
                  <c:v>16673.105424083031</c:v>
                </c:pt>
                <c:pt idx="7526">
                  <c:v>15398.45677023821</c:v>
                </c:pt>
                <c:pt idx="7527">
                  <c:v>16210.701886409919</c:v>
                </c:pt>
                <c:pt idx="7528">
                  <c:v>16689.764412932938</c:v>
                </c:pt>
                <c:pt idx="7529">
                  <c:v>16173.18196544549</c:v>
                </c:pt>
                <c:pt idx="7530">
                  <c:v>15090.91358382189</c:v>
                </c:pt>
                <c:pt idx="7531">
                  <c:v>15135.5449247819</c:v>
                </c:pt>
                <c:pt idx="7532">
                  <c:v>15476.575462573261</c:v>
                </c:pt>
                <c:pt idx="7533">
                  <c:v>16694.54455788992</c:v>
                </c:pt>
                <c:pt idx="7534">
                  <c:v>15321.553367077149</c:v>
                </c:pt>
                <c:pt idx="7535">
                  <c:v>15393.84903477341</c:v>
                </c:pt>
                <c:pt idx="7536">
                  <c:v>13522.390304398519</c:v>
                </c:pt>
                <c:pt idx="7537">
                  <c:v>13055.690949382941</c:v>
                </c:pt>
                <c:pt idx="7538">
                  <c:v>13575.42189075376</c:v>
                </c:pt>
                <c:pt idx="7539">
                  <c:v>12350.722715667171</c:v>
                </c:pt>
                <c:pt idx="7540">
                  <c:v>12386.52680248031</c:v>
                </c:pt>
                <c:pt idx="7541">
                  <c:v>13318.685410705981</c:v>
                </c:pt>
                <c:pt idx="7542">
                  <c:v>14266.1608099443</c:v>
                </c:pt>
                <c:pt idx="7543">
                  <c:v>13902.73239743615</c:v>
                </c:pt>
                <c:pt idx="7544">
                  <c:v>16004.59146090727</c:v>
                </c:pt>
                <c:pt idx="7545">
                  <c:v>16170.094595832859</c:v>
                </c:pt>
                <c:pt idx="7546">
                  <c:v>16256.51322412865</c:v>
                </c:pt>
                <c:pt idx="7547">
                  <c:v>15524.898794132439</c:v>
                </c:pt>
                <c:pt idx="7548">
                  <c:v>16683.30636464003</c:v>
                </c:pt>
                <c:pt idx="7549">
                  <c:v>15786.5442990682</c:v>
                </c:pt>
                <c:pt idx="7550">
                  <c:v>15329.09567854992</c:v>
                </c:pt>
                <c:pt idx="7551">
                  <c:v>16533.423691243828</c:v>
                </c:pt>
                <c:pt idx="7552">
                  <c:v>15459.06371305145</c:v>
                </c:pt>
                <c:pt idx="7553">
                  <c:v>14951.23632720141</c:v>
                </c:pt>
                <c:pt idx="7554">
                  <c:v>15534.312352755071</c:v>
                </c:pt>
                <c:pt idx="7555">
                  <c:v>15841.710683179621</c:v>
                </c:pt>
                <c:pt idx="7556">
                  <c:v>14854.71517547505</c:v>
                </c:pt>
                <c:pt idx="7557">
                  <c:v>15697.02621065614</c:v>
                </c:pt>
                <c:pt idx="7558">
                  <c:v>14762.059604561229</c:v>
                </c:pt>
                <c:pt idx="7559">
                  <c:v>14299.22705783699</c:v>
                </c:pt>
                <c:pt idx="7560">
                  <c:v>13822.705129417331</c:v>
                </c:pt>
                <c:pt idx="7561">
                  <c:v>14164.04877343808</c:v>
                </c:pt>
                <c:pt idx="7562">
                  <c:v>12900.791058340539</c:v>
                </c:pt>
                <c:pt idx="7563">
                  <c:v>13873.72070999943</c:v>
                </c:pt>
                <c:pt idx="7564">
                  <c:v>12599.293916003129</c:v>
                </c:pt>
                <c:pt idx="7565">
                  <c:v>12788.59277070303</c:v>
                </c:pt>
                <c:pt idx="7566">
                  <c:v>14449.20980185698</c:v>
                </c:pt>
                <c:pt idx="7567">
                  <c:v>13552.812316739321</c:v>
                </c:pt>
                <c:pt idx="7568">
                  <c:v>15971.76970339933</c:v>
                </c:pt>
                <c:pt idx="7569">
                  <c:v>15795.85883940705</c:v>
                </c:pt>
                <c:pt idx="7570">
                  <c:v>16054.146761953411</c:v>
                </c:pt>
                <c:pt idx="7571">
                  <c:v>16383.11783292673</c:v>
                </c:pt>
                <c:pt idx="7572">
                  <c:v>15579.72141070711</c:v>
                </c:pt>
                <c:pt idx="7573">
                  <c:v>15770.787158840671</c:v>
                </c:pt>
                <c:pt idx="7574">
                  <c:v>15006.21699473232</c:v>
                </c:pt>
                <c:pt idx="7575">
                  <c:v>15510.54465559213</c:v>
                </c:pt>
                <c:pt idx="7576">
                  <c:v>16172.42536936724</c:v>
                </c:pt>
                <c:pt idx="7577">
                  <c:v>16144.661805770411</c:v>
                </c:pt>
                <c:pt idx="7578">
                  <c:v>15531.50089321927</c:v>
                </c:pt>
                <c:pt idx="7579">
                  <c:v>14332.749641752311</c:v>
                </c:pt>
                <c:pt idx="7580">
                  <c:v>14973.152468327729</c:v>
                </c:pt>
                <c:pt idx="7581">
                  <c:v>15895.48540343487</c:v>
                </c:pt>
                <c:pt idx="7582">
                  <c:v>15175.538164041331</c:v>
                </c:pt>
                <c:pt idx="7583">
                  <c:v>13825.95748119995</c:v>
                </c:pt>
                <c:pt idx="7584">
                  <c:v>14447.61548815477</c:v>
                </c:pt>
                <c:pt idx="7585">
                  <c:v>14194.115120107541</c:v>
                </c:pt>
                <c:pt idx="7586">
                  <c:v>13533.805618260471</c:v>
                </c:pt>
                <c:pt idx="7587">
                  <c:v>13299.58074892301</c:v>
                </c:pt>
                <c:pt idx="7588">
                  <c:v>12379.628889017469</c:v>
                </c:pt>
                <c:pt idx="7589">
                  <c:v>13139.848640976021</c:v>
                </c:pt>
                <c:pt idx="7590">
                  <c:v>13270.86507270304</c:v>
                </c:pt>
                <c:pt idx="7591">
                  <c:v>12460.77736318437</c:v>
                </c:pt>
                <c:pt idx="7592">
                  <c:v>13869.635269002771</c:v>
                </c:pt>
                <c:pt idx="7593">
                  <c:v>15040.51710292305</c:v>
                </c:pt>
                <c:pt idx="7594">
                  <c:v>14283.14869612326</c:v>
                </c:pt>
                <c:pt idx="7595">
                  <c:v>15649.40032341253</c:v>
                </c:pt>
                <c:pt idx="7596">
                  <c:v>15738.97079593835</c:v>
                </c:pt>
                <c:pt idx="7597">
                  <c:v>14789.97721315437</c:v>
                </c:pt>
                <c:pt idx="7598">
                  <c:v>15607.64569361147</c:v>
                </c:pt>
                <c:pt idx="7599">
                  <c:v>15669.463594492699</c:v>
                </c:pt>
                <c:pt idx="7600">
                  <c:v>14883.33345092433</c:v>
                </c:pt>
                <c:pt idx="7601">
                  <c:v>15275.73219652063</c:v>
                </c:pt>
                <c:pt idx="7602">
                  <c:v>14518.375739165311</c:v>
                </c:pt>
                <c:pt idx="7603">
                  <c:v>13986.36899917711</c:v>
                </c:pt>
                <c:pt idx="7604">
                  <c:v>14796.92400622127</c:v>
                </c:pt>
                <c:pt idx="7605">
                  <c:v>15595.019472369189</c:v>
                </c:pt>
                <c:pt idx="7606">
                  <c:v>14714.05432919357</c:v>
                </c:pt>
                <c:pt idx="7607">
                  <c:v>14375.0897713634</c:v>
                </c:pt>
                <c:pt idx="7608">
                  <c:v>12666.580210871931</c:v>
                </c:pt>
                <c:pt idx="7609">
                  <c:v>12979.26486477109</c:v>
                </c:pt>
                <c:pt idx="7610">
                  <c:v>13289.31091356342</c:v>
                </c:pt>
                <c:pt idx="7611">
                  <c:v>12652.082882991241</c:v>
                </c:pt>
                <c:pt idx="7612">
                  <c:v>12960.671762187279</c:v>
                </c:pt>
                <c:pt idx="7613">
                  <c:v>13665.81006640265</c:v>
                </c:pt>
                <c:pt idx="7614">
                  <c:v>13635.48172283179</c:v>
                </c:pt>
                <c:pt idx="7615">
                  <c:v>13373.37007539184</c:v>
                </c:pt>
                <c:pt idx="7616">
                  <c:v>14175.74184136463</c:v>
                </c:pt>
                <c:pt idx="7617">
                  <c:v>13498.82021644929</c:v>
                </c:pt>
                <c:pt idx="7618">
                  <c:v>14754.06383324851</c:v>
                </c:pt>
                <c:pt idx="7619">
                  <c:v>14407.282280155359</c:v>
                </c:pt>
                <c:pt idx="7620">
                  <c:v>15257.40232347957</c:v>
                </c:pt>
                <c:pt idx="7621">
                  <c:v>14304.237080131659</c:v>
                </c:pt>
                <c:pt idx="7622">
                  <c:v>14476.160235079469</c:v>
                </c:pt>
                <c:pt idx="7623">
                  <c:v>15277.433673324231</c:v>
                </c:pt>
                <c:pt idx="7624">
                  <c:v>14303.766494033631</c:v>
                </c:pt>
                <c:pt idx="7625">
                  <c:v>14854.673257312559</c:v>
                </c:pt>
                <c:pt idx="7626">
                  <c:v>14936.5823604135</c:v>
                </c:pt>
                <c:pt idx="7627">
                  <c:v>15073.29626945503</c:v>
                </c:pt>
                <c:pt idx="7628">
                  <c:v>14414.643451828981</c:v>
                </c:pt>
                <c:pt idx="7629">
                  <c:v>16135.2254877921</c:v>
                </c:pt>
                <c:pt idx="7630">
                  <c:v>13931.358609178569</c:v>
                </c:pt>
                <c:pt idx="7631">
                  <c:v>13766.75204746483</c:v>
                </c:pt>
                <c:pt idx="7632">
                  <c:v>12820.89585472989</c:v>
                </c:pt>
                <c:pt idx="7633">
                  <c:v>12696.637750087481</c:v>
                </c:pt>
                <c:pt idx="7634">
                  <c:v>13513.043308499469</c:v>
                </c:pt>
                <c:pt idx="7635">
                  <c:v>12667.470414777419</c:v>
                </c:pt>
                <c:pt idx="7636">
                  <c:v>12327.07592296481</c:v>
                </c:pt>
                <c:pt idx="7637">
                  <c:v>12988.561263503911</c:v>
                </c:pt>
                <c:pt idx="7638">
                  <c:v>13804.443730987799</c:v>
                </c:pt>
                <c:pt idx="7639">
                  <c:v>14937.271113935831</c:v>
                </c:pt>
                <c:pt idx="7640">
                  <c:v>14775.590514899361</c:v>
                </c:pt>
                <c:pt idx="7641">
                  <c:v>16420.1892522534</c:v>
                </c:pt>
                <c:pt idx="7642">
                  <c:v>16802.480254319449</c:v>
                </c:pt>
                <c:pt idx="7643">
                  <c:v>16357.65282683268</c:v>
                </c:pt>
                <c:pt idx="7644">
                  <c:v>16798.85205671455</c:v>
                </c:pt>
                <c:pt idx="7645">
                  <c:v>17375.96746182827</c:v>
                </c:pt>
                <c:pt idx="7646">
                  <c:v>16639.4588110724</c:v>
                </c:pt>
                <c:pt idx="7647">
                  <c:v>15591.06067086385</c:v>
                </c:pt>
                <c:pt idx="7648">
                  <c:v>16068.192835747959</c:v>
                </c:pt>
                <c:pt idx="7649">
                  <c:v>15701.01542967055</c:v>
                </c:pt>
                <c:pt idx="7650">
                  <c:v>16321.951705311531</c:v>
                </c:pt>
                <c:pt idx="7651">
                  <c:v>16050.158224098601</c:v>
                </c:pt>
                <c:pt idx="7652">
                  <c:v>15766.231345020689</c:v>
                </c:pt>
                <c:pt idx="7653">
                  <c:v>17006.165073576951</c:v>
                </c:pt>
                <c:pt idx="7654">
                  <c:v>14804.504117534811</c:v>
                </c:pt>
                <c:pt idx="7655">
                  <c:v>15274.562923437101</c:v>
                </c:pt>
                <c:pt idx="7656">
                  <c:v>13725.122888937911</c:v>
                </c:pt>
                <c:pt idx="7657">
                  <c:v>12893.326338097269</c:v>
                </c:pt>
                <c:pt idx="7658">
                  <c:v>12960.42744616683</c:v>
                </c:pt>
                <c:pt idx="7659">
                  <c:v>13595.659411887431</c:v>
                </c:pt>
                <c:pt idx="7660">
                  <c:v>12886.829860860589</c:v>
                </c:pt>
                <c:pt idx="7661">
                  <c:v>13317.221624849009</c:v>
                </c:pt>
                <c:pt idx="7662">
                  <c:v>13312.74358989865</c:v>
                </c:pt>
                <c:pt idx="7663">
                  <c:v>14446.839714130851</c:v>
                </c:pt>
                <c:pt idx="7664">
                  <c:v>15649.790584337619</c:v>
                </c:pt>
                <c:pt idx="7665">
                  <c:v>16215.66601410397</c:v>
                </c:pt>
                <c:pt idx="7666">
                  <c:v>16218.99667095208</c:v>
                </c:pt>
                <c:pt idx="7667">
                  <c:v>16016.908122997969</c:v>
                </c:pt>
                <c:pt idx="7668">
                  <c:v>15846.009687130851</c:v>
                </c:pt>
                <c:pt idx="7669">
                  <c:v>15939.98838775594</c:v>
                </c:pt>
                <c:pt idx="7670">
                  <c:v>15552.807313288489</c:v>
                </c:pt>
                <c:pt idx="7671">
                  <c:v>15613.73143176345</c:v>
                </c:pt>
                <c:pt idx="7672">
                  <c:v>15466.954871356151</c:v>
                </c:pt>
                <c:pt idx="7673">
                  <c:v>15288.981693956641</c:v>
                </c:pt>
                <c:pt idx="7674">
                  <c:v>15070.594189885711</c:v>
                </c:pt>
                <c:pt idx="7675">
                  <c:v>15293.18930717219</c:v>
                </c:pt>
                <c:pt idx="7676">
                  <c:v>15239.764602528139</c:v>
                </c:pt>
                <c:pt idx="7677">
                  <c:v>15447.396253307439</c:v>
                </c:pt>
                <c:pt idx="7678">
                  <c:v>14849.19373608788</c:v>
                </c:pt>
                <c:pt idx="7679">
                  <c:v>13979.841540619051</c:v>
                </c:pt>
                <c:pt idx="7680">
                  <c:v>13954.37043669215</c:v>
                </c:pt>
                <c:pt idx="7681">
                  <c:v>14119.863054753179</c:v>
                </c:pt>
                <c:pt idx="7682">
                  <c:v>13079.201562359711</c:v>
                </c:pt>
                <c:pt idx="7683">
                  <c:v>13398.081931635021</c:v>
                </c:pt>
                <c:pt idx="7684">
                  <c:v>13359.5850694047</c:v>
                </c:pt>
                <c:pt idx="7685">
                  <c:v>13083.55280677637</c:v>
                </c:pt>
                <c:pt idx="7686">
                  <c:v>14491.258199467609</c:v>
                </c:pt>
                <c:pt idx="7687">
                  <c:v>15304.42075897912</c:v>
                </c:pt>
                <c:pt idx="7688">
                  <c:v>16349.59958615176</c:v>
                </c:pt>
                <c:pt idx="7689">
                  <c:v>15423.732627266951</c:v>
                </c:pt>
                <c:pt idx="7690">
                  <c:v>15650.44248094877</c:v>
                </c:pt>
                <c:pt idx="7691">
                  <c:v>16499.792642022749</c:v>
                </c:pt>
                <c:pt idx="7692">
                  <c:v>16877.916689219132</c:v>
                </c:pt>
                <c:pt idx="7693">
                  <c:v>16679.318659898181</c:v>
                </c:pt>
                <c:pt idx="7694">
                  <c:v>16474.47030112008</c:v>
                </c:pt>
                <c:pt idx="7695">
                  <c:v>15705.753965987229</c:v>
                </c:pt>
                <c:pt idx="7696">
                  <c:v>16486.03660379352</c:v>
                </c:pt>
                <c:pt idx="7697">
                  <c:v>14843.61602381995</c:v>
                </c:pt>
                <c:pt idx="7698">
                  <c:v>16175.179702161289</c:v>
                </c:pt>
                <c:pt idx="7699">
                  <c:v>15564.084235359151</c:v>
                </c:pt>
                <c:pt idx="7700">
                  <c:v>15552.95048393636</c:v>
                </c:pt>
                <c:pt idx="7701">
                  <c:v>16871.784721357039</c:v>
                </c:pt>
                <c:pt idx="7702">
                  <c:v>14773.090070992181</c:v>
                </c:pt>
                <c:pt idx="7703">
                  <c:v>15522.33363163301</c:v>
                </c:pt>
                <c:pt idx="7704">
                  <c:v>13897.62912398857</c:v>
                </c:pt>
                <c:pt idx="7705">
                  <c:v>13664.947651415931</c:v>
                </c:pt>
                <c:pt idx="7706">
                  <c:v>12991.233477674041</c:v>
                </c:pt>
                <c:pt idx="7707">
                  <c:v>13106.10695004158</c:v>
                </c:pt>
                <c:pt idx="7708">
                  <c:v>12850.47308866785</c:v>
                </c:pt>
                <c:pt idx="7709">
                  <c:v>13542.963413025191</c:v>
                </c:pt>
                <c:pt idx="7710">
                  <c:v>13637.224907829301</c:v>
                </c:pt>
                <c:pt idx="7711">
                  <c:v>15012.521005908089</c:v>
                </c:pt>
                <c:pt idx="7712">
                  <c:v>14804.51945630471</c:v>
                </c:pt>
                <c:pt idx="7713">
                  <c:v>15647.291735293649</c:v>
                </c:pt>
                <c:pt idx="7714">
                  <c:v>14923.5208182769</c:v>
                </c:pt>
                <c:pt idx="7715">
                  <c:v>15832.018677249111</c:v>
                </c:pt>
                <c:pt idx="7716">
                  <c:v>15774.81872382469</c:v>
                </c:pt>
                <c:pt idx="7717">
                  <c:v>15204.563527474689</c:v>
                </c:pt>
                <c:pt idx="7718">
                  <c:v>15054.772176807401</c:v>
                </c:pt>
                <c:pt idx="7719">
                  <c:v>15605.01149581788</c:v>
                </c:pt>
                <c:pt idx="7720">
                  <c:v>15750.54107223782</c:v>
                </c:pt>
                <c:pt idx="7721">
                  <c:v>14757.354493672639</c:v>
                </c:pt>
                <c:pt idx="7722">
                  <c:v>14870.51213184008</c:v>
                </c:pt>
                <c:pt idx="7723">
                  <c:v>15069.75906510912</c:v>
                </c:pt>
                <c:pt idx="7724">
                  <c:v>14904.01398719272</c:v>
                </c:pt>
                <c:pt idx="7725">
                  <c:v>15631.397161495161</c:v>
                </c:pt>
                <c:pt idx="7726">
                  <c:v>14437.375015638319</c:v>
                </c:pt>
                <c:pt idx="7727">
                  <c:v>14406.809042243351</c:v>
                </c:pt>
                <c:pt idx="7728">
                  <c:v>13438.702852781969</c:v>
                </c:pt>
                <c:pt idx="7729">
                  <c:v>13093.46729340138</c:v>
                </c:pt>
                <c:pt idx="7730">
                  <c:v>13697.75042544226</c:v>
                </c:pt>
                <c:pt idx="7731">
                  <c:v>13262.340806081351</c:v>
                </c:pt>
                <c:pt idx="7732">
                  <c:v>13383.841883270619</c:v>
                </c:pt>
                <c:pt idx="7733">
                  <c:v>12981.819174443281</c:v>
                </c:pt>
                <c:pt idx="7734">
                  <c:v>14001.63659913475</c:v>
                </c:pt>
                <c:pt idx="7735">
                  <c:v>14539.72728979764</c:v>
                </c:pt>
                <c:pt idx="7736">
                  <c:v>14895.93650068177</c:v>
                </c:pt>
                <c:pt idx="7737">
                  <c:v>14714.72731141903</c:v>
                </c:pt>
                <c:pt idx="7738">
                  <c:v>15250.71353325712</c:v>
                </c:pt>
                <c:pt idx="7739">
                  <c:v>15500.78467445235</c:v>
                </c:pt>
                <c:pt idx="7740">
                  <c:v>15642.8732828347</c:v>
                </c:pt>
                <c:pt idx="7741">
                  <c:v>15770.26893808991</c:v>
                </c:pt>
                <c:pt idx="7742">
                  <c:v>15289.79272130897</c:v>
                </c:pt>
                <c:pt idx="7743">
                  <c:v>15588.11267705</c:v>
                </c:pt>
                <c:pt idx="7744">
                  <c:v>14737.518097785991</c:v>
                </c:pt>
                <c:pt idx="7745">
                  <c:v>15032.51420691131</c:v>
                </c:pt>
                <c:pt idx="7746">
                  <c:v>15667.033196140999</c:v>
                </c:pt>
                <c:pt idx="7747">
                  <c:v>14445.85398509711</c:v>
                </c:pt>
                <c:pt idx="7748">
                  <c:v>16017.55596583688</c:v>
                </c:pt>
                <c:pt idx="7749">
                  <c:v>16123.37407058071</c:v>
                </c:pt>
                <c:pt idx="7750">
                  <c:v>15228.92874722695</c:v>
                </c:pt>
                <c:pt idx="7751">
                  <c:v>13578.979891227151</c:v>
                </c:pt>
                <c:pt idx="7752">
                  <c:v>13039.263001481329</c:v>
                </c:pt>
                <c:pt idx="7753">
                  <c:v>12774.83786882908</c:v>
                </c:pt>
                <c:pt idx="7754">
                  <c:v>13421.717003804781</c:v>
                </c:pt>
                <c:pt idx="7755">
                  <c:v>13500.281639382751</c:v>
                </c:pt>
                <c:pt idx="7756">
                  <c:v>12729.60480122286</c:v>
                </c:pt>
                <c:pt idx="7757">
                  <c:v>13291.831686076201</c:v>
                </c:pt>
                <c:pt idx="7758">
                  <c:v>13517.67127296768</c:v>
                </c:pt>
                <c:pt idx="7759">
                  <c:v>12750.459441442459</c:v>
                </c:pt>
                <c:pt idx="7760">
                  <c:v>14293.18390259093</c:v>
                </c:pt>
                <c:pt idx="7761">
                  <c:v>13645.0426435669</c:v>
                </c:pt>
                <c:pt idx="7762">
                  <c:v>14791.628329620689</c:v>
                </c:pt>
                <c:pt idx="7763">
                  <c:v>14181.876932314261</c:v>
                </c:pt>
                <c:pt idx="7764">
                  <c:v>15419.029300991069</c:v>
                </c:pt>
                <c:pt idx="7765">
                  <c:v>15511.427829090921</c:v>
                </c:pt>
                <c:pt idx="7766">
                  <c:v>15550.601800382079</c:v>
                </c:pt>
                <c:pt idx="7767">
                  <c:v>14317.32134881924</c:v>
                </c:pt>
                <c:pt idx="7768">
                  <c:v>14690.625581853739</c:v>
                </c:pt>
                <c:pt idx="7769">
                  <c:v>14619.09467492062</c:v>
                </c:pt>
                <c:pt idx="7770">
                  <c:v>14933.86167767963</c:v>
                </c:pt>
                <c:pt idx="7771">
                  <c:v>14663.02020746484</c:v>
                </c:pt>
                <c:pt idx="7772">
                  <c:v>15695.110218321081</c:v>
                </c:pt>
                <c:pt idx="7773">
                  <c:v>15611.98571886741</c:v>
                </c:pt>
                <c:pt idx="7774">
                  <c:v>13817.56053842726</c:v>
                </c:pt>
                <c:pt idx="7775">
                  <c:v>13876.530885762149</c:v>
                </c:pt>
                <c:pt idx="7776">
                  <c:v>13214.411560588431</c:v>
                </c:pt>
                <c:pt idx="7777">
                  <c:v>12699.45562067384</c:v>
                </c:pt>
                <c:pt idx="7778">
                  <c:v>12567.988877820449</c:v>
                </c:pt>
                <c:pt idx="7779">
                  <c:v>12585.34118546605</c:v>
                </c:pt>
                <c:pt idx="7780">
                  <c:v>12787.820413636429</c:v>
                </c:pt>
                <c:pt idx="7781">
                  <c:v>12295.187995621989</c:v>
                </c:pt>
                <c:pt idx="7782">
                  <c:v>13109.797273773551</c:v>
                </c:pt>
                <c:pt idx="7783">
                  <c:v>13439.25554689164</c:v>
                </c:pt>
                <c:pt idx="7784">
                  <c:v>13541.59728108399</c:v>
                </c:pt>
                <c:pt idx="7785">
                  <c:v>13458.714460828231</c:v>
                </c:pt>
                <c:pt idx="7786">
                  <c:v>13581.56643804291</c:v>
                </c:pt>
                <c:pt idx="7787">
                  <c:v>14951.893614938101</c:v>
                </c:pt>
                <c:pt idx="7788">
                  <c:v>14619.982870525801</c:v>
                </c:pt>
                <c:pt idx="7789">
                  <c:v>14319.493576512359</c:v>
                </c:pt>
                <c:pt idx="7790">
                  <c:v>14206.734488191219</c:v>
                </c:pt>
                <c:pt idx="7791">
                  <c:v>13887.46517251068</c:v>
                </c:pt>
                <c:pt idx="7792">
                  <c:v>14543.857794805959</c:v>
                </c:pt>
                <c:pt idx="7793">
                  <c:v>14527.196529533279</c:v>
                </c:pt>
                <c:pt idx="7794">
                  <c:v>13935.729613153881</c:v>
                </c:pt>
                <c:pt idx="7795">
                  <c:v>14292.13475797064</c:v>
                </c:pt>
                <c:pt idx="7796">
                  <c:v>14574.414146851421</c:v>
                </c:pt>
                <c:pt idx="7797">
                  <c:v>15848.00344743033</c:v>
                </c:pt>
                <c:pt idx="7798">
                  <c:v>13771.239758419169</c:v>
                </c:pt>
                <c:pt idx="7799">
                  <c:v>12759.30181798324</c:v>
                </c:pt>
                <c:pt idx="7800">
                  <c:v>13035.660991967219</c:v>
                </c:pt>
                <c:pt idx="7801">
                  <c:v>12279.13806481909</c:v>
                </c:pt>
                <c:pt idx="7802">
                  <c:v>12583.34723975741</c:v>
                </c:pt>
                <c:pt idx="7803">
                  <c:v>12787.094409758891</c:v>
                </c:pt>
                <c:pt idx="7804">
                  <c:v>12252.000046790219</c:v>
                </c:pt>
                <c:pt idx="7805">
                  <c:v>12966.15030452439</c:v>
                </c:pt>
                <c:pt idx="7806">
                  <c:v>12672.21399685325</c:v>
                </c:pt>
                <c:pt idx="7807">
                  <c:v>13467.96956274177</c:v>
                </c:pt>
                <c:pt idx="7808">
                  <c:v>15108.19646150576</c:v>
                </c:pt>
                <c:pt idx="7809">
                  <c:v>15500.5684698368</c:v>
                </c:pt>
                <c:pt idx="7810">
                  <c:v>15481.4298621078</c:v>
                </c:pt>
                <c:pt idx="7811">
                  <c:v>15233.883006563279</c:v>
                </c:pt>
                <c:pt idx="7812">
                  <c:v>16090.547697142951</c:v>
                </c:pt>
                <c:pt idx="7813">
                  <c:v>15169.058541592571</c:v>
                </c:pt>
                <c:pt idx="7814">
                  <c:v>15902.70837213774</c:v>
                </c:pt>
                <c:pt idx="7815">
                  <c:v>15918.263658671211</c:v>
                </c:pt>
                <c:pt idx="7816">
                  <c:v>15469.15374227491</c:v>
                </c:pt>
                <c:pt idx="7817">
                  <c:v>15781.26693700515</c:v>
                </c:pt>
                <c:pt idx="7818">
                  <c:v>14329.26501813195</c:v>
                </c:pt>
                <c:pt idx="7819">
                  <c:v>15430.31055565074</c:v>
                </c:pt>
                <c:pt idx="7820">
                  <c:v>15425.710927098309</c:v>
                </c:pt>
                <c:pt idx="7821">
                  <c:v>16374.64324265347</c:v>
                </c:pt>
                <c:pt idx="7822">
                  <c:v>14618.847708020379</c:v>
                </c:pt>
                <c:pt idx="7823">
                  <c:v>13926.4796911577</c:v>
                </c:pt>
                <c:pt idx="7824">
                  <c:v>13457.18999256431</c:v>
                </c:pt>
                <c:pt idx="7825">
                  <c:v>12902.71349510543</c:v>
                </c:pt>
                <c:pt idx="7826">
                  <c:v>12283.298967470921</c:v>
                </c:pt>
                <c:pt idx="7827">
                  <c:v>12113.97713944287</c:v>
                </c:pt>
                <c:pt idx="7828">
                  <c:v>12938.06606342769</c:v>
                </c:pt>
                <c:pt idx="7829">
                  <c:v>13141.46492635202</c:v>
                </c:pt>
                <c:pt idx="7830">
                  <c:v>12817.184176255831</c:v>
                </c:pt>
                <c:pt idx="7831">
                  <c:v>13127.36194188729</c:v>
                </c:pt>
                <c:pt idx="7832">
                  <c:v>14262.184054874029</c:v>
                </c:pt>
                <c:pt idx="7833">
                  <c:v>14650.173978418939</c:v>
                </c:pt>
                <c:pt idx="7834">
                  <c:v>15263.11800533612</c:v>
                </c:pt>
                <c:pt idx="7835">
                  <c:v>14280.35320343101</c:v>
                </c:pt>
                <c:pt idx="7836">
                  <c:v>14746.501463374319</c:v>
                </c:pt>
                <c:pt idx="7837">
                  <c:v>15086.603327913261</c:v>
                </c:pt>
                <c:pt idx="7838">
                  <c:v>14264.37280438083</c:v>
                </c:pt>
                <c:pt idx="7839">
                  <c:v>15574.1851012193</c:v>
                </c:pt>
                <c:pt idx="7840">
                  <c:v>14345.21336351924</c:v>
                </c:pt>
                <c:pt idx="7841">
                  <c:v>14571.62269547058</c:v>
                </c:pt>
                <c:pt idx="7842">
                  <c:v>15181.99876830667</c:v>
                </c:pt>
                <c:pt idx="7843">
                  <c:v>14088.198301107061</c:v>
                </c:pt>
                <c:pt idx="7844">
                  <c:v>14253.875307621051</c:v>
                </c:pt>
                <c:pt idx="7845">
                  <c:v>14842.36016000406</c:v>
                </c:pt>
                <c:pt idx="7846">
                  <c:v>13885.50473565936</c:v>
                </c:pt>
                <c:pt idx="7847">
                  <c:v>13881.4321774982</c:v>
                </c:pt>
                <c:pt idx="7848">
                  <c:v>13856.45139257399</c:v>
                </c:pt>
                <c:pt idx="7849">
                  <c:v>12196.064700279831</c:v>
                </c:pt>
                <c:pt idx="7850">
                  <c:v>12298.892777290601</c:v>
                </c:pt>
                <c:pt idx="7851">
                  <c:v>12436.8114756014</c:v>
                </c:pt>
                <c:pt idx="7852">
                  <c:v>12319.785197652091</c:v>
                </c:pt>
                <c:pt idx="7853">
                  <c:v>12298.253418779201</c:v>
                </c:pt>
                <c:pt idx="7854">
                  <c:v>12250.385215132121</c:v>
                </c:pt>
                <c:pt idx="7855">
                  <c:v>14221.834075319761</c:v>
                </c:pt>
                <c:pt idx="7856">
                  <c:v>14176.18436198058</c:v>
                </c:pt>
                <c:pt idx="7857">
                  <c:v>14659.465072095611</c:v>
                </c:pt>
                <c:pt idx="7858">
                  <c:v>15517.74724635006</c:v>
                </c:pt>
                <c:pt idx="7859">
                  <c:v>14488.373088979281</c:v>
                </c:pt>
                <c:pt idx="7860">
                  <c:v>15955.96366505163</c:v>
                </c:pt>
                <c:pt idx="7861">
                  <c:v>14821.383432351069</c:v>
                </c:pt>
                <c:pt idx="7862">
                  <c:v>14597.693172783251</c:v>
                </c:pt>
                <c:pt idx="7863">
                  <c:v>15486.127969543861</c:v>
                </c:pt>
                <c:pt idx="7864">
                  <c:v>15129.560273541359</c:v>
                </c:pt>
                <c:pt idx="7865">
                  <c:v>15109.82941386785</c:v>
                </c:pt>
                <c:pt idx="7866">
                  <c:v>14872.74287295863</c:v>
                </c:pt>
                <c:pt idx="7867">
                  <c:v>14336.01810644643</c:v>
                </c:pt>
                <c:pt idx="7868">
                  <c:v>15427.679157635999</c:v>
                </c:pt>
                <c:pt idx="7869">
                  <c:v>15532.20693325291</c:v>
                </c:pt>
                <c:pt idx="7870">
                  <c:v>14343.86622977636</c:v>
                </c:pt>
                <c:pt idx="7871">
                  <c:v>13556.88412243421</c:v>
                </c:pt>
                <c:pt idx="7872">
                  <c:v>13998.313320176199</c:v>
                </c:pt>
                <c:pt idx="7873">
                  <c:v>12481.952347173939</c:v>
                </c:pt>
                <c:pt idx="7874">
                  <c:v>13246.247449297951</c:v>
                </c:pt>
                <c:pt idx="7875">
                  <c:v>12550.4154767651</c:v>
                </c:pt>
                <c:pt idx="7876">
                  <c:v>12587.67554927172</c:v>
                </c:pt>
                <c:pt idx="7877">
                  <c:v>12291.391710339851</c:v>
                </c:pt>
                <c:pt idx="7878">
                  <c:v>12851.743944143571</c:v>
                </c:pt>
                <c:pt idx="7879">
                  <c:v>14160.5316768954</c:v>
                </c:pt>
                <c:pt idx="7880">
                  <c:v>14292.23886664267</c:v>
                </c:pt>
                <c:pt idx="7881">
                  <c:v>14148.206412808349</c:v>
                </c:pt>
                <c:pt idx="7882">
                  <c:v>14994.202300524799</c:v>
                </c:pt>
                <c:pt idx="7883">
                  <c:v>14959.17135923131</c:v>
                </c:pt>
                <c:pt idx="7884">
                  <c:v>14593.4661905465</c:v>
                </c:pt>
                <c:pt idx="7885">
                  <c:v>15502.61285062268</c:v>
                </c:pt>
                <c:pt idx="7886">
                  <c:v>14704.482163665079</c:v>
                </c:pt>
                <c:pt idx="7887">
                  <c:v>14582.94750401551</c:v>
                </c:pt>
                <c:pt idx="7888">
                  <c:v>15880.018290796461</c:v>
                </c:pt>
                <c:pt idx="7889">
                  <c:v>14842.986037928909</c:v>
                </c:pt>
                <c:pt idx="7890">
                  <c:v>14666.225598369099</c:v>
                </c:pt>
                <c:pt idx="7891">
                  <c:v>13939.312551763751</c:v>
                </c:pt>
                <c:pt idx="7892">
                  <c:v>15188.42455536942</c:v>
                </c:pt>
                <c:pt idx="7893">
                  <c:v>14849.62098024001</c:v>
                </c:pt>
                <c:pt idx="7894">
                  <c:v>14269.00238989414</c:v>
                </c:pt>
                <c:pt idx="7895">
                  <c:v>14633.19207381567</c:v>
                </c:pt>
                <c:pt idx="7896">
                  <c:v>13613.02185232955</c:v>
                </c:pt>
                <c:pt idx="7897">
                  <c:v>12696.380886621129</c:v>
                </c:pt>
                <c:pt idx="7898">
                  <c:v>13114.85099300235</c:v>
                </c:pt>
                <c:pt idx="7899">
                  <c:v>13286.28252814631</c:v>
                </c:pt>
                <c:pt idx="7900">
                  <c:v>12370.25302300393</c:v>
                </c:pt>
                <c:pt idx="7901">
                  <c:v>12134.86210941557</c:v>
                </c:pt>
                <c:pt idx="7902">
                  <c:v>13010.105461761779</c:v>
                </c:pt>
                <c:pt idx="7903">
                  <c:v>13677.26637568484</c:v>
                </c:pt>
                <c:pt idx="7904">
                  <c:v>14596.18480666807</c:v>
                </c:pt>
                <c:pt idx="7905">
                  <c:v>14273.964083334109</c:v>
                </c:pt>
                <c:pt idx="7906">
                  <c:v>15403.54119202422</c:v>
                </c:pt>
                <c:pt idx="7907">
                  <c:v>15258.492809431011</c:v>
                </c:pt>
                <c:pt idx="7908">
                  <c:v>14255.031972719409</c:v>
                </c:pt>
                <c:pt idx="7909">
                  <c:v>15625.56969663123</c:v>
                </c:pt>
                <c:pt idx="7910">
                  <c:v>14716.091123118949</c:v>
                </c:pt>
                <c:pt idx="7911">
                  <c:v>15302.752877249781</c:v>
                </c:pt>
                <c:pt idx="7912">
                  <c:v>14901.014545671531</c:v>
                </c:pt>
                <c:pt idx="7913">
                  <c:v>14272.06701374478</c:v>
                </c:pt>
                <c:pt idx="7914">
                  <c:v>14757.29981119187</c:v>
                </c:pt>
                <c:pt idx="7915">
                  <c:v>13915.466655057709</c:v>
                </c:pt>
                <c:pt idx="7916">
                  <c:v>15048.25366699354</c:v>
                </c:pt>
                <c:pt idx="7917">
                  <c:v>14808.969267999841</c:v>
                </c:pt>
                <c:pt idx="7918">
                  <c:v>13210.43874115683</c:v>
                </c:pt>
                <c:pt idx="7919">
                  <c:v>13599.57008574642</c:v>
                </c:pt>
                <c:pt idx="7920">
                  <c:v>13093.346265681001</c:v>
                </c:pt>
                <c:pt idx="7921">
                  <c:v>12396.766938550831</c:v>
                </c:pt>
                <c:pt idx="7922">
                  <c:v>12123.854932624439</c:v>
                </c:pt>
                <c:pt idx="7923">
                  <c:v>12504.60477047072</c:v>
                </c:pt>
                <c:pt idx="7924">
                  <c:v>12681.90667605164</c:v>
                </c:pt>
                <c:pt idx="7925">
                  <c:v>12608.55547005774</c:v>
                </c:pt>
                <c:pt idx="7926">
                  <c:v>12013.82822378311</c:v>
                </c:pt>
                <c:pt idx="7927">
                  <c:v>12229.875214163771</c:v>
                </c:pt>
                <c:pt idx="7928">
                  <c:v>12995.838013098641</c:v>
                </c:pt>
                <c:pt idx="7929">
                  <c:v>13743.656418648139</c:v>
                </c:pt>
                <c:pt idx="7930">
                  <c:v>13385.194742853941</c:v>
                </c:pt>
                <c:pt idx="7931">
                  <c:v>14549.015847874691</c:v>
                </c:pt>
                <c:pt idx="7932">
                  <c:v>13817.02508878956</c:v>
                </c:pt>
                <c:pt idx="7933">
                  <c:v>13866.37185941922</c:v>
                </c:pt>
                <c:pt idx="7934">
                  <c:v>13466.875102454131</c:v>
                </c:pt>
                <c:pt idx="7935">
                  <c:v>13674.42555693531</c:v>
                </c:pt>
                <c:pt idx="7936">
                  <c:v>14432.07820301123</c:v>
                </c:pt>
                <c:pt idx="7937">
                  <c:v>14316.659445370929</c:v>
                </c:pt>
                <c:pt idx="7938">
                  <c:v>13867.03730873098</c:v>
                </c:pt>
                <c:pt idx="7939">
                  <c:v>13341.292779263131</c:v>
                </c:pt>
                <c:pt idx="7940">
                  <c:v>14490.117327681421</c:v>
                </c:pt>
                <c:pt idx="7941">
                  <c:v>14240.64566955545</c:v>
                </c:pt>
                <c:pt idx="7942">
                  <c:v>13810.627750608481</c:v>
                </c:pt>
                <c:pt idx="7943">
                  <c:v>12793.6343558967</c:v>
                </c:pt>
                <c:pt idx="7944">
                  <c:v>11706.22113638353</c:v>
                </c:pt>
                <c:pt idx="7945">
                  <c:v>11932.21462789513</c:v>
                </c:pt>
                <c:pt idx="7946">
                  <c:v>12076.140315100571</c:v>
                </c:pt>
                <c:pt idx="7947">
                  <c:v>12632.25275589543</c:v>
                </c:pt>
                <c:pt idx="7948">
                  <c:v>12539.4518114606</c:v>
                </c:pt>
                <c:pt idx="7949">
                  <c:v>11470.87745991364</c:v>
                </c:pt>
                <c:pt idx="7950">
                  <c:v>11839.66762313738</c:v>
                </c:pt>
                <c:pt idx="7951">
                  <c:v>11442.007912253859</c:v>
                </c:pt>
                <c:pt idx="7952">
                  <c:v>12835.298815175091</c:v>
                </c:pt>
                <c:pt idx="7953">
                  <c:v>12069.594971600951</c:v>
                </c:pt>
                <c:pt idx="7954">
                  <c:v>12752.54970551999</c:v>
                </c:pt>
                <c:pt idx="7955">
                  <c:v>12645.49745732028</c:v>
                </c:pt>
                <c:pt idx="7956">
                  <c:v>13421.952666952289</c:v>
                </c:pt>
                <c:pt idx="7957">
                  <c:v>13162.747080797721</c:v>
                </c:pt>
                <c:pt idx="7958">
                  <c:v>13202.14501254025</c:v>
                </c:pt>
                <c:pt idx="7959">
                  <c:v>13467.925588202739</c:v>
                </c:pt>
                <c:pt idx="7960">
                  <c:v>12216.744311065349</c:v>
                </c:pt>
                <c:pt idx="7961">
                  <c:v>13150.45495018413</c:v>
                </c:pt>
                <c:pt idx="7962">
                  <c:v>13177.66722145227</c:v>
                </c:pt>
                <c:pt idx="7963">
                  <c:v>13341.42022929311</c:v>
                </c:pt>
                <c:pt idx="7964">
                  <c:v>13399.549497723039</c:v>
                </c:pt>
                <c:pt idx="7965">
                  <c:v>14089.24397593186</c:v>
                </c:pt>
                <c:pt idx="7966">
                  <c:v>13203.53970904501</c:v>
                </c:pt>
                <c:pt idx="7967">
                  <c:v>12606.992080712071</c:v>
                </c:pt>
                <c:pt idx="7968">
                  <c:v>12484.54001807745</c:v>
                </c:pt>
                <c:pt idx="7969">
                  <c:v>12076.416993128039</c:v>
                </c:pt>
                <c:pt idx="7970">
                  <c:v>12185.425725566951</c:v>
                </c:pt>
                <c:pt idx="7971">
                  <c:v>11365.8447330788</c:v>
                </c:pt>
                <c:pt idx="7972">
                  <c:v>11947.576222890149</c:v>
                </c:pt>
                <c:pt idx="7973">
                  <c:v>12563.92113628948</c:v>
                </c:pt>
                <c:pt idx="7974">
                  <c:v>12818.35187682861</c:v>
                </c:pt>
                <c:pt idx="7975">
                  <c:v>12775.168086373569</c:v>
                </c:pt>
                <c:pt idx="7976">
                  <c:v>12804.98762296663</c:v>
                </c:pt>
                <c:pt idx="7977">
                  <c:v>13363.628021389781</c:v>
                </c:pt>
                <c:pt idx="7978">
                  <c:v>14299.573010093911</c:v>
                </c:pt>
                <c:pt idx="7979">
                  <c:v>14647.74125051093</c:v>
                </c:pt>
                <c:pt idx="7980">
                  <c:v>14279.467846293521</c:v>
                </c:pt>
                <c:pt idx="7981">
                  <c:v>14457.50878592248</c:v>
                </c:pt>
                <c:pt idx="7982">
                  <c:v>14309.987171874771</c:v>
                </c:pt>
                <c:pt idx="7983">
                  <c:v>13550.24654107981</c:v>
                </c:pt>
                <c:pt idx="7984">
                  <c:v>14365.14096474333</c:v>
                </c:pt>
                <c:pt idx="7985">
                  <c:v>13180.86955016432</c:v>
                </c:pt>
                <c:pt idx="7986">
                  <c:v>14124.09665286028</c:v>
                </c:pt>
                <c:pt idx="7987">
                  <c:v>14222.27686349853</c:v>
                </c:pt>
                <c:pt idx="7988">
                  <c:v>13616.318763329469</c:v>
                </c:pt>
                <c:pt idx="7989">
                  <c:v>14059.77659507379</c:v>
                </c:pt>
                <c:pt idx="7990">
                  <c:v>13430.68258515657</c:v>
                </c:pt>
                <c:pt idx="7991">
                  <c:v>12220.33032737446</c:v>
                </c:pt>
                <c:pt idx="7992">
                  <c:v>13080.547828644219</c:v>
                </c:pt>
                <c:pt idx="7993">
                  <c:v>11967.14564131029</c:v>
                </c:pt>
                <c:pt idx="7994">
                  <c:v>12120.10840443023</c:v>
                </c:pt>
                <c:pt idx="7995">
                  <c:v>12440.598334425909</c:v>
                </c:pt>
                <c:pt idx="7996">
                  <c:v>12161.94669683625</c:v>
                </c:pt>
                <c:pt idx="7997">
                  <c:v>11806.359804561471</c:v>
                </c:pt>
                <c:pt idx="7998">
                  <c:v>12706.75880522196</c:v>
                </c:pt>
                <c:pt idx="7999">
                  <c:v>13064.159966767989</c:v>
                </c:pt>
                <c:pt idx="8000">
                  <c:v>13356.559474226609</c:v>
                </c:pt>
                <c:pt idx="8001">
                  <c:v>13423.159651556891</c:v>
                </c:pt>
                <c:pt idx="8002">
                  <c:v>14133.16333236022</c:v>
                </c:pt>
                <c:pt idx="8003">
                  <c:v>14971.713972080401</c:v>
                </c:pt>
                <c:pt idx="8004">
                  <c:v>14161.300134144311</c:v>
                </c:pt>
                <c:pt idx="8005">
                  <c:v>14276.43000986948</c:v>
                </c:pt>
                <c:pt idx="8006">
                  <c:v>14273.622945469469</c:v>
                </c:pt>
                <c:pt idx="8007">
                  <c:v>13998.481956387501</c:v>
                </c:pt>
                <c:pt idx="8008">
                  <c:v>14444.038678786539</c:v>
                </c:pt>
                <c:pt idx="8009">
                  <c:v>14645.18760474816</c:v>
                </c:pt>
                <c:pt idx="8010">
                  <c:v>14029.189572744839</c:v>
                </c:pt>
                <c:pt idx="8011">
                  <c:v>13313.706742847729</c:v>
                </c:pt>
                <c:pt idx="8012">
                  <c:v>14622.50723302882</c:v>
                </c:pt>
                <c:pt idx="8013">
                  <c:v>14018.58518579138</c:v>
                </c:pt>
                <c:pt idx="8014">
                  <c:v>13611.21125725498</c:v>
                </c:pt>
                <c:pt idx="8015">
                  <c:v>13915.62437145904</c:v>
                </c:pt>
                <c:pt idx="8016">
                  <c:v>12304.1365506939</c:v>
                </c:pt>
                <c:pt idx="8017">
                  <c:v>11989.813078821981</c:v>
                </c:pt>
                <c:pt idx="8018">
                  <c:v>11996.461550870819</c:v>
                </c:pt>
                <c:pt idx="8019">
                  <c:v>12017.30310881381</c:v>
                </c:pt>
                <c:pt idx="8020">
                  <c:v>11638.717911574529</c:v>
                </c:pt>
                <c:pt idx="8021">
                  <c:v>12590.58296725437</c:v>
                </c:pt>
                <c:pt idx="8022">
                  <c:v>12091.35363716985</c:v>
                </c:pt>
                <c:pt idx="8023">
                  <c:v>13311.13775089471</c:v>
                </c:pt>
                <c:pt idx="8024">
                  <c:v>14192.184198684479</c:v>
                </c:pt>
                <c:pt idx="8025">
                  <c:v>14686.16268719871</c:v>
                </c:pt>
                <c:pt idx="8026">
                  <c:v>14442.30154695189</c:v>
                </c:pt>
                <c:pt idx="8027">
                  <c:v>13912.850909979181</c:v>
                </c:pt>
                <c:pt idx="8028">
                  <c:v>13968.336674059779</c:v>
                </c:pt>
                <c:pt idx="8029">
                  <c:v>14329.59613234003</c:v>
                </c:pt>
                <c:pt idx="8030">
                  <c:v>14343.315464527661</c:v>
                </c:pt>
                <c:pt idx="8031">
                  <c:v>13919.65913559659</c:v>
                </c:pt>
                <c:pt idx="8032">
                  <c:v>14299.26832860761</c:v>
                </c:pt>
                <c:pt idx="8033">
                  <c:v>13718.32128838025</c:v>
                </c:pt>
                <c:pt idx="8034">
                  <c:v>14650.05822484226</c:v>
                </c:pt>
                <c:pt idx="8035">
                  <c:v>14109.153028338411</c:v>
                </c:pt>
                <c:pt idx="8036">
                  <c:v>15299.178009628669</c:v>
                </c:pt>
                <c:pt idx="8037">
                  <c:v>14534.277818516979</c:v>
                </c:pt>
                <c:pt idx="8038">
                  <c:v>13996.359424190479</c:v>
                </c:pt>
                <c:pt idx="8039">
                  <c:v>14179.077522717551</c:v>
                </c:pt>
                <c:pt idx="8040">
                  <c:v>13158.234751404339</c:v>
                </c:pt>
                <c:pt idx="8041">
                  <c:v>12476.67273926764</c:v>
                </c:pt>
                <c:pt idx="8042">
                  <c:v>12593.29977168032</c:v>
                </c:pt>
                <c:pt idx="8043">
                  <c:v>12494.02908751711</c:v>
                </c:pt>
                <c:pt idx="8044">
                  <c:v>12387.311352180501</c:v>
                </c:pt>
                <c:pt idx="8045">
                  <c:v>12022.89766728446</c:v>
                </c:pt>
                <c:pt idx="8046">
                  <c:v>12526.58684804684</c:v>
                </c:pt>
                <c:pt idx="8047">
                  <c:v>13258.953163308621</c:v>
                </c:pt>
                <c:pt idx="8048">
                  <c:v>13980.30373896279</c:v>
                </c:pt>
                <c:pt idx="8049">
                  <c:v>13707.062582822749</c:v>
                </c:pt>
                <c:pt idx="8050">
                  <c:v>13789.04010855217</c:v>
                </c:pt>
                <c:pt idx="8051">
                  <c:v>14498.34031517619</c:v>
                </c:pt>
                <c:pt idx="8052">
                  <c:v>14398.51137494338</c:v>
                </c:pt>
                <c:pt idx="8053">
                  <c:v>14593.47938813526</c:v>
                </c:pt>
                <c:pt idx="8054">
                  <c:v>15005.96043023976</c:v>
                </c:pt>
                <c:pt idx="8055">
                  <c:v>15041.191552438409</c:v>
                </c:pt>
                <c:pt idx="8056">
                  <c:v>14748.91601362003</c:v>
                </c:pt>
                <c:pt idx="8057">
                  <c:v>13819.58441372734</c:v>
                </c:pt>
                <c:pt idx="8058">
                  <c:v>13848.69225916357</c:v>
                </c:pt>
                <c:pt idx="8059">
                  <c:v>14372.08489270007</c:v>
                </c:pt>
                <c:pt idx="8060">
                  <c:v>13861.87072132801</c:v>
                </c:pt>
                <c:pt idx="8061">
                  <c:v>14486.69800231396</c:v>
                </c:pt>
                <c:pt idx="8062">
                  <c:v>13759.80068960296</c:v>
                </c:pt>
                <c:pt idx="8063">
                  <c:v>14096.491306270669</c:v>
                </c:pt>
                <c:pt idx="8064">
                  <c:v>13486.601739466731</c:v>
                </c:pt>
                <c:pt idx="8065">
                  <c:v>12981.567961739251</c:v>
                </c:pt>
                <c:pt idx="8066">
                  <c:v>11891.554523374731</c:v>
                </c:pt>
                <c:pt idx="8067">
                  <c:v>12278.536562044081</c:v>
                </c:pt>
                <c:pt idx="8068">
                  <c:v>12451.85192022702</c:v>
                </c:pt>
                <c:pt idx="8069">
                  <c:v>11933.659210539859</c:v>
                </c:pt>
                <c:pt idx="8070">
                  <c:v>12445.65300523409</c:v>
                </c:pt>
                <c:pt idx="8071">
                  <c:v>13865.92973863698</c:v>
                </c:pt>
                <c:pt idx="8072">
                  <c:v>14033.33522048013</c:v>
                </c:pt>
                <c:pt idx="8073">
                  <c:v>15185.507074168479</c:v>
                </c:pt>
                <c:pt idx="8074">
                  <c:v>14265.26508359388</c:v>
                </c:pt>
                <c:pt idx="8075">
                  <c:v>14072.75367157517</c:v>
                </c:pt>
                <c:pt idx="8076">
                  <c:v>14684.43314512536</c:v>
                </c:pt>
                <c:pt idx="8077">
                  <c:v>15085.677477918871</c:v>
                </c:pt>
                <c:pt idx="8078">
                  <c:v>14510.9576959649</c:v>
                </c:pt>
                <c:pt idx="8079">
                  <c:v>13819.38166466817</c:v>
                </c:pt>
                <c:pt idx="8080">
                  <c:v>14277.070057520619</c:v>
                </c:pt>
                <c:pt idx="8081">
                  <c:v>13725.81209271312</c:v>
                </c:pt>
                <c:pt idx="8082">
                  <c:v>13681.154397211751</c:v>
                </c:pt>
                <c:pt idx="8083">
                  <c:v>14135.583117499689</c:v>
                </c:pt>
                <c:pt idx="8084">
                  <c:v>14598.194710244819</c:v>
                </c:pt>
                <c:pt idx="8085">
                  <c:v>15308.158401682111</c:v>
                </c:pt>
                <c:pt idx="8086">
                  <c:v>14378.8782421165</c:v>
                </c:pt>
                <c:pt idx="8087">
                  <c:v>13217.04338066634</c:v>
                </c:pt>
                <c:pt idx="8088">
                  <c:v>12680.190382393281</c:v>
                </c:pt>
                <c:pt idx="8089">
                  <c:v>13078.270088386171</c:v>
                </c:pt>
                <c:pt idx="8090">
                  <c:v>12514.256735426399</c:v>
                </c:pt>
                <c:pt idx="8091">
                  <c:v>11636.20025351635</c:v>
                </c:pt>
                <c:pt idx="8092">
                  <c:v>12349.130245586741</c:v>
                </c:pt>
                <c:pt idx="8093">
                  <c:v>12748.283664390439</c:v>
                </c:pt>
                <c:pt idx="8094">
                  <c:v>12833.74719659644</c:v>
                </c:pt>
                <c:pt idx="8095">
                  <c:v>12096.73140725765</c:v>
                </c:pt>
                <c:pt idx="8096">
                  <c:v>12769.98692868692</c:v>
                </c:pt>
                <c:pt idx="8097">
                  <c:v>13222.56702051504</c:v>
                </c:pt>
                <c:pt idx="8098">
                  <c:v>13825.17954157659</c:v>
                </c:pt>
                <c:pt idx="8099">
                  <c:v>14274.64611305886</c:v>
                </c:pt>
                <c:pt idx="8100">
                  <c:v>14224.15188437239</c:v>
                </c:pt>
                <c:pt idx="8101">
                  <c:v>14297.56143272667</c:v>
                </c:pt>
                <c:pt idx="8102">
                  <c:v>13674.92293511959</c:v>
                </c:pt>
                <c:pt idx="8103">
                  <c:v>13812.269600919641</c:v>
                </c:pt>
                <c:pt idx="8104">
                  <c:v>13678.42196215741</c:v>
                </c:pt>
                <c:pt idx="8105">
                  <c:v>13147.344317149271</c:v>
                </c:pt>
                <c:pt idx="8106">
                  <c:v>13634.67025086642</c:v>
                </c:pt>
                <c:pt idx="8107">
                  <c:v>13532.30271235998</c:v>
                </c:pt>
                <c:pt idx="8108">
                  <c:v>13525.61426809984</c:v>
                </c:pt>
                <c:pt idx="8109">
                  <c:v>14007.963128222351</c:v>
                </c:pt>
                <c:pt idx="8110">
                  <c:v>13454.3398772855</c:v>
                </c:pt>
                <c:pt idx="8111">
                  <c:v>13192.89806150665</c:v>
                </c:pt>
                <c:pt idx="8112">
                  <c:v>12023.49310743244</c:v>
                </c:pt>
                <c:pt idx="8113">
                  <c:v>11668.53538584419</c:v>
                </c:pt>
                <c:pt idx="8114">
                  <c:v>12306.298912865739</c:v>
                </c:pt>
                <c:pt idx="8115">
                  <c:v>11478.7936352709</c:v>
                </c:pt>
                <c:pt idx="8116">
                  <c:v>12331.908913127991</c:v>
                </c:pt>
                <c:pt idx="8117">
                  <c:v>11997.51940809263</c:v>
                </c:pt>
                <c:pt idx="8118">
                  <c:v>12006.43589104169</c:v>
                </c:pt>
                <c:pt idx="8119">
                  <c:v>12038.773765904711</c:v>
                </c:pt>
                <c:pt idx="8120">
                  <c:v>12824.90652578444</c:v>
                </c:pt>
                <c:pt idx="8121">
                  <c:v>12714.923722961361</c:v>
                </c:pt>
                <c:pt idx="8122">
                  <c:v>13630.21065877066</c:v>
                </c:pt>
                <c:pt idx="8123">
                  <c:v>13711.9615697064</c:v>
                </c:pt>
                <c:pt idx="8124">
                  <c:v>12907.570742415461</c:v>
                </c:pt>
                <c:pt idx="8125">
                  <c:v>13509.4676996461</c:v>
                </c:pt>
                <c:pt idx="8126">
                  <c:v>12976.35727146301</c:v>
                </c:pt>
                <c:pt idx="8127">
                  <c:v>12994.466740936639</c:v>
                </c:pt>
                <c:pt idx="8128">
                  <c:v>13572.37828280519</c:v>
                </c:pt>
                <c:pt idx="8129">
                  <c:v>12912.820906236349</c:v>
                </c:pt>
                <c:pt idx="8130">
                  <c:v>12815.770798215201</c:v>
                </c:pt>
                <c:pt idx="8131">
                  <c:v>12849.172845739709</c:v>
                </c:pt>
                <c:pt idx="8132">
                  <c:v>13939.766026132151</c:v>
                </c:pt>
                <c:pt idx="8133">
                  <c:v>13890.370891336819</c:v>
                </c:pt>
                <c:pt idx="8134">
                  <c:v>13675.174759854861</c:v>
                </c:pt>
                <c:pt idx="8135">
                  <c:v>12067.3279575219</c:v>
                </c:pt>
                <c:pt idx="8136">
                  <c:v>12821.350180751841</c:v>
                </c:pt>
                <c:pt idx="8137">
                  <c:v>11808.27983741173</c:v>
                </c:pt>
                <c:pt idx="8138">
                  <c:v>11795.986467235831</c:v>
                </c:pt>
                <c:pt idx="8139">
                  <c:v>12031.320230280349</c:v>
                </c:pt>
                <c:pt idx="8140">
                  <c:v>12178.635903219811</c:v>
                </c:pt>
                <c:pt idx="8141">
                  <c:v>11804.255748856031</c:v>
                </c:pt>
                <c:pt idx="8142">
                  <c:v>12106.47308849221</c:v>
                </c:pt>
                <c:pt idx="8143">
                  <c:v>12675.894597702531</c:v>
                </c:pt>
                <c:pt idx="8144">
                  <c:v>14912.42337807227</c:v>
                </c:pt>
                <c:pt idx="8145">
                  <c:v>15197.94809823391</c:v>
                </c:pt>
                <c:pt idx="8146">
                  <c:v>15167.79349120912</c:v>
                </c:pt>
                <c:pt idx="8147">
                  <c:v>15654.332291982701</c:v>
                </c:pt>
                <c:pt idx="8148">
                  <c:v>15786.02038258941</c:v>
                </c:pt>
                <c:pt idx="8149">
                  <c:v>15872.955677495191</c:v>
                </c:pt>
                <c:pt idx="8150">
                  <c:v>15261.833921918729</c:v>
                </c:pt>
                <c:pt idx="8151">
                  <c:v>15201.69687579854</c:v>
                </c:pt>
                <c:pt idx="8152">
                  <c:v>15448.673170840701</c:v>
                </c:pt>
                <c:pt idx="8153">
                  <c:v>14509.0023555807</c:v>
                </c:pt>
                <c:pt idx="8154">
                  <c:v>14826.35736282092</c:v>
                </c:pt>
                <c:pt idx="8155">
                  <c:v>14554.81135360846</c:v>
                </c:pt>
                <c:pt idx="8156">
                  <c:v>14504.968633295261</c:v>
                </c:pt>
                <c:pt idx="8157">
                  <c:v>14833.72704673402</c:v>
                </c:pt>
                <c:pt idx="8158">
                  <c:v>14022.71697287598</c:v>
                </c:pt>
                <c:pt idx="8159">
                  <c:v>13779.765289654069</c:v>
                </c:pt>
                <c:pt idx="8160">
                  <c:v>12221.82817111847</c:v>
                </c:pt>
                <c:pt idx="8161">
                  <c:v>12232.64589351611</c:v>
                </c:pt>
                <c:pt idx="8162">
                  <c:v>12355.121885840659</c:v>
                </c:pt>
                <c:pt idx="8163">
                  <c:v>12048.93208234174</c:v>
                </c:pt>
                <c:pt idx="8164">
                  <c:v>11664.079450363441</c:v>
                </c:pt>
                <c:pt idx="8165">
                  <c:v>12866.495761880629</c:v>
                </c:pt>
                <c:pt idx="8166">
                  <c:v>12079.78870871552</c:v>
                </c:pt>
                <c:pt idx="8167">
                  <c:v>13064.40953574478</c:v>
                </c:pt>
                <c:pt idx="8168">
                  <c:v>14490.590736543831</c:v>
                </c:pt>
                <c:pt idx="8169">
                  <c:v>14586.99059162264</c:v>
                </c:pt>
                <c:pt idx="8170">
                  <c:v>15011.578598301519</c:v>
                </c:pt>
                <c:pt idx="8171">
                  <c:v>14976.77207600204</c:v>
                </c:pt>
                <c:pt idx="8172">
                  <c:v>14826.88332590292</c:v>
                </c:pt>
                <c:pt idx="8173">
                  <c:v>15719.76316626524</c:v>
                </c:pt>
                <c:pt idx="8174">
                  <c:v>14740.44951703995</c:v>
                </c:pt>
                <c:pt idx="8175">
                  <c:v>15639.65786158602</c:v>
                </c:pt>
                <c:pt idx="8176">
                  <c:v>14964.28928321995</c:v>
                </c:pt>
                <c:pt idx="8177">
                  <c:v>14789.651035729499</c:v>
                </c:pt>
                <c:pt idx="8178">
                  <c:v>14478.755119193511</c:v>
                </c:pt>
                <c:pt idx="8179">
                  <c:v>14463.32754402048</c:v>
                </c:pt>
                <c:pt idx="8180">
                  <c:v>14829.25911786576</c:v>
                </c:pt>
                <c:pt idx="8181">
                  <c:v>15300.795931697719</c:v>
                </c:pt>
                <c:pt idx="8182">
                  <c:v>14411.31002514299</c:v>
                </c:pt>
                <c:pt idx="8183">
                  <c:v>13430.68550515053</c:v>
                </c:pt>
                <c:pt idx="8184">
                  <c:v>13013.621211857309</c:v>
                </c:pt>
                <c:pt idx="8185">
                  <c:v>12118.04964105806</c:v>
                </c:pt>
                <c:pt idx="8186">
                  <c:v>12691.03203060263</c:v>
                </c:pt>
                <c:pt idx="8187">
                  <c:v>12597.501117445179</c:v>
                </c:pt>
                <c:pt idx="8188">
                  <c:v>12997.769596470171</c:v>
                </c:pt>
                <c:pt idx="8189">
                  <c:v>12216.760190027329</c:v>
                </c:pt>
                <c:pt idx="8190">
                  <c:v>13017.338675425741</c:v>
                </c:pt>
                <c:pt idx="8191">
                  <c:v>13854.436116463779</c:v>
                </c:pt>
                <c:pt idx="8192">
                  <c:v>14191.84082540246</c:v>
                </c:pt>
                <c:pt idx="8193">
                  <c:v>15018.671694739811</c:v>
                </c:pt>
                <c:pt idx="8194">
                  <c:v>15446.522967379</c:v>
                </c:pt>
                <c:pt idx="8195">
                  <c:v>16147.24739431518</c:v>
                </c:pt>
                <c:pt idx="8196">
                  <c:v>15090.65898643419</c:v>
                </c:pt>
                <c:pt idx="8197">
                  <c:v>15413.226861739</c:v>
                </c:pt>
                <c:pt idx="8198">
                  <c:v>16264.275063890131</c:v>
                </c:pt>
                <c:pt idx="8199">
                  <c:v>15263.28603664933</c:v>
                </c:pt>
                <c:pt idx="8200">
                  <c:v>15226.533183136131</c:v>
                </c:pt>
                <c:pt idx="8201">
                  <c:v>15449.04966672975</c:v>
                </c:pt>
                <c:pt idx="8202">
                  <c:v>15289.026137127141</c:v>
                </c:pt>
                <c:pt idx="8203">
                  <c:v>14705.218644364881</c:v>
                </c:pt>
                <c:pt idx="8204">
                  <c:v>15409.66299482565</c:v>
                </c:pt>
                <c:pt idx="8205">
                  <c:v>15568.996895929889</c:v>
                </c:pt>
                <c:pt idx="8206">
                  <c:v>15037.458836846599</c:v>
                </c:pt>
                <c:pt idx="8207">
                  <c:v>14232.82639562152</c:v>
                </c:pt>
                <c:pt idx="8208">
                  <c:v>12834.29934048583</c:v>
                </c:pt>
                <c:pt idx="8209">
                  <c:v>13131.02695639</c:v>
                </c:pt>
                <c:pt idx="8210">
                  <c:v>12956.57728164927</c:v>
                </c:pt>
                <c:pt idx="8211">
                  <c:v>12405.63644587393</c:v>
                </c:pt>
                <c:pt idx="8212">
                  <c:v>13427.022947393811</c:v>
                </c:pt>
                <c:pt idx="8213">
                  <c:v>12887.208611675869</c:v>
                </c:pt>
                <c:pt idx="8214">
                  <c:v>13477.23089522874</c:v>
                </c:pt>
                <c:pt idx="8215">
                  <c:v>13381.81689764512</c:v>
                </c:pt>
                <c:pt idx="8216">
                  <c:v>15482.512537910779</c:v>
                </c:pt>
                <c:pt idx="8217">
                  <c:v>15099.37201667851</c:v>
                </c:pt>
                <c:pt idx="8218">
                  <c:v>16043.00768116291</c:v>
                </c:pt>
                <c:pt idx="8219">
                  <c:v>15893.938191035169</c:v>
                </c:pt>
                <c:pt idx="8220">
                  <c:v>15341.227554814201</c:v>
                </c:pt>
                <c:pt idx="8221">
                  <c:v>16219.974911490341</c:v>
                </c:pt>
                <c:pt idx="8222">
                  <c:v>16548.793844358999</c:v>
                </c:pt>
                <c:pt idx="8223">
                  <c:v>15835.40347643608</c:v>
                </c:pt>
                <c:pt idx="8224">
                  <c:v>15730.19642380478</c:v>
                </c:pt>
                <c:pt idx="8225">
                  <c:v>15441.110645042239</c:v>
                </c:pt>
                <c:pt idx="8226">
                  <c:v>15967.0382320188</c:v>
                </c:pt>
                <c:pt idx="8227">
                  <c:v>15611.15442227162</c:v>
                </c:pt>
                <c:pt idx="8228">
                  <c:v>15754.049760951501</c:v>
                </c:pt>
                <c:pt idx="8229">
                  <c:v>15454.527388605369</c:v>
                </c:pt>
                <c:pt idx="8230">
                  <c:v>14920.867374131991</c:v>
                </c:pt>
                <c:pt idx="8231">
                  <c:v>13561.21377647836</c:v>
                </c:pt>
                <c:pt idx="8232">
                  <c:v>13875.65106351161</c:v>
                </c:pt>
                <c:pt idx="8233">
                  <c:v>12558.969440438959</c:v>
                </c:pt>
                <c:pt idx="8234">
                  <c:v>12472.74861550073</c:v>
                </c:pt>
                <c:pt idx="8235">
                  <c:v>12642.06087460749</c:v>
                </c:pt>
                <c:pt idx="8236">
                  <c:v>12930.18833122935</c:v>
                </c:pt>
                <c:pt idx="8237">
                  <c:v>13245.04314718876</c:v>
                </c:pt>
                <c:pt idx="8238">
                  <c:v>13141.265202873919</c:v>
                </c:pt>
                <c:pt idx="8239">
                  <c:v>13498.632601249639</c:v>
                </c:pt>
                <c:pt idx="8240">
                  <c:v>14113.757230371149</c:v>
                </c:pt>
                <c:pt idx="8241">
                  <c:v>14876.00355727458</c:v>
                </c:pt>
                <c:pt idx="8242">
                  <c:v>15476.744359507329</c:v>
                </c:pt>
                <c:pt idx="8243">
                  <c:v>15405.07100252541</c:v>
                </c:pt>
                <c:pt idx="8244">
                  <c:v>14592.301723184701</c:v>
                </c:pt>
                <c:pt idx="8245">
                  <c:v>15527.40224533089</c:v>
                </c:pt>
                <c:pt idx="8246">
                  <c:v>14711.98969671636</c:v>
                </c:pt>
                <c:pt idx="8247">
                  <c:v>14257.243594064061</c:v>
                </c:pt>
                <c:pt idx="8248">
                  <c:v>15224.56273644987</c:v>
                </c:pt>
                <c:pt idx="8249">
                  <c:v>14173.315675647271</c:v>
                </c:pt>
                <c:pt idx="8250">
                  <c:v>14715.46898290864</c:v>
                </c:pt>
                <c:pt idx="8251">
                  <c:v>13922.51865569017</c:v>
                </c:pt>
                <c:pt idx="8252">
                  <c:v>14295.35045356015</c:v>
                </c:pt>
                <c:pt idx="8253">
                  <c:v>14784.916981808859</c:v>
                </c:pt>
                <c:pt idx="8254">
                  <c:v>14909.641761183881</c:v>
                </c:pt>
                <c:pt idx="8255">
                  <c:v>13292.69687617917</c:v>
                </c:pt>
                <c:pt idx="8256">
                  <c:v>12752.84380033454</c:v>
                </c:pt>
                <c:pt idx="8257">
                  <c:v>13169.82203664398</c:v>
                </c:pt>
                <c:pt idx="8258">
                  <c:v>11958.34700326563</c:v>
                </c:pt>
                <c:pt idx="8259">
                  <c:v>13003.762104156151</c:v>
                </c:pt>
                <c:pt idx="8260">
                  <c:v>12918.9694088167</c:v>
                </c:pt>
                <c:pt idx="8261">
                  <c:v>12333.90158067449</c:v>
                </c:pt>
                <c:pt idx="8262">
                  <c:v>12479.452410620041</c:v>
                </c:pt>
                <c:pt idx="8263">
                  <c:v>12148.179117044379</c:v>
                </c:pt>
                <c:pt idx="8264">
                  <c:v>13752.120545150479</c:v>
                </c:pt>
                <c:pt idx="8265">
                  <c:v>13595.213060779641</c:v>
                </c:pt>
                <c:pt idx="8266">
                  <c:v>14434.167401320839</c:v>
                </c:pt>
                <c:pt idx="8267">
                  <c:v>14169.1059791844</c:v>
                </c:pt>
                <c:pt idx="8268">
                  <c:v>13485.003521201679</c:v>
                </c:pt>
                <c:pt idx="8269">
                  <c:v>13387.65019720503</c:v>
                </c:pt>
                <c:pt idx="8270">
                  <c:v>13578.325424791199</c:v>
                </c:pt>
                <c:pt idx="8271">
                  <c:v>13714.6795723046</c:v>
                </c:pt>
                <c:pt idx="8272">
                  <c:v>13969.906360725819</c:v>
                </c:pt>
                <c:pt idx="8273">
                  <c:v>13256.429703307989</c:v>
                </c:pt>
                <c:pt idx="8274">
                  <c:v>14188.79318571787</c:v>
                </c:pt>
                <c:pt idx="8275">
                  <c:v>14445.778116965261</c:v>
                </c:pt>
                <c:pt idx="8276">
                  <c:v>13578.38161155216</c:v>
                </c:pt>
                <c:pt idx="8277">
                  <c:v>13903.99148078038</c:v>
                </c:pt>
                <c:pt idx="8278">
                  <c:v>13531.30368043924</c:v>
                </c:pt>
                <c:pt idx="8279">
                  <c:v>12210.1812991763</c:v>
                </c:pt>
                <c:pt idx="8280">
                  <c:v>12012.474629315149</c:v>
                </c:pt>
                <c:pt idx="8281">
                  <c:v>12644.61720852118</c:v>
                </c:pt>
                <c:pt idx="8282">
                  <c:v>11880.452901769269</c:v>
                </c:pt>
                <c:pt idx="8283">
                  <c:v>11939.536361485259</c:v>
                </c:pt>
                <c:pt idx="8284">
                  <c:v>12007.533478054451</c:v>
                </c:pt>
                <c:pt idx="8285">
                  <c:v>12184.403640275341</c:v>
                </c:pt>
                <c:pt idx="8286">
                  <c:v>11410.76020956478</c:v>
                </c:pt>
                <c:pt idx="8287">
                  <c:v>12531.759360963521</c:v>
                </c:pt>
                <c:pt idx="8288">
                  <c:v>12796.85054858313</c:v>
                </c:pt>
                <c:pt idx="8289">
                  <c:v>12782.62065175108</c:v>
                </c:pt>
                <c:pt idx="8290">
                  <c:v>13261.316102803859</c:v>
                </c:pt>
                <c:pt idx="8291">
                  <c:v>13195.6728421075</c:v>
                </c:pt>
                <c:pt idx="8292">
                  <c:v>12984.80878282378</c:v>
                </c:pt>
                <c:pt idx="8293">
                  <c:v>13634.517392690979</c:v>
                </c:pt>
                <c:pt idx="8294">
                  <c:v>12812.614001940219</c:v>
                </c:pt>
                <c:pt idx="8295">
                  <c:v>12383.98905626637</c:v>
                </c:pt>
                <c:pt idx="8296">
                  <c:v>13712.649190893761</c:v>
                </c:pt>
                <c:pt idx="8297">
                  <c:v>13058.788963571629</c:v>
                </c:pt>
                <c:pt idx="8298">
                  <c:v>13769.446680299259</c:v>
                </c:pt>
                <c:pt idx="8299">
                  <c:v>12889.440494403339</c:v>
                </c:pt>
                <c:pt idx="8300">
                  <c:v>13081.35917044107</c:v>
                </c:pt>
                <c:pt idx="8301">
                  <c:v>14923.44003626843</c:v>
                </c:pt>
                <c:pt idx="8302">
                  <c:v>13547.10998220078</c:v>
                </c:pt>
                <c:pt idx="8303">
                  <c:v>13141.343351048699</c:v>
                </c:pt>
                <c:pt idx="8304">
                  <c:v>12076.250299631511</c:v>
                </c:pt>
                <c:pt idx="8305">
                  <c:v>11734.606017469891</c:v>
                </c:pt>
                <c:pt idx="8306">
                  <c:v>12655.966478553481</c:v>
                </c:pt>
                <c:pt idx="8307">
                  <c:v>12197.3209583556</c:v>
                </c:pt>
                <c:pt idx="8308">
                  <c:v>11948.717935084471</c:v>
                </c:pt>
                <c:pt idx="8309">
                  <c:v>12058.052837543441</c:v>
                </c:pt>
                <c:pt idx="8310">
                  <c:v>11990.91925930913</c:v>
                </c:pt>
                <c:pt idx="8311">
                  <c:v>12702.217330230351</c:v>
                </c:pt>
                <c:pt idx="8312">
                  <c:v>14615.954894473931</c:v>
                </c:pt>
                <c:pt idx="8313">
                  <c:v>14097.82434380123</c:v>
                </c:pt>
                <c:pt idx="8314">
                  <c:v>14823.44604021291</c:v>
                </c:pt>
                <c:pt idx="8315">
                  <c:v>13905.307512345151</c:v>
                </c:pt>
                <c:pt idx="8316">
                  <c:v>14786.872969111449</c:v>
                </c:pt>
                <c:pt idx="8317">
                  <c:v>15155.69229292889</c:v>
                </c:pt>
                <c:pt idx="8318">
                  <c:v>14230.248963731479</c:v>
                </c:pt>
                <c:pt idx="8319">
                  <c:v>13935.82640985037</c:v>
                </c:pt>
                <c:pt idx="8320">
                  <c:v>14868.34163536441</c:v>
                </c:pt>
                <c:pt idx="8321">
                  <c:v>15125.992192727261</c:v>
                </c:pt>
                <c:pt idx="8322">
                  <c:v>14407.661093171109</c:v>
                </c:pt>
                <c:pt idx="8323">
                  <c:v>13477.838422522111</c:v>
                </c:pt>
                <c:pt idx="8324">
                  <c:v>14340.76892226661</c:v>
                </c:pt>
                <c:pt idx="8325">
                  <c:v>14607.324757487821</c:v>
                </c:pt>
                <c:pt idx="8326">
                  <c:v>13161.815164031241</c:v>
                </c:pt>
                <c:pt idx="8327">
                  <c:v>13272.96219030855</c:v>
                </c:pt>
                <c:pt idx="8328">
                  <c:v>13124.686882634111</c:v>
                </c:pt>
                <c:pt idx="8329">
                  <c:v>12330.659919856769</c:v>
                </c:pt>
                <c:pt idx="8330">
                  <c:v>12640.88697305097</c:v>
                </c:pt>
                <c:pt idx="8331">
                  <c:v>12375.94750717655</c:v>
                </c:pt>
                <c:pt idx="8332">
                  <c:v>12150.209098407349</c:v>
                </c:pt>
                <c:pt idx="8333">
                  <c:v>11833.615125128519</c:v>
                </c:pt>
                <c:pt idx="8334">
                  <c:v>13269.440598607791</c:v>
                </c:pt>
                <c:pt idx="8335">
                  <c:v>13248.43586055716</c:v>
                </c:pt>
                <c:pt idx="8336">
                  <c:v>14066.00131141774</c:v>
                </c:pt>
                <c:pt idx="8337">
                  <c:v>14307.097304186071</c:v>
                </c:pt>
                <c:pt idx="8338">
                  <c:v>13749.277074656609</c:v>
                </c:pt>
                <c:pt idx="8339">
                  <c:v>14251.578076307809</c:v>
                </c:pt>
                <c:pt idx="8340">
                  <c:v>14319.7723076108</c:v>
                </c:pt>
                <c:pt idx="8341">
                  <c:v>14075.98765586525</c:v>
                </c:pt>
                <c:pt idx="8342">
                  <c:v>14507.768014729771</c:v>
                </c:pt>
                <c:pt idx="8343">
                  <c:v>14433.798039619491</c:v>
                </c:pt>
                <c:pt idx="8344">
                  <c:v>13735.44357902399</c:v>
                </c:pt>
                <c:pt idx="8345">
                  <c:v>13979.931353381569</c:v>
                </c:pt>
                <c:pt idx="8346">
                  <c:v>14837.60931104128</c:v>
                </c:pt>
                <c:pt idx="8347">
                  <c:v>14178.60123930159</c:v>
                </c:pt>
                <c:pt idx="8348">
                  <c:v>14094.03695350019</c:v>
                </c:pt>
                <c:pt idx="8349">
                  <c:v>15145.576386219749</c:v>
                </c:pt>
                <c:pt idx="8350">
                  <c:v>13547.16599989998</c:v>
                </c:pt>
                <c:pt idx="8351">
                  <c:v>12961.048230474291</c:v>
                </c:pt>
                <c:pt idx="8352">
                  <c:v>12416.975862321649</c:v>
                </c:pt>
                <c:pt idx="8353">
                  <c:v>12989.006766975641</c:v>
                </c:pt>
                <c:pt idx="8354">
                  <c:v>11974.71544723851</c:v>
                </c:pt>
                <c:pt idx="8355">
                  <c:v>12867.29854618092</c:v>
                </c:pt>
                <c:pt idx="8356">
                  <c:v>12208.265938718119</c:v>
                </c:pt>
                <c:pt idx="8357">
                  <c:v>12202.719344047649</c:v>
                </c:pt>
                <c:pt idx="8358">
                  <c:v>12780.61273531545</c:v>
                </c:pt>
                <c:pt idx="8359">
                  <c:v>13420.386039118401</c:v>
                </c:pt>
                <c:pt idx="8360">
                  <c:v>13642.638385089311</c:v>
                </c:pt>
                <c:pt idx="8361">
                  <c:v>14990.7284218884</c:v>
                </c:pt>
                <c:pt idx="8362">
                  <c:v>15235.52697250548</c:v>
                </c:pt>
                <c:pt idx="8363">
                  <c:v>14996.45972125463</c:v>
                </c:pt>
                <c:pt idx="8364">
                  <c:v>15164.14566381839</c:v>
                </c:pt>
                <c:pt idx="8365">
                  <c:v>15150.48427178471</c:v>
                </c:pt>
                <c:pt idx="8366">
                  <c:v>14725.97672883531</c:v>
                </c:pt>
                <c:pt idx="8367">
                  <c:v>15174.124799258399</c:v>
                </c:pt>
                <c:pt idx="8368">
                  <c:v>15057.386631730969</c:v>
                </c:pt>
                <c:pt idx="8369">
                  <c:v>14372.36281766627</c:v>
                </c:pt>
                <c:pt idx="8370">
                  <c:v>15238.732108202839</c:v>
                </c:pt>
                <c:pt idx="8371">
                  <c:v>13922.322853351599</c:v>
                </c:pt>
                <c:pt idx="8372">
                  <c:v>14199.598026414389</c:v>
                </c:pt>
                <c:pt idx="8373">
                  <c:v>15428.24689342545</c:v>
                </c:pt>
                <c:pt idx="8374">
                  <c:v>14264.958494672481</c:v>
                </c:pt>
                <c:pt idx="8375">
                  <c:v>13999.48694613433</c:v>
                </c:pt>
                <c:pt idx="8376">
                  <c:v>12335.104695617179</c:v>
                </c:pt>
                <c:pt idx="8377">
                  <c:v>11936.55890658667</c:v>
                </c:pt>
                <c:pt idx="8378">
                  <c:v>11503.59004081893</c:v>
                </c:pt>
                <c:pt idx="8379">
                  <c:v>11787.12969237377</c:v>
                </c:pt>
                <c:pt idx="8380">
                  <c:v>11517.824268773709</c:v>
                </c:pt>
                <c:pt idx="8381">
                  <c:v>12397.03043370128</c:v>
                </c:pt>
                <c:pt idx="8382">
                  <c:v>12128.111215959931</c:v>
                </c:pt>
                <c:pt idx="8383">
                  <c:v>13294.490369065021</c:v>
                </c:pt>
                <c:pt idx="8384">
                  <c:v>13973.092283226209</c:v>
                </c:pt>
                <c:pt idx="8385">
                  <c:v>15267.170297511529</c:v>
                </c:pt>
                <c:pt idx="8386">
                  <c:v>15089.263989603351</c:v>
                </c:pt>
                <c:pt idx="8387">
                  <c:v>14934.776442620039</c:v>
                </c:pt>
                <c:pt idx="8388">
                  <c:v>15086.384157507189</c:v>
                </c:pt>
                <c:pt idx="8389">
                  <c:v>14394.34176457763</c:v>
                </c:pt>
                <c:pt idx="8390">
                  <c:v>14317.96385950987</c:v>
                </c:pt>
                <c:pt idx="8391">
                  <c:v>14819.354801901971</c:v>
                </c:pt>
                <c:pt idx="8392">
                  <c:v>14988.00511839277</c:v>
                </c:pt>
                <c:pt idx="8393">
                  <c:v>15013.37323787899</c:v>
                </c:pt>
                <c:pt idx="8394">
                  <c:v>14622.686659086099</c:v>
                </c:pt>
                <c:pt idx="8395">
                  <c:v>13907.89542453493</c:v>
                </c:pt>
                <c:pt idx="8396">
                  <c:v>14172.43210030003</c:v>
                </c:pt>
                <c:pt idx="8397">
                  <c:v>15220.6574706349</c:v>
                </c:pt>
                <c:pt idx="8398">
                  <c:v>14094.56158094787</c:v>
                </c:pt>
                <c:pt idx="8399">
                  <c:v>12776.497519099021</c:v>
                </c:pt>
                <c:pt idx="8400">
                  <c:v>12864.219062473991</c:v>
                </c:pt>
                <c:pt idx="8401">
                  <c:v>11785.614602918409</c:v>
                </c:pt>
                <c:pt idx="8402">
                  <c:v>12035.344420467331</c:v>
                </c:pt>
                <c:pt idx="8403">
                  <c:v>12266.424260367139</c:v>
                </c:pt>
                <c:pt idx="8404">
                  <c:v>11848.15613297281</c:v>
                </c:pt>
                <c:pt idx="8405">
                  <c:v>12065.489075275809</c:v>
                </c:pt>
                <c:pt idx="8406">
                  <c:v>12300.313640242321</c:v>
                </c:pt>
                <c:pt idx="8407">
                  <c:v>13469.353506500671</c:v>
                </c:pt>
                <c:pt idx="8408">
                  <c:v>14716.78492664314</c:v>
                </c:pt>
                <c:pt idx="8409">
                  <c:v>14182.53228782812</c:v>
                </c:pt>
                <c:pt idx="8410">
                  <c:v>14329.392442062761</c:v>
                </c:pt>
                <c:pt idx="8411">
                  <c:v>15130.89829506865</c:v>
                </c:pt>
                <c:pt idx="8412">
                  <c:v>14494.65359666843</c:v>
                </c:pt>
                <c:pt idx="8413">
                  <c:v>14669.480436232319</c:v>
                </c:pt>
                <c:pt idx="8414">
                  <c:v>14295.54578280283</c:v>
                </c:pt>
                <c:pt idx="8415">
                  <c:v>15107.8828962934</c:v>
                </c:pt>
                <c:pt idx="8416">
                  <c:v>14697.06650338992</c:v>
                </c:pt>
                <c:pt idx="8417">
                  <c:v>14233.6382871117</c:v>
                </c:pt>
                <c:pt idx="8418">
                  <c:v>15122.024699958471</c:v>
                </c:pt>
                <c:pt idx="8419">
                  <c:v>14818.376861845351</c:v>
                </c:pt>
                <c:pt idx="8420">
                  <c:v>15630.07811756822</c:v>
                </c:pt>
                <c:pt idx="8421">
                  <c:v>15777.32130868431</c:v>
                </c:pt>
                <c:pt idx="8422">
                  <c:v>14200.813644214209</c:v>
                </c:pt>
                <c:pt idx="8423">
                  <c:v>12978.632657802889</c:v>
                </c:pt>
                <c:pt idx="8424">
                  <c:v>12920.73316227937</c:v>
                </c:pt>
                <c:pt idx="8425">
                  <c:v>12014.054002741301</c:v>
                </c:pt>
                <c:pt idx="8426">
                  <c:v>11463.773814092499</c:v>
                </c:pt>
                <c:pt idx="8427">
                  <c:v>12455.20281521827</c:v>
                </c:pt>
                <c:pt idx="8428">
                  <c:v>11680.368378725439</c:v>
                </c:pt>
                <c:pt idx="8429">
                  <c:v>12328.24915764336</c:v>
                </c:pt>
                <c:pt idx="8430">
                  <c:v>12399.87075444215</c:v>
                </c:pt>
                <c:pt idx="8431">
                  <c:v>12595.322854507849</c:v>
                </c:pt>
                <c:pt idx="8432">
                  <c:v>13355.077338248129</c:v>
                </c:pt>
                <c:pt idx="8433">
                  <c:v>13369.855459105491</c:v>
                </c:pt>
                <c:pt idx="8434">
                  <c:v>14304.111908311121</c:v>
                </c:pt>
                <c:pt idx="8435">
                  <c:v>14735.0864866108</c:v>
                </c:pt>
                <c:pt idx="8436">
                  <c:v>13835.291461649031</c:v>
                </c:pt>
                <c:pt idx="8437">
                  <c:v>14402.09793084555</c:v>
                </c:pt>
                <c:pt idx="8438">
                  <c:v>13750.13268011304</c:v>
                </c:pt>
                <c:pt idx="8439">
                  <c:v>14112.5834121634</c:v>
                </c:pt>
                <c:pt idx="8440">
                  <c:v>13787.62613275898</c:v>
                </c:pt>
                <c:pt idx="8441">
                  <c:v>14361.46095193009</c:v>
                </c:pt>
                <c:pt idx="8442">
                  <c:v>14553.65441149658</c:v>
                </c:pt>
                <c:pt idx="8443">
                  <c:v>14096.47419684761</c:v>
                </c:pt>
                <c:pt idx="8444">
                  <c:v>14673.634628673561</c:v>
                </c:pt>
                <c:pt idx="8445">
                  <c:v>14998.072170033351</c:v>
                </c:pt>
                <c:pt idx="8446">
                  <c:v>14385.803751681549</c:v>
                </c:pt>
                <c:pt idx="8447">
                  <c:v>12549.396469064281</c:v>
                </c:pt>
                <c:pt idx="8448">
                  <c:v>11842.116714169049</c:v>
                </c:pt>
                <c:pt idx="8449">
                  <c:v>11684.11292519875</c:v>
                </c:pt>
                <c:pt idx="8450">
                  <c:v>12440.392472422771</c:v>
                </c:pt>
                <c:pt idx="8451">
                  <c:v>11342.3812357634</c:v>
                </c:pt>
                <c:pt idx="8452">
                  <c:v>11188.033486849759</c:v>
                </c:pt>
                <c:pt idx="8453">
                  <c:v>11615.42113459724</c:v>
                </c:pt>
                <c:pt idx="8454">
                  <c:v>11951.178869747449</c:v>
                </c:pt>
                <c:pt idx="8455">
                  <c:v>12004.71602490451</c:v>
                </c:pt>
                <c:pt idx="8456">
                  <c:v>12420.335077645121</c:v>
                </c:pt>
                <c:pt idx="8457">
                  <c:v>12516.03186790562</c:v>
                </c:pt>
                <c:pt idx="8458">
                  <c:v>13822.055684761879</c:v>
                </c:pt>
                <c:pt idx="8459">
                  <c:v>13070.552258930369</c:v>
                </c:pt>
                <c:pt idx="8460">
                  <c:v>13693.928654268741</c:v>
                </c:pt>
                <c:pt idx="8461">
                  <c:v>13617.78001830072</c:v>
                </c:pt>
                <c:pt idx="8462">
                  <c:v>14286.612470222781</c:v>
                </c:pt>
                <c:pt idx="8463">
                  <c:v>13397.48701265128</c:v>
                </c:pt>
                <c:pt idx="8464">
                  <c:v>13290.936684633731</c:v>
                </c:pt>
                <c:pt idx="8465">
                  <c:v>13525.58780156885</c:v>
                </c:pt>
                <c:pt idx="8466">
                  <c:v>13946.841838425809</c:v>
                </c:pt>
                <c:pt idx="8467">
                  <c:v>13211.674070976391</c:v>
                </c:pt>
                <c:pt idx="8468">
                  <c:v>13841.05985709969</c:v>
                </c:pt>
                <c:pt idx="8469">
                  <c:v>14951.756234228549</c:v>
                </c:pt>
                <c:pt idx="8470">
                  <c:v>13377.08305593445</c:v>
                </c:pt>
                <c:pt idx="8471">
                  <c:v>12689.11194389943</c:v>
                </c:pt>
                <c:pt idx="8472">
                  <c:v>12883.69234918763</c:v>
                </c:pt>
                <c:pt idx="8473">
                  <c:v>12078.069886697949</c:v>
                </c:pt>
                <c:pt idx="8474">
                  <c:v>11891.76534728049</c:v>
                </c:pt>
                <c:pt idx="8475">
                  <c:v>12492.10834090857</c:v>
                </c:pt>
                <c:pt idx="8476">
                  <c:v>12012.53239485288</c:v>
                </c:pt>
                <c:pt idx="8477">
                  <c:v>12124.013140567629</c:v>
                </c:pt>
                <c:pt idx="8478">
                  <c:v>12196.086974869</c:v>
                </c:pt>
                <c:pt idx="8479">
                  <c:v>13896.98071668099</c:v>
                </c:pt>
                <c:pt idx="8480">
                  <c:v>13736.901112718901</c:v>
                </c:pt>
                <c:pt idx="8481">
                  <c:v>14775.91177356188</c:v>
                </c:pt>
                <c:pt idx="8482">
                  <c:v>14594.68085801829</c:v>
                </c:pt>
                <c:pt idx="8483">
                  <c:v>15623.525880064981</c:v>
                </c:pt>
                <c:pt idx="8484">
                  <c:v>15026.174549443631</c:v>
                </c:pt>
                <c:pt idx="8485">
                  <c:v>15103.02809467619</c:v>
                </c:pt>
                <c:pt idx="8486">
                  <c:v>15518.827932626429</c:v>
                </c:pt>
                <c:pt idx="8487">
                  <c:v>14998.685393903181</c:v>
                </c:pt>
                <c:pt idx="8488">
                  <c:v>15380.16745849669</c:v>
                </c:pt>
                <c:pt idx="8489">
                  <c:v>15445.09794768336</c:v>
                </c:pt>
                <c:pt idx="8490">
                  <c:v>14869.51152404765</c:v>
                </c:pt>
                <c:pt idx="8491">
                  <c:v>15177.27780487714</c:v>
                </c:pt>
                <c:pt idx="8492">
                  <c:v>14489.127880914</c:v>
                </c:pt>
                <c:pt idx="8493">
                  <c:v>15386.21133732264</c:v>
                </c:pt>
                <c:pt idx="8494">
                  <c:v>14188.331130111461</c:v>
                </c:pt>
                <c:pt idx="8495">
                  <c:v>12919.123011942211</c:v>
                </c:pt>
                <c:pt idx="8496">
                  <c:v>12664.786307541041</c:v>
                </c:pt>
                <c:pt idx="8497">
                  <c:v>12641.155318222171</c:v>
                </c:pt>
                <c:pt idx="8498">
                  <c:v>12321.04000809848</c:v>
                </c:pt>
                <c:pt idx="8499">
                  <c:v>12497.39190164809</c:v>
                </c:pt>
                <c:pt idx="8500">
                  <c:v>11791.4422152236</c:v>
                </c:pt>
                <c:pt idx="8501">
                  <c:v>13092.067595354531</c:v>
                </c:pt>
                <c:pt idx="8502">
                  <c:v>12962.92593323083</c:v>
                </c:pt>
                <c:pt idx="8503">
                  <c:v>13628.849131186431</c:v>
                </c:pt>
                <c:pt idx="8504">
                  <c:v>14596.538893677891</c:v>
                </c:pt>
                <c:pt idx="8505">
                  <c:v>14787.31454047029</c:v>
                </c:pt>
                <c:pt idx="8506">
                  <c:v>14893.560372375399</c:v>
                </c:pt>
                <c:pt idx="8507">
                  <c:v>14300.54939107366</c:v>
                </c:pt>
                <c:pt idx="8508">
                  <c:v>14634.485739669501</c:v>
                </c:pt>
                <c:pt idx="8509">
                  <c:v>15638.28383088486</c:v>
                </c:pt>
                <c:pt idx="8510">
                  <c:v>14581.17765986532</c:v>
                </c:pt>
                <c:pt idx="8511">
                  <c:v>14787.9506923672</c:v>
                </c:pt>
                <c:pt idx="8512">
                  <c:v>15456.24386526251</c:v>
                </c:pt>
                <c:pt idx="8513">
                  <c:v>14140.96486278036</c:v>
                </c:pt>
                <c:pt idx="8514">
                  <c:v>14420.97292674353</c:v>
                </c:pt>
                <c:pt idx="8515">
                  <c:v>14532.5810280572</c:v>
                </c:pt>
                <c:pt idx="8516">
                  <c:v>15332.47395917426</c:v>
                </c:pt>
                <c:pt idx="8517">
                  <c:v>15003.59809451113</c:v>
                </c:pt>
                <c:pt idx="8518">
                  <c:v>14534.473237863371</c:v>
                </c:pt>
                <c:pt idx="8519">
                  <c:v>13787.869572941179</c:v>
                </c:pt>
                <c:pt idx="8520">
                  <c:v>12372.057380711391</c:v>
                </c:pt>
                <c:pt idx="8521">
                  <c:v>11827.46704867205</c:v>
                </c:pt>
                <c:pt idx="8522">
                  <c:v>11664.68122111439</c:v>
                </c:pt>
                <c:pt idx="8523">
                  <c:v>12723.98044578895</c:v>
                </c:pt>
                <c:pt idx="8524">
                  <c:v>12274.86069911332</c:v>
                </c:pt>
                <c:pt idx="8525">
                  <c:v>12127.68823961821</c:v>
                </c:pt>
                <c:pt idx="8526">
                  <c:v>13276.41279236427</c:v>
                </c:pt>
                <c:pt idx="8527">
                  <c:v>13268.699408448911</c:v>
                </c:pt>
                <c:pt idx="8528">
                  <c:v>13793.857883228929</c:v>
                </c:pt>
                <c:pt idx="8529">
                  <c:v>14285.68108827709</c:v>
                </c:pt>
                <c:pt idx="8530">
                  <c:v>14835.466020621159</c:v>
                </c:pt>
                <c:pt idx="8531">
                  <c:v>14658.212217106129</c:v>
                </c:pt>
                <c:pt idx="8532">
                  <c:v>15227.95084402873</c:v>
                </c:pt>
                <c:pt idx="8533">
                  <c:v>16047.86251384075</c:v>
                </c:pt>
                <c:pt idx="8534">
                  <c:v>16028.31944982154</c:v>
                </c:pt>
                <c:pt idx="8535">
                  <c:v>15769.48472576691</c:v>
                </c:pt>
                <c:pt idx="8536">
                  <c:v>14715.91922578608</c:v>
                </c:pt>
                <c:pt idx="8537">
                  <c:v>15894.279520437351</c:v>
                </c:pt>
                <c:pt idx="8538">
                  <c:v>15179.50670127647</c:v>
                </c:pt>
                <c:pt idx="8539">
                  <c:v>15001.51460156497</c:v>
                </c:pt>
                <c:pt idx="8540">
                  <c:v>14642.647340844491</c:v>
                </c:pt>
                <c:pt idx="8541">
                  <c:v>15185.89018643065</c:v>
                </c:pt>
                <c:pt idx="8542">
                  <c:v>14327.36352010361</c:v>
                </c:pt>
                <c:pt idx="8543">
                  <c:v>13991.75370959292</c:v>
                </c:pt>
                <c:pt idx="8544">
                  <c:v>12975.483072656059</c:v>
                </c:pt>
                <c:pt idx="8545">
                  <c:v>12334.953169830191</c:v>
                </c:pt>
                <c:pt idx="8546">
                  <c:v>12504.896839302761</c:v>
                </c:pt>
                <c:pt idx="8547">
                  <c:v>12432.66036062391</c:v>
                </c:pt>
                <c:pt idx="8548">
                  <c:v>11999.62557044011</c:v>
                </c:pt>
                <c:pt idx="8549">
                  <c:v>12410.58177684857</c:v>
                </c:pt>
                <c:pt idx="8550">
                  <c:v>13363.309718550339</c:v>
                </c:pt>
                <c:pt idx="8551">
                  <c:v>13811.858604365931</c:v>
                </c:pt>
                <c:pt idx="8552">
                  <c:v>14117.552374348619</c:v>
                </c:pt>
                <c:pt idx="8553">
                  <c:v>15483.3358642728</c:v>
                </c:pt>
                <c:pt idx="8554">
                  <c:v>15134.063483935421</c:v>
                </c:pt>
                <c:pt idx="8555">
                  <c:v>15055.940158571821</c:v>
                </c:pt>
                <c:pt idx="8556">
                  <c:v>15634.678467301501</c:v>
                </c:pt>
                <c:pt idx="8557">
                  <c:v>15483.3487967153</c:v>
                </c:pt>
                <c:pt idx="8558">
                  <c:v>15815.4830783119</c:v>
                </c:pt>
                <c:pt idx="8559">
                  <c:v>16027.26770411894</c:v>
                </c:pt>
                <c:pt idx="8560">
                  <c:v>15889.28772790191</c:v>
                </c:pt>
                <c:pt idx="8561">
                  <c:v>15352.152008331441</c:v>
                </c:pt>
                <c:pt idx="8562">
                  <c:v>15234.170854436399</c:v>
                </c:pt>
                <c:pt idx="8563">
                  <c:v>14743.509876798291</c:v>
                </c:pt>
                <c:pt idx="8564">
                  <c:v>16251.730741596821</c:v>
                </c:pt>
                <c:pt idx="8565">
                  <c:v>15783.34637400774</c:v>
                </c:pt>
                <c:pt idx="8566">
                  <c:v>15199.068139982121</c:v>
                </c:pt>
                <c:pt idx="8567">
                  <c:v>13678.73676091888</c:v>
                </c:pt>
                <c:pt idx="8568">
                  <c:v>12764.599027732829</c:v>
                </c:pt>
                <c:pt idx="8569">
                  <c:v>12884.35168547178</c:v>
                </c:pt>
                <c:pt idx="8570">
                  <c:v>12692.361435585341</c:v>
                </c:pt>
                <c:pt idx="8571">
                  <c:v>12192.4202082144</c:v>
                </c:pt>
                <c:pt idx="8572">
                  <c:v>13042.415526163441</c:v>
                </c:pt>
                <c:pt idx="8573">
                  <c:v>12914.428776248429</c:v>
                </c:pt>
                <c:pt idx="8574">
                  <c:v>13134.95703988642</c:v>
                </c:pt>
                <c:pt idx="8575">
                  <c:v>13754.53080685677</c:v>
                </c:pt>
                <c:pt idx="8576">
                  <c:v>15077.664647885291</c:v>
                </c:pt>
                <c:pt idx="8577">
                  <c:v>14796.033138323401</c:v>
                </c:pt>
                <c:pt idx="8578">
                  <c:v>15304.56969534585</c:v>
                </c:pt>
                <c:pt idx="8579">
                  <c:v>15505.928947102489</c:v>
                </c:pt>
                <c:pt idx="8580">
                  <c:v>16642.273050567699</c:v>
                </c:pt>
                <c:pt idx="8581">
                  <c:v>15338.85500757933</c:v>
                </c:pt>
                <c:pt idx="8582">
                  <c:v>15964.2384998123</c:v>
                </c:pt>
                <c:pt idx="8583">
                  <c:v>16013.32957424306</c:v>
                </c:pt>
                <c:pt idx="8584">
                  <c:v>16026.658603578469</c:v>
                </c:pt>
                <c:pt idx="8585">
                  <c:v>15941.368482645459</c:v>
                </c:pt>
                <c:pt idx="8586">
                  <c:v>15770.801897869969</c:v>
                </c:pt>
                <c:pt idx="8587">
                  <c:v>15515.564223370149</c:v>
                </c:pt>
                <c:pt idx="8588">
                  <c:v>16243.2547762092</c:v>
                </c:pt>
                <c:pt idx="8589">
                  <c:v>15357.92759020602</c:v>
                </c:pt>
                <c:pt idx="8590">
                  <c:v>14843.56279078576</c:v>
                </c:pt>
                <c:pt idx="8591">
                  <c:v>14305.42571665043</c:v>
                </c:pt>
                <c:pt idx="8592">
                  <c:v>13472.352482916949</c:v>
                </c:pt>
                <c:pt idx="8593">
                  <c:v>13576.27370817593</c:v>
                </c:pt>
                <c:pt idx="8594">
                  <c:v>12292.59426467073</c:v>
                </c:pt>
                <c:pt idx="8595">
                  <c:v>13032.42797456064</c:v>
                </c:pt>
                <c:pt idx="8596">
                  <c:v>12564.490426958781</c:v>
                </c:pt>
                <c:pt idx="8597">
                  <c:v>13012.26376017188</c:v>
                </c:pt>
                <c:pt idx="8598">
                  <c:v>12824.357932415191</c:v>
                </c:pt>
                <c:pt idx="8599">
                  <c:v>12348.262527359369</c:v>
                </c:pt>
                <c:pt idx="8600">
                  <c:v>14453.545532787421</c:v>
                </c:pt>
                <c:pt idx="8601">
                  <c:v>14725.746911021621</c:v>
                </c:pt>
                <c:pt idx="8602">
                  <c:v>14707.28093202713</c:v>
                </c:pt>
                <c:pt idx="8603">
                  <c:v>15070.831493111789</c:v>
                </c:pt>
                <c:pt idx="8604">
                  <c:v>15676.176348758459</c:v>
                </c:pt>
                <c:pt idx="8605">
                  <c:v>15071.379579970941</c:v>
                </c:pt>
                <c:pt idx="8606">
                  <c:v>15086.07971221017</c:v>
                </c:pt>
                <c:pt idx="8607">
                  <c:v>14517.130891144259</c:v>
                </c:pt>
                <c:pt idx="8608">
                  <c:v>15776.750408855271</c:v>
                </c:pt>
                <c:pt idx="8609">
                  <c:v>15481.606137495901</c:v>
                </c:pt>
                <c:pt idx="8610">
                  <c:v>15208.42526206607</c:v>
                </c:pt>
                <c:pt idx="8611">
                  <c:v>15032.470633146781</c:v>
                </c:pt>
                <c:pt idx="8612">
                  <c:v>15764.733584916279</c:v>
                </c:pt>
                <c:pt idx="8613">
                  <c:v>15288.78059142339</c:v>
                </c:pt>
                <c:pt idx="8614">
                  <c:v>14940.19527349179</c:v>
                </c:pt>
                <c:pt idx="8615">
                  <c:v>13803.807653070289</c:v>
                </c:pt>
                <c:pt idx="8616">
                  <c:v>12369.148959804021</c:v>
                </c:pt>
                <c:pt idx="8617">
                  <c:v>12166.18119982867</c:v>
                </c:pt>
                <c:pt idx="8618">
                  <c:v>12154.959648375971</c:v>
                </c:pt>
                <c:pt idx="8619">
                  <c:v>12524.5347016422</c:v>
                </c:pt>
                <c:pt idx="8620">
                  <c:v>12752.34714975628</c:v>
                </c:pt>
                <c:pt idx="8621">
                  <c:v>13008.6545414876</c:v>
                </c:pt>
                <c:pt idx="8622">
                  <c:v>12553.10541663247</c:v>
                </c:pt>
                <c:pt idx="8623">
                  <c:v>11922.252212048619</c:v>
                </c:pt>
                <c:pt idx="8624">
                  <c:v>13201.929429324189</c:v>
                </c:pt>
                <c:pt idx="8625">
                  <c:v>13427.2933685322</c:v>
                </c:pt>
                <c:pt idx="8626">
                  <c:v>13960.19806138292</c:v>
                </c:pt>
                <c:pt idx="8627">
                  <c:v>14291.286253347669</c:v>
                </c:pt>
                <c:pt idx="8628">
                  <c:v>15278.6452464141</c:v>
                </c:pt>
                <c:pt idx="8629">
                  <c:v>14779.816728200531</c:v>
                </c:pt>
                <c:pt idx="8630">
                  <c:v>14780.40721569057</c:v>
                </c:pt>
                <c:pt idx="8631">
                  <c:v>15064.74099662104</c:v>
                </c:pt>
                <c:pt idx="8632">
                  <c:v>14565.808306022291</c:v>
                </c:pt>
                <c:pt idx="8633">
                  <c:v>15294.461642602109</c:v>
                </c:pt>
                <c:pt idx="8634">
                  <c:v>14547.02090537348</c:v>
                </c:pt>
                <c:pt idx="8635">
                  <c:v>13781.86700353304</c:v>
                </c:pt>
                <c:pt idx="8636">
                  <c:v>14639.21286871657</c:v>
                </c:pt>
                <c:pt idx="8637">
                  <c:v>15158.25354732298</c:v>
                </c:pt>
                <c:pt idx="8638">
                  <c:v>14008.36158225808</c:v>
                </c:pt>
                <c:pt idx="8639">
                  <c:v>13675.11533136045</c:v>
                </c:pt>
                <c:pt idx="8640">
                  <c:v>12281.76422814963</c:v>
                </c:pt>
                <c:pt idx="8641">
                  <c:v>11901.984970675891</c:v>
                </c:pt>
                <c:pt idx="8642">
                  <c:v>12076.70900893555</c:v>
                </c:pt>
                <c:pt idx="8643">
                  <c:v>12514.58465805631</c:v>
                </c:pt>
                <c:pt idx="8644">
                  <c:v>12168.957009427741</c:v>
                </c:pt>
                <c:pt idx="8645">
                  <c:v>12747.43260938672</c:v>
                </c:pt>
                <c:pt idx="8646">
                  <c:v>12321.818391660459</c:v>
                </c:pt>
                <c:pt idx="8647">
                  <c:v>13204.71227857442</c:v>
                </c:pt>
                <c:pt idx="8648">
                  <c:v>14753.870928333759</c:v>
                </c:pt>
                <c:pt idx="8649">
                  <c:v>15774.704022786231</c:v>
                </c:pt>
                <c:pt idx="8650">
                  <c:v>15169.17837655069</c:v>
                </c:pt>
                <c:pt idx="8651">
                  <c:v>14949.9440686077</c:v>
                </c:pt>
                <c:pt idx="8652">
                  <c:v>15917.76173249858</c:v>
                </c:pt>
                <c:pt idx="8653">
                  <c:v>15197.93213359374</c:v>
                </c:pt>
                <c:pt idx="8654">
                  <c:v>15893.872387354701</c:v>
                </c:pt>
                <c:pt idx="8655">
                  <c:v>15636.708966756971</c:v>
                </c:pt>
                <c:pt idx="8656">
                  <c:v>14934.55721876733</c:v>
                </c:pt>
                <c:pt idx="8657">
                  <c:v>15674.1284966817</c:v>
                </c:pt>
                <c:pt idx="8658">
                  <c:v>14657.350263408571</c:v>
                </c:pt>
                <c:pt idx="8659">
                  <c:v>15509.20981265599</c:v>
                </c:pt>
                <c:pt idx="8660">
                  <c:v>15479.19016851205</c:v>
                </c:pt>
                <c:pt idx="8661">
                  <c:v>15084.42068911195</c:v>
                </c:pt>
                <c:pt idx="8662">
                  <c:v>14245.06805422395</c:v>
                </c:pt>
                <c:pt idx="8663">
                  <c:v>13088.100798557771</c:v>
                </c:pt>
                <c:pt idx="8664">
                  <c:v>12517.84783033309</c:v>
                </c:pt>
                <c:pt idx="8665">
                  <c:v>13005.53757079883</c:v>
                </c:pt>
                <c:pt idx="8666">
                  <c:v>12721.79187853057</c:v>
                </c:pt>
                <c:pt idx="8667">
                  <c:v>12188.78290383589</c:v>
                </c:pt>
                <c:pt idx="8668">
                  <c:v>12944.134582277569</c:v>
                </c:pt>
                <c:pt idx="8669">
                  <c:v>13023.737103357151</c:v>
                </c:pt>
                <c:pt idx="8670">
                  <c:v>13244.38991877053</c:v>
                </c:pt>
                <c:pt idx="8671">
                  <c:v>13501.633983930509</c:v>
                </c:pt>
                <c:pt idx="8672">
                  <c:v>14451.77634127612</c:v>
                </c:pt>
                <c:pt idx="8673">
                  <c:v>15146.54011604697</c:v>
                </c:pt>
                <c:pt idx="8674">
                  <c:v>15149.139406080771</c:v>
                </c:pt>
                <c:pt idx="8675">
                  <c:v>14590.887942148131</c:v>
                </c:pt>
                <c:pt idx="8676">
                  <c:v>15506.228847916011</c:v>
                </c:pt>
                <c:pt idx="8677">
                  <c:v>15394.958958423729</c:v>
                </c:pt>
                <c:pt idx="8678">
                  <c:v>15899.88350400689</c:v>
                </c:pt>
                <c:pt idx="8679">
                  <c:v>15755.807173900201</c:v>
                </c:pt>
                <c:pt idx="8680">
                  <c:v>15339.06116761764</c:v>
                </c:pt>
                <c:pt idx="8681">
                  <c:v>14866.546845327881</c:v>
                </c:pt>
                <c:pt idx="8682">
                  <c:v>15436.167887967849</c:v>
                </c:pt>
                <c:pt idx="8683">
                  <c:v>14725.141641331629</c:v>
                </c:pt>
                <c:pt idx="8684">
                  <c:v>14782.770272215141</c:v>
                </c:pt>
                <c:pt idx="8685">
                  <c:v>15110.65305717953</c:v>
                </c:pt>
                <c:pt idx="8686">
                  <c:v>14588.586629332989</c:v>
                </c:pt>
                <c:pt idx="8687">
                  <c:v>12913.17930327929</c:v>
                </c:pt>
                <c:pt idx="8688">
                  <c:v>12668.787420658349</c:v>
                </c:pt>
                <c:pt idx="8689">
                  <c:v>12923.78118298866</c:v>
                </c:pt>
                <c:pt idx="8690">
                  <c:v>12995.75524878587</c:v>
                </c:pt>
                <c:pt idx="8691">
                  <c:v>12153.672247198811</c:v>
                </c:pt>
                <c:pt idx="8692">
                  <c:v>12443.75207629826</c:v>
                </c:pt>
                <c:pt idx="8693">
                  <c:v>13241.3795209488</c:v>
                </c:pt>
                <c:pt idx="8694">
                  <c:v>13224.76040422569</c:v>
                </c:pt>
                <c:pt idx="8695">
                  <c:v>13053.368038611599</c:v>
                </c:pt>
                <c:pt idx="8696">
                  <c:v>14055.404644138111</c:v>
                </c:pt>
                <c:pt idx="8697">
                  <c:v>14986.253656798701</c:v>
                </c:pt>
                <c:pt idx="8698">
                  <c:v>15789.640803821079</c:v>
                </c:pt>
                <c:pt idx="8699">
                  <c:v>15718.28651686627</c:v>
                </c:pt>
                <c:pt idx="8700">
                  <c:v>16111.409684067899</c:v>
                </c:pt>
                <c:pt idx="8701">
                  <c:v>14848.997375122621</c:v>
                </c:pt>
                <c:pt idx="8702">
                  <c:v>15717.278031713109</c:v>
                </c:pt>
                <c:pt idx="8703">
                  <c:v>16141.379703494549</c:v>
                </c:pt>
                <c:pt idx="8704">
                  <c:v>15420.353855451751</c:v>
                </c:pt>
                <c:pt idx="8705">
                  <c:v>15859.984429186639</c:v>
                </c:pt>
                <c:pt idx="8706">
                  <c:v>14539.59614946301</c:v>
                </c:pt>
                <c:pt idx="8707">
                  <c:v>14666.25379744364</c:v>
                </c:pt>
                <c:pt idx="8708">
                  <c:v>14916.69920286522</c:v>
                </c:pt>
                <c:pt idx="8709">
                  <c:v>15694.46766185669</c:v>
                </c:pt>
                <c:pt idx="8710">
                  <c:v>14349.191736211509</c:v>
                </c:pt>
                <c:pt idx="8711">
                  <c:v>12519.61026409915</c:v>
                </c:pt>
                <c:pt idx="8712">
                  <c:v>12713.883924198341</c:v>
                </c:pt>
                <c:pt idx="8713">
                  <c:v>12288.81463114323</c:v>
                </c:pt>
                <c:pt idx="8714">
                  <c:v>12765.55918745869</c:v>
                </c:pt>
                <c:pt idx="8715">
                  <c:v>12933.75888404993</c:v>
                </c:pt>
                <c:pt idx="8716">
                  <c:v>12511.906387401379</c:v>
                </c:pt>
                <c:pt idx="8717">
                  <c:v>12200.98685975029</c:v>
                </c:pt>
                <c:pt idx="8718">
                  <c:v>12284.097492136591</c:v>
                </c:pt>
                <c:pt idx="8719">
                  <c:v>13558.98121065148</c:v>
                </c:pt>
                <c:pt idx="8720">
                  <c:v>14295.44553650168</c:v>
                </c:pt>
                <c:pt idx="8721">
                  <c:v>15016.69329165164</c:v>
                </c:pt>
                <c:pt idx="8722">
                  <c:v>14577.85268687743</c:v>
                </c:pt>
                <c:pt idx="8723">
                  <c:v>15157.13127405655</c:v>
                </c:pt>
                <c:pt idx="8724">
                  <c:v>15928.70266131248</c:v>
                </c:pt>
                <c:pt idx="8725">
                  <c:v>15625.477669746429</c:v>
                </c:pt>
                <c:pt idx="8726">
                  <c:v>15077.31056666871</c:v>
                </c:pt>
                <c:pt idx="8727">
                  <c:v>14994.76726593395</c:v>
                </c:pt>
                <c:pt idx="8728">
                  <c:v>15901.989788251291</c:v>
                </c:pt>
                <c:pt idx="8729">
                  <c:v>15149.826342974109</c:v>
                </c:pt>
                <c:pt idx="8730">
                  <c:v>15427.072859168429</c:v>
                </c:pt>
                <c:pt idx="8731">
                  <c:v>15392.19395725126</c:v>
                </c:pt>
                <c:pt idx="8732">
                  <c:v>15988.929268733869</c:v>
                </c:pt>
                <c:pt idx="8733">
                  <c:v>15750.592956565921</c:v>
                </c:pt>
                <c:pt idx="8734">
                  <c:v>13849.17933681943</c:v>
                </c:pt>
                <c:pt idx="8735">
                  <c:v>13142.66705427313</c:v>
                </c:pt>
                <c:pt idx="8736">
                  <c:v>12325.284761866091</c:v>
                </c:pt>
                <c:pt idx="8737">
                  <c:v>12674.54337489534</c:v>
                </c:pt>
                <c:pt idx="8738">
                  <c:v>13138.037211188161</c:v>
                </c:pt>
                <c:pt idx="8739">
                  <c:v>12767.63769855184</c:v>
                </c:pt>
                <c:pt idx="8740">
                  <c:v>12037.29446836022</c:v>
                </c:pt>
                <c:pt idx="8741">
                  <c:v>12796.929346382331</c:v>
                </c:pt>
                <c:pt idx="8742">
                  <c:v>12565.89965723057</c:v>
                </c:pt>
                <c:pt idx="8743">
                  <c:v>12959.88629893191</c:v>
                </c:pt>
                <c:pt idx="8744">
                  <c:v>14290.317839357191</c:v>
                </c:pt>
                <c:pt idx="8745">
                  <c:v>14975.890162781379</c:v>
                </c:pt>
                <c:pt idx="8746">
                  <c:v>14484.286802844241</c:v>
                </c:pt>
                <c:pt idx="8747">
                  <c:v>15867.624165661</c:v>
                </c:pt>
                <c:pt idx="8748">
                  <c:v>16108.7561044596</c:v>
                </c:pt>
                <c:pt idx="8749">
                  <c:v>15775.78241070235</c:v>
                </c:pt>
                <c:pt idx="8750">
                  <c:v>16041.907007782769</c:v>
                </c:pt>
                <c:pt idx="8751">
                  <c:v>15966.670954853351</c:v>
                </c:pt>
                <c:pt idx="8752">
                  <c:v>15838.84881990547</c:v>
                </c:pt>
                <c:pt idx="8753">
                  <c:v>15114.418421301139</c:v>
                </c:pt>
                <c:pt idx="8754">
                  <c:v>15265.15861054595</c:v>
                </c:pt>
                <c:pt idx="8755">
                  <c:v>14475.248324265471</c:v>
                </c:pt>
                <c:pt idx="8756">
                  <c:v>15684.40352089597</c:v>
                </c:pt>
                <c:pt idx="8757">
                  <c:v>14439.296992518161</c:v>
                </c:pt>
                <c:pt idx="8758">
                  <c:v>13467.210725428989</c:v>
                </c:pt>
                <c:pt idx="8759">
                  <c:v>13727.23544753944</c:v>
                </c:pt>
              </c:numCache>
            </c:numRef>
          </c:yVal>
          <c:smooth val="0"/>
          <c:extLst xmlns:c16r2="http://schemas.microsoft.com/office/drawing/2015/06/chart">
            <c:ext xmlns:c16="http://schemas.microsoft.com/office/drawing/2014/chart" uri="{C3380CC4-5D6E-409C-BE32-E72D297353CC}">
              <c16:uniqueId val="{00000000-53DF-4757-9243-0436221663B6}"/>
            </c:ext>
          </c:extLst>
        </c:ser>
        <c:dLbls>
          <c:showLegendKey val="0"/>
          <c:showVal val="0"/>
          <c:showCatName val="0"/>
          <c:showSerName val="0"/>
          <c:showPercent val="0"/>
          <c:showBubbleSize val="0"/>
        </c:dLbls>
        <c:axId val="508229544"/>
        <c:axId val="508229936"/>
      </c:scatterChart>
      <c:scatterChart>
        <c:scatterStyle val="lineMarker"/>
        <c:varyColors val="0"/>
        <c:ser>
          <c:idx val="1"/>
          <c:order val="1"/>
          <c:tx>
            <c:v>Exports (right axis)</c:v>
          </c:tx>
          <c:spPr>
            <a:ln w="3175" cap="rnd">
              <a:solidFill>
                <a:schemeClr val="accent1"/>
              </a:solidFill>
              <a:round/>
            </a:ln>
            <a:effectLst/>
          </c:spPr>
          <c:marker>
            <c:symbol val="none"/>
          </c:marker>
          <c:xVal>
            <c:numRef>
              <c:f>'[2]Load 2017'!$A$6:$A$8765</c:f>
              <c:numCache>
                <c:formatCode>_(* #,##0_);_(* \(#,##0\);_(* "-"??_);_(@_)</c:formatCode>
                <c:ptCount val="87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numCache>
            </c:numRef>
          </c:xVal>
          <c:yVal>
            <c:numRef>
              <c:f>'[2]Load 2017'!$C$6:$C$8765</c:f>
              <c:numCache>
                <c:formatCode>_(* #,##0_);_(* \(#,##0\);_(* "-"??_);_(@_)</c:formatCode>
                <c:ptCount val="8760"/>
                <c:pt idx="0">
                  <c:v>-3602.7991733967119</c:v>
                </c:pt>
                <c:pt idx="1">
                  <c:v>-3409.7796836530001</c:v>
                </c:pt>
                <c:pt idx="2">
                  <c:v>-3376.1285479104799</c:v>
                </c:pt>
                <c:pt idx="3">
                  <c:v>-3379.958643010124</c:v>
                </c:pt>
                <c:pt idx="4">
                  <c:v>-3590.534694204724</c:v>
                </c:pt>
                <c:pt idx="5">
                  <c:v>-3498.1121450542551</c:v>
                </c:pt>
                <c:pt idx="6">
                  <c:v>-3354.01049854249</c:v>
                </c:pt>
                <c:pt idx="7">
                  <c:v>-3429.1028768909869</c:v>
                </c:pt>
                <c:pt idx="8">
                  <c:v>-2725.4169504303218</c:v>
                </c:pt>
                <c:pt idx="9">
                  <c:v>-3203.6151180142601</c:v>
                </c:pt>
                <c:pt idx="10">
                  <c:v>-3188.575794634402</c:v>
                </c:pt>
                <c:pt idx="11">
                  <c:v>-3465.6550351312248</c:v>
                </c:pt>
                <c:pt idx="12">
                  <c:v>-3488.5090219027238</c:v>
                </c:pt>
                <c:pt idx="13">
                  <c:v>-3431.5033349156479</c:v>
                </c:pt>
                <c:pt idx="14">
                  <c:v>-3535.1830177396751</c:v>
                </c:pt>
                <c:pt idx="15">
                  <c:v>-3799.2122896384371</c:v>
                </c:pt>
                <c:pt idx="16">
                  <c:v>-3572.7449439773541</c:v>
                </c:pt>
                <c:pt idx="17">
                  <c:v>-3898.4493369174702</c:v>
                </c:pt>
                <c:pt idx="18">
                  <c:v>-3243.852631617804</c:v>
                </c:pt>
                <c:pt idx="19">
                  <c:v>-3460.4863835613842</c:v>
                </c:pt>
                <c:pt idx="20">
                  <c:v>-2728.6581220916928</c:v>
                </c:pt>
                <c:pt idx="21">
                  <c:v>-3735.4706732088239</c:v>
                </c:pt>
                <c:pt idx="22">
                  <c:v>-4160.4144505053546</c:v>
                </c:pt>
                <c:pt idx="23">
                  <c:v>-3673.3890903671031</c:v>
                </c:pt>
                <c:pt idx="24">
                  <c:v>-3476.6388120442348</c:v>
                </c:pt>
                <c:pt idx="25">
                  <c:v>-3653.0085608789368</c:v>
                </c:pt>
                <c:pt idx="26">
                  <c:v>-2829.8683026572462</c:v>
                </c:pt>
                <c:pt idx="27">
                  <c:v>-3325.9071336189381</c:v>
                </c:pt>
                <c:pt idx="28">
                  <c:v>-3236.1938755112969</c:v>
                </c:pt>
                <c:pt idx="29">
                  <c:v>-4006.0222070923342</c:v>
                </c:pt>
                <c:pt idx="30">
                  <c:v>-2851.0000297164311</c:v>
                </c:pt>
                <c:pt idx="31">
                  <c:v>-2886.4569504740321</c:v>
                </c:pt>
                <c:pt idx="32">
                  <c:v>-2846.919113578615</c:v>
                </c:pt>
                <c:pt idx="33">
                  <c:v>-2775.1559655309111</c:v>
                </c:pt>
                <c:pt idx="34">
                  <c:v>-2976.9764715608439</c:v>
                </c:pt>
                <c:pt idx="35">
                  <c:v>-2949.5295840054978</c:v>
                </c:pt>
                <c:pt idx="36">
                  <c:v>-3059.0014787806749</c:v>
                </c:pt>
                <c:pt idx="37">
                  <c:v>-2920.7782921957269</c:v>
                </c:pt>
                <c:pt idx="38">
                  <c:v>-3262.3135678300332</c:v>
                </c:pt>
                <c:pt idx="39">
                  <c:v>-2400.3176988567948</c:v>
                </c:pt>
                <c:pt idx="40">
                  <c:v>-2783.622137311434</c:v>
                </c:pt>
                <c:pt idx="41">
                  <c:v>-3101.2405386518258</c:v>
                </c:pt>
                <c:pt idx="42">
                  <c:v>-2475.2368867647692</c:v>
                </c:pt>
                <c:pt idx="43">
                  <c:v>-2803.0362598624301</c:v>
                </c:pt>
                <c:pt idx="44">
                  <c:v>-2649.7879532363258</c:v>
                </c:pt>
                <c:pt idx="45">
                  <c:v>-3220.5427327724942</c:v>
                </c:pt>
                <c:pt idx="46">
                  <c:v>-2518.1553651949648</c:v>
                </c:pt>
                <c:pt idx="47">
                  <c:v>-3284.1131766955932</c:v>
                </c:pt>
                <c:pt idx="48">
                  <c:v>-3241.7351347626418</c:v>
                </c:pt>
                <c:pt idx="49">
                  <c:v>-3397.5749104012111</c:v>
                </c:pt>
                <c:pt idx="50">
                  <c:v>-3376.2166143699319</c:v>
                </c:pt>
                <c:pt idx="51">
                  <c:v>-3243.5566158132501</c:v>
                </c:pt>
                <c:pt idx="52">
                  <c:v>-2949.4633956873022</c:v>
                </c:pt>
                <c:pt idx="53">
                  <c:v>-3415.8974647698342</c:v>
                </c:pt>
                <c:pt idx="54">
                  <c:v>-3229.128754383009</c:v>
                </c:pt>
                <c:pt idx="55">
                  <c:v>-2716.0020657813038</c:v>
                </c:pt>
                <c:pt idx="56">
                  <c:v>-2810.2532285425741</c:v>
                </c:pt>
                <c:pt idx="57">
                  <c:v>-2846.8267098773331</c:v>
                </c:pt>
                <c:pt idx="58">
                  <c:v>-2905.907128484555</c:v>
                </c:pt>
                <c:pt idx="59">
                  <c:v>-2633.3138607296542</c:v>
                </c:pt>
                <c:pt idx="60">
                  <c:v>-2498.178983955564</c:v>
                </c:pt>
                <c:pt idx="61">
                  <c:v>-2869.60274489532</c:v>
                </c:pt>
                <c:pt idx="62">
                  <c:v>-2472.2851264761839</c:v>
                </c:pt>
                <c:pt idx="63">
                  <c:v>-2691.6301781753359</c:v>
                </c:pt>
                <c:pt idx="64">
                  <c:v>-2880.276056427042</c:v>
                </c:pt>
                <c:pt idx="65">
                  <c:v>-2755.559601149746</c:v>
                </c:pt>
                <c:pt idx="66">
                  <c:v>-2730.8172617833861</c:v>
                </c:pt>
                <c:pt idx="67">
                  <c:v>-2756.1724932341208</c:v>
                </c:pt>
                <c:pt idx="68">
                  <c:v>-2185.1591703172239</c:v>
                </c:pt>
                <c:pt idx="69">
                  <c:v>-3161.156484420932</c:v>
                </c:pt>
                <c:pt idx="70">
                  <c:v>-2958.0280095722842</c:v>
                </c:pt>
                <c:pt idx="71">
                  <c:v>-3251.6340322466749</c:v>
                </c:pt>
                <c:pt idx="72">
                  <c:v>-2827.4472135125402</c:v>
                </c:pt>
                <c:pt idx="73">
                  <c:v>-3269.3677998235071</c:v>
                </c:pt>
                <c:pt idx="74">
                  <c:v>-3091.968248507852</c:v>
                </c:pt>
                <c:pt idx="75">
                  <c:v>-3242.1603766155999</c:v>
                </c:pt>
                <c:pt idx="76">
                  <c:v>-3019.0422988883938</c:v>
                </c:pt>
                <c:pt idx="77">
                  <c:v>-3164.8746201339709</c:v>
                </c:pt>
                <c:pt idx="78">
                  <c:v>-3247.6460332145998</c:v>
                </c:pt>
                <c:pt idx="79">
                  <c:v>-3394.9405739769059</c:v>
                </c:pt>
                <c:pt idx="80">
                  <c:v>-2400.096046484447</c:v>
                </c:pt>
                <c:pt idx="81">
                  <c:v>-3148.0090322687802</c:v>
                </c:pt>
                <c:pt idx="82">
                  <c:v>-3098.5196693741641</c:v>
                </c:pt>
                <c:pt idx="83">
                  <c:v>-3058.0058970708278</c:v>
                </c:pt>
                <c:pt idx="84">
                  <c:v>-3507.9105813786919</c:v>
                </c:pt>
                <c:pt idx="85">
                  <c:v>-3554.8851260666902</c:v>
                </c:pt>
                <c:pt idx="86">
                  <c:v>-3317.9539010429849</c:v>
                </c:pt>
                <c:pt idx="87">
                  <c:v>-3371.818470425495</c:v>
                </c:pt>
                <c:pt idx="88">
                  <c:v>-3199.6700115460399</c:v>
                </c:pt>
                <c:pt idx="89">
                  <c:v>-3542.647371754158</c:v>
                </c:pt>
                <c:pt idx="90">
                  <c:v>-2912.3237166056201</c:v>
                </c:pt>
                <c:pt idx="91">
                  <c:v>-2986.5743839063321</c:v>
                </c:pt>
                <c:pt idx="92">
                  <c:v>-2567.349654164861</c:v>
                </c:pt>
                <c:pt idx="93">
                  <c:v>-2980.2462663326478</c:v>
                </c:pt>
                <c:pt idx="94">
                  <c:v>-3561.6051293485002</c:v>
                </c:pt>
                <c:pt idx="95">
                  <c:v>-4081.994372998146</c:v>
                </c:pt>
                <c:pt idx="96">
                  <c:v>-3108.7085641392109</c:v>
                </c:pt>
                <c:pt idx="97">
                  <c:v>-3282.0689720722198</c:v>
                </c:pt>
                <c:pt idx="98">
                  <c:v>-3379.9681817297028</c:v>
                </c:pt>
                <c:pt idx="99">
                  <c:v>-3325.8088483730298</c:v>
                </c:pt>
                <c:pt idx="100">
                  <c:v>-3183.3577720328299</c:v>
                </c:pt>
                <c:pt idx="101">
                  <c:v>-3163.3421221915842</c:v>
                </c:pt>
                <c:pt idx="102">
                  <c:v>-2679.2379917468102</c:v>
                </c:pt>
                <c:pt idx="103">
                  <c:v>-2844.823618326182</c:v>
                </c:pt>
                <c:pt idx="104">
                  <c:v>-2811.7373269437931</c:v>
                </c:pt>
                <c:pt idx="105">
                  <c:v>-2847.44335865731</c:v>
                </c:pt>
                <c:pt idx="106">
                  <c:v>-3102.8094528739698</c:v>
                </c:pt>
                <c:pt idx="107">
                  <c:v>-3564.666192513836</c:v>
                </c:pt>
                <c:pt idx="108">
                  <c:v>-3780.2520193710152</c:v>
                </c:pt>
                <c:pt idx="109">
                  <c:v>-3286.7031619141371</c:v>
                </c:pt>
                <c:pt idx="110">
                  <c:v>-3524.6593733983</c:v>
                </c:pt>
                <c:pt idx="111">
                  <c:v>-3432.6517874446131</c:v>
                </c:pt>
                <c:pt idx="112">
                  <c:v>-3403.1107452561432</c:v>
                </c:pt>
                <c:pt idx="113">
                  <c:v>-3318.8299569613168</c:v>
                </c:pt>
                <c:pt idx="114">
                  <c:v>-3463.57277287742</c:v>
                </c:pt>
                <c:pt idx="115">
                  <c:v>-3197.4889247770911</c:v>
                </c:pt>
                <c:pt idx="116">
                  <c:v>-2322.2848083912768</c:v>
                </c:pt>
                <c:pt idx="117">
                  <c:v>-3137.6232927409451</c:v>
                </c:pt>
                <c:pt idx="118">
                  <c:v>-3896.9731380633848</c:v>
                </c:pt>
                <c:pt idx="119">
                  <c:v>-3946.9389389451439</c:v>
                </c:pt>
                <c:pt idx="120">
                  <c:v>-3658.1285537086101</c:v>
                </c:pt>
                <c:pt idx="121">
                  <c:v>-3589.841381199145</c:v>
                </c:pt>
                <c:pt idx="122">
                  <c:v>-3646.8048679329181</c:v>
                </c:pt>
                <c:pt idx="123">
                  <c:v>-3167.9428686394558</c:v>
                </c:pt>
                <c:pt idx="124">
                  <c:v>-3236.1958408913638</c:v>
                </c:pt>
                <c:pt idx="125">
                  <c:v>-3343.6291211175849</c:v>
                </c:pt>
                <c:pt idx="126">
                  <c:v>-3140.274074825325</c:v>
                </c:pt>
                <c:pt idx="127">
                  <c:v>-3351.6112216715942</c:v>
                </c:pt>
                <c:pt idx="128">
                  <c:v>-2667.9560685045958</c:v>
                </c:pt>
                <c:pt idx="129">
                  <c:v>-3159.6741053102842</c:v>
                </c:pt>
                <c:pt idx="130">
                  <c:v>-2871.1020730585378</c:v>
                </c:pt>
                <c:pt idx="131">
                  <c:v>-3659.184733498244</c:v>
                </c:pt>
                <c:pt idx="132">
                  <c:v>-3421.9658799834342</c:v>
                </c:pt>
                <c:pt idx="133">
                  <c:v>-3786.871773440128</c:v>
                </c:pt>
                <c:pt idx="134">
                  <c:v>-3696.9089859727092</c:v>
                </c:pt>
                <c:pt idx="135">
                  <c:v>-3407.601635735713</c:v>
                </c:pt>
                <c:pt idx="136">
                  <c:v>-3580.7165281070888</c:v>
                </c:pt>
                <c:pt idx="137">
                  <c:v>-3457.3259716008629</c:v>
                </c:pt>
                <c:pt idx="138">
                  <c:v>-3690.9570055280301</c:v>
                </c:pt>
                <c:pt idx="139">
                  <c:v>-4032.262409087678</c:v>
                </c:pt>
                <c:pt idx="140">
                  <c:v>-3120.9144811543888</c:v>
                </c:pt>
                <c:pt idx="141">
                  <c:v>-3365.1638876716438</c:v>
                </c:pt>
                <c:pt idx="142">
                  <c:v>-2706.7160247700181</c:v>
                </c:pt>
                <c:pt idx="143">
                  <c:v>-3625.3313039711061</c:v>
                </c:pt>
                <c:pt idx="144">
                  <c:v>-3450.970839445004</c:v>
                </c:pt>
                <c:pt idx="145">
                  <c:v>-3170.494409843162</c:v>
                </c:pt>
                <c:pt idx="146">
                  <c:v>-3085.2781705895009</c:v>
                </c:pt>
                <c:pt idx="147">
                  <c:v>-2987.0375462505908</c:v>
                </c:pt>
                <c:pt idx="148">
                  <c:v>-3050.123694600908</c:v>
                </c:pt>
                <c:pt idx="149">
                  <c:v>-3129.807793186787</c:v>
                </c:pt>
                <c:pt idx="150">
                  <c:v>-3147.9425129385618</c:v>
                </c:pt>
                <c:pt idx="151">
                  <c:v>-3058.3213285798938</c:v>
                </c:pt>
                <c:pt idx="152">
                  <c:v>-2632.6979499063318</c:v>
                </c:pt>
                <c:pt idx="153">
                  <c:v>-3054.0128274955619</c:v>
                </c:pt>
                <c:pt idx="154">
                  <c:v>-3105.238765950839</c:v>
                </c:pt>
                <c:pt idx="155">
                  <c:v>-3048.3874884435709</c:v>
                </c:pt>
                <c:pt idx="156">
                  <c:v>-3562.552917585635</c:v>
                </c:pt>
                <c:pt idx="157">
                  <c:v>-3628.8121944422501</c:v>
                </c:pt>
                <c:pt idx="158">
                  <c:v>-3570.8775863023652</c:v>
                </c:pt>
                <c:pt idx="159">
                  <c:v>-3375.8014409237649</c:v>
                </c:pt>
                <c:pt idx="160">
                  <c:v>-3405.3619648448039</c:v>
                </c:pt>
                <c:pt idx="161">
                  <c:v>-3201.4783347943981</c:v>
                </c:pt>
                <c:pt idx="162">
                  <c:v>-2937.540541339175</c:v>
                </c:pt>
                <c:pt idx="163">
                  <c:v>-3002.6241550114642</c:v>
                </c:pt>
                <c:pt idx="164">
                  <c:v>-2742.39183211012</c:v>
                </c:pt>
                <c:pt idx="165">
                  <c:v>-3174.4761158766669</c:v>
                </c:pt>
                <c:pt idx="166">
                  <c:v>-2877.7795943669248</c:v>
                </c:pt>
                <c:pt idx="167">
                  <c:v>-3706.7328229676741</c:v>
                </c:pt>
                <c:pt idx="168">
                  <c:v>-3497.1884277788549</c:v>
                </c:pt>
                <c:pt idx="169">
                  <c:v>-3244.4566572872659</c:v>
                </c:pt>
                <c:pt idx="170">
                  <c:v>-3339.9613747026801</c:v>
                </c:pt>
                <c:pt idx="171">
                  <c:v>-3516.1149156340198</c:v>
                </c:pt>
                <c:pt idx="172">
                  <c:v>-3234.26255203953</c:v>
                </c:pt>
                <c:pt idx="173">
                  <c:v>-3511.094117182774</c:v>
                </c:pt>
                <c:pt idx="174">
                  <c:v>-3017.121242974933</c:v>
                </c:pt>
                <c:pt idx="175">
                  <c:v>-2882.8522022937818</c:v>
                </c:pt>
                <c:pt idx="176">
                  <c:v>-2727.00436857971</c:v>
                </c:pt>
                <c:pt idx="177">
                  <c:v>-2887.0944757991251</c:v>
                </c:pt>
                <c:pt idx="178">
                  <c:v>-2767.7314252371598</c:v>
                </c:pt>
                <c:pt idx="179">
                  <c:v>-3743.017604882084</c:v>
                </c:pt>
                <c:pt idx="180">
                  <c:v>-3481.9643888066912</c:v>
                </c:pt>
                <c:pt idx="181">
                  <c:v>-3672.2277486260632</c:v>
                </c:pt>
                <c:pt idx="182">
                  <c:v>-3377.2774003422542</c:v>
                </c:pt>
                <c:pt idx="183">
                  <c:v>-3085.5348784346052</c:v>
                </c:pt>
                <c:pt idx="184">
                  <c:v>-3195.3644804728669</c:v>
                </c:pt>
                <c:pt idx="185">
                  <c:v>-3208.6426282775651</c:v>
                </c:pt>
                <c:pt idx="186">
                  <c:v>-2805.8603445218432</c:v>
                </c:pt>
                <c:pt idx="187">
                  <c:v>-2909.155566903205</c:v>
                </c:pt>
                <c:pt idx="188">
                  <c:v>-2362.0637459249838</c:v>
                </c:pt>
                <c:pt idx="189">
                  <c:v>-3275.088761282484</c:v>
                </c:pt>
                <c:pt idx="190">
                  <c:v>-2832.7791354112551</c:v>
                </c:pt>
                <c:pt idx="191">
                  <c:v>-3059.8606027747451</c:v>
                </c:pt>
                <c:pt idx="192">
                  <c:v>-2421.4151612180822</c:v>
                </c:pt>
                <c:pt idx="193">
                  <c:v>-2176.5561022302331</c:v>
                </c:pt>
                <c:pt idx="194">
                  <c:v>-2348.2727718123028</c:v>
                </c:pt>
                <c:pt idx="195">
                  <c:v>-2221.9632515428611</c:v>
                </c:pt>
                <c:pt idx="196">
                  <c:v>-2111.5824161538449</c:v>
                </c:pt>
                <c:pt idx="197">
                  <c:v>-2562.488292496445</c:v>
                </c:pt>
                <c:pt idx="198">
                  <c:v>-2074.8174536027541</c:v>
                </c:pt>
                <c:pt idx="199">
                  <c:v>-2051.9077738561582</c:v>
                </c:pt>
                <c:pt idx="200">
                  <c:v>-2202.6603756612139</c:v>
                </c:pt>
                <c:pt idx="201">
                  <c:v>-2371.9454422565332</c:v>
                </c:pt>
                <c:pt idx="202">
                  <c:v>-2059.8446504837912</c:v>
                </c:pt>
                <c:pt idx="203">
                  <c:v>-2241.161465604534</c:v>
                </c:pt>
                <c:pt idx="204">
                  <c:v>-2248.5108302858021</c:v>
                </c:pt>
                <c:pt idx="205">
                  <c:v>-2415.0611274311359</c:v>
                </c:pt>
                <c:pt idx="206">
                  <c:v>-2672.9852131194598</c:v>
                </c:pt>
                <c:pt idx="207">
                  <c:v>-2814.0976262555901</c:v>
                </c:pt>
                <c:pt idx="208">
                  <c:v>-2559.1113373515009</c:v>
                </c:pt>
                <c:pt idx="209">
                  <c:v>-2232.8879262627229</c:v>
                </c:pt>
                <c:pt idx="210">
                  <c:v>-2305.2997719177288</c:v>
                </c:pt>
                <c:pt idx="211">
                  <c:v>-2651.1171170046341</c:v>
                </c:pt>
                <c:pt idx="212">
                  <c:v>-2189.2730620384432</c:v>
                </c:pt>
                <c:pt idx="213">
                  <c:v>-2294.230199787366</c:v>
                </c:pt>
                <c:pt idx="214">
                  <c:v>-2480.4888109355161</c:v>
                </c:pt>
                <c:pt idx="215">
                  <c:v>-2348.4260268215999</c:v>
                </c:pt>
                <c:pt idx="216">
                  <c:v>-2321.8289928552572</c:v>
                </c:pt>
                <c:pt idx="217">
                  <c:v>-2356.1817192327012</c:v>
                </c:pt>
                <c:pt idx="218">
                  <c:v>-2100.35010049947</c:v>
                </c:pt>
                <c:pt idx="219">
                  <c:v>-1983.764854299847</c:v>
                </c:pt>
                <c:pt idx="220">
                  <c:v>-2373.604115424931</c:v>
                </c:pt>
                <c:pt idx="221">
                  <c:v>-2018.436522486282</c:v>
                </c:pt>
                <c:pt idx="222">
                  <c:v>-2182.3968153412861</c:v>
                </c:pt>
                <c:pt idx="223">
                  <c:v>-2584.186913038649</c:v>
                </c:pt>
                <c:pt idx="224">
                  <c:v>-1771.090104157963</c:v>
                </c:pt>
                <c:pt idx="225">
                  <c:v>-2231.583179125375</c:v>
                </c:pt>
                <c:pt idx="226">
                  <c:v>-2055.9299766453119</c:v>
                </c:pt>
                <c:pt idx="227">
                  <c:v>-2335.4115648620241</c:v>
                </c:pt>
                <c:pt idx="228">
                  <c:v>-2502.4246444935579</c:v>
                </c:pt>
                <c:pt idx="229">
                  <c:v>-2108.859826565867</c:v>
                </c:pt>
                <c:pt idx="230">
                  <c:v>-2218.4334488025129</c:v>
                </c:pt>
                <c:pt idx="231">
                  <c:v>-2552.5370335064958</c:v>
                </c:pt>
                <c:pt idx="232">
                  <c:v>-3006.52384794418</c:v>
                </c:pt>
                <c:pt idx="233">
                  <c:v>-2133.829943074003</c:v>
                </c:pt>
                <c:pt idx="234">
                  <c:v>-2460.5127996925148</c:v>
                </c:pt>
                <c:pt idx="235">
                  <c:v>-2328.7329743282371</c:v>
                </c:pt>
                <c:pt idx="236">
                  <c:v>-2610.1922388258249</c:v>
                </c:pt>
                <c:pt idx="237">
                  <c:v>-2548.5300935655309</c:v>
                </c:pt>
                <c:pt idx="238">
                  <c:v>-3138.6010146998742</c:v>
                </c:pt>
                <c:pt idx="239">
                  <c:v>-2329.274346974822</c:v>
                </c:pt>
                <c:pt idx="240">
                  <c:v>-2975.461734405385</c:v>
                </c:pt>
                <c:pt idx="241">
                  <c:v>-2794.5471312318382</c:v>
                </c:pt>
                <c:pt idx="242">
                  <c:v>-2508.732444921673</c:v>
                </c:pt>
                <c:pt idx="243">
                  <c:v>-2505.5848065977898</c:v>
                </c:pt>
                <c:pt idx="244">
                  <c:v>-2321.190359319819</c:v>
                </c:pt>
                <c:pt idx="245">
                  <c:v>-2285.9882966257769</c:v>
                </c:pt>
                <c:pt idx="246">
                  <c:v>-2121.582562394969</c:v>
                </c:pt>
                <c:pt idx="247">
                  <c:v>-2599.434650844807</c:v>
                </c:pt>
                <c:pt idx="248">
                  <c:v>-2022.575631310026</c:v>
                </c:pt>
                <c:pt idx="249">
                  <c:v>-2504.6819098339088</c:v>
                </c:pt>
                <c:pt idx="250">
                  <c:v>-2472.6262821149012</c:v>
                </c:pt>
                <c:pt idx="251">
                  <c:v>-2397.202609765433</c:v>
                </c:pt>
                <c:pt idx="252">
                  <c:v>-2203.7525766122999</c:v>
                </c:pt>
                <c:pt idx="253">
                  <c:v>-2242.0750675791578</c:v>
                </c:pt>
                <c:pt idx="254">
                  <c:v>-2187.3752083761851</c:v>
                </c:pt>
                <c:pt idx="255">
                  <c:v>-2187.3442108685281</c:v>
                </c:pt>
                <c:pt idx="256">
                  <c:v>-2327.1663103989199</c:v>
                </c:pt>
                <c:pt idx="257">
                  <c:v>-2169.0210665072932</c:v>
                </c:pt>
                <c:pt idx="258">
                  <c:v>-1952.6276060167179</c:v>
                </c:pt>
                <c:pt idx="259">
                  <c:v>-2649.8991811053611</c:v>
                </c:pt>
                <c:pt idx="260">
                  <c:v>-1958.3513450908879</c:v>
                </c:pt>
                <c:pt idx="261">
                  <c:v>-2318.4751784873738</c:v>
                </c:pt>
                <c:pt idx="262">
                  <c:v>-2376.6220344427552</c:v>
                </c:pt>
                <c:pt idx="263">
                  <c:v>-2991.9162230510228</c:v>
                </c:pt>
                <c:pt idx="264">
                  <c:v>-2940.0438323640919</c:v>
                </c:pt>
                <c:pt idx="265">
                  <c:v>-2580.9632287825571</c:v>
                </c:pt>
                <c:pt idx="266">
                  <c:v>-3502.3723068088138</c:v>
                </c:pt>
                <c:pt idx="267">
                  <c:v>-3125.6185810626612</c:v>
                </c:pt>
                <c:pt idx="268">
                  <c:v>-3085.27258687224</c:v>
                </c:pt>
                <c:pt idx="269">
                  <c:v>-2440.4223006685929</c:v>
                </c:pt>
                <c:pt idx="270">
                  <c:v>-2285.7705898679242</c:v>
                </c:pt>
                <c:pt idx="271">
                  <c:v>-2143.8314918282731</c:v>
                </c:pt>
                <c:pt idx="272">
                  <c:v>-2080.2687338983392</c:v>
                </c:pt>
                <c:pt idx="273">
                  <c:v>-2281.3665756672331</c:v>
                </c:pt>
                <c:pt idx="274">
                  <c:v>-2601.8979179641801</c:v>
                </c:pt>
                <c:pt idx="275">
                  <c:v>-2320.4659943707602</c:v>
                </c:pt>
                <c:pt idx="276">
                  <c:v>-2531.3478905127472</c:v>
                </c:pt>
                <c:pt idx="277">
                  <c:v>-2641.6134722676488</c:v>
                </c:pt>
                <c:pt idx="278">
                  <c:v>-2395.9587567739441</c:v>
                </c:pt>
                <c:pt idx="279">
                  <c:v>-2268.466367105741</c:v>
                </c:pt>
                <c:pt idx="280">
                  <c:v>-2518.8882724056261</c:v>
                </c:pt>
                <c:pt idx="281">
                  <c:v>-2437.3350268349309</c:v>
                </c:pt>
                <c:pt idx="282">
                  <c:v>-2643.3792996632542</c:v>
                </c:pt>
                <c:pt idx="283">
                  <c:v>-2520.7372289554801</c:v>
                </c:pt>
                <c:pt idx="284">
                  <c:v>-2121.735976086748</c:v>
                </c:pt>
                <c:pt idx="285">
                  <c:v>-2589.1720160963541</c:v>
                </c:pt>
                <c:pt idx="286">
                  <c:v>-2232.9639040958118</c:v>
                </c:pt>
                <c:pt idx="287">
                  <c:v>-2743.0362771218961</c:v>
                </c:pt>
                <c:pt idx="288">
                  <c:v>-2372.984442304084</c:v>
                </c:pt>
                <c:pt idx="289">
                  <c:v>-1886.598569762187</c:v>
                </c:pt>
                <c:pt idx="290">
                  <c:v>-2412.2213623440912</c:v>
                </c:pt>
                <c:pt idx="291">
                  <c:v>-2735.962470946532</c:v>
                </c:pt>
                <c:pt idx="292">
                  <c:v>-2449.6098718686371</c:v>
                </c:pt>
                <c:pt idx="293">
                  <c:v>-1526.3936334658331</c:v>
                </c:pt>
                <c:pt idx="294">
                  <c:v>-1903.6044174793569</c:v>
                </c:pt>
                <c:pt idx="295">
                  <c:v>-2030.831220256392</c:v>
                </c:pt>
                <c:pt idx="296">
                  <c:v>-1320.0198310707499</c:v>
                </c:pt>
                <c:pt idx="297">
                  <c:v>-1529.6700935891549</c:v>
                </c:pt>
                <c:pt idx="298">
                  <c:v>-1365.3713229038681</c:v>
                </c:pt>
                <c:pt idx="299">
                  <c:v>-1946.687709771599</c:v>
                </c:pt>
                <c:pt idx="300">
                  <c:v>-1746.502917462064</c:v>
                </c:pt>
                <c:pt idx="301">
                  <c:v>-1451.6439676793091</c:v>
                </c:pt>
                <c:pt idx="302">
                  <c:v>-1763.0659171833311</c:v>
                </c:pt>
                <c:pt idx="303">
                  <c:v>-1885.5715394209401</c:v>
                </c:pt>
                <c:pt idx="304">
                  <c:v>-1811.6777179930129</c:v>
                </c:pt>
                <c:pt idx="305">
                  <c:v>-1425.818973286481</c:v>
                </c:pt>
                <c:pt idx="306">
                  <c:v>-1519.634892691058</c:v>
                </c:pt>
                <c:pt idx="307">
                  <c:v>-1219.2840147846071</c:v>
                </c:pt>
                <c:pt idx="308">
                  <c:v>-1268.4296776068809</c:v>
                </c:pt>
                <c:pt idx="309">
                  <c:v>-1651.975293983563</c:v>
                </c:pt>
                <c:pt idx="310">
                  <c:v>-1818.3300876929111</c:v>
                </c:pt>
                <c:pt idx="311">
                  <c:v>-1840.259356011223</c:v>
                </c:pt>
                <c:pt idx="312">
                  <c:v>-2070.0591731663849</c:v>
                </c:pt>
                <c:pt idx="313">
                  <c:v>-2312.118196499297</c:v>
                </c:pt>
                <c:pt idx="314">
                  <c:v>-2187.3296441041048</c:v>
                </c:pt>
                <c:pt idx="315">
                  <c:v>-1873.768451388107</c:v>
                </c:pt>
                <c:pt idx="316">
                  <c:v>-1840.73935298072</c:v>
                </c:pt>
                <c:pt idx="317">
                  <c:v>-1546.175983162736</c:v>
                </c:pt>
                <c:pt idx="318">
                  <c:v>-1215.620106248977</c:v>
                </c:pt>
                <c:pt idx="319">
                  <c:v>-1499.1166919489931</c:v>
                </c:pt>
                <c:pt idx="320">
                  <c:v>-1242.9079256520699</c:v>
                </c:pt>
                <c:pt idx="321">
                  <c:v>-1219.735244952333</c:v>
                </c:pt>
                <c:pt idx="322">
                  <c:v>-1314.664834593965</c:v>
                </c:pt>
                <c:pt idx="323">
                  <c:v>-1506.1651308576511</c:v>
                </c:pt>
                <c:pt idx="324">
                  <c:v>-1249.4641041043569</c:v>
                </c:pt>
                <c:pt idx="325">
                  <c:v>-1391.352919885918</c:v>
                </c:pt>
                <c:pt idx="326">
                  <c:v>-1237.5141146928991</c:v>
                </c:pt>
                <c:pt idx="327">
                  <c:v>-1391.390800027252</c:v>
                </c:pt>
                <c:pt idx="328">
                  <c:v>-1014.609638971341</c:v>
                </c:pt>
                <c:pt idx="329">
                  <c:v>-1127.507178435254</c:v>
                </c:pt>
                <c:pt idx="330">
                  <c:v>-1334.6257252432879</c:v>
                </c:pt>
                <c:pt idx="331">
                  <c:v>-1379.028371254828</c:v>
                </c:pt>
                <c:pt idx="332">
                  <c:v>-1450.92355507146</c:v>
                </c:pt>
                <c:pt idx="333">
                  <c:v>-2118.8418499204922</c:v>
                </c:pt>
                <c:pt idx="334">
                  <c:v>-1781.389376314298</c:v>
                </c:pt>
                <c:pt idx="335">
                  <c:v>-1893.041949813568</c:v>
                </c:pt>
                <c:pt idx="336">
                  <c:v>-1869.3878007990379</c:v>
                </c:pt>
                <c:pt idx="337">
                  <c:v>-1667.0479864917561</c:v>
                </c:pt>
                <c:pt idx="338">
                  <c:v>-2058.6151830635458</c:v>
                </c:pt>
                <c:pt idx="339">
                  <c:v>-2345.7434485827362</c:v>
                </c:pt>
                <c:pt idx="340">
                  <c:v>-2137.60120259733</c:v>
                </c:pt>
                <c:pt idx="341">
                  <c:v>-1562.4463190138999</c:v>
                </c:pt>
                <c:pt idx="342">
                  <c:v>-1404.9816627513701</c:v>
                </c:pt>
                <c:pt idx="343">
                  <c:v>-1502.078951348363</c:v>
                </c:pt>
                <c:pt idx="344">
                  <c:v>-1409.915623486781</c:v>
                </c:pt>
                <c:pt idx="345">
                  <c:v>-1341.5329422706959</c:v>
                </c:pt>
                <c:pt idx="346">
                  <c:v>-1394.556157466581</c:v>
                </c:pt>
                <c:pt idx="347">
                  <c:v>-1484.3405150984411</c:v>
                </c:pt>
                <c:pt idx="348">
                  <c:v>-1274.392122619628</c:v>
                </c:pt>
                <c:pt idx="349">
                  <c:v>-1130.9418236554741</c:v>
                </c:pt>
                <c:pt idx="350">
                  <c:v>-1289.5501350602999</c:v>
                </c:pt>
                <c:pt idx="351">
                  <c:v>-1422.2558217843759</c:v>
                </c:pt>
                <c:pt idx="352">
                  <c:v>-1543.0819987396731</c:v>
                </c:pt>
                <c:pt idx="353">
                  <c:v>-1115.294470022671</c:v>
                </c:pt>
                <c:pt idx="354">
                  <c:v>-1059.592957806846</c:v>
                </c:pt>
                <c:pt idx="355">
                  <c:v>-1761.5514884799579</c:v>
                </c:pt>
                <c:pt idx="356">
                  <c:v>-808.48192551914724</c:v>
                </c:pt>
                <c:pt idx="357">
                  <c:v>-996.26402741172126</c:v>
                </c:pt>
                <c:pt idx="358">
                  <c:v>-1492.665248935657</c:v>
                </c:pt>
                <c:pt idx="359">
                  <c:v>-1505.821009013106</c:v>
                </c:pt>
                <c:pt idx="360">
                  <c:v>-2014.1053832732659</c:v>
                </c:pt>
                <c:pt idx="361">
                  <c:v>-2296.9451162681721</c:v>
                </c:pt>
                <c:pt idx="362">
                  <c:v>-2159.8080553797881</c:v>
                </c:pt>
                <c:pt idx="363">
                  <c:v>-2568.3897053785072</c:v>
                </c:pt>
                <c:pt idx="364">
                  <c:v>-2641.332558946518</c:v>
                </c:pt>
                <c:pt idx="365">
                  <c:v>-2414.8914301807172</c:v>
                </c:pt>
                <c:pt idx="366">
                  <c:v>-1813.270248336765</c:v>
                </c:pt>
                <c:pt idx="367">
                  <c:v>-1815.2787652995171</c:v>
                </c:pt>
                <c:pt idx="368">
                  <c:v>-1434.2427668291091</c:v>
                </c:pt>
                <c:pt idx="369">
                  <c:v>-1430.2905746666299</c:v>
                </c:pt>
                <c:pt idx="370">
                  <c:v>-1609.0252924747831</c:v>
                </c:pt>
                <c:pt idx="371">
                  <c:v>-1731.4219344725741</c:v>
                </c:pt>
                <c:pt idx="372">
                  <c:v>-1687.093131595168</c:v>
                </c:pt>
                <c:pt idx="373">
                  <c:v>-1677.0756834407</c:v>
                </c:pt>
                <c:pt idx="374">
                  <c:v>-1414.861717719541</c:v>
                </c:pt>
                <c:pt idx="375">
                  <c:v>-1714.5741006417511</c:v>
                </c:pt>
                <c:pt idx="376">
                  <c:v>-1699.4515422384479</c:v>
                </c:pt>
                <c:pt idx="377">
                  <c:v>-1303.241253091423</c:v>
                </c:pt>
                <c:pt idx="378">
                  <c:v>-1530.450401073788</c:v>
                </c:pt>
                <c:pt idx="379">
                  <c:v>-1462.241510569341</c:v>
                </c:pt>
                <c:pt idx="380">
                  <c:v>-1527.176066298375</c:v>
                </c:pt>
                <c:pt idx="381">
                  <c:v>-1273.4577665927411</c:v>
                </c:pt>
                <c:pt idx="382">
                  <c:v>-1720.27163874861</c:v>
                </c:pt>
                <c:pt idx="383">
                  <c:v>-1890.6391287661661</c:v>
                </c:pt>
                <c:pt idx="384">
                  <c:v>-1259.4963947842109</c:v>
                </c:pt>
                <c:pt idx="385">
                  <c:v>-1951.800903561664</c:v>
                </c:pt>
                <c:pt idx="386">
                  <c:v>-2349.2020639275502</c:v>
                </c:pt>
                <c:pt idx="387">
                  <c:v>-2873.348052020558</c:v>
                </c:pt>
                <c:pt idx="388">
                  <c:v>-2707.303055360544</c:v>
                </c:pt>
                <c:pt idx="389">
                  <c:v>-2169.9608536715441</c:v>
                </c:pt>
                <c:pt idx="390">
                  <c:v>-1671.90420737504</c:v>
                </c:pt>
                <c:pt idx="391">
                  <c:v>-1577.1334833951589</c:v>
                </c:pt>
                <c:pt idx="392">
                  <c:v>-1325.51470328858</c:v>
                </c:pt>
                <c:pt idx="393">
                  <c:v>-1581.5796315567211</c:v>
                </c:pt>
                <c:pt idx="394">
                  <c:v>-1437.221073521689</c:v>
                </c:pt>
                <c:pt idx="395">
                  <c:v>-1638.436918376116</c:v>
                </c:pt>
                <c:pt idx="396">
                  <c:v>-1856.1281029874881</c:v>
                </c:pt>
                <c:pt idx="397">
                  <c:v>-1706.435969342881</c:v>
                </c:pt>
                <c:pt idx="398">
                  <c:v>-1889.7195073233779</c:v>
                </c:pt>
                <c:pt idx="399">
                  <c:v>-1601.674608049289</c:v>
                </c:pt>
                <c:pt idx="400">
                  <c:v>-1982.5280240309969</c:v>
                </c:pt>
                <c:pt idx="401">
                  <c:v>-1878.6156848656619</c:v>
                </c:pt>
                <c:pt idx="402">
                  <c:v>-1906.4655641721261</c:v>
                </c:pt>
                <c:pt idx="403">
                  <c:v>-1773.403598589389</c:v>
                </c:pt>
                <c:pt idx="404">
                  <c:v>-1783.940519049278</c:v>
                </c:pt>
                <c:pt idx="405">
                  <c:v>-1487.72978516692</c:v>
                </c:pt>
                <c:pt idx="406">
                  <c:v>-1318.049419098661</c:v>
                </c:pt>
                <c:pt idx="407">
                  <c:v>-1924.3447791588801</c:v>
                </c:pt>
                <c:pt idx="408">
                  <c:v>-2240.0642940154639</c:v>
                </c:pt>
                <c:pt idx="409">
                  <c:v>-3190.2433215559422</c:v>
                </c:pt>
                <c:pt idx="410">
                  <c:v>-3557.6842363403698</c:v>
                </c:pt>
                <c:pt idx="411">
                  <c:v>-3603.2551580745112</c:v>
                </c:pt>
                <c:pt idx="412">
                  <c:v>-3592.7137581576262</c:v>
                </c:pt>
                <c:pt idx="413">
                  <c:v>-2459.016093619899</c:v>
                </c:pt>
                <c:pt idx="414">
                  <c:v>-1904.993051507473</c:v>
                </c:pt>
                <c:pt idx="415">
                  <c:v>-1851.1940726001069</c:v>
                </c:pt>
                <c:pt idx="416">
                  <c:v>-1763.9506791258</c:v>
                </c:pt>
                <c:pt idx="417">
                  <c:v>-1517.168441537734</c:v>
                </c:pt>
                <c:pt idx="418">
                  <c:v>-1904.036793266702</c:v>
                </c:pt>
                <c:pt idx="419">
                  <c:v>-2035.6975032956359</c:v>
                </c:pt>
                <c:pt idx="420">
                  <c:v>-1595.2320616916179</c:v>
                </c:pt>
                <c:pt idx="421">
                  <c:v>-1595.262990640952</c:v>
                </c:pt>
                <c:pt idx="422">
                  <c:v>-1814.3079644111201</c:v>
                </c:pt>
                <c:pt idx="423">
                  <c:v>-1562.6910879237589</c:v>
                </c:pt>
                <c:pt idx="424">
                  <c:v>-1499.7459813315811</c:v>
                </c:pt>
                <c:pt idx="425">
                  <c:v>-1337.360815254988</c:v>
                </c:pt>
                <c:pt idx="426">
                  <c:v>-1662.0356101356631</c:v>
                </c:pt>
                <c:pt idx="427">
                  <c:v>-1850.8597552720651</c:v>
                </c:pt>
                <c:pt idx="428">
                  <c:v>-1718.1822378920131</c:v>
                </c:pt>
                <c:pt idx="429">
                  <c:v>-1486.105167202586</c:v>
                </c:pt>
                <c:pt idx="430">
                  <c:v>-1602.1687026478301</c:v>
                </c:pt>
                <c:pt idx="431">
                  <c:v>-1734.2401318811731</c:v>
                </c:pt>
                <c:pt idx="432">
                  <c:v>-1814.91226460849</c:v>
                </c:pt>
                <c:pt idx="433">
                  <c:v>-2564.0663362311429</c:v>
                </c:pt>
                <c:pt idx="434">
                  <c:v>-2938.9918500509771</c:v>
                </c:pt>
                <c:pt idx="435">
                  <c:v>-2664.998255468272</c:v>
                </c:pt>
                <c:pt idx="436">
                  <c:v>-2713.020548605014</c:v>
                </c:pt>
                <c:pt idx="437">
                  <c:v>-2041.8449761865029</c:v>
                </c:pt>
                <c:pt idx="438">
                  <c:v>-1733.4556073353299</c:v>
                </c:pt>
                <c:pt idx="439">
                  <c:v>-1711.827208184284</c:v>
                </c:pt>
                <c:pt idx="440">
                  <c:v>-1654.41665463805</c:v>
                </c:pt>
                <c:pt idx="441">
                  <c:v>-1602.0113730041121</c:v>
                </c:pt>
                <c:pt idx="442">
                  <c:v>-1701.1542878194821</c:v>
                </c:pt>
                <c:pt idx="443">
                  <c:v>-2140.91792671645</c:v>
                </c:pt>
                <c:pt idx="444">
                  <c:v>-1951.259258612524</c:v>
                </c:pt>
                <c:pt idx="445">
                  <c:v>-1904.517183434167</c:v>
                </c:pt>
                <c:pt idx="446">
                  <c:v>-1927.793644189489</c:v>
                </c:pt>
                <c:pt idx="447">
                  <c:v>-2115.652189436089</c:v>
                </c:pt>
                <c:pt idx="448">
                  <c:v>-1672.021673297359</c:v>
                </c:pt>
                <c:pt idx="449">
                  <c:v>-1768.4229468944529</c:v>
                </c:pt>
                <c:pt idx="450">
                  <c:v>-1767.93797630995</c:v>
                </c:pt>
                <c:pt idx="451">
                  <c:v>-1648.5519781679379</c:v>
                </c:pt>
                <c:pt idx="452">
                  <c:v>-1759.9417112241231</c:v>
                </c:pt>
                <c:pt idx="453">
                  <c:v>-2028.6491862543819</c:v>
                </c:pt>
                <c:pt idx="454">
                  <c:v>-1214.2977453526371</c:v>
                </c:pt>
                <c:pt idx="455">
                  <c:v>-1399.151324433464</c:v>
                </c:pt>
                <c:pt idx="456">
                  <c:v>-1977.4683348250851</c:v>
                </c:pt>
                <c:pt idx="457">
                  <c:v>-1751.425866567924</c:v>
                </c:pt>
                <c:pt idx="458">
                  <c:v>-2351.2846664466251</c:v>
                </c:pt>
                <c:pt idx="459">
                  <c:v>-2649.1619601649231</c:v>
                </c:pt>
                <c:pt idx="460">
                  <c:v>-2374.2547732000921</c:v>
                </c:pt>
                <c:pt idx="461">
                  <c:v>-1356.6950378145721</c:v>
                </c:pt>
                <c:pt idx="462">
                  <c:v>-1387.2285022055351</c:v>
                </c:pt>
                <c:pt idx="463">
                  <c:v>-1726.508912283485</c:v>
                </c:pt>
                <c:pt idx="464">
                  <c:v>-1525.413813639112</c:v>
                </c:pt>
                <c:pt idx="465">
                  <c:v>-1496.099201217241</c:v>
                </c:pt>
                <c:pt idx="466">
                  <c:v>-1451.136680935409</c:v>
                </c:pt>
                <c:pt idx="467">
                  <c:v>-1686.7358999358839</c:v>
                </c:pt>
                <c:pt idx="468">
                  <c:v>-1520.3229215745951</c:v>
                </c:pt>
                <c:pt idx="469">
                  <c:v>-1777.1768399595881</c:v>
                </c:pt>
                <c:pt idx="470">
                  <c:v>-1516.345087988637</c:v>
                </c:pt>
                <c:pt idx="471">
                  <c:v>-1955.119356613947</c:v>
                </c:pt>
                <c:pt idx="472">
                  <c:v>-2019.3477361975731</c:v>
                </c:pt>
                <c:pt idx="473">
                  <c:v>-1468.64009632122</c:v>
                </c:pt>
                <c:pt idx="474">
                  <c:v>-1526.5853165192859</c:v>
                </c:pt>
                <c:pt idx="475">
                  <c:v>-1644.7386259359009</c:v>
                </c:pt>
                <c:pt idx="476">
                  <c:v>-1603.5989179404589</c:v>
                </c:pt>
                <c:pt idx="477">
                  <c:v>-1617.390118141195</c:v>
                </c:pt>
                <c:pt idx="478">
                  <c:v>-2068.7839382545458</c:v>
                </c:pt>
                <c:pt idx="479">
                  <c:v>-2326.7584167518899</c:v>
                </c:pt>
                <c:pt idx="480">
                  <c:v>-1967.7240356655659</c:v>
                </c:pt>
                <c:pt idx="481">
                  <c:v>-1953.6739381189741</c:v>
                </c:pt>
                <c:pt idx="482">
                  <c:v>-2341.099166937141</c:v>
                </c:pt>
                <c:pt idx="483">
                  <c:v>-2121.025074115681</c:v>
                </c:pt>
                <c:pt idx="484">
                  <c:v>-2291.198018887741</c:v>
                </c:pt>
                <c:pt idx="485">
                  <c:v>-1769.1923855536079</c:v>
                </c:pt>
                <c:pt idx="486">
                  <c:v>-1488.522330870165</c:v>
                </c:pt>
                <c:pt idx="487">
                  <c:v>-1610.0853333699431</c:v>
                </c:pt>
                <c:pt idx="488">
                  <c:v>-1870.824832885429</c:v>
                </c:pt>
                <c:pt idx="489">
                  <c:v>-1830.4797082391519</c:v>
                </c:pt>
                <c:pt idx="490">
                  <c:v>-1469.00222904916</c:v>
                </c:pt>
                <c:pt idx="491">
                  <c:v>-1796.8561378492029</c:v>
                </c:pt>
                <c:pt idx="492">
                  <c:v>-1730.5076158311899</c:v>
                </c:pt>
                <c:pt idx="493">
                  <c:v>-1994.7755129321799</c:v>
                </c:pt>
                <c:pt idx="494">
                  <c:v>-2066.4339770989832</c:v>
                </c:pt>
                <c:pt idx="495">
                  <c:v>-2010.6454375781129</c:v>
                </c:pt>
                <c:pt idx="496">
                  <c:v>-1992.8977717914261</c:v>
                </c:pt>
                <c:pt idx="497">
                  <c:v>-1657.8772510593139</c:v>
                </c:pt>
                <c:pt idx="498">
                  <c:v>-1628.399067353532</c:v>
                </c:pt>
                <c:pt idx="499">
                  <c:v>-1477.2443559005819</c:v>
                </c:pt>
                <c:pt idx="500">
                  <c:v>-1584.505507767748</c:v>
                </c:pt>
                <c:pt idx="501">
                  <c:v>-2200.405008484538</c:v>
                </c:pt>
                <c:pt idx="502">
                  <c:v>-1736.445568387122</c:v>
                </c:pt>
                <c:pt idx="503">
                  <c:v>-2225.8549794652349</c:v>
                </c:pt>
                <c:pt idx="504">
                  <c:v>-1939.695055707175</c:v>
                </c:pt>
                <c:pt idx="505">
                  <c:v>-2205.3000720611349</c:v>
                </c:pt>
                <c:pt idx="506">
                  <c:v>-2656.5683611203958</c:v>
                </c:pt>
                <c:pt idx="507">
                  <c:v>-2734.158981133688</c:v>
                </c:pt>
                <c:pt idx="508">
                  <c:v>-2361.029144886123</c:v>
                </c:pt>
                <c:pt idx="509">
                  <c:v>-1654.9501826257051</c:v>
                </c:pt>
                <c:pt idx="510">
                  <c:v>-1785.4779555130131</c:v>
                </c:pt>
                <c:pt idx="511">
                  <c:v>-1976.765682744352</c:v>
                </c:pt>
                <c:pt idx="512">
                  <c:v>-1571.292375544374</c:v>
                </c:pt>
                <c:pt idx="513">
                  <c:v>-1951.655085471926</c:v>
                </c:pt>
                <c:pt idx="514">
                  <c:v>-1736.8495070958179</c:v>
                </c:pt>
                <c:pt idx="515">
                  <c:v>-1513.156109202431</c:v>
                </c:pt>
                <c:pt idx="516">
                  <c:v>-1732.289859382724</c:v>
                </c:pt>
                <c:pt idx="517">
                  <c:v>-1755.3992335866151</c:v>
                </c:pt>
                <c:pt idx="518">
                  <c:v>-2361.533508291644</c:v>
                </c:pt>
                <c:pt idx="519">
                  <c:v>-2078.8857781514962</c:v>
                </c:pt>
                <c:pt idx="520">
                  <c:v>-2466.1845914797709</c:v>
                </c:pt>
                <c:pt idx="521">
                  <c:v>-2006.237957406863</c:v>
                </c:pt>
                <c:pt idx="522">
                  <c:v>-2112.136586567518</c:v>
                </c:pt>
                <c:pt idx="523">
                  <c:v>-1503.0966028294661</c:v>
                </c:pt>
                <c:pt idx="524">
                  <c:v>-1895.4157718253659</c:v>
                </c:pt>
                <c:pt idx="525">
                  <c:v>-1645.856565714796</c:v>
                </c:pt>
                <c:pt idx="526">
                  <c:v>-1993.70159798391</c:v>
                </c:pt>
                <c:pt idx="527">
                  <c:v>-1748.35857396296</c:v>
                </c:pt>
                <c:pt idx="528">
                  <c:v>-1339.9524140072181</c:v>
                </c:pt>
                <c:pt idx="529">
                  <c:v>-2000.648671922278</c:v>
                </c:pt>
                <c:pt idx="530">
                  <c:v>-2337.0965945799908</c:v>
                </c:pt>
                <c:pt idx="531">
                  <c:v>-2744.7175736533909</c:v>
                </c:pt>
                <c:pt idx="532">
                  <c:v>-2323.9832073939851</c:v>
                </c:pt>
                <c:pt idx="533">
                  <c:v>-1675.7464380805179</c:v>
                </c:pt>
                <c:pt idx="534">
                  <c:v>-1789.0260077689029</c:v>
                </c:pt>
                <c:pt idx="535">
                  <c:v>-1768.931944019085</c:v>
                </c:pt>
                <c:pt idx="536">
                  <c:v>-1512.0530739818601</c:v>
                </c:pt>
                <c:pt idx="537">
                  <c:v>-1775.8449726996021</c:v>
                </c:pt>
                <c:pt idx="538">
                  <c:v>-1492.137113365633</c:v>
                </c:pt>
                <c:pt idx="539">
                  <c:v>-1867.9102463916629</c:v>
                </c:pt>
                <c:pt idx="540">
                  <c:v>-2000.7904774253529</c:v>
                </c:pt>
                <c:pt idx="541">
                  <c:v>-2155.2870411966728</c:v>
                </c:pt>
                <c:pt idx="542">
                  <c:v>-2147.9187509360868</c:v>
                </c:pt>
                <c:pt idx="543">
                  <c:v>-2098.974938146112</c:v>
                </c:pt>
                <c:pt idx="544">
                  <c:v>-1837.1000008296251</c:v>
                </c:pt>
                <c:pt idx="545">
                  <c:v>-1789.7174702065749</c:v>
                </c:pt>
                <c:pt idx="546">
                  <c:v>-1949.9077471621099</c:v>
                </c:pt>
                <c:pt idx="547">
                  <c:v>-1571.6807086477761</c:v>
                </c:pt>
                <c:pt idx="548">
                  <c:v>-1902.5272178114899</c:v>
                </c:pt>
                <c:pt idx="549">
                  <c:v>-1843.416445545623</c:v>
                </c:pt>
                <c:pt idx="550">
                  <c:v>-1885.06355146274</c:v>
                </c:pt>
                <c:pt idx="551">
                  <c:v>-1994.4017387164499</c:v>
                </c:pt>
                <c:pt idx="552">
                  <c:v>-1206.398897441775</c:v>
                </c:pt>
                <c:pt idx="553">
                  <c:v>-1538.774356275029</c:v>
                </c:pt>
                <c:pt idx="554">
                  <c:v>-1790.4720547424661</c:v>
                </c:pt>
                <c:pt idx="555">
                  <c:v>-1607.388412423074</c:v>
                </c:pt>
                <c:pt idx="556">
                  <c:v>-1757.688896529522</c:v>
                </c:pt>
                <c:pt idx="557">
                  <c:v>-1357.5622385753429</c:v>
                </c:pt>
                <c:pt idx="558">
                  <c:v>-1553.4179239484581</c:v>
                </c:pt>
                <c:pt idx="559">
                  <c:v>-1635.133249278231</c:v>
                </c:pt>
                <c:pt idx="560">
                  <c:v>-1193.106195139452</c:v>
                </c:pt>
                <c:pt idx="561">
                  <c:v>-1285.7506571261731</c:v>
                </c:pt>
                <c:pt idx="562">
                  <c:v>-1769.849168087622</c:v>
                </c:pt>
                <c:pt idx="563">
                  <c:v>-2054.1137031493422</c:v>
                </c:pt>
                <c:pt idx="564">
                  <c:v>-1897.9297607651729</c:v>
                </c:pt>
                <c:pt idx="565">
                  <c:v>-1672.923091316733</c:v>
                </c:pt>
                <c:pt idx="566">
                  <c:v>-1767.2925453011651</c:v>
                </c:pt>
                <c:pt idx="567">
                  <c:v>-1709.7243982664611</c:v>
                </c:pt>
                <c:pt idx="568">
                  <c:v>-1754.149410838676</c:v>
                </c:pt>
                <c:pt idx="569">
                  <c:v>-1393.8183466212081</c:v>
                </c:pt>
                <c:pt idx="570">
                  <c:v>-1244.766586447352</c:v>
                </c:pt>
                <c:pt idx="571">
                  <c:v>-1928.6006522838361</c:v>
                </c:pt>
                <c:pt idx="572">
                  <c:v>-1758.8815599606751</c:v>
                </c:pt>
                <c:pt idx="573">
                  <c:v>-1629.5540507611699</c:v>
                </c:pt>
                <c:pt idx="574">
                  <c:v>-1978.5773257491601</c:v>
                </c:pt>
                <c:pt idx="575">
                  <c:v>-1656.9773695754629</c:v>
                </c:pt>
                <c:pt idx="576">
                  <c:v>-1821.5291675422709</c:v>
                </c:pt>
                <c:pt idx="577">
                  <c:v>-1922.775479626207</c:v>
                </c:pt>
                <c:pt idx="578">
                  <c:v>-2237.8848021423219</c:v>
                </c:pt>
                <c:pt idx="579">
                  <c:v>-1949.886627439311</c:v>
                </c:pt>
                <c:pt idx="580">
                  <c:v>-2159.51994677723</c:v>
                </c:pt>
                <c:pt idx="581">
                  <c:v>-1657.8393505701381</c:v>
                </c:pt>
                <c:pt idx="582">
                  <c:v>-1800.651134647884</c:v>
                </c:pt>
                <c:pt idx="583">
                  <c:v>-1799.1327014814151</c:v>
                </c:pt>
                <c:pt idx="584">
                  <c:v>-1377.711495420456</c:v>
                </c:pt>
                <c:pt idx="585">
                  <c:v>-1847.7125953654011</c:v>
                </c:pt>
                <c:pt idx="586">
                  <c:v>-1486.8119373603231</c:v>
                </c:pt>
                <c:pt idx="587">
                  <c:v>-1667.7346414371871</c:v>
                </c:pt>
                <c:pt idx="588">
                  <c:v>-1496.184128230565</c:v>
                </c:pt>
                <c:pt idx="589">
                  <c:v>-1718.6660326020281</c:v>
                </c:pt>
                <c:pt idx="590">
                  <c:v>-1705.633929905076</c:v>
                </c:pt>
                <c:pt idx="591">
                  <c:v>-1448.494834473601</c:v>
                </c:pt>
                <c:pt idx="592">
                  <c:v>-1480.645269663511</c:v>
                </c:pt>
                <c:pt idx="593">
                  <c:v>-1439.4848192390241</c:v>
                </c:pt>
                <c:pt idx="594">
                  <c:v>-1273.996496938606</c:v>
                </c:pt>
                <c:pt idx="595">
                  <c:v>-1087.4295539543</c:v>
                </c:pt>
                <c:pt idx="596">
                  <c:v>-1246.692949937401</c:v>
                </c:pt>
                <c:pt idx="597">
                  <c:v>-1192.7263307930741</c:v>
                </c:pt>
                <c:pt idx="598">
                  <c:v>-1440.3882316263</c:v>
                </c:pt>
                <c:pt idx="599">
                  <c:v>-2102.989329492375</c:v>
                </c:pt>
                <c:pt idx="600">
                  <c:v>-1933.595007602049</c:v>
                </c:pt>
                <c:pt idx="601">
                  <c:v>-2428.8687947594321</c:v>
                </c:pt>
                <c:pt idx="602">
                  <c:v>-2681.2385060864199</c:v>
                </c:pt>
                <c:pt idx="603">
                  <c:v>-2101.0665019833982</c:v>
                </c:pt>
                <c:pt idx="604">
                  <c:v>-1890.560750692666</c:v>
                </c:pt>
                <c:pt idx="605">
                  <c:v>-1351.5324498996681</c:v>
                </c:pt>
                <c:pt idx="606">
                  <c:v>-1562.7185715603939</c:v>
                </c:pt>
                <c:pt idx="607">
                  <c:v>-1796.3236819501089</c:v>
                </c:pt>
                <c:pt idx="608">
                  <c:v>-1380.59280304907</c:v>
                </c:pt>
                <c:pt idx="609">
                  <c:v>-1626.603770444256</c:v>
                </c:pt>
                <c:pt idx="610">
                  <c:v>-1565.8935333167869</c:v>
                </c:pt>
                <c:pt idx="611">
                  <c:v>-1538.0262881391559</c:v>
                </c:pt>
                <c:pt idx="612">
                  <c:v>-1888.857320441427</c:v>
                </c:pt>
                <c:pt idx="613">
                  <c:v>-1720.2167078414391</c:v>
                </c:pt>
                <c:pt idx="614">
                  <c:v>-1797.098470775449</c:v>
                </c:pt>
                <c:pt idx="615">
                  <c:v>-1578.503289046947</c:v>
                </c:pt>
                <c:pt idx="616">
                  <c:v>-1755.5058094704009</c:v>
                </c:pt>
                <c:pt idx="617">
                  <c:v>-1741.299030376427</c:v>
                </c:pt>
                <c:pt idx="618">
                  <c:v>-1181.4832476542681</c:v>
                </c:pt>
                <c:pt idx="619">
                  <c:v>-1170.605761840173</c:v>
                </c:pt>
                <c:pt idx="620">
                  <c:v>-1935.445000947931</c:v>
                </c:pt>
                <c:pt idx="621">
                  <c:v>-1152.956765216119</c:v>
                </c:pt>
                <c:pt idx="622">
                  <c:v>-1817.6757736655061</c:v>
                </c:pt>
                <c:pt idx="623">
                  <c:v>-1713.2270025162829</c:v>
                </c:pt>
                <c:pt idx="624">
                  <c:v>-1644.3768125193631</c:v>
                </c:pt>
                <c:pt idx="625">
                  <c:v>-1490.0068636231349</c:v>
                </c:pt>
                <c:pt idx="626">
                  <c:v>-2180.086642205576</c:v>
                </c:pt>
                <c:pt idx="627">
                  <c:v>-2118.1834548910542</c:v>
                </c:pt>
                <c:pt idx="628">
                  <c:v>-2458.1934200261289</c:v>
                </c:pt>
                <c:pt idx="629">
                  <c:v>-1577.633856366233</c:v>
                </c:pt>
                <c:pt idx="630">
                  <c:v>-1908.279349620803</c:v>
                </c:pt>
                <c:pt idx="631">
                  <c:v>-1554.7773740665079</c:v>
                </c:pt>
                <c:pt idx="632">
                  <c:v>-1367.4474725050791</c:v>
                </c:pt>
                <c:pt idx="633">
                  <c:v>-1409.482451935655</c:v>
                </c:pt>
                <c:pt idx="634">
                  <c:v>-1523.1379139214171</c:v>
                </c:pt>
                <c:pt idx="635">
                  <c:v>-1536.5391643788889</c:v>
                </c:pt>
                <c:pt idx="636">
                  <c:v>-1491.1195043786911</c:v>
                </c:pt>
                <c:pt idx="637">
                  <c:v>-1963.286101436121</c:v>
                </c:pt>
                <c:pt idx="638">
                  <c:v>-2155.6885222212431</c:v>
                </c:pt>
                <c:pt idx="639">
                  <c:v>-1983.6869619743841</c:v>
                </c:pt>
                <c:pt idx="640">
                  <c:v>-1719.3979382661171</c:v>
                </c:pt>
                <c:pt idx="641">
                  <c:v>-1881.909406076928</c:v>
                </c:pt>
                <c:pt idx="642">
                  <c:v>-2058.8226168260908</c:v>
                </c:pt>
                <c:pt idx="643">
                  <c:v>-1083.560014297487</c:v>
                </c:pt>
                <c:pt idx="644">
                  <c:v>-1435.6837997185301</c:v>
                </c:pt>
                <c:pt idx="645">
                  <c:v>-1441.0205000252299</c:v>
                </c:pt>
                <c:pt idx="646">
                  <c:v>-1790.2546284730979</c:v>
                </c:pt>
                <c:pt idx="647">
                  <c:v>-1838.639243257368</c:v>
                </c:pt>
                <c:pt idx="648">
                  <c:v>-1689.8927189382341</c:v>
                </c:pt>
                <c:pt idx="649">
                  <c:v>-1996.774527841555</c:v>
                </c:pt>
                <c:pt idx="650">
                  <c:v>-2665.5609037763052</c:v>
                </c:pt>
                <c:pt idx="651">
                  <c:v>-2517.517117681216</c:v>
                </c:pt>
                <c:pt idx="652">
                  <c:v>-2500.0805737766759</c:v>
                </c:pt>
                <c:pt idx="653">
                  <c:v>-1129.8818826658439</c:v>
                </c:pt>
                <c:pt idx="654">
                  <c:v>-1904.401618703886</c:v>
                </c:pt>
                <c:pt idx="655">
                  <c:v>-1313.5589565966029</c:v>
                </c:pt>
                <c:pt idx="656">
                  <c:v>-1225.6252725174711</c:v>
                </c:pt>
                <c:pt idx="657">
                  <c:v>-1487.986502532214</c:v>
                </c:pt>
                <c:pt idx="658">
                  <c:v>-1755.0645498863139</c:v>
                </c:pt>
                <c:pt idx="659">
                  <c:v>-1668.403126992474</c:v>
                </c:pt>
                <c:pt idx="660">
                  <c:v>-1617.135897358427</c:v>
                </c:pt>
                <c:pt idx="661">
                  <c:v>-1793.918800827912</c:v>
                </c:pt>
                <c:pt idx="662">
                  <c:v>-1745.015273456087</c:v>
                </c:pt>
                <c:pt idx="663">
                  <c:v>-1477.2246676621221</c:v>
                </c:pt>
                <c:pt idx="664">
                  <c:v>-1286.428320676036</c:v>
                </c:pt>
                <c:pt idx="665">
                  <c:v>-1462.8719270890881</c:v>
                </c:pt>
                <c:pt idx="666">
                  <c:v>-1560.5659792424631</c:v>
                </c:pt>
                <c:pt idx="667">
                  <c:v>-1533.263669240433</c:v>
                </c:pt>
                <c:pt idx="668">
                  <c:v>-1772.694847145309</c:v>
                </c:pt>
                <c:pt idx="669">
                  <c:v>-1256.6492639623939</c:v>
                </c:pt>
                <c:pt idx="670">
                  <c:v>-1815.447044387256</c:v>
                </c:pt>
                <c:pt idx="671">
                  <c:v>-1879.0668980558521</c:v>
                </c:pt>
                <c:pt idx="672">
                  <c:v>-1760.552502210724</c:v>
                </c:pt>
                <c:pt idx="673">
                  <c:v>-2347.021974671748</c:v>
                </c:pt>
                <c:pt idx="674">
                  <c:v>-2582.887095661607</c:v>
                </c:pt>
                <c:pt idx="675">
                  <c:v>-2530.4180647647299</c:v>
                </c:pt>
                <c:pt idx="676">
                  <c:v>-2226.4765057756649</c:v>
                </c:pt>
                <c:pt idx="677">
                  <c:v>-1276.3058791032761</c:v>
                </c:pt>
                <c:pt idx="678">
                  <c:v>-1093.4542226576559</c:v>
                </c:pt>
                <c:pt idx="679">
                  <c:v>-1684.859228359999</c:v>
                </c:pt>
                <c:pt idx="680">
                  <c:v>-1373.161639917565</c:v>
                </c:pt>
                <c:pt idx="681">
                  <c:v>-1641.9096939910939</c:v>
                </c:pt>
                <c:pt idx="682">
                  <c:v>-1901.622324689248</c:v>
                </c:pt>
                <c:pt idx="683">
                  <c:v>-2067.7596564498899</c:v>
                </c:pt>
                <c:pt idx="684">
                  <c:v>-1899.3865068769101</c:v>
                </c:pt>
                <c:pt idx="685">
                  <c:v>-1749.185992053739</c:v>
                </c:pt>
                <c:pt idx="686">
                  <c:v>-1918.0824915839639</c:v>
                </c:pt>
                <c:pt idx="687">
                  <c:v>-1932.5057136617249</c:v>
                </c:pt>
                <c:pt idx="688">
                  <c:v>-1907.2157864400981</c:v>
                </c:pt>
                <c:pt idx="689">
                  <c:v>-1928.7463794948831</c:v>
                </c:pt>
                <c:pt idx="690">
                  <c:v>-1787.45224571683</c:v>
                </c:pt>
                <c:pt idx="691">
                  <c:v>-1861.2072275259161</c:v>
                </c:pt>
                <c:pt idx="692">
                  <c:v>-2107.3633521165102</c:v>
                </c:pt>
                <c:pt idx="693">
                  <c:v>-2230.8042955342598</c:v>
                </c:pt>
                <c:pt idx="694">
                  <c:v>-1891.525483764671</c:v>
                </c:pt>
                <c:pt idx="695">
                  <c:v>-1860.170421706254</c:v>
                </c:pt>
                <c:pt idx="696">
                  <c:v>-1963.833647938138</c:v>
                </c:pt>
                <c:pt idx="697">
                  <c:v>-1913.7264416458311</c:v>
                </c:pt>
                <c:pt idx="698">
                  <c:v>-2107.4605201977761</c:v>
                </c:pt>
                <c:pt idx="699">
                  <c:v>-2314.2135804431418</c:v>
                </c:pt>
                <c:pt idx="700">
                  <c:v>-2470.891415589052</c:v>
                </c:pt>
                <c:pt idx="701">
                  <c:v>-1645.200310794246</c:v>
                </c:pt>
                <c:pt idx="702">
                  <c:v>-1857.415047798878</c:v>
                </c:pt>
                <c:pt idx="703">
                  <c:v>-1713.4200952559411</c:v>
                </c:pt>
                <c:pt idx="704">
                  <c:v>-1601.35658867761</c:v>
                </c:pt>
                <c:pt idx="705">
                  <c:v>-1818.711895597075</c:v>
                </c:pt>
                <c:pt idx="706">
                  <c:v>-1558.016066141804</c:v>
                </c:pt>
                <c:pt idx="707">
                  <c:v>-1741.8455120946981</c:v>
                </c:pt>
                <c:pt idx="708">
                  <c:v>-1921.495045068601</c:v>
                </c:pt>
                <c:pt idx="709">
                  <c:v>-1978.666343881041</c:v>
                </c:pt>
                <c:pt idx="710">
                  <c:v>-2057.792473279701</c:v>
                </c:pt>
                <c:pt idx="711">
                  <c:v>-2030.1527429898711</c:v>
                </c:pt>
                <c:pt idx="712">
                  <c:v>-1869.8610177234821</c:v>
                </c:pt>
                <c:pt idx="713">
                  <c:v>-2537.9609032588528</c:v>
                </c:pt>
                <c:pt idx="714">
                  <c:v>-1888.3167134941709</c:v>
                </c:pt>
                <c:pt idx="715">
                  <c:v>-1939.8851573101349</c:v>
                </c:pt>
                <c:pt idx="716">
                  <c:v>-1638.800630257382</c:v>
                </c:pt>
                <c:pt idx="717">
                  <c:v>-1635.3162828544409</c:v>
                </c:pt>
                <c:pt idx="718">
                  <c:v>-1386.3691966366771</c:v>
                </c:pt>
                <c:pt idx="719">
                  <c:v>-1489.276267005712</c:v>
                </c:pt>
                <c:pt idx="720">
                  <c:v>-1409.013151678271</c:v>
                </c:pt>
                <c:pt idx="721">
                  <c:v>-1554.5319761882661</c:v>
                </c:pt>
                <c:pt idx="722">
                  <c:v>-1742.9790870736999</c:v>
                </c:pt>
                <c:pt idx="723">
                  <c:v>-1696.0915064483879</c:v>
                </c:pt>
                <c:pt idx="724">
                  <c:v>-1673.6364695373759</c:v>
                </c:pt>
                <c:pt idx="725">
                  <c:v>-1324.8724075806431</c:v>
                </c:pt>
                <c:pt idx="726">
                  <c:v>-1621.1642762697979</c:v>
                </c:pt>
                <c:pt idx="727">
                  <c:v>-1723.0870768129389</c:v>
                </c:pt>
                <c:pt idx="728">
                  <c:v>-1984.5721665054691</c:v>
                </c:pt>
                <c:pt idx="729">
                  <c:v>-1585.1989050187849</c:v>
                </c:pt>
                <c:pt idx="730">
                  <c:v>-1577.5088742897581</c:v>
                </c:pt>
                <c:pt idx="731">
                  <c:v>-2050.828398163128</c:v>
                </c:pt>
                <c:pt idx="732">
                  <c:v>-1962.9958888579411</c:v>
                </c:pt>
                <c:pt idx="733">
                  <c:v>-1937.446692846155</c:v>
                </c:pt>
                <c:pt idx="734">
                  <c:v>-1835.711889156448</c:v>
                </c:pt>
                <c:pt idx="735">
                  <c:v>-1556.4720053390449</c:v>
                </c:pt>
                <c:pt idx="736">
                  <c:v>-2107.4372071963339</c:v>
                </c:pt>
                <c:pt idx="737">
                  <c:v>-2006.113945219515</c:v>
                </c:pt>
                <c:pt idx="738">
                  <c:v>-1400.8605641699789</c:v>
                </c:pt>
                <c:pt idx="739">
                  <c:v>-1548.0750010598331</c:v>
                </c:pt>
                <c:pt idx="740">
                  <c:v>-2072.9062069777401</c:v>
                </c:pt>
                <c:pt idx="741">
                  <c:v>-1453.5999400810699</c:v>
                </c:pt>
                <c:pt idx="742">
                  <c:v>-1886.218493364913</c:v>
                </c:pt>
                <c:pt idx="743">
                  <c:v>-1187.86856200478</c:v>
                </c:pt>
                <c:pt idx="744">
                  <c:v>-1920.242306847143</c:v>
                </c:pt>
                <c:pt idx="745">
                  <c:v>-1958.6981805195201</c:v>
                </c:pt>
                <c:pt idx="746">
                  <c:v>-2353.5515315678722</c:v>
                </c:pt>
                <c:pt idx="747">
                  <c:v>-2238.525873608774</c:v>
                </c:pt>
                <c:pt idx="748">
                  <c:v>-1962.3439111751479</c:v>
                </c:pt>
                <c:pt idx="749">
                  <c:v>-1473.356669722071</c:v>
                </c:pt>
                <c:pt idx="750">
                  <c:v>-1681.767309654251</c:v>
                </c:pt>
                <c:pt idx="751">
                  <c:v>-1566.4953365263079</c:v>
                </c:pt>
                <c:pt idx="752">
                  <c:v>-1227.8627780533341</c:v>
                </c:pt>
                <c:pt idx="753">
                  <c:v>-1462.958977820515</c:v>
                </c:pt>
                <c:pt idx="754">
                  <c:v>-1667.938364651714</c:v>
                </c:pt>
                <c:pt idx="755">
                  <c:v>-1458.4866851974709</c:v>
                </c:pt>
                <c:pt idx="756">
                  <c:v>-1304.5901669977241</c:v>
                </c:pt>
                <c:pt idx="757">
                  <c:v>-1500.983987036574</c:v>
                </c:pt>
                <c:pt idx="758">
                  <c:v>-1068.4903712787409</c:v>
                </c:pt>
                <c:pt idx="759">
                  <c:v>-989.48376720006877</c:v>
                </c:pt>
                <c:pt idx="760">
                  <c:v>-1462.6164699065901</c:v>
                </c:pt>
                <c:pt idx="761">
                  <c:v>-1491.7338092884081</c:v>
                </c:pt>
                <c:pt idx="762">
                  <c:v>-1499.690514976475</c:v>
                </c:pt>
                <c:pt idx="763">
                  <c:v>-1395.636805498332</c:v>
                </c:pt>
                <c:pt idx="764">
                  <c:v>-1323.046439001595</c:v>
                </c:pt>
                <c:pt idx="765">
                  <c:v>-1454.4216883738411</c:v>
                </c:pt>
                <c:pt idx="766">
                  <c:v>-1698.128279366367</c:v>
                </c:pt>
                <c:pt idx="767">
                  <c:v>-1993.4761129792901</c:v>
                </c:pt>
                <c:pt idx="768">
                  <c:v>-1485.5605322868589</c:v>
                </c:pt>
                <c:pt idx="769">
                  <c:v>-1809.558678205316</c:v>
                </c:pt>
                <c:pt idx="770">
                  <c:v>-2309.8518246216149</c:v>
                </c:pt>
                <c:pt idx="771">
                  <c:v>-2308.793932748853</c:v>
                </c:pt>
                <c:pt idx="772">
                  <c:v>-2204.8128156737698</c:v>
                </c:pt>
                <c:pt idx="773">
                  <c:v>-1131.695041075789</c:v>
                </c:pt>
                <c:pt idx="774">
                  <c:v>-1218.4063382704221</c:v>
                </c:pt>
                <c:pt idx="775">
                  <c:v>-1488.0333998713161</c:v>
                </c:pt>
                <c:pt idx="776">
                  <c:v>-1142.5002026313471</c:v>
                </c:pt>
                <c:pt idx="777">
                  <c:v>-1644.660643591654</c:v>
                </c:pt>
                <c:pt idx="778">
                  <c:v>-1345.6182493218589</c:v>
                </c:pt>
                <c:pt idx="779">
                  <c:v>-1405.3716916585131</c:v>
                </c:pt>
                <c:pt idx="780">
                  <c:v>-1403.5072742469861</c:v>
                </c:pt>
                <c:pt idx="781">
                  <c:v>-1300.8656925910241</c:v>
                </c:pt>
                <c:pt idx="782">
                  <c:v>-1585.4501648219129</c:v>
                </c:pt>
                <c:pt idx="783">
                  <c:v>-1442.395916208495</c:v>
                </c:pt>
                <c:pt idx="784">
                  <c:v>-1296.6883998808851</c:v>
                </c:pt>
                <c:pt idx="785">
                  <c:v>-1800.4731076365681</c:v>
                </c:pt>
                <c:pt idx="786">
                  <c:v>-1349.731884187232</c:v>
                </c:pt>
                <c:pt idx="787">
                  <c:v>-1033.4106147051959</c:v>
                </c:pt>
                <c:pt idx="788">
                  <c:v>-1065.1958677289849</c:v>
                </c:pt>
                <c:pt idx="789">
                  <c:v>-1451.4917240769259</c:v>
                </c:pt>
                <c:pt idx="790">
                  <c:v>-2140.975454145756</c:v>
                </c:pt>
                <c:pt idx="791">
                  <c:v>-1989.599340480052</c:v>
                </c:pt>
                <c:pt idx="792">
                  <c:v>-1850.7322817291999</c:v>
                </c:pt>
                <c:pt idx="793">
                  <c:v>-1962.443704297445</c:v>
                </c:pt>
                <c:pt idx="794">
                  <c:v>-1776.5468355014009</c:v>
                </c:pt>
                <c:pt idx="795">
                  <c:v>-1597.896265288316</c:v>
                </c:pt>
                <c:pt idx="796">
                  <c:v>-1376.5837011819981</c:v>
                </c:pt>
                <c:pt idx="797">
                  <c:v>-1757.960638856033</c:v>
                </c:pt>
                <c:pt idx="798">
                  <c:v>-1291.0236159096851</c:v>
                </c:pt>
                <c:pt idx="799">
                  <c:v>-1420.265565700354</c:v>
                </c:pt>
                <c:pt idx="800">
                  <c:v>-785.18245178230723</c:v>
                </c:pt>
                <c:pt idx="801">
                  <c:v>-1699.042077752945</c:v>
                </c:pt>
                <c:pt idx="802">
                  <c:v>-1338.0336747089559</c:v>
                </c:pt>
                <c:pt idx="803">
                  <c:v>-1663.6240377450611</c:v>
                </c:pt>
                <c:pt idx="804">
                  <c:v>-1535.0968578183031</c:v>
                </c:pt>
                <c:pt idx="805">
                  <c:v>-1645.7363317680611</c:v>
                </c:pt>
                <c:pt idx="806">
                  <c:v>-1565.0149135500531</c:v>
                </c:pt>
                <c:pt idx="807">
                  <c:v>-1491.3505274565071</c:v>
                </c:pt>
                <c:pt idx="808">
                  <c:v>-1129.8463507810829</c:v>
                </c:pt>
                <c:pt idx="809">
                  <c:v>-1477.2121109558909</c:v>
                </c:pt>
                <c:pt idx="810">
                  <c:v>-1377.5543630701341</c:v>
                </c:pt>
                <c:pt idx="811">
                  <c:v>-1333.7006752378261</c:v>
                </c:pt>
                <c:pt idx="812">
                  <c:v>-1786.3332247222249</c:v>
                </c:pt>
                <c:pt idx="813">
                  <c:v>-1335.68790934351</c:v>
                </c:pt>
                <c:pt idx="814">
                  <c:v>-1695.196047402874</c:v>
                </c:pt>
                <c:pt idx="815">
                  <c:v>-1672.56881525124</c:v>
                </c:pt>
                <c:pt idx="816">
                  <c:v>-1828.7137895211449</c:v>
                </c:pt>
                <c:pt idx="817">
                  <c:v>-1542.432720264447</c:v>
                </c:pt>
                <c:pt idx="818">
                  <c:v>-2294.2799815182252</c:v>
                </c:pt>
                <c:pt idx="819">
                  <c:v>-2771.340581247156</c:v>
                </c:pt>
                <c:pt idx="820">
                  <c:v>-2299.5414473821602</c:v>
                </c:pt>
                <c:pt idx="821">
                  <c:v>-1598.6191774761189</c:v>
                </c:pt>
                <c:pt idx="822">
                  <c:v>-1466.3208802435661</c:v>
                </c:pt>
                <c:pt idx="823">
                  <c:v>-1548.2811008168669</c:v>
                </c:pt>
                <c:pt idx="824">
                  <c:v>-1261.601525911369</c:v>
                </c:pt>
                <c:pt idx="825">
                  <c:v>-1269.750250207602</c:v>
                </c:pt>
                <c:pt idx="826">
                  <c:v>-979.95364441365018</c:v>
                </c:pt>
                <c:pt idx="827">
                  <c:v>-1351.0052970850641</c:v>
                </c:pt>
                <c:pt idx="828">
                  <c:v>-1374.049675015161</c:v>
                </c:pt>
                <c:pt idx="829">
                  <c:v>-1505.973042295496</c:v>
                </c:pt>
                <c:pt idx="830">
                  <c:v>-1731.6085355570649</c:v>
                </c:pt>
                <c:pt idx="831">
                  <c:v>-1143.2714863004401</c:v>
                </c:pt>
                <c:pt idx="832">
                  <c:v>-1621.697628241938</c:v>
                </c:pt>
                <c:pt idx="833">
                  <c:v>-1388.564019494391</c:v>
                </c:pt>
                <c:pt idx="834">
                  <c:v>-1329.894595611888</c:v>
                </c:pt>
                <c:pt idx="835">
                  <c:v>-820.36160782693059</c:v>
                </c:pt>
                <c:pt idx="836">
                  <c:v>-1499.3232036536349</c:v>
                </c:pt>
                <c:pt idx="837">
                  <c:v>-1385.551195081114</c:v>
                </c:pt>
                <c:pt idx="838">
                  <c:v>-1916.005450844528</c:v>
                </c:pt>
                <c:pt idx="839">
                  <c:v>-1689.0293750027249</c:v>
                </c:pt>
                <c:pt idx="840">
                  <c:v>-1516.374208094943</c:v>
                </c:pt>
                <c:pt idx="841">
                  <c:v>-1549.2891065785971</c:v>
                </c:pt>
                <c:pt idx="842">
                  <c:v>-2228.9406867599232</c:v>
                </c:pt>
                <c:pt idx="843">
                  <c:v>-2234.3344448390731</c:v>
                </c:pt>
                <c:pt idx="844">
                  <c:v>-2153.221040048445</c:v>
                </c:pt>
                <c:pt idx="845">
                  <c:v>-1465.2658677332281</c:v>
                </c:pt>
                <c:pt idx="846">
                  <c:v>-1695.2965463838791</c:v>
                </c:pt>
                <c:pt idx="847">
                  <c:v>-1600.781217999596</c:v>
                </c:pt>
                <c:pt idx="848">
                  <c:v>-1391.8667347274809</c:v>
                </c:pt>
                <c:pt idx="849">
                  <c:v>-1448.747272533865</c:v>
                </c:pt>
                <c:pt idx="850">
                  <c:v>-1362.725973858152</c:v>
                </c:pt>
                <c:pt idx="851">
                  <c:v>-1332.3592549422499</c:v>
                </c:pt>
                <c:pt idx="852">
                  <c:v>-1209.442550391723</c:v>
                </c:pt>
                <c:pt idx="853">
                  <c:v>-1486.9270895315401</c:v>
                </c:pt>
                <c:pt idx="854">
                  <c:v>-1504.7490627683001</c:v>
                </c:pt>
                <c:pt idx="855">
                  <c:v>-1082.992716875091</c:v>
                </c:pt>
                <c:pt idx="856">
                  <c:v>-1453.3706399668611</c:v>
                </c:pt>
                <c:pt idx="857">
                  <c:v>-1563.275869144461</c:v>
                </c:pt>
                <c:pt idx="858">
                  <c:v>-1409.8262838489759</c:v>
                </c:pt>
                <c:pt idx="859">
                  <c:v>-1469.913629998013</c:v>
                </c:pt>
                <c:pt idx="860">
                  <c:v>-1582.923245593845</c:v>
                </c:pt>
                <c:pt idx="861">
                  <c:v>-1430.943789672395</c:v>
                </c:pt>
                <c:pt idx="862">
                  <c:v>-1683.5451095571379</c:v>
                </c:pt>
                <c:pt idx="863">
                  <c:v>-1906.4845176603251</c:v>
                </c:pt>
                <c:pt idx="864">
                  <c:v>-1591.009190072971</c:v>
                </c:pt>
                <c:pt idx="865">
                  <c:v>-1654.862010386327</c:v>
                </c:pt>
                <c:pt idx="866">
                  <c:v>-2800.397909068542</c:v>
                </c:pt>
                <c:pt idx="867">
                  <c:v>-2726.7261976158939</c:v>
                </c:pt>
                <c:pt idx="868">
                  <c:v>-2862.7202627895272</c:v>
                </c:pt>
                <c:pt idx="869">
                  <c:v>-1427.15351083358</c:v>
                </c:pt>
                <c:pt idx="870">
                  <c:v>-1476.372144442822</c:v>
                </c:pt>
                <c:pt idx="871">
                  <c:v>-1571.337353534253</c:v>
                </c:pt>
                <c:pt idx="872">
                  <c:v>-1217.7246450845109</c:v>
                </c:pt>
                <c:pt idx="873">
                  <c:v>-1451.7390632099141</c:v>
                </c:pt>
                <c:pt idx="874">
                  <c:v>-1440.321189056601</c:v>
                </c:pt>
                <c:pt idx="875">
                  <c:v>-1557.565839098537</c:v>
                </c:pt>
                <c:pt idx="876">
                  <c:v>-1704.0240660658451</c:v>
                </c:pt>
                <c:pt idx="877">
                  <c:v>-1237.5534210106871</c:v>
                </c:pt>
                <c:pt idx="878">
                  <c:v>-1251.4396548059301</c:v>
                </c:pt>
                <c:pt idx="879">
                  <c:v>-1458.584312543039</c:v>
                </c:pt>
                <c:pt idx="880">
                  <c:v>-1467.509021630598</c:v>
                </c:pt>
                <c:pt idx="881">
                  <c:v>-1482.468096087088</c:v>
                </c:pt>
                <c:pt idx="882">
                  <c:v>-1572.6466149673911</c:v>
                </c:pt>
                <c:pt idx="883">
                  <c:v>-597.08023764779932</c:v>
                </c:pt>
                <c:pt idx="884">
                  <c:v>-1595.615319880847</c:v>
                </c:pt>
                <c:pt idx="885">
                  <c:v>-1305.42561187822</c:v>
                </c:pt>
                <c:pt idx="886">
                  <c:v>-1259.6966123598149</c:v>
                </c:pt>
                <c:pt idx="887">
                  <c:v>-1384.3610030020409</c:v>
                </c:pt>
                <c:pt idx="888">
                  <c:v>-2066.248703601158</c:v>
                </c:pt>
                <c:pt idx="889">
                  <c:v>-1691.324732948078</c:v>
                </c:pt>
                <c:pt idx="890">
                  <c:v>-2258.5239431275108</c:v>
                </c:pt>
                <c:pt idx="891">
                  <c:v>-2055.3841925021661</c:v>
                </c:pt>
                <c:pt idx="892">
                  <c:v>-2049.3913053271372</c:v>
                </c:pt>
                <c:pt idx="893">
                  <c:v>-1335.4070887780449</c:v>
                </c:pt>
                <c:pt idx="894">
                  <c:v>-1861.4789127472329</c:v>
                </c:pt>
                <c:pt idx="895">
                  <c:v>-1688.6772638241409</c:v>
                </c:pt>
                <c:pt idx="896">
                  <c:v>-1322.21830555471</c:v>
                </c:pt>
                <c:pt idx="897">
                  <c:v>-1298.632941648093</c:v>
                </c:pt>
                <c:pt idx="898">
                  <c:v>-1480.0192555959561</c:v>
                </c:pt>
                <c:pt idx="899">
                  <c:v>-1629.3176521582011</c:v>
                </c:pt>
                <c:pt idx="900">
                  <c:v>-1604.349771395651</c:v>
                </c:pt>
                <c:pt idx="901">
                  <c:v>-1586.8128269197839</c:v>
                </c:pt>
                <c:pt idx="902">
                  <c:v>-1602.5724233097069</c:v>
                </c:pt>
                <c:pt idx="903">
                  <c:v>-1576.2439721062531</c:v>
                </c:pt>
                <c:pt idx="904">
                  <c:v>-1550.5474763697459</c:v>
                </c:pt>
                <c:pt idx="905">
                  <c:v>-1256.863218428651</c:v>
                </c:pt>
                <c:pt idx="906">
                  <c:v>-1531.2546619282059</c:v>
                </c:pt>
                <c:pt idx="907">
                  <c:v>-919.79058588838143</c:v>
                </c:pt>
                <c:pt idx="908">
                  <c:v>-1422.119849309596</c:v>
                </c:pt>
                <c:pt idx="909">
                  <c:v>-1523.869939046484</c:v>
                </c:pt>
                <c:pt idx="910">
                  <c:v>-1576.452040649112</c:v>
                </c:pt>
                <c:pt idx="911">
                  <c:v>-1215.062919134343</c:v>
                </c:pt>
                <c:pt idx="912">
                  <c:v>-1475.6347144525421</c:v>
                </c:pt>
                <c:pt idx="913">
                  <c:v>-1468.4684783507059</c:v>
                </c:pt>
                <c:pt idx="914">
                  <c:v>-2129.8180419682981</c:v>
                </c:pt>
                <c:pt idx="915">
                  <c:v>-1998.903172562849</c:v>
                </c:pt>
                <c:pt idx="916">
                  <c:v>-1969.5542407231189</c:v>
                </c:pt>
                <c:pt idx="917">
                  <c:v>-1703.377686076622</c:v>
                </c:pt>
                <c:pt idx="918">
                  <c:v>-1508.9899914621351</c:v>
                </c:pt>
                <c:pt idx="919">
                  <c:v>-1800.4982339357709</c:v>
                </c:pt>
                <c:pt idx="920">
                  <c:v>-1210.3599813358001</c:v>
                </c:pt>
                <c:pt idx="921">
                  <c:v>-1314.331963263003</c:v>
                </c:pt>
                <c:pt idx="922">
                  <c:v>-846.3402242964487</c:v>
                </c:pt>
                <c:pt idx="923">
                  <c:v>-1667.7497157813229</c:v>
                </c:pt>
                <c:pt idx="924">
                  <c:v>-1218.7377355363831</c:v>
                </c:pt>
                <c:pt idx="925">
                  <c:v>-1297.7463436652099</c:v>
                </c:pt>
                <c:pt idx="926">
                  <c:v>-1297.567649640619</c:v>
                </c:pt>
                <c:pt idx="927">
                  <c:v>-1249.605799809231</c:v>
                </c:pt>
                <c:pt idx="928">
                  <c:v>-1236.0963506790349</c:v>
                </c:pt>
                <c:pt idx="929">
                  <c:v>-1491.942433296698</c:v>
                </c:pt>
                <c:pt idx="930">
                  <c:v>-1111.954555664681</c:v>
                </c:pt>
                <c:pt idx="931">
                  <c:v>-278.43331503117588</c:v>
                </c:pt>
                <c:pt idx="932">
                  <c:v>-1045.639465802125</c:v>
                </c:pt>
                <c:pt idx="933">
                  <c:v>-963.51726954345816</c:v>
                </c:pt>
                <c:pt idx="934">
                  <c:v>-1186.83360641996</c:v>
                </c:pt>
                <c:pt idx="935">
                  <c:v>-1809.066300625268</c:v>
                </c:pt>
                <c:pt idx="936">
                  <c:v>-1588.416804993039</c:v>
                </c:pt>
                <c:pt idx="937">
                  <c:v>-1289.7795354213611</c:v>
                </c:pt>
                <c:pt idx="938">
                  <c:v>-1614.061743344181</c:v>
                </c:pt>
                <c:pt idx="939">
                  <c:v>-1605.9277859005249</c:v>
                </c:pt>
                <c:pt idx="940">
                  <c:v>-1452.0048240617491</c:v>
                </c:pt>
                <c:pt idx="941">
                  <c:v>-1729.802379016214</c:v>
                </c:pt>
                <c:pt idx="942">
                  <c:v>-1701.662519396147</c:v>
                </c:pt>
                <c:pt idx="943">
                  <c:v>-1779.566319358174</c:v>
                </c:pt>
                <c:pt idx="944">
                  <c:v>-1533.4714331558871</c:v>
                </c:pt>
                <c:pt idx="945">
                  <c:v>-1070.399114899212</c:v>
                </c:pt>
                <c:pt idx="946">
                  <c:v>-1411.086403808936</c:v>
                </c:pt>
                <c:pt idx="947">
                  <c:v>-1743.5228868809011</c:v>
                </c:pt>
                <c:pt idx="948">
                  <c:v>-1124.0055509280669</c:v>
                </c:pt>
                <c:pt idx="949">
                  <c:v>-1438.6051152798709</c:v>
                </c:pt>
                <c:pt idx="950">
                  <c:v>-1706.8141654282331</c:v>
                </c:pt>
                <c:pt idx="951">
                  <c:v>-1521.3897256874491</c:v>
                </c:pt>
                <c:pt idx="952">
                  <c:v>-1269.2300120345519</c:v>
                </c:pt>
                <c:pt idx="953">
                  <c:v>-1264.946486848831</c:v>
                </c:pt>
                <c:pt idx="954">
                  <c:v>-1366.9830779679201</c:v>
                </c:pt>
                <c:pt idx="955">
                  <c:v>-1058.4710696402481</c:v>
                </c:pt>
                <c:pt idx="956">
                  <c:v>-1558.283937982711</c:v>
                </c:pt>
                <c:pt idx="957">
                  <c:v>-951.94918083415303</c:v>
                </c:pt>
                <c:pt idx="958">
                  <c:v>-1791.695303671276</c:v>
                </c:pt>
                <c:pt idx="959">
                  <c:v>-1025.4270770087751</c:v>
                </c:pt>
                <c:pt idx="960">
                  <c:v>-922.49498129871836</c:v>
                </c:pt>
                <c:pt idx="961">
                  <c:v>-773.90353742862362</c:v>
                </c:pt>
                <c:pt idx="962">
                  <c:v>-954.37306943592546</c:v>
                </c:pt>
                <c:pt idx="963">
                  <c:v>-1058.9087012410971</c:v>
                </c:pt>
                <c:pt idx="964">
                  <c:v>-927.44341327575125</c:v>
                </c:pt>
                <c:pt idx="965">
                  <c:v>-1604.768765123991</c:v>
                </c:pt>
                <c:pt idx="966">
                  <c:v>-1781.576027260832</c:v>
                </c:pt>
                <c:pt idx="967">
                  <c:v>-1988.1906801412081</c:v>
                </c:pt>
                <c:pt idx="968">
                  <c:v>-1705.602363497703</c:v>
                </c:pt>
                <c:pt idx="969">
                  <c:v>-1800.853437057418</c:v>
                </c:pt>
                <c:pt idx="970">
                  <c:v>-1625.129527931226</c:v>
                </c:pt>
                <c:pt idx="971">
                  <c:v>-1974.969627482358</c:v>
                </c:pt>
                <c:pt idx="972">
                  <c:v>-1517.3655067560669</c:v>
                </c:pt>
                <c:pt idx="973">
                  <c:v>-1961.945476245842</c:v>
                </c:pt>
                <c:pt idx="974">
                  <c:v>-1420.7677826243009</c:v>
                </c:pt>
                <c:pt idx="975">
                  <c:v>-1009.220376634368</c:v>
                </c:pt>
                <c:pt idx="976">
                  <c:v>-1147.9566397974729</c:v>
                </c:pt>
                <c:pt idx="977">
                  <c:v>-820.34744806357855</c:v>
                </c:pt>
                <c:pt idx="978">
                  <c:v>-1173.115490859238</c:v>
                </c:pt>
                <c:pt idx="979">
                  <c:v>-1291.090531927106</c:v>
                </c:pt>
                <c:pt idx="980">
                  <c:v>-1320.293329373897</c:v>
                </c:pt>
                <c:pt idx="981">
                  <c:v>-1596.9162369764799</c:v>
                </c:pt>
                <c:pt idx="982">
                  <c:v>-2304.2745971681052</c:v>
                </c:pt>
                <c:pt idx="983">
                  <c:v>-1826.911357157192</c:v>
                </c:pt>
                <c:pt idx="984">
                  <c:v>-2021.527208591996</c:v>
                </c:pt>
                <c:pt idx="985">
                  <c:v>-1426.695438148279</c:v>
                </c:pt>
                <c:pt idx="986">
                  <c:v>-1535.9070670767489</c:v>
                </c:pt>
                <c:pt idx="987">
                  <c:v>-1902.024076110537</c:v>
                </c:pt>
                <c:pt idx="988">
                  <c:v>-1853.774667822621</c:v>
                </c:pt>
                <c:pt idx="989">
                  <c:v>-1990.676415558843</c:v>
                </c:pt>
                <c:pt idx="990">
                  <c:v>-1780.090878967113</c:v>
                </c:pt>
                <c:pt idx="991">
                  <c:v>-1669.6002154206101</c:v>
                </c:pt>
                <c:pt idx="992">
                  <c:v>-1190.7652355427499</c:v>
                </c:pt>
                <c:pt idx="993">
                  <c:v>-1693.387156382523</c:v>
                </c:pt>
                <c:pt idx="994">
                  <c:v>-1732.373670307772</c:v>
                </c:pt>
                <c:pt idx="995">
                  <c:v>-2318.8993593908331</c:v>
                </c:pt>
                <c:pt idx="996">
                  <c:v>-1445.7315799452231</c:v>
                </c:pt>
                <c:pt idx="997">
                  <c:v>-1698.2631466854521</c:v>
                </c:pt>
                <c:pt idx="998">
                  <c:v>-1690.107772266271</c:v>
                </c:pt>
                <c:pt idx="999">
                  <c:v>-1414.627806150248</c:v>
                </c:pt>
                <c:pt idx="1000">
                  <c:v>-1896.2317952255401</c:v>
                </c:pt>
                <c:pt idx="1001">
                  <c:v>-2032.3420438373821</c:v>
                </c:pt>
                <c:pt idx="1002">
                  <c:v>-1307.721455386428</c:v>
                </c:pt>
                <c:pt idx="1003">
                  <c:v>-1307.13245528172</c:v>
                </c:pt>
                <c:pt idx="1004">
                  <c:v>-1750.0087127420929</c:v>
                </c:pt>
                <c:pt idx="1005">
                  <c:v>-1615.8690654159971</c:v>
                </c:pt>
                <c:pt idx="1006">
                  <c:v>-2047.0541182865179</c:v>
                </c:pt>
                <c:pt idx="1007">
                  <c:v>-2370.3417672181922</c:v>
                </c:pt>
                <c:pt idx="1008">
                  <c:v>-1865.484562678829</c:v>
                </c:pt>
                <c:pt idx="1009">
                  <c:v>-1631.806109994747</c:v>
                </c:pt>
                <c:pt idx="1010">
                  <c:v>-1766.7902932313141</c:v>
                </c:pt>
                <c:pt idx="1011">
                  <c:v>-1671.4715551367251</c:v>
                </c:pt>
                <c:pt idx="1012">
                  <c:v>-1428.7273195670259</c:v>
                </c:pt>
                <c:pt idx="1013">
                  <c:v>-1501.8129121608949</c:v>
                </c:pt>
                <c:pt idx="1014">
                  <c:v>-1778.1906607414451</c:v>
                </c:pt>
                <c:pt idx="1015">
                  <c:v>-1675.3544997630011</c:v>
                </c:pt>
                <c:pt idx="1016">
                  <c:v>-1681.8120362095481</c:v>
                </c:pt>
                <c:pt idx="1017">
                  <c:v>-1722.1296620687131</c:v>
                </c:pt>
                <c:pt idx="1018">
                  <c:v>-1401.1955243090581</c:v>
                </c:pt>
                <c:pt idx="1019">
                  <c:v>-1770.932334444142</c:v>
                </c:pt>
                <c:pt idx="1020">
                  <c:v>-1539.648130726659</c:v>
                </c:pt>
                <c:pt idx="1021">
                  <c:v>-1710.996566822585</c:v>
                </c:pt>
                <c:pt idx="1022">
                  <c:v>-1911.925172727091</c:v>
                </c:pt>
                <c:pt idx="1023">
                  <c:v>-1704.00162027743</c:v>
                </c:pt>
                <c:pt idx="1024">
                  <c:v>-1629.700379886797</c:v>
                </c:pt>
                <c:pt idx="1025">
                  <c:v>-1521.33638584713</c:v>
                </c:pt>
                <c:pt idx="1026">
                  <c:v>-1685.1996532729411</c:v>
                </c:pt>
                <c:pt idx="1027">
                  <c:v>-1532.677639733944</c:v>
                </c:pt>
                <c:pt idx="1028">
                  <c:v>-1371.781923448918</c:v>
                </c:pt>
                <c:pt idx="1029">
                  <c:v>-1154.151300438413</c:v>
                </c:pt>
                <c:pt idx="1030">
                  <c:v>-1610.314601571567</c:v>
                </c:pt>
                <c:pt idx="1031">
                  <c:v>-1434.26394338773</c:v>
                </c:pt>
                <c:pt idx="1032">
                  <c:v>-1143.550860332271</c:v>
                </c:pt>
                <c:pt idx="1033">
                  <c:v>-1306.910232807523</c:v>
                </c:pt>
                <c:pt idx="1034">
                  <c:v>-1345.9526993821339</c:v>
                </c:pt>
                <c:pt idx="1035">
                  <c:v>-1433.3477779995369</c:v>
                </c:pt>
                <c:pt idx="1036">
                  <c:v>-1389.22432494689</c:v>
                </c:pt>
                <c:pt idx="1037">
                  <c:v>-1650.1876928799891</c:v>
                </c:pt>
                <c:pt idx="1038">
                  <c:v>-2160.7112485839339</c:v>
                </c:pt>
                <c:pt idx="1039">
                  <c:v>-1964.2914328392089</c:v>
                </c:pt>
                <c:pt idx="1040">
                  <c:v>-1372.758172916592</c:v>
                </c:pt>
                <c:pt idx="1041">
                  <c:v>-1074.2506495195321</c:v>
                </c:pt>
                <c:pt idx="1042">
                  <c:v>-1358.845990255071</c:v>
                </c:pt>
                <c:pt idx="1043">
                  <c:v>-1164.0825371819001</c:v>
                </c:pt>
                <c:pt idx="1044">
                  <c:v>-1409.483406059265</c:v>
                </c:pt>
                <c:pt idx="1045">
                  <c:v>-1492.9165323111031</c:v>
                </c:pt>
                <c:pt idx="1046">
                  <c:v>-1548.7560723952799</c:v>
                </c:pt>
                <c:pt idx="1047">
                  <c:v>-1218.104513014853</c:v>
                </c:pt>
                <c:pt idx="1048">
                  <c:v>-1243.5864241499439</c:v>
                </c:pt>
                <c:pt idx="1049">
                  <c:v>-1271.8132623441891</c:v>
                </c:pt>
                <c:pt idx="1050">
                  <c:v>-995.27435588974038</c:v>
                </c:pt>
                <c:pt idx="1051">
                  <c:v>-1570.2523511785371</c:v>
                </c:pt>
                <c:pt idx="1052">
                  <c:v>-1243.561818578112</c:v>
                </c:pt>
                <c:pt idx="1053">
                  <c:v>-1408.494930917841</c:v>
                </c:pt>
                <c:pt idx="1054">
                  <c:v>-1916.2700668345151</c:v>
                </c:pt>
                <c:pt idx="1055">
                  <c:v>-1610.8272165790261</c:v>
                </c:pt>
                <c:pt idx="1056">
                  <c:v>-1708.897745615438</c:v>
                </c:pt>
                <c:pt idx="1057">
                  <c:v>-1285.972090815088</c:v>
                </c:pt>
                <c:pt idx="1058">
                  <c:v>-1182.4775355795909</c:v>
                </c:pt>
                <c:pt idx="1059">
                  <c:v>-1181.894192575965</c:v>
                </c:pt>
                <c:pt idx="1060">
                  <c:v>-1250.3731421210491</c:v>
                </c:pt>
                <c:pt idx="1061">
                  <c:v>-1346.074193600951</c:v>
                </c:pt>
                <c:pt idx="1062">
                  <c:v>-2255.3980977254978</c:v>
                </c:pt>
                <c:pt idx="1063">
                  <c:v>-2375.84861698145</c:v>
                </c:pt>
                <c:pt idx="1064">
                  <c:v>-1651.974251033417</c:v>
                </c:pt>
                <c:pt idx="1065">
                  <c:v>-1882.3962722600261</c:v>
                </c:pt>
                <c:pt idx="1066">
                  <c:v>-1266.859666463597</c:v>
                </c:pt>
                <c:pt idx="1067">
                  <c:v>-1445.5676532333121</c:v>
                </c:pt>
                <c:pt idx="1068">
                  <c:v>-1805.832227592768</c:v>
                </c:pt>
                <c:pt idx="1069">
                  <c:v>-1854.4814640445341</c:v>
                </c:pt>
                <c:pt idx="1070">
                  <c:v>-1740.8534207759189</c:v>
                </c:pt>
                <c:pt idx="1071">
                  <c:v>-1246.824120967407</c:v>
                </c:pt>
                <c:pt idx="1072">
                  <c:v>-1279.4003609808699</c:v>
                </c:pt>
                <c:pt idx="1073">
                  <c:v>-1625.882927118796</c:v>
                </c:pt>
                <c:pt idx="1074">
                  <c:v>-1228.805072254715</c:v>
                </c:pt>
                <c:pt idx="1075">
                  <c:v>-1547.208730686247</c:v>
                </c:pt>
                <c:pt idx="1076">
                  <c:v>-2293.198840525185</c:v>
                </c:pt>
                <c:pt idx="1077">
                  <c:v>-2094.1135825490128</c:v>
                </c:pt>
                <c:pt idx="1078">
                  <c:v>-2274.3680399579962</c:v>
                </c:pt>
                <c:pt idx="1079">
                  <c:v>-2135.86342691147</c:v>
                </c:pt>
                <c:pt idx="1080">
                  <c:v>-1350.0397937144071</c:v>
                </c:pt>
                <c:pt idx="1081">
                  <c:v>-1835.0784206306751</c:v>
                </c:pt>
                <c:pt idx="1082">
                  <c:v>-1793.0220506876351</c:v>
                </c:pt>
                <c:pt idx="1083">
                  <c:v>-1575.6867856188901</c:v>
                </c:pt>
                <c:pt idx="1084">
                  <c:v>-1392.0743917363959</c:v>
                </c:pt>
                <c:pt idx="1085">
                  <c:v>-1827.2368655248631</c:v>
                </c:pt>
                <c:pt idx="1086">
                  <c:v>-1430.5396265445561</c:v>
                </c:pt>
                <c:pt idx="1087">
                  <c:v>-1670.6056028144751</c:v>
                </c:pt>
                <c:pt idx="1088">
                  <c:v>-1273.9347785674061</c:v>
                </c:pt>
                <c:pt idx="1089">
                  <c:v>-1540.563438483847</c:v>
                </c:pt>
                <c:pt idx="1090">
                  <c:v>-1385.3254474066871</c:v>
                </c:pt>
                <c:pt idx="1091">
                  <c:v>-1524.8881352004089</c:v>
                </c:pt>
                <c:pt idx="1092">
                  <c:v>-1626.871017330795</c:v>
                </c:pt>
                <c:pt idx="1093">
                  <c:v>-1344.4852809294789</c:v>
                </c:pt>
                <c:pt idx="1094">
                  <c:v>-1578.7796650648361</c:v>
                </c:pt>
                <c:pt idx="1095">
                  <c:v>-1490.77580810771</c:v>
                </c:pt>
                <c:pt idx="1096">
                  <c:v>-1358.3077956996451</c:v>
                </c:pt>
                <c:pt idx="1097">
                  <c:v>-1431.6934366454759</c:v>
                </c:pt>
                <c:pt idx="1098">
                  <c:v>-1594.648437419524</c:v>
                </c:pt>
                <c:pt idx="1099">
                  <c:v>-1473.9710641465231</c:v>
                </c:pt>
                <c:pt idx="1100">
                  <c:v>-2276.340599733574</c:v>
                </c:pt>
                <c:pt idx="1101">
                  <c:v>-1834.696351511514</c:v>
                </c:pt>
                <c:pt idx="1102">
                  <c:v>-1823.3205932187741</c:v>
                </c:pt>
                <c:pt idx="1103">
                  <c:v>-1607.871628922456</c:v>
                </c:pt>
                <c:pt idx="1104">
                  <c:v>-1465.0754884012299</c:v>
                </c:pt>
                <c:pt idx="1105">
                  <c:v>-1299.2195968757269</c:v>
                </c:pt>
                <c:pt idx="1106">
                  <c:v>-1535.494438889039</c:v>
                </c:pt>
                <c:pt idx="1107">
                  <c:v>-1398.9667046982599</c:v>
                </c:pt>
                <c:pt idx="1108">
                  <c:v>-1536.4412325748081</c:v>
                </c:pt>
                <c:pt idx="1109">
                  <c:v>-1417.978605960966</c:v>
                </c:pt>
                <c:pt idx="1110">
                  <c:v>-1569.073311925087</c:v>
                </c:pt>
                <c:pt idx="1111">
                  <c:v>-1465.785571869329</c:v>
                </c:pt>
                <c:pt idx="1112">
                  <c:v>-1597.372680870581</c:v>
                </c:pt>
                <c:pt idx="1113">
                  <c:v>-1639.432471072311</c:v>
                </c:pt>
                <c:pt idx="1114">
                  <c:v>-1760.807590075854</c:v>
                </c:pt>
                <c:pt idx="1115">
                  <c:v>-2170.88524760987</c:v>
                </c:pt>
                <c:pt idx="1116">
                  <c:v>-1708.0157074729209</c:v>
                </c:pt>
                <c:pt idx="1117">
                  <c:v>-1646.623504758533</c:v>
                </c:pt>
                <c:pt idx="1118">
                  <c:v>-1877.2522889291399</c:v>
                </c:pt>
                <c:pt idx="1119">
                  <c:v>-1843.9388466965111</c:v>
                </c:pt>
                <c:pt idx="1120">
                  <c:v>-1506.7717804536301</c:v>
                </c:pt>
                <c:pt idx="1121">
                  <c:v>-1549.701888742801</c:v>
                </c:pt>
                <c:pt idx="1122">
                  <c:v>-1645.628395658993</c:v>
                </c:pt>
                <c:pt idx="1123">
                  <c:v>-1358.003398587005</c:v>
                </c:pt>
                <c:pt idx="1124">
                  <c:v>-1846.5775602997769</c:v>
                </c:pt>
                <c:pt idx="1125">
                  <c:v>-1297.2493067228379</c:v>
                </c:pt>
                <c:pt idx="1126">
                  <c:v>-1713.4597726578199</c:v>
                </c:pt>
                <c:pt idx="1127">
                  <c:v>-1437.6549577528619</c:v>
                </c:pt>
                <c:pt idx="1128">
                  <c:v>-1306.332143959228</c:v>
                </c:pt>
                <c:pt idx="1129">
                  <c:v>-1378.148280503427</c:v>
                </c:pt>
                <c:pt idx="1130">
                  <c:v>-1219.5962864990461</c:v>
                </c:pt>
                <c:pt idx="1131">
                  <c:v>-1256.9148471556471</c:v>
                </c:pt>
                <c:pt idx="1132">
                  <c:v>-1355.344949306761</c:v>
                </c:pt>
                <c:pt idx="1133">
                  <c:v>-1535.216507384258</c:v>
                </c:pt>
                <c:pt idx="1134">
                  <c:v>-1598.4387756335341</c:v>
                </c:pt>
                <c:pt idx="1135">
                  <c:v>-1528.4887417141099</c:v>
                </c:pt>
                <c:pt idx="1136">
                  <c:v>-1156.530042727491</c:v>
                </c:pt>
                <c:pt idx="1137">
                  <c:v>-1394.6447186836931</c:v>
                </c:pt>
                <c:pt idx="1138">
                  <c:v>-1305.3266807967709</c:v>
                </c:pt>
                <c:pt idx="1139">
                  <c:v>-1517.9636557271101</c:v>
                </c:pt>
                <c:pt idx="1140">
                  <c:v>-1452.991579137604</c:v>
                </c:pt>
                <c:pt idx="1141">
                  <c:v>-1339.9025225885159</c:v>
                </c:pt>
                <c:pt idx="1142">
                  <c:v>-1605.510029947865</c:v>
                </c:pt>
                <c:pt idx="1143">
                  <c:v>-1469.717018049311</c:v>
                </c:pt>
                <c:pt idx="1144">
                  <c:v>-1687.0591526556359</c:v>
                </c:pt>
                <c:pt idx="1145">
                  <c:v>-2057.6862222891282</c:v>
                </c:pt>
                <c:pt idx="1146">
                  <c:v>-1503.746560245376</c:v>
                </c:pt>
                <c:pt idx="1147">
                  <c:v>-1445.932418941569</c:v>
                </c:pt>
                <c:pt idx="1148">
                  <c:v>-1670.0990282792411</c:v>
                </c:pt>
                <c:pt idx="1149">
                  <c:v>-1403.0999608925561</c:v>
                </c:pt>
                <c:pt idx="1150">
                  <c:v>-2203.712048337024</c:v>
                </c:pt>
                <c:pt idx="1151">
                  <c:v>-1933.3343232568429</c:v>
                </c:pt>
                <c:pt idx="1152">
                  <c:v>-1405.2119170966821</c:v>
                </c:pt>
                <c:pt idx="1153">
                  <c:v>-2396.4282872156241</c:v>
                </c:pt>
                <c:pt idx="1154">
                  <c:v>-2067.6553443256698</c:v>
                </c:pt>
                <c:pt idx="1155">
                  <c:v>-2075.9668322203952</c:v>
                </c:pt>
                <c:pt idx="1156">
                  <c:v>-2041.34386130948</c:v>
                </c:pt>
                <c:pt idx="1157">
                  <c:v>-2200.784986198048</c:v>
                </c:pt>
                <c:pt idx="1158">
                  <c:v>-2050.5512789131012</c:v>
                </c:pt>
                <c:pt idx="1159">
                  <c:v>-2272.0755828624051</c:v>
                </c:pt>
                <c:pt idx="1160">
                  <c:v>-1434.5259144072729</c:v>
                </c:pt>
                <c:pt idx="1161">
                  <c:v>-1438.7435642083519</c:v>
                </c:pt>
                <c:pt idx="1162">
                  <c:v>-1910.1474825327639</c:v>
                </c:pt>
                <c:pt idx="1163">
                  <c:v>-2043.38356634929</c:v>
                </c:pt>
                <c:pt idx="1164">
                  <c:v>-1500.3793351647239</c:v>
                </c:pt>
                <c:pt idx="1165">
                  <c:v>-1799.758140117508</c:v>
                </c:pt>
                <c:pt idx="1166">
                  <c:v>-1655.3051588564799</c:v>
                </c:pt>
                <c:pt idx="1167">
                  <c:v>-1712.8742715530591</c:v>
                </c:pt>
                <c:pt idx="1168">
                  <c:v>-1564.406725977323</c:v>
                </c:pt>
                <c:pt idx="1169">
                  <c:v>-2043.599356974433</c:v>
                </c:pt>
                <c:pt idx="1170">
                  <c:v>-1870.676140180954</c:v>
                </c:pt>
                <c:pt idx="1171">
                  <c:v>-1736.481325807192</c:v>
                </c:pt>
                <c:pt idx="1172">
                  <c:v>-1521.743224217304</c:v>
                </c:pt>
                <c:pt idx="1173">
                  <c:v>-1752.9004373102171</c:v>
                </c:pt>
                <c:pt idx="1174">
                  <c:v>-2781.0616606406402</c:v>
                </c:pt>
                <c:pt idx="1175">
                  <c:v>-2352.2336449139411</c:v>
                </c:pt>
                <c:pt idx="1176">
                  <c:v>-2108.9666125822441</c:v>
                </c:pt>
                <c:pt idx="1177">
                  <c:v>-2418.8554684255209</c:v>
                </c:pt>
                <c:pt idx="1178">
                  <c:v>-2409.7602822570661</c:v>
                </c:pt>
                <c:pt idx="1179">
                  <c:v>-2579.7696858745148</c:v>
                </c:pt>
                <c:pt idx="1180">
                  <c:v>-2607.198315868824</c:v>
                </c:pt>
                <c:pt idx="1181">
                  <c:v>-1842.240161496278</c:v>
                </c:pt>
                <c:pt idx="1182">
                  <c:v>-1449.6162103844711</c:v>
                </c:pt>
                <c:pt idx="1183">
                  <c:v>-1727.3840718376121</c:v>
                </c:pt>
                <c:pt idx="1184">
                  <c:v>-1707.3253537796811</c:v>
                </c:pt>
                <c:pt idx="1185">
                  <c:v>-1685.333528803169</c:v>
                </c:pt>
                <c:pt idx="1186">
                  <c:v>-1721.2236801423651</c:v>
                </c:pt>
                <c:pt idx="1187">
                  <c:v>-2001.2132264730519</c:v>
                </c:pt>
                <c:pt idx="1188">
                  <c:v>-1671.849950134904</c:v>
                </c:pt>
                <c:pt idx="1189">
                  <c:v>-1791.315493484798</c:v>
                </c:pt>
                <c:pt idx="1190">
                  <c:v>-1907.040076233169</c:v>
                </c:pt>
                <c:pt idx="1191">
                  <c:v>-1362.57747697888</c:v>
                </c:pt>
                <c:pt idx="1192">
                  <c:v>-1647.210694612864</c:v>
                </c:pt>
                <c:pt idx="1193">
                  <c:v>-1956.66341838887</c:v>
                </c:pt>
                <c:pt idx="1194">
                  <c:v>-1651.0478350310359</c:v>
                </c:pt>
                <c:pt idx="1195">
                  <c:v>-1563.6472182383891</c:v>
                </c:pt>
                <c:pt idx="1196">
                  <c:v>-1779.120887895011</c:v>
                </c:pt>
                <c:pt idx="1197">
                  <c:v>-1519.3292753234639</c:v>
                </c:pt>
                <c:pt idx="1198">
                  <c:v>-1750.5482654293869</c:v>
                </c:pt>
                <c:pt idx="1199">
                  <c:v>-2189.6731701546769</c:v>
                </c:pt>
                <c:pt idx="1200">
                  <c:v>-2347.814989407475</c:v>
                </c:pt>
                <c:pt idx="1201">
                  <c:v>-3052.3932814707482</c:v>
                </c:pt>
                <c:pt idx="1202">
                  <c:v>-1646.419984512979</c:v>
                </c:pt>
                <c:pt idx="1203">
                  <c:v>-1832.3158426725081</c:v>
                </c:pt>
                <c:pt idx="1204">
                  <c:v>-1543.347189752305</c:v>
                </c:pt>
                <c:pt idx="1205">
                  <c:v>-2073.7116787460668</c:v>
                </c:pt>
                <c:pt idx="1206">
                  <c:v>-2257.4976837042768</c:v>
                </c:pt>
                <c:pt idx="1207">
                  <c:v>-1695.289279635183</c:v>
                </c:pt>
                <c:pt idx="1208">
                  <c:v>-1232.9067999313199</c:v>
                </c:pt>
                <c:pt idx="1209">
                  <c:v>-1430.720644236422</c:v>
                </c:pt>
                <c:pt idx="1210">
                  <c:v>-1599.4965661225251</c:v>
                </c:pt>
                <c:pt idx="1211">
                  <c:v>-1584.408065503917</c:v>
                </c:pt>
                <c:pt idx="1212">
                  <c:v>-1677.953861212927</c:v>
                </c:pt>
                <c:pt idx="1213">
                  <c:v>-2152.1407554566058</c:v>
                </c:pt>
                <c:pt idx="1214">
                  <c:v>-2407.676481521084</c:v>
                </c:pt>
                <c:pt idx="1215">
                  <c:v>-1978.2288855594741</c:v>
                </c:pt>
                <c:pt idx="1216">
                  <c:v>-1701.9674053620249</c:v>
                </c:pt>
                <c:pt idx="1217">
                  <c:v>-1995.835977862117</c:v>
                </c:pt>
                <c:pt idx="1218">
                  <c:v>-1558.4301022654861</c:v>
                </c:pt>
                <c:pt idx="1219">
                  <c:v>-2005.3637332708281</c:v>
                </c:pt>
                <c:pt idx="1220">
                  <c:v>-1950.70534670853</c:v>
                </c:pt>
                <c:pt idx="1221">
                  <c:v>-2103.1484053395602</c:v>
                </c:pt>
                <c:pt idx="1222">
                  <c:v>-2147.4240525621021</c:v>
                </c:pt>
                <c:pt idx="1223">
                  <c:v>-2200.3167329624798</c:v>
                </c:pt>
                <c:pt idx="1224">
                  <c:v>-1880.0204705410611</c:v>
                </c:pt>
                <c:pt idx="1225">
                  <c:v>-2463.4436615367272</c:v>
                </c:pt>
                <c:pt idx="1226">
                  <c:v>-2301.4998154810901</c:v>
                </c:pt>
                <c:pt idx="1227">
                  <c:v>-2163.0669385178462</c:v>
                </c:pt>
                <c:pt idx="1228">
                  <c:v>-2017.4237352917901</c:v>
                </c:pt>
                <c:pt idx="1229">
                  <c:v>-1863.829860250238</c:v>
                </c:pt>
                <c:pt idx="1230">
                  <c:v>-1131.705895954645</c:v>
                </c:pt>
                <c:pt idx="1231">
                  <c:v>-1598.223296282845</c:v>
                </c:pt>
                <c:pt idx="1232">
                  <c:v>-1404.7836588993471</c:v>
                </c:pt>
                <c:pt idx="1233">
                  <c:v>-1615.529875270975</c:v>
                </c:pt>
                <c:pt idx="1234">
                  <c:v>-1662.5260906817171</c:v>
                </c:pt>
                <c:pt idx="1235">
                  <c:v>-2034.943344185767</c:v>
                </c:pt>
                <c:pt idx="1236">
                  <c:v>-1713.3446959818509</c:v>
                </c:pt>
                <c:pt idx="1237">
                  <c:v>-1792.9905756185381</c:v>
                </c:pt>
                <c:pt idx="1238">
                  <c:v>-1856.544320739775</c:v>
                </c:pt>
                <c:pt idx="1239">
                  <c:v>-1785.6911927376541</c:v>
                </c:pt>
                <c:pt idx="1240">
                  <c:v>-1534.0828402120831</c:v>
                </c:pt>
                <c:pt idx="1241">
                  <c:v>-2096.5281358212051</c:v>
                </c:pt>
                <c:pt idx="1242">
                  <c:v>-1484.3697253213329</c:v>
                </c:pt>
                <c:pt idx="1243">
                  <c:v>-1750.0249248482569</c:v>
                </c:pt>
                <c:pt idx="1244">
                  <c:v>-1865.4155778466229</c:v>
                </c:pt>
                <c:pt idx="1245">
                  <c:v>-1887.088252573996</c:v>
                </c:pt>
                <c:pt idx="1246">
                  <c:v>-3345.67018707634</c:v>
                </c:pt>
                <c:pt idx="1247">
                  <c:v>-2297.4908016200998</c:v>
                </c:pt>
                <c:pt idx="1248">
                  <c:v>-2306.3853773635528</c:v>
                </c:pt>
                <c:pt idx="1249">
                  <c:v>-2209.5975874493251</c:v>
                </c:pt>
                <c:pt idx="1250">
                  <c:v>-2134.0598232687321</c:v>
                </c:pt>
                <c:pt idx="1251">
                  <c:v>-2187.784867546326</c:v>
                </c:pt>
                <c:pt idx="1252">
                  <c:v>-2156.3927123061599</c:v>
                </c:pt>
                <c:pt idx="1253">
                  <c:v>-1978.540874130573</c:v>
                </c:pt>
                <c:pt idx="1254">
                  <c:v>-1718.7692269201441</c:v>
                </c:pt>
                <c:pt idx="1255">
                  <c:v>-1734.762551748033</c:v>
                </c:pt>
                <c:pt idx="1256">
                  <c:v>-1505.973668872133</c:v>
                </c:pt>
                <c:pt idx="1257">
                  <c:v>-1691.7645753096469</c:v>
                </c:pt>
                <c:pt idx="1258">
                  <c:v>-1729.2836641645799</c:v>
                </c:pt>
                <c:pt idx="1259">
                  <c:v>-1742.345534857679</c:v>
                </c:pt>
                <c:pt idx="1260">
                  <c:v>-1640.605828326301</c:v>
                </c:pt>
                <c:pt idx="1261">
                  <c:v>-1965.9896528878589</c:v>
                </c:pt>
                <c:pt idx="1262">
                  <c:v>-1644.9847020342579</c:v>
                </c:pt>
                <c:pt idx="1263">
                  <c:v>-1592.7189309171781</c:v>
                </c:pt>
                <c:pt idx="1264">
                  <c:v>-1743.6937822029599</c:v>
                </c:pt>
                <c:pt idx="1265">
                  <c:v>-1583.085472543188</c:v>
                </c:pt>
                <c:pt idx="1266">
                  <c:v>-1543.48336845827</c:v>
                </c:pt>
                <c:pt idx="1267">
                  <c:v>-2263.5278106737992</c:v>
                </c:pt>
                <c:pt idx="1268">
                  <c:v>-1471.6948126973591</c:v>
                </c:pt>
                <c:pt idx="1269">
                  <c:v>-2577.1431445198768</c:v>
                </c:pt>
                <c:pt idx="1270">
                  <c:v>-2506.0551008688299</c:v>
                </c:pt>
                <c:pt idx="1271">
                  <c:v>-2700.8431534875958</c:v>
                </c:pt>
                <c:pt idx="1272">
                  <c:v>-2402.2553035100509</c:v>
                </c:pt>
                <c:pt idx="1273">
                  <c:v>-2445.8219769874008</c:v>
                </c:pt>
                <c:pt idx="1274">
                  <c:v>-2698.7798780217809</c:v>
                </c:pt>
                <c:pt idx="1275">
                  <c:v>-2059.0285582678812</c:v>
                </c:pt>
                <c:pt idx="1276">
                  <c:v>-2057.189453128291</c:v>
                </c:pt>
                <c:pt idx="1277">
                  <c:v>-1844.5627935547379</c:v>
                </c:pt>
                <c:pt idx="1278">
                  <c:v>-1811.538155632207</c:v>
                </c:pt>
                <c:pt idx="1279">
                  <c:v>-2219.837161051913</c:v>
                </c:pt>
                <c:pt idx="1280">
                  <c:v>-1543.9681273308399</c:v>
                </c:pt>
                <c:pt idx="1281">
                  <c:v>-1752.51470888517</c:v>
                </c:pt>
                <c:pt idx="1282">
                  <c:v>-1490.593031467178</c:v>
                </c:pt>
                <c:pt idx="1283">
                  <c:v>-1827.199154815449</c:v>
                </c:pt>
                <c:pt idx="1284">
                  <c:v>-2012.9627038271051</c:v>
                </c:pt>
                <c:pt idx="1285">
                  <c:v>-1863.487104092919</c:v>
                </c:pt>
                <c:pt idx="1286">
                  <c:v>-2040.6212385063491</c:v>
                </c:pt>
                <c:pt idx="1287">
                  <c:v>-1757.404023611082</c:v>
                </c:pt>
                <c:pt idx="1288">
                  <c:v>-1840.047280751168</c:v>
                </c:pt>
                <c:pt idx="1289">
                  <c:v>-1864.518419004974</c:v>
                </c:pt>
                <c:pt idx="1290">
                  <c:v>-1658.0920742235201</c:v>
                </c:pt>
                <c:pt idx="1291">
                  <c:v>-1377.087993594879</c:v>
                </c:pt>
                <c:pt idx="1292">
                  <c:v>-1577.5171790161151</c:v>
                </c:pt>
                <c:pt idx="1293">
                  <c:v>-2422.9623282485368</c:v>
                </c:pt>
                <c:pt idx="1294">
                  <c:v>-1944.154277455342</c:v>
                </c:pt>
                <c:pt idx="1295">
                  <c:v>-2825.1850504034319</c:v>
                </c:pt>
                <c:pt idx="1296">
                  <c:v>-2423.6993797592781</c:v>
                </c:pt>
                <c:pt idx="1297">
                  <c:v>-2533.6282524006779</c:v>
                </c:pt>
                <c:pt idx="1298">
                  <c:v>-2334.8574080065368</c:v>
                </c:pt>
                <c:pt idx="1299">
                  <c:v>-2901.7308912434542</c:v>
                </c:pt>
                <c:pt idx="1300">
                  <c:v>-2438.3336720150601</c:v>
                </c:pt>
                <c:pt idx="1301">
                  <c:v>-2964.0729242024322</c:v>
                </c:pt>
                <c:pt idx="1302">
                  <c:v>-2090.8897018430521</c:v>
                </c:pt>
                <c:pt idx="1303">
                  <c:v>-3277.312608025808</c:v>
                </c:pt>
                <c:pt idx="1304">
                  <c:v>-2746.927556963697</c:v>
                </c:pt>
                <c:pt idx="1305">
                  <c:v>-2747.5307057384871</c:v>
                </c:pt>
                <c:pt idx="1306">
                  <c:v>-2207.044258985241</c:v>
                </c:pt>
                <c:pt idx="1307">
                  <c:v>-3146.980990259709</c:v>
                </c:pt>
                <c:pt idx="1308">
                  <c:v>-2548.9320948216382</c:v>
                </c:pt>
                <c:pt idx="1309">
                  <c:v>-2202.7123267788661</c:v>
                </c:pt>
                <c:pt idx="1310">
                  <c:v>-2346.6919062342472</c:v>
                </c:pt>
                <c:pt idx="1311">
                  <c:v>-2318.0997997372242</c:v>
                </c:pt>
                <c:pt idx="1312">
                  <c:v>-2224.6890884578552</c:v>
                </c:pt>
                <c:pt idx="1313">
                  <c:v>-2151.0905698628471</c:v>
                </c:pt>
                <c:pt idx="1314">
                  <c:v>-1981.0144592980739</c:v>
                </c:pt>
                <c:pt idx="1315">
                  <c:v>-2404.4273816745899</c:v>
                </c:pt>
                <c:pt idx="1316">
                  <c:v>-2627.2220454536459</c:v>
                </c:pt>
                <c:pt idx="1317">
                  <c:v>-1963.083319082865</c:v>
                </c:pt>
                <c:pt idx="1318">
                  <c:v>-2457.2133040156882</c:v>
                </c:pt>
                <c:pt idx="1319">
                  <c:v>-2745.2885612932878</c:v>
                </c:pt>
                <c:pt idx="1320">
                  <c:v>-2551.3904582254481</c:v>
                </c:pt>
                <c:pt idx="1321">
                  <c:v>-2527.7736063099469</c:v>
                </c:pt>
                <c:pt idx="1322">
                  <c:v>-2198.7790802687841</c:v>
                </c:pt>
                <c:pt idx="1323">
                  <c:v>-2587.7882525540049</c:v>
                </c:pt>
                <c:pt idx="1324">
                  <c:v>-2653.7894386219641</c:v>
                </c:pt>
                <c:pt idx="1325">
                  <c:v>-2375.0937658708431</c:v>
                </c:pt>
                <c:pt idx="1326">
                  <c:v>-1958.5390504566681</c:v>
                </c:pt>
                <c:pt idx="1327">
                  <c:v>-2630.5416328202068</c:v>
                </c:pt>
                <c:pt idx="1328">
                  <c:v>-2377.318636934393</c:v>
                </c:pt>
                <c:pt idx="1329">
                  <c:v>-2075.2197997380422</c:v>
                </c:pt>
                <c:pt idx="1330">
                  <c:v>-2288.190798946996</c:v>
                </c:pt>
                <c:pt idx="1331">
                  <c:v>-2852.817721636286</c:v>
                </c:pt>
                <c:pt idx="1332">
                  <c:v>-2220.0586599767289</c:v>
                </c:pt>
                <c:pt idx="1333">
                  <c:v>-1708.789456819374</c:v>
                </c:pt>
                <c:pt idx="1334">
                  <c:v>-2253.2893882438211</c:v>
                </c:pt>
                <c:pt idx="1335">
                  <c:v>-2432.041467845178</c:v>
                </c:pt>
                <c:pt idx="1336">
                  <c:v>-2217.2148454204412</c:v>
                </c:pt>
                <c:pt idx="1337">
                  <c:v>-2068.7307949670248</c:v>
                </c:pt>
                <c:pt idx="1338">
                  <c:v>-1484.0020523747</c:v>
                </c:pt>
                <c:pt idx="1339">
                  <c:v>-2098.217638497089</c:v>
                </c:pt>
                <c:pt idx="1340">
                  <c:v>-2213.6298680861</c:v>
                </c:pt>
                <c:pt idx="1341">
                  <c:v>-2238.9189034430701</c:v>
                </c:pt>
                <c:pt idx="1342">
                  <c:v>-2424.9643800120989</c:v>
                </c:pt>
                <c:pt idx="1343">
                  <c:v>-2702.0408445612438</c:v>
                </c:pt>
                <c:pt idx="1344">
                  <c:v>-2487.0614227752999</c:v>
                </c:pt>
                <c:pt idx="1345">
                  <c:v>-2377.9576533340319</c:v>
                </c:pt>
                <c:pt idx="1346">
                  <c:v>-1766.45030525415</c:v>
                </c:pt>
                <c:pt idx="1347">
                  <c:v>-1775.9301904347089</c:v>
                </c:pt>
                <c:pt idx="1348">
                  <c:v>-1628.7377457934631</c:v>
                </c:pt>
                <c:pt idx="1349">
                  <c:v>-1741.1753893874279</c:v>
                </c:pt>
                <c:pt idx="1350">
                  <c:v>-1842.0123671804949</c:v>
                </c:pt>
                <c:pt idx="1351">
                  <c:v>-1760.777270491556</c:v>
                </c:pt>
                <c:pt idx="1352">
                  <c:v>-1386.6692470696221</c:v>
                </c:pt>
                <c:pt idx="1353">
                  <c:v>-1102.0801604222941</c:v>
                </c:pt>
                <c:pt idx="1354">
                  <c:v>-1670.9367939219869</c:v>
                </c:pt>
                <c:pt idx="1355">
                  <c:v>-1407.104315685174</c:v>
                </c:pt>
                <c:pt idx="1356">
                  <c:v>-1663.0708261701011</c:v>
                </c:pt>
                <c:pt idx="1357">
                  <c:v>-1515.109724489238</c:v>
                </c:pt>
                <c:pt idx="1358">
                  <c:v>-1242.247720822998</c:v>
                </c:pt>
                <c:pt idx="1359">
                  <c:v>-1023.013448954906</c:v>
                </c:pt>
                <c:pt idx="1360">
                  <c:v>-1348.0739757907611</c:v>
                </c:pt>
                <c:pt idx="1361">
                  <c:v>-1667.996994747617</c:v>
                </c:pt>
                <c:pt idx="1362">
                  <c:v>-1151.533307810116</c:v>
                </c:pt>
                <c:pt idx="1363">
                  <c:v>-1656.8917097243329</c:v>
                </c:pt>
                <c:pt idx="1364">
                  <c:v>-1948.9617098285789</c:v>
                </c:pt>
                <c:pt idx="1365">
                  <c:v>-1778.415684163471</c:v>
                </c:pt>
                <c:pt idx="1366">
                  <c:v>-2512.601162695466</c:v>
                </c:pt>
                <c:pt idx="1367">
                  <c:v>-2805.507153722433</c:v>
                </c:pt>
                <c:pt idx="1368">
                  <c:v>-2391.1596255688901</c:v>
                </c:pt>
                <c:pt idx="1369">
                  <c:v>-2714.6288220081678</c:v>
                </c:pt>
                <c:pt idx="1370">
                  <c:v>-2586.5533838732331</c:v>
                </c:pt>
                <c:pt idx="1371">
                  <c:v>-2598.394161973642</c:v>
                </c:pt>
                <c:pt idx="1372">
                  <c:v>-2591.2694452941992</c:v>
                </c:pt>
                <c:pt idx="1373">
                  <c:v>-3011.8982869404958</c:v>
                </c:pt>
                <c:pt idx="1374">
                  <c:v>-3545.9142785114218</c:v>
                </c:pt>
                <c:pt idx="1375">
                  <c:v>-2218.787920934582</c:v>
                </c:pt>
                <c:pt idx="1376">
                  <c:v>-1879.763283348912</c:v>
                </c:pt>
                <c:pt idx="1377">
                  <c:v>-2443.4967392006688</c:v>
                </c:pt>
                <c:pt idx="1378">
                  <c:v>-2199.6211333536821</c:v>
                </c:pt>
                <c:pt idx="1379">
                  <c:v>-2058.3320158522961</c:v>
                </c:pt>
                <c:pt idx="1380">
                  <c:v>-1872.3574091452101</c:v>
                </c:pt>
                <c:pt idx="1381">
                  <c:v>-2075.540373382225</c:v>
                </c:pt>
                <c:pt idx="1382">
                  <c:v>-2234.4256111066011</c:v>
                </c:pt>
                <c:pt idx="1383">
                  <c:v>-1997.736256913538</c:v>
                </c:pt>
                <c:pt idx="1384">
                  <c:v>-2201.565701336403</c:v>
                </c:pt>
                <c:pt idx="1385">
                  <c:v>-2557.9734827831362</c:v>
                </c:pt>
                <c:pt idx="1386">
                  <c:v>-1878.331418554508</c:v>
                </c:pt>
                <c:pt idx="1387">
                  <c:v>-2109.3813776314519</c:v>
                </c:pt>
                <c:pt idx="1388">
                  <c:v>-2116.8682002619671</c:v>
                </c:pt>
                <c:pt idx="1389">
                  <c:v>-1845.8078910700931</c:v>
                </c:pt>
                <c:pt idx="1390">
                  <c:v>-2038.0318090494941</c:v>
                </c:pt>
                <c:pt idx="1391">
                  <c:v>-2889.9582477039148</c:v>
                </c:pt>
                <c:pt idx="1392">
                  <c:v>-2300.1817231874852</c:v>
                </c:pt>
                <c:pt idx="1393">
                  <c:v>-2088.8164740974339</c:v>
                </c:pt>
                <c:pt idx="1394">
                  <c:v>-2197.141093028265</c:v>
                </c:pt>
                <c:pt idx="1395">
                  <c:v>-2815.2418495860202</c:v>
                </c:pt>
                <c:pt idx="1396">
                  <c:v>-2446.7959915555198</c:v>
                </c:pt>
                <c:pt idx="1397">
                  <c:v>-3122.076139498115</c:v>
                </c:pt>
                <c:pt idx="1398">
                  <c:v>-2870.2054136648708</c:v>
                </c:pt>
                <c:pt idx="1399">
                  <c:v>-2284.298685710959</c:v>
                </c:pt>
                <c:pt idx="1400">
                  <c:v>-2598.4630677572459</c:v>
                </c:pt>
                <c:pt idx="1401">
                  <c:v>-2571.7145602277078</c:v>
                </c:pt>
                <c:pt idx="1402">
                  <c:v>-2834.2589156644799</c:v>
                </c:pt>
                <c:pt idx="1403">
                  <c:v>-3318.77717092898</c:v>
                </c:pt>
                <c:pt idx="1404">
                  <c:v>-2365.299951529169</c:v>
                </c:pt>
                <c:pt idx="1405">
                  <c:v>-2594.7072073038439</c:v>
                </c:pt>
                <c:pt idx="1406">
                  <c:v>-2668.8082738409539</c:v>
                </c:pt>
                <c:pt idx="1407">
                  <c:v>-2876.8297946203002</c:v>
                </c:pt>
                <c:pt idx="1408">
                  <c:v>-2531.513074929604</c:v>
                </c:pt>
                <c:pt idx="1409">
                  <c:v>-2799.1030925518048</c:v>
                </c:pt>
                <c:pt idx="1410">
                  <c:v>-2051.6697449355461</c:v>
                </c:pt>
                <c:pt idx="1411">
                  <c:v>-2425.0954871428989</c:v>
                </c:pt>
                <c:pt idx="1412">
                  <c:v>-2535.7371143092219</c:v>
                </c:pt>
                <c:pt idx="1413">
                  <c:v>-2839.2799644311858</c:v>
                </c:pt>
                <c:pt idx="1414">
                  <c:v>-2959.2150552014782</c:v>
                </c:pt>
                <c:pt idx="1415">
                  <c:v>-2519.3374756319872</c:v>
                </c:pt>
                <c:pt idx="1416">
                  <c:v>-2899.0652748580492</c:v>
                </c:pt>
                <c:pt idx="1417">
                  <c:v>-2556.2924186504019</c:v>
                </c:pt>
                <c:pt idx="1418">
                  <c:v>-2711.70765615051</c:v>
                </c:pt>
                <c:pt idx="1419">
                  <c:v>-2464.5882130492841</c:v>
                </c:pt>
                <c:pt idx="1420">
                  <c:v>-2372.3531899834802</c:v>
                </c:pt>
                <c:pt idx="1421">
                  <c:v>-2512.7183099669078</c:v>
                </c:pt>
                <c:pt idx="1422">
                  <c:v>-2426.5942309424868</c:v>
                </c:pt>
                <c:pt idx="1423">
                  <c:v>-2328.1610913578938</c:v>
                </c:pt>
                <c:pt idx="1424">
                  <c:v>-2344.626967966788</c:v>
                </c:pt>
                <c:pt idx="1425">
                  <c:v>-2039.405291463572</c:v>
                </c:pt>
                <c:pt idx="1426">
                  <c:v>-2747.0521986645731</c:v>
                </c:pt>
                <c:pt idx="1427">
                  <c:v>-2175.96685324285</c:v>
                </c:pt>
                <c:pt idx="1428">
                  <c:v>-1815.767947537332</c:v>
                </c:pt>
                <c:pt idx="1429">
                  <c:v>-2139.1606797012969</c:v>
                </c:pt>
                <c:pt idx="1430">
                  <c:v>-2693.8168770288239</c:v>
                </c:pt>
                <c:pt idx="1431">
                  <c:v>-2032.1752332924959</c:v>
                </c:pt>
                <c:pt idx="1432">
                  <c:v>-2493.548564017527</c:v>
                </c:pt>
                <c:pt idx="1433">
                  <c:v>-2389.5056117334998</c:v>
                </c:pt>
                <c:pt idx="1434">
                  <c:v>-2239.7795376458121</c:v>
                </c:pt>
                <c:pt idx="1435">
                  <c:v>-2584.4869966124588</c:v>
                </c:pt>
                <c:pt idx="1436">
                  <c:v>-2224.6192580354518</c:v>
                </c:pt>
                <c:pt idx="1437">
                  <c:v>-1855.154736394388</c:v>
                </c:pt>
                <c:pt idx="1438">
                  <c:v>-2925.9424138756999</c:v>
                </c:pt>
                <c:pt idx="1439">
                  <c:v>-2468.2297895018269</c:v>
                </c:pt>
                <c:pt idx="1440">
                  <c:v>-2808.0452445208862</c:v>
                </c:pt>
                <c:pt idx="1441">
                  <c:v>-2422.4018059371269</c:v>
                </c:pt>
                <c:pt idx="1442">
                  <c:v>-2456.3262708606098</c:v>
                </c:pt>
                <c:pt idx="1443">
                  <c:v>-2179.73399090881</c:v>
                </c:pt>
                <c:pt idx="1444">
                  <c:v>-2533.7775309553572</c:v>
                </c:pt>
                <c:pt idx="1445">
                  <c:v>-2114.314392189654</c:v>
                </c:pt>
                <c:pt idx="1446">
                  <c:v>-2310.693671007873</c:v>
                </c:pt>
                <c:pt idx="1447">
                  <c:v>-3255.831934420436</c:v>
                </c:pt>
                <c:pt idx="1448">
                  <c:v>-1516.937088109893</c:v>
                </c:pt>
                <c:pt idx="1449">
                  <c:v>-2221.9107330483312</c:v>
                </c:pt>
                <c:pt idx="1450">
                  <c:v>-2353.3098928115928</c:v>
                </c:pt>
                <c:pt idx="1451">
                  <c:v>-2180.092168697176</c:v>
                </c:pt>
                <c:pt idx="1452">
                  <c:v>-2199.2797017949151</c:v>
                </c:pt>
                <c:pt idx="1453">
                  <c:v>-2400.9990976770168</c:v>
                </c:pt>
                <c:pt idx="1454">
                  <c:v>-2194.965019843436</c:v>
                </c:pt>
                <c:pt idx="1455">
                  <c:v>-1977.3648498162429</c:v>
                </c:pt>
                <c:pt idx="1456">
                  <c:v>-1774.658645684297</c:v>
                </c:pt>
                <c:pt idx="1457">
                  <c:v>-2023.923325210126</c:v>
                </c:pt>
                <c:pt idx="1458">
                  <c:v>-2014.1272520001751</c:v>
                </c:pt>
                <c:pt idx="1459">
                  <c:v>-2107.2822494817351</c:v>
                </c:pt>
                <c:pt idx="1460">
                  <c:v>-2339.5130022199601</c:v>
                </c:pt>
                <c:pt idx="1461">
                  <c:v>-1819.748487477525</c:v>
                </c:pt>
                <c:pt idx="1462">
                  <c:v>-2263.7780782503251</c:v>
                </c:pt>
                <c:pt idx="1463">
                  <c:v>-2399.6156061777351</c:v>
                </c:pt>
                <c:pt idx="1464">
                  <c:v>-2648.0876288247468</c:v>
                </c:pt>
                <c:pt idx="1465">
                  <c:v>-2103.1198431896119</c:v>
                </c:pt>
                <c:pt idx="1466">
                  <c:v>-2201.3543327846728</c:v>
                </c:pt>
                <c:pt idx="1467">
                  <c:v>-1620.514201333418</c:v>
                </c:pt>
                <c:pt idx="1468">
                  <c:v>-1580.725805190857</c:v>
                </c:pt>
                <c:pt idx="1469">
                  <c:v>-1660.040169311606</c:v>
                </c:pt>
                <c:pt idx="1470">
                  <c:v>-1278.6796334558601</c:v>
                </c:pt>
                <c:pt idx="1471">
                  <c:v>-1506.280032928343</c:v>
                </c:pt>
                <c:pt idx="1472">
                  <c:v>-1602.772927877837</c:v>
                </c:pt>
                <c:pt idx="1473">
                  <c:v>-1423.4504512493411</c:v>
                </c:pt>
                <c:pt idx="1474">
                  <c:v>-1426.585421113105</c:v>
                </c:pt>
                <c:pt idx="1475">
                  <c:v>-2188.567205116276</c:v>
                </c:pt>
                <c:pt idx="1476">
                  <c:v>-1378.804536630432</c:v>
                </c:pt>
                <c:pt idx="1477">
                  <c:v>-1349.7022841558201</c:v>
                </c:pt>
                <c:pt idx="1478">
                  <c:v>-1511.351935989813</c:v>
                </c:pt>
                <c:pt idx="1479">
                  <c:v>-1366.218734511137</c:v>
                </c:pt>
                <c:pt idx="1480">
                  <c:v>-1429.471414342129</c:v>
                </c:pt>
                <c:pt idx="1481">
                  <c:v>-1317.120187425415</c:v>
                </c:pt>
                <c:pt idx="1482">
                  <c:v>-1231.7837592049989</c:v>
                </c:pt>
                <c:pt idx="1483">
                  <c:v>-1520.268977717024</c:v>
                </c:pt>
                <c:pt idx="1484">
                  <c:v>-1842.2562408967881</c:v>
                </c:pt>
                <c:pt idx="1485">
                  <c:v>-1609.007671328663</c:v>
                </c:pt>
                <c:pt idx="1486">
                  <c:v>-1166.6967790531521</c:v>
                </c:pt>
                <c:pt idx="1487">
                  <c:v>-1968.4922239768209</c:v>
                </c:pt>
                <c:pt idx="1488">
                  <c:v>-2277.9661679432552</c:v>
                </c:pt>
                <c:pt idx="1489">
                  <c:v>-1766.1651954860849</c:v>
                </c:pt>
                <c:pt idx="1490">
                  <c:v>-1633.7706295562059</c:v>
                </c:pt>
                <c:pt idx="1491">
                  <c:v>-1597.076837917801</c:v>
                </c:pt>
                <c:pt idx="1492">
                  <c:v>-821.32166320349461</c:v>
                </c:pt>
                <c:pt idx="1493">
                  <c:v>-1641.1258761286831</c:v>
                </c:pt>
                <c:pt idx="1494">
                  <c:v>-1337.472160187461</c:v>
                </c:pt>
                <c:pt idx="1495">
                  <c:v>-1997.083147885545</c:v>
                </c:pt>
                <c:pt idx="1496">
                  <c:v>-1145.2299421533719</c:v>
                </c:pt>
                <c:pt idx="1497">
                  <c:v>-1603.042173421891</c:v>
                </c:pt>
                <c:pt idx="1498">
                  <c:v>-1394.8868538276549</c:v>
                </c:pt>
                <c:pt idx="1499">
                  <c:v>-1703.3411601543639</c:v>
                </c:pt>
                <c:pt idx="1500">
                  <c:v>-1402.9881239189299</c:v>
                </c:pt>
                <c:pt idx="1501">
                  <c:v>-1460.3801880931969</c:v>
                </c:pt>
                <c:pt idx="1502">
                  <c:v>-1215.5914307840619</c:v>
                </c:pt>
                <c:pt idx="1503">
                  <c:v>-1279.5669297540251</c:v>
                </c:pt>
                <c:pt idx="1504">
                  <c:v>-1353.4075544822199</c:v>
                </c:pt>
                <c:pt idx="1505">
                  <c:v>-1208.7042375019651</c:v>
                </c:pt>
                <c:pt idx="1506">
                  <c:v>-1255.5370798569049</c:v>
                </c:pt>
                <c:pt idx="1507">
                  <c:v>-1749.8547314159889</c:v>
                </c:pt>
                <c:pt idx="1508">
                  <c:v>-1256.361902815408</c:v>
                </c:pt>
                <c:pt idx="1509">
                  <c:v>-2022.0360330502849</c:v>
                </c:pt>
                <c:pt idx="1510">
                  <c:v>-1586.301513798282</c:v>
                </c:pt>
                <c:pt idx="1511">
                  <c:v>-1545.863472732716</c:v>
                </c:pt>
                <c:pt idx="1512">
                  <c:v>-1559.852732607558</c:v>
                </c:pt>
                <c:pt idx="1513">
                  <c:v>-1262.16771188643</c:v>
                </c:pt>
                <c:pt idx="1514">
                  <c:v>-1453.095626667234</c:v>
                </c:pt>
                <c:pt idx="1515">
                  <c:v>-1713.410396562605</c:v>
                </c:pt>
                <c:pt idx="1516">
                  <c:v>-1438.2597324004309</c:v>
                </c:pt>
                <c:pt idx="1517">
                  <c:v>-1330.644429331054</c:v>
                </c:pt>
                <c:pt idx="1518">
                  <c:v>-1268.3463984089619</c:v>
                </c:pt>
                <c:pt idx="1519">
                  <c:v>-2008.9363147500351</c:v>
                </c:pt>
                <c:pt idx="1520">
                  <c:v>-1154.8545342981911</c:v>
                </c:pt>
                <c:pt idx="1521">
                  <c:v>-1264.299168080076</c:v>
                </c:pt>
                <c:pt idx="1522">
                  <c:v>-1820.168614680555</c:v>
                </c:pt>
                <c:pt idx="1523">
                  <c:v>-1550.5282351896481</c:v>
                </c:pt>
                <c:pt idx="1524">
                  <c:v>-1028.5711957069129</c:v>
                </c:pt>
                <c:pt idx="1525">
                  <c:v>-1528.144701896302</c:v>
                </c:pt>
                <c:pt idx="1526">
                  <c:v>-927.49409294557984</c:v>
                </c:pt>
                <c:pt idx="1527">
                  <c:v>-1266.879292154616</c:v>
                </c:pt>
                <c:pt idx="1528">
                  <c:v>-910.07437638574504</c:v>
                </c:pt>
                <c:pt idx="1529">
                  <c:v>-1508.773545306482</c:v>
                </c:pt>
                <c:pt idx="1530">
                  <c:v>-482.39963112842543</c:v>
                </c:pt>
                <c:pt idx="1531">
                  <c:v>-1262.6975602464579</c:v>
                </c:pt>
                <c:pt idx="1532">
                  <c:v>-990.54651012322267</c:v>
                </c:pt>
                <c:pt idx="1533">
                  <c:v>-1338.699852734185</c:v>
                </c:pt>
                <c:pt idx="1534">
                  <c:v>-946.76702070679096</c:v>
                </c:pt>
                <c:pt idx="1535">
                  <c:v>-1666.2089357289019</c:v>
                </c:pt>
                <c:pt idx="1536">
                  <c:v>-1317.094445336131</c:v>
                </c:pt>
                <c:pt idx="1537">
                  <c:v>-1283.8917146271531</c:v>
                </c:pt>
                <c:pt idx="1538">
                  <c:v>-1162.620304898835</c:v>
                </c:pt>
                <c:pt idx="1539">
                  <c:v>-981.29460890481232</c:v>
                </c:pt>
                <c:pt idx="1540">
                  <c:v>-806.38339240784103</c:v>
                </c:pt>
                <c:pt idx="1541">
                  <c:v>-661.77689726852475</c:v>
                </c:pt>
                <c:pt idx="1542">
                  <c:v>-1092.3966839459131</c:v>
                </c:pt>
                <c:pt idx="1543">
                  <c:v>-535.58686248732033</c:v>
                </c:pt>
                <c:pt idx="1544">
                  <c:v>-716.85056852498531</c:v>
                </c:pt>
                <c:pt idx="1545">
                  <c:v>-995.45393009682823</c:v>
                </c:pt>
                <c:pt idx="1546">
                  <c:v>-1080.521936296987</c:v>
                </c:pt>
                <c:pt idx="1547">
                  <c:v>-913.386063771164</c:v>
                </c:pt>
                <c:pt idx="1548">
                  <c:v>-1298.330598846386</c:v>
                </c:pt>
                <c:pt idx="1549">
                  <c:v>-778.15580557291116</c:v>
                </c:pt>
                <c:pt idx="1550">
                  <c:v>-958.64856601326449</c:v>
                </c:pt>
                <c:pt idx="1551">
                  <c:v>-1089.854742066424</c:v>
                </c:pt>
                <c:pt idx="1552">
                  <c:v>-524.80901382314892</c:v>
                </c:pt>
                <c:pt idx="1553">
                  <c:v>-869.25076810659095</c:v>
                </c:pt>
                <c:pt idx="1554">
                  <c:v>-8.6175452853882568</c:v>
                </c:pt>
                <c:pt idx="1555">
                  <c:v>-788.67444478823722</c:v>
                </c:pt>
                <c:pt idx="1556">
                  <c:v>-745.47024859787314</c:v>
                </c:pt>
                <c:pt idx="1557">
                  <c:v>-1163.903781705586</c:v>
                </c:pt>
                <c:pt idx="1558">
                  <c:v>-827.30937691493239</c:v>
                </c:pt>
                <c:pt idx="1559">
                  <c:v>-1253.8716467944209</c:v>
                </c:pt>
                <c:pt idx="1560">
                  <c:v>-1119.8653079951621</c:v>
                </c:pt>
                <c:pt idx="1561">
                  <c:v>-1183.2667210382799</c:v>
                </c:pt>
                <c:pt idx="1562">
                  <c:v>-1295.91291334383</c:v>
                </c:pt>
                <c:pt idx="1563">
                  <c:v>-1051.503185225758</c:v>
                </c:pt>
                <c:pt idx="1564">
                  <c:v>-672.65526932575131</c:v>
                </c:pt>
                <c:pt idx="1565">
                  <c:v>-488.49860765733939</c:v>
                </c:pt>
                <c:pt idx="1566">
                  <c:v>-1014.94648613268</c:v>
                </c:pt>
                <c:pt idx="1567">
                  <c:v>-1243.512359711088</c:v>
                </c:pt>
                <c:pt idx="1568">
                  <c:v>-1146.4944548650999</c:v>
                </c:pt>
                <c:pt idx="1569">
                  <c:v>-1445.63776625997</c:v>
                </c:pt>
                <c:pt idx="1570">
                  <c:v>-1617.9347794045559</c:v>
                </c:pt>
                <c:pt idx="1571">
                  <c:v>-1072.4876447926849</c:v>
                </c:pt>
                <c:pt idx="1572">
                  <c:v>-1541.753576500897</c:v>
                </c:pt>
                <c:pt idx="1573">
                  <c:v>-1522.915099583111</c:v>
                </c:pt>
                <c:pt idx="1574">
                  <c:v>-1060.6521492861671</c:v>
                </c:pt>
                <c:pt idx="1575">
                  <c:v>-1078.3120265964949</c:v>
                </c:pt>
                <c:pt idx="1576">
                  <c:v>-1236.682611064715</c:v>
                </c:pt>
                <c:pt idx="1577">
                  <c:v>-1193.363291463141</c:v>
                </c:pt>
                <c:pt idx="1578">
                  <c:v>-844.93278714168309</c:v>
                </c:pt>
                <c:pt idx="1579">
                  <c:v>-1005.386926691059</c:v>
                </c:pt>
                <c:pt idx="1580">
                  <c:v>-1183.9813715974631</c:v>
                </c:pt>
                <c:pt idx="1581">
                  <c:v>-1045.961716290001</c:v>
                </c:pt>
                <c:pt idx="1582">
                  <c:v>-1164.48990591385</c:v>
                </c:pt>
                <c:pt idx="1583">
                  <c:v>-1815.8240218898791</c:v>
                </c:pt>
                <c:pt idx="1584">
                  <c:v>-1326.185201213729</c:v>
                </c:pt>
                <c:pt idx="1585">
                  <c:v>-1721.932570556078</c:v>
                </c:pt>
                <c:pt idx="1586">
                  <c:v>-2033.0643204268949</c:v>
                </c:pt>
                <c:pt idx="1587">
                  <c:v>-2113.0383045792751</c:v>
                </c:pt>
                <c:pt idx="1588">
                  <c:v>-2188.2703023171862</c:v>
                </c:pt>
                <c:pt idx="1589">
                  <c:v>-1650.3029727718299</c:v>
                </c:pt>
                <c:pt idx="1590">
                  <c:v>-1263.756447587627</c:v>
                </c:pt>
                <c:pt idx="1591">
                  <c:v>-1216.0577555065599</c:v>
                </c:pt>
                <c:pt idx="1592">
                  <c:v>-865.58403693764103</c:v>
                </c:pt>
                <c:pt idx="1593">
                  <c:v>-903.13023748622493</c:v>
                </c:pt>
                <c:pt idx="1594">
                  <c:v>-1243.6824461713729</c:v>
                </c:pt>
                <c:pt idx="1595">
                  <c:v>-1061.97008359507</c:v>
                </c:pt>
                <c:pt idx="1596">
                  <c:v>-1403.467617058785</c:v>
                </c:pt>
                <c:pt idx="1597">
                  <c:v>-861.910332933983</c:v>
                </c:pt>
                <c:pt idx="1598">
                  <c:v>-1013.085625533684</c:v>
                </c:pt>
                <c:pt idx="1599">
                  <c:v>-902.01473695388518</c:v>
                </c:pt>
                <c:pt idx="1600">
                  <c:v>-1186.454017828735</c:v>
                </c:pt>
                <c:pt idx="1601">
                  <c:v>-1017.740501699388</c:v>
                </c:pt>
                <c:pt idx="1602">
                  <c:v>-616.89044917819808</c:v>
                </c:pt>
                <c:pt idx="1603">
                  <c:v>-958.1486438442721</c:v>
                </c:pt>
                <c:pt idx="1604">
                  <c:v>-1614.503583726206</c:v>
                </c:pt>
                <c:pt idx="1605">
                  <c:v>-1013.817013278527</c:v>
                </c:pt>
                <c:pt idx="1606">
                  <c:v>-2065.680399271565</c:v>
                </c:pt>
                <c:pt idx="1607">
                  <c:v>-3135.760694414435</c:v>
                </c:pt>
                <c:pt idx="1608">
                  <c:v>-1817.8450354613601</c:v>
                </c:pt>
                <c:pt idx="1609">
                  <c:v>-1758.7398832481931</c:v>
                </c:pt>
                <c:pt idx="1610">
                  <c:v>-1960.629879832492</c:v>
                </c:pt>
                <c:pt idx="1611">
                  <c:v>-1585.4342968632509</c:v>
                </c:pt>
                <c:pt idx="1612">
                  <c:v>-2285.3502183406072</c:v>
                </c:pt>
                <c:pt idx="1613">
                  <c:v>-1657.430697208971</c:v>
                </c:pt>
                <c:pt idx="1614">
                  <c:v>-1818.6497826345869</c:v>
                </c:pt>
                <c:pt idx="1615">
                  <c:v>-1698.9940116638411</c:v>
                </c:pt>
                <c:pt idx="1616">
                  <c:v>-1278.089212881104</c:v>
                </c:pt>
                <c:pt idx="1617">
                  <c:v>-1433.799630582095</c:v>
                </c:pt>
                <c:pt idx="1618">
                  <c:v>-1099.8110331005339</c:v>
                </c:pt>
                <c:pt idx="1619">
                  <c:v>-1557.2687304010469</c:v>
                </c:pt>
                <c:pt idx="1620">
                  <c:v>-1059.7124682074409</c:v>
                </c:pt>
                <c:pt idx="1621">
                  <c:v>-1302.869080487513</c:v>
                </c:pt>
                <c:pt idx="1622">
                  <c:v>-1573.5860974283501</c:v>
                </c:pt>
                <c:pt idx="1623">
                  <c:v>-1369.0244093447261</c:v>
                </c:pt>
                <c:pt idx="1624">
                  <c:v>-1320.996754649289</c:v>
                </c:pt>
                <c:pt idx="1625">
                  <c:v>-1609.850410893423</c:v>
                </c:pt>
                <c:pt idx="1626">
                  <c:v>-1448.012964550411</c:v>
                </c:pt>
                <c:pt idx="1627">
                  <c:v>-1261.0104971280689</c:v>
                </c:pt>
                <c:pt idx="1628">
                  <c:v>-1365.4753917151679</c:v>
                </c:pt>
                <c:pt idx="1629">
                  <c:v>-1031.052590856224</c:v>
                </c:pt>
                <c:pt idx="1630">
                  <c:v>-1065.606081862979</c:v>
                </c:pt>
                <c:pt idx="1631">
                  <c:v>-1271.206074473321</c:v>
                </c:pt>
                <c:pt idx="1632">
                  <c:v>-1912.8208569562721</c:v>
                </c:pt>
                <c:pt idx="1633">
                  <c:v>-1824.6708100654289</c:v>
                </c:pt>
                <c:pt idx="1634">
                  <c:v>-1823.9868438845481</c:v>
                </c:pt>
                <c:pt idx="1635">
                  <c:v>-1359.131998967875</c:v>
                </c:pt>
                <c:pt idx="1636">
                  <c:v>-1453.7539415975409</c:v>
                </c:pt>
                <c:pt idx="1637">
                  <c:v>-1100.2398804264469</c:v>
                </c:pt>
                <c:pt idx="1638">
                  <c:v>-1005.551315380906</c:v>
                </c:pt>
                <c:pt idx="1639">
                  <c:v>-1479.3751131373881</c:v>
                </c:pt>
                <c:pt idx="1640">
                  <c:v>-972.59669000950078</c:v>
                </c:pt>
                <c:pt idx="1641">
                  <c:v>-1136.993446087303</c:v>
                </c:pt>
                <c:pt idx="1642">
                  <c:v>-1392.2425873507821</c:v>
                </c:pt>
                <c:pt idx="1643">
                  <c:v>-1408.85353895249</c:v>
                </c:pt>
                <c:pt idx="1644">
                  <c:v>-1225.632224709675</c:v>
                </c:pt>
                <c:pt idx="1645">
                  <c:v>-1077.6194636761329</c:v>
                </c:pt>
                <c:pt idx="1646">
                  <c:v>-1108.9071801809171</c:v>
                </c:pt>
                <c:pt idx="1647">
                  <c:v>-1321.568584353319</c:v>
                </c:pt>
                <c:pt idx="1648">
                  <c:v>-1137.0133523811139</c:v>
                </c:pt>
                <c:pt idx="1649">
                  <c:v>-1098.2376832115251</c:v>
                </c:pt>
                <c:pt idx="1650">
                  <c:v>-1283.79832113058</c:v>
                </c:pt>
                <c:pt idx="1651">
                  <c:v>-925.26454109198926</c:v>
                </c:pt>
                <c:pt idx="1652">
                  <c:v>-1303.607848864415</c:v>
                </c:pt>
                <c:pt idx="1653">
                  <c:v>-1447.911606387067</c:v>
                </c:pt>
                <c:pt idx="1654">
                  <c:v>-1397.5882858160519</c:v>
                </c:pt>
                <c:pt idx="1655">
                  <c:v>-1746.530869147881</c:v>
                </c:pt>
                <c:pt idx="1656">
                  <c:v>-1351.8495343095451</c:v>
                </c:pt>
                <c:pt idx="1657">
                  <c:v>-1450.485010660437</c:v>
                </c:pt>
                <c:pt idx="1658">
                  <c:v>-1588.9685677831551</c:v>
                </c:pt>
                <c:pt idx="1659">
                  <c:v>-1464.106822181272</c:v>
                </c:pt>
                <c:pt idx="1660">
                  <c:v>-1535.6171688612119</c:v>
                </c:pt>
                <c:pt idx="1661">
                  <c:v>-1576.776191508048</c:v>
                </c:pt>
                <c:pt idx="1662">
                  <c:v>-922.99168927126914</c:v>
                </c:pt>
                <c:pt idx="1663">
                  <c:v>-1579.1644907472109</c:v>
                </c:pt>
                <c:pt idx="1664">
                  <c:v>-1162.1372095114191</c:v>
                </c:pt>
                <c:pt idx="1665">
                  <c:v>-844.58938127401768</c:v>
                </c:pt>
                <c:pt idx="1666">
                  <c:v>-1020.546758853555</c:v>
                </c:pt>
                <c:pt idx="1667">
                  <c:v>-1531.026195336824</c:v>
                </c:pt>
                <c:pt idx="1668">
                  <c:v>-1557.251249719902</c:v>
                </c:pt>
                <c:pt idx="1669">
                  <c:v>-1362.6381479590279</c:v>
                </c:pt>
                <c:pt idx="1670">
                  <c:v>-1496.733937209837</c:v>
                </c:pt>
                <c:pt idx="1671">
                  <c:v>-1294.946062078162</c:v>
                </c:pt>
                <c:pt idx="1672">
                  <c:v>-1194.6045382606319</c:v>
                </c:pt>
                <c:pt idx="1673">
                  <c:v>-621.43866450196742</c:v>
                </c:pt>
                <c:pt idx="1674">
                  <c:v>-535.57040058705763</c:v>
                </c:pt>
                <c:pt idx="1675">
                  <c:v>-1189.9540258844031</c:v>
                </c:pt>
                <c:pt idx="1676">
                  <c:v>-1055.3115025051561</c:v>
                </c:pt>
                <c:pt idx="1677">
                  <c:v>-1113.142118669276</c:v>
                </c:pt>
                <c:pt idx="1678">
                  <c:v>-1269.6445822642811</c:v>
                </c:pt>
                <c:pt idx="1679">
                  <c:v>-1390.251883176511</c:v>
                </c:pt>
                <c:pt idx="1680">
                  <c:v>-1916.7500182376491</c:v>
                </c:pt>
                <c:pt idx="1681">
                  <c:v>-1464.561515711328</c:v>
                </c:pt>
                <c:pt idx="1682">
                  <c:v>-1500.9306600775039</c:v>
                </c:pt>
                <c:pt idx="1683">
                  <c:v>-1525.0174811309921</c:v>
                </c:pt>
                <c:pt idx="1684">
                  <c:v>-1378.778799045303</c:v>
                </c:pt>
                <c:pt idx="1685">
                  <c:v>-1406.9829946972261</c:v>
                </c:pt>
                <c:pt idx="1686">
                  <c:v>-1542.5147099571191</c:v>
                </c:pt>
                <c:pt idx="1687">
                  <c:v>-1503.286048974848</c:v>
                </c:pt>
                <c:pt idx="1688">
                  <c:v>-728.51168808181455</c:v>
                </c:pt>
                <c:pt idx="1689">
                  <c:v>-1519.289761431281</c:v>
                </c:pt>
                <c:pt idx="1690">
                  <c:v>-1633.662840234221</c:v>
                </c:pt>
                <c:pt idx="1691">
                  <c:v>-1475.03276305647</c:v>
                </c:pt>
                <c:pt idx="1692">
                  <c:v>-1808.830896867061</c:v>
                </c:pt>
                <c:pt idx="1693">
                  <c:v>-1820.6673009808869</c:v>
                </c:pt>
                <c:pt idx="1694">
                  <c:v>-1938.0700466060639</c:v>
                </c:pt>
                <c:pt idx="1695">
                  <c:v>-2026.418511271853</c:v>
                </c:pt>
                <c:pt idx="1696">
                  <c:v>-1417.882140812527</c:v>
                </c:pt>
                <c:pt idx="1697">
                  <c:v>-1343.8948115623441</c:v>
                </c:pt>
                <c:pt idx="1698">
                  <c:v>-761.01086511979202</c:v>
                </c:pt>
                <c:pt idx="1699">
                  <c:v>-1268.107345940037</c:v>
                </c:pt>
                <c:pt idx="1700">
                  <c:v>-1117.357687161357</c:v>
                </c:pt>
                <c:pt idx="1701">
                  <c:v>-1476.138229659073</c:v>
                </c:pt>
                <c:pt idx="1702">
                  <c:v>-1782.438021082161</c:v>
                </c:pt>
                <c:pt idx="1703">
                  <c:v>-1643.7736613451391</c:v>
                </c:pt>
                <c:pt idx="1704">
                  <c:v>-1397.4176868051779</c:v>
                </c:pt>
                <c:pt idx="1705">
                  <c:v>-1283.313628655681</c:v>
                </c:pt>
                <c:pt idx="1706">
                  <c:v>-1582.047318329177</c:v>
                </c:pt>
                <c:pt idx="1707">
                  <c:v>-1365.2599270692481</c:v>
                </c:pt>
                <c:pt idx="1708">
                  <c:v>-1477.1799694855599</c:v>
                </c:pt>
                <c:pt idx="1709">
                  <c:v>-1501.904384191454</c:v>
                </c:pt>
                <c:pt idx="1710">
                  <c:v>-998.56428948457642</c:v>
                </c:pt>
                <c:pt idx="1711">
                  <c:v>-1201.757393077849</c:v>
                </c:pt>
                <c:pt idx="1712">
                  <c:v>-1234.1466330049809</c:v>
                </c:pt>
                <c:pt idx="1713">
                  <c:v>-1352.519671458761</c:v>
                </c:pt>
                <c:pt idx="1714">
                  <c:v>-1426.911361527403</c:v>
                </c:pt>
                <c:pt idx="1715">
                  <c:v>-1321.006234510613</c:v>
                </c:pt>
                <c:pt idx="1716">
                  <c:v>-1523.792630903974</c:v>
                </c:pt>
                <c:pt idx="1717">
                  <c:v>-1565.7006464888429</c:v>
                </c:pt>
                <c:pt idx="1718">
                  <c:v>-2272.9825217844409</c:v>
                </c:pt>
                <c:pt idx="1719">
                  <c:v>-1342.2367753255189</c:v>
                </c:pt>
                <c:pt idx="1720">
                  <c:v>-1325.4407093120331</c:v>
                </c:pt>
                <c:pt idx="1721">
                  <c:v>-1385.860297133167</c:v>
                </c:pt>
                <c:pt idx="1722">
                  <c:v>-1674.535742173309</c:v>
                </c:pt>
                <c:pt idx="1723">
                  <c:v>-1457.839866065684</c:v>
                </c:pt>
                <c:pt idx="1724">
                  <c:v>-1060.6856637444409</c:v>
                </c:pt>
                <c:pt idx="1725">
                  <c:v>-1357.0909850390369</c:v>
                </c:pt>
                <c:pt idx="1726">
                  <c:v>-1301.6985301252339</c:v>
                </c:pt>
                <c:pt idx="1727">
                  <c:v>-2240.500085402663</c:v>
                </c:pt>
                <c:pt idx="1728">
                  <c:v>-2200.0216038303811</c:v>
                </c:pt>
                <c:pt idx="1729">
                  <c:v>-2593.8087628341682</c:v>
                </c:pt>
                <c:pt idx="1730">
                  <c:v>-1428.5309516446821</c:v>
                </c:pt>
                <c:pt idx="1731">
                  <c:v>-1561.6449623513629</c:v>
                </c:pt>
                <c:pt idx="1732">
                  <c:v>-1535.839370034141</c:v>
                </c:pt>
                <c:pt idx="1733">
                  <c:v>-1671.0563568823161</c:v>
                </c:pt>
                <c:pt idx="1734">
                  <c:v>-2417.2778060869168</c:v>
                </c:pt>
                <c:pt idx="1735">
                  <c:v>-1225.2670000449759</c:v>
                </c:pt>
                <c:pt idx="1736">
                  <c:v>-1785.440854218614</c:v>
                </c:pt>
                <c:pt idx="1737">
                  <c:v>-1863.1480584877941</c:v>
                </c:pt>
                <c:pt idx="1738">
                  <c:v>-1591.6068164923579</c:v>
                </c:pt>
                <c:pt idx="1739">
                  <c:v>-2219.7983169822401</c:v>
                </c:pt>
                <c:pt idx="1740">
                  <c:v>-1884.2537964136659</c:v>
                </c:pt>
                <c:pt idx="1741">
                  <c:v>-1462.4093527910011</c:v>
                </c:pt>
                <c:pt idx="1742">
                  <c:v>-1504.4289230060831</c:v>
                </c:pt>
                <c:pt idx="1743">
                  <c:v>-1448.5096737112431</c:v>
                </c:pt>
                <c:pt idx="1744">
                  <c:v>-1379.4219972525009</c:v>
                </c:pt>
                <c:pt idx="1745">
                  <c:v>-1286.607921282447</c:v>
                </c:pt>
                <c:pt idx="1746">
                  <c:v>-1323.541873609621</c:v>
                </c:pt>
                <c:pt idx="1747">
                  <c:v>-1465.813249240967</c:v>
                </c:pt>
                <c:pt idx="1748">
                  <c:v>-1240.5696819386501</c:v>
                </c:pt>
                <c:pt idx="1749">
                  <c:v>-1441.758761222115</c:v>
                </c:pt>
                <c:pt idx="1750">
                  <c:v>-1315.7719135532309</c:v>
                </c:pt>
                <c:pt idx="1751">
                  <c:v>-1791.0127881724261</c:v>
                </c:pt>
                <c:pt idx="1752">
                  <c:v>-2831.229541127354</c:v>
                </c:pt>
                <c:pt idx="1753">
                  <c:v>-1818.691946478619</c:v>
                </c:pt>
                <c:pt idx="1754">
                  <c:v>-1687.9809367677301</c:v>
                </c:pt>
                <c:pt idx="1755">
                  <c:v>-1926.733494144275</c:v>
                </c:pt>
                <c:pt idx="1756">
                  <c:v>-1528.963344207021</c:v>
                </c:pt>
                <c:pt idx="1757">
                  <c:v>-1332.408143077422</c:v>
                </c:pt>
                <c:pt idx="1758">
                  <c:v>-734.39237596890018</c:v>
                </c:pt>
                <c:pt idx="1759">
                  <c:v>-1492.1278249785501</c:v>
                </c:pt>
                <c:pt idx="1760">
                  <c:v>-1216.5623966727419</c:v>
                </c:pt>
                <c:pt idx="1761">
                  <c:v>-1315.7710733369811</c:v>
                </c:pt>
                <c:pt idx="1762">
                  <c:v>-1189.899004267163</c:v>
                </c:pt>
                <c:pt idx="1763">
                  <c:v>-1467.8489318900649</c:v>
                </c:pt>
                <c:pt idx="1764">
                  <c:v>-1196.712805788618</c:v>
                </c:pt>
                <c:pt idx="1765">
                  <c:v>-1436.9753766724309</c:v>
                </c:pt>
                <c:pt idx="1766">
                  <c:v>-1471.2864786283151</c:v>
                </c:pt>
                <c:pt idx="1767">
                  <c:v>-1567.7151641884229</c:v>
                </c:pt>
                <c:pt idx="1768">
                  <c:v>-1542.959591596871</c:v>
                </c:pt>
                <c:pt idx="1769">
                  <c:v>-1173.562840562309</c:v>
                </c:pt>
                <c:pt idx="1770">
                  <c:v>-1449.655508719967</c:v>
                </c:pt>
                <c:pt idx="1771">
                  <c:v>-1611.9680927048621</c:v>
                </c:pt>
                <c:pt idx="1772">
                  <c:v>-1397.019144269713</c:v>
                </c:pt>
                <c:pt idx="1773">
                  <c:v>-1688.393136076789</c:v>
                </c:pt>
                <c:pt idx="1774">
                  <c:v>-2124.345468088417</c:v>
                </c:pt>
                <c:pt idx="1775">
                  <c:v>-2592.0533281014082</c:v>
                </c:pt>
                <c:pt idx="1776">
                  <c:v>-1104.6293816252769</c:v>
                </c:pt>
                <c:pt idx="1777">
                  <c:v>-975.62301928926468</c:v>
                </c:pt>
                <c:pt idx="1778">
                  <c:v>-1653.4380230710769</c:v>
                </c:pt>
                <c:pt idx="1779">
                  <c:v>-1728.787381760882</c:v>
                </c:pt>
                <c:pt idx="1780">
                  <c:v>-1220.500446054644</c:v>
                </c:pt>
                <c:pt idx="1781">
                  <c:v>-1731.423459388154</c:v>
                </c:pt>
                <c:pt idx="1782">
                  <c:v>-1031.9391040298631</c:v>
                </c:pt>
                <c:pt idx="1783">
                  <c:v>-1769.9141666951671</c:v>
                </c:pt>
                <c:pt idx="1784">
                  <c:v>-1529.9097922015551</c:v>
                </c:pt>
                <c:pt idx="1785">
                  <c:v>-1507.018397549142</c:v>
                </c:pt>
                <c:pt idx="1786">
                  <c:v>-1650.5912700293129</c:v>
                </c:pt>
                <c:pt idx="1787">
                  <c:v>-2055.3101122743151</c:v>
                </c:pt>
                <c:pt idx="1788">
                  <c:v>-1740.794763199726</c:v>
                </c:pt>
                <c:pt idx="1789">
                  <c:v>-2022.6886452794979</c:v>
                </c:pt>
                <c:pt idx="1790">
                  <c:v>-2128.2733288202958</c:v>
                </c:pt>
                <c:pt idx="1791">
                  <c:v>-1689.8683846334879</c:v>
                </c:pt>
                <c:pt idx="1792">
                  <c:v>-1595.3502497689169</c:v>
                </c:pt>
                <c:pt idx="1793">
                  <c:v>-1489.9624912667559</c:v>
                </c:pt>
                <c:pt idx="1794">
                  <c:v>-1246.312083749528</c:v>
                </c:pt>
                <c:pt idx="1795">
                  <c:v>-1373.3149964329671</c:v>
                </c:pt>
                <c:pt idx="1796">
                  <c:v>-1038.67496750704</c:v>
                </c:pt>
                <c:pt idx="1797">
                  <c:v>-1052.0743517437179</c:v>
                </c:pt>
                <c:pt idx="1798">
                  <c:v>-1796.135882583005</c:v>
                </c:pt>
                <c:pt idx="1799">
                  <c:v>-2159.5707223787799</c:v>
                </c:pt>
                <c:pt idx="1800">
                  <c:v>-2189.0641627103341</c:v>
                </c:pt>
                <c:pt idx="1801">
                  <c:v>-1508.651290771121</c:v>
                </c:pt>
                <c:pt idx="1802">
                  <c:v>-1577.8452839753941</c:v>
                </c:pt>
                <c:pt idx="1803">
                  <c:v>-1905.037405209722</c:v>
                </c:pt>
                <c:pt idx="1804">
                  <c:v>-1877.077607025418</c:v>
                </c:pt>
                <c:pt idx="1805">
                  <c:v>-2193.6554245766501</c:v>
                </c:pt>
                <c:pt idx="1806">
                  <c:v>-1018.048641439721</c:v>
                </c:pt>
                <c:pt idx="1807">
                  <c:v>-1500.016002883928</c:v>
                </c:pt>
                <c:pt idx="1808">
                  <c:v>-1402.574489928593</c:v>
                </c:pt>
                <c:pt idx="1809">
                  <c:v>-1280.143184157145</c:v>
                </c:pt>
                <c:pt idx="1810">
                  <c:v>-1417.958025050795</c:v>
                </c:pt>
                <c:pt idx="1811">
                  <c:v>-1383.9575598102369</c:v>
                </c:pt>
                <c:pt idx="1812">
                  <c:v>-1572.4798261349761</c:v>
                </c:pt>
                <c:pt idx="1813">
                  <c:v>-1378.581025648308</c:v>
                </c:pt>
                <c:pt idx="1814">
                  <c:v>-1295.206999326861</c:v>
                </c:pt>
                <c:pt idx="1815">
                  <c:v>-1583.7971199031149</c:v>
                </c:pt>
                <c:pt idx="1816">
                  <c:v>-1368.3916964948851</c:v>
                </c:pt>
                <c:pt idx="1817">
                  <c:v>-1028.620079404732</c:v>
                </c:pt>
                <c:pt idx="1818">
                  <c:v>-1631.3103736782671</c:v>
                </c:pt>
                <c:pt idx="1819">
                  <c:v>-1733.439088271095</c:v>
                </c:pt>
                <c:pt idx="1820">
                  <c:v>-1688.3878312027041</c:v>
                </c:pt>
                <c:pt idx="1821">
                  <c:v>-1336.966950909866</c:v>
                </c:pt>
                <c:pt idx="1822">
                  <c:v>-1654.994763269962</c:v>
                </c:pt>
                <c:pt idx="1823">
                  <c:v>-1690.2115026242309</c:v>
                </c:pt>
                <c:pt idx="1824">
                  <c:v>-1739.599790266808</c:v>
                </c:pt>
                <c:pt idx="1825">
                  <c:v>-1507.8322328195479</c:v>
                </c:pt>
                <c:pt idx="1826">
                  <c:v>-1272.457663414993</c:v>
                </c:pt>
                <c:pt idx="1827">
                  <c:v>-1638.759016139908</c:v>
                </c:pt>
                <c:pt idx="1828">
                  <c:v>-1361.294787857729</c:v>
                </c:pt>
                <c:pt idx="1829">
                  <c:v>-2283.6657455312652</c:v>
                </c:pt>
                <c:pt idx="1830">
                  <c:v>-1274.3662214891599</c:v>
                </c:pt>
                <c:pt idx="1831">
                  <c:v>-1368.408589261519</c:v>
                </c:pt>
                <c:pt idx="1832">
                  <c:v>-1327.110241348099</c:v>
                </c:pt>
                <c:pt idx="1833">
                  <c:v>-1198.1988510032199</c:v>
                </c:pt>
                <c:pt idx="1834">
                  <c:v>-1440.6958103059001</c:v>
                </c:pt>
                <c:pt idx="1835">
                  <c:v>-1470.279288017801</c:v>
                </c:pt>
                <c:pt idx="1836">
                  <c:v>-880.79230333293674</c:v>
                </c:pt>
                <c:pt idx="1837">
                  <c:v>-970.11561487387667</c:v>
                </c:pt>
                <c:pt idx="1838">
                  <c:v>-1167.715790076749</c:v>
                </c:pt>
                <c:pt idx="1839">
                  <c:v>-896.54328104020317</c:v>
                </c:pt>
                <c:pt idx="1840">
                  <c:v>-741.46506945759552</c:v>
                </c:pt>
                <c:pt idx="1841">
                  <c:v>-653.15607528805822</c:v>
                </c:pt>
                <c:pt idx="1842">
                  <c:v>-1113.2377790876719</c:v>
                </c:pt>
                <c:pt idx="1843">
                  <c:v>-1366.553957590145</c:v>
                </c:pt>
                <c:pt idx="1844">
                  <c:v>-1438.6470351628091</c:v>
                </c:pt>
                <c:pt idx="1845">
                  <c:v>-973.62824588865703</c:v>
                </c:pt>
                <c:pt idx="1846">
                  <c:v>-1667.688606038696</c:v>
                </c:pt>
                <c:pt idx="1847">
                  <c:v>-1477.078435912583</c:v>
                </c:pt>
                <c:pt idx="1848">
                  <c:v>-1894.058679496871</c:v>
                </c:pt>
                <c:pt idx="1849">
                  <c:v>-1324.277768326828</c:v>
                </c:pt>
                <c:pt idx="1850">
                  <c:v>-1496.9800173733711</c:v>
                </c:pt>
                <c:pt idx="1851">
                  <c:v>-1878.959172734083</c:v>
                </c:pt>
                <c:pt idx="1852">
                  <c:v>-1037.2608102993829</c:v>
                </c:pt>
                <c:pt idx="1853">
                  <c:v>-1252.4721818600781</c:v>
                </c:pt>
                <c:pt idx="1854">
                  <c:v>-820.63401575470277</c:v>
                </c:pt>
                <c:pt idx="1855">
                  <c:v>-1528.9999196419169</c:v>
                </c:pt>
                <c:pt idx="1856">
                  <c:v>-1134.443254520337</c:v>
                </c:pt>
                <c:pt idx="1857">
                  <c:v>-1137.1702388527819</c:v>
                </c:pt>
                <c:pt idx="1858">
                  <c:v>-437.16714956317622</c:v>
                </c:pt>
                <c:pt idx="1859">
                  <c:v>-989.24737223861678</c:v>
                </c:pt>
                <c:pt idx="1860">
                  <c:v>-664.54190852571526</c:v>
                </c:pt>
                <c:pt idx="1861">
                  <c:v>-751.73674263135445</c:v>
                </c:pt>
                <c:pt idx="1862">
                  <c:v>-1158.4833876748801</c:v>
                </c:pt>
                <c:pt idx="1863">
                  <c:v>-957.97500236349617</c:v>
                </c:pt>
                <c:pt idx="1864">
                  <c:v>-297.67444737541803</c:v>
                </c:pt>
                <c:pt idx="1865">
                  <c:v>-257.33676449437058</c:v>
                </c:pt>
                <c:pt idx="1866">
                  <c:v>-788.21231408535084</c:v>
                </c:pt>
                <c:pt idx="1867">
                  <c:v>-329.87982560612909</c:v>
                </c:pt>
                <c:pt idx="1868">
                  <c:v>-647.98341809773444</c:v>
                </c:pt>
                <c:pt idx="1869">
                  <c:v>-675.68622701621814</c:v>
                </c:pt>
                <c:pt idx="1870">
                  <c:v>-1257.8419815412969</c:v>
                </c:pt>
                <c:pt idx="1871">
                  <c:v>-1785.835403612404</c:v>
                </c:pt>
                <c:pt idx="1872">
                  <c:v>-947.94310875213853</c:v>
                </c:pt>
                <c:pt idx="1873">
                  <c:v>-1298.0091130399669</c:v>
                </c:pt>
                <c:pt idx="1874">
                  <c:v>-886.73916469706262</c:v>
                </c:pt>
                <c:pt idx="1875">
                  <c:v>-755.65557856707198</c:v>
                </c:pt>
                <c:pt idx="1876">
                  <c:v>-494.36448135659202</c:v>
                </c:pt>
                <c:pt idx="1877">
                  <c:v>-509.19834978052671</c:v>
                </c:pt>
                <c:pt idx="1878">
                  <c:v>-635.85760426363561</c:v>
                </c:pt>
                <c:pt idx="1879">
                  <c:v>-840.628232343533</c:v>
                </c:pt>
                <c:pt idx="1880">
                  <c:v>221.68673350696659</c:v>
                </c:pt>
                <c:pt idx="1881">
                  <c:v>-48.092150630479743</c:v>
                </c:pt>
                <c:pt idx="1882">
                  <c:v>-220.59938832400391</c:v>
                </c:pt>
                <c:pt idx="1883">
                  <c:v>-207.84874198299079</c:v>
                </c:pt>
                <c:pt idx="1884">
                  <c:v>-67.055828027913833</c:v>
                </c:pt>
                <c:pt idx="1885">
                  <c:v>-32.651812789143598</c:v>
                </c:pt>
                <c:pt idx="1886">
                  <c:v>186.7697574772431</c:v>
                </c:pt>
                <c:pt idx="1887">
                  <c:v>-8.8302718551559884</c:v>
                </c:pt>
                <c:pt idx="1888">
                  <c:v>166.5154642218013</c:v>
                </c:pt>
                <c:pt idx="1889">
                  <c:v>88.617852858004525</c:v>
                </c:pt>
                <c:pt idx="1890">
                  <c:v>105.543260600751</c:v>
                </c:pt>
                <c:pt idx="1891">
                  <c:v>-265.6333067132025</c:v>
                </c:pt>
                <c:pt idx="1892">
                  <c:v>-278.75733234681348</c:v>
                </c:pt>
                <c:pt idx="1893">
                  <c:v>-857.54579969098938</c:v>
                </c:pt>
                <c:pt idx="1894">
                  <c:v>-1022.487457331638</c:v>
                </c:pt>
                <c:pt idx="1895">
                  <c:v>-1552.751003691762</c:v>
                </c:pt>
                <c:pt idx="1896">
                  <c:v>-469.96527825832379</c:v>
                </c:pt>
                <c:pt idx="1897">
                  <c:v>-588.69754617835804</c:v>
                </c:pt>
                <c:pt idx="1898">
                  <c:v>-1107.8694472761561</c:v>
                </c:pt>
                <c:pt idx="1899">
                  <c:v>-740.05734966799389</c:v>
                </c:pt>
                <c:pt idx="1900">
                  <c:v>-849.06347236266424</c:v>
                </c:pt>
                <c:pt idx="1901">
                  <c:v>-706.26794155577625</c:v>
                </c:pt>
                <c:pt idx="1902">
                  <c:v>-708.85233158276048</c:v>
                </c:pt>
                <c:pt idx="1903">
                  <c:v>-1258.4165359516601</c:v>
                </c:pt>
                <c:pt idx="1904">
                  <c:v>-843.204313067969</c:v>
                </c:pt>
                <c:pt idx="1905">
                  <c:v>-477.51100856279368</c:v>
                </c:pt>
                <c:pt idx="1906">
                  <c:v>-772.29215249209381</c:v>
                </c:pt>
                <c:pt idx="1907">
                  <c:v>-1175.2291191815109</c:v>
                </c:pt>
                <c:pt idx="1908">
                  <c:v>-1187.293866723777</c:v>
                </c:pt>
                <c:pt idx="1909">
                  <c:v>-1694.905728421196</c:v>
                </c:pt>
                <c:pt idx="1910">
                  <c:v>-938.50748669142399</c:v>
                </c:pt>
                <c:pt idx="1911">
                  <c:v>-416.14005032909051</c:v>
                </c:pt>
                <c:pt idx="1912">
                  <c:v>-740.57023936683902</c:v>
                </c:pt>
                <c:pt idx="1913">
                  <c:v>-386.1319021713017</c:v>
                </c:pt>
                <c:pt idx="1914">
                  <c:v>-480.79922197392102</c:v>
                </c:pt>
                <c:pt idx="1915">
                  <c:v>-987.64413077642405</c:v>
                </c:pt>
                <c:pt idx="1916">
                  <c:v>-672.1054527736926</c:v>
                </c:pt>
                <c:pt idx="1917">
                  <c:v>-971.35785286748273</c:v>
                </c:pt>
                <c:pt idx="1918">
                  <c:v>-1222.4572422803431</c:v>
                </c:pt>
                <c:pt idx="1919">
                  <c:v>-1960.4218409499099</c:v>
                </c:pt>
                <c:pt idx="1920">
                  <c:v>-723.15766825187779</c:v>
                </c:pt>
                <c:pt idx="1921">
                  <c:v>-987.13073251756737</c:v>
                </c:pt>
                <c:pt idx="1922">
                  <c:v>-1782.6644377145799</c:v>
                </c:pt>
                <c:pt idx="1923">
                  <c:v>-1720.6151419279611</c:v>
                </c:pt>
                <c:pt idx="1924">
                  <c:v>-1758.582286395246</c:v>
                </c:pt>
                <c:pt idx="1925">
                  <c:v>-2407.7609221403468</c:v>
                </c:pt>
                <c:pt idx="1926">
                  <c:v>-1102.2591937578129</c:v>
                </c:pt>
                <c:pt idx="1927">
                  <c:v>-1652.095916373406</c:v>
                </c:pt>
                <c:pt idx="1928">
                  <c:v>-1307.4561576701381</c:v>
                </c:pt>
                <c:pt idx="1929">
                  <c:v>-1291.535768560517</c:v>
                </c:pt>
                <c:pt idx="1930">
                  <c:v>-1314.18876829182</c:v>
                </c:pt>
                <c:pt idx="1931">
                  <c:v>-1422.384551632761</c:v>
                </c:pt>
                <c:pt idx="1932">
                  <c:v>-1858.9687032403631</c:v>
                </c:pt>
                <c:pt idx="1933">
                  <c:v>-1614.269161989645</c:v>
                </c:pt>
                <c:pt idx="1934">
                  <c:v>-1155.2220192060281</c:v>
                </c:pt>
                <c:pt idx="1935">
                  <c:v>-1191.180484194372</c:v>
                </c:pt>
                <c:pt idx="1936">
                  <c:v>-1111.6910691036501</c:v>
                </c:pt>
                <c:pt idx="1937">
                  <c:v>-1711.7546062425611</c:v>
                </c:pt>
                <c:pt idx="1938">
                  <c:v>-834.43454610146614</c:v>
                </c:pt>
                <c:pt idx="1939">
                  <c:v>-1426.8129748339161</c:v>
                </c:pt>
                <c:pt idx="1940">
                  <c:v>-1032.6849822509221</c:v>
                </c:pt>
                <c:pt idx="1941">
                  <c:v>-1814.5528547550739</c:v>
                </c:pt>
                <c:pt idx="1942">
                  <c:v>-2169.8370706068431</c:v>
                </c:pt>
                <c:pt idx="1943">
                  <c:v>-1725.537257645844</c:v>
                </c:pt>
                <c:pt idx="1944">
                  <c:v>-1448.9083407227031</c:v>
                </c:pt>
                <c:pt idx="1945">
                  <c:v>-1756.798493920176</c:v>
                </c:pt>
                <c:pt idx="1946">
                  <c:v>-1347.7792025581959</c:v>
                </c:pt>
                <c:pt idx="1947">
                  <c:v>-1255.59561336709</c:v>
                </c:pt>
                <c:pt idx="1948">
                  <c:v>-1198.1108716028141</c:v>
                </c:pt>
                <c:pt idx="1949">
                  <c:v>-1758.0841655291979</c:v>
                </c:pt>
                <c:pt idx="1950">
                  <c:v>-1137.384284118601</c:v>
                </c:pt>
                <c:pt idx="1951">
                  <c:v>-845.6647075361318</c:v>
                </c:pt>
                <c:pt idx="1952">
                  <c:v>-828.8721145667497</c:v>
                </c:pt>
                <c:pt idx="1953">
                  <c:v>-1168.60778580381</c:v>
                </c:pt>
                <c:pt idx="1954">
                  <c:v>-1294.441507697931</c:v>
                </c:pt>
                <c:pt idx="1955">
                  <c:v>-1318.016040005539</c:v>
                </c:pt>
                <c:pt idx="1956">
                  <c:v>-897.338833249343</c:v>
                </c:pt>
                <c:pt idx="1957">
                  <c:v>-1142.9155685788539</c:v>
                </c:pt>
                <c:pt idx="1958">
                  <c:v>-942.71098456606433</c:v>
                </c:pt>
                <c:pt idx="1959">
                  <c:v>-1062.0417293312121</c:v>
                </c:pt>
                <c:pt idx="1960">
                  <c:v>-1040.2225283520361</c:v>
                </c:pt>
                <c:pt idx="1961">
                  <c:v>-845.95308402993942</c:v>
                </c:pt>
                <c:pt idx="1962">
                  <c:v>-1241.681327055506</c:v>
                </c:pt>
                <c:pt idx="1963">
                  <c:v>-888.47620014409028</c:v>
                </c:pt>
                <c:pt idx="1964">
                  <c:v>-879.06098923196521</c:v>
                </c:pt>
                <c:pt idx="1965">
                  <c:v>-619.32189539179967</c:v>
                </c:pt>
                <c:pt idx="1966">
                  <c:v>-1122.619248974029</c:v>
                </c:pt>
                <c:pt idx="1967">
                  <c:v>-1491.2986597955901</c:v>
                </c:pt>
                <c:pt idx="1968">
                  <c:v>-1398.53951804809</c:v>
                </c:pt>
                <c:pt idx="1969">
                  <c:v>-1372.296077740551</c:v>
                </c:pt>
                <c:pt idx="1970">
                  <c:v>-1089.8476226186961</c:v>
                </c:pt>
                <c:pt idx="1971">
                  <c:v>-1237.6088167026201</c:v>
                </c:pt>
                <c:pt idx="1972">
                  <c:v>-981.36638763797214</c:v>
                </c:pt>
                <c:pt idx="1973">
                  <c:v>-1639.879777565046</c:v>
                </c:pt>
                <c:pt idx="1974">
                  <c:v>-1042.0355879669539</c:v>
                </c:pt>
                <c:pt idx="1975">
                  <c:v>-1053.785196245128</c:v>
                </c:pt>
                <c:pt idx="1976">
                  <c:v>-849.96307449612254</c:v>
                </c:pt>
                <c:pt idx="1977">
                  <c:v>-1008.487149429573</c:v>
                </c:pt>
                <c:pt idx="1978">
                  <c:v>-1176.800890711299</c:v>
                </c:pt>
                <c:pt idx="1979">
                  <c:v>-1105.913604783517</c:v>
                </c:pt>
                <c:pt idx="1980">
                  <c:v>-753.01114873560823</c:v>
                </c:pt>
                <c:pt idx="1981">
                  <c:v>-1209.384978171594</c:v>
                </c:pt>
                <c:pt idx="1982">
                  <c:v>-1026.8191321676541</c:v>
                </c:pt>
                <c:pt idx="1983">
                  <c:v>-769.01302445685758</c:v>
                </c:pt>
                <c:pt idx="1984">
                  <c:v>-770.22257483528313</c:v>
                </c:pt>
                <c:pt idx="1985">
                  <c:v>-879.08965688274247</c:v>
                </c:pt>
                <c:pt idx="1986">
                  <c:v>-1140.1306432237211</c:v>
                </c:pt>
                <c:pt idx="1987">
                  <c:v>-1973.398630744837</c:v>
                </c:pt>
                <c:pt idx="1988">
                  <c:v>-1141.318159309254</c:v>
                </c:pt>
                <c:pt idx="1989">
                  <c:v>-1007.5002746293241</c:v>
                </c:pt>
                <c:pt idx="1990">
                  <c:v>-2026.4156625096971</c:v>
                </c:pt>
                <c:pt idx="1991">
                  <c:v>-1082.1125047017281</c:v>
                </c:pt>
                <c:pt idx="1992">
                  <c:v>-1038.106617761744</c:v>
                </c:pt>
                <c:pt idx="1993">
                  <c:v>-1006.524204508778</c:v>
                </c:pt>
                <c:pt idx="1994">
                  <c:v>-1086.0295235121521</c:v>
                </c:pt>
                <c:pt idx="1995">
                  <c:v>-1086.2295603859729</c:v>
                </c:pt>
                <c:pt idx="1996">
                  <c:v>-1169.5436968638639</c:v>
                </c:pt>
                <c:pt idx="1997">
                  <c:v>-927.00751464705081</c:v>
                </c:pt>
                <c:pt idx="1998">
                  <c:v>-1013.221948047449</c:v>
                </c:pt>
                <c:pt idx="1999">
                  <c:v>-983.39912842311355</c:v>
                </c:pt>
                <c:pt idx="2000">
                  <c:v>-840.72986921473967</c:v>
                </c:pt>
                <c:pt idx="2001">
                  <c:v>-747.88517017148615</c:v>
                </c:pt>
                <c:pt idx="2002">
                  <c:v>-844.77850170747865</c:v>
                </c:pt>
                <c:pt idx="2003">
                  <c:v>-1047.328114334907</c:v>
                </c:pt>
                <c:pt idx="2004">
                  <c:v>-714.87471731658684</c:v>
                </c:pt>
                <c:pt idx="2005">
                  <c:v>-523.77330950828673</c:v>
                </c:pt>
                <c:pt idx="2006">
                  <c:v>-800.60652516676464</c:v>
                </c:pt>
                <c:pt idx="2007">
                  <c:v>-415.91800090213809</c:v>
                </c:pt>
                <c:pt idx="2008">
                  <c:v>-369.59981102174169</c:v>
                </c:pt>
                <c:pt idx="2009">
                  <c:v>-501.28137191474559</c:v>
                </c:pt>
                <c:pt idx="2010">
                  <c:v>-742.50547029607071</c:v>
                </c:pt>
                <c:pt idx="2011">
                  <c:v>-867.82343768565272</c:v>
                </c:pt>
                <c:pt idx="2012">
                  <c:v>-227.50480780398499</c:v>
                </c:pt>
                <c:pt idx="2013">
                  <c:v>-1144.3228445713401</c:v>
                </c:pt>
                <c:pt idx="2014">
                  <c:v>-742.20312565526467</c:v>
                </c:pt>
                <c:pt idx="2015">
                  <c:v>-1496.9066658445761</c:v>
                </c:pt>
                <c:pt idx="2016">
                  <c:v>-1715.6195685763901</c:v>
                </c:pt>
                <c:pt idx="2017">
                  <c:v>-1286.977075214264</c:v>
                </c:pt>
                <c:pt idx="2018">
                  <c:v>-1025.5911446899861</c:v>
                </c:pt>
                <c:pt idx="2019">
                  <c:v>-1170.1137875766881</c:v>
                </c:pt>
                <c:pt idx="2020">
                  <c:v>-960.28750612281783</c:v>
                </c:pt>
                <c:pt idx="2021">
                  <c:v>-630.32861502859635</c:v>
                </c:pt>
                <c:pt idx="2022">
                  <c:v>-756.99458546540643</c:v>
                </c:pt>
                <c:pt idx="2023">
                  <c:v>-695.94716782326293</c:v>
                </c:pt>
                <c:pt idx="2024">
                  <c:v>-457.82034079614908</c:v>
                </c:pt>
                <c:pt idx="2025">
                  <c:v>-872.29758374297785</c:v>
                </c:pt>
                <c:pt idx="2026">
                  <c:v>-895.57830342751402</c:v>
                </c:pt>
                <c:pt idx="2027">
                  <c:v>-460.00206171299499</c:v>
                </c:pt>
                <c:pt idx="2028">
                  <c:v>-690.66636505087843</c:v>
                </c:pt>
                <c:pt idx="2029">
                  <c:v>-959.93225760417056</c:v>
                </c:pt>
                <c:pt idx="2030">
                  <c:v>-848.40778488604076</c:v>
                </c:pt>
                <c:pt idx="2031">
                  <c:v>-745.99265572442039</c:v>
                </c:pt>
                <c:pt idx="2032">
                  <c:v>-654.61179991968095</c:v>
                </c:pt>
                <c:pt idx="2033">
                  <c:v>-808.12172479848402</c:v>
                </c:pt>
                <c:pt idx="2034">
                  <c:v>-645.07492661221033</c:v>
                </c:pt>
                <c:pt idx="2035">
                  <c:v>-878.04550190560258</c:v>
                </c:pt>
                <c:pt idx="2036">
                  <c:v>-774.9174920017025</c:v>
                </c:pt>
                <c:pt idx="2037">
                  <c:v>-777.83831410093239</c:v>
                </c:pt>
                <c:pt idx="2038">
                  <c:v>-1798.1907843469689</c:v>
                </c:pt>
                <c:pt idx="2039">
                  <c:v>-1770.791891314542</c:v>
                </c:pt>
                <c:pt idx="2040">
                  <c:v>-1096.591038580744</c:v>
                </c:pt>
                <c:pt idx="2041">
                  <c:v>-1001.146668433567</c:v>
                </c:pt>
                <c:pt idx="2042">
                  <c:v>-878.30635612879382</c:v>
                </c:pt>
                <c:pt idx="2043">
                  <c:v>-877.56534238002541</c:v>
                </c:pt>
                <c:pt idx="2044">
                  <c:v>-931.18076235035051</c:v>
                </c:pt>
                <c:pt idx="2045">
                  <c:v>-2116.443095020707</c:v>
                </c:pt>
                <c:pt idx="2046">
                  <c:v>-1398.11029262171</c:v>
                </c:pt>
                <c:pt idx="2047">
                  <c:v>-757.81365113790548</c:v>
                </c:pt>
                <c:pt idx="2048">
                  <c:v>-793.62229385533419</c:v>
                </c:pt>
                <c:pt idx="2049">
                  <c:v>-634.84455461915638</c:v>
                </c:pt>
                <c:pt idx="2050">
                  <c:v>-950.70481934871884</c:v>
                </c:pt>
                <c:pt idx="2051">
                  <c:v>-883.98230324244253</c:v>
                </c:pt>
                <c:pt idx="2052">
                  <c:v>-778.10795075389308</c:v>
                </c:pt>
                <c:pt idx="2053">
                  <c:v>-765.14838942938172</c:v>
                </c:pt>
                <c:pt idx="2054">
                  <c:v>-1458.8865980978021</c:v>
                </c:pt>
                <c:pt idx="2055">
                  <c:v>-672.06253710812166</c:v>
                </c:pt>
                <c:pt idx="2056">
                  <c:v>-828.96905846772768</c:v>
                </c:pt>
                <c:pt idx="2057">
                  <c:v>-710.96244084403281</c:v>
                </c:pt>
                <c:pt idx="2058">
                  <c:v>-794.36455387345165</c:v>
                </c:pt>
                <c:pt idx="2059">
                  <c:v>-1005.810339795366</c:v>
                </c:pt>
                <c:pt idx="2060">
                  <c:v>-588.8130629856737</c:v>
                </c:pt>
                <c:pt idx="2061">
                  <c:v>-1359.941539131097</c:v>
                </c:pt>
                <c:pt idx="2062">
                  <c:v>-597.94955884467981</c:v>
                </c:pt>
                <c:pt idx="2063">
                  <c:v>-832.18113511951697</c:v>
                </c:pt>
                <c:pt idx="2064">
                  <c:v>-1668.691158466768</c:v>
                </c:pt>
                <c:pt idx="2065">
                  <c:v>-1477.7911994497749</c:v>
                </c:pt>
                <c:pt idx="2066">
                  <c:v>-1480.1720172033961</c:v>
                </c:pt>
                <c:pt idx="2067">
                  <c:v>-1399.492522115929</c:v>
                </c:pt>
                <c:pt idx="2068">
                  <c:v>-1318.776802499925</c:v>
                </c:pt>
                <c:pt idx="2069">
                  <c:v>-1561.6475319336921</c:v>
                </c:pt>
                <c:pt idx="2070">
                  <c:v>-963.47430445949533</c:v>
                </c:pt>
                <c:pt idx="2071">
                  <c:v>-1260.5151647192549</c:v>
                </c:pt>
                <c:pt idx="2072">
                  <c:v>-1279.1026192459501</c:v>
                </c:pt>
                <c:pt idx="2073">
                  <c:v>-1513.3770642075749</c:v>
                </c:pt>
                <c:pt idx="2074">
                  <c:v>-1467.083457005072</c:v>
                </c:pt>
                <c:pt idx="2075">
                  <c:v>-1461.888824830052</c:v>
                </c:pt>
                <c:pt idx="2076">
                  <c:v>-1921.133933616559</c:v>
                </c:pt>
                <c:pt idx="2077">
                  <c:v>-1503.5729950847549</c:v>
                </c:pt>
                <c:pt idx="2078">
                  <c:v>-1398.1655431937311</c:v>
                </c:pt>
                <c:pt idx="2079">
                  <c:v>-1274.098420922101</c:v>
                </c:pt>
                <c:pt idx="2080">
                  <c:v>-769.21267202892307</c:v>
                </c:pt>
                <c:pt idx="2081">
                  <c:v>-1238.288102944852</c:v>
                </c:pt>
                <c:pt idx="2082">
                  <c:v>-1325.023590960265</c:v>
                </c:pt>
                <c:pt idx="2083">
                  <c:v>-783.16693680258686</c:v>
                </c:pt>
                <c:pt idx="2084">
                  <c:v>-1158.2234815287279</c:v>
                </c:pt>
                <c:pt idx="2085">
                  <c:v>-950.70552961711803</c:v>
                </c:pt>
                <c:pt idx="2086">
                  <c:v>-1549.433355992863</c:v>
                </c:pt>
                <c:pt idx="2087">
                  <c:v>-1264.479461568257</c:v>
                </c:pt>
                <c:pt idx="2088">
                  <c:v>-1770.2491869389501</c:v>
                </c:pt>
                <c:pt idx="2089">
                  <c:v>-1501.658939214627</c:v>
                </c:pt>
                <c:pt idx="2090">
                  <c:v>-1840.6748828931709</c:v>
                </c:pt>
                <c:pt idx="2091">
                  <c:v>-1932.55375605516</c:v>
                </c:pt>
                <c:pt idx="2092">
                  <c:v>-1405.030844196953</c:v>
                </c:pt>
                <c:pt idx="2093">
                  <c:v>-1554.077165685216</c:v>
                </c:pt>
                <c:pt idx="2094">
                  <c:v>-1273.4961160274661</c:v>
                </c:pt>
                <c:pt idx="2095">
                  <c:v>-1453.1171624357071</c:v>
                </c:pt>
                <c:pt idx="2096">
                  <c:v>-1204.2493622098459</c:v>
                </c:pt>
                <c:pt idx="2097">
                  <c:v>-1351.8900908176749</c:v>
                </c:pt>
                <c:pt idx="2098">
                  <c:v>-1038.8742093739929</c:v>
                </c:pt>
                <c:pt idx="2099">
                  <c:v>-1592.96385843093</c:v>
                </c:pt>
                <c:pt idx="2100">
                  <c:v>-1262.3482865371841</c:v>
                </c:pt>
                <c:pt idx="2101">
                  <c:v>-1255.6226623543071</c:v>
                </c:pt>
                <c:pt idx="2102">
                  <c:v>-1329.4790115092551</c:v>
                </c:pt>
                <c:pt idx="2103">
                  <c:v>-968.06991984218223</c:v>
                </c:pt>
                <c:pt idx="2104">
                  <c:v>-604.25786273737424</c:v>
                </c:pt>
                <c:pt idx="2105">
                  <c:v>-1698.143036706429</c:v>
                </c:pt>
                <c:pt idx="2106">
                  <c:v>-1431.3579679888239</c:v>
                </c:pt>
                <c:pt idx="2107">
                  <c:v>-1349.993746780827</c:v>
                </c:pt>
                <c:pt idx="2108">
                  <c:v>-986.36005453544078</c:v>
                </c:pt>
                <c:pt idx="2109">
                  <c:v>-1511.1578023897609</c:v>
                </c:pt>
                <c:pt idx="2110">
                  <c:v>-1668.8812571902729</c:v>
                </c:pt>
                <c:pt idx="2111">
                  <c:v>-1574.3550742961661</c:v>
                </c:pt>
                <c:pt idx="2112">
                  <c:v>-1850.1397921829209</c:v>
                </c:pt>
                <c:pt idx="2113">
                  <c:v>-1392.033038081069</c:v>
                </c:pt>
                <c:pt idx="2114">
                  <c:v>-1593.7991397618509</c:v>
                </c:pt>
                <c:pt idx="2115">
                  <c:v>-1416.2704880196641</c:v>
                </c:pt>
                <c:pt idx="2116">
                  <c:v>-2128.677427605875</c:v>
                </c:pt>
                <c:pt idx="2117">
                  <c:v>-1708.499397020262</c:v>
                </c:pt>
                <c:pt idx="2118">
                  <c:v>-550.2063108123391</c:v>
                </c:pt>
                <c:pt idx="2119">
                  <c:v>-1276.1053513574709</c:v>
                </c:pt>
                <c:pt idx="2120">
                  <c:v>-898.24384413552957</c:v>
                </c:pt>
                <c:pt idx="2121">
                  <c:v>-1182.746285368396</c:v>
                </c:pt>
                <c:pt idx="2122">
                  <c:v>-1096.7809659162569</c:v>
                </c:pt>
                <c:pt idx="2123">
                  <c:v>-1293.480724515533</c:v>
                </c:pt>
                <c:pt idx="2124">
                  <c:v>-1301.2331035914381</c:v>
                </c:pt>
                <c:pt idx="2125">
                  <c:v>-1240.117068216967</c:v>
                </c:pt>
                <c:pt idx="2126">
                  <c:v>-1101.52690555545</c:v>
                </c:pt>
                <c:pt idx="2127">
                  <c:v>-1019.300593114058</c:v>
                </c:pt>
                <c:pt idx="2128">
                  <c:v>-1202.106740534507</c:v>
                </c:pt>
                <c:pt idx="2129">
                  <c:v>-1301.181998038722</c:v>
                </c:pt>
                <c:pt idx="2130">
                  <c:v>-929.40078455492278</c:v>
                </c:pt>
                <c:pt idx="2131">
                  <c:v>-1286.757038897967</c:v>
                </c:pt>
                <c:pt idx="2132">
                  <c:v>-647.80596818585195</c:v>
                </c:pt>
                <c:pt idx="2133">
                  <c:v>-1824.127094565021</c:v>
                </c:pt>
                <c:pt idx="2134">
                  <c:v>-1886.8317272111119</c:v>
                </c:pt>
                <c:pt idx="2135">
                  <c:v>-1910.917983579486</c:v>
                </c:pt>
                <c:pt idx="2136">
                  <c:v>-1089.903316084343</c:v>
                </c:pt>
                <c:pt idx="2137">
                  <c:v>-1455.7464560709329</c:v>
                </c:pt>
                <c:pt idx="2138">
                  <c:v>-1681.720864459852</c:v>
                </c:pt>
                <c:pt idx="2139">
                  <c:v>-1259.845434540347</c:v>
                </c:pt>
                <c:pt idx="2140">
                  <c:v>-866.12434016565555</c:v>
                </c:pt>
                <c:pt idx="2141">
                  <c:v>-1030.183940527975</c:v>
                </c:pt>
                <c:pt idx="2142">
                  <c:v>-730.34397324121414</c:v>
                </c:pt>
                <c:pt idx="2143">
                  <c:v>-1676.584605448902</c:v>
                </c:pt>
                <c:pt idx="2144">
                  <c:v>-1165.2491303340239</c:v>
                </c:pt>
                <c:pt idx="2145">
                  <c:v>-1133.2098353112181</c:v>
                </c:pt>
                <c:pt idx="2146">
                  <c:v>-1231.830790807267</c:v>
                </c:pt>
                <c:pt idx="2147">
                  <c:v>-1307.415555844542</c:v>
                </c:pt>
                <c:pt idx="2148">
                  <c:v>-1429.5138773146391</c:v>
                </c:pt>
                <c:pt idx="2149">
                  <c:v>-1527.342505936648</c:v>
                </c:pt>
                <c:pt idx="2150">
                  <c:v>-1799.4771886283199</c:v>
                </c:pt>
                <c:pt idx="2151">
                  <c:v>-1479.945540576962</c:v>
                </c:pt>
                <c:pt idx="2152">
                  <c:v>-1587.337937373358</c:v>
                </c:pt>
                <c:pt idx="2153">
                  <c:v>-1603.7021609953699</c:v>
                </c:pt>
                <c:pt idx="2154">
                  <c:v>-1221.642348878177</c:v>
                </c:pt>
                <c:pt idx="2155">
                  <c:v>-847.80604528099138</c:v>
                </c:pt>
                <c:pt idx="2156">
                  <c:v>-821.10937155717204</c:v>
                </c:pt>
                <c:pt idx="2157">
                  <c:v>-1638.9142529321009</c:v>
                </c:pt>
                <c:pt idx="2158">
                  <c:v>-1997.4608392086579</c:v>
                </c:pt>
                <c:pt idx="2159">
                  <c:v>-1239.501201269688</c:v>
                </c:pt>
                <c:pt idx="2160">
                  <c:v>-1539.253739506393</c:v>
                </c:pt>
                <c:pt idx="2161">
                  <c:v>-1167.8380700463831</c:v>
                </c:pt>
                <c:pt idx="2162">
                  <c:v>-1303.867901629043</c:v>
                </c:pt>
                <c:pt idx="2163">
                  <c:v>-1309.36132728906</c:v>
                </c:pt>
                <c:pt idx="2164">
                  <c:v>-1057.2050801253599</c:v>
                </c:pt>
                <c:pt idx="2165">
                  <c:v>-1345.9725148213811</c:v>
                </c:pt>
                <c:pt idx="2166">
                  <c:v>-847.05456725206989</c:v>
                </c:pt>
                <c:pt idx="2167">
                  <c:v>-1458.423400958595</c:v>
                </c:pt>
                <c:pt idx="2168">
                  <c:v>-976.62667306872538</c:v>
                </c:pt>
                <c:pt idx="2169">
                  <c:v>-1305.3660830684689</c:v>
                </c:pt>
                <c:pt idx="2170">
                  <c:v>-2594.659366187353</c:v>
                </c:pt>
                <c:pt idx="2171">
                  <c:v>-2579.0745600347432</c:v>
                </c:pt>
                <c:pt idx="2172">
                  <c:v>-1437.070491563773</c:v>
                </c:pt>
                <c:pt idx="2173">
                  <c:v>-1209.025721814801</c:v>
                </c:pt>
                <c:pt idx="2174">
                  <c:v>-1111.406622260959</c:v>
                </c:pt>
                <c:pt idx="2175">
                  <c:v>-727.80893528522347</c:v>
                </c:pt>
                <c:pt idx="2176">
                  <c:v>-912.02446433679938</c:v>
                </c:pt>
                <c:pt idx="2177">
                  <c:v>-1625.468813767329</c:v>
                </c:pt>
                <c:pt idx="2178">
                  <c:v>-670.95899524777201</c:v>
                </c:pt>
                <c:pt idx="2179">
                  <c:v>-1311.0334858018141</c:v>
                </c:pt>
                <c:pt idx="2180">
                  <c:v>-1274.4177741790679</c:v>
                </c:pt>
                <c:pt idx="2181">
                  <c:v>-1492.2958726743011</c:v>
                </c:pt>
                <c:pt idx="2182">
                  <c:v>-1559.527368970327</c:v>
                </c:pt>
                <c:pt idx="2183">
                  <c:v>-1898.4074094424</c:v>
                </c:pt>
                <c:pt idx="2184">
                  <c:v>-1064.9992583828821</c:v>
                </c:pt>
                <c:pt idx="2185">
                  <c:v>-1318.134920507649</c:v>
                </c:pt>
                <c:pt idx="2186">
                  <c:v>-1779.0384517806931</c:v>
                </c:pt>
                <c:pt idx="2187">
                  <c:v>-1842.6347403105849</c:v>
                </c:pt>
                <c:pt idx="2188">
                  <c:v>-1828.2954674453481</c:v>
                </c:pt>
                <c:pt idx="2189">
                  <c:v>-1899.426642537848</c:v>
                </c:pt>
                <c:pt idx="2190">
                  <c:v>-340.649788898265</c:v>
                </c:pt>
                <c:pt idx="2191">
                  <c:v>-1360.3811249815949</c:v>
                </c:pt>
                <c:pt idx="2192">
                  <c:v>-991.04137878183406</c:v>
                </c:pt>
                <c:pt idx="2193">
                  <c:v>-1320.857877559883</c:v>
                </c:pt>
                <c:pt idx="2194">
                  <c:v>-1167.392322282647</c:v>
                </c:pt>
                <c:pt idx="2195">
                  <c:v>-1038.4332384051279</c:v>
                </c:pt>
                <c:pt idx="2196">
                  <c:v>-1096.7991832524961</c:v>
                </c:pt>
                <c:pt idx="2197">
                  <c:v>-1206.6081352431499</c:v>
                </c:pt>
                <c:pt idx="2198">
                  <c:v>-959.74546052667381</c:v>
                </c:pt>
                <c:pt idx="2199">
                  <c:v>-745.08317954322956</c:v>
                </c:pt>
                <c:pt idx="2200">
                  <c:v>-629.76005133987826</c:v>
                </c:pt>
                <c:pt idx="2201">
                  <c:v>-1447.8166120354899</c:v>
                </c:pt>
                <c:pt idx="2202">
                  <c:v>-1107.4507115969691</c:v>
                </c:pt>
                <c:pt idx="2203">
                  <c:v>-811.16899068467842</c:v>
                </c:pt>
                <c:pt idx="2204">
                  <c:v>-999.77139329936995</c:v>
                </c:pt>
                <c:pt idx="2205">
                  <c:v>-1211.0862972926479</c:v>
                </c:pt>
                <c:pt idx="2206">
                  <c:v>-1353.0117501587681</c:v>
                </c:pt>
                <c:pt idx="2207">
                  <c:v>-1077.409730071671</c:v>
                </c:pt>
                <c:pt idx="2208">
                  <c:v>-1363.569887563265</c:v>
                </c:pt>
                <c:pt idx="2209">
                  <c:v>-1546.1576671208079</c:v>
                </c:pt>
                <c:pt idx="2210">
                  <c:v>-911.01827124918805</c:v>
                </c:pt>
                <c:pt idx="2211">
                  <c:v>-981.39656557601825</c:v>
                </c:pt>
                <c:pt idx="2212">
                  <c:v>-1283.2403896209801</c:v>
                </c:pt>
                <c:pt idx="2213">
                  <c:v>-775.39351824479297</c:v>
                </c:pt>
                <c:pt idx="2214">
                  <c:v>-1865.215587284684</c:v>
                </c:pt>
                <c:pt idx="2215">
                  <c:v>-1469.233132381127</c:v>
                </c:pt>
                <c:pt idx="2216">
                  <c:v>-923.23001576559727</c:v>
                </c:pt>
                <c:pt idx="2217">
                  <c:v>-1105.594451356347</c:v>
                </c:pt>
                <c:pt idx="2218">
                  <c:v>-1216.8054316288051</c:v>
                </c:pt>
                <c:pt idx="2219">
                  <c:v>-1007.547173049794</c:v>
                </c:pt>
                <c:pt idx="2220">
                  <c:v>-789.37471160906773</c:v>
                </c:pt>
                <c:pt idx="2221">
                  <c:v>-659.51442200666224</c:v>
                </c:pt>
                <c:pt idx="2222">
                  <c:v>-643.09552889101326</c:v>
                </c:pt>
                <c:pt idx="2223">
                  <c:v>-766.63402590907936</c:v>
                </c:pt>
                <c:pt idx="2224">
                  <c:v>-1074.3612001306781</c:v>
                </c:pt>
                <c:pt idx="2225">
                  <c:v>-1078.7041306478079</c:v>
                </c:pt>
                <c:pt idx="2226">
                  <c:v>-683.69879969061344</c:v>
                </c:pt>
                <c:pt idx="2227">
                  <c:v>-1010.285424212354</c:v>
                </c:pt>
                <c:pt idx="2228">
                  <c:v>-700.38619654942204</c:v>
                </c:pt>
                <c:pt idx="2229">
                  <c:v>-831.89372253511351</c:v>
                </c:pt>
                <c:pt idx="2230">
                  <c:v>-1103.482318083468</c:v>
                </c:pt>
                <c:pt idx="2231">
                  <c:v>-1197.479244536951</c:v>
                </c:pt>
                <c:pt idx="2232">
                  <c:v>-1702.9432073259061</c:v>
                </c:pt>
                <c:pt idx="2233">
                  <c:v>-1426.6564134839059</c:v>
                </c:pt>
                <c:pt idx="2234">
                  <c:v>-2085.5687853282379</c:v>
                </c:pt>
                <c:pt idx="2235">
                  <c:v>-1101.0800265795219</c:v>
                </c:pt>
                <c:pt idx="2236">
                  <c:v>-1177.130573309038</c:v>
                </c:pt>
                <c:pt idx="2237">
                  <c:v>-992.01829998992457</c:v>
                </c:pt>
                <c:pt idx="2238">
                  <c:v>-1144.871453472329</c:v>
                </c:pt>
                <c:pt idx="2239">
                  <c:v>-1244.2893123853171</c:v>
                </c:pt>
                <c:pt idx="2240">
                  <c:v>-1409.9299274791999</c:v>
                </c:pt>
                <c:pt idx="2241">
                  <c:v>-1254.4761977226119</c:v>
                </c:pt>
                <c:pt idx="2242">
                  <c:v>-1379.525448265766</c:v>
                </c:pt>
                <c:pt idx="2243">
                  <c:v>-1012.254300997501</c:v>
                </c:pt>
                <c:pt idx="2244">
                  <c:v>-1247.718105686107</c:v>
                </c:pt>
                <c:pt idx="2245">
                  <c:v>-1408.040112153021</c:v>
                </c:pt>
                <c:pt idx="2246">
                  <c:v>-984.80996559875894</c:v>
                </c:pt>
                <c:pt idx="2247">
                  <c:v>-821.30282382001917</c:v>
                </c:pt>
                <c:pt idx="2248">
                  <c:v>-1101.9607224864119</c:v>
                </c:pt>
                <c:pt idx="2249">
                  <c:v>-1395.869212959552</c:v>
                </c:pt>
                <c:pt idx="2250">
                  <c:v>-864.66562431604927</c:v>
                </c:pt>
                <c:pt idx="2251">
                  <c:v>-1046.098383044472</c:v>
                </c:pt>
                <c:pt idx="2252">
                  <c:v>-1301.7954590669831</c:v>
                </c:pt>
                <c:pt idx="2253">
                  <c:v>-1188.870785382941</c:v>
                </c:pt>
                <c:pt idx="2254">
                  <c:v>-1400.3403024230911</c:v>
                </c:pt>
                <c:pt idx="2255">
                  <c:v>-1173.18541024297</c:v>
                </c:pt>
                <c:pt idx="2256">
                  <c:v>-830.98485542862215</c:v>
                </c:pt>
                <c:pt idx="2257">
                  <c:v>-963.76686765292573</c:v>
                </c:pt>
                <c:pt idx="2258">
                  <c:v>-871.87844987431708</c:v>
                </c:pt>
                <c:pt idx="2259">
                  <c:v>-828.05972846629572</c:v>
                </c:pt>
                <c:pt idx="2260">
                  <c:v>-931.70394978005379</c:v>
                </c:pt>
                <c:pt idx="2261">
                  <c:v>-1016.248632103721</c:v>
                </c:pt>
                <c:pt idx="2262">
                  <c:v>-1022.4563979729591</c:v>
                </c:pt>
                <c:pt idx="2263">
                  <c:v>-1279.949836208853</c:v>
                </c:pt>
                <c:pt idx="2264">
                  <c:v>-744.59529195221762</c:v>
                </c:pt>
                <c:pt idx="2265">
                  <c:v>-1006.482292336565</c:v>
                </c:pt>
                <c:pt idx="2266">
                  <c:v>-767.78633743460807</c:v>
                </c:pt>
                <c:pt idx="2267">
                  <c:v>-1010.02612485132</c:v>
                </c:pt>
                <c:pt idx="2268">
                  <c:v>-1006.976919398314</c:v>
                </c:pt>
                <c:pt idx="2269">
                  <c:v>-627.15893029005338</c:v>
                </c:pt>
                <c:pt idx="2270">
                  <c:v>-688.12003685615298</c:v>
                </c:pt>
                <c:pt idx="2271">
                  <c:v>-703.47227641618599</c:v>
                </c:pt>
                <c:pt idx="2272">
                  <c:v>-750.44342942087542</c:v>
                </c:pt>
                <c:pt idx="2273">
                  <c:v>-847.09384064095161</c:v>
                </c:pt>
                <c:pt idx="2274">
                  <c:v>-963.89911228942094</c:v>
                </c:pt>
                <c:pt idx="2275">
                  <c:v>-1048.153987683618</c:v>
                </c:pt>
                <c:pt idx="2276">
                  <c:v>-1005.111678945276</c:v>
                </c:pt>
                <c:pt idx="2277">
                  <c:v>-846.58046608363588</c:v>
                </c:pt>
                <c:pt idx="2278">
                  <c:v>-1446.1813595027691</c:v>
                </c:pt>
                <c:pt idx="2279">
                  <c:v>-1305.7702918618411</c:v>
                </c:pt>
                <c:pt idx="2280">
                  <c:v>-1562.096132485359</c:v>
                </c:pt>
                <c:pt idx="2281">
                  <c:v>-1613.714239914126</c:v>
                </c:pt>
                <c:pt idx="2282">
                  <c:v>-1708.590892792336</c:v>
                </c:pt>
                <c:pt idx="2283">
                  <c:v>-1462.3671625969059</c:v>
                </c:pt>
                <c:pt idx="2284">
                  <c:v>-1548.57496259546</c:v>
                </c:pt>
                <c:pt idx="2285">
                  <c:v>-2401.6851805086608</c:v>
                </c:pt>
                <c:pt idx="2286">
                  <c:v>-1127.3595829171049</c:v>
                </c:pt>
                <c:pt idx="2287">
                  <c:v>-1333.2196204538179</c:v>
                </c:pt>
                <c:pt idx="2288">
                  <c:v>-922.29197142534031</c:v>
                </c:pt>
                <c:pt idx="2289">
                  <c:v>-1307.0868499249059</c:v>
                </c:pt>
                <c:pt idx="2290">
                  <c:v>-914.99020016303803</c:v>
                </c:pt>
                <c:pt idx="2291">
                  <c:v>-1202.798583465129</c:v>
                </c:pt>
                <c:pt idx="2292">
                  <c:v>-1267.230154147989</c:v>
                </c:pt>
                <c:pt idx="2293">
                  <c:v>-952.2324352161213</c:v>
                </c:pt>
                <c:pt idx="2294">
                  <c:v>-968.51810209827136</c:v>
                </c:pt>
                <c:pt idx="2295">
                  <c:v>-943.65987497112462</c:v>
                </c:pt>
                <c:pt idx="2296">
                  <c:v>-776.3895438748724</c:v>
                </c:pt>
                <c:pt idx="2297">
                  <c:v>-653.17643037593905</c:v>
                </c:pt>
                <c:pt idx="2298">
                  <c:v>-931.39027782660276</c:v>
                </c:pt>
                <c:pt idx="2299">
                  <c:v>-744.42499793941238</c:v>
                </c:pt>
                <c:pt idx="2300">
                  <c:v>-1043.445086693024</c:v>
                </c:pt>
                <c:pt idx="2301">
                  <c:v>-1395.226436850972</c:v>
                </c:pt>
                <c:pt idx="2302">
                  <c:v>-2459.6641721294482</c:v>
                </c:pt>
                <c:pt idx="2303">
                  <c:v>-1654.5180334039251</c:v>
                </c:pt>
                <c:pt idx="2304">
                  <c:v>-2032.8368906206499</c:v>
                </c:pt>
                <c:pt idx="2305">
                  <c:v>-1777.290446807245</c:v>
                </c:pt>
                <c:pt idx="2306">
                  <c:v>-1004.496029576395</c:v>
                </c:pt>
                <c:pt idx="2307">
                  <c:v>-1225.7923657741319</c:v>
                </c:pt>
                <c:pt idx="2308">
                  <c:v>-1006.918256055041</c:v>
                </c:pt>
                <c:pt idx="2309">
                  <c:v>-1292.352174330641</c:v>
                </c:pt>
                <c:pt idx="2310">
                  <c:v>-996.89699312183359</c:v>
                </c:pt>
                <c:pt idx="2311">
                  <c:v>-1149.3909807310299</c:v>
                </c:pt>
                <c:pt idx="2312">
                  <c:v>-959.71859999707794</c:v>
                </c:pt>
                <c:pt idx="2313">
                  <c:v>-1067.8809857141059</c:v>
                </c:pt>
                <c:pt idx="2314">
                  <c:v>-1125.6646794720909</c:v>
                </c:pt>
                <c:pt idx="2315">
                  <c:v>-1812.2072706708429</c:v>
                </c:pt>
                <c:pt idx="2316">
                  <c:v>-1488.1612845765351</c:v>
                </c:pt>
                <c:pt idx="2317">
                  <c:v>-1172.3133276551409</c:v>
                </c:pt>
                <c:pt idx="2318">
                  <c:v>-1268.7252152578949</c:v>
                </c:pt>
                <c:pt idx="2319">
                  <c:v>-1457.2349364320351</c:v>
                </c:pt>
                <c:pt idx="2320">
                  <c:v>-1191.0157174978431</c:v>
                </c:pt>
                <c:pt idx="2321">
                  <c:v>-1167.9067319127171</c:v>
                </c:pt>
                <c:pt idx="2322">
                  <c:v>-1342.363981913524</c:v>
                </c:pt>
                <c:pt idx="2323">
                  <c:v>-1221.5371039398201</c:v>
                </c:pt>
                <c:pt idx="2324">
                  <c:v>-1434.962907981241</c:v>
                </c:pt>
                <c:pt idx="2325">
                  <c:v>-2095.7819382473472</c:v>
                </c:pt>
                <c:pt idx="2326">
                  <c:v>-2016.002340804155</c:v>
                </c:pt>
                <c:pt idx="2327">
                  <c:v>-1789.8400250882689</c:v>
                </c:pt>
                <c:pt idx="2328">
                  <c:v>-2232.344575092553</c:v>
                </c:pt>
                <c:pt idx="2329">
                  <c:v>-1348.1643473177351</c:v>
                </c:pt>
                <c:pt idx="2330">
                  <c:v>-1384.6346059185589</c:v>
                </c:pt>
                <c:pt idx="2331">
                  <c:v>-1925.8456549628399</c:v>
                </c:pt>
                <c:pt idx="2332">
                  <c:v>-1517.891886578914</c:v>
                </c:pt>
                <c:pt idx="2333">
                  <c:v>-1716.938750931191</c:v>
                </c:pt>
                <c:pt idx="2334">
                  <c:v>-1423.3732353777029</c:v>
                </c:pt>
                <c:pt idx="2335">
                  <c:v>-1504.144712477168</c:v>
                </c:pt>
                <c:pt idx="2336">
                  <c:v>-1223.610542431418</c:v>
                </c:pt>
                <c:pt idx="2337">
                  <c:v>-1306.203752802144</c:v>
                </c:pt>
                <c:pt idx="2338">
                  <c:v>-1494.1137019325749</c:v>
                </c:pt>
                <c:pt idx="2339">
                  <c:v>-1427.373762094765</c:v>
                </c:pt>
                <c:pt idx="2340">
                  <c:v>-1525.5019341410859</c:v>
                </c:pt>
                <c:pt idx="2341">
                  <c:v>-1645.126465063202</c:v>
                </c:pt>
                <c:pt idx="2342">
                  <c:v>-1638.7717634716239</c:v>
                </c:pt>
                <c:pt idx="2343">
                  <c:v>-1282.1469418699201</c:v>
                </c:pt>
                <c:pt idx="2344">
                  <c:v>-1560.3278707839811</c:v>
                </c:pt>
                <c:pt idx="2345">
                  <c:v>-1366.5053074421139</c:v>
                </c:pt>
                <c:pt idx="2346">
                  <c:v>-1540.481212224691</c:v>
                </c:pt>
                <c:pt idx="2347">
                  <c:v>-1093.8226019230681</c:v>
                </c:pt>
                <c:pt idx="2348">
                  <c:v>-957.69768685135807</c:v>
                </c:pt>
                <c:pt idx="2349">
                  <c:v>-1842.856029097291</c:v>
                </c:pt>
                <c:pt idx="2350">
                  <c:v>-2327.3624921589189</c:v>
                </c:pt>
                <c:pt idx="2351">
                  <c:v>-2161.8534355556658</c:v>
                </c:pt>
                <c:pt idx="2352">
                  <c:v>-2039.4571582180081</c:v>
                </c:pt>
                <c:pt idx="2353">
                  <c:v>-1612.5524488191511</c:v>
                </c:pt>
                <c:pt idx="2354">
                  <c:v>-1439.3899175849181</c:v>
                </c:pt>
                <c:pt idx="2355">
                  <c:v>-1636.802513616085</c:v>
                </c:pt>
                <c:pt idx="2356">
                  <c:v>-1733.06184367539</c:v>
                </c:pt>
                <c:pt idx="2357">
                  <c:v>-1562.2062022645559</c:v>
                </c:pt>
                <c:pt idx="2358">
                  <c:v>-1218.4311164144749</c:v>
                </c:pt>
                <c:pt idx="2359">
                  <c:v>-1322.5653747449189</c:v>
                </c:pt>
                <c:pt idx="2360">
                  <c:v>-1273.5770082518729</c:v>
                </c:pt>
                <c:pt idx="2361">
                  <c:v>-1374.706657648954</c:v>
                </c:pt>
                <c:pt idx="2362">
                  <c:v>-916.37249438115214</c:v>
                </c:pt>
                <c:pt idx="2363">
                  <c:v>-866.00187087421284</c:v>
                </c:pt>
                <c:pt idx="2364">
                  <c:v>-1321.799879875135</c:v>
                </c:pt>
                <c:pt idx="2365">
                  <c:v>-860.94460855757177</c:v>
                </c:pt>
                <c:pt idx="2366">
                  <c:v>-1025.7855375876129</c:v>
                </c:pt>
                <c:pt idx="2367">
                  <c:v>-1601.9894528024049</c:v>
                </c:pt>
                <c:pt idx="2368">
                  <c:v>-824.63706784120791</c:v>
                </c:pt>
                <c:pt idx="2369">
                  <c:v>-895.85953479487637</c:v>
                </c:pt>
                <c:pt idx="2370">
                  <c:v>-1448.7660627270509</c:v>
                </c:pt>
                <c:pt idx="2371">
                  <c:v>-1156.6138736023161</c:v>
                </c:pt>
                <c:pt idx="2372">
                  <c:v>-424.45962531357628</c:v>
                </c:pt>
                <c:pt idx="2373">
                  <c:v>-912.31415156265496</c:v>
                </c:pt>
                <c:pt idx="2374">
                  <c:v>-1212.7450821482921</c:v>
                </c:pt>
                <c:pt idx="2375">
                  <c:v>-1394.130537137768</c:v>
                </c:pt>
                <c:pt idx="2376">
                  <c:v>-1070.360391097292</c:v>
                </c:pt>
                <c:pt idx="2377">
                  <c:v>-772.00297857199723</c:v>
                </c:pt>
                <c:pt idx="2378">
                  <c:v>-1149.2442533568831</c:v>
                </c:pt>
                <c:pt idx="2379">
                  <c:v>-789.83283399316531</c:v>
                </c:pt>
                <c:pt idx="2380">
                  <c:v>-761.07147526828282</c:v>
                </c:pt>
                <c:pt idx="2381">
                  <c:v>-676.42848893220821</c:v>
                </c:pt>
                <c:pt idx="2382">
                  <c:v>-1486.0118000421639</c:v>
                </c:pt>
                <c:pt idx="2383">
                  <c:v>-1077.3382471638481</c:v>
                </c:pt>
                <c:pt idx="2384">
                  <c:v>-859.56548439576784</c:v>
                </c:pt>
                <c:pt idx="2385">
                  <c:v>-946.07121205652754</c:v>
                </c:pt>
                <c:pt idx="2386">
                  <c:v>-1392.60351288577</c:v>
                </c:pt>
                <c:pt idx="2387">
                  <c:v>-1119.656030346026</c:v>
                </c:pt>
                <c:pt idx="2388">
                  <c:v>-1150.6969759662741</c:v>
                </c:pt>
                <c:pt idx="2389">
                  <c:v>-1038.1901103423711</c:v>
                </c:pt>
                <c:pt idx="2390">
                  <c:v>-793.39032929256553</c:v>
                </c:pt>
                <c:pt idx="2391">
                  <c:v>-1030.4656425729879</c:v>
                </c:pt>
                <c:pt idx="2392">
                  <c:v>-687.38694461336775</c:v>
                </c:pt>
                <c:pt idx="2393">
                  <c:v>-906.53021875892193</c:v>
                </c:pt>
                <c:pt idx="2394">
                  <c:v>-842.79046957391336</c:v>
                </c:pt>
                <c:pt idx="2395">
                  <c:v>-672.86790281473725</c:v>
                </c:pt>
                <c:pt idx="2396">
                  <c:v>-679.07587611920451</c:v>
                </c:pt>
                <c:pt idx="2397">
                  <c:v>-1313.8670707631679</c:v>
                </c:pt>
                <c:pt idx="2398">
                  <c:v>-1286.0329872223831</c:v>
                </c:pt>
                <c:pt idx="2399">
                  <c:v>-1443.293467644221</c:v>
                </c:pt>
                <c:pt idx="2400">
                  <c:v>-1772.9210642312089</c:v>
                </c:pt>
                <c:pt idx="2401">
                  <c:v>-1809.919701057039</c:v>
                </c:pt>
                <c:pt idx="2402">
                  <c:v>-2409.976304563676</c:v>
                </c:pt>
                <c:pt idx="2403">
                  <c:v>-1410.9525830748009</c:v>
                </c:pt>
                <c:pt idx="2404">
                  <c:v>-1681.7116865336111</c:v>
                </c:pt>
                <c:pt idx="2405">
                  <c:v>-1087.379400575453</c:v>
                </c:pt>
                <c:pt idx="2406">
                  <c:v>-1163.8453329574611</c:v>
                </c:pt>
                <c:pt idx="2407">
                  <c:v>-1137.961367944984</c:v>
                </c:pt>
                <c:pt idx="2408">
                  <c:v>-1158.1158974663799</c:v>
                </c:pt>
                <c:pt idx="2409">
                  <c:v>-1247.627237975797</c:v>
                </c:pt>
                <c:pt idx="2410">
                  <c:v>-1198.2568870849541</c:v>
                </c:pt>
                <c:pt idx="2411">
                  <c:v>-1370.7518709828851</c:v>
                </c:pt>
                <c:pt idx="2412">
                  <c:v>-1290.368263851441</c:v>
                </c:pt>
                <c:pt idx="2413">
                  <c:v>-1321.97921687966</c:v>
                </c:pt>
                <c:pt idx="2414">
                  <c:v>-1425.479267283032</c:v>
                </c:pt>
                <c:pt idx="2415">
                  <c:v>-1011.64965692121</c:v>
                </c:pt>
                <c:pt idx="2416">
                  <c:v>-743.61879832415343</c:v>
                </c:pt>
                <c:pt idx="2417">
                  <c:v>-759.38742623564531</c:v>
                </c:pt>
                <c:pt idx="2418">
                  <c:v>-610.55756305542059</c:v>
                </c:pt>
                <c:pt idx="2419">
                  <c:v>-652.47900510270642</c:v>
                </c:pt>
                <c:pt idx="2420">
                  <c:v>-904.87037253342703</c:v>
                </c:pt>
                <c:pt idx="2421">
                  <c:v>-1134.338224343144</c:v>
                </c:pt>
                <c:pt idx="2422">
                  <c:v>-1014.777693009877</c:v>
                </c:pt>
                <c:pt idx="2423">
                  <c:v>-1935.430382638827</c:v>
                </c:pt>
                <c:pt idx="2424">
                  <c:v>-1519.9917582977209</c:v>
                </c:pt>
                <c:pt idx="2425">
                  <c:v>-1263.6693315269299</c:v>
                </c:pt>
                <c:pt idx="2426">
                  <c:v>-1305.844342296255</c:v>
                </c:pt>
                <c:pt idx="2427">
                  <c:v>-1255.411167831036</c:v>
                </c:pt>
                <c:pt idx="2428">
                  <c:v>-1950.0180182156</c:v>
                </c:pt>
                <c:pt idx="2429">
                  <c:v>-1674.784791396514</c:v>
                </c:pt>
                <c:pt idx="2430">
                  <c:v>-770.97446545843775</c:v>
                </c:pt>
                <c:pt idx="2431">
                  <c:v>-973.70307382119495</c:v>
                </c:pt>
                <c:pt idx="2432">
                  <c:v>-977.04280239298214</c:v>
                </c:pt>
                <c:pt idx="2433">
                  <c:v>-1023.443282571856</c:v>
                </c:pt>
                <c:pt idx="2434">
                  <c:v>-1304.305685570263</c:v>
                </c:pt>
                <c:pt idx="2435">
                  <c:v>-1415.1435540276909</c:v>
                </c:pt>
                <c:pt idx="2436">
                  <c:v>-1183.6982655903421</c:v>
                </c:pt>
                <c:pt idx="2437">
                  <c:v>-1078.918124323468</c:v>
                </c:pt>
                <c:pt idx="2438">
                  <c:v>-1138.7762468404801</c:v>
                </c:pt>
                <c:pt idx="2439">
                  <c:v>-1040.662945520626</c:v>
                </c:pt>
                <c:pt idx="2440">
                  <c:v>-1212.038735999105</c:v>
                </c:pt>
                <c:pt idx="2441">
                  <c:v>-1005.7054712613131</c:v>
                </c:pt>
                <c:pt idx="2442">
                  <c:v>-1267.8479835270739</c:v>
                </c:pt>
                <c:pt idx="2443">
                  <c:v>-708.44690506818301</c:v>
                </c:pt>
                <c:pt idx="2444">
                  <c:v>-907.83632294876611</c:v>
                </c:pt>
                <c:pt idx="2445">
                  <c:v>-1014.961438248181</c:v>
                </c:pt>
                <c:pt idx="2446">
                  <c:v>-1888.1375312191869</c:v>
                </c:pt>
                <c:pt idx="2447">
                  <c:v>-1673.075671698695</c:v>
                </c:pt>
                <c:pt idx="2448">
                  <c:v>-1159.284883415326</c:v>
                </c:pt>
                <c:pt idx="2449">
                  <c:v>-1349.264351940049</c:v>
                </c:pt>
                <c:pt idx="2450">
                  <c:v>-1495.154920891388</c:v>
                </c:pt>
                <c:pt idx="2451">
                  <c:v>-1668.6881424798689</c:v>
                </c:pt>
                <c:pt idx="2452">
                  <c:v>-964.05044484303403</c:v>
                </c:pt>
                <c:pt idx="2453">
                  <c:v>-1120.9684188575991</c:v>
                </c:pt>
                <c:pt idx="2454">
                  <c:v>-811.00986410318922</c:v>
                </c:pt>
                <c:pt idx="2455">
                  <c:v>-1403.268807378322</c:v>
                </c:pt>
                <c:pt idx="2456">
                  <c:v>-1008.734566656085</c:v>
                </c:pt>
                <c:pt idx="2457">
                  <c:v>-1653.082129060617</c:v>
                </c:pt>
                <c:pt idx="2458">
                  <c:v>-1018.668716977484</c:v>
                </c:pt>
                <c:pt idx="2459">
                  <c:v>-1012.828308710762</c:v>
                </c:pt>
                <c:pt idx="2460">
                  <c:v>-867.82137923297307</c:v>
                </c:pt>
                <c:pt idx="2461">
                  <c:v>-1124.4753541498681</c:v>
                </c:pt>
                <c:pt idx="2462">
                  <c:v>-1121.1465092537439</c:v>
                </c:pt>
                <c:pt idx="2463">
                  <c:v>-846.69982980424334</c:v>
                </c:pt>
                <c:pt idx="2464">
                  <c:v>-834.93749351176598</c:v>
                </c:pt>
                <c:pt idx="2465">
                  <c:v>-861.97721708361519</c:v>
                </c:pt>
                <c:pt idx="2466">
                  <c:v>-718.80201811731752</c:v>
                </c:pt>
                <c:pt idx="2467">
                  <c:v>-733.51986336453115</c:v>
                </c:pt>
                <c:pt idx="2468">
                  <c:v>-707.67443246589255</c:v>
                </c:pt>
                <c:pt idx="2469">
                  <c:v>-1427.6337508524091</c:v>
                </c:pt>
                <c:pt idx="2470">
                  <c:v>-1065.024484849127</c:v>
                </c:pt>
                <c:pt idx="2471">
                  <c:v>-1044.109191829162</c:v>
                </c:pt>
                <c:pt idx="2472">
                  <c:v>-1239.8519342057809</c:v>
                </c:pt>
                <c:pt idx="2473">
                  <c:v>-2082.8234543152921</c:v>
                </c:pt>
                <c:pt idx="2474">
                  <c:v>-1681.1623975395171</c:v>
                </c:pt>
                <c:pt idx="2475">
                  <c:v>-1535.965187018001</c:v>
                </c:pt>
                <c:pt idx="2476">
                  <c:v>-1495.5397168851539</c:v>
                </c:pt>
                <c:pt idx="2477">
                  <c:v>-1426.7035359829349</c:v>
                </c:pt>
                <c:pt idx="2478">
                  <c:v>-1062.146964672512</c:v>
                </c:pt>
                <c:pt idx="2479">
                  <c:v>-1522.0215444450171</c:v>
                </c:pt>
                <c:pt idx="2480">
                  <c:v>-1320.1493582407161</c:v>
                </c:pt>
                <c:pt idx="2481">
                  <c:v>-1408.1214982739</c:v>
                </c:pt>
                <c:pt idx="2482">
                  <c:v>-1619.9632815922789</c:v>
                </c:pt>
                <c:pt idx="2483">
                  <c:v>-1499.256926829323</c:v>
                </c:pt>
                <c:pt idx="2484">
                  <c:v>-1253.1478557264379</c:v>
                </c:pt>
                <c:pt idx="2485">
                  <c:v>-1520.187118577142</c:v>
                </c:pt>
                <c:pt idx="2486">
                  <c:v>-1567.9435614702149</c:v>
                </c:pt>
                <c:pt idx="2487">
                  <c:v>-1181.382524641323</c:v>
                </c:pt>
                <c:pt idx="2488">
                  <c:v>-1344.293613135244</c:v>
                </c:pt>
                <c:pt idx="2489">
                  <c:v>-1400.459373614988</c:v>
                </c:pt>
                <c:pt idx="2490">
                  <c:v>-1148.012018377482</c:v>
                </c:pt>
                <c:pt idx="2491">
                  <c:v>-1239.294016950945</c:v>
                </c:pt>
                <c:pt idx="2492">
                  <c:v>-931.70282704014835</c:v>
                </c:pt>
                <c:pt idx="2493">
                  <c:v>-1233.0440509898499</c:v>
                </c:pt>
                <c:pt idx="2494">
                  <c:v>-1922.13764620761</c:v>
                </c:pt>
                <c:pt idx="2495">
                  <c:v>-1626.801440932157</c:v>
                </c:pt>
                <c:pt idx="2496">
                  <c:v>-1732.9472557251261</c:v>
                </c:pt>
                <c:pt idx="2497">
                  <c:v>-1382.8977042015199</c:v>
                </c:pt>
                <c:pt idx="2498">
                  <c:v>-1485.9900870659089</c:v>
                </c:pt>
                <c:pt idx="2499">
                  <c:v>-1605.4813228774381</c:v>
                </c:pt>
                <c:pt idx="2500">
                  <c:v>-1565.995229100655</c:v>
                </c:pt>
                <c:pt idx="2501">
                  <c:v>-1881.8722357208731</c:v>
                </c:pt>
                <c:pt idx="2502">
                  <c:v>-1399.1229410870731</c:v>
                </c:pt>
                <c:pt idx="2503">
                  <c:v>-1100.354469093485</c:v>
                </c:pt>
                <c:pt idx="2504">
                  <c:v>-1004.475558314692</c:v>
                </c:pt>
                <c:pt idx="2505">
                  <c:v>-1104.7624449281579</c:v>
                </c:pt>
                <c:pt idx="2506">
                  <c:v>-1676.862870712823</c:v>
                </c:pt>
                <c:pt idx="2507">
                  <c:v>-1972.2847031230381</c:v>
                </c:pt>
                <c:pt idx="2508">
                  <c:v>-1429.376703887327</c:v>
                </c:pt>
                <c:pt idx="2509">
                  <c:v>-1583.0117872523761</c:v>
                </c:pt>
                <c:pt idx="2510">
                  <c:v>-1319.9241965875019</c:v>
                </c:pt>
                <c:pt idx="2511">
                  <c:v>-1116.62171778673</c:v>
                </c:pt>
                <c:pt idx="2512">
                  <c:v>-1640.342049003485</c:v>
                </c:pt>
                <c:pt idx="2513">
                  <c:v>-1267.829528106857</c:v>
                </c:pt>
                <c:pt idx="2514">
                  <c:v>-1371.023683458362</c:v>
                </c:pt>
                <c:pt idx="2515">
                  <c:v>-1145.580269781537</c:v>
                </c:pt>
                <c:pt idx="2516">
                  <c:v>-831.38149958975487</c:v>
                </c:pt>
                <c:pt idx="2517">
                  <c:v>-1286.358225862552</c:v>
                </c:pt>
                <c:pt idx="2518">
                  <c:v>-2331.6162980044501</c:v>
                </c:pt>
                <c:pt idx="2519">
                  <c:v>-1773.3622611603801</c:v>
                </c:pt>
                <c:pt idx="2520">
                  <c:v>-1435.1317286565079</c:v>
                </c:pt>
                <c:pt idx="2521">
                  <c:v>-1361.2214095968141</c:v>
                </c:pt>
                <c:pt idx="2522">
                  <c:v>-1344.5107496702881</c:v>
                </c:pt>
                <c:pt idx="2523">
                  <c:v>-1545.1764259308441</c:v>
                </c:pt>
                <c:pt idx="2524">
                  <c:v>-1445.185415894945</c:v>
                </c:pt>
                <c:pt idx="2525">
                  <c:v>-2184.6582006514009</c:v>
                </c:pt>
                <c:pt idx="2526">
                  <c:v>-1592.3260419844739</c:v>
                </c:pt>
                <c:pt idx="2527">
                  <c:v>-2068.0423303198659</c:v>
                </c:pt>
                <c:pt idx="2528">
                  <c:v>-1371.135569634145</c:v>
                </c:pt>
                <c:pt idx="2529">
                  <c:v>-1422.325569416601</c:v>
                </c:pt>
                <c:pt idx="2530">
                  <c:v>-1355.8859964061021</c:v>
                </c:pt>
                <c:pt idx="2531">
                  <c:v>-1713.8471105633159</c:v>
                </c:pt>
                <c:pt idx="2532">
                  <c:v>-1497.530809172491</c:v>
                </c:pt>
                <c:pt idx="2533">
                  <c:v>-1544.5578820996991</c:v>
                </c:pt>
                <c:pt idx="2534">
                  <c:v>-1456.4348057431021</c:v>
                </c:pt>
                <c:pt idx="2535">
                  <c:v>-1564.0730219399859</c:v>
                </c:pt>
                <c:pt idx="2536">
                  <c:v>-1875.9673660033709</c:v>
                </c:pt>
                <c:pt idx="2537">
                  <c:v>-1328.3141602055059</c:v>
                </c:pt>
                <c:pt idx="2538">
                  <c:v>-1468.8374389190981</c:v>
                </c:pt>
                <c:pt idx="2539">
                  <c:v>-1237.4748652847211</c:v>
                </c:pt>
                <c:pt idx="2540">
                  <c:v>-1337.300466035485</c:v>
                </c:pt>
                <c:pt idx="2541">
                  <c:v>-1987.7124798384421</c:v>
                </c:pt>
                <c:pt idx="2542">
                  <c:v>-2232.698260191577</c:v>
                </c:pt>
                <c:pt idx="2543">
                  <c:v>-2932.07020178525</c:v>
                </c:pt>
                <c:pt idx="2544">
                  <c:v>-1855.635287018684</c:v>
                </c:pt>
                <c:pt idx="2545">
                  <c:v>-1822.02494001833</c:v>
                </c:pt>
                <c:pt idx="2546">
                  <c:v>-1608.336966475772</c:v>
                </c:pt>
                <c:pt idx="2547">
                  <c:v>-1372.243469159386</c:v>
                </c:pt>
                <c:pt idx="2548">
                  <c:v>-2088.4584805634499</c:v>
                </c:pt>
                <c:pt idx="2549">
                  <c:v>-3027.8592831037058</c:v>
                </c:pt>
                <c:pt idx="2550">
                  <c:v>-1439.8140824344639</c:v>
                </c:pt>
                <c:pt idx="2551">
                  <c:v>-1631.791876779798</c:v>
                </c:pt>
                <c:pt idx="2552">
                  <c:v>-1711.966975612565</c:v>
                </c:pt>
                <c:pt idx="2553">
                  <c:v>-1628.475695061062</c:v>
                </c:pt>
                <c:pt idx="2554">
                  <c:v>-1219.684444700225</c:v>
                </c:pt>
                <c:pt idx="2555">
                  <c:v>-1663.973555922028</c:v>
                </c:pt>
                <c:pt idx="2556">
                  <c:v>-1395.2230664337201</c:v>
                </c:pt>
                <c:pt idx="2557">
                  <c:v>-1323.065347597568</c:v>
                </c:pt>
                <c:pt idx="2558">
                  <c:v>-1675.0812805403771</c:v>
                </c:pt>
                <c:pt idx="2559">
                  <c:v>-1285.3871841865839</c:v>
                </c:pt>
                <c:pt idx="2560">
                  <c:v>-1323.603723511822</c:v>
                </c:pt>
                <c:pt idx="2561">
                  <c:v>-1774.8681148708149</c:v>
                </c:pt>
                <c:pt idx="2562">
                  <c:v>-1288.6441454137091</c:v>
                </c:pt>
                <c:pt idx="2563">
                  <c:v>-1228.471085493233</c:v>
                </c:pt>
                <c:pt idx="2564">
                  <c:v>-1260.553238477172</c:v>
                </c:pt>
                <c:pt idx="2565">
                  <c:v>-1307.568682479955</c:v>
                </c:pt>
                <c:pt idx="2566">
                  <c:v>-1433.1512067416811</c:v>
                </c:pt>
                <c:pt idx="2567">
                  <c:v>-1420.7221585587979</c:v>
                </c:pt>
                <c:pt idx="2568">
                  <c:v>-1473.084867896484</c:v>
                </c:pt>
                <c:pt idx="2569">
                  <c:v>-1384.8233932412029</c:v>
                </c:pt>
                <c:pt idx="2570">
                  <c:v>-1499.115606685875</c:v>
                </c:pt>
                <c:pt idx="2571">
                  <c:v>-1772.734596939624</c:v>
                </c:pt>
                <c:pt idx="2572">
                  <c:v>-1557.0674772903851</c:v>
                </c:pt>
                <c:pt idx="2573">
                  <c:v>-1620.828528561223</c:v>
                </c:pt>
                <c:pt idx="2574">
                  <c:v>-2082.3583297233799</c:v>
                </c:pt>
                <c:pt idx="2575">
                  <c:v>-1740.6435051748781</c:v>
                </c:pt>
                <c:pt idx="2576">
                  <c:v>-1261.38144481831</c:v>
                </c:pt>
                <c:pt idx="2577">
                  <c:v>-1117.105066624033</c:v>
                </c:pt>
                <c:pt idx="2578">
                  <c:v>-1335.6064329986</c:v>
                </c:pt>
                <c:pt idx="2579">
                  <c:v>-1325.8537952749809</c:v>
                </c:pt>
                <c:pt idx="2580">
                  <c:v>-1655.0316198556</c:v>
                </c:pt>
                <c:pt idx="2581">
                  <c:v>-1091.5691838345101</c:v>
                </c:pt>
                <c:pt idx="2582">
                  <c:v>-1181.4303900020329</c:v>
                </c:pt>
                <c:pt idx="2583">
                  <c:v>-1143.7296448541319</c:v>
                </c:pt>
                <c:pt idx="2584">
                  <c:v>-906.03047560440939</c:v>
                </c:pt>
                <c:pt idx="2585">
                  <c:v>-894.26172779386138</c:v>
                </c:pt>
                <c:pt idx="2586">
                  <c:v>-959.23218158829343</c:v>
                </c:pt>
                <c:pt idx="2587">
                  <c:v>-740.15062427331861</c:v>
                </c:pt>
                <c:pt idx="2588">
                  <c:v>-1036.6772411207501</c:v>
                </c:pt>
                <c:pt idx="2589">
                  <c:v>-1587.4635505109929</c:v>
                </c:pt>
                <c:pt idx="2590">
                  <c:v>-2041.3141954734899</c:v>
                </c:pt>
                <c:pt idx="2591">
                  <c:v>-1901.0728589022931</c:v>
                </c:pt>
                <c:pt idx="2592">
                  <c:v>-1643.3321536458709</c:v>
                </c:pt>
                <c:pt idx="2593">
                  <c:v>-1187.9937037982111</c:v>
                </c:pt>
                <c:pt idx="2594">
                  <c:v>-1287.2043722509461</c:v>
                </c:pt>
                <c:pt idx="2595">
                  <c:v>-1286.3022305254181</c:v>
                </c:pt>
                <c:pt idx="2596">
                  <c:v>-1203.4426761285481</c:v>
                </c:pt>
                <c:pt idx="2597">
                  <c:v>-1599.933468837218</c:v>
                </c:pt>
                <c:pt idx="2598">
                  <c:v>-1113.5025446261379</c:v>
                </c:pt>
                <c:pt idx="2599">
                  <c:v>-1081.1692912007829</c:v>
                </c:pt>
                <c:pt idx="2600">
                  <c:v>-1127.637803747577</c:v>
                </c:pt>
                <c:pt idx="2601">
                  <c:v>-1359.799055711183</c:v>
                </c:pt>
                <c:pt idx="2602">
                  <c:v>-1156.771447033856</c:v>
                </c:pt>
                <c:pt idx="2603">
                  <c:v>-1425.3837523798591</c:v>
                </c:pt>
                <c:pt idx="2604">
                  <c:v>-1155.8657412788341</c:v>
                </c:pt>
                <c:pt idx="2605">
                  <c:v>-1487.0936874729659</c:v>
                </c:pt>
                <c:pt idx="2606">
                  <c:v>-1370.997306948907</c:v>
                </c:pt>
                <c:pt idx="2607">
                  <c:v>-1233.573488166405</c:v>
                </c:pt>
                <c:pt idx="2608">
                  <c:v>-1290.4860204429119</c:v>
                </c:pt>
                <c:pt idx="2609">
                  <c:v>-1449.2679964344991</c:v>
                </c:pt>
                <c:pt idx="2610">
                  <c:v>-946.92078712797024</c:v>
                </c:pt>
                <c:pt idx="2611">
                  <c:v>-815.24520904762096</c:v>
                </c:pt>
                <c:pt idx="2612">
                  <c:v>-931.01596793976944</c:v>
                </c:pt>
                <c:pt idx="2613">
                  <c:v>-1562.74087879492</c:v>
                </c:pt>
                <c:pt idx="2614">
                  <c:v>-1928.8973299967749</c:v>
                </c:pt>
                <c:pt idx="2615">
                  <c:v>-2381.7026272364651</c:v>
                </c:pt>
                <c:pt idx="2616">
                  <c:v>-1578.597367096927</c:v>
                </c:pt>
                <c:pt idx="2617">
                  <c:v>-1170.5571124492701</c:v>
                </c:pt>
                <c:pt idx="2618">
                  <c:v>-1356.8157194699249</c:v>
                </c:pt>
                <c:pt idx="2619">
                  <c:v>-1436.063939525709</c:v>
                </c:pt>
                <c:pt idx="2620">
                  <c:v>-1293.160289323908</c:v>
                </c:pt>
                <c:pt idx="2621">
                  <c:v>-1752.749722990382</c:v>
                </c:pt>
                <c:pt idx="2622">
                  <c:v>-1278.9726658447</c:v>
                </c:pt>
                <c:pt idx="2623">
                  <c:v>-1504.1016789898031</c:v>
                </c:pt>
                <c:pt idx="2624">
                  <c:v>-985.18001602781499</c:v>
                </c:pt>
                <c:pt idx="2625">
                  <c:v>-1387.4995262556911</c:v>
                </c:pt>
                <c:pt idx="2626">
                  <c:v>-1026.029782194448</c:v>
                </c:pt>
                <c:pt idx="2627">
                  <c:v>-1012.76553375831</c:v>
                </c:pt>
                <c:pt idx="2628">
                  <c:v>-1092.5819509631531</c:v>
                </c:pt>
                <c:pt idx="2629">
                  <c:v>-1046.2800285184151</c:v>
                </c:pt>
                <c:pt idx="2630">
                  <c:v>-999.43782885796497</c:v>
                </c:pt>
                <c:pt idx="2631">
                  <c:v>-943.72003700056769</c:v>
                </c:pt>
                <c:pt idx="2632">
                  <c:v>-1014.962922507902</c:v>
                </c:pt>
                <c:pt idx="2633">
                  <c:v>-801.13041524430332</c:v>
                </c:pt>
                <c:pt idx="2634">
                  <c:v>-989.49257116570766</c:v>
                </c:pt>
                <c:pt idx="2635">
                  <c:v>-1047.1760121320549</c:v>
                </c:pt>
                <c:pt idx="2636">
                  <c:v>-1039.3588546576791</c:v>
                </c:pt>
                <c:pt idx="2637">
                  <c:v>-1028.325518292414</c:v>
                </c:pt>
                <c:pt idx="2638">
                  <c:v>-2186.5360354081899</c:v>
                </c:pt>
                <c:pt idx="2639">
                  <c:v>-1933.2724200499249</c:v>
                </c:pt>
                <c:pt idx="2640">
                  <c:v>-1616.9861551117781</c:v>
                </c:pt>
                <c:pt idx="2641">
                  <c:v>-1301.16587222461</c:v>
                </c:pt>
                <c:pt idx="2642">
                  <c:v>-1602.3375082045729</c:v>
                </c:pt>
                <c:pt idx="2643">
                  <c:v>-1601.5034943613909</c:v>
                </c:pt>
                <c:pt idx="2644">
                  <c:v>-1217.971429402621</c:v>
                </c:pt>
                <c:pt idx="2645">
                  <c:v>-1285.0774384427159</c:v>
                </c:pt>
                <c:pt idx="2646">
                  <c:v>-813.21890416393524</c:v>
                </c:pt>
                <c:pt idx="2647">
                  <c:v>-1424.3452688033569</c:v>
                </c:pt>
                <c:pt idx="2648">
                  <c:v>-1607.968356747841</c:v>
                </c:pt>
                <c:pt idx="2649">
                  <c:v>-1595.722339035696</c:v>
                </c:pt>
                <c:pt idx="2650">
                  <c:v>-1763.718183606381</c:v>
                </c:pt>
                <c:pt idx="2651">
                  <c:v>-1649.1035845245849</c:v>
                </c:pt>
                <c:pt idx="2652">
                  <c:v>-1508.180147856584</c:v>
                </c:pt>
                <c:pt idx="2653">
                  <c:v>-1452.5668933372081</c:v>
                </c:pt>
                <c:pt idx="2654">
                  <c:v>-1500.0792254823129</c:v>
                </c:pt>
                <c:pt idx="2655">
                  <c:v>-1657.1843597016709</c:v>
                </c:pt>
                <c:pt idx="2656">
                  <c:v>-2100.1714863837178</c:v>
                </c:pt>
                <c:pt idx="2657">
                  <c:v>-1339.1844705096439</c:v>
                </c:pt>
                <c:pt idx="2658">
                  <c:v>-1603.840049106436</c:v>
                </c:pt>
                <c:pt idx="2659">
                  <c:v>-1547.0629166280009</c:v>
                </c:pt>
                <c:pt idx="2660">
                  <c:v>-1568.6901893285219</c:v>
                </c:pt>
                <c:pt idx="2661">
                  <c:v>-1479.5114793717989</c:v>
                </c:pt>
                <c:pt idx="2662">
                  <c:v>-1380.4817330134611</c:v>
                </c:pt>
                <c:pt idx="2663">
                  <c:v>-1394.674026813788</c:v>
                </c:pt>
                <c:pt idx="2664">
                  <c:v>-1567.089851381766</c:v>
                </c:pt>
                <c:pt idx="2665">
                  <c:v>-1291.4061869749751</c:v>
                </c:pt>
                <c:pt idx="2666">
                  <c:v>-1150.2424888155531</c:v>
                </c:pt>
                <c:pt idx="2667">
                  <c:v>-1216.4408940889821</c:v>
                </c:pt>
                <c:pt idx="2668">
                  <c:v>-1160.4804757952199</c:v>
                </c:pt>
                <c:pt idx="2669">
                  <c:v>-1398.2619059446729</c:v>
                </c:pt>
                <c:pt idx="2670">
                  <c:v>-1345.5128450595239</c:v>
                </c:pt>
                <c:pt idx="2671">
                  <c:v>-1711.2237025467721</c:v>
                </c:pt>
                <c:pt idx="2672">
                  <c:v>-1080.5534398873849</c:v>
                </c:pt>
                <c:pt idx="2673">
                  <c:v>-1763.6550860525281</c:v>
                </c:pt>
                <c:pt idx="2674">
                  <c:v>-1872.184094109017</c:v>
                </c:pt>
                <c:pt idx="2675">
                  <c:v>-1737.3412007161101</c:v>
                </c:pt>
                <c:pt idx="2676">
                  <c:v>-2124.5552353395351</c:v>
                </c:pt>
                <c:pt idx="2677">
                  <c:v>-1725.0425573888151</c:v>
                </c:pt>
                <c:pt idx="2678">
                  <c:v>-1456.693082046771</c:v>
                </c:pt>
                <c:pt idx="2679">
                  <c:v>-1613.117021564125</c:v>
                </c:pt>
                <c:pt idx="2680">
                  <c:v>-1769.991940284224</c:v>
                </c:pt>
                <c:pt idx="2681">
                  <c:v>-1810.6023089005671</c:v>
                </c:pt>
                <c:pt idx="2682">
                  <c:v>-1340.989540389568</c:v>
                </c:pt>
                <c:pt idx="2683">
                  <c:v>-1277.6603352904431</c:v>
                </c:pt>
                <c:pt idx="2684">
                  <c:v>-1410.738847770695</c:v>
                </c:pt>
                <c:pt idx="2685">
                  <c:v>-1869.8876130254801</c:v>
                </c:pt>
                <c:pt idx="2686">
                  <c:v>-1839.1130845378859</c:v>
                </c:pt>
                <c:pt idx="2687">
                  <c:v>-1891.912009727198</c:v>
                </c:pt>
                <c:pt idx="2688">
                  <c:v>-1992.071246121674</c:v>
                </c:pt>
                <c:pt idx="2689">
                  <c:v>-2129.21744112132</c:v>
                </c:pt>
                <c:pt idx="2690">
                  <c:v>-2608.9675061601401</c:v>
                </c:pt>
                <c:pt idx="2691">
                  <c:v>-2247.273539707724</c:v>
                </c:pt>
                <c:pt idx="2692">
                  <c:v>-2624.9071604995102</c:v>
                </c:pt>
                <c:pt idx="2693">
                  <c:v>-1303.224832266756</c:v>
                </c:pt>
                <c:pt idx="2694">
                  <c:v>-1264.354417861224</c:v>
                </c:pt>
                <c:pt idx="2695">
                  <c:v>-1146.2701110388709</c:v>
                </c:pt>
                <c:pt idx="2696">
                  <c:v>-1270.1822251564261</c:v>
                </c:pt>
                <c:pt idx="2697">
                  <c:v>-1862.435991401795</c:v>
                </c:pt>
                <c:pt idx="2698">
                  <c:v>-1285.446214332268</c:v>
                </c:pt>
                <c:pt idx="2699">
                  <c:v>-1014.954228350117</c:v>
                </c:pt>
                <c:pt idx="2700">
                  <c:v>-1078.916468713843</c:v>
                </c:pt>
                <c:pt idx="2701">
                  <c:v>-1228.5203532953051</c:v>
                </c:pt>
                <c:pt idx="2702">
                  <c:v>-1035.235845434649</c:v>
                </c:pt>
                <c:pt idx="2703">
                  <c:v>-976.25141341110543</c:v>
                </c:pt>
                <c:pt idx="2704">
                  <c:v>-1399.989551765085</c:v>
                </c:pt>
                <c:pt idx="2705">
                  <c:v>-1182.2756125328731</c:v>
                </c:pt>
                <c:pt idx="2706">
                  <c:v>-644.37250407917054</c:v>
                </c:pt>
                <c:pt idx="2707">
                  <c:v>-822.50667828523206</c:v>
                </c:pt>
                <c:pt idx="2708">
                  <c:v>-1411.853430227804</c:v>
                </c:pt>
                <c:pt idx="2709">
                  <c:v>-1616.3792857243091</c:v>
                </c:pt>
                <c:pt idx="2710">
                  <c:v>-1317.7494663699481</c:v>
                </c:pt>
                <c:pt idx="2711">
                  <c:v>-1292.9645678544141</c:v>
                </c:pt>
                <c:pt idx="2712">
                  <c:v>-1339.405846265211</c:v>
                </c:pt>
                <c:pt idx="2713">
                  <c:v>-2022.32518699767</c:v>
                </c:pt>
                <c:pt idx="2714">
                  <c:v>-1212.7379311417931</c:v>
                </c:pt>
                <c:pt idx="2715">
                  <c:v>-1202.3958197521699</c:v>
                </c:pt>
                <c:pt idx="2716">
                  <c:v>-1408.66373954306</c:v>
                </c:pt>
                <c:pt idx="2717">
                  <c:v>-1355.687908936548</c:v>
                </c:pt>
                <c:pt idx="2718">
                  <c:v>-950.83789800616557</c:v>
                </c:pt>
                <c:pt idx="2719">
                  <c:v>-631.09557622169802</c:v>
                </c:pt>
                <c:pt idx="2720">
                  <c:v>-340.33659453049478</c:v>
                </c:pt>
                <c:pt idx="2721">
                  <c:v>-767.5456659994353</c:v>
                </c:pt>
                <c:pt idx="2722">
                  <c:v>-734.94908681056302</c:v>
                </c:pt>
                <c:pt idx="2723">
                  <c:v>-1041.3925337023099</c:v>
                </c:pt>
                <c:pt idx="2724">
                  <c:v>-1242.319955820315</c:v>
                </c:pt>
                <c:pt idx="2725">
                  <c:v>-619.50330002988528</c:v>
                </c:pt>
                <c:pt idx="2726">
                  <c:v>-720.67855195065204</c:v>
                </c:pt>
                <c:pt idx="2727">
                  <c:v>-676.63841556339003</c:v>
                </c:pt>
                <c:pt idx="2728">
                  <c:v>-837.87582177791819</c:v>
                </c:pt>
                <c:pt idx="2729">
                  <c:v>-577.74800089007022</c:v>
                </c:pt>
                <c:pt idx="2730">
                  <c:v>-483.27089625406461</c:v>
                </c:pt>
                <c:pt idx="2731">
                  <c:v>-896.24427907163044</c:v>
                </c:pt>
                <c:pt idx="2732">
                  <c:v>-294.78560539104609</c:v>
                </c:pt>
                <c:pt idx="2733">
                  <c:v>-797.15726801755773</c:v>
                </c:pt>
                <c:pt idx="2734">
                  <c:v>-1106.1965214419331</c:v>
                </c:pt>
                <c:pt idx="2735">
                  <c:v>-759.93053003880527</c:v>
                </c:pt>
                <c:pt idx="2736">
                  <c:v>-1460.0272353862131</c:v>
                </c:pt>
                <c:pt idx="2737">
                  <c:v>-705.74955922807203</c:v>
                </c:pt>
                <c:pt idx="2738">
                  <c:v>-629.90068935715885</c:v>
                </c:pt>
                <c:pt idx="2739">
                  <c:v>-796.56833489234134</c:v>
                </c:pt>
                <c:pt idx="2740">
                  <c:v>-459.18884404734018</c:v>
                </c:pt>
                <c:pt idx="2741">
                  <c:v>-798.5367855346127</c:v>
                </c:pt>
                <c:pt idx="2742">
                  <c:v>-797.14161948315541</c:v>
                </c:pt>
                <c:pt idx="2743">
                  <c:v>-881.48364541733076</c:v>
                </c:pt>
                <c:pt idx="2744">
                  <c:v>-962.75310663235564</c:v>
                </c:pt>
                <c:pt idx="2745">
                  <c:v>-609.19263213880231</c:v>
                </c:pt>
                <c:pt idx="2746">
                  <c:v>-643.58556633719797</c:v>
                </c:pt>
                <c:pt idx="2747">
                  <c:v>-762.25629655031196</c:v>
                </c:pt>
                <c:pt idx="2748">
                  <c:v>-770.58372635203204</c:v>
                </c:pt>
                <c:pt idx="2749">
                  <c:v>-716.32678788295232</c:v>
                </c:pt>
                <c:pt idx="2750">
                  <c:v>-559.78999939046435</c:v>
                </c:pt>
                <c:pt idx="2751">
                  <c:v>-341.99609780852143</c:v>
                </c:pt>
                <c:pt idx="2752">
                  <c:v>-829.41094211112431</c:v>
                </c:pt>
                <c:pt idx="2753">
                  <c:v>-734.01958614578177</c:v>
                </c:pt>
                <c:pt idx="2754">
                  <c:v>-303.74695129370912</c:v>
                </c:pt>
                <c:pt idx="2755">
                  <c:v>-210.19872600135309</c:v>
                </c:pt>
                <c:pt idx="2756">
                  <c:v>-913.82302043480684</c:v>
                </c:pt>
                <c:pt idx="2757">
                  <c:v>-502.52596825410723</c:v>
                </c:pt>
                <c:pt idx="2758">
                  <c:v>-1248.063250315812</c:v>
                </c:pt>
                <c:pt idx="2759">
                  <c:v>-1893.180428512989</c:v>
                </c:pt>
                <c:pt idx="2760">
                  <c:v>-719.7916183387872</c:v>
                </c:pt>
                <c:pt idx="2761">
                  <c:v>-967.54156627515169</c:v>
                </c:pt>
                <c:pt idx="2762">
                  <c:v>-974.68477113421375</c:v>
                </c:pt>
                <c:pt idx="2763">
                  <c:v>-1201.2822120944479</c:v>
                </c:pt>
                <c:pt idx="2764">
                  <c:v>-1081.920086123811</c:v>
                </c:pt>
                <c:pt idx="2765">
                  <c:v>-1198.5415197184229</c:v>
                </c:pt>
                <c:pt idx="2766">
                  <c:v>-1245.3207502134239</c:v>
                </c:pt>
                <c:pt idx="2767">
                  <c:v>-1130.911217852617</c:v>
                </c:pt>
                <c:pt idx="2768">
                  <c:v>-865.00389918208907</c:v>
                </c:pt>
                <c:pt idx="2769">
                  <c:v>-1465.6811454454071</c:v>
                </c:pt>
                <c:pt idx="2770">
                  <c:v>-1108.4233684795261</c:v>
                </c:pt>
                <c:pt idx="2771">
                  <c:v>-1277.0444057975651</c:v>
                </c:pt>
                <c:pt idx="2772">
                  <c:v>-1071.127952109347</c:v>
                </c:pt>
                <c:pt idx="2773">
                  <c:v>-1114.368122317032</c:v>
                </c:pt>
                <c:pt idx="2774">
                  <c:v>-1082.4788626843199</c:v>
                </c:pt>
                <c:pt idx="2775">
                  <c:v>-868.702858581398</c:v>
                </c:pt>
                <c:pt idx="2776">
                  <c:v>-1379.358005891112</c:v>
                </c:pt>
                <c:pt idx="2777">
                  <c:v>-985.01129395429552</c:v>
                </c:pt>
                <c:pt idx="2778">
                  <c:v>-964.09347413359581</c:v>
                </c:pt>
                <c:pt idx="2779">
                  <c:v>-1195.5023939081941</c:v>
                </c:pt>
                <c:pt idx="2780">
                  <c:v>-1221.9336110623119</c:v>
                </c:pt>
                <c:pt idx="2781">
                  <c:v>-1559.562120529323</c:v>
                </c:pt>
                <c:pt idx="2782">
                  <c:v>-1678.7795937675201</c:v>
                </c:pt>
                <c:pt idx="2783">
                  <c:v>-2290.0350249947969</c:v>
                </c:pt>
                <c:pt idx="2784">
                  <c:v>-1158.0409074216529</c:v>
                </c:pt>
                <c:pt idx="2785">
                  <c:v>-1114.763691358402</c:v>
                </c:pt>
                <c:pt idx="2786">
                  <c:v>-1050.1100923049869</c:v>
                </c:pt>
                <c:pt idx="2787">
                  <c:v>-1116.9367586058979</c:v>
                </c:pt>
                <c:pt idx="2788">
                  <c:v>-1132.244631317438</c:v>
                </c:pt>
                <c:pt idx="2789">
                  <c:v>-1794.136932934206</c:v>
                </c:pt>
                <c:pt idx="2790">
                  <c:v>-1291.657944147219</c:v>
                </c:pt>
                <c:pt idx="2791">
                  <c:v>-1353.3935615781011</c:v>
                </c:pt>
                <c:pt idx="2792">
                  <c:v>-1095.6609108985811</c:v>
                </c:pt>
                <c:pt idx="2793">
                  <c:v>-1251.837518652482</c:v>
                </c:pt>
                <c:pt idx="2794">
                  <c:v>-1021.739054632406</c:v>
                </c:pt>
                <c:pt idx="2795">
                  <c:v>-1158.2049347231291</c:v>
                </c:pt>
                <c:pt idx="2796">
                  <c:v>-1009.557445517468</c:v>
                </c:pt>
                <c:pt idx="2797">
                  <c:v>-1102.562150025788</c:v>
                </c:pt>
                <c:pt idx="2798">
                  <c:v>-1335.169062362997</c:v>
                </c:pt>
                <c:pt idx="2799">
                  <c:v>-1092.2329975420621</c:v>
                </c:pt>
                <c:pt idx="2800">
                  <c:v>-1205.2254046403409</c:v>
                </c:pt>
                <c:pt idx="2801">
                  <c:v>-1185.648279151518</c:v>
                </c:pt>
                <c:pt idx="2802">
                  <c:v>-983.88168325293702</c:v>
                </c:pt>
                <c:pt idx="2803">
                  <c:v>-915.86897652165874</c:v>
                </c:pt>
                <c:pt idx="2804">
                  <c:v>-991.96919911419889</c:v>
                </c:pt>
                <c:pt idx="2805">
                  <c:v>-1465.0712731409401</c:v>
                </c:pt>
                <c:pt idx="2806">
                  <c:v>-1870.4829695040301</c:v>
                </c:pt>
                <c:pt idx="2807">
                  <c:v>-1329.169172210861</c:v>
                </c:pt>
                <c:pt idx="2808">
                  <c:v>-944.96103419375299</c:v>
                </c:pt>
                <c:pt idx="2809">
                  <c:v>-1481.371381679648</c:v>
                </c:pt>
                <c:pt idx="2810">
                  <c:v>-1118.472069888714</c:v>
                </c:pt>
                <c:pt idx="2811">
                  <c:v>-1263.796352108453</c:v>
                </c:pt>
                <c:pt idx="2812">
                  <c:v>-1244.5480485187841</c:v>
                </c:pt>
                <c:pt idx="2813">
                  <c:v>-1753.843908644566</c:v>
                </c:pt>
                <c:pt idx="2814">
                  <c:v>-900.06382199661721</c:v>
                </c:pt>
                <c:pt idx="2815">
                  <c:v>-1266.504053013311</c:v>
                </c:pt>
                <c:pt idx="2816">
                  <c:v>-505.74825902300017</c:v>
                </c:pt>
                <c:pt idx="2817">
                  <c:v>-1319.756193953694</c:v>
                </c:pt>
                <c:pt idx="2818">
                  <c:v>-1209.566098664375</c:v>
                </c:pt>
                <c:pt idx="2819">
                  <c:v>-1020.227672982252</c:v>
                </c:pt>
                <c:pt idx="2820">
                  <c:v>-977.31634221466459</c:v>
                </c:pt>
                <c:pt idx="2821">
                  <c:v>-835.15069122796581</c:v>
                </c:pt>
                <c:pt idx="2822">
                  <c:v>-1012.764425380121</c:v>
                </c:pt>
                <c:pt idx="2823">
                  <c:v>-976.75168895443699</c:v>
                </c:pt>
                <c:pt idx="2824">
                  <c:v>-1451.147556942959</c:v>
                </c:pt>
                <c:pt idx="2825">
                  <c:v>-1275.1435032005979</c:v>
                </c:pt>
                <c:pt idx="2826">
                  <c:v>-895.23406561425816</c:v>
                </c:pt>
                <c:pt idx="2827">
                  <c:v>-557.10091929008684</c:v>
                </c:pt>
                <c:pt idx="2828">
                  <c:v>-875.19254620974084</c:v>
                </c:pt>
                <c:pt idx="2829">
                  <c:v>-1488.4775557666881</c:v>
                </c:pt>
                <c:pt idx="2830">
                  <c:v>-1183.123424290299</c:v>
                </c:pt>
                <c:pt idx="2831">
                  <c:v>-1637.1763226883279</c:v>
                </c:pt>
                <c:pt idx="2832">
                  <c:v>-1235.182253476471</c:v>
                </c:pt>
                <c:pt idx="2833">
                  <c:v>-1735.7360814530639</c:v>
                </c:pt>
                <c:pt idx="2834">
                  <c:v>-1976.704215616724</c:v>
                </c:pt>
                <c:pt idx="2835">
                  <c:v>-1526.6190350745539</c:v>
                </c:pt>
                <c:pt idx="2836">
                  <c:v>-1284.597451067543</c:v>
                </c:pt>
                <c:pt idx="2837">
                  <c:v>-986.45549586553796</c:v>
                </c:pt>
                <c:pt idx="2838">
                  <c:v>-1108.5084825260751</c:v>
                </c:pt>
                <c:pt idx="2839">
                  <c:v>-1103.540010029398</c:v>
                </c:pt>
                <c:pt idx="2840">
                  <c:v>-1017.155925537225</c:v>
                </c:pt>
                <c:pt idx="2841">
                  <c:v>-1282.029035271526</c:v>
                </c:pt>
                <c:pt idx="2842">
                  <c:v>-1398.723631985514</c:v>
                </c:pt>
                <c:pt idx="2843">
                  <c:v>-1480.405984438248</c:v>
                </c:pt>
                <c:pt idx="2844">
                  <c:v>-1482.9767785603781</c:v>
                </c:pt>
                <c:pt idx="2845">
                  <c:v>-1321.135562687612</c:v>
                </c:pt>
                <c:pt idx="2846">
                  <c:v>-1497.434477455274</c:v>
                </c:pt>
                <c:pt idx="2847">
                  <c:v>-1466.464020413086</c:v>
                </c:pt>
                <c:pt idx="2848">
                  <c:v>-1538.585377367297</c:v>
                </c:pt>
                <c:pt idx="2849">
                  <c:v>-1033.0329139765661</c:v>
                </c:pt>
                <c:pt idx="2850">
                  <c:v>-1212.558662958334</c:v>
                </c:pt>
                <c:pt idx="2851">
                  <c:v>-1158.1897901085911</c:v>
                </c:pt>
                <c:pt idx="2852">
                  <c:v>-1143.661176569103</c:v>
                </c:pt>
                <c:pt idx="2853">
                  <c:v>-1959.598679959634</c:v>
                </c:pt>
                <c:pt idx="2854">
                  <c:v>-1587.147585243393</c:v>
                </c:pt>
                <c:pt idx="2855">
                  <c:v>-1440.3947169216499</c:v>
                </c:pt>
                <c:pt idx="2856">
                  <c:v>-1055.401407038353</c:v>
                </c:pt>
                <c:pt idx="2857">
                  <c:v>-830.12531708311383</c:v>
                </c:pt>
                <c:pt idx="2858">
                  <c:v>-654.83613630776892</c:v>
                </c:pt>
                <c:pt idx="2859">
                  <c:v>-880.33691820577644</c:v>
                </c:pt>
                <c:pt idx="2860">
                  <c:v>-1192.685281367452</c:v>
                </c:pt>
                <c:pt idx="2861">
                  <c:v>-788.26591363693205</c:v>
                </c:pt>
                <c:pt idx="2862">
                  <c:v>-890.05914012330186</c:v>
                </c:pt>
                <c:pt idx="2863">
                  <c:v>-593.15832114094644</c:v>
                </c:pt>
                <c:pt idx="2864">
                  <c:v>-505.58473659815439</c:v>
                </c:pt>
                <c:pt idx="2865">
                  <c:v>-974.45186957987482</c:v>
                </c:pt>
                <c:pt idx="2866">
                  <c:v>-614.64796355255044</c:v>
                </c:pt>
                <c:pt idx="2867">
                  <c:v>-944.1239020032076</c:v>
                </c:pt>
                <c:pt idx="2868">
                  <c:v>-805.11107334271014</c:v>
                </c:pt>
                <c:pt idx="2869">
                  <c:v>-862.53584502172407</c:v>
                </c:pt>
                <c:pt idx="2870">
                  <c:v>-724.07034336463482</c:v>
                </c:pt>
                <c:pt idx="2871">
                  <c:v>-754.09722429795193</c:v>
                </c:pt>
                <c:pt idx="2872">
                  <c:v>-855.69848037801864</c:v>
                </c:pt>
                <c:pt idx="2873">
                  <c:v>-749.61545459435979</c:v>
                </c:pt>
                <c:pt idx="2874">
                  <c:v>-924.66707332145961</c:v>
                </c:pt>
                <c:pt idx="2875">
                  <c:v>-1142.5851318422499</c:v>
                </c:pt>
                <c:pt idx="2876">
                  <c:v>-820.03436572871431</c:v>
                </c:pt>
                <c:pt idx="2877">
                  <c:v>-972.70505355474745</c:v>
                </c:pt>
                <c:pt idx="2878">
                  <c:v>-948.20331105157845</c:v>
                </c:pt>
                <c:pt idx="2879">
                  <c:v>-1728.159480225715</c:v>
                </c:pt>
                <c:pt idx="2880">
                  <c:v>-860.25733966321877</c:v>
                </c:pt>
                <c:pt idx="2881">
                  <c:v>-761.13350049001644</c:v>
                </c:pt>
                <c:pt idx="2882">
                  <c:v>-1121.6414597092671</c:v>
                </c:pt>
                <c:pt idx="2883">
                  <c:v>-807.45353718331262</c:v>
                </c:pt>
                <c:pt idx="2884">
                  <c:v>-350.6527835288706</c:v>
                </c:pt>
                <c:pt idx="2885">
                  <c:v>-515.85245937911623</c:v>
                </c:pt>
                <c:pt idx="2886">
                  <c:v>-869.36885079852311</c:v>
                </c:pt>
                <c:pt idx="2887">
                  <c:v>-973.95937477874122</c:v>
                </c:pt>
                <c:pt idx="2888">
                  <c:v>-616.44755323784705</c:v>
                </c:pt>
                <c:pt idx="2889">
                  <c:v>-1145.2123752786219</c:v>
                </c:pt>
                <c:pt idx="2890">
                  <c:v>-469.67201378527949</c:v>
                </c:pt>
                <c:pt idx="2891">
                  <c:v>-811.86289252474432</c:v>
                </c:pt>
                <c:pt idx="2892">
                  <c:v>-695.22551381884216</c:v>
                </c:pt>
                <c:pt idx="2893">
                  <c:v>-767.00349357350001</c:v>
                </c:pt>
                <c:pt idx="2894">
                  <c:v>-709.43656727061045</c:v>
                </c:pt>
                <c:pt idx="2895">
                  <c:v>-427.17679034812159</c:v>
                </c:pt>
                <c:pt idx="2896">
                  <c:v>-849.50731568633432</c:v>
                </c:pt>
                <c:pt idx="2897">
                  <c:v>-496.33443636078073</c:v>
                </c:pt>
                <c:pt idx="2898">
                  <c:v>-532.63422820562869</c:v>
                </c:pt>
                <c:pt idx="2899">
                  <c:v>-811.11608356552802</c:v>
                </c:pt>
                <c:pt idx="2900">
                  <c:v>-749.24677298064762</c:v>
                </c:pt>
                <c:pt idx="2901">
                  <c:v>-793.73267996193033</c:v>
                </c:pt>
                <c:pt idx="2902">
                  <c:v>-761.59332315984648</c:v>
                </c:pt>
                <c:pt idx="2903">
                  <c:v>-882.64163731198869</c:v>
                </c:pt>
                <c:pt idx="2904">
                  <c:v>-798.00731985355287</c:v>
                </c:pt>
                <c:pt idx="2905">
                  <c:v>-774.63656206032203</c:v>
                </c:pt>
                <c:pt idx="2906">
                  <c:v>-670.60634820712755</c:v>
                </c:pt>
                <c:pt idx="2907">
                  <c:v>-800.78075674031982</c:v>
                </c:pt>
                <c:pt idx="2908">
                  <c:v>-900.09413314104052</c:v>
                </c:pt>
                <c:pt idx="2909">
                  <c:v>-878.46308549041441</c:v>
                </c:pt>
                <c:pt idx="2910">
                  <c:v>-872.52052306206042</c:v>
                </c:pt>
                <c:pt idx="2911">
                  <c:v>-1220.1706249590979</c:v>
                </c:pt>
                <c:pt idx="2912">
                  <c:v>-854.74134188661253</c:v>
                </c:pt>
                <c:pt idx="2913">
                  <c:v>-799.00677998685933</c:v>
                </c:pt>
                <c:pt idx="2914">
                  <c:v>-910.1675659796598</c:v>
                </c:pt>
                <c:pt idx="2915">
                  <c:v>-783.41461145688061</c:v>
                </c:pt>
                <c:pt idx="2916">
                  <c:v>-1032.4370501937231</c:v>
                </c:pt>
                <c:pt idx="2917">
                  <c:v>-962.52542583218212</c:v>
                </c:pt>
                <c:pt idx="2918">
                  <c:v>-940.11843030353225</c:v>
                </c:pt>
                <c:pt idx="2919">
                  <c:v>-1003.964806271641</c:v>
                </c:pt>
                <c:pt idx="2920">
                  <c:v>-1054.3007264600569</c:v>
                </c:pt>
                <c:pt idx="2921">
                  <c:v>-820.89511752832698</c:v>
                </c:pt>
                <c:pt idx="2922">
                  <c:v>-766.04042224335683</c:v>
                </c:pt>
                <c:pt idx="2923">
                  <c:v>-775.81700747447314</c:v>
                </c:pt>
                <c:pt idx="2924">
                  <c:v>-956.34138526447805</c:v>
                </c:pt>
                <c:pt idx="2925">
                  <c:v>-1361.7195027696571</c:v>
                </c:pt>
                <c:pt idx="2926">
                  <c:v>-1025.2138380854501</c:v>
                </c:pt>
                <c:pt idx="2927">
                  <c:v>-1096.6805747036501</c:v>
                </c:pt>
                <c:pt idx="2928">
                  <c:v>-855.39347461319153</c:v>
                </c:pt>
                <c:pt idx="2929">
                  <c:v>-1238.9743133297741</c:v>
                </c:pt>
                <c:pt idx="2930">
                  <c:v>-1344.0386656780499</c:v>
                </c:pt>
                <c:pt idx="2931">
                  <c:v>-1336.8894199222459</c:v>
                </c:pt>
                <c:pt idx="2932">
                  <c:v>-1673.190174266633</c:v>
                </c:pt>
                <c:pt idx="2933">
                  <c:v>-1432.2705035268571</c:v>
                </c:pt>
                <c:pt idx="2934">
                  <c:v>-1239.2953713667041</c:v>
                </c:pt>
                <c:pt idx="2935">
                  <c:v>-1208.306079102874</c:v>
                </c:pt>
                <c:pt idx="2936">
                  <c:v>-710.2533221599906</c:v>
                </c:pt>
                <c:pt idx="2937">
                  <c:v>-987.57537741272699</c:v>
                </c:pt>
                <c:pt idx="2938">
                  <c:v>-859.22395742917581</c:v>
                </c:pt>
                <c:pt idx="2939">
                  <c:v>-946.18916270536943</c:v>
                </c:pt>
                <c:pt idx="2940">
                  <c:v>-893.19157350879664</c:v>
                </c:pt>
                <c:pt idx="2941">
                  <c:v>-737.71120099951213</c:v>
                </c:pt>
                <c:pt idx="2942">
                  <c:v>-985.42588065727398</c:v>
                </c:pt>
                <c:pt idx="2943">
                  <c:v>-506.32925917633202</c:v>
                </c:pt>
                <c:pt idx="2944">
                  <c:v>-924.69552069911401</c:v>
                </c:pt>
                <c:pt idx="2945">
                  <c:v>-261.33957425783592</c:v>
                </c:pt>
                <c:pt idx="2946">
                  <c:v>-501.77234562045498</c:v>
                </c:pt>
                <c:pt idx="2947">
                  <c:v>-562.50077246873252</c:v>
                </c:pt>
                <c:pt idx="2948">
                  <c:v>-634.373302966849</c:v>
                </c:pt>
                <c:pt idx="2949">
                  <c:v>-1218.2183866615781</c:v>
                </c:pt>
                <c:pt idx="2950">
                  <c:v>-1684.484080139357</c:v>
                </c:pt>
                <c:pt idx="2951">
                  <c:v>-1320.2333653889459</c:v>
                </c:pt>
                <c:pt idx="2952">
                  <c:v>-1456.6610297538821</c:v>
                </c:pt>
                <c:pt idx="2953">
                  <c:v>-1501.008709303253</c:v>
                </c:pt>
                <c:pt idx="2954">
                  <c:v>-1129.0377643498859</c:v>
                </c:pt>
                <c:pt idx="2955">
                  <c:v>-1992.942135432997</c:v>
                </c:pt>
                <c:pt idx="2956">
                  <c:v>-1225.1864543660899</c:v>
                </c:pt>
                <c:pt idx="2957">
                  <c:v>-1170.3013621582611</c:v>
                </c:pt>
                <c:pt idx="2958">
                  <c:v>-825.3656018099523</c:v>
                </c:pt>
                <c:pt idx="2959">
                  <c:v>-965.62580919528637</c:v>
                </c:pt>
                <c:pt idx="2960">
                  <c:v>-1177.6738530666551</c:v>
                </c:pt>
                <c:pt idx="2961">
                  <c:v>-740.45233559646852</c:v>
                </c:pt>
                <c:pt idx="2962">
                  <c:v>-1188.6075929255021</c:v>
                </c:pt>
                <c:pt idx="2963">
                  <c:v>-819.31622788922868</c:v>
                </c:pt>
                <c:pt idx="2964">
                  <c:v>-22.395476348193728</c:v>
                </c:pt>
                <c:pt idx="2965">
                  <c:v>-726.12244209771461</c:v>
                </c:pt>
                <c:pt idx="2966">
                  <c:v>-559.14832644705336</c:v>
                </c:pt>
                <c:pt idx="2967">
                  <c:v>-99.20064727845245</c:v>
                </c:pt>
                <c:pt idx="2968">
                  <c:v>-1843.6662854630611</c:v>
                </c:pt>
                <c:pt idx="2969">
                  <c:v>-491.59656044454073</c:v>
                </c:pt>
                <c:pt idx="2970">
                  <c:v>-349.00597571226808</c:v>
                </c:pt>
                <c:pt idx="2971">
                  <c:v>-445.07138977100749</c:v>
                </c:pt>
                <c:pt idx="2972">
                  <c:v>-165.1085326344168</c:v>
                </c:pt>
                <c:pt idx="2973">
                  <c:v>-867.17092045979143</c:v>
                </c:pt>
                <c:pt idx="2974">
                  <c:v>-1276.791690106533</c:v>
                </c:pt>
                <c:pt idx="2975">
                  <c:v>-577.35744653451104</c:v>
                </c:pt>
                <c:pt idx="2976">
                  <c:v>-1140.4892067440801</c:v>
                </c:pt>
                <c:pt idx="2977">
                  <c:v>-1002.289682976525</c:v>
                </c:pt>
                <c:pt idx="2978">
                  <c:v>-1231.716837711449</c:v>
                </c:pt>
                <c:pt idx="2979">
                  <c:v>-1529.0063651780181</c:v>
                </c:pt>
                <c:pt idx="2980">
                  <c:v>-1527.035002977263</c:v>
                </c:pt>
                <c:pt idx="2981">
                  <c:v>-1037.20727104915</c:v>
                </c:pt>
                <c:pt idx="2982">
                  <c:v>-1052.489277977304</c:v>
                </c:pt>
                <c:pt idx="2983">
                  <c:v>-1014.67530349086</c:v>
                </c:pt>
                <c:pt idx="2984">
                  <c:v>-288.73576511334181</c:v>
                </c:pt>
                <c:pt idx="2985">
                  <c:v>-710.31953525660083</c:v>
                </c:pt>
                <c:pt idx="2986">
                  <c:v>-380.63723028602118</c:v>
                </c:pt>
                <c:pt idx="2987">
                  <c:v>-393.12270430576399</c:v>
                </c:pt>
                <c:pt idx="2988">
                  <c:v>-492.28235834041311</c:v>
                </c:pt>
                <c:pt idx="2989">
                  <c:v>-409.39638435283081</c:v>
                </c:pt>
                <c:pt idx="2990">
                  <c:v>-480.1194273527816</c:v>
                </c:pt>
                <c:pt idx="2991">
                  <c:v>-397.04981037053602</c:v>
                </c:pt>
                <c:pt idx="2992">
                  <c:v>-1014.980584189889</c:v>
                </c:pt>
                <c:pt idx="2993">
                  <c:v>-1105.064199588177</c:v>
                </c:pt>
                <c:pt idx="2994">
                  <c:v>-374.68933182772707</c:v>
                </c:pt>
                <c:pt idx="2995">
                  <c:v>-290.95866679027358</c:v>
                </c:pt>
                <c:pt idx="2996">
                  <c:v>-176.89541565642801</c:v>
                </c:pt>
                <c:pt idx="2997">
                  <c:v>-795.85863330546613</c:v>
                </c:pt>
                <c:pt idx="2998">
                  <c:v>-878.30054729168626</c:v>
                </c:pt>
                <c:pt idx="2999">
                  <c:v>-948.09827850320312</c:v>
                </c:pt>
                <c:pt idx="3000">
                  <c:v>-1197.005506812591</c:v>
                </c:pt>
                <c:pt idx="3001">
                  <c:v>-436.18548217226709</c:v>
                </c:pt>
                <c:pt idx="3002">
                  <c:v>-767.61636230125771</c:v>
                </c:pt>
                <c:pt idx="3003">
                  <c:v>-747.26961086550716</c:v>
                </c:pt>
                <c:pt idx="3004">
                  <c:v>-630.93634679661557</c:v>
                </c:pt>
                <c:pt idx="3005">
                  <c:v>-944.19353789596573</c:v>
                </c:pt>
                <c:pt idx="3006">
                  <c:v>-643.79052975842114</c:v>
                </c:pt>
                <c:pt idx="3007">
                  <c:v>-486.94701934142802</c:v>
                </c:pt>
                <c:pt idx="3008">
                  <c:v>169.64679547789359</c:v>
                </c:pt>
                <c:pt idx="3009">
                  <c:v>-309.62936315980699</c:v>
                </c:pt>
                <c:pt idx="3010">
                  <c:v>-882.35709887481676</c:v>
                </c:pt>
                <c:pt idx="3011">
                  <c:v>-458.37593265191009</c:v>
                </c:pt>
                <c:pt idx="3012">
                  <c:v>-353.18299120632082</c:v>
                </c:pt>
                <c:pt idx="3013">
                  <c:v>-354.3822873009496</c:v>
                </c:pt>
                <c:pt idx="3014">
                  <c:v>-243.29571670095649</c:v>
                </c:pt>
                <c:pt idx="3015">
                  <c:v>-280.50798676877741</c:v>
                </c:pt>
                <c:pt idx="3016">
                  <c:v>332.2992219915717</c:v>
                </c:pt>
                <c:pt idx="3017">
                  <c:v>1034.6863603824349</c:v>
                </c:pt>
                <c:pt idx="3018">
                  <c:v>964.47504025839635</c:v>
                </c:pt>
                <c:pt idx="3019">
                  <c:v>907.47773547180577</c:v>
                </c:pt>
                <c:pt idx="3020">
                  <c:v>1035.842028981936</c:v>
                </c:pt>
                <c:pt idx="3021">
                  <c:v>603.17582065922124</c:v>
                </c:pt>
                <c:pt idx="3022">
                  <c:v>-1046.59745392835</c:v>
                </c:pt>
                <c:pt idx="3023">
                  <c:v>-1056.2677475849659</c:v>
                </c:pt>
                <c:pt idx="3024">
                  <c:v>-1122.2925861182839</c:v>
                </c:pt>
                <c:pt idx="3025">
                  <c:v>-850.50415269472046</c:v>
                </c:pt>
                <c:pt idx="3026">
                  <c:v>-2111.264745319892</c:v>
                </c:pt>
                <c:pt idx="3027">
                  <c:v>-1202.240028958829</c:v>
                </c:pt>
                <c:pt idx="3028">
                  <c:v>-917.69573515988395</c:v>
                </c:pt>
                <c:pt idx="3029">
                  <c:v>-1101.002538327486</c:v>
                </c:pt>
                <c:pt idx="3030">
                  <c:v>-548.2825681159361</c:v>
                </c:pt>
                <c:pt idx="3031">
                  <c:v>-880.61917038846877</c:v>
                </c:pt>
                <c:pt idx="3032">
                  <c:v>-648.76626596236042</c:v>
                </c:pt>
                <c:pt idx="3033">
                  <c:v>-869.93619456252009</c:v>
                </c:pt>
                <c:pt idx="3034">
                  <c:v>-479.60648342414299</c:v>
                </c:pt>
                <c:pt idx="3035">
                  <c:v>-989.8690179545215</c:v>
                </c:pt>
                <c:pt idx="3036">
                  <c:v>-642.30567515539508</c:v>
                </c:pt>
                <c:pt idx="3037">
                  <c:v>-533.10121480144528</c:v>
                </c:pt>
                <c:pt idx="3038">
                  <c:v>-359.63449597618938</c:v>
                </c:pt>
                <c:pt idx="3039">
                  <c:v>-627.40220644973886</c:v>
                </c:pt>
                <c:pt idx="3040">
                  <c:v>-873.67691300206036</c:v>
                </c:pt>
                <c:pt idx="3041">
                  <c:v>-509.63296620567382</c:v>
                </c:pt>
                <c:pt idx="3042">
                  <c:v>-467.34590514877232</c:v>
                </c:pt>
                <c:pt idx="3043">
                  <c:v>-550.6942611980221</c:v>
                </c:pt>
                <c:pt idx="3044">
                  <c:v>-664.82031750965564</c:v>
                </c:pt>
                <c:pt idx="3045">
                  <c:v>-942.5518970970594</c:v>
                </c:pt>
                <c:pt idx="3046">
                  <c:v>-1409.895924756981</c:v>
                </c:pt>
                <c:pt idx="3047">
                  <c:v>-558.75368995936651</c:v>
                </c:pt>
                <c:pt idx="3048">
                  <c:v>-1055.0427278797799</c:v>
                </c:pt>
                <c:pt idx="3049">
                  <c:v>-1293.335434337263</c:v>
                </c:pt>
                <c:pt idx="3050">
                  <c:v>-462.12332761718841</c:v>
                </c:pt>
                <c:pt idx="3051">
                  <c:v>-516.44587537832808</c:v>
                </c:pt>
                <c:pt idx="3052">
                  <c:v>-678.19586624462875</c:v>
                </c:pt>
                <c:pt idx="3053">
                  <c:v>-660.95533746649528</c:v>
                </c:pt>
                <c:pt idx="3054">
                  <c:v>-1397.6181658419121</c:v>
                </c:pt>
                <c:pt idx="3055">
                  <c:v>-981.54713182091109</c:v>
                </c:pt>
                <c:pt idx="3056">
                  <c:v>52.49449355346178</c:v>
                </c:pt>
                <c:pt idx="3057">
                  <c:v>-386.87904155129621</c:v>
                </c:pt>
                <c:pt idx="3058">
                  <c:v>-711.5604532014994</c:v>
                </c:pt>
                <c:pt idx="3059">
                  <c:v>-944.95877251115735</c:v>
                </c:pt>
                <c:pt idx="3060">
                  <c:v>244.74655478233029</c:v>
                </c:pt>
                <c:pt idx="3061">
                  <c:v>-396.47081445235852</c:v>
                </c:pt>
                <c:pt idx="3062">
                  <c:v>-426.99235495220472</c:v>
                </c:pt>
                <c:pt idx="3063">
                  <c:v>-347.73372104530421</c:v>
                </c:pt>
                <c:pt idx="3064">
                  <c:v>-398.6167127204746</c:v>
                </c:pt>
                <c:pt idx="3065">
                  <c:v>-41.201533246123581</c:v>
                </c:pt>
                <c:pt idx="3066">
                  <c:v>-471.31684935901228</c:v>
                </c:pt>
                <c:pt idx="3067">
                  <c:v>-144.9821228418364</c:v>
                </c:pt>
                <c:pt idx="3068">
                  <c:v>-307.10128247442111</c:v>
                </c:pt>
                <c:pt idx="3069">
                  <c:v>-563.06853117277012</c:v>
                </c:pt>
                <c:pt idx="3070">
                  <c:v>-711.58047288141836</c:v>
                </c:pt>
                <c:pt idx="3071">
                  <c:v>-2004.075267145116</c:v>
                </c:pt>
                <c:pt idx="3072">
                  <c:v>-1304.24209335974</c:v>
                </c:pt>
                <c:pt idx="3073">
                  <c:v>-894.42488349844643</c:v>
                </c:pt>
                <c:pt idx="3074">
                  <c:v>-832.36537611146616</c:v>
                </c:pt>
                <c:pt idx="3075">
                  <c:v>-803.51530718187837</c:v>
                </c:pt>
                <c:pt idx="3076">
                  <c:v>-995.65668844686331</c:v>
                </c:pt>
                <c:pt idx="3077">
                  <c:v>-533.59079968217657</c:v>
                </c:pt>
                <c:pt idx="3078">
                  <c:v>-707.74005346446131</c:v>
                </c:pt>
                <c:pt idx="3079">
                  <c:v>-2205.3688136532</c:v>
                </c:pt>
                <c:pt idx="3080">
                  <c:v>-360.99497447502011</c:v>
                </c:pt>
                <c:pt idx="3081">
                  <c:v>-832.00837122212533</c:v>
                </c:pt>
                <c:pt idx="3082">
                  <c:v>-276.82803126975182</c:v>
                </c:pt>
                <c:pt idx="3083">
                  <c:v>-493.31236188301131</c:v>
                </c:pt>
                <c:pt idx="3084">
                  <c:v>-704.38999724201994</c:v>
                </c:pt>
                <c:pt idx="3085">
                  <c:v>-1016.066124179727</c:v>
                </c:pt>
                <c:pt idx="3086">
                  <c:v>-757.94862849372646</c:v>
                </c:pt>
                <c:pt idx="3087">
                  <c:v>-285.48119852642827</c:v>
                </c:pt>
                <c:pt idx="3088">
                  <c:v>-763.37174359257403</c:v>
                </c:pt>
                <c:pt idx="3089">
                  <c:v>-413.32823991127549</c:v>
                </c:pt>
                <c:pt idx="3090">
                  <c:v>-16.130676709622559</c:v>
                </c:pt>
                <c:pt idx="3091">
                  <c:v>-125.7363663042827</c:v>
                </c:pt>
                <c:pt idx="3092">
                  <c:v>-406.93049632626457</c:v>
                </c:pt>
                <c:pt idx="3093">
                  <c:v>-534.79739267741195</c:v>
                </c:pt>
                <c:pt idx="3094">
                  <c:v>-1442.8218331138071</c:v>
                </c:pt>
                <c:pt idx="3095">
                  <c:v>-2465.1578788264992</c:v>
                </c:pt>
                <c:pt idx="3096">
                  <c:v>-2518.3695433641819</c:v>
                </c:pt>
                <c:pt idx="3097">
                  <c:v>-2120.8179188956101</c:v>
                </c:pt>
                <c:pt idx="3098">
                  <c:v>-1229.1443838885609</c:v>
                </c:pt>
                <c:pt idx="3099">
                  <c:v>-1318.236273051901</c:v>
                </c:pt>
                <c:pt idx="3100">
                  <c:v>-1362.9731863689001</c:v>
                </c:pt>
                <c:pt idx="3101">
                  <c:v>-1698.922641874914</c:v>
                </c:pt>
                <c:pt idx="3102">
                  <c:v>-409.81452750354282</c:v>
                </c:pt>
                <c:pt idx="3103">
                  <c:v>-734.5893206271794</c:v>
                </c:pt>
                <c:pt idx="3104">
                  <c:v>-15.851318099044761</c:v>
                </c:pt>
                <c:pt idx="3105">
                  <c:v>-213.99116581817151</c:v>
                </c:pt>
                <c:pt idx="3106">
                  <c:v>738.5558396350001</c:v>
                </c:pt>
                <c:pt idx="3107">
                  <c:v>571.85661884882859</c:v>
                </c:pt>
                <c:pt idx="3108">
                  <c:v>547.71623448858406</c:v>
                </c:pt>
                <c:pt idx="3109">
                  <c:v>754.57922830733253</c:v>
                </c:pt>
                <c:pt idx="3110">
                  <c:v>714.79138639098176</c:v>
                </c:pt>
                <c:pt idx="3111">
                  <c:v>616.72772316294379</c:v>
                </c:pt>
                <c:pt idx="3112">
                  <c:v>-180.27658651220921</c:v>
                </c:pt>
                <c:pt idx="3113">
                  <c:v>-87.472956661523355</c:v>
                </c:pt>
                <c:pt idx="3114">
                  <c:v>827.62313471162838</c:v>
                </c:pt>
                <c:pt idx="3115">
                  <c:v>774.54051120307327</c:v>
                </c:pt>
                <c:pt idx="3116">
                  <c:v>743.43902628783826</c:v>
                </c:pt>
                <c:pt idx="3117">
                  <c:v>125.4396317419549</c:v>
                </c:pt>
                <c:pt idx="3118">
                  <c:v>-1430.661347441303</c:v>
                </c:pt>
                <c:pt idx="3119">
                  <c:v>-1471.125897472202</c:v>
                </c:pt>
                <c:pt idx="3120">
                  <c:v>-1240.180531674114</c:v>
                </c:pt>
                <c:pt idx="3121">
                  <c:v>-1757.1760371607911</c:v>
                </c:pt>
                <c:pt idx="3122">
                  <c:v>-1605.9693396343009</c:v>
                </c:pt>
                <c:pt idx="3123">
                  <c:v>-1661.987809650419</c:v>
                </c:pt>
                <c:pt idx="3124">
                  <c:v>-1089.609715615951</c:v>
                </c:pt>
                <c:pt idx="3125">
                  <c:v>-1402.965066838033</c:v>
                </c:pt>
                <c:pt idx="3126">
                  <c:v>-395.4730267819474</c:v>
                </c:pt>
                <c:pt idx="3127">
                  <c:v>-859.72584754401862</c:v>
                </c:pt>
                <c:pt idx="3128">
                  <c:v>646.21167761077209</c:v>
                </c:pt>
                <c:pt idx="3129">
                  <c:v>558.38006859086158</c:v>
                </c:pt>
                <c:pt idx="3130">
                  <c:v>636.80951320701911</c:v>
                </c:pt>
                <c:pt idx="3131">
                  <c:v>539.36824409527128</c:v>
                </c:pt>
                <c:pt idx="3132">
                  <c:v>544.00517082592637</c:v>
                </c:pt>
                <c:pt idx="3133">
                  <c:v>534.72289666086795</c:v>
                </c:pt>
                <c:pt idx="3134">
                  <c:v>571.97802641460476</c:v>
                </c:pt>
                <c:pt idx="3135">
                  <c:v>643.72925905934017</c:v>
                </c:pt>
                <c:pt idx="3136">
                  <c:v>561.09492411072654</c:v>
                </c:pt>
                <c:pt idx="3137">
                  <c:v>530.08276604865398</c:v>
                </c:pt>
                <c:pt idx="3138">
                  <c:v>751.31357451067765</c:v>
                </c:pt>
                <c:pt idx="3139">
                  <c:v>632.16195998230978</c:v>
                </c:pt>
                <c:pt idx="3140">
                  <c:v>463.1533016118463</c:v>
                </c:pt>
                <c:pt idx="3141">
                  <c:v>-199.17627053896089</c:v>
                </c:pt>
                <c:pt idx="3142">
                  <c:v>-822.28366646820552</c:v>
                </c:pt>
                <c:pt idx="3143">
                  <c:v>-1051.415815262696</c:v>
                </c:pt>
                <c:pt idx="3144">
                  <c:v>-945.27468534093225</c:v>
                </c:pt>
                <c:pt idx="3145">
                  <c:v>-1509.3346090957441</c:v>
                </c:pt>
                <c:pt idx="3146">
                  <c:v>-1230.366902647598</c:v>
                </c:pt>
                <c:pt idx="3147">
                  <c:v>-1303.0714589529471</c:v>
                </c:pt>
                <c:pt idx="3148">
                  <c:v>-979.83871271042779</c:v>
                </c:pt>
                <c:pt idx="3149">
                  <c:v>-1164.716037292593</c:v>
                </c:pt>
                <c:pt idx="3150">
                  <c:v>-157.72972461590689</c:v>
                </c:pt>
                <c:pt idx="3151">
                  <c:v>-762.85442008216251</c:v>
                </c:pt>
                <c:pt idx="3152">
                  <c:v>687.99703489106912</c:v>
                </c:pt>
                <c:pt idx="3153">
                  <c:v>576.14325631627605</c:v>
                </c:pt>
                <c:pt idx="3154">
                  <c:v>593.59057920066755</c:v>
                </c:pt>
                <c:pt idx="3155">
                  <c:v>794.04833561400721</c:v>
                </c:pt>
                <c:pt idx="3156">
                  <c:v>-604.93994728124494</c:v>
                </c:pt>
                <c:pt idx="3157">
                  <c:v>-536.51064774923964</c:v>
                </c:pt>
                <c:pt idx="3158">
                  <c:v>-817.33855796648152</c:v>
                </c:pt>
                <c:pt idx="3159">
                  <c:v>-504.11937898325021</c:v>
                </c:pt>
                <c:pt idx="3160">
                  <c:v>-935.93895307375158</c:v>
                </c:pt>
                <c:pt idx="3161">
                  <c:v>-761.10657357858804</c:v>
                </c:pt>
                <c:pt idx="3162">
                  <c:v>-400.81780731466972</c:v>
                </c:pt>
                <c:pt idx="3163">
                  <c:v>-359.02298230536343</c:v>
                </c:pt>
                <c:pt idx="3164">
                  <c:v>-605.1453842026566</c:v>
                </c:pt>
                <c:pt idx="3165">
                  <c:v>-398.19065810901259</c:v>
                </c:pt>
                <c:pt idx="3166">
                  <c:v>-937.91067999510199</c:v>
                </c:pt>
                <c:pt idx="3167">
                  <c:v>-2004.014931969795</c:v>
                </c:pt>
                <c:pt idx="3168">
                  <c:v>-1026.525868563082</c:v>
                </c:pt>
                <c:pt idx="3169">
                  <c:v>-1524.6043577934231</c:v>
                </c:pt>
                <c:pt idx="3170">
                  <c:v>-1400.872488697313</c:v>
                </c:pt>
                <c:pt idx="3171">
                  <c:v>-1291.6904028375429</c:v>
                </c:pt>
                <c:pt idx="3172">
                  <c:v>-1000.559480556367</c:v>
                </c:pt>
                <c:pt idx="3173">
                  <c:v>-1111.725129777707</c:v>
                </c:pt>
                <c:pt idx="3174">
                  <c:v>-411.24452289827371</c:v>
                </c:pt>
                <c:pt idx="3175">
                  <c:v>-413.51876921593902</c:v>
                </c:pt>
                <c:pt idx="3176">
                  <c:v>97.280498489647343</c:v>
                </c:pt>
                <c:pt idx="3177">
                  <c:v>-201.718035174698</c:v>
                </c:pt>
                <c:pt idx="3178">
                  <c:v>-158.64083109715901</c:v>
                </c:pt>
                <c:pt idx="3179">
                  <c:v>-705.46876375541842</c:v>
                </c:pt>
                <c:pt idx="3180">
                  <c:v>-206.6912157603355</c:v>
                </c:pt>
                <c:pt idx="3181">
                  <c:v>-49.009680325757436</c:v>
                </c:pt>
                <c:pt idx="3182">
                  <c:v>-318.55602736634631</c:v>
                </c:pt>
                <c:pt idx="3183">
                  <c:v>-195.69596427998849</c:v>
                </c:pt>
                <c:pt idx="3184">
                  <c:v>-638.00380708565433</c:v>
                </c:pt>
                <c:pt idx="3185">
                  <c:v>-702.15938735552652</c:v>
                </c:pt>
                <c:pt idx="3186">
                  <c:v>-279.41309830727153</c:v>
                </c:pt>
                <c:pt idx="3187">
                  <c:v>-75.455978101937589</c:v>
                </c:pt>
                <c:pt idx="3188">
                  <c:v>-106.5761263846525</c:v>
                </c:pt>
                <c:pt idx="3189">
                  <c:v>-628.85818486709172</c:v>
                </c:pt>
                <c:pt idx="3190">
                  <c:v>-968.88062287508239</c:v>
                </c:pt>
                <c:pt idx="3191">
                  <c:v>-553.20099213622268</c:v>
                </c:pt>
                <c:pt idx="3192">
                  <c:v>-388.73225303750479</c:v>
                </c:pt>
                <c:pt idx="3193">
                  <c:v>-1405.479093292236</c:v>
                </c:pt>
                <c:pt idx="3194">
                  <c:v>-1394.5443405915539</c:v>
                </c:pt>
                <c:pt idx="3195">
                  <c:v>-857.39035759773151</c:v>
                </c:pt>
                <c:pt idx="3196">
                  <c:v>-720.10714071621999</c:v>
                </c:pt>
                <c:pt idx="3197">
                  <c:v>-1265.3037718022081</c:v>
                </c:pt>
                <c:pt idx="3198">
                  <c:v>-173.98274982205331</c:v>
                </c:pt>
                <c:pt idx="3199">
                  <c:v>-450.2869450309488</c:v>
                </c:pt>
                <c:pt idx="3200">
                  <c:v>-205.92226019163169</c:v>
                </c:pt>
                <c:pt idx="3201">
                  <c:v>-337.1919651262229</c:v>
                </c:pt>
                <c:pt idx="3202">
                  <c:v>-165.9906773206356</c:v>
                </c:pt>
                <c:pt idx="3203">
                  <c:v>-329.28626138184512</c:v>
                </c:pt>
                <c:pt idx="3204">
                  <c:v>-39.008715292869702</c:v>
                </c:pt>
                <c:pt idx="3205">
                  <c:v>198.99171870205771</c:v>
                </c:pt>
                <c:pt idx="3206">
                  <c:v>-118.0865414608934</c:v>
                </c:pt>
                <c:pt idx="3207">
                  <c:v>-423.04910490018381</c:v>
                </c:pt>
                <c:pt idx="3208">
                  <c:v>-246.20865977597711</c:v>
                </c:pt>
                <c:pt idx="3209">
                  <c:v>-714.56173378694518</c:v>
                </c:pt>
                <c:pt idx="3210">
                  <c:v>-377.34820257370478</c:v>
                </c:pt>
                <c:pt idx="3211">
                  <c:v>-114.2390072077289</c:v>
                </c:pt>
                <c:pt idx="3212">
                  <c:v>-375.43405566732821</c:v>
                </c:pt>
                <c:pt idx="3213">
                  <c:v>-330.18523572750883</c:v>
                </c:pt>
                <c:pt idx="3214">
                  <c:v>-696.95296995878903</c:v>
                </c:pt>
                <c:pt idx="3215">
                  <c:v>-1070.7683220617421</c:v>
                </c:pt>
                <c:pt idx="3216">
                  <c:v>-855.89143353212705</c:v>
                </c:pt>
                <c:pt idx="3217">
                  <c:v>-1411.43507560189</c:v>
                </c:pt>
                <c:pt idx="3218">
                  <c:v>-897.8370922904902</c:v>
                </c:pt>
                <c:pt idx="3219">
                  <c:v>-1039.305616015763</c:v>
                </c:pt>
                <c:pt idx="3220">
                  <c:v>-551.17712974784797</c:v>
                </c:pt>
                <c:pt idx="3221">
                  <c:v>-1694.2364333672001</c:v>
                </c:pt>
                <c:pt idx="3222">
                  <c:v>-1761.362575704384</c:v>
                </c:pt>
                <c:pt idx="3223">
                  <c:v>-849.05173111815043</c:v>
                </c:pt>
                <c:pt idx="3224">
                  <c:v>-351.62212544538858</c:v>
                </c:pt>
                <c:pt idx="3225">
                  <c:v>-380.35435803296463</c:v>
                </c:pt>
                <c:pt idx="3226">
                  <c:v>-707.67513599781103</c:v>
                </c:pt>
                <c:pt idx="3227">
                  <c:v>-764.28998025255362</c:v>
                </c:pt>
                <c:pt idx="3228">
                  <c:v>-816.86339596126504</c:v>
                </c:pt>
                <c:pt idx="3229">
                  <c:v>-1047.513361582832</c:v>
                </c:pt>
                <c:pt idx="3230">
                  <c:v>-728.34547210608559</c:v>
                </c:pt>
                <c:pt idx="3231">
                  <c:v>-824.45050322975499</c:v>
                </c:pt>
                <c:pt idx="3232">
                  <c:v>-881.02217221551996</c:v>
                </c:pt>
                <c:pt idx="3233">
                  <c:v>-550.01900489946308</c:v>
                </c:pt>
                <c:pt idx="3234">
                  <c:v>-667.42766392218061</c:v>
                </c:pt>
                <c:pt idx="3235">
                  <c:v>-769.05074388261346</c:v>
                </c:pt>
                <c:pt idx="3236">
                  <c:v>-723.96893718306239</c:v>
                </c:pt>
                <c:pt idx="3237">
                  <c:v>-783.18671344850645</c:v>
                </c:pt>
                <c:pt idx="3238">
                  <c:v>-1010.078909749909</c:v>
                </c:pt>
                <c:pt idx="3239">
                  <c:v>-687.16975986844102</c:v>
                </c:pt>
                <c:pt idx="3240">
                  <c:v>-1244.1794972871501</c:v>
                </c:pt>
                <c:pt idx="3241">
                  <c:v>-972.63137025745505</c:v>
                </c:pt>
                <c:pt idx="3242">
                  <c:v>-801.17954345436942</c:v>
                </c:pt>
                <c:pt idx="3243">
                  <c:v>-911.95877203697978</c:v>
                </c:pt>
                <c:pt idx="3244">
                  <c:v>-765.70915085604065</c:v>
                </c:pt>
                <c:pt idx="3245">
                  <c:v>-773.83150336717199</c:v>
                </c:pt>
                <c:pt idx="3246">
                  <c:v>-1272.0448621326709</c:v>
                </c:pt>
                <c:pt idx="3247">
                  <c:v>-2085.5959932703258</c:v>
                </c:pt>
                <c:pt idx="3248">
                  <c:v>-612.14870816229336</c:v>
                </c:pt>
                <c:pt idx="3249">
                  <c:v>-780.08317969837253</c:v>
                </c:pt>
                <c:pt idx="3250">
                  <c:v>-826.86873144788399</c:v>
                </c:pt>
                <c:pt idx="3251">
                  <c:v>-790.84853230242356</c:v>
                </c:pt>
                <c:pt idx="3252">
                  <c:v>-1046.6948557683061</c:v>
                </c:pt>
                <c:pt idx="3253">
                  <c:v>-832.74390957982462</c:v>
                </c:pt>
                <c:pt idx="3254">
                  <c:v>-728.68199955269858</c:v>
                </c:pt>
                <c:pt idx="3255">
                  <c:v>-808.18501930337334</c:v>
                </c:pt>
                <c:pt idx="3256">
                  <c:v>-1109.8768385443111</c:v>
                </c:pt>
                <c:pt idx="3257">
                  <c:v>-833.6255700899477</c:v>
                </c:pt>
                <c:pt idx="3258">
                  <c:v>-158.17674703811431</c:v>
                </c:pt>
                <c:pt idx="3259">
                  <c:v>-980.75527461072659</c:v>
                </c:pt>
                <c:pt idx="3260">
                  <c:v>-862.32139075899715</c:v>
                </c:pt>
                <c:pt idx="3261">
                  <c:v>-677.44422773636313</c:v>
                </c:pt>
                <c:pt idx="3262">
                  <c:v>-1713.17134241386</c:v>
                </c:pt>
                <c:pt idx="3263">
                  <c:v>-2769.917739799891</c:v>
                </c:pt>
                <c:pt idx="3264">
                  <c:v>-1110.5340703688039</c:v>
                </c:pt>
                <c:pt idx="3265">
                  <c:v>-1217.061119697476</c:v>
                </c:pt>
                <c:pt idx="3266">
                  <c:v>-1498.612084621388</c:v>
                </c:pt>
                <c:pt idx="3267">
                  <c:v>-1098.2822221436611</c:v>
                </c:pt>
                <c:pt idx="3268">
                  <c:v>-1390.6020732458851</c:v>
                </c:pt>
                <c:pt idx="3269">
                  <c:v>-1417.473436130339</c:v>
                </c:pt>
                <c:pt idx="3270">
                  <c:v>-1220.1596659360021</c:v>
                </c:pt>
                <c:pt idx="3271">
                  <c:v>-1145.464944145391</c:v>
                </c:pt>
                <c:pt idx="3272">
                  <c:v>-1397.8619868540461</c:v>
                </c:pt>
                <c:pt idx="3273">
                  <c:v>-842.49982467491077</c:v>
                </c:pt>
                <c:pt idx="3274">
                  <c:v>-976.37431932475442</c:v>
                </c:pt>
                <c:pt idx="3275">
                  <c:v>-1019.145930812623</c:v>
                </c:pt>
                <c:pt idx="3276">
                  <c:v>-864.53143814550538</c:v>
                </c:pt>
                <c:pt idx="3277">
                  <c:v>-901.66503364376376</c:v>
                </c:pt>
                <c:pt idx="3278">
                  <c:v>-1077.4185840276459</c:v>
                </c:pt>
                <c:pt idx="3279">
                  <c:v>-903.64652681934228</c:v>
                </c:pt>
                <c:pt idx="3280">
                  <c:v>-1420.965183430199</c:v>
                </c:pt>
                <c:pt idx="3281">
                  <c:v>-1235.261046262681</c:v>
                </c:pt>
                <c:pt idx="3282">
                  <c:v>-895.45839108100142</c:v>
                </c:pt>
                <c:pt idx="3283">
                  <c:v>-891.55734837878651</c:v>
                </c:pt>
                <c:pt idx="3284">
                  <c:v>-1006.445317969873</c:v>
                </c:pt>
                <c:pt idx="3285">
                  <c:v>-1094.641612161078</c:v>
                </c:pt>
                <c:pt idx="3286">
                  <c:v>-1875.212864529235</c:v>
                </c:pt>
                <c:pt idx="3287">
                  <c:v>-2234.695386889297</c:v>
                </c:pt>
                <c:pt idx="3288">
                  <c:v>-1234.1350375903301</c:v>
                </c:pt>
                <c:pt idx="3289">
                  <c:v>-1481.1844895153549</c:v>
                </c:pt>
                <c:pt idx="3290">
                  <c:v>-1031.989753239488</c:v>
                </c:pt>
                <c:pt idx="3291">
                  <c:v>-730.89641891817496</c:v>
                </c:pt>
                <c:pt idx="3292">
                  <c:v>-917.76629696080761</c:v>
                </c:pt>
                <c:pt idx="3293">
                  <c:v>-1140.8946523152811</c:v>
                </c:pt>
                <c:pt idx="3294">
                  <c:v>-984.1803326024617</c:v>
                </c:pt>
                <c:pt idx="3295">
                  <c:v>-978.50367054263256</c:v>
                </c:pt>
                <c:pt idx="3296">
                  <c:v>-893.45694824831651</c:v>
                </c:pt>
                <c:pt idx="3297">
                  <c:v>-1431.666865233922</c:v>
                </c:pt>
                <c:pt idx="3298">
                  <c:v>-863.98428428227214</c:v>
                </c:pt>
                <c:pt idx="3299">
                  <c:v>-839.79475064159942</c:v>
                </c:pt>
                <c:pt idx="3300">
                  <c:v>-767.03573644423841</c:v>
                </c:pt>
                <c:pt idx="3301">
                  <c:v>-577.98820160090929</c:v>
                </c:pt>
                <c:pt idx="3302">
                  <c:v>-569.51677316090024</c:v>
                </c:pt>
                <c:pt idx="3303">
                  <c:v>-488.85993250492072</c:v>
                </c:pt>
                <c:pt idx="3304">
                  <c:v>-764.97864957645072</c:v>
                </c:pt>
                <c:pt idx="3305">
                  <c:v>-1241.4047840709791</c:v>
                </c:pt>
                <c:pt idx="3306">
                  <c:v>-444.99627356602798</c:v>
                </c:pt>
                <c:pt idx="3307">
                  <c:v>-707.54344335694941</c:v>
                </c:pt>
                <c:pt idx="3308">
                  <c:v>-237.686820899248</c:v>
                </c:pt>
                <c:pt idx="3309">
                  <c:v>-665.19336091882985</c:v>
                </c:pt>
                <c:pt idx="3310">
                  <c:v>-1151.7412882155479</c:v>
                </c:pt>
                <c:pt idx="3311">
                  <c:v>-938.94932660624829</c:v>
                </c:pt>
                <c:pt idx="3312">
                  <c:v>-995.6068924092466</c:v>
                </c:pt>
                <c:pt idx="3313">
                  <c:v>-940.1161197217649</c:v>
                </c:pt>
                <c:pt idx="3314">
                  <c:v>-906.35088607113164</c:v>
                </c:pt>
                <c:pt idx="3315">
                  <c:v>-795.87284511230382</c:v>
                </c:pt>
                <c:pt idx="3316">
                  <c:v>-705.50628933365613</c:v>
                </c:pt>
                <c:pt idx="3317">
                  <c:v>-706.56505262942608</c:v>
                </c:pt>
                <c:pt idx="3318">
                  <c:v>-643.46639714981518</c:v>
                </c:pt>
                <c:pt idx="3319">
                  <c:v>-804.01074129702204</c:v>
                </c:pt>
                <c:pt idx="3320">
                  <c:v>-512.08305457021595</c:v>
                </c:pt>
                <c:pt idx="3321">
                  <c:v>-986.19341769515722</c:v>
                </c:pt>
                <c:pt idx="3322">
                  <c:v>-437.14823466336219</c:v>
                </c:pt>
                <c:pt idx="3323">
                  <c:v>-450.25572968645258</c:v>
                </c:pt>
                <c:pt idx="3324">
                  <c:v>-412.55620743397981</c:v>
                </c:pt>
                <c:pt idx="3325">
                  <c:v>-404.97072134925219</c:v>
                </c:pt>
                <c:pt idx="3326">
                  <c:v>-350.72213462731202</c:v>
                </c:pt>
                <c:pt idx="3327">
                  <c:v>-324.20684707005961</c:v>
                </c:pt>
                <c:pt idx="3328">
                  <c:v>-449.41040313527168</c:v>
                </c:pt>
                <c:pt idx="3329">
                  <c:v>-694.70230204072664</c:v>
                </c:pt>
                <c:pt idx="3330">
                  <c:v>-272.39472420401461</c:v>
                </c:pt>
                <c:pt idx="3331">
                  <c:v>-804.39754130282813</c:v>
                </c:pt>
                <c:pt idx="3332">
                  <c:v>-545.46455401336902</c:v>
                </c:pt>
                <c:pt idx="3333">
                  <c:v>-603.41685570402876</c:v>
                </c:pt>
                <c:pt idx="3334">
                  <c:v>-1285.4264844059101</c:v>
                </c:pt>
                <c:pt idx="3335">
                  <c:v>-1510.914880745639</c:v>
                </c:pt>
                <c:pt idx="3336">
                  <c:v>-1146.3947923123881</c:v>
                </c:pt>
                <c:pt idx="3337">
                  <c:v>-1119.275390251976</c:v>
                </c:pt>
                <c:pt idx="3338">
                  <c:v>-1533.517405229795</c:v>
                </c:pt>
                <c:pt idx="3339">
                  <c:v>-1659.1010479743049</c:v>
                </c:pt>
                <c:pt idx="3340">
                  <c:v>-1124.8845056095761</c:v>
                </c:pt>
                <c:pt idx="3341">
                  <c:v>-1529.1056071089081</c:v>
                </c:pt>
                <c:pt idx="3342">
                  <c:v>-670.35472180783802</c:v>
                </c:pt>
                <c:pt idx="3343">
                  <c:v>-765.0643975338545</c:v>
                </c:pt>
                <c:pt idx="3344">
                  <c:v>-607.37346934461505</c:v>
                </c:pt>
                <c:pt idx="3345">
                  <c:v>-1360.6695479266341</c:v>
                </c:pt>
                <c:pt idx="3346">
                  <c:v>-962.07857111011765</c:v>
                </c:pt>
                <c:pt idx="3347">
                  <c:v>-880.2282410835727</c:v>
                </c:pt>
                <c:pt idx="3348">
                  <c:v>-914.72880314497309</c:v>
                </c:pt>
                <c:pt idx="3349">
                  <c:v>-787.79553953669483</c:v>
                </c:pt>
                <c:pt idx="3350">
                  <c:v>-941.74897996320942</c:v>
                </c:pt>
                <c:pt idx="3351">
                  <c:v>-755.33499168518608</c:v>
                </c:pt>
                <c:pt idx="3352">
                  <c:v>-1415.934418095949</c:v>
                </c:pt>
                <c:pt idx="3353">
                  <c:v>-1234.833398324414</c:v>
                </c:pt>
                <c:pt idx="3354">
                  <c:v>-817.02660942984846</c:v>
                </c:pt>
                <c:pt idx="3355">
                  <c:v>-795.30019804619906</c:v>
                </c:pt>
                <c:pt idx="3356">
                  <c:v>-742.03461378262955</c:v>
                </c:pt>
                <c:pt idx="3357">
                  <c:v>-250.88553844928779</c:v>
                </c:pt>
                <c:pt idx="3358">
                  <c:v>-1090.572624652649</c:v>
                </c:pt>
                <c:pt idx="3359">
                  <c:v>-1200.656429543903</c:v>
                </c:pt>
                <c:pt idx="3360">
                  <c:v>-1049.3620710977571</c:v>
                </c:pt>
                <c:pt idx="3361">
                  <c:v>-1522.700216525961</c:v>
                </c:pt>
                <c:pt idx="3362">
                  <c:v>-1188.9716387152271</c:v>
                </c:pt>
                <c:pt idx="3363">
                  <c:v>-1300.1129711436081</c:v>
                </c:pt>
                <c:pt idx="3364">
                  <c:v>-1008.368591754778</c:v>
                </c:pt>
                <c:pt idx="3365">
                  <c:v>-1027.065299842496</c:v>
                </c:pt>
                <c:pt idx="3366">
                  <c:v>-1128.4440182592959</c:v>
                </c:pt>
                <c:pt idx="3367">
                  <c:v>-1083.1618528389281</c:v>
                </c:pt>
                <c:pt idx="3368">
                  <c:v>-668.26706621652727</c:v>
                </c:pt>
                <c:pt idx="3369">
                  <c:v>-920.92834256436117</c:v>
                </c:pt>
                <c:pt idx="3370">
                  <c:v>-950.18791680576931</c:v>
                </c:pt>
                <c:pt idx="3371">
                  <c:v>-741.81171259914038</c:v>
                </c:pt>
                <c:pt idx="3372">
                  <c:v>-250.3729011233203</c:v>
                </c:pt>
                <c:pt idx="3373">
                  <c:v>-771.56246333003492</c:v>
                </c:pt>
                <c:pt idx="3374">
                  <c:v>-1016.036910537453</c:v>
                </c:pt>
                <c:pt idx="3375">
                  <c:v>-736.25149270099803</c:v>
                </c:pt>
                <c:pt idx="3376">
                  <c:v>-1528.016445259464</c:v>
                </c:pt>
                <c:pt idx="3377">
                  <c:v>-1650.1280757283801</c:v>
                </c:pt>
                <c:pt idx="3378">
                  <c:v>-1254.0981108035769</c:v>
                </c:pt>
                <c:pt idx="3379">
                  <c:v>-1092.6381693236749</c:v>
                </c:pt>
                <c:pt idx="3380">
                  <c:v>-1100.9571992891099</c:v>
                </c:pt>
                <c:pt idx="3381">
                  <c:v>-1285.9067471737219</c:v>
                </c:pt>
                <c:pt idx="3382">
                  <c:v>-1691.326099246161</c:v>
                </c:pt>
                <c:pt idx="3383">
                  <c:v>-2084.7403390563541</c:v>
                </c:pt>
                <c:pt idx="3384">
                  <c:v>-1612.3514601409131</c:v>
                </c:pt>
                <c:pt idx="3385">
                  <c:v>-1467.608442241167</c:v>
                </c:pt>
                <c:pt idx="3386">
                  <c:v>-1360.2478480830359</c:v>
                </c:pt>
                <c:pt idx="3387">
                  <c:v>-1246.4685435670001</c:v>
                </c:pt>
                <c:pt idx="3388">
                  <c:v>-1469.688456947154</c:v>
                </c:pt>
                <c:pt idx="3389">
                  <c:v>-1289.104042965897</c:v>
                </c:pt>
                <c:pt idx="3390">
                  <c:v>-1990.2170804457819</c:v>
                </c:pt>
                <c:pt idx="3391">
                  <c:v>-970.1465675896269</c:v>
                </c:pt>
                <c:pt idx="3392">
                  <c:v>-948.16584113498322</c:v>
                </c:pt>
                <c:pt idx="3393">
                  <c:v>-910.0827407319515</c:v>
                </c:pt>
                <c:pt idx="3394">
                  <c:v>-1364.912908178165</c:v>
                </c:pt>
                <c:pt idx="3395">
                  <c:v>-849.11063730482408</c:v>
                </c:pt>
                <c:pt idx="3396">
                  <c:v>-1015.054929283712</c:v>
                </c:pt>
                <c:pt idx="3397">
                  <c:v>-801.29327658141415</c:v>
                </c:pt>
                <c:pt idx="3398">
                  <c:v>-1004.601933254084</c:v>
                </c:pt>
                <c:pt idx="3399">
                  <c:v>-868.90776909994315</c:v>
                </c:pt>
                <c:pt idx="3400">
                  <c:v>-900.26076666872245</c:v>
                </c:pt>
                <c:pt idx="3401">
                  <c:v>-507.5144972795535</c:v>
                </c:pt>
                <c:pt idx="3402">
                  <c:v>-899.41899771715964</c:v>
                </c:pt>
                <c:pt idx="3403">
                  <c:v>-942.40698214383633</c:v>
                </c:pt>
                <c:pt idx="3404">
                  <c:v>-677.40489198745627</c:v>
                </c:pt>
                <c:pt idx="3405">
                  <c:v>-1252.632411137472</c:v>
                </c:pt>
                <c:pt idx="3406">
                  <c:v>-822.90490429550368</c:v>
                </c:pt>
                <c:pt idx="3407">
                  <c:v>-758.08285038775978</c:v>
                </c:pt>
                <c:pt idx="3408">
                  <c:v>-1170.4748725022689</c:v>
                </c:pt>
                <c:pt idx="3409">
                  <c:v>-1095.077804814717</c:v>
                </c:pt>
                <c:pt idx="3410">
                  <c:v>-921.90111951472932</c:v>
                </c:pt>
                <c:pt idx="3411">
                  <c:v>-1113.3413904481381</c:v>
                </c:pt>
                <c:pt idx="3412">
                  <c:v>-1224.76775290713</c:v>
                </c:pt>
                <c:pt idx="3413">
                  <c:v>-941.64572831645512</c:v>
                </c:pt>
                <c:pt idx="3414">
                  <c:v>-1051.006246317904</c:v>
                </c:pt>
                <c:pt idx="3415">
                  <c:v>-1769.342679496523</c:v>
                </c:pt>
                <c:pt idx="3416">
                  <c:v>-1282.45969388461</c:v>
                </c:pt>
                <c:pt idx="3417">
                  <c:v>-1208.610575618944</c:v>
                </c:pt>
                <c:pt idx="3418">
                  <c:v>-811.64534295085764</c:v>
                </c:pt>
                <c:pt idx="3419">
                  <c:v>-754.49337292959206</c:v>
                </c:pt>
                <c:pt idx="3420">
                  <c:v>-1046.960755677278</c:v>
                </c:pt>
                <c:pt idx="3421">
                  <c:v>-1196.791060830067</c:v>
                </c:pt>
                <c:pt idx="3422">
                  <c:v>-1095.106378080681</c:v>
                </c:pt>
                <c:pt idx="3423">
                  <c:v>-851.08865271217303</c:v>
                </c:pt>
                <c:pt idx="3424">
                  <c:v>-1073.114194328987</c:v>
                </c:pt>
                <c:pt idx="3425">
                  <c:v>-653.04143681509117</c:v>
                </c:pt>
                <c:pt idx="3426">
                  <c:v>-653.03806862760325</c:v>
                </c:pt>
                <c:pt idx="3427">
                  <c:v>-366.53799390748128</c:v>
                </c:pt>
                <c:pt idx="3428">
                  <c:v>-910.93763923411632</c:v>
                </c:pt>
                <c:pt idx="3429">
                  <c:v>-970.21956682671043</c:v>
                </c:pt>
                <c:pt idx="3430">
                  <c:v>-838.56674612235042</c:v>
                </c:pt>
                <c:pt idx="3431">
                  <c:v>-1131.9653792536919</c:v>
                </c:pt>
                <c:pt idx="3432">
                  <c:v>-1062.6253330064239</c:v>
                </c:pt>
                <c:pt idx="3433">
                  <c:v>-1244.502735311065</c:v>
                </c:pt>
                <c:pt idx="3434">
                  <c:v>-1257.0664541652841</c:v>
                </c:pt>
                <c:pt idx="3435">
                  <c:v>-1389.371831951267</c:v>
                </c:pt>
                <c:pt idx="3436">
                  <c:v>-1188.174504075932</c:v>
                </c:pt>
                <c:pt idx="3437">
                  <c:v>-2171.9766206902591</c:v>
                </c:pt>
                <c:pt idx="3438">
                  <c:v>-1227.731112259695</c:v>
                </c:pt>
                <c:pt idx="3439">
                  <c:v>-1349.0853090691121</c:v>
                </c:pt>
                <c:pt idx="3440">
                  <c:v>-1247.5947931513981</c:v>
                </c:pt>
                <c:pt idx="3441">
                  <c:v>-1179.978197030621</c:v>
                </c:pt>
                <c:pt idx="3442">
                  <c:v>-1040.597227979961</c:v>
                </c:pt>
                <c:pt idx="3443">
                  <c:v>-1658.7540760797051</c:v>
                </c:pt>
                <c:pt idx="3444">
                  <c:v>-1109.291071003071</c:v>
                </c:pt>
                <c:pt idx="3445">
                  <c:v>-1087.7410761099579</c:v>
                </c:pt>
                <c:pt idx="3446">
                  <c:v>-644.21064460486821</c:v>
                </c:pt>
                <c:pt idx="3447">
                  <c:v>-1205.625765306356</c:v>
                </c:pt>
                <c:pt idx="3448">
                  <c:v>-1602.5953736406291</c:v>
                </c:pt>
                <c:pt idx="3449">
                  <c:v>-1058.0205346356599</c:v>
                </c:pt>
                <c:pt idx="3450">
                  <c:v>-1665.3415131539459</c:v>
                </c:pt>
                <c:pt idx="3451">
                  <c:v>-1563.299551798212</c:v>
                </c:pt>
                <c:pt idx="3452">
                  <c:v>-1631.836867240828</c:v>
                </c:pt>
                <c:pt idx="3453">
                  <c:v>-1637.9015830728699</c:v>
                </c:pt>
                <c:pt idx="3454">
                  <c:v>-1920.0993965027881</c:v>
                </c:pt>
                <c:pt idx="3455">
                  <c:v>-1470.7338206362399</c:v>
                </c:pt>
                <c:pt idx="3456">
                  <c:v>-858.33549710343937</c:v>
                </c:pt>
                <c:pt idx="3457">
                  <c:v>-661.76031352095754</c:v>
                </c:pt>
                <c:pt idx="3458">
                  <c:v>-607.40908287836851</c:v>
                </c:pt>
                <c:pt idx="3459">
                  <c:v>-473.64193310243758</c:v>
                </c:pt>
                <c:pt idx="3460">
                  <c:v>-430.07575379511962</c:v>
                </c:pt>
                <c:pt idx="3461">
                  <c:v>-1242.5730274722389</c:v>
                </c:pt>
                <c:pt idx="3462">
                  <c:v>-1382.425567283482</c:v>
                </c:pt>
                <c:pt idx="3463">
                  <c:v>-1719.1904427483571</c:v>
                </c:pt>
                <c:pt idx="3464">
                  <c:v>-1528.578525488502</c:v>
                </c:pt>
                <c:pt idx="3465">
                  <c:v>-1917.842516027762</c:v>
                </c:pt>
                <c:pt idx="3466">
                  <c:v>-1617.6420124478759</c:v>
                </c:pt>
                <c:pt idx="3467">
                  <c:v>-1801.904181292711</c:v>
                </c:pt>
                <c:pt idx="3468">
                  <c:v>-1223.5458785956409</c:v>
                </c:pt>
                <c:pt idx="3469">
                  <c:v>-1339.296515649748</c:v>
                </c:pt>
                <c:pt idx="3470">
                  <c:v>-1360.094078388631</c:v>
                </c:pt>
                <c:pt idx="3471">
                  <c:v>-1179.608017713505</c:v>
                </c:pt>
                <c:pt idx="3472">
                  <c:v>-2145.0978826822602</c:v>
                </c:pt>
                <c:pt idx="3473">
                  <c:v>-1777.3512365336589</c:v>
                </c:pt>
                <c:pt idx="3474">
                  <c:v>-2101.1314544977022</c:v>
                </c:pt>
                <c:pt idx="3475">
                  <c:v>-1262.8566652306561</c:v>
                </c:pt>
                <c:pt idx="3476">
                  <c:v>-1354.3695333189321</c:v>
                </c:pt>
                <c:pt idx="3477">
                  <c:v>-1229.098407177135</c:v>
                </c:pt>
                <c:pt idx="3478">
                  <c:v>-1609.1629899602749</c:v>
                </c:pt>
                <c:pt idx="3479">
                  <c:v>-1422.7937183717099</c:v>
                </c:pt>
                <c:pt idx="3480">
                  <c:v>-1146.949454336075</c:v>
                </c:pt>
                <c:pt idx="3481">
                  <c:v>-1485.611488902525</c:v>
                </c:pt>
                <c:pt idx="3482">
                  <c:v>-1482.5979063094669</c:v>
                </c:pt>
                <c:pt idx="3483">
                  <c:v>-573.43317890605181</c:v>
                </c:pt>
                <c:pt idx="3484">
                  <c:v>19.180305308763678</c:v>
                </c:pt>
                <c:pt idx="3485">
                  <c:v>-310.71786265681862</c:v>
                </c:pt>
                <c:pt idx="3486">
                  <c:v>-744.99419457772353</c:v>
                </c:pt>
                <c:pt idx="3487">
                  <c:v>-1357.986346999031</c:v>
                </c:pt>
                <c:pt idx="3488">
                  <c:v>-1176.842767496797</c:v>
                </c:pt>
                <c:pt idx="3489">
                  <c:v>-904.50480561741244</c:v>
                </c:pt>
                <c:pt idx="3490">
                  <c:v>-1236.3043790019501</c:v>
                </c:pt>
                <c:pt idx="3491">
                  <c:v>-937.04090414394591</c:v>
                </c:pt>
                <c:pt idx="3492">
                  <c:v>-965.4950234341577</c:v>
                </c:pt>
                <c:pt idx="3493">
                  <c:v>-981.28657871799498</c:v>
                </c:pt>
                <c:pt idx="3494">
                  <c:v>-1064.604959637026</c:v>
                </c:pt>
                <c:pt idx="3495">
                  <c:v>-1207.103689362827</c:v>
                </c:pt>
                <c:pt idx="3496">
                  <c:v>-1057.3686022955831</c:v>
                </c:pt>
                <c:pt idx="3497">
                  <c:v>-768.09023138074053</c:v>
                </c:pt>
                <c:pt idx="3498">
                  <c:v>-608.24349365511262</c:v>
                </c:pt>
                <c:pt idx="3499">
                  <c:v>-1119.755012358884</c:v>
                </c:pt>
                <c:pt idx="3500">
                  <c:v>-1200.1586341246029</c:v>
                </c:pt>
                <c:pt idx="3501">
                  <c:v>-1204.0966169913511</c:v>
                </c:pt>
                <c:pt idx="3502">
                  <c:v>-1590.8913019998961</c:v>
                </c:pt>
                <c:pt idx="3503">
                  <c:v>-1671.6905456774639</c:v>
                </c:pt>
                <c:pt idx="3504">
                  <c:v>-747.30172740006049</c:v>
                </c:pt>
                <c:pt idx="3505">
                  <c:v>-703.3909175059074</c:v>
                </c:pt>
                <c:pt idx="3506">
                  <c:v>-515.57394592839205</c:v>
                </c:pt>
                <c:pt idx="3507">
                  <c:v>-696.53826193962107</c:v>
                </c:pt>
                <c:pt idx="3508">
                  <c:v>-783.62662990033743</c:v>
                </c:pt>
                <c:pt idx="3509">
                  <c:v>-1659.7029787424481</c:v>
                </c:pt>
                <c:pt idx="3510">
                  <c:v>-782.58470383481654</c:v>
                </c:pt>
                <c:pt idx="3511">
                  <c:v>-1262.612400629748</c:v>
                </c:pt>
                <c:pt idx="3512">
                  <c:v>-1147.4810658241449</c:v>
                </c:pt>
                <c:pt idx="3513">
                  <c:v>-1069.7833213801821</c:v>
                </c:pt>
                <c:pt idx="3514">
                  <c:v>-955.56733863237196</c:v>
                </c:pt>
                <c:pt idx="3515">
                  <c:v>-1091.8047018830721</c:v>
                </c:pt>
                <c:pt idx="3516">
                  <c:v>-734.81680384905326</c:v>
                </c:pt>
                <c:pt idx="3517">
                  <c:v>-925.1075811562896</c:v>
                </c:pt>
                <c:pt idx="3518">
                  <c:v>-1145.8888220173801</c:v>
                </c:pt>
                <c:pt idx="3519">
                  <c:v>-1075.472467930676</c:v>
                </c:pt>
                <c:pt idx="3520">
                  <c:v>-1394.5021199605151</c:v>
                </c:pt>
                <c:pt idx="3521">
                  <c:v>-1174.3124357902909</c:v>
                </c:pt>
                <c:pt idx="3522">
                  <c:v>-1198.1390158884501</c:v>
                </c:pt>
                <c:pt idx="3523">
                  <c:v>-917.27209048285829</c:v>
                </c:pt>
                <c:pt idx="3524">
                  <c:v>-758.65439565085262</c:v>
                </c:pt>
                <c:pt idx="3525">
                  <c:v>-1150.1926038207289</c:v>
                </c:pt>
                <c:pt idx="3526">
                  <c:v>-940.66630975887108</c:v>
                </c:pt>
                <c:pt idx="3527">
                  <c:v>-1097.7240036430239</c:v>
                </c:pt>
                <c:pt idx="3528">
                  <c:v>-1071.138252016405</c:v>
                </c:pt>
                <c:pt idx="3529">
                  <c:v>-677.60539938368834</c:v>
                </c:pt>
                <c:pt idx="3530">
                  <c:v>-785.12458229782158</c:v>
                </c:pt>
                <c:pt idx="3531">
                  <c:v>-610.15292724938558</c:v>
                </c:pt>
                <c:pt idx="3532">
                  <c:v>-1237.523786226935</c:v>
                </c:pt>
                <c:pt idx="3533">
                  <c:v>-786.35359703028769</c:v>
                </c:pt>
                <c:pt idx="3534">
                  <c:v>-1091.6933309654839</c:v>
                </c:pt>
                <c:pt idx="3535">
                  <c:v>-1043.147623053462</c:v>
                </c:pt>
                <c:pt idx="3536">
                  <c:v>-973.97890220199042</c:v>
                </c:pt>
                <c:pt idx="3537">
                  <c:v>-769.48625814216973</c:v>
                </c:pt>
                <c:pt idx="3538">
                  <c:v>-1093.0836566068631</c:v>
                </c:pt>
                <c:pt idx="3539">
                  <c:v>-1196.219952286187</c:v>
                </c:pt>
                <c:pt idx="3540">
                  <c:v>-1305.8102135697529</c:v>
                </c:pt>
                <c:pt idx="3541">
                  <c:v>-1195.530924399261</c:v>
                </c:pt>
                <c:pt idx="3542">
                  <c:v>-1187.0124975243971</c:v>
                </c:pt>
                <c:pt idx="3543">
                  <c:v>-763.26572867613231</c:v>
                </c:pt>
                <c:pt idx="3544">
                  <c:v>-1209.10480044883</c:v>
                </c:pt>
                <c:pt idx="3545">
                  <c:v>-455.4599923813617</c:v>
                </c:pt>
                <c:pt idx="3546">
                  <c:v>-1066.936447271624</c:v>
                </c:pt>
                <c:pt idx="3547">
                  <c:v>-969.80432773743826</c:v>
                </c:pt>
                <c:pt idx="3548">
                  <c:v>-952.00374826924474</c:v>
                </c:pt>
                <c:pt idx="3549">
                  <c:v>-1014.898466095058</c:v>
                </c:pt>
                <c:pt idx="3550">
                  <c:v>-1680.9097759312581</c:v>
                </c:pt>
                <c:pt idx="3551">
                  <c:v>-1354.224994625612</c:v>
                </c:pt>
                <c:pt idx="3552">
                  <c:v>-1168.0668722496259</c:v>
                </c:pt>
                <c:pt idx="3553">
                  <c:v>-1372.6041239505271</c:v>
                </c:pt>
                <c:pt idx="3554">
                  <c:v>-768.12981538064309</c:v>
                </c:pt>
                <c:pt idx="3555">
                  <c:v>-632.45347681623537</c:v>
                </c:pt>
                <c:pt idx="3556">
                  <c:v>-548.36150322786273</c:v>
                </c:pt>
                <c:pt idx="3557">
                  <c:v>-620.58698406073074</c:v>
                </c:pt>
                <c:pt idx="3558">
                  <c:v>-875.20121873230323</c:v>
                </c:pt>
                <c:pt idx="3559">
                  <c:v>-898.00840345537631</c:v>
                </c:pt>
                <c:pt idx="3560">
                  <c:v>-668.67523308731143</c:v>
                </c:pt>
                <c:pt idx="3561">
                  <c:v>-498.97319757559433</c:v>
                </c:pt>
                <c:pt idx="3562">
                  <c:v>-643.56017754664003</c:v>
                </c:pt>
                <c:pt idx="3563">
                  <c:v>-898.41930376116966</c:v>
                </c:pt>
                <c:pt idx="3564">
                  <c:v>-849.17551927008606</c:v>
                </c:pt>
                <c:pt idx="3565">
                  <c:v>-854.11623468382936</c:v>
                </c:pt>
                <c:pt idx="3566">
                  <c:v>-673.13045392774234</c:v>
                </c:pt>
                <c:pt idx="3567">
                  <c:v>-532.33773388847465</c:v>
                </c:pt>
                <c:pt idx="3568">
                  <c:v>-1086.0852350928101</c:v>
                </c:pt>
                <c:pt idx="3569">
                  <c:v>-519.82042631618333</c:v>
                </c:pt>
                <c:pt idx="3570">
                  <c:v>-554.03353910175508</c:v>
                </c:pt>
                <c:pt idx="3571">
                  <c:v>-519.46613208990459</c:v>
                </c:pt>
                <c:pt idx="3572">
                  <c:v>-812.11931885166132</c:v>
                </c:pt>
                <c:pt idx="3573">
                  <c:v>-1114.3517410108061</c:v>
                </c:pt>
                <c:pt idx="3574">
                  <c:v>-1695.2760424974961</c:v>
                </c:pt>
                <c:pt idx="3575">
                  <c:v>-1093.277878934739</c:v>
                </c:pt>
                <c:pt idx="3576">
                  <c:v>-1268.5104372164581</c:v>
                </c:pt>
                <c:pt idx="3577">
                  <c:v>-1595.3569391687699</c:v>
                </c:pt>
                <c:pt idx="3578">
                  <c:v>-1084.051526659624</c:v>
                </c:pt>
                <c:pt idx="3579">
                  <c:v>-593.13869599922089</c:v>
                </c:pt>
                <c:pt idx="3580">
                  <c:v>-541.78076350183574</c:v>
                </c:pt>
                <c:pt idx="3581">
                  <c:v>998.76313795943315</c:v>
                </c:pt>
                <c:pt idx="3582">
                  <c:v>-1106.7749604668511</c:v>
                </c:pt>
                <c:pt idx="3583">
                  <c:v>-1853.25375179558</c:v>
                </c:pt>
                <c:pt idx="3584">
                  <c:v>-758.80182383337819</c:v>
                </c:pt>
                <c:pt idx="3585">
                  <c:v>-577.59312560732963</c:v>
                </c:pt>
                <c:pt idx="3586">
                  <c:v>-600.05585867528771</c:v>
                </c:pt>
                <c:pt idx="3587">
                  <c:v>-667.83645411610303</c:v>
                </c:pt>
                <c:pt idx="3588">
                  <c:v>-649.36345936358839</c:v>
                </c:pt>
                <c:pt idx="3589">
                  <c:v>-536.860305686885</c:v>
                </c:pt>
                <c:pt idx="3590">
                  <c:v>-702.36358166280002</c:v>
                </c:pt>
                <c:pt idx="3591">
                  <c:v>-541.53951386655285</c:v>
                </c:pt>
                <c:pt idx="3592">
                  <c:v>-1653.8341562060109</c:v>
                </c:pt>
                <c:pt idx="3593">
                  <c:v>-967.63285412439518</c:v>
                </c:pt>
                <c:pt idx="3594">
                  <c:v>-1135.9682825893969</c:v>
                </c:pt>
                <c:pt idx="3595">
                  <c:v>-866.50522753624568</c:v>
                </c:pt>
                <c:pt idx="3596">
                  <c:v>-875.17959367198955</c:v>
                </c:pt>
                <c:pt idx="3597">
                  <c:v>-937.23569551826154</c:v>
                </c:pt>
                <c:pt idx="3598">
                  <c:v>-975.5252709505512</c:v>
                </c:pt>
                <c:pt idx="3599">
                  <c:v>1178.211685683445</c:v>
                </c:pt>
                <c:pt idx="3600">
                  <c:v>2534.7800526304518</c:v>
                </c:pt>
                <c:pt idx="3601">
                  <c:v>1631.4135676873441</c:v>
                </c:pt>
                <c:pt idx="3602">
                  <c:v>1399.4602398695299</c:v>
                </c:pt>
                <c:pt idx="3603">
                  <c:v>1347.618805004066</c:v>
                </c:pt>
                <c:pt idx="3604">
                  <c:v>1401.232431398098</c:v>
                </c:pt>
                <c:pt idx="3605">
                  <c:v>1198.7773911054969</c:v>
                </c:pt>
                <c:pt idx="3606">
                  <c:v>1985.165923209215</c:v>
                </c:pt>
                <c:pt idx="3607">
                  <c:v>2491.599309874905</c:v>
                </c:pt>
                <c:pt idx="3608">
                  <c:v>2385.9201138164281</c:v>
                </c:pt>
                <c:pt idx="3609">
                  <c:v>2556.0312320629059</c:v>
                </c:pt>
                <c:pt idx="3610">
                  <c:v>2192.2006533642261</c:v>
                </c:pt>
                <c:pt idx="3611">
                  <c:v>2100.118926825176</c:v>
                </c:pt>
                <c:pt idx="3612">
                  <c:v>2212.2361576609151</c:v>
                </c:pt>
                <c:pt idx="3613">
                  <c:v>2333.8351426853828</c:v>
                </c:pt>
                <c:pt idx="3614">
                  <c:v>2558.3148151630612</c:v>
                </c:pt>
                <c:pt idx="3615">
                  <c:v>2281.7901687218641</c:v>
                </c:pt>
                <c:pt idx="3616">
                  <c:v>1974.1364606141281</c:v>
                </c:pt>
                <c:pt idx="3617">
                  <c:v>2353.076969474921</c:v>
                </c:pt>
                <c:pt idx="3618">
                  <c:v>2217.6402169817661</c:v>
                </c:pt>
                <c:pt idx="3619">
                  <c:v>1915.6780833291709</c:v>
                </c:pt>
                <c:pt idx="3620">
                  <c:v>2178.208063522794</c:v>
                </c:pt>
                <c:pt idx="3621">
                  <c:v>2297.0646439494458</c:v>
                </c:pt>
                <c:pt idx="3622">
                  <c:v>1226.173622502753</c:v>
                </c:pt>
                <c:pt idx="3623">
                  <c:v>718.90109438160471</c:v>
                </c:pt>
                <c:pt idx="3624">
                  <c:v>1164.9804216828129</c:v>
                </c:pt>
                <c:pt idx="3625">
                  <c:v>649.67451131492044</c:v>
                </c:pt>
                <c:pt idx="3626">
                  <c:v>-23.030078027722229</c:v>
                </c:pt>
                <c:pt idx="3627">
                  <c:v>133.6665005211637</c:v>
                </c:pt>
                <c:pt idx="3628">
                  <c:v>962.62116292412759</c:v>
                </c:pt>
                <c:pt idx="3629">
                  <c:v>-291.28896182622759</c:v>
                </c:pt>
                <c:pt idx="3630">
                  <c:v>1163.173359028656</c:v>
                </c:pt>
                <c:pt idx="3631">
                  <c:v>970.15412869455133</c:v>
                </c:pt>
                <c:pt idx="3632">
                  <c:v>971.05423796852529</c:v>
                </c:pt>
                <c:pt idx="3633">
                  <c:v>714.12616622136852</c:v>
                </c:pt>
                <c:pt idx="3634">
                  <c:v>868.67452853310431</c:v>
                </c:pt>
                <c:pt idx="3635">
                  <c:v>1064.199904715844</c:v>
                </c:pt>
                <c:pt idx="3636">
                  <c:v>1107.753488642021</c:v>
                </c:pt>
                <c:pt idx="3637">
                  <c:v>1375.5418595476499</c:v>
                </c:pt>
                <c:pt idx="3638">
                  <c:v>882.0054005744995</c:v>
                </c:pt>
                <c:pt idx="3639">
                  <c:v>821.52325886902349</c:v>
                </c:pt>
                <c:pt idx="3640">
                  <c:v>902.85914709525127</c:v>
                </c:pt>
                <c:pt idx="3641">
                  <c:v>876.29230616962366</c:v>
                </c:pt>
                <c:pt idx="3642">
                  <c:v>1003.113463622782</c:v>
                </c:pt>
                <c:pt idx="3643">
                  <c:v>710.73478019758124</c:v>
                </c:pt>
                <c:pt idx="3644">
                  <c:v>1072.815970535913</c:v>
                </c:pt>
                <c:pt idx="3645">
                  <c:v>885.70962060369163</c:v>
                </c:pt>
                <c:pt idx="3646">
                  <c:v>371.89632743950563</c:v>
                </c:pt>
                <c:pt idx="3647">
                  <c:v>-125.84277522124439</c:v>
                </c:pt>
                <c:pt idx="3648">
                  <c:v>64.553726444923598</c:v>
                </c:pt>
                <c:pt idx="3649">
                  <c:v>-302.85484763879248</c:v>
                </c:pt>
                <c:pt idx="3650">
                  <c:v>-25.23794738580818</c:v>
                </c:pt>
                <c:pt idx="3651">
                  <c:v>-163.91736408090159</c:v>
                </c:pt>
                <c:pt idx="3652">
                  <c:v>-197.57920849963079</c:v>
                </c:pt>
                <c:pt idx="3653">
                  <c:v>-1298.866681712333</c:v>
                </c:pt>
                <c:pt idx="3654">
                  <c:v>-551.94107232726878</c:v>
                </c:pt>
                <c:pt idx="3655">
                  <c:v>-280.65653759144709</c:v>
                </c:pt>
                <c:pt idx="3656">
                  <c:v>-194.50254054911559</c:v>
                </c:pt>
                <c:pt idx="3657">
                  <c:v>-552.44651405857621</c:v>
                </c:pt>
                <c:pt idx="3658">
                  <c:v>-463.09654338786368</c:v>
                </c:pt>
                <c:pt idx="3659">
                  <c:v>-576.08514726849398</c:v>
                </c:pt>
                <c:pt idx="3660">
                  <c:v>-446.49115967391549</c:v>
                </c:pt>
                <c:pt idx="3661">
                  <c:v>-359.7143805315788</c:v>
                </c:pt>
                <c:pt idx="3662">
                  <c:v>-539.85347332501544</c:v>
                </c:pt>
                <c:pt idx="3663">
                  <c:v>-356.20468617561812</c:v>
                </c:pt>
                <c:pt idx="3664">
                  <c:v>-520.98080388523033</c:v>
                </c:pt>
                <c:pt idx="3665">
                  <c:v>-808.74791397818535</c:v>
                </c:pt>
                <c:pt idx="3666">
                  <c:v>-253.31524307194331</c:v>
                </c:pt>
                <c:pt idx="3667">
                  <c:v>-393.77540567976303</c:v>
                </c:pt>
                <c:pt idx="3668">
                  <c:v>-751.38549726965823</c:v>
                </c:pt>
                <c:pt idx="3669">
                  <c:v>-634.56577181199953</c:v>
                </c:pt>
                <c:pt idx="3670">
                  <c:v>-914.27288383416635</c:v>
                </c:pt>
                <c:pt idx="3671">
                  <c:v>-2097.9852022759842</c:v>
                </c:pt>
                <c:pt idx="3672">
                  <c:v>-276.00217479092618</c:v>
                </c:pt>
                <c:pt idx="3673">
                  <c:v>-544.69052599360657</c:v>
                </c:pt>
                <c:pt idx="3674">
                  <c:v>-556.87865711988695</c:v>
                </c:pt>
                <c:pt idx="3675">
                  <c:v>-214.14791683140271</c:v>
                </c:pt>
                <c:pt idx="3676">
                  <c:v>32.405281379932383</c:v>
                </c:pt>
                <c:pt idx="3677">
                  <c:v>-368.52737952551558</c:v>
                </c:pt>
                <c:pt idx="3678">
                  <c:v>-325.90209958772272</c:v>
                </c:pt>
                <c:pt idx="3679">
                  <c:v>-607.06059368372451</c:v>
                </c:pt>
                <c:pt idx="3680">
                  <c:v>-181.57657406550919</c:v>
                </c:pt>
                <c:pt idx="3681">
                  <c:v>-668.29182822189205</c:v>
                </c:pt>
                <c:pt idx="3682">
                  <c:v>-517.76871910598743</c:v>
                </c:pt>
                <c:pt idx="3683">
                  <c:v>-725.5553891752179</c:v>
                </c:pt>
                <c:pt idx="3684">
                  <c:v>-525.99919589559227</c:v>
                </c:pt>
                <c:pt idx="3685">
                  <c:v>-669.48993521675072</c:v>
                </c:pt>
                <c:pt idx="3686">
                  <c:v>-452.92024306252489</c:v>
                </c:pt>
                <c:pt idx="3687">
                  <c:v>-622.778182809844</c:v>
                </c:pt>
                <c:pt idx="3688">
                  <c:v>-1233.893580855537</c:v>
                </c:pt>
                <c:pt idx="3689">
                  <c:v>-704.25141272733038</c:v>
                </c:pt>
                <c:pt idx="3690">
                  <c:v>-496.65996796336799</c:v>
                </c:pt>
                <c:pt idx="3691">
                  <c:v>-945.29062807030527</c:v>
                </c:pt>
                <c:pt idx="3692">
                  <c:v>-543.40264710922747</c:v>
                </c:pt>
                <c:pt idx="3693">
                  <c:v>-1259.987018310348</c:v>
                </c:pt>
                <c:pt idx="3694">
                  <c:v>-1175.2684201470249</c:v>
                </c:pt>
                <c:pt idx="3695">
                  <c:v>-618.87404940287001</c:v>
                </c:pt>
                <c:pt idx="3696">
                  <c:v>-560.79285786400305</c:v>
                </c:pt>
                <c:pt idx="3697">
                  <c:v>-553.73633149436557</c:v>
                </c:pt>
                <c:pt idx="3698">
                  <c:v>-326.3764461598675</c:v>
                </c:pt>
                <c:pt idx="3699">
                  <c:v>-379.68137201639632</c:v>
                </c:pt>
                <c:pt idx="3700">
                  <c:v>-268.23356321734281</c:v>
                </c:pt>
                <c:pt idx="3701">
                  <c:v>-628.55754183890156</c:v>
                </c:pt>
                <c:pt idx="3702">
                  <c:v>-1118.6807182316129</c:v>
                </c:pt>
                <c:pt idx="3703">
                  <c:v>-1118.266655721601</c:v>
                </c:pt>
                <c:pt idx="3704">
                  <c:v>-672.00416978999851</c:v>
                </c:pt>
                <c:pt idx="3705">
                  <c:v>-505.39389242107808</c:v>
                </c:pt>
                <c:pt idx="3706">
                  <c:v>-468.62951659846777</c:v>
                </c:pt>
                <c:pt idx="3707">
                  <c:v>-887.57595520618281</c:v>
                </c:pt>
                <c:pt idx="3708">
                  <c:v>-771.19330523899646</c:v>
                </c:pt>
                <c:pt idx="3709">
                  <c:v>-849.13545841600524</c:v>
                </c:pt>
                <c:pt idx="3710">
                  <c:v>-576.28640399366282</c:v>
                </c:pt>
                <c:pt idx="3711">
                  <c:v>-234.91657661388871</c:v>
                </c:pt>
                <c:pt idx="3712">
                  <c:v>-914.29676239734022</c:v>
                </c:pt>
                <c:pt idx="3713">
                  <c:v>-802.33637110055554</c:v>
                </c:pt>
                <c:pt idx="3714">
                  <c:v>-1190.6687351508299</c:v>
                </c:pt>
                <c:pt idx="3715">
                  <c:v>-548.52577313285042</c:v>
                </c:pt>
                <c:pt idx="3716">
                  <c:v>-498.74750402764789</c:v>
                </c:pt>
                <c:pt idx="3717">
                  <c:v>-602.57431515513747</c:v>
                </c:pt>
                <c:pt idx="3718">
                  <c:v>-630.0917167743562</c:v>
                </c:pt>
                <c:pt idx="3719">
                  <c:v>-882.4620772226549</c:v>
                </c:pt>
                <c:pt idx="3720">
                  <c:v>-247.86913246218509</c:v>
                </c:pt>
                <c:pt idx="3721">
                  <c:v>324.40316610308957</c:v>
                </c:pt>
                <c:pt idx="3722">
                  <c:v>637.34488550511912</c:v>
                </c:pt>
                <c:pt idx="3723">
                  <c:v>708.71679964111195</c:v>
                </c:pt>
                <c:pt idx="3724">
                  <c:v>533.75375584562983</c:v>
                </c:pt>
                <c:pt idx="3725">
                  <c:v>533.02088461048459</c:v>
                </c:pt>
                <c:pt idx="3726">
                  <c:v>-247.66109924175581</c:v>
                </c:pt>
                <c:pt idx="3727">
                  <c:v>132.53857704245871</c:v>
                </c:pt>
                <c:pt idx="3728">
                  <c:v>179.1517598829908</c:v>
                </c:pt>
                <c:pt idx="3729">
                  <c:v>49.878462182502609</c:v>
                </c:pt>
                <c:pt idx="3730">
                  <c:v>220.84745219932461</c:v>
                </c:pt>
                <c:pt idx="3731">
                  <c:v>-82.73359301891017</c:v>
                </c:pt>
                <c:pt idx="3732">
                  <c:v>-267.99199403351719</c:v>
                </c:pt>
                <c:pt idx="3733">
                  <c:v>409.3493789655235</c:v>
                </c:pt>
                <c:pt idx="3734">
                  <c:v>458.15676819305241</c:v>
                </c:pt>
                <c:pt idx="3735">
                  <c:v>645.155616105842</c:v>
                </c:pt>
                <c:pt idx="3736">
                  <c:v>256.03379993093722</c:v>
                </c:pt>
                <c:pt idx="3737">
                  <c:v>-274.71170947575649</c:v>
                </c:pt>
                <c:pt idx="3738">
                  <c:v>343.37898374566942</c:v>
                </c:pt>
                <c:pt idx="3739">
                  <c:v>220.89344264321349</c:v>
                </c:pt>
                <c:pt idx="3740">
                  <c:v>124.5876146925055</c:v>
                </c:pt>
                <c:pt idx="3741">
                  <c:v>-105.3142856596874</c:v>
                </c:pt>
                <c:pt idx="3742">
                  <c:v>-168.40853142659759</c:v>
                </c:pt>
                <c:pt idx="3743">
                  <c:v>-63.361237350922131</c:v>
                </c:pt>
                <c:pt idx="3744">
                  <c:v>535.82318176058095</c:v>
                </c:pt>
                <c:pt idx="3745">
                  <c:v>454.42385219899398</c:v>
                </c:pt>
                <c:pt idx="3746">
                  <c:v>323.9344089391526</c:v>
                </c:pt>
                <c:pt idx="3747">
                  <c:v>62.189013592964898</c:v>
                </c:pt>
                <c:pt idx="3748">
                  <c:v>250.05874760803161</c:v>
                </c:pt>
                <c:pt idx="3749">
                  <c:v>301.35689589912039</c:v>
                </c:pt>
                <c:pt idx="3750">
                  <c:v>593.20462285503891</c:v>
                </c:pt>
                <c:pt idx="3751">
                  <c:v>89.477022155059714</c:v>
                </c:pt>
                <c:pt idx="3752">
                  <c:v>389.45470815416752</c:v>
                </c:pt>
                <c:pt idx="3753">
                  <c:v>438.19953004003401</c:v>
                </c:pt>
                <c:pt idx="3754">
                  <c:v>350.08812861973439</c:v>
                </c:pt>
                <c:pt idx="3755">
                  <c:v>319.8412716322577</c:v>
                </c:pt>
                <c:pt idx="3756">
                  <c:v>294.3583961263061</c:v>
                </c:pt>
                <c:pt idx="3757">
                  <c:v>444.94213617850471</c:v>
                </c:pt>
                <c:pt idx="3758">
                  <c:v>186.5156315282081</c:v>
                </c:pt>
                <c:pt idx="3759">
                  <c:v>368.31394946401372</c:v>
                </c:pt>
                <c:pt idx="3760">
                  <c:v>94.525346397392795</c:v>
                </c:pt>
                <c:pt idx="3761">
                  <c:v>266.96471868343201</c:v>
                </c:pt>
                <c:pt idx="3762">
                  <c:v>150.44557092223221</c:v>
                </c:pt>
                <c:pt idx="3763">
                  <c:v>193.92697934955169</c:v>
                </c:pt>
                <c:pt idx="3764">
                  <c:v>169.04033054796179</c:v>
                </c:pt>
                <c:pt idx="3765">
                  <c:v>-262.27263111996228</c:v>
                </c:pt>
                <c:pt idx="3766">
                  <c:v>-72.429517723446608</c:v>
                </c:pt>
                <c:pt idx="3767">
                  <c:v>426.6227404462569</c:v>
                </c:pt>
                <c:pt idx="3768">
                  <c:v>675.11638404098085</c:v>
                </c:pt>
                <c:pt idx="3769">
                  <c:v>67.755210035019843</c:v>
                </c:pt>
                <c:pt idx="3770">
                  <c:v>413.8028650618071</c:v>
                </c:pt>
                <c:pt idx="3771">
                  <c:v>151.52509608571879</c:v>
                </c:pt>
                <c:pt idx="3772">
                  <c:v>210.50490322900509</c:v>
                </c:pt>
                <c:pt idx="3773">
                  <c:v>62.086132382966007</c:v>
                </c:pt>
                <c:pt idx="3774">
                  <c:v>481.24050999578742</c:v>
                </c:pt>
                <c:pt idx="3775">
                  <c:v>66.54263129188783</c:v>
                </c:pt>
                <c:pt idx="3776">
                  <c:v>167.00558523667701</c:v>
                </c:pt>
                <c:pt idx="3777">
                  <c:v>185.24043212556441</c:v>
                </c:pt>
                <c:pt idx="3778">
                  <c:v>33.042348527178568</c:v>
                </c:pt>
                <c:pt idx="3779">
                  <c:v>210.0921752525856</c:v>
                </c:pt>
                <c:pt idx="3780">
                  <c:v>299.1638521850557</c:v>
                </c:pt>
                <c:pt idx="3781">
                  <c:v>46.436892352356637</c:v>
                </c:pt>
                <c:pt idx="3782">
                  <c:v>-322.51054517867419</c:v>
                </c:pt>
                <c:pt idx="3783">
                  <c:v>399.83757280409912</c:v>
                </c:pt>
                <c:pt idx="3784">
                  <c:v>-24.803943904899739</c:v>
                </c:pt>
                <c:pt idx="3785">
                  <c:v>-172.77186493245731</c:v>
                </c:pt>
                <c:pt idx="3786">
                  <c:v>93.512993603113955</c:v>
                </c:pt>
                <c:pt idx="3787">
                  <c:v>140.61183146305959</c:v>
                </c:pt>
                <c:pt idx="3788">
                  <c:v>-24.95658031980393</c:v>
                </c:pt>
                <c:pt idx="3789">
                  <c:v>-49.606548026969072</c:v>
                </c:pt>
                <c:pt idx="3790">
                  <c:v>-307.22244956379188</c:v>
                </c:pt>
                <c:pt idx="3791">
                  <c:v>-67.416508098963106</c:v>
                </c:pt>
                <c:pt idx="3792">
                  <c:v>718.45036098030971</c:v>
                </c:pt>
                <c:pt idx="3793">
                  <c:v>980.40121872935913</c:v>
                </c:pt>
                <c:pt idx="3794">
                  <c:v>1179.0934200281961</c:v>
                </c:pt>
                <c:pt idx="3795">
                  <c:v>1271.5931304964261</c:v>
                </c:pt>
                <c:pt idx="3796">
                  <c:v>1336.90892000281</c:v>
                </c:pt>
                <c:pt idx="3797">
                  <c:v>934.56846960060602</c:v>
                </c:pt>
                <c:pt idx="3798">
                  <c:v>831.1141990597697</c:v>
                </c:pt>
                <c:pt idx="3799">
                  <c:v>1133.2386822349149</c:v>
                </c:pt>
                <c:pt idx="3800">
                  <c:v>930.31004572065058</c:v>
                </c:pt>
                <c:pt idx="3801">
                  <c:v>995.56221347681981</c:v>
                </c:pt>
                <c:pt idx="3802">
                  <c:v>874.92467196653297</c:v>
                </c:pt>
                <c:pt idx="3803">
                  <c:v>1056.7016218112169</c:v>
                </c:pt>
                <c:pt idx="3804">
                  <c:v>917.40042538476416</c:v>
                </c:pt>
                <c:pt idx="3805">
                  <c:v>941.59572073974198</c:v>
                </c:pt>
                <c:pt idx="3806">
                  <c:v>1042.448592650496</c:v>
                </c:pt>
                <c:pt idx="3807">
                  <c:v>1203.400398247403</c:v>
                </c:pt>
                <c:pt idx="3808">
                  <c:v>682.8534525869793</c:v>
                </c:pt>
                <c:pt idx="3809">
                  <c:v>689.91769635520234</c:v>
                </c:pt>
                <c:pt idx="3810">
                  <c:v>930.29658675462554</c:v>
                </c:pt>
                <c:pt idx="3811">
                  <c:v>877.89197754827705</c:v>
                </c:pt>
                <c:pt idx="3812">
                  <c:v>868.57525915217809</c:v>
                </c:pt>
                <c:pt idx="3813">
                  <c:v>878.64507953048451</c:v>
                </c:pt>
                <c:pt idx="3814">
                  <c:v>844.78106881753911</c:v>
                </c:pt>
                <c:pt idx="3815">
                  <c:v>926.68719611962752</c:v>
                </c:pt>
                <c:pt idx="3816">
                  <c:v>724.39944121639871</c:v>
                </c:pt>
                <c:pt idx="3817">
                  <c:v>-667.15505494416971</c:v>
                </c:pt>
                <c:pt idx="3818">
                  <c:v>-745.91819890533134</c:v>
                </c:pt>
                <c:pt idx="3819">
                  <c:v>-647.72682578490389</c:v>
                </c:pt>
                <c:pt idx="3820">
                  <c:v>-396.97570532573002</c:v>
                </c:pt>
                <c:pt idx="3821">
                  <c:v>-771.28311679002718</c:v>
                </c:pt>
                <c:pt idx="3822">
                  <c:v>-447.89534606841369</c:v>
                </c:pt>
                <c:pt idx="3823">
                  <c:v>-338.0309813352747</c:v>
                </c:pt>
                <c:pt idx="3824">
                  <c:v>-422.4754986241835</c:v>
                </c:pt>
                <c:pt idx="3825">
                  <c:v>-437.61766277652401</c:v>
                </c:pt>
                <c:pt idx="3826">
                  <c:v>-377.48970712972732</c:v>
                </c:pt>
                <c:pt idx="3827">
                  <c:v>-95.472156452001641</c:v>
                </c:pt>
                <c:pt idx="3828">
                  <c:v>-169.0502219560222</c:v>
                </c:pt>
                <c:pt idx="3829">
                  <c:v>-159.04188790662971</c:v>
                </c:pt>
                <c:pt idx="3830">
                  <c:v>-446.9836480551121</c:v>
                </c:pt>
                <c:pt idx="3831">
                  <c:v>-229.10979937923011</c:v>
                </c:pt>
                <c:pt idx="3832">
                  <c:v>-505.39057103539039</c:v>
                </c:pt>
                <c:pt idx="3833">
                  <c:v>-586.47468752976397</c:v>
                </c:pt>
                <c:pt idx="3834">
                  <c:v>-486.08244095057807</c:v>
                </c:pt>
                <c:pt idx="3835">
                  <c:v>-480.23224989069138</c:v>
                </c:pt>
                <c:pt idx="3836">
                  <c:v>-62.599752752485607</c:v>
                </c:pt>
                <c:pt idx="3837">
                  <c:v>-740.85799269714528</c:v>
                </c:pt>
                <c:pt idx="3838">
                  <c:v>-373.98332610366759</c:v>
                </c:pt>
                <c:pt idx="3839">
                  <c:v>-718.06290219841139</c:v>
                </c:pt>
                <c:pt idx="3840">
                  <c:v>-1061.88558037302</c:v>
                </c:pt>
                <c:pt idx="3841">
                  <c:v>-587.19165570182827</c:v>
                </c:pt>
                <c:pt idx="3842">
                  <c:v>-827.0297883932875</c:v>
                </c:pt>
                <c:pt idx="3843">
                  <c:v>-607.22359731310405</c:v>
                </c:pt>
                <c:pt idx="3844">
                  <c:v>-487.75358940175278</c:v>
                </c:pt>
                <c:pt idx="3845">
                  <c:v>-690.20143956972902</c:v>
                </c:pt>
                <c:pt idx="3846">
                  <c:v>-1186.2030557402111</c:v>
                </c:pt>
                <c:pt idx="3847">
                  <c:v>-145.26003927395379</c:v>
                </c:pt>
                <c:pt idx="3848">
                  <c:v>-374.99322989423632</c:v>
                </c:pt>
                <c:pt idx="3849">
                  <c:v>-328.12517813839543</c:v>
                </c:pt>
                <c:pt idx="3850">
                  <c:v>-353.77519956215809</c:v>
                </c:pt>
                <c:pt idx="3851">
                  <c:v>-437.11371298325753</c:v>
                </c:pt>
                <c:pt idx="3852">
                  <c:v>-333.36590990900049</c:v>
                </c:pt>
                <c:pt idx="3853">
                  <c:v>-375.95611490517717</c:v>
                </c:pt>
                <c:pt idx="3854">
                  <c:v>567.50749778060458</c:v>
                </c:pt>
                <c:pt idx="3855">
                  <c:v>307.90079403474061</c:v>
                </c:pt>
                <c:pt idx="3856">
                  <c:v>222.78373484582741</c:v>
                </c:pt>
                <c:pt idx="3857">
                  <c:v>222.71383527017551</c:v>
                </c:pt>
                <c:pt idx="3858">
                  <c:v>36.443561451847913</c:v>
                </c:pt>
                <c:pt idx="3859">
                  <c:v>315.39125224785948</c:v>
                </c:pt>
                <c:pt idx="3860">
                  <c:v>324.61019620429641</c:v>
                </c:pt>
                <c:pt idx="3861">
                  <c:v>234.83695168857579</c:v>
                </c:pt>
                <c:pt idx="3862">
                  <c:v>-954.6098919946578</c:v>
                </c:pt>
                <c:pt idx="3863">
                  <c:v>-819.94022693898921</c:v>
                </c:pt>
                <c:pt idx="3864">
                  <c:v>-441.16850302672839</c:v>
                </c:pt>
                <c:pt idx="3865">
                  <c:v>-845.70850078542253</c:v>
                </c:pt>
                <c:pt idx="3866">
                  <c:v>-861.10360956290526</c:v>
                </c:pt>
                <c:pt idx="3867">
                  <c:v>-541.47888163873768</c:v>
                </c:pt>
                <c:pt idx="3868">
                  <c:v>-830.38328906798256</c:v>
                </c:pt>
                <c:pt idx="3869">
                  <c:v>-824.40667356234201</c:v>
                </c:pt>
                <c:pt idx="3870">
                  <c:v>-671.84230782624877</c:v>
                </c:pt>
                <c:pt idx="3871">
                  <c:v>-645.36210973423499</c:v>
                </c:pt>
                <c:pt idx="3872">
                  <c:v>-457.07289194758869</c:v>
                </c:pt>
                <c:pt idx="3873">
                  <c:v>203.17833877849901</c:v>
                </c:pt>
                <c:pt idx="3874">
                  <c:v>632.30054690886936</c:v>
                </c:pt>
                <c:pt idx="3875">
                  <c:v>366.07152336680838</c:v>
                </c:pt>
                <c:pt idx="3876">
                  <c:v>351.68046823465102</c:v>
                </c:pt>
                <c:pt idx="3877">
                  <c:v>245.9595763403486</c:v>
                </c:pt>
                <c:pt idx="3878">
                  <c:v>630.42331758999933</c:v>
                </c:pt>
                <c:pt idx="3879">
                  <c:v>550.6441398725317</c:v>
                </c:pt>
                <c:pt idx="3880">
                  <c:v>392.70585563996917</c:v>
                </c:pt>
                <c:pt idx="3881">
                  <c:v>245.61956869056061</c:v>
                </c:pt>
                <c:pt idx="3882">
                  <c:v>231.81443038970639</c:v>
                </c:pt>
                <c:pt idx="3883">
                  <c:v>-30.025493989110618</c:v>
                </c:pt>
                <c:pt idx="3884">
                  <c:v>307.28177748105958</c:v>
                </c:pt>
                <c:pt idx="3885">
                  <c:v>299.33534061480441</c:v>
                </c:pt>
                <c:pt idx="3886">
                  <c:v>65.073464878622971</c:v>
                </c:pt>
                <c:pt idx="3887">
                  <c:v>-559.27960924832462</c:v>
                </c:pt>
                <c:pt idx="3888">
                  <c:v>-579.49051110756272</c:v>
                </c:pt>
                <c:pt idx="3889">
                  <c:v>490.99831920940409</c:v>
                </c:pt>
                <c:pt idx="3890">
                  <c:v>437.08600886210411</c:v>
                </c:pt>
                <c:pt idx="3891">
                  <c:v>152.88702699467569</c:v>
                </c:pt>
                <c:pt idx="3892">
                  <c:v>80.601298714865479</c:v>
                </c:pt>
                <c:pt idx="3893">
                  <c:v>422.76001361253361</c:v>
                </c:pt>
                <c:pt idx="3894">
                  <c:v>237.93991196503441</c:v>
                </c:pt>
                <c:pt idx="3895">
                  <c:v>-153.78955744523441</c:v>
                </c:pt>
                <c:pt idx="3896">
                  <c:v>708.44836214295708</c:v>
                </c:pt>
                <c:pt idx="3897">
                  <c:v>356.14275473111172</c:v>
                </c:pt>
                <c:pt idx="3898">
                  <c:v>270.8726321514477</c:v>
                </c:pt>
                <c:pt idx="3899">
                  <c:v>673.94110040959447</c:v>
                </c:pt>
                <c:pt idx="3900">
                  <c:v>599.78708379864031</c:v>
                </c:pt>
                <c:pt idx="3901">
                  <c:v>483.49228235362972</c:v>
                </c:pt>
                <c:pt idx="3902">
                  <c:v>375.76101657460549</c:v>
                </c:pt>
                <c:pt idx="3903">
                  <c:v>573.05074296029682</c:v>
                </c:pt>
                <c:pt idx="3904">
                  <c:v>195.93875108979299</c:v>
                </c:pt>
                <c:pt idx="3905">
                  <c:v>344.58368901173048</c:v>
                </c:pt>
                <c:pt idx="3906">
                  <c:v>437.6245426751268</c:v>
                </c:pt>
                <c:pt idx="3907">
                  <c:v>386.26020804136982</c:v>
                </c:pt>
                <c:pt idx="3908">
                  <c:v>436.12757222328958</c:v>
                </c:pt>
                <c:pt idx="3909">
                  <c:v>-71.973717286904048</c:v>
                </c:pt>
                <c:pt idx="3910">
                  <c:v>282.0550003639795</c:v>
                </c:pt>
                <c:pt idx="3911">
                  <c:v>-301.6705383431941</c:v>
                </c:pt>
                <c:pt idx="3912">
                  <c:v>213.9507808520662</c:v>
                </c:pt>
                <c:pt idx="3913">
                  <c:v>439.92431559911682</c:v>
                </c:pt>
                <c:pt idx="3914">
                  <c:v>207.51252226699381</c:v>
                </c:pt>
                <c:pt idx="3915">
                  <c:v>403.41596164546257</c:v>
                </c:pt>
                <c:pt idx="3916">
                  <c:v>419.57322790153131</c:v>
                </c:pt>
                <c:pt idx="3917">
                  <c:v>377.49878828933248</c:v>
                </c:pt>
                <c:pt idx="3918">
                  <c:v>1551.903964092028</c:v>
                </c:pt>
                <c:pt idx="3919">
                  <c:v>1437.354874309807</c:v>
                </c:pt>
                <c:pt idx="3920">
                  <c:v>1650.898325640311</c:v>
                </c:pt>
                <c:pt idx="3921">
                  <c:v>1626.720875553611</c:v>
                </c:pt>
                <c:pt idx="3922">
                  <c:v>1694.0664380691151</c:v>
                </c:pt>
                <c:pt idx="3923">
                  <c:v>1545.5777012688011</c:v>
                </c:pt>
                <c:pt idx="3924">
                  <c:v>1659.080565106822</c:v>
                </c:pt>
                <c:pt idx="3925">
                  <c:v>1641.023448307435</c:v>
                </c:pt>
                <c:pt idx="3926">
                  <c:v>1570.303465674855</c:v>
                </c:pt>
                <c:pt idx="3927">
                  <c:v>1694.735843115938</c:v>
                </c:pt>
                <c:pt idx="3928">
                  <c:v>1473.2455649905639</c:v>
                </c:pt>
                <c:pt idx="3929">
                  <c:v>1123.398470738327</c:v>
                </c:pt>
                <c:pt idx="3930">
                  <c:v>1532.971370604256</c:v>
                </c:pt>
                <c:pt idx="3931">
                  <c:v>1547.9789966488499</c:v>
                </c:pt>
                <c:pt idx="3932">
                  <c:v>1502.7192091974241</c:v>
                </c:pt>
                <c:pt idx="3933">
                  <c:v>1684.3532284378009</c:v>
                </c:pt>
                <c:pt idx="3934">
                  <c:v>1067.285851384634</c:v>
                </c:pt>
                <c:pt idx="3935">
                  <c:v>268.4488299702158</c:v>
                </c:pt>
                <c:pt idx="3936">
                  <c:v>1514.9190573847079</c:v>
                </c:pt>
                <c:pt idx="3937">
                  <c:v>1034.320117583783</c:v>
                </c:pt>
                <c:pt idx="3938">
                  <c:v>1218.9264555373379</c:v>
                </c:pt>
                <c:pt idx="3939">
                  <c:v>1131.12662329507</c:v>
                </c:pt>
                <c:pt idx="3940">
                  <c:v>1127.1180746220989</c:v>
                </c:pt>
                <c:pt idx="3941">
                  <c:v>1000.058368374421</c:v>
                </c:pt>
                <c:pt idx="3942">
                  <c:v>1018.933521728026</c:v>
                </c:pt>
                <c:pt idx="3943">
                  <c:v>688.74589067089573</c:v>
                </c:pt>
                <c:pt idx="3944">
                  <c:v>745.87010704355407</c:v>
                </c:pt>
                <c:pt idx="3945">
                  <c:v>781.28901541582115</c:v>
                </c:pt>
                <c:pt idx="3946">
                  <c:v>565.27651355026057</c:v>
                </c:pt>
                <c:pt idx="3947">
                  <c:v>880.23305466520537</c:v>
                </c:pt>
                <c:pt idx="3948">
                  <c:v>834.85450622329347</c:v>
                </c:pt>
                <c:pt idx="3949">
                  <c:v>818.83770666706607</c:v>
                </c:pt>
                <c:pt idx="3950">
                  <c:v>284.16969731548619</c:v>
                </c:pt>
                <c:pt idx="3951">
                  <c:v>854.19152865861633</c:v>
                </c:pt>
                <c:pt idx="3952">
                  <c:v>439.8059043390133</c:v>
                </c:pt>
                <c:pt idx="3953">
                  <c:v>662.78815071573706</c:v>
                </c:pt>
                <c:pt idx="3954">
                  <c:v>1135.37681667061</c:v>
                </c:pt>
                <c:pt idx="3955">
                  <c:v>709.64392861182228</c:v>
                </c:pt>
                <c:pt idx="3956">
                  <c:v>747.64310580183042</c:v>
                </c:pt>
                <c:pt idx="3957">
                  <c:v>767.37113489068111</c:v>
                </c:pt>
                <c:pt idx="3958">
                  <c:v>969.41182522552504</c:v>
                </c:pt>
                <c:pt idx="3959">
                  <c:v>881.76066796523332</c:v>
                </c:pt>
                <c:pt idx="3960">
                  <c:v>962.87680779485311</c:v>
                </c:pt>
                <c:pt idx="3961">
                  <c:v>1333.084823837748</c:v>
                </c:pt>
                <c:pt idx="3962">
                  <c:v>1502.2233026952219</c:v>
                </c:pt>
                <c:pt idx="3963">
                  <c:v>1316.699636213116</c:v>
                </c:pt>
                <c:pt idx="3964">
                  <c:v>1176.9954386921179</c:v>
                </c:pt>
                <c:pt idx="3965">
                  <c:v>1215.6477342202129</c:v>
                </c:pt>
                <c:pt idx="3966">
                  <c:v>1526.0048570046499</c:v>
                </c:pt>
                <c:pt idx="3967">
                  <c:v>1136.8702191170701</c:v>
                </c:pt>
                <c:pt idx="3968">
                  <c:v>1020.691114769746</c:v>
                </c:pt>
                <c:pt idx="3969">
                  <c:v>965.81798582466399</c:v>
                </c:pt>
                <c:pt idx="3970">
                  <c:v>712.73591832861575</c:v>
                </c:pt>
                <c:pt idx="3971">
                  <c:v>842.72398767828156</c:v>
                </c:pt>
                <c:pt idx="3972">
                  <c:v>1429.806917965893</c:v>
                </c:pt>
                <c:pt idx="3973">
                  <c:v>846.44452597413942</c:v>
                </c:pt>
                <c:pt idx="3974">
                  <c:v>828.82484723058474</c:v>
                </c:pt>
                <c:pt idx="3975">
                  <c:v>1111.5858851332721</c:v>
                </c:pt>
                <c:pt idx="3976">
                  <c:v>829.62925849896271</c:v>
                </c:pt>
                <c:pt idx="3977">
                  <c:v>1075.8378757732</c:v>
                </c:pt>
                <c:pt idx="3978">
                  <c:v>987.86356026281715</c:v>
                </c:pt>
                <c:pt idx="3979">
                  <c:v>1115.4490167864701</c:v>
                </c:pt>
                <c:pt idx="3980">
                  <c:v>1079.1314377084491</c:v>
                </c:pt>
                <c:pt idx="3981">
                  <c:v>697.39170207139534</c:v>
                </c:pt>
                <c:pt idx="3982">
                  <c:v>561.67462334079437</c:v>
                </c:pt>
                <c:pt idx="3983">
                  <c:v>-776.586738115098</c:v>
                </c:pt>
                <c:pt idx="3984">
                  <c:v>-589.57403174072601</c:v>
                </c:pt>
                <c:pt idx="3985">
                  <c:v>-1741.9148562381699</c:v>
                </c:pt>
                <c:pt idx="3986">
                  <c:v>-1775.2868530819189</c:v>
                </c:pt>
                <c:pt idx="3987">
                  <c:v>-1285.3973514798149</c:v>
                </c:pt>
                <c:pt idx="3988">
                  <c:v>-1462.082384158628</c:v>
                </c:pt>
                <c:pt idx="3989">
                  <c:v>-1672.1961573312551</c:v>
                </c:pt>
                <c:pt idx="3990">
                  <c:v>-1805.612229767986</c:v>
                </c:pt>
                <c:pt idx="3991">
                  <c:v>-2043.3237584278961</c:v>
                </c:pt>
                <c:pt idx="3992">
                  <c:v>-2165.9448444938289</c:v>
                </c:pt>
                <c:pt idx="3993">
                  <c:v>-1863.799163182691</c:v>
                </c:pt>
                <c:pt idx="3994">
                  <c:v>-2047.715210261116</c:v>
                </c:pt>
                <c:pt idx="3995">
                  <c:v>-2232.006446981969</c:v>
                </c:pt>
                <c:pt idx="3996">
                  <c:v>-1831.8559161312401</c:v>
                </c:pt>
                <c:pt idx="3997">
                  <c:v>-1953.0270302614431</c:v>
                </c:pt>
                <c:pt idx="3998">
                  <c:v>-2106.7827406086049</c:v>
                </c:pt>
                <c:pt idx="3999">
                  <c:v>-1901.933456159556</c:v>
                </c:pt>
                <c:pt idx="4000">
                  <c:v>-2100.1344684390551</c:v>
                </c:pt>
                <c:pt idx="4001">
                  <c:v>-2048.3362303179169</c:v>
                </c:pt>
                <c:pt idx="4002">
                  <c:v>-1991.947032255413</c:v>
                </c:pt>
                <c:pt idx="4003">
                  <c:v>-2035.2313558642179</c:v>
                </c:pt>
                <c:pt idx="4004">
                  <c:v>-2051.5804085674299</c:v>
                </c:pt>
                <c:pt idx="4005">
                  <c:v>-2122.5558232477952</c:v>
                </c:pt>
                <c:pt idx="4006">
                  <c:v>-1945.8395177188399</c:v>
                </c:pt>
                <c:pt idx="4007">
                  <c:v>-2074.2940517766378</c:v>
                </c:pt>
                <c:pt idx="4008">
                  <c:v>-1823.665583175811</c:v>
                </c:pt>
                <c:pt idx="4009">
                  <c:v>-1647.8067371891159</c:v>
                </c:pt>
                <c:pt idx="4010">
                  <c:v>-1697.2659296516249</c:v>
                </c:pt>
                <c:pt idx="4011">
                  <c:v>-1411.3653160390279</c:v>
                </c:pt>
                <c:pt idx="4012">
                  <c:v>-1512.4014766925261</c:v>
                </c:pt>
                <c:pt idx="4013">
                  <c:v>-1908.237290051861</c:v>
                </c:pt>
                <c:pt idx="4014">
                  <c:v>-2111.025499526128</c:v>
                </c:pt>
                <c:pt idx="4015">
                  <c:v>-1946.180551058342</c:v>
                </c:pt>
                <c:pt idx="4016">
                  <c:v>-2300.783686915493</c:v>
                </c:pt>
                <c:pt idx="4017">
                  <c:v>-2617.4301607744101</c:v>
                </c:pt>
                <c:pt idx="4018">
                  <c:v>-2349.2261580794861</c:v>
                </c:pt>
                <c:pt idx="4019">
                  <c:v>-2217.4475022091428</c:v>
                </c:pt>
                <c:pt idx="4020">
                  <c:v>-1949.0556878245841</c:v>
                </c:pt>
                <c:pt idx="4021">
                  <c:v>-2112.9203883431869</c:v>
                </c:pt>
                <c:pt idx="4022">
                  <c:v>-2256.366432153432</c:v>
                </c:pt>
                <c:pt idx="4023">
                  <c:v>-2344.5738669185312</c:v>
                </c:pt>
                <c:pt idx="4024">
                  <c:v>-2075.739827412011</c:v>
                </c:pt>
                <c:pt idx="4025">
                  <c:v>-2049.0119897420968</c:v>
                </c:pt>
                <c:pt idx="4026">
                  <c:v>-1858.552528910524</c:v>
                </c:pt>
                <c:pt idx="4027">
                  <c:v>-2109.3437124680172</c:v>
                </c:pt>
                <c:pt idx="4028">
                  <c:v>-2053.9590556884168</c:v>
                </c:pt>
                <c:pt idx="4029">
                  <c:v>-1782.2965612371049</c:v>
                </c:pt>
                <c:pt idx="4030">
                  <c:v>-1605.0932751538139</c:v>
                </c:pt>
                <c:pt idx="4031">
                  <c:v>-1904.207301694212</c:v>
                </c:pt>
                <c:pt idx="4032">
                  <c:v>-1514.081471659963</c:v>
                </c:pt>
                <c:pt idx="4033">
                  <c:v>-1744.416753191636</c:v>
                </c:pt>
                <c:pt idx="4034">
                  <c:v>-1652.7005541677729</c:v>
                </c:pt>
                <c:pt idx="4035">
                  <c:v>-1887.529621532482</c:v>
                </c:pt>
                <c:pt idx="4036">
                  <c:v>-1788.1197373110999</c:v>
                </c:pt>
                <c:pt idx="4037">
                  <c:v>-2086.7258715911962</c:v>
                </c:pt>
                <c:pt idx="4038">
                  <c:v>-2296.8642201755761</c:v>
                </c:pt>
                <c:pt idx="4039">
                  <c:v>-2674.798914895473</c:v>
                </c:pt>
                <c:pt idx="4040">
                  <c:v>-2295.4010913474372</c:v>
                </c:pt>
                <c:pt idx="4041">
                  <c:v>-2091.0673722837701</c:v>
                </c:pt>
                <c:pt idx="4042">
                  <c:v>-2166.3569768795251</c:v>
                </c:pt>
                <c:pt idx="4043">
                  <c:v>-2227.6991188274878</c:v>
                </c:pt>
                <c:pt idx="4044">
                  <c:v>-2078.174693013676</c:v>
                </c:pt>
                <c:pt idx="4045">
                  <c:v>-2157.7965903980739</c:v>
                </c:pt>
                <c:pt idx="4046">
                  <c:v>-2132.3981159296259</c:v>
                </c:pt>
                <c:pt idx="4047">
                  <c:v>-2223.355526635653</c:v>
                </c:pt>
                <c:pt idx="4048">
                  <c:v>-1942.37592758803</c:v>
                </c:pt>
                <c:pt idx="4049">
                  <c:v>-1811.2838577225291</c:v>
                </c:pt>
                <c:pt idx="4050">
                  <c:v>-1730.010631270876</c:v>
                </c:pt>
                <c:pt idx="4051">
                  <c:v>-2123.4780245546381</c:v>
                </c:pt>
                <c:pt idx="4052">
                  <c:v>-1975.729315239784</c:v>
                </c:pt>
                <c:pt idx="4053">
                  <c:v>-1810.852026445705</c:v>
                </c:pt>
                <c:pt idx="4054">
                  <c:v>-1857.9506503425951</c:v>
                </c:pt>
                <c:pt idx="4055">
                  <c:v>-1622.3658001436761</c:v>
                </c:pt>
                <c:pt idx="4056">
                  <c:v>-1675.866462706869</c:v>
                </c:pt>
                <c:pt idx="4057">
                  <c:v>-2001.465605982856</c:v>
                </c:pt>
                <c:pt idx="4058">
                  <c:v>-1410.507210646095</c:v>
                </c:pt>
                <c:pt idx="4059">
                  <c:v>-1439.8010056432361</c:v>
                </c:pt>
                <c:pt idx="4060">
                  <c:v>-1095.085345011481</c:v>
                </c:pt>
                <c:pt idx="4061">
                  <c:v>-1346.37488448554</c:v>
                </c:pt>
                <c:pt idx="4062">
                  <c:v>-1785.8525002226199</c:v>
                </c:pt>
                <c:pt idx="4063">
                  <c:v>-1546.480052854077</c:v>
                </c:pt>
                <c:pt idx="4064">
                  <c:v>-1559.079067304574</c:v>
                </c:pt>
                <c:pt idx="4065">
                  <c:v>-1886.0250238732849</c:v>
                </c:pt>
                <c:pt idx="4066">
                  <c:v>-1671.3250484186519</c:v>
                </c:pt>
                <c:pt idx="4067">
                  <c:v>-2211.9667104358441</c:v>
                </c:pt>
                <c:pt idx="4068">
                  <c:v>-1906.1119959217381</c:v>
                </c:pt>
                <c:pt idx="4069">
                  <c:v>-2039.7393232136419</c:v>
                </c:pt>
                <c:pt idx="4070">
                  <c:v>-1892.8282315128399</c:v>
                </c:pt>
                <c:pt idx="4071">
                  <c:v>-2047.208130140325</c:v>
                </c:pt>
                <c:pt idx="4072">
                  <c:v>-2023.009187063438</c:v>
                </c:pt>
                <c:pt idx="4073">
                  <c:v>-2169.822094549922</c:v>
                </c:pt>
                <c:pt idx="4074">
                  <c:v>-2132.7083276251069</c:v>
                </c:pt>
                <c:pt idx="4075">
                  <c:v>-1943.351194983883</c:v>
                </c:pt>
                <c:pt idx="4076">
                  <c:v>-1811.122663307086</c:v>
                </c:pt>
                <c:pt idx="4077">
                  <c:v>-1844.278940417186</c:v>
                </c:pt>
                <c:pt idx="4078">
                  <c:v>-1531.8641935390269</c:v>
                </c:pt>
                <c:pt idx="4079">
                  <c:v>-1370.019181084788</c:v>
                </c:pt>
                <c:pt idx="4080">
                  <c:v>-2117.877996196788</c:v>
                </c:pt>
                <c:pt idx="4081">
                  <c:v>-1637.253006931089</c:v>
                </c:pt>
                <c:pt idx="4082">
                  <c:v>-1312.9294844640781</c:v>
                </c:pt>
                <c:pt idx="4083">
                  <c:v>-1369.52981341754</c:v>
                </c:pt>
                <c:pt idx="4084">
                  <c:v>-1254.2899188678989</c:v>
                </c:pt>
                <c:pt idx="4085">
                  <c:v>-1435.8459380130821</c:v>
                </c:pt>
                <c:pt idx="4086">
                  <c:v>362.17667800195818</c:v>
                </c:pt>
                <c:pt idx="4087">
                  <c:v>59.036961315409307</c:v>
                </c:pt>
                <c:pt idx="4088">
                  <c:v>-231.8944826240253</c:v>
                </c:pt>
                <c:pt idx="4089">
                  <c:v>133.79473861845679</c:v>
                </c:pt>
                <c:pt idx="4090">
                  <c:v>-244.83051260642691</c:v>
                </c:pt>
                <c:pt idx="4091">
                  <c:v>-397.23276425903072</c:v>
                </c:pt>
                <c:pt idx="4092">
                  <c:v>-111.84164822861921</c:v>
                </c:pt>
                <c:pt idx="4093">
                  <c:v>-269.74380728535232</c:v>
                </c:pt>
                <c:pt idx="4094">
                  <c:v>-288.01823128230541</c:v>
                </c:pt>
                <c:pt idx="4095">
                  <c:v>-946.18655940554254</c:v>
                </c:pt>
                <c:pt idx="4096">
                  <c:v>-689.08894270736482</c:v>
                </c:pt>
                <c:pt idx="4097">
                  <c:v>-724.17363805451225</c:v>
                </c:pt>
                <c:pt idx="4098">
                  <c:v>-701.18930685979467</c:v>
                </c:pt>
                <c:pt idx="4099">
                  <c:v>-654.398407737193</c:v>
                </c:pt>
                <c:pt idx="4100">
                  <c:v>-623.69206447164163</c:v>
                </c:pt>
                <c:pt idx="4101">
                  <c:v>-673.67139466352762</c:v>
                </c:pt>
                <c:pt idx="4102">
                  <c:v>-592.17361794274643</c:v>
                </c:pt>
                <c:pt idx="4103">
                  <c:v>-2146.0730330868801</c:v>
                </c:pt>
                <c:pt idx="4104">
                  <c:v>-2491.0059528522852</c:v>
                </c:pt>
                <c:pt idx="4105">
                  <c:v>-2188.3276042901161</c:v>
                </c:pt>
                <c:pt idx="4106">
                  <c:v>-2357.156437958105</c:v>
                </c:pt>
                <c:pt idx="4107">
                  <c:v>-1827.694187635484</c:v>
                </c:pt>
                <c:pt idx="4108">
                  <c:v>-2050.9993776342822</c:v>
                </c:pt>
                <c:pt idx="4109">
                  <c:v>-2463.1770250756899</c:v>
                </c:pt>
                <c:pt idx="4110">
                  <c:v>-2738.0921327120832</c:v>
                </c:pt>
                <c:pt idx="4111">
                  <c:v>-2790.9546077002119</c:v>
                </c:pt>
                <c:pt idx="4112">
                  <c:v>-2455.4066993544411</c:v>
                </c:pt>
                <c:pt idx="4113">
                  <c:v>-2330.5480576948962</c:v>
                </c:pt>
                <c:pt idx="4114">
                  <c:v>-2412.7528874317532</c:v>
                </c:pt>
                <c:pt idx="4115">
                  <c:v>-2313.0733402891528</c:v>
                </c:pt>
                <c:pt idx="4116">
                  <c:v>-2353.3828294437781</c:v>
                </c:pt>
                <c:pt idx="4117">
                  <c:v>-2200.610295783923</c:v>
                </c:pt>
                <c:pt idx="4118">
                  <c:v>-2565.8806371155588</c:v>
                </c:pt>
                <c:pt idx="4119">
                  <c:v>-2316.2051634090749</c:v>
                </c:pt>
                <c:pt idx="4120">
                  <c:v>-2601.6768043070342</c:v>
                </c:pt>
                <c:pt idx="4121">
                  <c:v>-2669.5241667684741</c:v>
                </c:pt>
                <c:pt idx="4122">
                  <c:v>-2479.6327938528639</c:v>
                </c:pt>
                <c:pt idx="4123">
                  <c:v>-2550.8358566184729</c:v>
                </c:pt>
                <c:pt idx="4124">
                  <c:v>-2564.7271379991639</c:v>
                </c:pt>
                <c:pt idx="4125">
                  <c:v>-2536.2504178243012</c:v>
                </c:pt>
                <c:pt idx="4126">
                  <c:v>-2421.6709068598948</c:v>
                </c:pt>
                <c:pt idx="4127">
                  <c:v>-2103.7893740811742</c:v>
                </c:pt>
                <c:pt idx="4128">
                  <c:v>-2002.933248813335</c:v>
                </c:pt>
                <c:pt idx="4129">
                  <c:v>-1597.841737313867</c:v>
                </c:pt>
                <c:pt idx="4130">
                  <c:v>-1593.0227135443779</c:v>
                </c:pt>
                <c:pt idx="4131">
                  <c:v>-1676.706413535225</c:v>
                </c:pt>
                <c:pt idx="4132">
                  <c:v>-1693.3637595414241</c:v>
                </c:pt>
                <c:pt idx="4133">
                  <c:v>-2284.5689707263059</c:v>
                </c:pt>
                <c:pt idx="4134">
                  <c:v>-1862.5796546274389</c:v>
                </c:pt>
                <c:pt idx="4135">
                  <c:v>-1777.147679917666</c:v>
                </c:pt>
                <c:pt idx="4136">
                  <c:v>-1828.456252765076</c:v>
                </c:pt>
                <c:pt idx="4137">
                  <c:v>-2056.0033935260731</c:v>
                </c:pt>
                <c:pt idx="4138">
                  <c:v>-1957.899468062496</c:v>
                </c:pt>
                <c:pt idx="4139">
                  <c:v>-1903.2357037213601</c:v>
                </c:pt>
                <c:pt idx="4140">
                  <c:v>-1706.457788773796</c:v>
                </c:pt>
                <c:pt idx="4141">
                  <c:v>-1714.0439907945811</c:v>
                </c:pt>
                <c:pt idx="4142">
                  <c:v>-1878.8975817584069</c:v>
                </c:pt>
                <c:pt idx="4143">
                  <c:v>-1892.911440971608</c:v>
                </c:pt>
                <c:pt idx="4144">
                  <c:v>-1908.346017360107</c:v>
                </c:pt>
                <c:pt idx="4145">
                  <c:v>-1803.894309776844</c:v>
                </c:pt>
                <c:pt idx="4146">
                  <c:v>-1762.3350402241911</c:v>
                </c:pt>
                <c:pt idx="4147">
                  <c:v>-2313.0151998196002</c:v>
                </c:pt>
                <c:pt idx="4148">
                  <c:v>-2015.36105823201</c:v>
                </c:pt>
                <c:pt idx="4149">
                  <c:v>-1434.9677654047839</c:v>
                </c:pt>
                <c:pt idx="4150">
                  <c:v>-1943.5988717049161</c:v>
                </c:pt>
                <c:pt idx="4151">
                  <c:v>-1609.901829406517</c:v>
                </c:pt>
                <c:pt idx="4152">
                  <c:v>-1557.181402475492</c:v>
                </c:pt>
                <c:pt idx="4153">
                  <c:v>-1634.0026352935499</c:v>
                </c:pt>
                <c:pt idx="4154">
                  <c:v>-1549.100880230822</c:v>
                </c:pt>
                <c:pt idx="4155">
                  <c:v>-1438.196826186484</c:v>
                </c:pt>
                <c:pt idx="4156">
                  <c:v>-1366.036960801956</c:v>
                </c:pt>
                <c:pt idx="4157">
                  <c:v>-2019.9858427367219</c:v>
                </c:pt>
                <c:pt idx="4158">
                  <c:v>-1831.576406259712</c:v>
                </c:pt>
                <c:pt idx="4159">
                  <c:v>-1803.913314280499</c:v>
                </c:pt>
                <c:pt idx="4160">
                  <c:v>-1960.7395311689779</c:v>
                </c:pt>
                <c:pt idx="4161">
                  <c:v>-1761.8098519228049</c:v>
                </c:pt>
                <c:pt idx="4162">
                  <c:v>-2064.799296690021</c:v>
                </c:pt>
                <c:pt idx="4163">
                  <c:v>-1578.4348314486811</c:v>
                </c:pt>
                <c:pt idx="4164">
                  <c:v>-1713.135029631351</c:v>
                </c:pt>
                <c:pt idx="4165">
                  <c:v>-1990.1869286333811</c:v>
                </c:pt>
                <c:pt idx="4166">
                  <c:v>-1933.422970361747</c:v>
                </c:pt>
                <c:pt idx="4167">
                  <c:v>-1862.922276307507</c:v>
                </c:pt>
                <c:pt idx="4168">
                  <c:v>-1799.1701771467051</c:v>
                </c:pt>
                <c:pt idx="4169">
                  <c:v>-1834.374908910906</c:v>
                </c:pt>
                <c:pt idx="4170">
                  <c:v>-2068.876217604281</c:v>
                </c:pt>
                <c:pt idx="4171">
                  <c:v>-2019.054812229474</c:v>
                </c:pt>
                <c:pt idx="4172">
                  <c:v>-1813.2965465150301</c:v>
                </c:pt>
                <c:pt idx="4173">
                  <c:v>-1675.1644513398919</c:v>
                </c:pt>
                <c:pt idx="4174">
                  <c:v>-2173.2398230906492</c:v>
                </c:pt>
                <c:pt idx="4175">
                  <c:v>-2002.0756005115791</c:v>
                </c:pt>
                <c:pt idx="4176">
                  <c:v>-1666.6138168957259</c:v>
                </c:pt>
                <c:pt idx="4177">
                  <c:v>-2155.0439131734611</c:v>
                </c:pt>
                <c:pt idx="4178">
                  <c:v>-2205.46433009468</c:v>
                </c:pt>
                <c:pt idx="4179">
                  <c:v>-2440.9560742352928</c:v>
                </c:pt>
                <c:pt idx="4180">
                  <c:v>-2228.22184370791</c:v>
                </c:pt>
                <c:pt idx="4181">
                  <c:v>-2598.7972860195132</c:v>
                </c:pt>
                <c:pt idx="4182">
                  <c:v>-2600.5661420316492</c:v>
                </c:pt>
                <c:pt idx="4183">
                  <c:v>-2351.1454127339698</c:v>
                </c:pt>
                <c:pt idx="4184">
                  <c:v>-2321.1308343406749</c:v>
                </c:pt>
                <c:pt idx="4185">
                  <c:v>-2546.8211141729448</c:v>
                </c:pt>
                <c:pt idx="4186">
                  <c:v>-2405.7107653460912</c:v>
                </c:pt>
                <c:pt idx="4187">
                  <c:v>-1876.1930125413601</c:v>
                </c:pt>
                <c:pt idx="4188">
                  <c:v>-2322.9324863623642</c:v>
                </c:pt>
                <c:pt idx="4189">
                  <c:v>-2167.827751067809</c:v>
                </c:pt>
                <c:pt idx="4190">
                  <c:v>-2318.1986039241528</c:v>
                </c:pt>
                <c:pt idx="4191">
                  <c:v>-2482.8354559927011</c:v>
                </c:pt>
                <c:pt idx="4192">
                  <c:v>-2725.5316036390409</c:v>
                </c:pt>
                <c:pt idx="4193">
                  <c:v>-2853.9661817352999</c:v>
                </c:pt>
                <c:pt idx="4194">
                  <c:v>-2687.8930777177302</c:v>
                </c:pt>
                <c:pt idx="4195">
                  <c:v>-2486.702527849593</c:v>
                </c:pt>
                <c:pt idx="4196">
                  <c:v>-2723.5694909371741</c:v>
                </c:pt>
                <c:pt idx="4197">
                  <c:v>-2438.3264928898052</c:v>
                </c:pt>
                <c:pt idx="4198">
                  <c:v>-2500.8899279293742</c:v>
                </c:pt>
                <c:pt idx="4199">
                  <c:v>-2624.245029688675</c:v>
                </c:pt>
                <c:pt idx="4200">
                  <c:v>-2415.4307067367358</c:v>
                </c:pt>
                <c:pt idx="4201">
                  <c:v>-2193.9023653795321</c:v>
                </c:pt>
                <c:pt idx="4202">
                  <c:v>-2049.253416212227</c:v>
                </c:pt>
                <c:pt idx="4203">
                  <c:v>-2180.4521369044019</c:v>
                </c:pt>
                <c:pt idx="4204">
                  <c:v>-2114.681855773094</c:v>
                </c:pt>
                <c:pt idx="4205">
                  <c:v>-2661.7225922689859</c:v>
                </c:pt>
                <c:pt idx="4206">
                  <c:v>-2603.075039024754</c:v>
                </c:pt>
                <c:pt idx="4207">
                  <c:v>-2470.2093346223228</c:v>
                </c:pt>
                <c:pt idx="4208">
                  <c:v>-2552.6734325886709</c:v>
                </c:pt>
                <c:pt idx="4209">
                  <c:v>-2699.828665766091</c:v>
                </c:pt>
                <c:pt idx="4210">
                  <c:v>-2526.2953674589471</c:v>
                </c:pt>
                <c:pt idx="4211">
                  <c:v>-2207.0129855105142</c:v>
                </c:pt>
                <c:pt idx="4212">
                  <c:v>-2073.5887916220299</c:v>
                </c:pt>
                <c:pt idx="4213">
                  <c:v>-1830.524700779152</c:v>
                </c:pt>
                <c:pt idx="4214">
                  <c:v>-2359.4111700694698</c:v>
                </c:pt>
                <c:pt idx="4215">
                  <c:v>-2404.3365410536589</c:v>
                </c:pt>
                <c:pt idx="4216">
                  <c:v>-2922.148277438504</c:v>
                </c:pt>
                <c:pt idx="4217">
                  <c:v>-2570.9766022736399</c:v>
                </c:pt>
                <c:pt idx="4218">
                  <c:v>-2562.9126369844298</c:v>
                </c:pt>
                <c:pt idx="4219">
                  <c:v>-2551.3968200518721</c:v>
                </c:pt>
                <c:pt idx="4220">
                  <c:v>-2559.05763133854</c:v>
                </c:pt>
                <c:pt idx="4221">
                  <c:v>-2270.4038961799361</c:v>
                </c:pt>
                <c:pt idx="4222">
                  <c:v>-2367.6686304692798</c:v>
                </c:pt>
                <c:pt idx="4223">
                  <c:v>-2501.7649760760228</c:v>
                </c:pt>
                <c:pt idx="4224">
                  <c:v>-2449.5382808797349</c:v>
                </c:pt>
                <c:pt idx="4225">
                  <c:v>-1960.0375754218121</c:v>
                </c:pt>
                <c:pt idx="4226">
                  <c:v>-1985.3017243992019</c:v>
                </c:pt>
                <c:pt idx="4227">
                  <c:v>-2304.6013365767039</c:v>
                </c:pt>
                <c:pt idx="4228">
                  <c:v>-2283.3617008834658</c:v>
                </c:pt>
                <c:pt idx="4229">
                  <c:v>-2301.3745738328562</c:v>
                </c:pt>
                <c:pt idx="4230">
                  <c:v>418.56752202180121</c:v>
                </c:pt>
                <c:pt idx="4231">
                  <c:v>645.34801006172893</c:v>
                </c:pt>
                <c:pt idx="4232">
                  <c:v>963.87407034649334</c:v>
                </c:pt>
                <c:pt idx="4233">
                  <c:v>713.06275702983123</c:v>
                </c:pt>
                <c:pt idx="4234">
                  <c:v>1191.365947386603</c:v>
                </c:pt>
                <c:pt idx="4235">
                  <c:v>1340.829494861661</c:v>
                </c:pt>
                <c:pt idx="4236">
                  <c:v>1485.98861050804</c:v>
                </c:pt>
                <c:pt idx="4237">
                  <c:v>1333.0032979293751</c:v>
                </c:pt>
                <c:pt idx="4238">
                  <c:v>1129.5272355507209</c:v>
                </c:pt>
                <c:pt idx="4239">
                  <c:v>1144.0923013062641</c:v>
                </c:pt>
                <c:pt idx="4240">
                  <c:v>295.02224212712389</c:v>
                </c:pt>
                <c:pt idx="4241">
                  <c:v>475.0111526863617</c:v>
                </c:pt>
                <c:pt idx="4242">
                  <c:v>609.62727167049604</c:v>
                </c:pt>
                <c:pt idx="4243">
                  <c:v>654.80749712689237</c:v>
                </c:pt>
                <c:pt idx="4244">
                  <c:v>782.49908987215531</c:v>
                </c:pt>
                <c:pt idx="4245">
                  <c:v>729.46196927368408</c:v>
                </c:pt>
                <c:pt idx="4246">
                  <c:v>-120.92222975342101</c:v>
                </c:pt>
                <c:pt idx="4247">
                  <c:v>-1915.73686005845</c:v>
                </c:pt>
                <c:pt idx="4248">
                  <c:v>-1790.1329774348101</c:v>
                </c:pt>
                <c:pt idx="4249">
                  <c:v>-2052.9322627688039</c:v>
                </c:pt>
                <c:pt idx="4250">
                  <c:v>-2142.7132042895878</c:v>
                </c:pt>
                <c:pt idx="4251">
                  <c:v>-1952.20359324836</c:v>
                </c:pt>
                <c:pt idx="4252">
                  <c:v>-2167.5459628064359</c:v>
                </c:pt>
                <c:pt idx="4253">
                  <c:v>-2352.0440071758289</c:v>
                </c:pt>
                <c:pt idx="4254">
                  <c:v>-2512.236355749013</c:v>
                </c:pt>
                <c:pt idx="4255">
                  <c:v>-2508.9179358357278</c:v>
                </c:pt>
                <c:pt idx="4256">
                  <c:v>-2213.6457487628959</c:v>
                </c:pt>
                <c:pt idx="4257">
                  <c:v>-2111.433517787761</c:v>
                </c:pt>
                <c:pt idx="4258">
                  <c:v>53.219467648307592</c:v>
                </c:pt>
                <c:pt idx="4259">
                  <c:v>-145.1128410999832</c:v>
                </c:pt>
                <c:pt idx="4260">
                  <c:v>-2.1924143408579559</c:v>
                </c:pt>
                <c:pt idx="4261">
                  <c:v>-37.456339795411353</c:v>
                </c:pt>
                <c:pt idx="4262">
                  <c:v>71.17650100269492</c:v>
                </c:pt>
                <c:pt idx="4263">
                  <c:v>-144.96145593524429</c:v>
                </c:pt>
                <c:pt idx="4264">
                  <c:v>-547.02439595779185</c:v>
                </c:pt>
                <c:pt idx="4265">
                  <c:v>-770.3755910394367</c:v>
                </c:pt>
                <c:pt idx="4266">
                  <c:v>-814.93298219738233</c:v>
                </c:pt>
                <c:pt idx="4267">
                  <c:v>-379.85968246106421</c:v>
                </c:pt>
                <c:pt idx="4268">
                  <c:v>-452.27333141190587</c:v>
                </c:pt>
                <c:pt idx="4269">
                  <c:v>-470.3584442106885</c:v>
                </c:pt>
                <c:pt idx="4270">
                  <c:v>-2417.0953189930042</c:v>
                </c:pt>
                <c:pt idx="4271">
                  <c:v>-1769.656564935608</c:v>
                </c:pt>
                <c:pt idx="4272">
                  <c:v>-1958.8042461509619</c:v>
                </c:pt>
                <c:pt idx="4273">
                  <c:v>-2195.5442997035848</c:v>
                </c:pt>
                <c:pt idx="4274">
                  <c:v>-2612.5646681830908</c:v>
                </c:pt>
                <c:pt idx="4275">
                  <c:v>-2506.0377043256258</c:v>
                </c:pt>
                <c:pt idx="4276">
                  <c:v>-2515.8009375736142</c:v>
                </c:pt>
                <c:pt idx="4277">
                  <c:v>-3146.5622811839212</c:v>
                </c:pt>
                <c:pt idx="4278">
                  <c:v>-2651.8885360510949</c:v>
                </c:pt>
                <c:pt idx="4279">
                  <c:v>-1298.9649697653149</c:v>
                </c:pt>
                <c:pt idx="4280">
                  <c:v>-1345.115964937112</c:v>
                </c:pt>
                <c:pt idx="4281">
                  <c:v>-1245.520253655448</c:v>
                </c:pt>
                <c:pt idx="4282">
                  <c:v>-1324.8498143000479</c:v>
                </c:pt>
                <c:pt idx="4283">
                  <c:v>-1254.3281877933059</c:v>
                </c:pt>
                <c:pt idx="4284">
                  <c:v>-1285.36643608075</c:v>
                </c:pt>
                <c:pt idx="4285">
                  <c:v>-1164.363078399195</c:v>
                </c:pt>
                <c:pt idx="4286">
                  <c:v>-1357.1209140778551</c:v>
                </c:pt>
                <c:pt idx="4287">
                  <c:v>-957.52659305099667</c:v>
                </c:pt>
                <c:pt idx="4288">
                  <c:v>-1410.9139010865019</c:v>
                </c:pt>
                <c:pt idx="4289">
                  <c:v>-1972.7972938868299</c:v>
                </c:pt>
                <c:pt idx="4290">
                  <c:v>-1469.297254590789</c:v>
                </c:pt>
                <c:pt idx="4291">
                  <c:v>-1596.068265624026</c:v>
                </c:pt>
                <c:pt idx="4292">
                  <c:v>-1698.959516543682</c:v>
                </c:pt>
                <c:pt idx="4293">
                  <c:v>-2202.3285451063662</c:v>
                </c:pt>
                <c:pt idx="4294">
                  <c:v>-2850.690444165974</c:v>
                </c:pt>
                <c:pt idx="4295">
                  <c:v>-3154.5564115718812</c:v>
                </c:pt>
                <c:pt idx="4296">
                  <c:v>-2698.0763903092311</c:v>
                </c:pt>
                <c:pt idx="4297">
                  <c:v>-1821.192134701563</c:v>
                </c:pt>
                <c:pt idx="4298">
                  <c:v>-1993.8351243947279</c:v>
                </c:pt>
                <c:pt idx="4299">
                  <c:v>-1831.6703614962071</c:v>
                </c:pt>
                <c:pt idx="4300">
                  <c:v>-1836.7548275171939</c:v>
                </c:pt>
                <c:pt idx="4301">
                  <c:v>-1987.3094893165651</c:v>
                </c:pt>
                <c:pt idx="4302">
                  <c:v>-1606.641411151501</c:v>
                </c:pt>
                <c:pt idx="4303">
                  <c:v>-1878.455583474778</c:v>
                </c:pt>
                <c:pt idx="4304">
                  <c:v>-9.0371243496666036</c:v>
                </c:pt>
                <c:pt idx="4305">
                  <c:v>-476.127143684967</c:v>
                </c:pt>
                <c:pt idx="4306">
                  <c:v>-452.58325739893831</c:v>
                </c:pt>
                <c:pt idx="4307">
                  <c:v>-374.30527375691997</c:v>
                </c:pt>
                <c:pt idx="4308">
                  <c:v>-826.09036388615925</c:v>
                </c:pt>
                <c:pt idx="4309">
                  <c:v>-611.72382502533173</c:v>
                </c:pt>
                <c:pt idx="4310">
                  <c:v>-836.92973886760467</c:v>
                </c:pt>
                <c:pt idx="4311">
                  <c:v>-527.57762316352932</c:v>
                </c:pt>
                <c:pt idx="4312">
                  <c:v>-1138.624127041953</c:v>
                </c:pt>
                <c:pt idx="4313">
                  <c:v>-913.23689401542788</c:v>
                </c:pt>
                <c:pt idx="4314">
                  <c:v>-907.19756484263542</c:v>
                </c:pt>
                <c:pt idx="4315">
                  <c:v>-807.21667625644341</c:v>
                </c:pt>
                <c:pt idx="4316">
                  <c:v>-558.46193665968383</c:v>
                </c:pt>
                <c:pt idx="4317">
                  <c:v>-1134.751046881491</c:v>
                </c:pt>
                <c:pt idx="4318">
                  <c:v>-2554.4938385918399</c:v>
                </c:pt>
                <c:pt idx="4319">
                  <c:v>-2293.3354046348081</c:v>
                </c:pt>
                <c:pt idx="4320">
                  <c:v>-2151.225648244269</c:v>
                </c:pt>
                <c:pt idx="4321">
                  <c:v>-1077.069374259567</c:v>
                </c:pt>
                <c:pt idx="4322">
                  <c:v>-1215.621208546976</c:v>
                </c:pt>
                <c:pt idx="4323">
                  <c:v>-1255.9095078328589</c:v>
                </c:pt>
                <c:pt idx="4324">
                  <c:v>-1169.5033731423709</c:v>
                </c:pt>
                <c:pt idx="4325">
                  <c:v>-1292.59725519944</c:v>
                </c:pt>
                <c:pt idx="4326">
                  <c:v>-1405.945871428695</c:v>
                </c:pt>
                <c:pt idx="4327">
                  <c:v>-1860.4282545623171</c:v>
                </c:pt>
                <c:pt idx="4328">
                  <c:v>-1423.6037474295931</c:v>
                </c:pt>
                <c:pt idx="4329">
                  <c:v>-1634.1681079182049</c:v>
                </c:pt>
                <c:pt idx="4330">
                  <c:v>-1542.902405127498</c:v>
                </c:pt>
                <c:pt idx="4331">
                  <c:v>-1110.9000017359631</c:v>
                </c:pt>
                <c:pt idx="4332">
                  <c:v>-1773.5582791794361</c:v>
                </c:pt>
                <c:pt idx="4333">
                  <c:v>-1658.3052478204111</c:v>
                </c:pt>
                <c:pt idx="4334">
                  <c:v>-1612.906405260281</c:v>
                </c:pt>
                <c:pt idx="4335">
                  <c:v>-1831.6019384708111</c:v>
                </c:pt>
                <c:pt idx="4336">
                  <c:v>-1878.5957886266301</c:v>
                </c:pt>
                <c:pt idx="4337">
                  <c:v>-1857.7635104480501</c:v>
                </c:pt>
                <c:pt idx="4338">
                  <c:v>-1808.4683217973629</c:v>
                </c:pt>
                <c:pt idx="4339">
                  <c:v>-1557.1062550311899</c:v>
                </c:pt>
                <c:pt idx="4340">
                  <c:v>-1270.3814560547171</c:v>
                </c:pt>
                <c:pt idx="4341">
                  <c:v>-1807.5719693575261</c:v>
                </c:pt>
                <c:pt idx="4342">
                  <c:v>-829.77789185437018</c:v>
                </c:pt>
                <c:pt idx="4343">
                  <c:v>-1432.987731767704</c:v>
                </c:pt>
                <c:pt idx="4344">
                  <c:v>-1008.3678622335869</c:v>
                </c:pt>
                <c:pt idx="4345">
                  <c:v>-1085.2448501986471</c:v>
                </c:pt>
                <c:pt idx="4346">
                  <c:v>-1164.7510966836569</c:v>
                </c:pt>
                <c:pt idx="4347">
                  <c:v>-1024.4492398455809</c:v>
                </c:pt>
                <c:pt idx="4348">
                  <c:v>-1114.1767756725139</c:v>
                </c:pt>
                <c:pt idx="4349">
                  <c:v>-1757.8320395306951</c:v>
                </c:pt>
                <c:pt idx="4350">
                  <c:v>-1366.3553183529159</c:v>
                </c:pt>
                <c:pt idx="4351">
                  <c:v>-1121.1878472833789</c:v>
                </c:pt>
                <c:pt idx="4352">
                  <c:v>517.72810793677138</c:v>
                </c:pt>
                <c:pt idx="4353">
                  <c:v>672.1810630612822</c:v>
                </c:pt>
                <c:pt idx="4354">
                  <c:v>379.98718907435529</c:v>
                </c:pt>
                <c:pt idx="4355">
                  <c:v>254.5019713693674</c:v>
                </c:pt>
                <c:pt idx="4356">
                  <c:v>520.96727730802718</c:v>
                </c:pt>
                <c:pt idx="4357">
                  <c:v>589.58546087366381</c:v>
                </c:pt>
                <c:pt idx="4358">
                  <c:v>431.58897226404412</c:v>
                </c:pt>
                <c:pt idx="4359">
                  <c:v>422.50034751619</c:v>
                </c:pt>
                <c:pt idx="4360">
                  <c:v>132.39926286788591</c:v>
                </c:pt>
                <c:pt idx="4361">
                  <c:v>155.26870148045879</c:v>
                </c:pt>
                <c:pt idx="4362">
                  <c:v>245.60391861675799</c:v>
                </c:pt>
                <c:pt idx="4363">
                  <c:v>436.76323415535171</c:v>
                </c:pt>
                <c:pt idx="4364">
                  <c:v>736.73938697168046</c:v>
                </c:pt>
                <c:pt idx="4365">
                  <c:v>314.44078210721608</c:v>
                </c:pt>
                <c:pt idx="4366">
                  <c:v>-1228.355807599529</c:v>
                </c:pt>
                <c:pt idx="4367">
                  <c:v>-1324.5491012073271</c:v>
                </c:pt>
                <c:pt idx="4368">
                  <c:v>-1311.502114515416</c:v>
                </c:pt>
                <c:pt idx="4369">
                  <c:v>-1072.1095445717281</c:v>
                </c:pt>
                <c:pt idx="4370">
                  <c:v>-754.19950539776175</c:v>
                </c:pt>
                <c:pt idx="4371">
                  <c:v>-966.67505308077853</c:v>
                </c:pt>
                <c:pt idx="4372">
                  <c:v>-945.93990785211884</c:v>
                </c:pt>
                <c:pt idx="4373">
                  <c:v>-1464.8973910078309</c:v>
                </c:pt>
                <c:pt idx="4374">
                  <c:v>-1476.676111460401</c:v>
                </c:pt>
                <c:pt idx="4375">
                  <c:v>-1471.818860890538</c:v>
                </c:pt>
                <c:pt idx="4376">
                  <c:v>586.19670956474806</c:v>
                </c:pt>
                <c:pt idx="4377">
                  <c:v>743.85253840104338</c:v>
                </c:pt>
                <c:pt idx="4378">
                  <c:v>1112.1207557246521</c:v>
                </c:pt>
                <c:pt idx="4379">
                  <c:v>849.9158638858014</c:v>
                </c:pt>
                <c:pt idx="4380">
                  <c:v>1066.5376981619729</c:v>
                </c:pt>
                <c:pt idx="4381">
                  <c:v>1199.977966093694</c:v>
                </c:pt>
                <c:pt idx="4382">
                  <c:v>1038.1154571936629</c:v>
                </c:pt>
                <c:pt idx="4383">
                  <c:v>1035.967021869888</c:v>
                </c:pt>
                <c:pt idx="4384">
                  <c:v>936.83471726625453</c:v>
                </c:pt>
                <c:pt idx="4385">
                  <c:v>138.2222214430397</c:v>
                </c:pt>
                <c:pt idx="4386">
                  <c:v>681.4575697064879</c:v>
                </c:pt>
                <c:pt idx="4387">
                  <c:v>628.33491420783105</c:v>
                </c:pt>
                <c:pt idx="4388">
                  <c:v>830.07648246449253</c:v>
                </c:pt>
                <c:pt idx="4389">
                  <c:v>587.53039742422868</c:v>
                </c:pt>
                <c:pt idx="4390">
                  <c:v>-1195.9919746338669</c:v>
                </c:pt>
                <c:pt idx="4391">
                  <c:v>-1585.363548208212</c:v>
                </c:pt>
                <c:pt idx="4392">
                  <c:v>-1029.636098819263</c:v>
                </c:pt>
                <c:pt idx="4393">
                  <c:v>-978.7579159910124</c:v>
                </c:pt>
                <c:pt idx="4394">
                  <c:v>-907.22988101478404</c:v>
                </c:pt>
                <c:pt idx="4395">
                  <c:v>-877.28872684877899</c:v>
                </c:pt>
                <c:pt idx="4396">
                  <c:v>-839.80857285141906</c:v>
                </c:pt>
                <c:pt idx="4397">
                  <c:v>-1056.308419099249</c:v>
                </c:pt>
                <c:pt idx="4398">
                  <c:v>-1223.3218301102249</c:v>
                </c:pt>
                <c:pt idx="4399">
                  <c:v>-1097.5287237050429</c:v>
                </c:pt>
                <c:pt idx="4400">
                  <c:v>529.63720689377919</c:v>
                </c:pt>
                <c:pt idx="4401">
                  <c:v>436.47509851141012</c:v>
                </c:pt>
                <c:pt idx="4402">
                  <c:v>323.8151663249771</c:v>
                </c:pt>
                <c:pt idx="4403">
                  <c:v>569.28480498148599</c:v>
                </c:pt>
                <c:pt idx="4404">
                  <c:v>315.83295348701603</c:v>
                </c:pt>
                <c:pt idx="4405">
                  <c:v>704.67830669891305</c:v>
                </c:pt>
                <c:pt idx="4406">
                  <c:v>770.91051867347971</c:v>
                </c:pt>
                <c:pt idx="4407">
                  <c:v>367.73630174149213</c:v>
                </c:pt>
                <c:pt idx="4408">
                  <c:v>443.94961240199081</c:v>
                </c:pt>
                <c:pt idx="4409">
                  <c:v>64.455216735633101</c:v>
                </c:pt>
                <c:pt idx="4410">
                  <c:v>143.55194647242769</c:v>
                </c:pt>
                <c:pt idx="4411">
                  <c:v>181.49642569088269</c:v>
                </c:pt>
                <c:pt idx="4412">
                  <c:v>385.73279089757062</c:v>
                </c:pt>
                <c:pt idx="4413">
                  <c:v>320.48803739879293</c:v>
                </c:pt>
                <c:pt idx="4414">
                  <c:v>-924.76306109712084</c:v>
                </c:pt>
                <c:pt idx="4415">
                  <c:v>-949.63209845319989</c:v>
                </c:pt>
                <c:pt idx="4416">
                  <c:v>-1431.8319079971659</c:v>
                </c:pt>
                <c:pt idx="4417">
                  <c:v>-840.08977566683996</c:v>
                </c:pt>
                <c:pt idx="4418">
                  <c:v>-1252.927495169853</c:v>
                </c:pt>
                <c:pt idx="4419">
                  <c:v>-1334.185258939098</c:v>
                </c:pt>
                <c:pt idx="4420">
                  <c:v>-1151.886239642057</c:v>
                </c:pt>
                <c:pt idx="4421">
                  <c:v>-1025.577167414237</c:v>
                </c:pt>
                <c:pt idx="4422">
                  <c:v>-1121.533320050801</c:v>
                </c:pt>
                <c:pt idx="4423">
                  <c:v>-1287.10369839634</c:v>
                </c:pt>
                <c:pt idx="4424">
                  <c:v>421.75947593973581</c:v>
                </c:pt>
                <c:pt idx="4425">
                  <c:v>28.14944666545043</c:v>
                </c:pt>
                <c:pt idx="4426">
                  <c:v>243.26634475352671</c:v>
                </c:pt>
                <c:pt idx="4427">
                  <c:v>113.3704153641858</c:v>
                </c:pt>
                <c:pt idx="4428">
                  <c:v>274.86604350428382</c:v>
                </c:pt>
                <c:pt idx="4429">
                  <c:v>350.51570453322648</c:v>
                </c:pt>
                <c:pt idx="4430">
                  <c:v>354.04873990908209</c:v>
                </c:pt>
                <c:pt idx="4431">
                  <c:v>178.8446673550161</c:v>
                </c:pt>
                <c:pt idx="4432">
                  <c:v>-359.77036953755061</c:v>
                </c:pt>
                <c:pt idx="4433">
                  <c:v>-247.73133988287219</c:v>
                </c:pt>
                <c:pt idx="4434">
                  <c:v>221.0764578909174</c:v>
                </c:pt>
                <c:pt idx="4435">
                  <c:v>54.846765507321983</c:v>
                </c:pt>
                <c:pt idx="4436">
                  <c:v>34.198068306761058</c:v>
                </c:pt>
                <c:pt idx="4437">
                  <c:v>-107.9574747489782</c:v>
                </c:pt>
                <c:pt idx="4438">
                  <c:v>-1043.2018046833409</c:v>
                </c:pt>
                <c:pt idx="4439">
                  <c:v>-1256.1816901280799</c:v>
                </c:pt>
                <c:pt idx="4440">
                  <c:v>-959.24160423461694</c:v>
                </c:pt>
                <c:pt idx="4441">
                  <c:v>-1965.997160789695</c:v>
                </c:pt>
                <c:pt idx="4442">
                  <c:v>-1694.562008592947</c:v>
                </c:pt>
                <c:pt idx="4443">
                  <c:v>-1685.758487112457</c:v>
                </c:pt>
                <c:pt idx="4444">
                  <c:v>-1924.2575471120949</c:v>
                </c:pt>
                <c:pt idx="4445">
                  <c:v>-2378.8208291945971</c:v>
                </c:pt>
                <c:pt idx="4446">
                  <c:v>-1864.6300575449609</c:v>
                </c:pt>
                <c:pt idx="4447">
                  <c:v>-2688.5105328426471</c:v>
                </c:pt>
                <c:pt idx="4448">
                  <c:v>-2286.9865691085802</c:v>
                </c:pt>
                <c:pt idx="4449">
                  <c:v>-2627.0369287565841</c:v>
                </c:pt>
                <c:pt idx="4450">
                  <c:v>-2391.5098761859949</c:v>
                </c:pt>
                <c:pt idx="4451">
                  <c:v>-2818.0068061949778</c:v>
                </c:pt>
                <c:pt idx="4452">
                  <c:v>-2494.2873805195768</c:v>
                </c:pt>
                <c:pt idx="4453">
                  <c:v>-2322.4139864013232</c:v>
                </c:pt>
                <c:pt idx="4454">
                  <c:v>-2406.0867441792361</c:v>
                </c:pt>
                <c:pt idx="4455">
                  <c:v>-2257.1402374506401</c:v>
                </c:pt>
                <c:pt idx="4456">
                  <c:v>-2617.4991880132761</c:v>
                </c:pt>
                <c:pt idx="4457">
                  <c:v>-2715.5688463342299</c:v>
                </c:pt>
                <c:pt idx="4458">
                  <c:v>-2695.5859169919072</c:v>
                </c:pt>
                <c:pt idx="4459">
                  <c:v>-2452.0778928935401</c:v>
                </c:pt>
                <c:pt idx="4460">
                  <c:v>-2425.9794351092901</c:v>
                </c:pt>
                <c:pt idx="4461">
                  <c:v>-2819.3879283366682</c:v>
                </c:pt>
                <c:pt idx="4462">
                  <c:v>-2831.406611348772</c:v>
                </c:pt>
                <c:pt idx="4463">
                  <c:v>-2449.753336267006</c:v>
                </c:pt>
                <c:pt idx="4464">
                  <c:v>-2215.861849268274</c:v>
                </c:pt>
                <c:pt idx="4465">
                  <c:v>-1212.480245786433</c:v>
                </c:pt>
                <c:pt idx="4466">
                  <c:v>-1089.8431226872131</c:v>
                </c:pt>
                <c:pt idx="4467">
                  <c:v>-1322.823547460747</c:v>
                </c:pt>
                <c:pt idx="4468">
                  <c:v>-1075.498375577828</c:v>
                </c:pt>
                <c:pt idx="4469">
                  <c:v>-1764.9640133925971</c:v>
                </c:pt>
                <c:pt idx="4470">
                  <c:v>-1674.0588788652669</c:v>
                </c:pt>
                <c:pt idx="4471">
                  <c:v>-1874.9570121058071</c:v>
                </c:pt>
                <c:pt idx="4472">
                  <c:v>-1503.2264266537049</c:v>
                </c:pt>
                <c:pt idx="4473">
                  <c:v>-1819.8661028027641</c:v>
                </c:pt>
                <c:pt idx="4474">
                  <c:v>-1924.605735389981</c:v>
                </c:pt>
                <c:pt idx="4475">
                  <c:v>-1860.7450948536789</c:v>
                </c:pt>
                <c:pt idx="4476">
                  <c:v>-1717.765301436089</c:v>
                </c:pt>
                <c:pt idx="4477">
                  <c:v>-1227.9560992392701</c:v>
                </c:pt>
                <c:pt idx="4478">
                  <c:v>-1308.15862938122</c:v>
                </c:pt>
                <c:pt idx="4479">
                  <c:v>-1305.123233127144</c:v>
                </c:pt>
                <c:pt idx="4480">
                  <c:v>-1618.8451578592151</c:v>
                </c:pt>
                <c:pt idx="4481">
                  <c:v>-1702.8986787572601</c:v>
                </c:pt>
                <c:pt idx="4482">
                  <c:v>-1471.781055073528</c:v>
                </c:pt>
                <c:pt idx="4483">
                  <c:v>-1794.055602343411</c:v>
                </c:pt>
                <c:pt idx="4484">
                  <c:v>-1627.1953845308669</c:v>
                </c:pt>
                <c:pt idx="4485">
                  <c:v>-1652.103727252917</c:v>
                </c:pt>
                <c:pt idx="4486">
                  <c:v>-1595.797874584865</c:v>
                </c:pt>
                <c:pt idx="4487">
                  <c:v>-1525.595279122221</c:v>
                </c:pt>
                <c:pt idx="4488">
                  <c:v>-1033.180112745747</c:v>
                </c:pt>
                <c:pt idx="4489">
                  <c:v>102.6150661832912</c:v>
                </c:pt>
                <c:pt idx="4490">
                  <c:v>197.55756073761029</c:v>
                </c:pt>
                <c:pt idx="4491">
                  <c:v>56.948570005410247</c:v>
                </c:pt>
                <c:pt idx="4492">
                  <c:v>256.46745657853762</c:v>
                </c:pt>
                <c:pt idx="4493">
                  <c:v>-75.067947450714456</c:v>
                </c:pt>
                <c:pt idx="4494">
                  <c:v>8.8957517310926928</c:v>
                </c:pt>
                <c:pt idx="4495">
                  <c:v>-125.6850020728815</c:v>
                </c:pt>
                <c:pt idx="4496">
                  <c:v>49.494179987624911</c:v>
                </c:pt>
                <c:pt idx="4497">
                  <c:v>241.75439119761981</c:v>
                </c:pt>
                <c:pt idx="4498">
                  <c:v>-72.124527566690418</c:v>
                </c:pt>
                <c:pt idx="4499">
                  <c:v>178.09901849102181</c:v>
                </c:pt>
                <c:pt idx="4500">
                  <c:v>446.03954747919312</c:v>
                </c:pt>
                <c:pt idx="4501">
                  <c:v>293.5174306757504</c:v>
                </c:pt>
                <c:pt idx="4502">
                  <c:v>162.4906267869938</c:v>
                </c:pt>
                <c:pt idx="4503">
                  <c:v>138.34917291747979</c:v>
                </c:pt>
                <c:pt idx="4504">
                  <c:v>-257.63442004674488</c:v>
                </c:pt>
                <c:pt idx="4505">
                  <c:v>-453.47239885225503</c:v>
                </c:pt>
                <c:pt idx="4506">
                  <c:v>-225.17691305677539</c:v>
                </c:pt>
                <c:pt idx="4507">
                  <c:v>-123.21430069798519</c:v>
                </c:pt>
                <c:pt idx="4508">
                  <c:v>-285.4878213110556</c:v>
                </c:pt>
                <c:pt idx="4509">
                  <c:v>-45.13643588493462</c:v>
                </c:pt>
                <c:pt idx="4510">
                  <c:v>155.16803247461729</c:v>
                </c:pt>
                <c:pt idx="4511">
                  <c:v>277.46736308921169</c:v>
                </c:pt>
                <c:pt idx="4512">
                  <c:v>277.60522559232157</c:v>
                </c:pt>
                <c:pt idx="4513">
                  <c:v>-365.41311675283811</c:v>
                </c:pt>
                <c:pt idx="4514">
                  <c:v>-87.019475748407217</c:v>
                </c:pt>
                <c:pt idx="4515">
                  <c:v>-307.182581462104</c:v>
                </c:pt>
                <c:pt idx="4516">
                  <c:v>-214.28314824106329</c:v>
                </c:pt>
                <c:pt idx="4517">
                  <c:v>-930.04176983101604</c:v>
                </c:pt>
                <c:pt idx="4518">
                  <c:v>-893.86627333705951</c:v>
                </c:pt>
                <c:pt idx="4519">
                  <c:v>-989.54882124039955</c:v>
                </c:pt>
                <c:pt idx="4520">
                  <c:v>-890.31736639761436</c:v>
                </c:pt>
                <c:pt idx="4521">
                  <c:v>-436.70138138919867</c:v>
                </c:pt>
                <c:pt idx="4522">
                  <c:v>-582.13985230432354</c:v>
                </c:pt>
                <c:pt idx="4523">
                  <c:v>-566.03359178065</c:v>
                </c:pt>
                <c:pt idx="4524">
                  <c:v>-286.34961204345882</c:v>
                </c:pt>
                <c:pt idx="4525">
                  <c:v>-202.2725766356194</c:v>
                </c:pt>
                <c:pt idx="4526">
                  <c:v>-598.88681664316857</c:v>
                </c:pt>
                <c:pt idx="4527">
                  <c:v>-377.40920704633379</c:v>
                </c:pt>
                <c:pt idx="4528">
                  <c:v>-802.85205698413529</c:v>
                </c:pt>
                <c:pt idx="4529">
                  <c:v>-1055.257033341446</c:v>
                </c:pt>
                <c:pt idx="4530">
                  <c:v>-1261.9016691889919</c:v>
                </c:pt>
                <c:pt idx="4531">
                  <c:v>-928.18611906406841</c:v>
                </c:pt>
                <c:pt idx="4532">
                  <c:v>-978.51311603185536</c:v>
                </c:pt>
                <c:pt idx="4533">
                  <c:v>-1012.1125239948919</c:v>
                </c:pt>
                <c:pt idx="4534">
                  <c:v>-765.79237145541515</c:v>
                </c:pt>
                <c:pt idx="4535">
                  <c:v>-598.08440436340254</c:v>
                </c:pt>
                <c:pt idx="4536">
                  <c:v>-464.46125406528211</c:v>
                </c:pt>
                <c:pt idx="4537">
                  <c:v>-246.00907200410941</c:v>
                </c:pt>
                <c:pt idx="4538">
                  <c:v>-591.11959335395795</c:v>
                </c:pt>
                <c:pt idx="4539">
                  <c:v>-356.78884633323952</c:v>
                </c:pt>
                <c:pt idx="4540">
                  <c:v>-407.05298920459808</c:v>
                </c:pt>
                <c:pt idx="4541">
                  <c:v>-1115.205207068461</c:v>
                </c:pt>
                <c:pt idx="4542">
                  <c:v>-552.24113510356381</c:v>
                </c:pt>
                <c:pt idx="4543">
                  <c:v>-979.70796221413707</c:v>
                </c:pt>
                <c:pt idx="4544">
                  <c:v>-844.37556516121879</c:v>
                </c:pt>
                <c:pt idx="4545">
                  <c:v>-1066.523626778644</c:v>
                </c:pt>
                <c:pt idx="4546">
                  <c:v>-1055.0835342642861</c:v>
                </c:pt>
                <c:pt idx="4547">
                  <c:v>-635.58349680297772</c:v>
                </c:pt>
                <c:pt idx="4548">
                  <c:v>-860.65495778939362</c:v>
                </c:pt>
                <c:pt idx="4549">
                  <c:v>-747.0546353710788</c:v>
                </c:pt>
                <c:pt idx="4550">
                  <c:v>-953.82847539968554</c:v>
                </c:pt>
                <c:pt idx="4551">
                  <c:v>-675.97107968636135</c:v>
                </c:pt>
                <c:pt idx="4552">
                  <c:v>-785.66588595798828</c:v>
                </c:pt>
                <c:pt idx="4553">
                  <c:v>-1100.9223685199111</c:v>
                </c:pt>
                <c:pt idx="4554">
                  <c:v>-1069.4761733146529</c:v>
                </c:pt>
                <c:pt idx="4555">
                  <c:v>-1003.103427084149</c:v>
                </c:pt>
                <c:pt idx="4556">
                  <c:v>-416.24716380987331</c:v>
                </c:pt>
                <c:pt idx="4557">
                  <c:v>-662.84622878259279</c:v>
                </c:pt>
                <c:pt idx="4558">
                  <c:v>-660.12198686700401</c:v>
                </c:pt>
                <c:pt idx="4559">
                  <c:v>-156.52074136184419</c:v>
                </c:pt>
                <c:pt idx="4560">
                  <c:v>-483.87180692672712</c:v>
                </c:pt>
                <c:pt idx="4561">
                  <c:v>-670.48553078918576</c:v>
                </c:pt>
                <c:pt idx="4562">
                  <c:v>-418.16334363888649</c:v>
                </c:pt>
                <c:pt idx="4563">
                  <c:v>-615.2250092725676</c:v>
                </c:pt>
                <c:pt idx="4564">
                  <c:v>-798.85403717710221</c:v>
                </c:pt>
                <c:pt idx="4565">
                  <c:v>-858.86430399063443</c:v>
                </c:pt>
                <c:pt idx="4566">
                  <c:v>-765.71578708083223</c:v>
                </c:pt>
                <c:pt idx="4567">
                  <c:v>-993.82379600076922</c:v>
                </c:pt>
                <c:pt idx="4568">
                  <c:v>-443.0535968198007</c:v>
                </c:pt>
                <c:pt idx="4569">
                  <c:v>-666.63769014766751</c:v>
                </c:pt>
                <c:pt idx="4570">
                  <c:v>-797.67726406950851</c:v>
                </c:pt>
                <c:pt idx="4571">
                  <c:v>-980.41287564673985</c:v>
                </c:pt>
                <c:pt idx="4572">
                  <c:v>-773.82711356494781</c:v>
                </c:pt>
                <c:pt idx="4573">
                  <c:v>-1005.840992167279</c:v>
                </c:pt>
                <c:pt idx="4574">
                  <c:v>-836.3945504542088</c:v>
                </c:pt>
                <c:pt idx="4575">
                  <c:v>-736.50630012801503</c:v>
                </c:pt>
                <c:pt idx="4576">
                  <c:v>-1049.2585901596869</c:v>
                </c:pt>
                <c:pt idx="4577">
                  <c:v>-853.75880492698468</c:v>
                </c:pt>
                <c:pt idx="4578">
                  <c:v>-1025.079521813283</c:v>
                </c:pt>
                <c:pt idx="4579">
                  <c:v>-1221.3686854476721</c:v>
                </c:pt>
                <c:pt idx="4580">
                  <c:v>-794.42730800267771</c:v>
                </c:pt>
                <c:pt idx="4581">
                  <c:v>-618.54744528152196</c:v>
                </c:pt>
                <c:pt idx="4582">
                  <c:v>-688.71559722350321</c:v>
                </c:pt>
                <c:pt idx="4583">
                  <c:v>-616.72913589358166</c:v>
                </c:pt>
                <c:pt idx="4584">
                  <c:v>-731.10778828858645</c:v>
                </c:pt>
                <c:pt idx="4585">
                  <c:v>-34.953457887912329</c:v>
                </c:pt>
                <c:pt idx="4586">
                  <c:v>-169.00520996102179</c:v>
                </c:pt>
                <c:pt idx="4587">
                  <c:v>-130.0781225028008</c:v>
                </c:pt>
                <c:pt idx="4588">
                  <c:v>-252.21499574557339</c:v>
                </c:pt>
                <c:pt idx="4589">
                  <c:v>-494.12519050841598</c:v>
                </c:pt>
                <c:pt idx="4590">
                  <c:v>-383.61895559269959</c:v>
                </c:pt>
                <c:pt idx="4591">
                  <c:v>-704.96503484603352</c:v>
                </c:pt>
                <c:pt idx="4592">
                  <c:v>-589.81958697650884</c:v>
                </c:pt>
                <c:pt idx="4593">
                  <c:v>-492.49067532395458</c:v>
                </c:pt>
                <c:pt idx="4594">
                  <c:v>-774.55329706013742</c:v>
                </c:pt>
                <c:pt idx="4595">
                  <c:v>-619.61891926363751</c:v>
                </c:pt>
                <c:pt idx="4596">
                  <c:v>-390.80583314598277</c:v>
                </c:pt>
                <c:pt idx="4597">
                  <c:v>-311.2982299085196</c:v>
                </c:pt>
                <c:pt idx="4598">
                  <c:v>-678.87170872123738</c:v>
                </c:pt>
                <c:pt idx="4599">
                  <c:v>-884.60827867895762</c:v>
                </c:pt>
                <c:pt idx="4600">
                  <c:v>-847.72555198989073</c:v>
                </c:pt>
                <c:pt idx="4601">
                  <c:v>-564.9333063227034</c:v>
                </c:pt>
                <c:pt idx="4602">
                  <c:v>-763.52517406553613</c:v>
                </c:pt>
                <c:pt idx="4603">
                  <c:v>-642.59731043694762</c:v>
                </c:pt>
                <c:pt idx="4604">
                  <c:v>-733.63378729134502</c:v>
                </c:pt>
                <c:pt idx="4605">
                  <c:v>-652.13387156197064</c:v>
                </c:pt>
                <c:pt idx="4606">
                  <c:v>-397.96052705975433</c:v>
                </c:pt>
                <c:pt idx="4607">
                  <c:v>-354.96209729273721</c:v>
                </c:pt>
                <c:pt idx="4608">
                  <c:v>-493.2612541817615</c:v>
                </c:pt>
                <c:pt idx="4609">
                  <c:v>-294.1270765676432</c:v>
                </c:pt>
                <c:pt idx="4610">
                  <c:v>-541.39096263895271</c:v>
                </c:pt>
                <c:pt idx="4611">
                  <c:v>-383.50805881678951</c:v>
                </c:pt>
                <c:pt idx="4612">
                  <c:v>-275.2278473270336</c:v>
                </c:pt>
                <c:pt idx="4613">
                  <c:v>-580.99804473040331</c:v>
                </c:pt>
                <c:pt idx="4614">
                  <c:v>-431.16605344603408</c:v>
                </c:pt>
                <c:pt idx="4615">
                  <c:v>-582.7130644620031</c:v>
                </c:pt>
                <c:pt idx="4616">
                  <c:v>-446.77147091068252</c:v>
                </c:pt>
                <c:pt idx="4617">
                  <c:v>-349.01337506038891</c:v>
                </c:pt>
                <c:pt idx="4618">
                  <c:v>-591.26550853306003</c:v>
                </c:pt>
                <c:pt idx="4619">
                  <c:v>-511.9663646606665</c:v>
                </c:pt>
                <c:pt idx="4620">
                  <c:v>-463.9386817367407</c:v>
                </c:pt>
                <c:pt idx="4621">
                  <c:v>-358.20016681798239</c:v>
                </c:pt>
                <c:pt idx="4622">
                  <c:v>-246.59919271738039</c:v>
                </c:pt>
                <c:pt idx="4623">
                  <c:v>-287.63070074119821</c:v>
                </c:pt>
                <c:pt idx="4624">
                  <c:v>-490.25193077312281</c:v>
                </c:pt>
                <c:pt idx="4625">
                  <c:v>-573.80832506747845</c:v>
                </c:pt>
                <c:pt idx="4626">
                  <c:v>-720.78854110758471</c:v>
                </c:pt>
                <c:pt idx="4627">
                  <c:v>-690.56621752968817</c:v>
                </c:pt>
                <c:pt idx="4628">
                  <c:v>-618.80558170215113</c:v>
                </c:pt>
                <c:pt idx="4629">
                  <c:v>-395.37841006060478</c:v>
                </c:pt>
                <c:pt idx="4630">
                  <c:v>-114.41417662287169</c:v>
                </c:pt>
                <c:pt idx="4631">
                  <c:v>-270.73770459042402</c:v>
                </c:pt>
                <c:pt idx="4632">
                  <c:v>-136.3390769382365</c:v>
                </c:pt>
                <c:pt idx="4633">
                  <c:v>-183.30236510500359</c:v>
                </c:pt>
                <c:pt idx="4634">
                  <c:v>-29.89776795115996</c:v>
                </c:pt>
                <c:pt idx="4635">
                  <c:v>-19.596992682494349</c:v>
                </c:pt>
                <c:pt idx="4636">
                  <c:v>-53.549420244488239</c:v>
                </c:pt>
                <c:pt idx="4637">
                  <c:v>-451.5150608164725</c:v>
                </c:pt>
                <c:pt idx="4638">
                  <c:v>-556.08296962090844</c:v>
                </c:pt>
                <c:pt idx="4639">
                  <c:v>-749.26307335005197</c:v>
                </c:pt>
                <c:pt idx="4640">
                  <c:v>-632.37430220983435</c:v>
                </c:pt>
                <c:pt idx="4641">
                  <c:v>-427.12487298857951</c:v>
                </c:pt>
                <c:pt idx="4642">
                  <c:v>-124.0677766485156</c:v>
                </c:pt>
                <c:pt idx="4643">
                  <c:v>-298.34376205355278</c:v>
                </c:pt>
                <c:pt idx="4644">
                  <c:v>-135.82531632899551</c:v>
                </c:pt>
                <c:pt idx="4645">
                  <c:v>-225.74447179751209</c:v>
                </c:pt>
                <c:pt idx="4646">
                  <c:v>-159.34429448997531</c:v>
                </c:pt>
                <c:pt idx="4647">
                  <c:v>-457.27578997343329</c:v>
                </c:pt>
                <c:pt idx="4648">
                  <c:v>-442.08838437616271</c:v>
                </c:pt>
                <c:pt idx="4649">
                  <c:v>-467.46318814962831</c:v>
                </c:pt>
                <c:pt idx="4650">
                  <c:v>-842.93646292002859</c:v>
                </c:pt>
                <c:pt idx="4651">
                  <c:v>-647.29208924341731</c:v>
                </c:pt>
                <c:pt idx="4652">
                  <c:v>-543.23573520496984</c:v>
                </c:pt>
                <c:pt idx="4653">
                  <c:v>-484.15703162172821</c:v>
                </c:pt>
                <c:pt idx="4654">
                  <c:v>-157.4552598134008</c:v>
                </c:pt>
                <c:pt idx="4655">
                  <c:v>-341.05865791759612</c:v>
                </c:pt>
                <c:pt idx="4656">
                  <c:v>-132.6461085990212</c:v>
                </c:pt>
                <c:pt idx="4657">
                  <c:v>-187.86332547745039</c:v>
                </c:pt>
                <c:pt idx="4658">
                  <c:v>-377.20565051755011</c:v>
                </c:pt>
                <c:pt idx="4659">
                  <c:v>-144.71465289495131</c:v>
                </c:pt>
                <c:pt idx="4660">
                  <c:v>-187.58324338530451</c:v>
                </c:pt>
                <c:pt idx="4661">
                  <c:v>-237.31481466746791</c:v>
                </c:pt>
                <c:pt idx="4662">
                  <c:v>-505.22694166609972</c:v>
                </c:pt>
                <c:pt idx="4663">
                  <c:v>-594.81114886294836</c:v>
                </c:pt>
                <c:pt idx="4664">
                  <c:v>-399.40363617950169</c:v>
                </c:pt>
                <c:pt idx="4665">
                  <c:v>-607.96353009256211</c:v>
                </c:pt>
                <c:pt idx="4666">
                  <c:v>-629.05560079942256</c:v>
                </c:pt>
                <c:pt idx="4667">
                  <c:v>-620.62396287665854</c:v>
                </c:pt>
                <c:pt idx="4668">
                  <c:v>-495.79762438517668</c:v>
                </c:pt>
                <c:pt idx="4669">
                  <c:v>-513.50139277854953</c:v>
                </c:pt>
                <c:pt idx="4670">
                  <c:v>-611.90362270564356</c:v>
                </c:pt>
                <c:pt idx="4671">
                  <c:v>-446.08523724173432</c:v>
                </c:pt>
                <c:pt idx="4672">
                  <c:v>-462.6041040651665</c:v>
                </c:pt>
                <c:pt idx="4673">
                  <c:v>-529.91896600095106</c:v>
                </c:pt>
                <c:pt idx="4674">
                  <c:v>-1082.9328298435501</c:v>
                </c:pt>
                <c:pt idx="4675">
                  <c:v>-667.01094684070301</c:v>
                </c:pt>
                <c:pt idx="4676">
                  <c:v>-478.81078565620629</c:v>
                </c:pt>
                <c:pt idx="4677">
                  <c:v>-426.96113727541251</c:v>
                </c:pt>
                <c:pt idx="4678">
                  <c:v>-312.61442382934399</c:v>
                </c:pt>
                <c:pt idx="4679">
                  <c:v>-291.98686068667791</c:v>
                </c:pt>
                <c:pt idx="4680">
                  <c:v>-87.796532043212295</c:v>
                </c:pt>
                <c:pt idx="4681">
                  <c:v>-379.1626735998546</c:v>
                </c:pt>
                <c:pt idx="4682">
                  <c:v>-94.781590972319222</c:v>
                </c:pt>
                <c:pt idx="4683">
                  <c:v>-141.25999138280051</c:v>
                </c:pt>
                <c:pt idx="4684">
                  <c:v>-312.87937567551472</c:v>
                </c:pt>
                <c:pt idx="4685">
                  <c:v>-846.11813501039035</c:v>
                </c:pt>
                <c:pt idx="4686">
                  <c:v>-614.22878198118065</c:v>
                </c:pt>
                <c:pt idx="4687">
                  <c:v>-691.75704172205963</c:v>
                </c:pt>
                <c:pt idx="4688">
                  <c:v>-702.57422620353373</c:v>
                </c:pt>
                <c:pt idx="4689">
                  <c:v>-275.72416204932898</c:v>
                </c:pt>
                <c:pt idx="4690">
                  <c:v>-201.5046212586561</c:v>
                </c:pt>
                <c:pt idx="4691">
                  <c:v>-934.74570472185485</c:v>
                </c:pt>
                <c:pt idx="4692">
                  <c:v>-487.49889904324368</c:v>
                </c:pt>
                <c:pt idx="4693">
                  <c:v>-388.40414256679992</c:v>
                </c:pt>
                <c:pt idx="4694">
                  <c:v>-435.0170820310355</c:v>
                </c:pt>
                <c:pt idx="4695">
                  <c:v>-270.60682512869141</c:v>
                </c:pt>
                <c:pt idx="4696">
                  <c:v>-652.21799259551699</c:v>
                </c:pt>
                <c:pt idx="4697">
                  <c:v>-712.3902455143334</c:v>
                </c:pt>
                <c:pt idx="4698">
                  <c:v>-560.47272359418628</c:v>
                </c:pt>
                <c:pt idx="4699">
                  <c:v>-828.88085549214725</c:v>
                </c:pt>
                <c:pt idx="4700">
                  <c:v>-607.59228389108046</c:v>
                </c:pt>
                <c:pt idx="4701">
                  <c:v>-361.58477077784079</c:v>
                </c:pt>
                <c:pt idx="4702">
                  <c:v>-298.09500019814863</c:v>
                </c:pt>
                <c:pt idx="4703">
                  <c:v>-151.08706904020289</c:v>
                </c:pt>
                <c:pt idx="4704">
                  <c:v>-423.84987050005759</c:v>
                </c:pt>
                <c:pt idx="4705">
                  <c:v>-262.77878881403802</c:v>
                </c:pt>
                <c:pt idx="4706">
                  <c:v>-259.42837702133369</c:v>
                </c:pt>
                <c:pt idx="4707">
                  <c:v>-145.23649893891289</c:v>
                </c:pt>
                <c:pt idx="4708">
                  <c:v>-21.70001296798705</c:v>
                </c:pt>
                <c:pt idx="4709">
                  <c:v>-92.340780941950555</c:v>
                </c:pt>
                <c:pt idx="4710">
                  <c:v>-125.4409763240928</c:v>
                </c:pt>
                <c:pt idx="4711">
                  <c:v>-940.64860135117942</c:v>
                </c:pt>
                <c:pt idx="4712">
                  <c:v>-101.2907008708773</c:v>
                </c:pt>
                <c:pt idx="4713">
                  <c:v>-721.15797881892627</c:v>
                </c:pt>
                <c:pt idx="4714">
                  <c:v>-593.35031388338575</c:v>
                </c:pt>
                <c:pt idx="4715">
                  <c:v>-289.56367058856227</c:v>
                </c:pt>
                <c:pt idx="4716">
                  <c:v>-430.14091145745869</c:v>
                </c:pt>
                <c:pt idx="4717">
                  <c:v>-760.01695198880896</c:v>
                </c:pt>
                <c:pt idx="4718">
                  <c:v>-575.30203034274882</c:v>
                </c:pt>
                <c:pt idx="4719">
                  <c:v>-421.93531330518812</c:v>
                </c:pt>
                <c:pt idx="4720">
                  <c:v>-624.69669443549549</c:v>
                </c:pt>
                <c:pt idx="4721">
                  <c:v>-866.44239649898111</c:v>
                </c:pt>
                <c:pt idx="4722">
                  <c:v>-911.55796955137703</c:v>
                </c:pt>
                <c:pt idx="4723">
                  <c:v>-858.60162024469344</c:v>
                </c:pt>
                <c:pt idx="4724">
                  <c:v>-587.20270672850233</c:v>
                </c:pt>
                <c:pt idx="4725">
                  <c:v>-229.16516048657931</c:v>
                </c:pt>
                <c:pt idx="4726">
                  <c:v>-30.136610456576889</c:v>
                </c:pt>
                <c:pt idx="4727">
                  <c:v>-246.29065415889579</c:v>
                </c:pt>
                <c:pt idx="4728">
                  <c:v>-479.70942695731492</c:v>
                </c:pt>
                <c:pt idx="4729">
                  <c:v>-516.95802610405519</c:v>
                </c:pt>
                <c:pt idx="4730">
                  <c:v>-379.25684028170969</c:v>
                </c:pt>
                <c:pt idx="4731">
                  <c:v>-345.97669014738381</c:v>
                </c:pt>
                <c:pt idx="4732">
                  <c:v>-214.84227863804199</c:v>
                </c:pt>
                <c:pt idx="4733">
                  <c:v>-353.1486643272757</c:v>
                </c:pt>
                <c:pt idx="4734">
                  <c:v>-335.97422384361909</c:v>
                </c:pt>
                <c:pt idx="4735">
                  <c:v>-424.09466638051811</c:v>
                </c:pt>
                <c:pt idx="4736">
                  <c:v>-385.03049311157957</c:v>
                </c:pt>
                <c:pt idx="4737">
                  <c:v>-79.648856366197833</c:v>
                </c:pt>
                <c:pt idx="4738">
                  <c:v>-202.3920490645296</c:v>
                </c:pt>
                <c:pt idx="4739">
                  <c:v>-218.94225043912601</c:v>
                </c:pt>
                <c:pt idx="4740">
                  <c:v>32.124038815016398</c:v>
                </c:pt>
                <c:pt idx="4741">
                  <c:v>-154.4969818457983</c:v>
                </c:pt>
                <c:pt idx="4742">
                  <c:v>-212.57644848322369</c:v>
                </c:pt>
                <c:pt idx="4743">
                  <c:v>-108.3709469061303</c:v>
                </c:pt>
                <c:pt idx="4744">
                  <c:v>-814.10911201566216</c:v>
                </c:pt>
                <c:pt idx="4745">
                  <c:v>-954.59450475167876</c:v>
                </c:pt>
                <c:pt idx="4746">
                  <c:v>-743.99807948651323</c:v>
                </c:pt>
                <c:pt idx="4747">
                  <c:v>-534.98520560125382</c:v>
                </c:pt>
                <c:pt idx="4748">
                  <c:v>-404.24151044121641</c:v>
                </c:pt>
                <c:pt idx="4749">
                  <c:v>-214.21090489759499</c:v>
                </c:pt>
                <c:pt idx="4750">
                  <c:v>-121.9162813550717</c:v>
                </c:pt>
                <c:pt idx="4751">
                  <c:v>-332.89273876962932</c:v>
                </c:pt>
                <c:pt idx="4752">
                  <c:v>-285.83426201951181</c:v>
                </c:pt>
                <c:pt idx="4753">
                  <c:v>27.293783950524539</c:v>
                </c:pt>
                <c:pt idx="4754">
                  <c:v>-131.42194165069</c:v>
                </c:pt>
                <c:pt idx="4755">
                  <c:v>2.309753865649872</c:v>
                </c:pt>
                <c:pt idx="4756">
                  <c:v>-120.8337458287666</c:v>
                </c:pt>
                <c:pt idx="4757">
                  <c:v>-496.29212192664608</c:v>
                </c:pt>
                <c:pt idx="4758">
                  <c:v>-137.72689630387021</c:v>
                </c:pt>
                <c:pt idx="4759">
                  <c:v>-611.70387066871774</c:v>
                </c:pt>
                <c:pt idx="4760">
                  <c:v>-437.28870900027948</c:v>
                </c:pt>
                <c:pt idx="4761">
                  <c:v>-563.22901488911964</c:v>
                </c:pt>
                <c:pt idx="4762">
                  <c:v>-295.08279479294941</c:v>
                </c:pt>
                <c:pt idx="4763">
                  <c:v>-468.72311772618508</c:v>
                </c:pt>
                <c:pt idx="4764">
                  <c:v>-357.59353103843199</c:v>
                </c:pt>
                <c:pt idx="4765">
                  <c:v>-269.44504502030537</c:v>
                </c:pt>
                <c:pt idx="4766">
                  <c:v>-364.02234177311931</c:v>
                </c:pt>
                <c:pt idx="4767">
                  <c:v>-439.92497465570489</c:v>
                </c:pt>
                <c:pt idx="4768">
                  <c:v>-771.44460596875126</c:v>
                </c:pt>
                <c:pt idx="4769">
                  <c:v>-863.90806576910097</c:v>
                </c:pt>
                <c:pt idx="4770">
                  <c:v>-639.37654187130295</c:v>
                </c:pt>
                <c:pt idx="4771">
                  <c:v>-713.47383198303135</c:v>
                </c:pt>
                <c:pt idx="4772">
                  <c:v>-694.20460955364535</c:v>
                </c:pt>
                <c:pt idx="4773">
                  <c:v>-620.71783359692006</c:v>
                </c:pt>
                <c:pt idx="4774">
                  <c:v>-168.55924218991211</c:v>
                </c:pt>
                <c:pt idx="4775">
                  <c:v>-519.14158494706942</c:v>
                </c:pt>
                <c:pt idx="4776">
                  <c:v>98.526401029206312</c:v>
                </c:pt>
                <c:pt idx="4777">
                  <c:v>-294.84053060910952</c:v>
                </c:pt>
                <c:pt idx="4778">
                  <c:v>-306.43454140984761</c:v>
                </c:pt>
                <c:pt idx="4779">
                  <c:v>-272.32066101202008</c:v>
                </c:pt>
                <c:pt idx="4780">
                  <c:v>-376.36478113285642</c:v>
                </c:pt>
                <c:pt idx="4781">
                  <c:v>-638.34180568670934</c:v>
                </c:pt>
                <c:pt idx="4782">
                  <c:v>-503.43329227230271</c:v>
                </c:pt>
                <c:pt idx="4783">
                  <c:v>-704.76293972112887</c:v>
                </c:pt>
                <c:pt idx="4784">
                  <c:v>-818.14677434283271</c:v>
                </c:pt>
                <c:pt idx="4785">
                  <c:v>-921.48937013821637</c:v>
                </c:pt>
                <c:pt idx="4786">
                  <c:v>-929.47225730601406</c:v>
                </c:pt>
                <c:pt idx="4787">
                  <c:v>-839.52322567994452</c:v>
                </c:pt>
                <c:pt idx="4788">
                  <c:v>-783.09452101400382</c:v>
                </c:pt>
                <c:pt idx="4789">
                  <c:v>-569.99831792559235</c:v>
                </c:pt>
                <c:pt idx="4790">
                  <c:v>-540.21129419077192</c:v>
                </c:pt>
                <c:pt idx="4791">
                  <c:v>-474.90059939190479</c:v>
                </c:pt>
                <c:pt idx="4792">
                  <c:v>-727.22782925498552</c:v>
                </c:pt>
                <c:pt idx="4793">
                  <c:v>-880.1319407100541</c:v>
                </c:pt>
                <c:pt idx="4794">
                  <c:v>-973.85323613859623</c:v>
                </c:pt>
                <c:pt idx="4795">
                  <c:v>-832.05529408037773</c:v>
                </c:pt>
                <c:pt idx="4796">
                  <c:v>-420.51353701174929</c:v>
                </c:pt>
                <c:pt idx="4797">
                  <c:v>-81.073058967373555</c:v>
                </c:pt>
                <c:pt idx="4798">
                  <c:v>-342.07049821166669</c:v>
                </c:pt>
                <c:pt idx="4799">
                  <c:v>-280.48371210997169</c:v>
                </c:pt>
                <c:pt idx="4800">
                  <c:v>-640.50817357500671</c:v>
                </c:pt>
                <c:pt idx="4801">
                  <c:v>-768.77819950830542</c:v>
                </c:pt>
                <c:pt idx="4802">
                  <c:v>-405.16361545446699</c:v>
                </c:pt>
                <c:pt idx="4803">
                  <c:v>-491.38288954712851</c:v>
                </c:pt>
                <c:pt idx="4804">
                  <c:v>-336.37739947201339</c:v>
                </c:pt>
                <c:pt idx="4805">
                  <c:v>-1596.4445497078209</c:v>
                </c:pt>
                <c:pt idx="4806">
                  <c:v>-786.34500675610059</c:v>
                </c:pt>
                <c:pt idx="4807">
                  <c:v>-799.73061046397004</c:v>
                </c:pt>
                <c:pt idx="4808">
                  <c:v>-775.91160354286353</c:v>
                </c:pt>
                <c:pt idx="4809">
                  <c:v>-615.98189409248801</c:v>
                </c:pt>
                <c:pt idx="4810">
                  <c:v>-205.30960764725199</c:v>
                </c:pt>
                <c:pt idx="4811">
                  <c:v>-225.60387716990829</c:v>
                </c:pt>
                <c:pt idx="4812">
                  <c:v>-337.0425026874687</c:v>
                </c:pt>
                <c:pt idx="4813">
                  <c:v>-309.487547893422</c:v>
                </c:pt>
                <c:pt idx="4814">
                  <c:v>-336.51091966916073</c:v>
                </c:pt>
                <c:pt idx="4815">
                  <c:v>-647.023109884365</c:v>
                </c:pt>
                <c:pt idx="4816">
                  <c:v>-769.55120816877366</c:v>
                </c:pt>
                <c:pt idx="4817">
                  <c:v>-988.31129384763574</c:v>
                </c:pt>
                <c:pt idx="4818">
                  <c:v>-1003.361720733436</c:v>
                </c:pt>
                <c:pt idx="4819">
                  <c:v>-599.73477344530534</c:v>
                </c:pt>
                <c:pt idx="4820">
                  <c:v>-526.04190734643464</c:v>
                </c:pt>
                <c:pt idx="4821">
                  <c:v>-402.6527220166966</c:v>
                </c:pt>
                <c:pt idx="4822">
                  <c:v>-446.8236401013732</c:v>
                </c:pt>
                <c:pt idx="4823">
                  <c:v>221.43044975174581</c:v>
                </c:pt>
                <c:pt idx="4824">
                  <c:v>-189.21268051563749</c:v>
                </c:pt>
                <c:pt idx="4825">
                  <c:v>725.84008021246041</c:v>
                </c:pt>
                <c:pt idx="4826">
                  <c:v>1244.3936980213509</c:v>
                </c:pt>
                <c:pt idx="4827">
                  <c:v>718.35720336854934</c:v>
                </c:pt>
                <c:pt idx="4828">
                  <c:v>863.22172594134202</c:v>
                </c:pt>
                <c:pt idx="4829">
                  <c:v>613.58455854189617</c:v>
                </c:pt>
                <c:pt idx="4830">
                  <c:v>746.69953578449577</c:v>
                </c:pt>
                <c:pt idx="4831">
                  <c:v>789.04254341035949</c:v>
                </c:pt>
                <c:pt idx="4832">
                  <c:v>647.34861911391113</c:v>
                </c:pt>
                <c:pt idx="4833">
                  <c:v>821.071235205888</c:v>
                </c:pt>
                <c:pt idx="4834">
                  <c:v>775.58774430595622</c:v>
                </c:pt>
                <c:pt idx="4835">
                  <c:v>636.030625803985</c:v>
                </c:pt>
                <c:pt idx="4836">
                  <c:v>724.71239364501605</c:v>
                </c:pt>
                <c:pt idx="4837">
                  <c:v>558.10909612838782</c:v>
                </c:pt>
                <c:pt idx="4838">
                  <c:v>434.36759442965109</c:v>
                </c:pt>
                <c:pt idx="4839">
                  <c:v>678.09010996070003</c:v>
                </c:pt>
                <c:pt idx="4840">
                  <c:v>476.70987703318917</c:v>
                </c:pt>
                <c:pt idx="4841">
                  <c:v>431.9635611435674</c:v>
                </c:pt>
                <c:pt idx="4842">
                  <c:v>609.10612669152965</c:v>
                </c:pt>
                <c:pt idx="4843">
                  <c:v>492.28313396213417</c:v>
                </c:pt>
                <c:pt idx="4844">
                  <c:v>723.54750932282593</c:v>
                </c:pt>
                <c:pt idx="4845">
                  <c:v>781.88284719284036</c:v>
                </c:pt>
                <c:pt idx="4846">
                  <c:v>605.94999646387737</c:v>
                </c:pt>
                <c:pt idx="4847">
                  <c:v>886.24178766758848</c:v>
                </c:pt>
                <c:pt idx="4848">
                  <c:v>571.58516018848297</c:v>
                </c:pt>
                <c:pt idx="4849">
                  <c:v>-600.13296639544467</c:v>
                </c:pt>
                <c:pt idx="4850">
                  <c:v>9.0022052499791752</c:v>
                </c:pt>
                <c:pt idx="4851">
                  <c:v>-289.360881268252</c:v>
                </c:pt>
                <c:pt idx="4852">
                  <c:v>-365.4504098583518</c:v>
                </c:pt>
                <c:pt idx="4853">
                  <c:v>-893.2914313210548</c:v>
                </c:pt>
                <c:pt idx="4854">
                  <c:v>-1046.617432160077</c:v>
                </c:pt>
                <c:pt idx="4855">
                  <c:v>-843.38068018249282</c:v>
                </c:pt>
                <c:pt idx="4856">
                  <c:v>-383.80755626173618</c:v>
                </c:pt>
                <c:pt idx="4857">
                  <c:v>-407.7152898382875</c:v>
                </c:pt>
                <c:pt idx="4858">
                  <c:v>-604.00830917607664</c:v>
                </c:pt>
                <c:pt idx="4859">
                  <c:v>-912.39573823398825</c:v>
                </c:pt>
                <c:pt idx="4860">
                  <c:v>-270.455262906852</c:v>
                </c:pt>
                <c:pt idx="4861">
                  <c:v>-496.51022740132743</c:v>
                </c:pt>
                <c:pt idx="4862">
                  <c:v>-426.3800056365173</c:v>
                </c:pt>
                <c:pt idx="4863">
                  <c:v>-607.69449486985957</c:v>
                </c:pt>
                <c:pt idx="4864">
                  <c:v>-814.41818159205536</c:v>
                </c:pt>
                <c:pt idx="4865">
                  <c:v>-979.52385253035902</c:v>
                </c:pt>
                <c:pt idx="4866">
                  <c:v>-1187.744234126425</c:v>
                </c:pt>
                <c:pt idx="4867">
                  <c:v>-919.995875163959</c:v>
                </c:pt>
                <c:pt idx="4868">
                  <c:v>-860.91652262850209</c:v>
                </c:pt>
                <c:pt idx="4869">
                  <c:v>-499.57528412206102</c:v>
                </c:pt>
                <c:pt idx="4870">
                  <c:v>-535.81463027613404</c:v>
                </c:pt>
                <c:pt idx="4871">
                  <c:v>-409.2784617229841</c:v>
                </c:pt>
                <c:pt idx="4872">
                  <c:v>-218.64573597819319</c:v>
                </c:pt>
                <c:pt idx="4873">
                  <c:v>-242.79022568704499</c:v>
                </c:pt>
                <c:pt idx="4874">
                  <c:v>-96.661773435219203</c:v>
                </c:pt>
                <c:pt idx="4875">
                  <c:v>-477.41733451183359</c:v>
                </c:pt>
                <c:pt idx="4876">
                  <c:v>-549.7990463662245</c:v>
                </c:pt>
                <c:pt idx="4877">
                  <c:v>-688.59940260378016</c:v>
                </c:pt>
                <c:pt idx="4878">
                  <c:v>-803.44353705303683</c:v>
                </c:pt>
                <c:pt idx="4879">
                  <c:v>-894.27726076808437</c:v>
                </c:pt>
                <c:pt idx="4880">
                  <c:v>-497.33413349980719</c:v>
                </c:pt>
                <c:pt idx="4881">
                  <c:v>-320.97232163939162</c:v>
                </c:pt>
                <c:pt idx="4882">
                  <c:v>-523.37439289046733</c:v>
                </c:pt>
                <c:pt idx="4883">
                  <c:v>-483.64230784957448</c:v>
                </c:pt>
                <c:pt idx="4884">
                  <c:v>-610.50940114930142</c:v>
                </c:pt>
                <c:pt idx="4885">
                  <c:v>-382.73522109742481</c:v>
                </c:pt>
                <c:pt idx="4886">
                  <c:v>-423.44161953543511</c:v>
                </c:pt>
                <c:pt idx="4887">
                  <c:v>-684.18585131201144</c:v>
                </c:pt>
                <c:pt idx="4888">
                  <c:v>-572.85179170673644</c:v>
                </c:pt>
                <c:pt idx="4889">
                  <c:v>-889.26956311357162</c:v>
                </c:pt>
                <c:pt idx="4890">
                  <c:v>-964.80218594534563</c:v>
                </c:pt>
                <c:pt idx="4891">
                  <c:v>-891.23566329262542</c:v>
                </c:pt>
                <c:pt idx="4892">
                  <c:v>-541.12562880296605</c:v>
                </c:pt>
                <c:pt idx="4893">
                  <c:v>-715.01470419639304</c:v>
                </c:pt>
                <c:pt idx="4894">
                  <c:v>-674.98165884595539</c:v>
                </c:pt>
                <c:pt idx="4895">
                  <c:v>-649.44282370540316</c:v>
                </c:pt>
                <c:pt idx="4896">
                  <c:v>-548.14780052759704</c:v>
                </c:pt>
                <c:pt idx="4897">
                  <c:v>-1384.062435071573</c:v>
                </c:pt>
                <c:pt idx="4898">
                  <c:v>-1591.99978907693</c:v>
                </c:pt>
                <c:pt idx="4899">
                  <c:v>-1272.390613504359</c:v>
                </c:pt>
                <c:pt idx="4900">
                  <c:v>-1373.263434733554</c:v>
                </c:pt>
                <c:pt idx="4901">
                  <c:v>-1528.739171737481</c:v>
                </c:pt>
                <c:pt idx="4902">
                  <c:v>-1522.70070398287</c:v>
                </c:pt>
                <c:pt idx="4903">
                  <c:v>-1439.1024120268239</c:v>
                </c:pt>
                <c:pt idx="4904">
                  <c:v>-1363.8816271025989</c:v>
                </c:pt>
                <c:pt idx="4905">
                  <c:v>-1183.9783046194541</c:v>
                </c:pt>
                <c:pt idx="4906">
                  <c:v>-1199.756546167871</c:v>
                </c:pt>
                <c:pt idx="4907">
                  <c:v>-1211.9141765122711</c:v>
                </c:pt>
                <c:pt idx="4908">
                  <c:v>-1134.188930044455</c:v>
                </c:pt>
                <c:pt idx="4909">
                  <c:v>-945.0020771049243</c:v>
                </c:pt>
                <c:pt idx="4910">
                  <c:v>-1016.89389375523</c:v>
                </c:pt>
                <c:pt idx="4911">
                  <c:v>-1281.0560909003241</c:v>
                </c:pt>
                <c:pt idx="4912">
                  <c:v>-1216.604283068546</c:v>
                </c:pt>
                <c:pt idx="4913">
                  <c:v>-1578.7818106127729</c:v>
                </c:pt>
                <c:pt idx="4914">
                  <c:v>-1815.1223442140979</c:v>
                </c:pt>
                <c:pt idx="4915">
                  <c:v>-1490.6798785896499</c:v>
                </c:pt>
                <c:pt idx="4916">
                  <c:v>-1458.109542518099</c:v>
                </c:pt>
                <c:pt idx="4917">
                  <c:v>-1535.1908243453261</c:v>
                </c:pt>
                <c:pt idx="4918">
                  <c:v>-1192.4959806805789</c:v>
                </c:pt>
                <c:pt idx="4919">
                  <c:v>-1190.6393940812559</c:v>
                </c:pt>
                <c:pt idx="4920">
                  <c:v>-1154.720627994782</c:v>
                </c:pt>
                <c:pt idx="4921">
                  <c:v>-1113.3762944087559</c:v>
                </c:pt>
                <c:pt idx="4922">
                  <c:v>-640.80418540536289</c:v>
                </c:pt>
                <c:pt idx="4923">
                  <c:v>-1233.4175825036471</c:v>
                </c:pt>
                <c:pt idx="4924">
                  <c:v>-1051.4727060087041</c:v>
                </c:pt>
                <c:pt idx="4925">
                  <c:v>-1352.593099098526</c:v>
                </c:pt>
                <c:pt idx="4926">
                  <c:v>-1153.188163057592</c:v>
                </c:pt>
                <c:pt idx="4927">
                  <c:v>-1463.6301447506089</c:v>
                </c:pt>
                <c:pt idx="4928">
                  <c:v>-1302.131579545957</c:v>
                </c:pt>
                <c:pt idx="4929">
                  <c:v>-1120.487407456457</c:v>
                </c:pt>
                <c:pt idx="4930">
                  <c:v>-1051.2493902401991</c:v>
                </c:pt>
                <c:pt idx="4931">
                  <c:v>-1034.04903636013</c:v>
                </c:pt>
                <c:pt idx="4932">
                  <c:v>-943.25822493067301</c:v>
                </c:pt>
                <c:pt idx="4933">
                  <c:v>-1065.04707250662</c:v>
                </c:pt>
                <c:pt idx="4934">
                  <c:v>-1173.062985986445</c:v>
                </c:pt>
                <c:pt idx="4935">
                  <c:v>-1426.427742549125</c:v>
                </c:pt>
                <c:pt idx="4936">
                  <c:v>-1463.560368656141</c:v>
                </c:pt>
                <c:pt idx="4937">
                  <c:v>-1440.117171869033</c:v>
                </c:pt>
                <c:pt idx="4938">
                  <c:v>-1803.8041109035671</c:v>
                </c:pt>
                <c:pt idx="4939">
                  <c:v>-1403.320715524558</c:v>
                </c:pt>
                <c:pt idx="4940">
                  <c:v>-1267.8861770509079</c:v>
                </c:pt>
                <c:pt idx="4941">
                  <c:v>-1367.0915034442769</c:v>
                </c:pt>
                <c:pt idx="4942">
                  <c:v>-1056.818569377318</c:v>
                </c:pt>
                <c:pt idx="4943">
                  <c:v>-1229.593037231884</c:v>
                </c:pt>
                <c:pt idx="4944">
                  <c:v>-1150.6703077189029</c:v>
                </c:pt>
                <c:pt idx="4945">
                  <c:v>-1131.0345682207801</c:v>
                </c:pt>
                <c:pt idx="4946">
                  <c:v>-1170.9991769012861</c:v>
                </c:pt>
                <c:pt idx="4947">
                  <c:v>-1204.886234115949</c:v>
                </c:pt>
                <c:pt idx="4948">
                  <c:v>-1444.0549398049011</c:v>
                </c:pt>
                <c:pt idx="4949">
                  <c:v>-1394.4564243667251</c:v>
                </c:pt>
                <c:pt idx="4950">
                  <c:v>-1467.8276184358431</c:v>
                </c:pt>
                <c:pt idx="4951">
                  <c:v>-1388.936747796316</c:v>
                </c:pt>
                <c:pt idx="4952">
                  <c:v>-1389.460867813711</c:v>
                </c:pt>
                <c:pt idx="4953">
                  <c:v>-1624.5992123376011</c:v>
                </c:pt>
                <c:pt idx="4954">
                  <c:v>-1232.171683046955</c:v>
                </c:pt>
                <c:pt idx="4955">
                  <c:v>-1123.08542750639</c:v>
                </c:pt>
                <c:pt idx="4956">
                  <c:v>-1154.6790564322239</c:v>
                </c:pt>
                <c:pt idx="4957">
                  <c:v>-841.65642486066236</c:v>
                </c:pt>
                <c:pt idx="4958">
                  <c:v>-1042.4468723765731</c:v>
                </c:pt>
                <c:pt idx="4959">
                  <c:v>-1300.6979504389651</c:v>
                </c:pt>
                <c:pt idx="4960">
                  <c:v>-1630.5167805878209</c:v>
                </c:pt>
                <c:pt idx="4961">
                  <c:v>-1399.728222534719</c:v>
                </c:pt>
                <c:pt idx="4962">
                  <c:v>-1669.910516128165</c:v>
                </c:pt>
                <c:pt idx="4963">
                  <c:v>-1406.9013560733699</c:v>
                </c:pt>
                <c:pt idx="4964">
                  <c:v>-1437.173364577618</c:v>
                </c:pt>
                <c:pt idx="4965">
                  <c:v>-1144.5546255706699</c:v>
                </c:pt>
                <c:pt idx="4966">
                  <c:v>-1248.061662553755</c:v>
                </c:pt>
                <c:pt idx="4967">
                  <c:v>-1333.7055876122411</c:v>
                </c:pt>
                <c:pt idx="4968">
                  <c:v>-637.93527618876988</c:v>
                </c:pt>
                <c:pt idx="4969">
                  <c:v>-268.85873469387838</c:v>
                </c:pt>
                <c:pt idx="4970">
                  <c:v>-678.34873837760404</c:v>
                </c:pt>
                <c:pt idx="4971">
                  <c:v>-701.03792698061545</c:v>
                </c:pt>
                <c:pt idx="4972">
                  <c:v>-425.7001432947377</c:v>
                </c:pt>
                <c:pt idx="4973">
                  <c:v>-610.20499521905242</c:v>
                </c:pt>
                <c:pt idx="4974">
                  <c:v>-497.42019447000962</c:v>
                </c:pt>
                <c:pt idx="4975">
                  <c:v>-846.48531297694694</c:v>
                </c:pt>
                <c:pt idx="4976">
                  <c:v>-485.08008250535897</c:v>
                </c:pt>
                <c:pt idx="4977">
                  <c:v>-668.10444143062057</c:v>
                </c:pt>
                <c:pt idx="4978">
                  <c:v>-184.24367802583191</c:v>
                </c:pt>
                <c:pt idx="4979">
                  <c:v>-294.63255941971482</c:v>
                </c:pt>
                <c:pt idx="4980">
                  <c:v>-481.60009756568189</c:v>
                </c:pt>
                <c:pt idx="4981">
                  <c:v>-350.9613582805552</c:v>
                </c:pt>
                <c:pt idx="4982">
                  <c:v>-436.44100608637677</c:v>
                </c:pt>
                <c:pt idx="4983">
                  <c:v>-272.13224883488118</c:v>
                </c:pt>
                <c:pt idx="4984">
                  <c:v>-541.67030202103604</c:v>
                </c:pt>
                <c:pt idx="4985">
                  <c:v>-540.36043341905327</c:v>
                </c:pt>
                <c:pt idx="4986">
                  <c:v>-706.05535440723884</c:v>
                </c:pt>
                <c:pt idx="4987">
                  <c:v>-637.43356808224121</c:v>
                </c:pt>
                <c:pt idx="4988">
                  <c:v>-476.73556760180833</c:v>
                </c:pt>
                <c:pt idx="4989">
                  <c:v>-475.58797666510992</c:v>
                </c:pt>
                <c:pt idx="4990">
                  <c:v>-1049.383621414243</c:v>
                </c:pt>
                <c:pt idx="4991">
                  <c:v>-888.79108243088024</c:v>
                </c:pt>
                <c:pt idx="4992">
                  <c:v>-516.16490594157301</c:v>
                </c:pt>
                <c:pt idx="4993">
                  <c:v>-1140.1019340410639</c:v>
                </c:pt>
                <c:pt idx="4994">
                  <c:v>-1179.4251979274011</c:v>
                </c:pt>
                <c:pt idx="4995">
                  <c:v>-1165.0817295226771</c:v>
                </c:pt>
                <c:pt idx="4996">
                  <c:v>-1128.9739056407841</c:v>
                </c:pt>
                <c:pt idx="4997">
                  <c:v>-1632.2114560387149</c:v>
                </c:pt>
                <c:pt idx="4998">
                  <c:v>-1767.828722784109</c:v>
                </c:pt>
                <c:pt idx="4999">
                  <c:v>-1318.8150770368979</c:v>
                </c:pt>
                <c:pt idx="5000">
                  <c:v>-1244.3339389832511</c:v>
                </c:pt>
                <c:pt idx="5001">
                  <c:v>-1394.4373553094929</c:v>
                </c:pt>
                <c:pt idx="5002">
                  <c:v>-1170.589846264477</c:v>
                </c:pt>
                <c:pt idx="5003">
                  <c:v>-1088.261089421733</c:v>
                </c:pt>
                <c:pt idx="5004">
                  <c:v>-1102.638952229054</c:v>
                </c:pt>
                <c:pt idx="5005">
                  <c:v>-1071.0820450820249</c:v>
                </c:pt>
                <c:pt idx="5006">
                  <c:v>-1172.8184829912559</c:v>
                </c:pt>
                <c:pt idx="5007">
                  <c:v>-1094.79590378288</c:v>
                </c:pt>
                <c:pt idx="5008">
                  <c:v>-1456.6306772538869</c:v>
                </c:pt>
                <c:pt idx="5009">
                  <c:v>-1482.977742033584</c:v>
                </c:pt>
                <c:pt idx="5010">
                  <c:v>-1720.4335659077799</c:v>
                </c:pt>
                <c:pt idx="5011">
                  <c:v>-1409.3937391908901</c:v>
                </c:pt>
                <c:pt idx="5012">
                  <c:v>-1192.218034968555</c:v>
                </c:pt>
                <c:pt idx="5013">
                  <c:v>-1013.687036511176</c:v>
                </c:pt>
                <c:pt idx="5014">
                  <c:v>-1096.2547393240741</c:v>
                </c:pt>
                <c:pt idx="5015">
                  <c:v>-817.56696351976848</c:v>
                </c:pt>
                <c:pt idx="5016">
                  <c:v>-1218.910119199719</c:v>
                </c:pt>
                <c:pt idx="5017">
                  <c:v>-1259.037788099535</c:v>
                </c:pt>
                <c:pt idx="5018">
                  <c:v>-1033.899333057625</c:v>
                </c:pt>
                <c:pt idx="5019">
                  <c:v>-1102.3386697657199</c:v>
                </c:pt>
                <c:pt idx="5020">
                  <c:v>-1131.9843824104039</c:v>
                </c:pt>
                <c:pt idx="5021">
                  <c:v>-1236.051841302972</c:v>
                </c:pt>
                <c:pt idx="5022">
                  <c:v>-1408.2019724120951</c:v>
                </c:pt>
                <c:pt idx="5023">
                  <c:v>-1403.03933515824</c:v>
                </c:pt>
                <c:pt idx="5024">
                  <c:v>-1364.8062052487769</c:v>
                </c:pt>
                <c:pt idx="5025">
                  <c:v>-1234.446351629236</c:v>
                </c:pt>
                <c:pt idx="5026">
                  <c:v>-1049.748759867</c:v>
                </c:pt>
                <c:pt idx="5027">
                  <c:v>-1450.069602803007</c:v>
                </c:pt>
                <c:pt idx="5028">
                  <c:v>-856.18616596595677</c:v>
                </c:pt>
                <c:pt idx="5029">
                  <c:v>-659.58939360903253</c:v>
                </c:pt>
                <c:pt idx="5030">
                  <c:v>-935.45022045062387</c:v>
                </c:pt>
                <c:pt idx="5031">
                  <c:v>-957.05529605646552</c:v>
                </c:pt>
                <c:pt idx="5032">
                  <c:v>-1387.21629812482</c:v>
                </c:pt>
                <c:pt idx="5033">
                  <c:v>-1180.174269039074</c:v>
                </c:pt>
                <c:pt idx="5034">
                  <c:v>-1380.8481422592911</c:v>
                </c:pt>
                <c:pt idx="5035">
                  <c:v>-1183.754942933826</c:v>
                </c:pt>
                <c:pt idx="5036">
                  <c:v>-1174.401316158697</c:v>
                </c:pt>
                <c:pt idx="5037">
                  <c:v>-768.82567203630379</c:v>
                </c:pt>
                <c:pt idx="5038">
                  <c:v>-864.43569705590221</c:v>
                </c:pt>
                <c:pt idx="5039">
                  <c:v>-1043.7704358318081</c:v>
                </c:pt>
                <c:pt idx="5040">
                  <c:v>-1191.5451614502049</c:v>
                </c:pt>
                <c:pt idx="5041">
                  <c:v>-1157.7379716253531</c:v>
                </c:pt>
                <c:pt idx="5042">
                  <c:v>-901.49612831426555</c:v>
                </c:pt>
                <c:pt idx="5043">
                  <c:v>-939.53674626044358</c:v>
                </c:pt>
                <c:pt idx="5044">
                  <c:v>-1047.160852293553</c:v>
                </c:pt>
                <c:pt idx="5045">
                  <c:v>-1711.7634532938871</c:v>
                </c:pt>
                <c:pt idx="5046">
                  <c:v>-1529.48579187212</c:v>
                </c:pt>
                <c:pt idx="5047">
                  <c:v>-1348.1199230525251</c:v>
                </c:pt>
                <c:pt idx="5048">
                  <c:v>-966.88610838832847</c:v>
                </c:pt>
                <c:pt idx="5049">
                  <c:v>-885.59974744904719</c:v>
                </c:pt>
                <c:pt idx="5050">
                  <c:v>-762.68099363247507</c:v>
                </c:pt>
                <c:pt idx="5051">
                  <c:v>-953.05622416851918</c:v>
                </c:pt>
                <c:pt idx="5052">
                  <c:v>-925.36197183876334</c:v>
                </c:pt>
                <c:pt idx="5053">
                  <c:v>-1016.617541640793</c:v>
                </c:pt>
                <c:pt idx="5054">
                  <c:v>-878.72013691120571</c:v>
                </c:pt>
                <c:pt idx="5055">
                  <c:v>-1192.151893911391</c:v>
                </c:pt>
                <c:pt idx="5056">
                  <c:v>-1258.979660752208</c:v>
                </c:pt>
                <c:pt idx="5057">
                  <c:v>-1414.548178512701</c:v>
                </c:pt>
                <c:pt idx="5058">
                  <c:v>-1540.83002621429</c:v>
                </c:pt>
                <c:pt idx="5059">
                  <c:v>-1359.2959126523581</c:v>
                </c:pt>
                <c:pt idx="5060">
                  <c:v>-1414.0784355785599</c:v>
                </c:pt>
                <c:pt idx="5061">
                  <c:v>-1287.7675556854831</c:v>
                </c:pt>
                <c:pt idx="5062">
                  <c:v>-1403.726685357123</c:v>
                </c:pt>
                <c:pt idx="5063">
                  <c:v>-313.03949172656542</c:v>
                </c:pt>
                <c:pt idx="5064">
                  <c:v>-1175.447672137027</c:v>
                </c:pt>
                <c:pt idx="5065">
                  <c:v>-1249.3343618202559</c:v>
                </c:pt>
                <c:pt idx="5066">
                  <c:v>-1624.2836803680991</c:v>
                </c:pt>
                <c:pt idx="5067">
                  <c:v>-1200.1842996758239</c:v>
                </c:pt>
                <c:pt idx="5068">
                  <c:v>-1053.8712288616539</c:v>
                </c:pt>
                <c:pt idx="5069">
                  <c:v>-1651.1648709252811</c:v>
                </c:pt>
                <c:pt idx="5070">
                  <c:v>-1738.1991428798681</c:v>
                </c:pt>
                <c:pt idx="5071">
                  <c:v>-1252.0763150203791</c:v>
                </c:pt>
                <c:pt idx="5072">
                  <c:v>-951.18263741132751</c:v>
                </c:pt>
                <c:pt idx="5073">
                  <c:v>-1157.08381297234</c:v>
                </c:pt>
                <c:pt idx="5074">
                  <c:v>-1460.0615531333581</c:v>
                </c:pt>
                <c:pt idx="5075">
                  <c:v>-1270.596046961218</c:v>
                </c:pt>
                <c:pt idx="5076">
                  <c:v>-1447.6721784704571</c:v>
                </c:pt>
                <c:pt idx="5077">
                  <c:v>-1138.1901911442139</c:v>
                </c:pt>
                <c:pt idx="5078">
                  <c:v>-966.35254084832707</c:v>
                </c:pt>
                <c:pt idx="5079">
                  <c:v>-1277.5986571294929</c:v>
                </c:pt>
                <c:pt idx="5080">
                  <c:v>-1401.431749485828</c:v>
                </c:pt>
                <c:pt idx="5081">
                  <c:v>-1323.9240225031831</c:v>
                </c:pt>
                <c:pt idx="5082">
                  <c:v>-1596.5410240941451</c:v>
                </c:pt>
                <c:pt idx="5083">
                  <c:v>-1665.1763790805751</c:v>
                </c:pt>
                <c:pt idx="5084">
                  <c:v>-1201.4800489513309</c:v>
                </c:pt>
                <c:pt idx="5085">
                  <c:v>-1282.172801832364</c:v>
                </c:pt>
                <c:pt idx="5086">
                  <c:v>-1118.43928363603</c:v>
                </c:pt>
                <c:pt idx="5087">
                  <c:v>-1269.088227125324</c:v>
                </c:pt>
                <c:pt idx="5088">
                  <c:v>-1628.0702791690351</c:v>
                </c:pt>
                <c:pt idx="5089">
                  <c:v>-2326.1249031936932</c:v>
                </c:pt>
                <c:pt idx="5090">
                  <c:v>-2335.0993642917042</c:v>
                </c:pt>
                <c:pt idx="5091">
                  <c:v>-2215.5095956904738</c:v>
                </c:pt>
                <c:pt idx="5092">
                  <c:v>-2275.889315093892</c:v>
                </c:pt>
                <c:pt idx="5093">
                  <c:v>-2398.460129017506</c:v>
                </c:pt>
                <c:pt idx="5094">
                  <c:v>-2245.5072706951069</c:v>
                </c:pt>
                <c:pt idx="5095">
                  <c:v>-2609.0686499561762</c:v>
                </c:pt>
                <c:pt idx="5096">
                  <c:v>-2311.9825276565098</c:v>
                </c:pt>
                <c:pt idx="5097">
                  <c:v>-2385.850356565144</c:v>
                </c:pt>
                <c:pt idx="5098">
                  <c:v>-2629.0959307920261</c:v>
                </c:pt>
                <c:pt idx="5099">
                  <c:v>-2502.2127360736581</c:v>
                </c:pt>
                <c:pt idx="5100">
                  <c:v>-2553.8973819409371</c:v>
                </c:pt>
                <c:pt idx="5101">
                  <c:v>-2645.0081912369301</c:v>
                </c:pt>
                <c:pt idx="5102">
                  <c:v>-2550.2837096988401</c:v>
                </c:pt>
                <c:pt idx="5103">
                  <c:v>-2736.3156056639418</c:v>
                </c:pt>
                <c:pt idx="5104">
                  <c:v>-2516.3866298251951</c:v>
                </c:pt>
                <c:pt idx="5105">
                  <c:v>-2686.590099999697</c:v>
                </c:pt>
                <c:pt idx="5106">
                  <c:v>-2697.0681984617149</c:v>
                </c:pt>
                <c:pt idx="5107">
                  <c:v>-2851.8568727675502</c:v>
                </c:pt>
                <c:pt idx="5108">
                  <c:v>-2425.6691567789162</c:v>
                </c:pt>
                <c:pt idx="5109">
                  <c:v>-2301.913054516212</c:v>
                </c:pt>
                <c:pt idx="5110">
                  <c:v>-2259.7270451149411</c:v>
                </c:pt>
                <c:pt idx="5111">
                  <c:v>-2399.8970188928201</c:v>
                </c:pt>
                <c:pt idx="5112">
                  <c:v>-1985.366888025042</c:v>
                </c:pt>
                <c:pt idx="5113">
                  <c:v>-1807.4124840667801</c:v>
                </c:pt>
                <c:pt idx="5114">
                  <c:v>-1719.5811236084021</c:v>
                </c:pt>
                <c:pt idx="5115">
                  <c:v>-1678.077586784917</c:v>
                </c:pt>
                <c:pt idx="5116">
                  <c:v>-1876.6978528295199</c:v>
                </c:pt>
                <c:pt idx="5117">
                  <c:v>-2638.6903276121161</c:v>
                </c:pt>
                <c:pt idx="5118">
                  <c:v>-2016.224797007507</c:v>
                </c:pt>
                <c:pt idx="5119">
                  <c:v>-2358.8021811330532</c:v>
                </c:pt>
                <c:pt idx="5120">
                  <c:v>-2668.0240667831981</c:v>
                </c:pt>
                <c:pt idx="5121">
                  <c:v>-2415.136580183656</c:v>
                </c:pt>
                <c:pt idx="5122">
                  <c:v>-2253.2438492345168</c:v>
                </c:pt>
                <c:pt idx="5123">
                  <c:v>-2527.6462935601821</c:v>
                </c:pt>
                <c:pt idx="5124">
                  <c:v>-2308.6377967377239</c:v>
                </c:pt>
                <c:pt idx="5125">
                  <c:v>-2242.8082251521878</c:v>
                </c:pt>
                <c:pt idx="5126">
                  <c:v>-2154.7341251971511</c:v>
                </c:pt>
                <c:pt idx="5127">
                  <c:v>-2356.9277458569632</c:v>
                </c:pt>
                <c:pt idx="5128">
                  <c:v>-2284.9771766377871</c:v>
                </c:pt>
                <c:pt idx="5129">
                  <c:v>-2291.6920197809341</c:v>
                </c:pt>
                <c:pt idx="5130">
                  <c:v>-2296.8238648053389</c:v>
                </c:pt>
                <c:pt idx="5131">
                  <c:v>-2521.4693303499512</c:v>
                </c:pt>
                <c:pt idx="5132">
                  <c:v>-2079.154061148151</c:v>
                </c:pt>
                <c:pt idx="5133">
                  <c:v>-2120.475417467781</c:v>
                </c:pt>
                <c:pt idx="5134">
                  <c:v>-2339.7500213804201</c:v>
                </c:pt>
                <c:pt idx="5135">
                  <c:v>-2654.0430877057761</c:v>
                </c:pt>
                <c:pt idx="5136">
                  <c:v>-2060.9506647065582</c:v>
                </c:pt>
                <c:pt idx="5137">
                  <c:v>-2097.7218066582718</c:v>
                </c:pt>
                <c:pt idx="5138">
                  <c:v>-1908.094982009769</c:v>
                </c:pt>
                <c:pt idx="5139">
                  <c:v>-2011.2816336147091</c:v>
                </c:pt>
                <c:pt idx="5140">
                  <c:v>-1721.1849467577931</c:v>
                </c:pt>
                <c:pt idx="5141">
                  <c:v>-2216.0666007343061</c:v>
                </c:pt>
                <c:pt idx="5142">
                  <c:v>-2078.5159164662518</c:v>
                </c:pt>
                <c:pt idx="5143">
                  <c:v>-2144.3672930405878</c:v>
                </c:pt>
                <c:pt idx="5144">
                  <c:v>-1804.1889999884161</c:v>
                </c:pt>
                <c:pt idx="5145">
                  <c:v>-1904.398322138079</c:v>
                </c:pt>
                <c:pt idx="5146">
                  <c:v>-1830.6872911014329</c:v>
                </c:pt>
                <c:pt idx="5147">
                  <c:v>-1766.7598175708081</c:v>
                </c:pt>
                <c:pt idx="5148">
                  <c:v>-1832.330507256996</c:v>
                </c:pt>
                <c:pt idx="5149">
                  <c:v>-1865.5960088231359</c:v>
                </c:pt>
                <c:pt idx="5150">
                  <c:v>-1714.8823447309201</c:v>
                </c:pt>
                <c:pt idx="5151">
                  <c:v>-1573.6091453073441</c:v>
                </c:pt>
                <c:pt idx="5152">
                  <c:v>-2187.04107672195</c:v>
                </c:pt>
                <c:pt idx="5153">
                  <c:v>-2316.2197801612751</c:v>
                </c:pt>
                <c:pt idx="5154">
                  <c:v>-2260.4945961057401</c:v>
                </c:pt>
                <c:pt idx="5155">
                  <c:v>-2283.9625864759068</c:v>
                </c:pt>
                <c:pt idx="5156">
                  <c:v>-2268.3766558121338</c:v>
                </c:pt>
                <c:pt idx="5157">
                  <c:v>-1989.842301151725</c:v>
                </c:pt>
                <c:pt idx="5158">
                  <c:v>-2070.7241647609171</c:v>
                </c:pt>
                <c:pt idx="5159">
                  <c:v>-1685.49544071696</c:v>
                </c:pt>
                <c:pt idx="5160">
                  <c:v>-2048.749994450985</c:v>
                </c:pt>
                <c:pt idx="5161">
                  <c:v>-1749.799786944842</c:v>
                </c:pt>
                <c:pt idx="5162">
                  <c:v>-1731.43744030475</c:v>
                </c:pt>
                <c:pt idx="5163">
                  <c:v>-1810.023881504296</c:v>
                </c:pt>
                <c:pt idx="5164">
                  <c:v>-2075.6094619485111</c:v>
                </c:pt>
                <c:pt idx="5165">
                  <c:v>-2211.7772790390932</c:v>
                </c:pt>
                <c:pt idx="5166">
                  <c:v>-2094.4195863506852</c:v>
                </c:pt>
                <c:pt idx="5167">
                  <c:v>-2380.1681049339481</c:v>
                </c:pt>
                <c:pt idx="5168">
                  <c:v>-1973.3527341519639</c:v>
                </c:pt>
                <c:pt idx="5169">
                  <c:v>-1879.0990556788061</c:v>
                </c:pt>
                <c:pt idx="5170">
                  <c:v>-1898.969963007695</c:v>
                </c:pt>
                <c:pt idx="5171">
                  <c:v>-1917.0059922569289</c:v>
                </c:pt>
                <c:pt idx="5172">
                  <c:v>-1889.1388231998531</c:v>
                </c:pt>
                <c:pt idx="5173">
                  <c:v>-2086.1013785766372</c:v>
                </c:pt>
                <c:pt idx="5174">
                  <c:v>-1785.2506149064641</c:v>
                </c:pt>
                <c:pt idx="5175">
                  <c:v>-1896.9364217636769</c:v>
                </c:pt>
                <c:pt idx="5176">
                  <c:v>-2225.5558171906</c:v>
                </c:pt>
                <c:pt idx="5177">
                  <c:v>-2702.259489762449</c:v>
                </c:pt>
                <c:pt idx="5178">
                  <c:v>-2441.9250213523142</c:v>
                </c:pt>
                <c:pt idx="5179">
                  <c:v>-2209.0691158818531</c:v>
                </c:pt>
                <c:pt idx="5180">
                  <c:v>-2289.1802888483749</c:v>
                </c:pt>
                <c:pt idx="5181">
                  <c:v>-2456.7897912187082</c:v>
                </c:pt>
                <c:pt idx="5182">
                  <c:v>-1704.9370826987631</c:v>
                </c:pt>
                <c:pt idx="5183">
                  <c:v>-2117.0792578000969</c:v>
                </c:pt>
                <c:pt idx="5184">
                  <c:v>-1919.8895608022599</c:v>
                </c:pt>
                <c:pt idx="5185">
                  <c:v>-371.82011042317782</c:v>
                </c:pt>
                <c:pt idx="5186">
                  <c:v>-315.99189702168968</c:v>
                </c:pt>
                <c:pt idx="5187">
                  <c:v>-571.74288972785837</c:v>
                </c:pt>
                <c:pt idx="5188">
                  <c:v>-604.69471627725852</c:v>
                </c:pt>
                <c:pt idx="5189">
                  <c:v>-348.13929868337982</c:v>
                </c:pt>
                <c:pt idx="5190">
                  <c:v>-801.76894992905557</c:v>
                </c:pt>
                <c:pt idx="5191">
                  <c:v>-810.06947941801923</c:v>
                </c:pt>
                <c:pt idx="5192">
                  <c:v>-614.51462800470358</c:v>
                </c:pt>
                <c:pt idx="5193">
                  <c:v>-390.40462069287139</c:v>
                </c:pt>
                <c:pt idx="5194">
                  <c:v>-732.41208965132353</c:v>
                </c:pt>
                <c:pt idx="5195">
                  <c:v>-574.30126767305251</c:v>
                </c:pt>
                <c:pt idx="5196">
                  <c:v>-201.9446820226382</c:v>
                </c:pt>
                <c:pt idx="5197">
                  <c:v>49.072155694954638</c:v>
                </c:pt>
                <c:pt idx="5198">
                  <c:v>-783.89608957267285</c:v>
                </c:pt>
                <c:pt idx="5199">
                  <c:v>-618.83986473239861</c:v>
                </c:pt>
                <c:pt idx="5200">
                  <c:v>-622.87156852806925</c:v>
                </c:pt>
                <c:pt idx="5201">
                  <c:v>-1314.8271490060181</c:v>
                </c:pt>
                <c:pt idx="5202">
                  <c:v>-1159.339268123457</c:v>
                </c:pt>
                <c:pt idx="5203">
                  <c:v>-1198.039553901021</c:v>
                </c:pt>
                <c:pt idx="5204">
                  <c:v>-1025.5525069645421</c:v>
                </c:pt>
                <c:pt idx="5205">
                  <c:v>-866.35199235619257</c:v>
                </c:pt>
                <c:pt idx="5206">
                  <c:v>-510.16650119059079</c:v>
                </c:pt>
                <c:pt idx="5207">
                  <c:v>-718.10213284533336</c:v>
                </c:pt>
                <c:pt idx="5208">
                  <c:v>-403.40701103054988</c:v>
                </c:pt>
                <c:pt idx="5209">
                  <c:v>-465.18295106466229</c:v>
                </c:pt>
                <c:pt idx="5210">
                  <c:v>-413.13312134556008</c:v>
                </c:pt>
                <c:pt idx="5211">
                  <c:v>-223.6270780335033</c:v>
                </c:pt>
                <c:pt idx="5212">
                  <c:v>-432.37669040525208</c:v>
                </c:pt>
                <c:pt idx="5213">
                  <c:v>-812.24979624687978</c:v>
                </c:pt>
                <c:pt idx="5214">
                  <c:v>-602.27803340047558</c:v>
                </c:pt>
                <c:pt idx="5215">
                  <c:v>-746.10590438079169</c:v>
                </c:pt>
                <c:pt idx="5216">
                  <c:v>-447.00335370152618</c:v>
                </c:pt>
                <c:pt idx="5217">
                  <c:v>-458.60397309996603</c:v>
                </c:pt>
                <c:pt idx="5218">
                  <c:v>-567.75903319476549</c:v>
                </c:pt>
                <c:pt idx="5219">
                  <c:v>-672.19420966743053</c:v>
                </c:pt>
                <c:pt idx="5220">
                  <c:v>-685.10539103719861</c:v>
                </c:pt>
                <c:pt idx="5221">
                  <c:v>-710.35159343141493</c:v>
                </c:pt>
                <c:pt idx="5222">
                  <c:v>-504.41341265668211</c:v>
                </c:pt>
                <c:pt idx="5223">
                  <c:v>-877.46526249220676</c:v>
                </c:pt>
                <c:pt idx="5224">
                  <c:v>-625.13688599315503</c:v>
                </c:pt>
                <c:pt idx="5225">
                  <c:v>-1153.2580391029901</c:v>
                </c:pt>
                <c:pt idx="5226">
                  <c:v>-1073.479996014586</c:v>
                </c:pt>
                <c:pt idx="5227">
                  <c:v>-852.6461047956949</c:v>
                </c:pt>
                <c:pt idx="5228">
                  <c:v>-721.01343709911782</c:v>
                </c:pt>
                <c:pt idx="5229">
                  <c:v>-798.17611040322549</c:v>
                </c:pt>
                <c:pt idx="5230">
                  <c:v>-836.15548418280491</c:v>
                </c:pt>
                <c:pt idx="5231">
                  <c:v>-670.58991269596277</c:v>
                </c:pt>
                <c:pt idx="5232">
                  <c:v>-600.82801717528116</c:v>
                </c:pt>
                <c:pt idx="5233">
                  <c:v>-723.17012425663358</c:v>
                </c:pt>
                <c:pt idx="5234">
                  <c:v>-480.7754239819331</c:v>
                </c:pt>
                <c:pt idx="5235">
                  <c:v>-687.34536807798145</c:v>
                </c:pt>
                <c:pt idx="5236">
                  <c:v>-657.85635135774669</c:v>
                </c:pt>
                <c:pt idx="5237">
                  <c:v>-869.39029164082478</c:v>
                </c:pt>
                <c:pt idx="5238">
                  <c:v>-627.172834274303</c:v>
                </c:pt>
                <c:pt idx="5239">
                  <c:v>-1150.1848758661181</c:v>
                </c:pt>
                <c:pt idx="5240">
                  <c:v>-887.85921403850136</c:v>
                </c:pt>
                <c:pt idx="5241">
                  <c:v>-882.84662370448416</c:v>
                </c:pt>
                <c:pt idx="5242">
                  <c:v>-702.80062392412049</c:v>
                </c:pt>
                <c:pt idx="5243">
                  <c:v>-707.53381402212199</c:v>
                </c:pt>
                <c:pt idx="5244">
                  <c:v>-795.36518856954262</c:v>
                </c:pt>
                <c:pt idx="5245">
                  <c:v>-500.98813256743472</c:v>
                </c:pt>
                <c:pt idx="5246">
                  <c:v>-670.28135041259725</c:v>
                </c:pt>
                <c:pt idx="5247">
                  <c:v>-557.06208332983761</c:v>
                </c:pt>
                <c:pt idx="5248">
                  <c:v>-747.43861379631744</c:v>
                </c:pt>
                <c:pt idx="5249">
                  <c:v>-998.18434885591967</c:v>
                </c:pt>
                <c:pt idx="5250">
                  <c:v>-1084.594148715526</c:v>
                </c:pt>
                <c:pt idx="5251">
                  <c:v>-1131.7366157079409</c:v>
                </c:pt>
                <c:pt idx="5252">
                  <c:v>-1151.185669254342</c:v>
                </c:pt>
                <c:pt idx="5253">
                  <c:v>-1046.8641198026701</c:v>
                </c:pt>
                <c:pt idx="5254">
                  <c:v>-1045.9638116797139</c:v>
                </c:pt>
                <c:pt idx="5255">
                  <c:v>-756.14545729572433</c:v>
                </c:pt>
                <c:pt idx="5256">
                  <c:v>-809.52097269894273</c:v>
                </c:pt>
                <c:pt idx="5257">
                  <c:v>-915.68361112574109</c:v>
                </c:pt>
                <c:pt idx="5258">
                  <c:v>-1041.637307771198</c:v>
                </c:pt>
                <c:pt idx="5259">
                  <c:v>-930.10193406342432</c:v>
                </c:pt>
                <c:pt idx="5260">
                  <c:v>-1101.033900176368</c:v>
                </c:pt>
                <c:pt idx="5261">
                  <c:v>-1351.0096094549399</c:v>
                </c:pt>
                <c:pt idx="5262">
                  <c:v>-1615.1812616846501</c:v>
                </c:pt>
                <c:pt idx="5263">
                  <c:v>-1990.858260487611</c:v>
                </c:pt>
                <c:pt idx="5264">
                  <c:v>-1226.3173933352259</c:v>
                </c:pt>
                <c:pt idx="5265">
                  <c:v>-1291.1146412426019</c:v>
                </c:pt>
                <c:pt idx="5266">
                  <c:v>-1429.698913821599</c:v>
                </c:pt>
                <c:pt idx="5267">
                  <c:v>-1354.0620346787171</c:v>
                </c:pt>
                <c:pt idx="5268">
                  <c:v>-889.08815068478896</c:v>
                </c:pt>
                <c:pt idx="5269">
                  <c:v>-1111.110641969987</c:v>
                </c:pt>
                <c:pt idx="5270">
                  <c:v>-1094.0229367038889</c:v>
                </c:pt>
                <c:pt idx="5271">
                  <c:v>-1303.153507681056</c:v>
                </c:pt>
                <c:pt idx="5272">
                  <c:v>-1320.0086768110591</c:v>
                </c:pt>
                <c:pt idx="5273">
                  <c:v>-1519.1861658000921</c:v>
                </c:pt>
                <c:pt idx="5274">
                  <c:v>-2073.0287947041488</c:v>
                </c:pt>
                <c:pt idx="5275">
                  <c:v>-2410.9987285782649</c:v>
                </c:pt>
                <c:pt idx="5276">
                  <c:v>-1723.715355079366</c:v>
                </c:pt>
                <c:pt idx="5277">
                  <c:v>-1644.4501485470059</c:v>
                </c:pt>
                <c:pt idx="5278">
                  <c:v>-981.11641572290023</c:v>
                </c:pt>
                <c:pt idx="5279">
                  <c:v>-1554.212216035666</c:v>
                </c:pt>
                <c:pt idx="5280">
                  <c:v>-1561.400359991145</c:v>
                </c:pt>
                <c:pt idx="5281">
                  <c:v>-2214.2341813281282</c:v>
                </c:pt>
                <c:pt idx="5282">
                  <c:v>-2023.6255966408551</c:v>
                </c:pt>
                <c:pt idx="5283">
                  <c:v>-2348.781866027764</c:v>
                </c:pt>
                <c:pt idx="5284">
                  <c:v>-2079.9647349150041</c:v>
                </c:pt>
                <c:pt idx="5285">
                  <c:v>-2037.745594229322</c:v>
                </c:pt>
                <c:pt idx="5286">
                  <c:v>-2068.2340692891098</c:v>
                </c:pt>
                <c:pt idx="5287">
                  <c:v>-2163.548559175174</c:v>
                </c:pt>
                <c:pt idx="5288">
                  <c:v>-2060.1680710502778</c:v>
                </c:pt>
                <c:pt idx="5289">
                  <c:v>-1610.915149869317</c:v>
                </c:pt>
                <c:pt idx="5290">
                  <c:v>-1900.550160436261</c:v>
                </c:pt>
                <c:pt idx="5291">
                  <c:v>-2041.138474119113</c:v>
                </c:pt>
                <c:pt idx="5292">
                  <c:v>-1556.3580872913501</c:v>
                </c:pt>
                <c:pt idx="5293">
                  <c:v>-1824.4017779837029</c:v>
                </c:pt>
                <c:pt idx="5294">
                  <c:v>-1709.324710983454</c:v>
                </c:pt>
                <c:pt idx="5295">
                  <c:v>-2005.160951290608</c:v>
                </c:pt>
                <c:pt idx="5296">
                  <c:v>-2185.918379591702</c:v>
                </c:pt>
                <c:pt idx="5297">
                  <c:v>-2344.7141153812199</c:v>
                </c:pt>
                <c:pt idx="5298">
                  <c:v>-2631.6552370787358</c:v>
                </c:pt>
                <c:pt idx="5299">
                  <c:v>-2294.445112830233</c:v>
                </c:pt>
                <c:pt idx="5300">
                  <c:v>-1985.7634821113329</c:v>
                </c:pt>
                <c:pt idx="5301">
                  <c:v>-1779.473684503434</c:v>
                </c:pt>
                <c:pt idx="5302">
                  <c:v>-1977.124991127896</c:v>
                </c:pt>
                <c:pt idx="5303">
                  <c:v>-2190.1412137129182</c:v>
                </c:pt>
                <c:pt idx="5304">
                  <c:v>-2088.0616776547481</c:v>
                </c:pt>
                <c:pt idx="5305">
                  <c:v>-1388.2706049872891</c:v>
                </c:pt>
                <c:pt idx="5306">
                  <c:v>-1601.375365534451</c:v>
                </c:pt>
                <c:pt idx="5307">
                  <c:v>-1468.471208071513</c:v>
                </c:pt>
                <c:pt idx="5308">
                  <c:v>-1535.735681611982</c:v>
                </c:pt>
                <c:pt idx="5309">
                  <c:v>-2021.7576682056861</c:v>
                </c:pt>
                <c:pt idx="5310">
                  <c:v>-1741.88079068915</c:v>
                </c:pt>
                <c:pt idx="5311">
                  <c:v>-1941.9997678814141</c:v>
                </c:pt>
                <c:pt idx="5312">
                  <c:v>-1570.08292614681</c:v>
                </c:pt>
                <c:pt idx="5313">
                  <c:v>-1937.1799015008089</c:v>
                </c:pt>
                <c:pt idx="5314">
                  <c:v>-1529.635328550773</c:v>
                </c:pt>
                <c:pt idx="5315">
                  <c:v>-1160.5252173646511</c:v>
                </c:pt>
                <c:pt idx="5316">
                  <c:v>-1465.7211370064911</c:v>
                </c:pt>
                <c:pt idx="5317">
                  <c:v>-1659.077571426227</c:v>
                </c:pt>
                <c:pt idx="5318">
                  <c:v>-1971.564198462268</c:v>
                </c:pt>
                <c:pt idx="5319">
                  <c:v>-1673.5065851834399</c:v>
                </c:pt>
                <c:pt idx="5320">
                  <c:v>-2124.6119554738698</c:v>
                </c:pt>
                <c:pt idx="5321">
                  <c:v>-2222.9568714431198</c:v>
                </c:pt>
                <c:pt idx="5322">
                  <c:v>-2449.7611611520101</c:v>
                </c:pt>
                <c:pt idx="5323">
                  <c:v>-2152.5553570778338</c:v>
                </c:pt>
                <c:pt idx="5324">
                  <c:v>-2004.783616720455</c:v>
                </c:pt>
                <c:pt idx="5325">
                  <c:v>-1666.8325618873901</c:v>
                </c:pt>
                <c:pt idx="5326">
                  <c:v>-2238.265928220384</c:v>
                </c:pt>
                <c:pt idx="5327">
                  <c:v>-2121.1072391835478</c:v>
                </c:pt>
                <c:pt idx="5328">
                  <c:v>-1402.3933461020849</c:v>
                </c:pt>
                <c:pt idx="5329">
                  <c:v>-824.28190211665935</c:v>
                </c:pt>
                <c:pt idx="5330">
                  <c:v>-1039.409198721557</c:v>
                </c:pt>
                <c:pt idx="5331">
                  <c:v>-1125.3440838315421</c:v>
                </c:pt>
                <c:pt idx="5332">
                  <c:v>-1059.0406006667961</c:v>
                </c:pt>
                <c:pt idx="5333">
                  <c:v>-1199.8754891578769</c:v>
                </c:pt>
                <c:pt idx="5334">
                  <c:v>-1029.1694594355829</c:v>
                </c:pt>
                <c:pt idx="5335">
                  <c:v>-1515.9486845147569</c:v>
                </c:pt>
                <c:pt idx="5336">
                  <c:v>-1113.2932162313</c:v>
                </c:pt>
                <c:pt idx="5337">
                  <c:v>-1052.300439420643</c:v>
                </c:pt>
                <c:pt idx="5338">
                  <c:v>-862.38822462254768</c:v>
                </c:pt>
                <c:pt idx="5339">
                  <c:v>-1130.6383690392649</c:v>
                </c:pt>
                <c:pt idx="5340">
                  <c:v>-948.53923649241869</c:v>
                </c:pt>
                <c:pt idx="5341">
                  <c:v>-1298.0478507162809</c:v>
                </c:pt>
                <c:pt idx="5342">
                  <c:v>-1354.210756018276</c:v>
                </c:pt>
                <c:pt idx="5343">
                  <c:v>-1292.0295479229051</c:v>
                </c:pt>
                <c:pt idx="5344">
                  <c:v>-1236.1432341581619</c:v>
                </c:pt>
                <c:pt idx="5345">
                  <c:v>-1406.7119264420769</c:v>
                </c:pt>
                <c:pt idx="5346">
                  <c:v>-1601.246398904837</c:v>
                </c:pt>
                <c:pt idx="5347">
                  <c:v>-1400.866000534395</c:v>
                </c:pt>
                <c:pt idx="5348">
                  <c:v>-1040.5597125112199</c:v>
                </c:pt>
                <c:pt idx="5349">
                  <c:v>-735.98698869995781</c:v>
                </c:pt>
                <c:pt idx="5350">
                  <c:v>-919.75142905137625</c:v>
                </c:pt>
                <c:pt idx="5351">
                  <c:v>-1136.1068331270681</c:v>
                </c:pt>
                <c:pt idx="5352">
                  <c:v>-1058.378912513607</c:v>
                </c:pt>
                <c:pt idx="5353">
                  <c:v>-586.35201277177759</c:v>
                </c:pt>
                <c:pt idx="5354">
                  <c:v>-630.39184548762319</c:v>
                </c:pt>
                <c:pt idx="5355">
                  <c:v>-434.76929183677811</c:v>
                </c:pt>
                <c:pt idx="5356">
                  <c:v>-790.89853318308712</c:v>
                </c:pt>
                <c:pt idx="5357">
                  <c:v>-1296.7747357637149</c:v>
                </c:pt>
                <c:pt idx="5358">
                  <c:v>-449.08439566858169</c:v>
                </c:pt>
                <c:pt idx="5359">
                  <c:v>-770.04435647053117</c:v>
                </c:pt>
                <c:pt idx="5360">
                  <c:v>-876.72078439896381</c:v>
                </c:pt>
                <c:pt idx="5361">
                  <c:v>-1093.4246887066411</c:v>
                </c:pt>
                <c:pt idx="5362">
                  <c:v>-943.92468327740028</c:v>
                </c:pt>
                <c:pt idx="5363">
                  <c:v>-776.98249419215529</c:v>
                </c:pt>
                <c:pt idx="5364">
                  <c:v>-886.66832983351173</c:v>
                </c:pt>
                <c:pt idx="5365">
                  <c:v>-814.61980580438467</c:v>
                </c:pt>
                <c:pt idx="5366">
                  <c:v>-1185.037897166809</c:v>
                </c:pt>
                <c:pt idx="5367">
                  <c:v>-1192.902470352147</c:v>
                </c:pt>
                <c:pt idx="5368">
                  <c:v>-1193.347841435705</c:v>
                </c:pt>
                <c:pt idx="5369">
                  <c:v>-1675.78544411192</c:v>
                </c:pt>
                <c:pt idx="5370">
                  <c:v>-1224.5151559074641</c:v>
                </c:pt>
                <c:pt idx="5371">
                  <c:v>-1321.893519434861</c:v>
                </c:pt>
                <c:pt idx="5372">
                  <c:v>-766.88840528706805</c:v>
                </c:pt>
                <c:pt idx="5373">
                  <c:v>-572.54365862313261</c:v>
                </c:pt>
                <c:pt idx="5374">
                  <c:v>-571.38832785541297</c:v>
                </c:pt>
                <c:pt idx="5375">
                  <c:v>-827.17293281737341</c:v>
                </c:pt>
                <c:pt idx="5376">
                  <c:v>-894.87743449211553</c:v>
                </c:pt>
                <c:pt idx="5377">
                  <c:v>-1882.5479630483719</c:v>
                </c:pt>
                <c:pt idx="5378">
                  <c:v>-1916.992468274776</c:v>
                </c:pt>
                <c:pt idx="5379">
                  <c:v>-1737.8438204945589</c:v>
                </c:pt>
                <c:pt idx="5380">
                  <c:v>-1992.356079944534</c:v>
                </c:pt>
                <c:pt idx="5381">
                  <c:v>-2269.3384486672571</c:v>
                </c:pt>
                <c:pt idx="5382">
                  <c:v>-2104.4873883186551</c:v>
                </c:pt>
                <c:pt idx="5383">
                  <c:v>-2278.908011630042</c:v>
                </c:pt>
                <c:pt idx="5384">
                  <c:v>-2303.0506559146829</c:v>
                </c:pt>
                <c:pt idx="5385">
                  <c:v>-2241.195512354941</c:v>
                </c:pt>
                <c:pt idx="5386">
                  <c:v>-2152.6851733761782</c:v>
                </c:pt>
                <c:pt idx="5387">
                  <c:v>-2496.3534476221562</c:v>
                </c:pt>
                <c:pt idx="5388">
                  <c:v>-2063.4873850891631</c:v>
                </c:pt>
                <c:pt idx="5389">
                  <c:v>-2038.565780885016</c:v>
                </c:pt>
                <c:pt idx="5390">
                  <c:v>-2372.3116463434339</c:v>
                </c:pt>
                <c:pt idx="5391">
                  <c:v>-2619.3074049453662</c:v>
                </c:pt>
                <c:pt idx="5392">
                  <c:v>-2254.6658256371811</c:v>
                </c:pt>
                <c:pt idx="5393">
                  <c:v>-2394.813879456206</c:v>
                </c:pt>
                <c:pt idx="5394">
                  <c:v>-2500.2983544323361</c:v>
                </c:pt>
                <c:pt idx="5395">
                  <c:v>-2509.0229320520539</c:v>
                </c:pt>
                <c:pt idx="5396">
                  <c:v>-1851.0126834710809</c:v>
                </c:pt>
                <c:pt idx="5397">
                  <c:v>-2058.9797176005368</c:v>
                </c:pt>
                <c:pt idx="5398">
                  <c:v>-1960.661611823848</c:v>
                </c:pt>
                <c:pt idx="5399">
                  <c:v>-1901.190565285465</c:v>
                </c:pt>
                <c:pt idx="5400">
                  <c:v>-1991.508993719493</c:v>
                </c:pt>
                <c:pt idx="5401">
                  <c:v>-2419.2503643476562</c:v>
                </c:pt>
                <c:pt idx="5402">
                  <c:v>-1891.838307669429</c:v>
                </c:pt>
                <c:pt idx="5403">
                  <c:v>-2248.4873140141549</c:v>
                </c:pt>
                <c:pt idx="5404">
                  <c:v>-2123.4553380010279</c:v>
                </c:pt>
                <c:pt idx="5405">
                  <c:v>-2388.4848880016762</c:v>
                </c:pt>
                <c:pt idx="5406">
                  <c:v>-2320.57664980142</c:v>
                </c:pt>
                <c:pt idx="5407">
                  <c:v>-2023.1569227147111</c:v>
                </c:pt>
                <c:pt idx="5408">
                  <c:v>-1792.4313539475179</c:v>
                </c:pt>
                <c:pt idx="5409">
                  <c:v>-1628.0932173019621</c:v>
                </c:pt>
                <c:pt idx="5410">
                  <c:v>-1634.318282491869</c:v>
                </c:pt>
                <c:pt idx="5411">
                  <c:v>-1347.673702065214</c:v>
                </c:pt>
                <c:pt idx="5412">
                  <c:v>-1610.488261093612</c:v>
                </c:pt>
                <c:pt idx="5413">
                  <c:v>-1738.928206164916</c:v>
                </c:pt>
                <c:pt idx="5414">
                  <c:v>-1674.2709694950761</c:v>
                </c:pt>
                <c:pt idx="5415">
                  <c:v>-1829.843466610123</c:v>
                </c:pt>
                <c:pt idx="5416">
                  <c:v>-2290.7238605245511</c:v>
                </c:pt>
                <c:pt idx="5417">
                  <c:v>-2199.6550330627229</c:v>
                </c:pt>
                <c:pt idx="5418">
                  <c:v>-2573.587557228846</c:v>
                </c:pt>
                <c:pt idx="5419">
                  <c:v>-2207.5449066150491</c:v>
                </c:pt>
                <c:pt idx="5420">
                  <c:v>-2000.221184718717</c:v>
                </c:pt>
                <c:pt idx="5421">
                  <c:v>-1845.162771508873</c:v>
                </c:pt>
                <c:pt idx="5422">
                  <c:v>-1814.664812462983</c:v>
                </c:pt>
                <c:pt idx="5423">
                  <c:v>-1923.649993158753</c:v>
                </c:pt>
                <c:pt idx="5424">
                  <c:v>-1662.950910881043</c:v>
                </c:pt>
                <c:pt idx="5425">
                  <c:v>-2364.5904903534101</c:v>
                </c:pt>
                <c:pt idx="5426">
                  <c:v>-1414.979891931865</c:v>
                </c:pt>
                <c:pt idx="5427">
                  <c:v>-1463.998090246537</c:v>
                </c:pt>
                <c:pt idx="5428">
                  <c:v>-1677.2406095481099</c:v>
                </c:pt>
                <c:pt idx="5429">
                  <c:v>-1884.004150743664</c:v>
                </c:pt>
                <c:pt idx="5430">
                  <c:v>-2275.9626471019119</c:v>
                </c:pt>
                <c:pt idx="5431">
                  <c:v>-2320.4073757200149</c:v>
                </c:pt>
                <c:pt idx="5432">
                  <c:v>-2149.8873919742718</c:v>
                </c:pt>
                <c:pt idx="5433">
                  <c:v>-2063.0085066834331</c:v>
                </c:pt>
                <c:pt idx="5434">
                  <c:v>-1892.9116605103141</c:v>
                </c:pt>
                <c:pt idx="5435">
                  <c:v>-2495.9577757839379</c:v>
                </c:pt>
                <c:pt idx="5436">
                  <c:v>-2013.1037399618419</c:v>
                </c:pt>
                <c:pt idx="5437">
                  <c:v>-2154.1648173431709</c:v>
                </c:pt>
                <c:pt idx="5438">
                  <c:v>-2293.233859635031</c:v>
                </c:pt>
                <c:pt idx="5439">
                  <c:v>-2224.7902577333462</c:v>
                </c:pt>
                <c:pt idx="5440">
                  <c:v>-2255.136418172202</c:v>
                </c:pt>
                <c:pt idx="5441">
                  <c:v>-2318.898387965904</c:v>
                </c:pt>
                <c:pt idx="5442">
                  <c:v>-2424.737512878331</c:v>
                </c:pt>
                <c:pt idx="5443">
                  <c:v>-2562.5983796271721</c:v>
                </c:pt>
                <c:pt idx="5444">
                  <c:v>-2061.5620596707599</c:v>
                </c:pt>
                <c:pt idx="5445">
                  <c:v>-1860.00530194718</c:v>
                </c:pt>
                <c:pt idx="5446">
                  <c:v>-2122.9744178033729</c:v>
                </c:pt>
                <c:pt idx="5447">
                  <c:v>-2055.780913825135</c:v>
                </c:pt>
                <c:pt idx="5448">
                  <c:v>-2093.683230749878</c:v>
                </c:pt>
                <c:pt idx="5449">
                  <c:v>-2270.8691594082402</c:v>
                </c:pt>
                <c:pt idx="5450">
                  <c:v>-2114.2855981039511</c:v>
                </c:pt>
                <c:pt idx="5451">
                  <c:v>-1998.5675763468421</c:v>
                </c:pt>
                <c:pt idx="5452">
                  <c:v>-2250.8989419226382</c:v>
                </c:pt>
                <c:pt idx="5453">
                  <c:v>-2897.422465341665</c:v>
                </c:pt>
                <c:pt idx="5454">
                  <c:v>-2384.922181318168</c:v>
                </c:pt>
                <c:pt idx="5455">
                  <c:v>-2538.5604395979221</c:v>
                </c:pt>
                <c:pt idx="5456">
                  <c:v>-2114.163983623449</c:v>
                </c:pt>
                <c:pt idx="5457">
                  <c:v>-1972.661422665532</c:v>
                </c:pt>
                <c:pt idx="5458">
                  <c:v>-2039.4640699637771</c:v>
                </c:pt>
                <c:pt idx="5459">
                  <c:v>-2142.9066176398128</c:v>
                </c:pt>
                <c:pt idx="5460">
                  <c:v>-1875.114506210577</c:v>
                </c:pt>
                <c:pt idx="5461">
                  <c:v>-1974.1702404044361</c:v>
                </c:pt>
                <c:pt idx="5462">
                  <c:v>-2132.33700912928</c:v>
                </c:pt>
                <c:pt idx="5463">
                  <c:v>-2087.9562550510982</c:v>
                </c:pt>
                <c:pt idx="5464">
                  <c:v>-2297.0418120256222</c:v>
                </c:pt>
                <c:pt idx="5465">
                  <c:v>-2298.500228467889</c:v>
                </c:pt>
                <c:pt idx="5466">
                  <c:v>-2539.6490920521042</c:v>
                </c:pt>
                <c:pt idx="5467">
                  <c:v>-2697.810488220392</c:v>
                </c:pt>
                <c:pt idx="5468">
                  <c:v>-2559.4493505490118</c:v>
                </c:pt>
                <c:pt idx="5469">
                  <c:v>-2196.3855164002398</c:v>
                </c:pt>
                <c:pt idx="5470">
                  <c:v>-2224.79019346412</c:v>
                </c:pt>
                <c:pt idx="5471">
                  <c:v>-2376.8543313269138</c:v>
                </c:pt>
                <c:pt idx="5472">
                  <c:v>-2270.9398202934572</c:v>
                </c:pt>
                <c:pt idx="5473">
                  <c:v>-2193.2716217414199</c:v>
                </c:pt>
                <c:pt idx="5474">
                  <c:v>-2094.9580127168902</c:v>
                </c:pt>
                <c:pt idx="5475">
                  <c:v>-2469.9469720770699</c:v>
                </c:pt>
                <c:pt idx="5476">
                  <c:v>-2179.3741338231298</c:v>
                </c:pt>
                <c:pt idx="5477">
                  <c:v>-2214.8397770791898</c:v>
                </c:pt>
                <c:pt idx="5478">
                  <c:v>-2494.7861325914532</c:v>
                </c:pt>
                <c:pt idx="5479">
                  <c:v>-2326.8969262105252</c:v>
                </c:pt>
                <c:pt idx="5480">
                  <c:v>-2157.991535751557</c:v>
                </c:pt>
                <c:pt idx="5481">
                  <c:v>-2566.7451940297169</c:v>
                </c:pt>
                <c:pt idx="5482">
                  <c:v>-2596.7191282388831</c:v>
                </c:pt>
                <c:pt idx="5483">
                  <c:v>-2288.118590980981</c:v>
                </c:pt>
                <c:pt idx="5484">
                  <c:v>-2512.0850574223509</c:v>
                </c:pt>
                <c:pt idx="5485">
                  <c:v>-2655.3565054847968</c:v>
                </c:pt>
                <c:pt idx="5486">
                  <c:v>-2430.2209895881961</c:v>
                </c:pt>
                <c:pt idx="5487">
                  <c:v>-2732.3947712695472</c:v>
                </c:pt>
                <c:pt idx="5488">
                  <c:v>-2944.6602644774089</c:v>
                </c:pt>
                <c:pt idx="5489">
                  <c:v>-2971.3793525050619</c:v>
                </c:pt>
                <c:pt idx="5490">
                  <c:v>-2344.988555939774</c:v>
                </c:pt>
                <c:pt idx="5491">
                  <c:v>-2650.2397837241051</c:v>
                </c:pt>
                <c:pt idx="5492">
                  <c:v>-2620.5309207138671</c:v>
                </c:pt>
                <c:pt idx="5493">
                  <c:v>-2802.6007993991561</c:v>
                </c:pt>
                <c:pt idx="5494">
                  <c:v>-2544.4136066187912</c:v>
                </c:pt>
                <c:pt idx="5495">
                  <c:v>-2220.3168004804911</c:v>
                </c:pt>
                <c:pt idx="5496">
                  <c:v>-2298.8869770032752</c:v>
                </c:pt>
                <c:pt idx="5497">
                  <c:v>-2486.0179204382448</c:v>
                </c:pt>
                <c:pt idx="5498">
                  <c:v>-2315.6096258141488</c:v>
                </c:pt>
                <c:pt idx="5499">
                  <c:v>-2102.1867800098362</c:v>
                </c:pt>
                <c:pt idx="5500">
                  <c:v>-2200.6047925387538</c:v>
                </c:pt>
                <c:pt idx="5501">
                  <c:v>-2370.911742533393</c:v>
                </c:pt>
                <c:pt idx="5502">
                  <c:v>-2332.5316126003258</c:v>
                </c:pt>
                <c:pt idx="5503">
                  <c:v>-2763.0538884107132</c:v>
                </c:pt>
                <c:pt idx="5504">
                  <c:v>-2590.703764565661</c:v>
                </c:pt>
                <c:pt idx="5505">
                  <c:v>-2440.0902258952078</c:v>
                </c:pt>
                <c:pt idx="5506">
                  <c:v>-2554.8319806255581</c:v>
                </c:pt>
                <c:pt idx="5507">
                  <c:v>-2437.0565781888658</c:v>
                </c:pt>
                <c:pt idx="5508">
                  <c:v>-2643.8619072552251</c:v>
                </c:pt>
                <c:pt idx="5509">
                  <c:v>-2904.5739724937011</c:v>
                </c:pt>
                <c:pt idx="5510">
                  <c:v>-2797.095648911823</c:v>
                </c:pt>
                <c:pt idx="5511">
                  <c:v>-2782.0300088982849</c:v>
                </c:pt>
                <c:pt idx="5512">
                  <c:v>-2838.5293904502678</c:v>
                </c:pt>
                <c:pt idx="5513">
                  <c:v>-2940.4517714322751</c:v>
                </c:pt>
                <c:pt idx="5514">
                  <c:v>-3077.690323168873</c:v>
                </c:pt>
                <c:pt idx="5515">
                  <c:v>-2738.3480341625359</c:v>
                </c:pt>
                <c:pt idx="5516">
                  <c:v>-2504.4989982574739</c:v>
                </c:pt>
                <c:pt idx="5517">
                  <c:v>-2431.0896970699359</c:v>
                </c:pt>
                <c:pt idx="5518">
                  <c:v>-2360.214873236172</c:v>
                </c:pt>
                <c:pt idx="5519">
                  <c:v>-2607.9195684990718</c:v>
                </c:pt>
                <c:pt idx="5520">
                  <c:v>-2556.5460958813701</c:v>
                </c:pt>
                <c:pt idx="5521">
                  <c:v>-2651.2989820327471</c:v>
                </c:pt>
                <c:pt idx="5522">
                  <c:v>-2317.9323570974821</c:v>
                </c:pt>
                <c:pt idx="5523">
                  <c:v>-2092.4046509201148</c:v>
                </c:pt>
                <c:pt idx="5524">
                  <c:v>-2317.7241863431432</c:v>
                </c:pt>
                <c:pt idx="5525">
                  <c:v>-2637.4689907507181</c:v>
                </c:pt>
                <c:pt idx="5526">
                  <c:v>-2130.9734789849822</c:v>
                </c:pt>
                <c:pt idx="5527">
                  <c:v>-3151.60773020339</c:v>
                </c:pt>
                <c:pt idx="5528">
                  <c:v>-2883.4626158503029</c:v>
                </c:pt>
                <c:pt idx="5529">
                  <c:v>-2753.8919399339038</c:v>
                </c:pt>
                <c:pt idx="5530">
                  <c:v>-2575.229766217321</c:v>
                </c:pt>
                <c:pt idx="5531">
                  <c:v>-2331.3815928872441</c:v>
                </c:pt>
                <c:pt idx="5532">
                  <c:v>-2540.3278668807202</c:v>
                </c:pt>
                <c:pt idx="5533">
                  <c:v>-2668.1651614312482</c:v>
                </c:pt>
                <c:pt idx="5534">
                  <c:v>-2637.6156294001671</c:v>
                </c:pt>
                <c:pt idx="5535">
                  <c:v>-2336.486157361966</c:v>
                </c:pt>
                <c:pt idx="5536">
                  <c:v>-2631.5937312721412</c:v>
                </c:pt>
                <c:pt idx="5537">
                  <c:v>-2795.9236795075449</c:v>
                </c:pt>
                <c:pt idx="5538">
                  <c:v>-2733.6772929097629</c:v>
                </c:pt>
                <c:pt idx="5539">
                  <c:v>-2575.1579719552651</c:v>
                </c:pt>
                <c:pt idx="5540">
                  <c:v>-2766.4382366838322</c:v>
                </c:pt>
                <c:pt idx="5541">
                  <c:v>-2371.5032981355948</c:v>
                </c:pt>
                <c:pt idx="5542">
                  <c:v>-2274.398535374834</c:v>
                </c:pt>
                <c:pt idx="5543">
                  <c:v>-2041.7865299700929</c:v>
                </c:pt>
                <c:pt idx="5544">
                  <c:v>-2350.0412206557389</c:v>
                </c:pt>
                <c:pt idx="5545">
                  <c:v>-1526.0585073813841</c:v>
                </c:pt>
                <c:pt idx="5546">
                  <c:v>-1593.9497368099219</c:v>
                </c:pt>
                <c:pt idx="5547">
                  <c:v>-1076.414180193419</c:v>
                </c:pt>
                <c:pt idx="5548">
                  <c:v>-1239.575467953867</c:v>
                </c:pt>
                <c:pt idx="5549">
                  <c:v>-2078.106909168464</c:v>
                </c:pt>
                <c:pt idx="5550">
                  <c:v>-1228.500412508193</c:v>
                </c:pt>
                <c:pt idx="5551">
                  <c:v>-1454.4974079848409</c:v>
                </c:pt>
                <c:pt idx="5552">
                  <c:v>-1588.616451766725</c:v>
                </c:pt>
                <c:pt idx="5553">
                  <c:v>-1529.266916007801</c:v>
                </c:pt>
                <c:pt idx="5554">
                  <c:v>-1627.8100946236571</c:v>
                </c:pt>
                <c:pt idx="5555">
                  <c:v>-1863.733372311882</c:v>
                </c:pt>
                <c:pt idx="5556">
                  <c:v>-1536.3294716654391</c:v>
                </c:pt>
                <c:pt idx="5557">
                  <c:v>-1700.490686278619</c:v>
                </c:pt>
                <c:pt idx="5558">
                  <c:v>-1732.870142241555</c:v>
                </c:pt>
                <c:pt idx="5559">
                  <c:v>-1748.873678944545</c:v>
                </c:pt>
                <c:pt idx="5560">
                  <c:v>-1650.8126030144881</c:v>
                </c:pt>
                <c:pt idx="5561">
                  <c:v>-1965.25611531657</c:v>
                </c:pt>
                <c:pt idx="5562">
                  <c:v>-1708.5833811472301</c:v>
                </c:pt>
                <c:pt idx="5563">
                  <c:v>-1397.081013355805</c:v>
                </c:pt>
                <c:pt idx="5564">
                  <c:v>-1417.6148111797941</c:v>
                </c:pt>
                <c:pt idx="5565">
                  <c:v>-1565.4012701133929</c:v>
                </c:pt>
                <c:pt idx="5566">
                  <c:v>-1476.9496906051061</c:v>
                </c:pt>
                <c:pt idx="5567">
                  <c:v>-1362.0210768406</c:v>
                </c:pt>
                <c:pt idx="5568">
                  <c:v>-1491.6518183004171</c:v>
                </c:pt>
                <c:pt idx="5569">
                  <c:v>-2227.152875742157</c:v>
                </c:pt>
                <c:pt idx="5570">
                  <c:v>-1967.2737975305481</c:v>
                </c:pt>
                <c:pt idx="5571">
                  <c:v>-2117.4799130882711</c:v>
                </c:pt>
                <c:pt idx="5572">
                  <c:v>-2280.9044718337809</c:v>
                </c:pt>
                <c:pt idx="5573">
                  <c:v>-2533.7129323720742</c:v>
                </c:pt>
                <c:pt idx="5574">
                  <c:v>-2401.9812616115141</c:v>
                </c:pt>
                <c:pt idx="5575">
                  <c:v>-2447.4812007139749</c:v>
                </c:pt>
                <c:pt idx="5576">
                  <c:v>-2284.1928571831399</c:v>
                </c:pt>
                <c:pt idx="5577">
                  <c:v>-2516.971896594388</c:v>
                </c:pt>
                <c:pt idx="5578">
                  <c:v>-2621.1190374025732</c:v>
                </c:pt>
                <c:pt idx="5579">
                  <c:v>-2443.4373009446508</c:v>
                </c:pt>
                <c:pt idx="5580">
                  <c:v>-2428.2501023636578</c:v>
                </c:pt>
                <c:pt idx="5581">
                  <c:v>-2421.7192323525401</c:v>
                </c:pt>
                <c:pt idx="5582">
                  <c:v>-2442.2025636375702</c:v>
                </c:pt>
                <c:pt idx="5583">
                  <c:v>-2551.3790419339298</c:v>
                </c:pt>
                <c:pt idx="5584">
                  <c:v>-2535.7408913811901</c:v>
                </c:pt>
                <c:pt idx="5585">
                  <c:v>-2673.3299291981839</c:v>
                </c:pt>
                <c:pt idx="5586">
                  <c:v>-2644.6583812357699</c:v>
                </c:pt>
                <c:pt idx="5587">
                  <c:v>-2385.1725088162798</c:v>
                </c:pt>
                <c:pt idx="5588">
                  <c:v>-2542.8305388384911</c:v>
                </c:pt>
                <c:pt idx="5589">
                  <c:v>-2132.136140851389</c:v>
                </c:pt>
                <c:pt idx="5590">
                  <c:v>-2277.5758192635999</c:v>
                </c:pt>
                <c:pt idx="5591">
                  <c:v>-2336.3427917626559</c:v>
                </c:pt>
                <c:pt idx="5592">
                  <c:v>-2146.6160493806369</c:v>
                </c:pt>
                <c:pt idx="5593">
                  <c:v>-2008.0560001415349</c:v>
                </c:pt>
                <c:pt idx="5594">
                  <c:v>-2119.1147943778642</c:v>
                </c:pt>
                <c:pt idx="5595">
                  <c:v>-1599.0317269255791</c:v>
                </c:pt>
                <c:pt idx="5596">
                  <c:v>-1899.399994077665</c:v>
                </c:pt>
                <c:pt idx="5597">
                  <c:v>-1900.2660897797739</c:v>
                </c:pt>
                <c:pt idx="5598">
                  <c:v>-2384.1863906581261</c:v>
                </c:pt>
                <c:pt idx="5599">
                  <c:v>-2076.0229228001399</c:v>
                </c:pt>
                <c:pt idx="5600">
                  <c:v>-2514.8454065475348</c:v>
                </c:pt>
                <c:pt idx="5601">
                  <c:v>-2127.6953985338409</c:v>
                </c:pt>
                <c:pt idx="5602">
                  <c:v>-1999.141034541203</c:v>
                </c:pt>
                <c:pt idx="5603">
                  <c:v>-2177.1130177989271</c:v>
                </c:pt>
                <c:pt idx="5604">
                  <c:v>-2207.5487434760939</c:v>
                </c:pt>
                <c:pt idx="5605">
                  <c:v>-1723.236264935957</c:v>
                </c:pt>
                <c:pt idx="5606">
                  <c:v>-2150.89911410484</c:v>
                </c:pt>
                <c:pt idx="5607">
                  <c:v>-1940.315152488507</c:v>
                </c:pt>
                <c:pt idx="5608">
                  <c:v>-2386.2567996927642</c:v>
                </c:pt>
                <c:pt idx="5609">
                  <c:v>-2840.0130765778422</c:v>
                </c:pt>
                <c:pt idx="5610">
                  <c:v>-2687.4688891606461</c:v>
                </c:pt>
                <c:pt idx="5611">
                  <c:v>-2660.243725055072</c:v>
                </c:pt>
                <c:pt idx="5612">
                  <c:v>-2729.1313503430811</c:v>
                </c:pt>
                <c:pt idx="5613">
                  <c:v>-2588.1956606777958</c:v>
                </c:pt>
                <c:pt idx="5614">
                  <c:v>-2325.7133538280732</c:v>
                </c:pt>
                <c:pt idx="5615">
                  <c:v>-2225.2709726410458</c:v>
                </c:pt>
                <c:pt idx="5616">
                  <c:v>-2281.1759454893408</c:v>
                </c:pt>
                <c:pt idx="5617">
                  <c:v>-1890.297289322566</c:v>
                </c:pt>
                <c:pt idx="5618">
                  <c:v>-1770.7286512295441</c:v>
                </c:pt>
                <c:pt idx="5619">
                  <c:v>-2004.4553127158349</c:v>
                </c:pt>
                <c:pt idx="5620">
                  <c:v>-1622.632604989853</c:v>
                </c:pt>
                <c:pt idx="5621">
                  <c:v>-2507.0139195495981</c:v>
                </c:pt>
                <c:pt idx="5622">
                  <c:v>-2665.8703799789532</c:v>
                </c:pt>
                <c:pt idx="5623">
                  <c:v>-2505.5658744948601</c:v>
                </c:pt>
                <c:pt idx="5624">
                  <c:v>-2256.267908024392</c:v>
                </c:pt>
                <c:pt idx="5625">
                  <c:v>-2542.0858443708762</c:v>
                </c:pt>
                <c:pt idx="5626">
                  <c:v>-2579.2824574455472</c:v>
                </c:pt>
                <c:pt idx="5627">
                  <c:v>-2597.4323176376802</c:v>
                </c:pt>
                <c:pt idx="5628">
                  <c:v>-2718.8990022799981</c:v>
                </c:pt>
                <c:pt idx="5629">
                  <c:v>-2992.490662347906</c:v>
                </c:pt>
                <c:pt idx="5630">
                  <c:v>-2386.2495185209468</c:v>
                </c:pt>
                <c:pt idx="5631">
                  <c:v>-2396.4633482058061</c:v>
                </c:pt>
                <c:pt idx="5632">
                  <c:v>-2662.152891042917</c:v>
                </c:pt>
                <c:pt idx="5633">
                  <c:v>-2793.3132754811022</c:v>
                </c:pt>
                <c:pt idx="5634">
                  <c:v>-3190.2581782040329</c:v>
                </c:pt>
                <c:pt idx="5635">
                  <c:v>-2972.2955034358019</c:v>
                </c:pt>
                <c:pt idx="5636">
                  <c:v>-2944.580226395582</c:v>
                </c:pt>
                <c:pt idx="5637">
                  <c:v>-2083.265396494196</c:v>
                </c:pt>
                <c:pt idx="5638">
                  <c:v>-2223.7158143056322</c:v>
                </c:pt>
                <c:pt idx="5639">
                  <c:v>-2323.2572475334232</c:v>
                </c:pt>
                <c:pt idx="5640">
                  <c:v>-2239.6027202102509</c:v>
                </c:pt>
                <c:pt idx="5641">
                  <c:v>-508.84077455097332</c:v>
                </c:pt>
                <c:pt idx="5642">
                  <c:v>-662.1965960247627</c:v>
                </c:pt>
                <c:pt idx="5643">
                  <c:v>-666.85148510709416</c:v>
                </c:pt>
                <c:pt idx="5644">
                  <c:v>-803.02902498391791</c:v>
                </c:pt>
                <c:pt idx="5645">
                  <c:v>-1082.418043511296</c:v>
                </c:pt>
                <c:pt idx="5646">
                  <c:v>-1110.1772253871441</c:v>
                </c:pt>
                <c:pt idx="5647">
                  <c:v>-1189.3387584347361</c:v>
                </c:pt>
                <c:pt idx="5648">
                  <c:v>-956.34133013832502</c:v>
                </c:pt>
                <c:pt idx="5649">
                  <c:v>-1055.8533710510931</c:v>
                </c:pt>
                <c:pt idx="5650">
                  <c:v>-1209.0431762355911</c:v>
                </c:pt>
                <c:pt idx="5651">
                  <c:v>-453.95642939913489</c:v>
                </c:pt>
                <c:pt idx="5652">
                  <c:v>-804.80828578627018</c:v>
                </c:pt>
                <c:pt idx="5653">
                  <c:v>-921.93048921814147</c:v>
                </c:pt>
                <c:pt idx="5654">
                  <c:v>-932.55901157888024</c:v>
                </c:pt>
                <c:pt idx="5655">
                  <c:v>-963.45439691160152</c:v>
                </c:pt>
                <c:pt idx="5656">
                  <c:v>-1390.91412628019</c:v>
                </c:pt>
                <c:pt idx="5657">
                  <c:v>-1285.481994899174</c:v>
                </c:pt>
                <c:pt idx="5658">
                  <c:v>-1651.48884226416</c:v>
                </c:pt>
                <c:pt idx="5659">
                  <c:v>-1542.60781367815</c:v>
                </c:pt>
                <c:pt idx="5660">
                  <c:v>-1646.4836478340769</c:v>
                </c:pt>
                <c:pt idx="5661">
                  <c:v>-1439.683646000688</c:v>
                </c:pt>
                <c:pt idx="5662">
                  <c:v>-1378.4586789294599</c:v>
                </c:pt>
                <c:pt idx="5663">
                  <c:v>-1250.1324016538961</c:v>
                </c:pt>
                <c:pt idx="5664">
                  <c:v>-1160.0166808340939</c:v>
                </c:pt>
                <c:pt idx="5665">
                  <c:v>-2498.308630006039</c:v>
                </c:pt>
                <c:pt idx="5666">
                  <c:v>-2809.0849724540071</c:v>
                </c:pt>
                <c:pt idx="5667">
                  <c:v>-2338.6924043857862</c:v>
                </c:pt>
                <c:pt idx="5668">
                  <c:v>-2361.4197533125111</c:v>
                </c:pt>
                <c:pt idx="5669">
                  <c:v>-2599.395099356454</c:v>
                </c:pt>
                <c:pt idx="5670">
                  <c:v>-2908.4316848803178</c:v>
                </c:pt>
                <c:pt idx="5671">
                  <c:v>-2568.3592411424952</c:v>
                </c:pt>
                <c:pt idx="5672">
                  <c:v>-2669.931622041292</c:v>
                </c:pt>
                <c:pt idx="5673">
                  <c:v>-2604.2961331262381</c:v>
                </c:pt>
                <c:pt idx="5674">
                  <c:v>-2428.7915060808232</c:v>
                </c:pt>
                <c:pt idx="5675">
                  <c:v>-2132.5018736511911</c:v>
                </c:pt>
                <c:pt idx="5676">
                  <c:v>-2164.9388028306962</c:v>
                </c:pt>
                <c:pt idx="5677">
                  <c:v>-1930.0151624663911</c:v>
                </c:pt>
                <c:pt idx="5678">
                  <c:v>-2494.3407592504882</c:v>
                </c:pt>
                <c:pt idx="5679">
                  <c:v>-2418.0199392925738</c:v>
                </c:pt>
                <c:pt idx="5680">
                  <c:v>-2631.240569227451</c:v>
                </c:pt>
                <c:pt idx="5681">
                  <c:v>-2954.2615404570511</c:v>
                </c:pt>
                <c:pt idx="5682">
                  <c:v>-3225.8345067952919</c:v>
                </c:pt>
                <c:pt idx="5683">
                  <c:v>-2914.0262495430779</c:v>
                </c:pt>
                <c:pt idx="5684">
                  <c:v>-2998.7146029859282</c:v>
                </c:pt>
                <c:pt idx="5685">
                  <c:v>-2037.2110556370531</c:v>
                </c:pt>
                <c:pt idx="5686">
                  <c:v>-2030.0680571902269</c:v>
                </c:pt>
                <c:pt idx="5687">
                  <c:v>-1600.0688802809741</c:v>
                </c:pt>
                <c:pt idx="5688">
                  <c:v>-2074.7828526850449</c:v>
                </c:pt>
                <c:pt idx="5689">
                  <c:v>-702.82386045531644</c:v>
                </c:pt>
                <c:pt idx="5690">
                  <c:v>-773.28159956454954</c:v>
                </c:pt>
                <c:pt idx="5691">
                  <c:v>-801.15040149873687</c:v>
                </c:pt>
                <c:pt idx="5692">
                  <c:v>-637.98157516135473</c:v>
                </c:pt>
                <c:pt idx="5693">
                  <c:v>-977.793962301997</c:v>
                </c:pt>
                <c:pt idx="5694">
                  <c:v>-1169.7618396700061</c:v>
                </c:pt>
                <c:pt idx="5695">
                  <c:v>-1282.755994389991</c:v>
                </c:pt>
                <c:pt idx="5696">
                  <c:v>-1168.5014844521111</c:v>
                </c:pt>
                <c:pt idx="5697">
                  <c:v>-1025.2969201765411</c:v>
                </c:pt>
                <c:pt idx="5698">
                  <c:v>-865.27463236988183</c:v>
                </c:pt>
                <c:pt idx="5699">
                  <c:v>-724.23989475472854</c:v>
                </c:pt>
                <c:pt idx="5700">
                  <c:v>-752.57395145898772</c:v>
                </c:pt>
                <c:pt idx="5701">
                  <c:v>-666.16413379164032</c:v>
                </c:pt>
                <c:pt idx="5702">
                  <c:v>-868.47476285095831</c:v>
                </c:pt>
                <c:pt idx="5703">
                  <c:v>-1029.216846981664</c:v>
                </c:pt>
                <c:pt idx="5704">
                  <c:v>-1174.5717552030951</c:v>
                </c:pt>
                <c:pt idx="5705">
                  <c:v>-1335.721302558974</c:v>
                </c:pt>
                <c:pt idx="5706">
                  <c:v>-1396.019099154071</c:v>
                </c:pt>
                <c:pt idx="5707">
                  <c:v>-2046.5489302018291</c:v>
                </c:pt>
                <c:pt idx="5708">
                  <c:v>-1383.993570896281</c:v>
                </c:pt>
                <c:pt idx="5709">
                  <c:v>-1747.163620534531</c:v>
                </c:pt>
                <c:pt idx="5710">
                  <c:v>-1690.418409245694</c:v>
                </c:pt>
                <c:pt idx="5711">
                  <c:v>-1345.514118273041</c:v>
                </c:pt>
                <c:pt idx="5712">
                  <c:v>-765.56607469227367</c:v>
                </c:pt>
                <c:pt idx="5713">
                  <c:v>-701.94896146425219</c:v>
                </c:pt>
                <c:pt idx="5714">
                  <c:v>-977.75890713386013</c:v>
                </c:pt>
                <c:pt idx="5715">
                  <c:v>-941.55399779230697</c:v>
                </c:pt>
                <c:pt idx="5716">
                  <c:v>-731.51967120307438</c:v>
                </c:pt>
                <c:pt idx="5717">
                  <c:v>-1002.117733967436</c:v>
                </c:pt>
                <c:pt idx="5718">
                  <c:v>-1150.107682134674</c:v>
                </c:pt>
                <c:pt idx="5719">
                  <c:v>-1159.276395086689</c:v>
                </c:pt>
                <c:pt idx="5720">
                  <c:v>-980.89742260359913</c:v>
                </c:pt>
                <c:pt idx="5721">
                  <c:v>-751.24750447832173</c:v>
                </c:pt>
                <c:pt idx="5722">
                  <c:v>-790.21670311748301</c:v>
                </c:pt>
                <c:pt idx="5723">
                  <c:v>-721.36182042748476</c:v>
                </c:pt>
                <c:pt idx="5724">
                  <c:v>-831.90881610824954</c:v>
                </c:pt>
                <c:pt idx="5725">
                  <c:v>-896.57731176778043</c:v>
                </c:pt>
                <c:pt idx="5726">
                  <c:v>-791.99434465350305</c:v>
                </c:pt>
                <c:pt idx="5727">
                  <c:v>-1096.615222566958</c:v>
                </c:pt>
                <c:pt idx="5728">
                  <c:v>-1172.3387526440449</c:v>
                </c:pt>
                <c:pt idx="5729">
                  <c:v>-1067.5239618506739</c:v>
                </c:pt>
                <c:pt idx="5730">
                  <c:v>-1337.031234634381</c:v>
                </c:pt>
                <c:pt idx="5731">
                  <c:v>-1196.198246971225</c:v>
                </c:pt>
                <c:pt idx="5732">
                  <c:v>-973.55239966509441</c:v>
                </c:pt>
                <c:pt idx="5733">
                  <c:v>-980.62573712139283</c:v>
                </c:pt>
                <c:pt idx="5734">
                  <c:v>-582.76430136655642</c:v>
                </c:pt>
                <c:pt idx="5735">
                  <c:v>-685.07184575051281</c:v>
                </c:pt>
                <c:pt idx="5736">
                  <c:v>-513.18719373833653</c:v>
                </c:pt>
                <c:pt idx="5737">
                  <c:v>-680.08645207168604</c:v>
                </c:pt>
                <c:pt idx="5738">
                  <c:v>-1005.607215785598</c:v>
                </c:pt>
                <c:pt idx="5739">
                  <c:v>-966.49835595400066</c:v>
                </c:pt>
                <c:pt idx="5740">
                  <c:v>-284.47434115994997</c:v>
                </c:pt>
                <c:pt idx="5741">
                  <c:v>-575.9204344351341</c:v>
                </c:pt>
                <c:pt idx="5742">
                  <c:v>-529.53157229214321</c:v>
                </c:pt>
                <c:pt idx="5743">
                  <c:v>-442.35406127962028</c:v>
                </c:pt>
                <c:pt idx="5744">
                  <c:v>-437.67335288961192</c:v>
                </c:pt>
                <c:pt idx="5745">
                  <c:v>-332.73377496066558</c:v>
                </c:pt>
                <c:pt idx="5746">
                  <c:v>-480.58647754820902</c:v>
                </c:pt>
                <c:pt idx="5747">
                  <c:v>-664.50823411733143</c:v>
                </c:pt>
                <c:pt idx="5748">
                  <c:v>-517.44914252299543</c:v>
                </c:pt>
                <c:pt idx="5749">
                  <c:v>-620.55748192607064</c:v>
                </c:pt>
                <c:pt idx="5750">
                  <c:v>-462.88208182940411</c:v>
                </c:pt>
                <c:pt idx="5751">
                  <c:v>-569.56822986812745</c:v>
                </c:pt>
                <c:pt idx="5752">
                  <c:v>-848.13285371360143</c:v>
                </c:pt>
                <c:pt idx="5753">
                  <c:v>-795.80787449898662</c:v>
                </c:pt>
                <c:pt idx="5754">
                  <c:v>-814.33276451461029</c:v>
                </c:pt>
                <c:pt idx="5755">
                  <c:v>-1078.049284899198</c:v>
                </c:pt>
                <c:pt idx="5756">
                  <c:v>-822.05452177516554</c:v>
                </c:pt>
                <c:pt idx="5757">
                  <c:v>-951.51287457436695</c:v>
                </c:pt>
                <c:pt idx="5758">
                  <c:v>-516.2983854787318</c:v>
                </c:pt>
                <c:pt idx="5759">
                  <c:v>-432.98372142454451</c:v>
                </c:pt>
                <c:pt idx="5760">
                  <c:v>-469.05769820402401</c:v>
                </c:pt>
                <c:pt idx="5761">
                  <c:v>-360.8530822450515</c:v>
                </c:pt>
                <c:pt idx="5762">
                  <c:v>-282.3208355368418</c:v>
                </c:pt>
                <c:pt idx="5763">
                  <c:v>-275.32736049179817</c:v>
                </c:pt>
                <c:pt idx="5764">
                  <c:v>216.2020805170296</c:v>
                </c:pt>
                <c:pt idx="5765">
                  <c:v>-520.38075966992778</c:v>
                </c:pt>
                <c:pt idx="5766">
                  <c:v>-487.24428354841399</c:v>
                </c:pt>
                <c:pt idx="5767">
                  <c:v>-315.96029301010219</c:v>
                </c:pt>
                <c:pt idx="5768">
                  <c:v>-495.37064677563728</c:v>
                </c:pt>
                <c:pt idx="5769">
                  <c:v>-222.22974850697</c:v>
                </c:pt>
                <c:pt idx="5770">
                  <c:v>-429.11594954092533</c:v>
                </c:pt>
                <c:pt idx="5771">
                  <c:v>-207.28471028366539</c:v>
                </c:pt>
                <c:pt idx="5772">
                  <c:v>-526.25559220469222</c:v>
                </c:pt>
                <c:pt idx="5773">
                  <c:v>-337.2580106704462</c:v>
                </c:pt>
                <c:pt idx="5774">
                  <c:v>-197.3679352549054</c:v>
                </c:pt>
                <c:pt idx="5775">
                  <c:v>-158.17135174447421</c:v>
                </c:pt>
                <c:pt idx="5776">
                  <c:v>-372.00225906056562</c:v>
                </c:pt>
                <c:pt idx="5777">
                  <c:v>-898.34453314793507</c:v>
                </c:pt>
                <c:pt idx="5778">
                  <c:v>-258.94174467979798</c:v>
                </c:pt>
                <c:pt idx="5779">
                  <c:v>-702.69258429775425</c:v>
                </c:pt>
                <c:pt idx="5780">
                  <c:v>-1015.777551140853</c:v>
                </c:pt>
                <c:pt idx="5781">
                  <c:v>-975.44697447737781</c:v>
                </c:pt>
                <c:pt idx="5782">
                  <c:v>-1381.146695059329</c:v>
                </c:pt>
                <c:pt idx="5783">
                  <c:v>-467.84238260111817</c:v>
                </c:pt>
                <c:pt idx="5784">
                  <c:v>-923.76686465686169</c:v>
                </c:pt>
                <c:pt idx="5785">
                  <c:v>-1030.157642974038</c:v>
                </c:pt>
                <c:pt idx="5786">
                  <c:v>-1076.327691596046</c:v>
                </c:pt>
                <c:pt idx="5787">
                  <c:v>-1670.128500427403</c:v>
                </c:pt>
                <c:pt idx="5788">
                  <c:v>-1477.026325935326</c:v>
                </c:pt>
                <c:pt idx="5789">
                  <c:v>-1343.9367452968229</c:v>
                </c:pt>
                <c:pt idx="5790">
                  <c:v>-1278.5750537799361</c:v>
                </c:pt>
                <c:pt idx="5791">
                  <c:v>-1611.9512376157841</c:v>
                </c:pt>
                <c:pt idx="5792">
                  <c:v>-939.221757374302</c:v>
                </c:pt>
                <c:pt idx="5793">
                  <c:v>-1623.340596266617</c:v>
                </c:pt>
                <c:pt idx="5794">
                  <c:v>-1188.3660890365061</c:v>
                </c:pt>
                <c:pt idx="5795">
                  <c:v>-1457.049298296909</c:v>
                </c:pt>
                <c:pt idx="5796">
                  <c:v>-981.95920614782563</c:v>
                </c:pt>
                <c:pt idx="5797">
                  <c:v>-1143.5075074689439</c:v>
                </c:pt>
                <c:pt idx="5798">
                  <c:v>-1209.052946182117</c:v>
                </c:pt>
                <c:pt idx="5799">
                  <c:v>-1047.950658832955</c:v>
                </c:pt>
                <c:pt idx="5800">
                  <c:v>-1235.999013419505</c:v>
                </c:pt>
                <c:pt idx="5801">
                  <c:v>-1674.7799437725359</c:v>
                </c:pt>
                <c:pt idx="5802">
                  <c:v>-1521.0218564706511</c:v>
                </c:pt>
                <c:pt idx="5803">
                  <c:v>-1968.3645344918521</c:v>
                </c:pt>
                <c:pt idx="5804">
                  <c:v>-2244.8043104469848</c:v>
                </c:pt>
                <c:pt idx="5805">
                  <c:v>-2210.8242416420599</c:v>
                </c:pt>
                <c:pt idx="5806">
                  <c:v>-1579.6842273245629</c:v>
                </c:pt>
                <c:pt idx="5807">
                  <c:v>-1547.0667536479009</c:v>
                </c:pt>
                <c:pt idx="5808">
                  <c:v>-1416.938503517868</c:v>
                </c:pt>
                <c:pt idx="5809">
                  <c:v>-1046.5923985164691</c:v>
                </c:pt>
                <c:pt idx="5810">
                  <c:v>-290.76948119327568</c:v>
                </c:pt>
                <c:pt idx="5811">
                  <c:v>-440.30120019067181</c:v>
                </c:pt>
                <c:pt idx="5812">
                  <c:v>118.6452092805827</c:v>
                </c:pt>
                <c:pt idx="5813">
                  <c:v>-912.87215120764506</c:v>
                </c:pt>
                <c:pt idx="5814">
                  <c:v>-801.68185191207999</c:v>
                </c:pt>
                <c:pt idx="5815">
                  <c:v>-740.56948251957158</c:v>
                </c:pt>
                <c:pt idx="5816">
                  <c:v>-300.75203506691349</c:v>
                </c:pt>
                <c:pt idx="5817">
                  <c:v>-271.11058266798369</c:v>
                </c:pt>
                <c:pt idx="5818">
                  <c:v>-179.19288877892171</c:v>
                </c:pt>
                <c:pt idx="5819">
                  <c:v>-111.7114484259405</c:v>
                </c:pt>
                <c:pt idx="5820">
                  <c:v>-217.96437800910641</c:v>
                </c:pt>
                <c:pt idx="5821">
                  <c:v>-187.71730444222081</c:v>
                </c:pt>
                <c:pt idx="5822">
                  <c:v>-537.42783245254816</c:v>
                </c:pt>
                <c:pt idx="5823">
                  <c:v>-460.1305665961641</c:v>
                </c:pt>
                <c:pt idx="5824">
                  <c:v>-569.42430638440464</c:v>
                </c:pt>
                <c:pt idx="5825">
                  <c:v>-732.71549407784573</c:v>
                </c:pt>
                <c:pt idx="5826">
                  <c:v>-1002.955990608676</c:v>
                </c:pt>
                <c:pt idx="5827">
                  <c:v>-869.16303342206152</c:v>
                </c:pt>
                <c:pt idx="5828">
                  <c:v>-1326.9429382490339</c:v>
                </c:pt>
                <c:pt idx="5829">
                  <c:v>-902.7813051980346</c:v>
                </c:pt>
                <c:pt idx="5830">
                  <c:v>-1311.951356854096</c:v>
                </c:pt>
                <c:pt idx="5831">
                  <c:v>-1040.5772165321389</c:v>
                </c:pt>
                <c:pt idx="5832">
                  <c:v>-463.7025296656405</c:v>
                </c:pt>
                <c:pt idx="5833">
                  <c:v>-346.41077397182511</c:v>
                </c:pt>
                <c:pt idx="5834">
                  <c:v>-555.33611024071649</c:v>
                </c:pt>
                <c:pt idx="5835">
                  <c:v>-406.28984764935478</c:v>
                </c:pt>
                <c:pt idx="5836">
                  <c:v>-383.12526310082512</c:v>
                </c:pt>
                <c:pt idx="5837">
                  <c:v>-564.00518208744757</c:v>
                </c:pt>
                <c:pt idx="5838">
                  <c:v>-854.9715104999774</c:v>
                </c:pt>
                <c:pt idx="5839">
                  <c:v>-1008.827269918458</c:v>
                </c:pt>
                <c:pt idx="5840">
                  <c:v>-491.03027610640459</c:v>
                </c:pt>
                <c:pt idx="5841">
                  <c:v>-575.39144210431641</c:v>
                </c:pt>
                <c:pt idx="5842">
                  <c:v>-539.45239752389307</c:v>
                </c:pt>
                <c:pt idx="5843">
                  <c:v>-505.89294670433833</c:v>
                </c:pt>
                <c:pt idx="5844">
                  <c:v>-427.18436345921663</c:v>
                </c:pt>
                <c:pt idx="5845">
                  <c:v>-500.38629251597081</c:v>
                </c:pt>
                <c:pt idx="5846">
                  <c:v>-556.05572407759973</c:v>
                </c:pt>
                <c:pt idx="5847">
                  <c:v>-627.87828306225526</c:v>
                </c:pt>
                <c:pt idx="5848">
                  <c:v>-598.57329923195937</c:v>
                </c:pt>
                <c:pt idx="5849">
                  <c:v>-837.58862943009115</c:v>
                </c:pt>
                <c:pt idx="5850">
                  <c:v>-814.73955772424233</c:v>
                </c:pt>
                <c:pt idx="5851">
                  <c:v>-682.93679153667904</c:v>
                </c:pt>
                <c:pt idx="5852">
                  <c:v>-1274.504193817103</c:v>
                </c:pt>
                <c:pt idx="5853">
                  <c:v>-479.35727183634879</c:v>
                </c:pt>
                <c:pt idx="5854">
                  <c:v>-1061.168651681613</c:v>
                </c:pt>
                <c:pt idx="5855">
                  <c:v>-429.71989210942621</c:v>
                </c:pt>
                <c:pt idx="5856">
                  <c:v>-775.26380228153641</c:v>
                </c:pt>
                <c:pt idx="5857">
                  <c:v>-464.22254789002682</c:v>
                </c:pt>
                <c:pt idx="5858">
                  <c:v>-583.43039222418599</c:v>
                </c:pt>
                <c:pt idx="5859">
                  <c:v>-196.20256241860099</c:v>
                </c:pt>
                <c:pt idx="5860">
                  <c:v>-481.20132695445318</c:v>
                </c:pt>
                <c:pt idx="5861">
                  <c:v>-821.15848751022645</c:v>
                </c:pt>
                <c:pt idx="5862">
                  <c:v>-1173.6712164660139</c:v>
                </c:pt>
                <c:pt idx="5863">
                  <c:v>-1496.683897645866</c:v>
                </c:pt>
                <c:pt idx="5864">
                  <c:v>-1033.419520352367</c:v>
                </c:pt>
                <c:pt idx="5865">
                  <c:v>-860.15484106221254</c:v>
                </c:pt>
                <c:pt idx="5866">
                  <c:v>-771.723139651623</c:v>
                </c:pt>
                <c:pt idx="5867">
                  <c:v>-848.51131932879343</c:v>
                </c:pt>
                <c:pt idx="5868">
                  <c:v>-795.3376063302411</c:v>
                </c:pt>
                <c:pt idx="5869">
                  <c:v>-802.16029398616934</c:v>
                </c:pt>
                <c:pt idx="5870">
                  <c:v>-802.90475971333399</c:v>
                </c:pt>
                <c:pt idx="5871">
                  <c:v>-852.34057903555299</c:v>
                </c:pt>
                <c:pt idx="5872">
                  <c:v>-758.53007938931842</c:v>
                </c:pt>
                <c:pt idx="5873">
                  <c:v>-991.30662503872941</c:v>
                </c:pt>
                <c:pt idx="5874">
                  <c:v>-792.86809620531039</c:v>
                </c:pt>
                <c:pt idx="5875">
                  <c:v>-605.40800994909398</c:v>
                </c:pt>
                <c:pt idx="5876">
                  <c:v>-880.45360273285007</c:v>
                </c:pt>
                <c:pt idx="5877">
                  <c:v>-807.00888665365255</c:v>
                </c:pt>
                <c:pt idx="5878">
                  <c:v>2.254450073157678</c:v>
                </c:pt>
                <c:pt idx="5879">
                  <c:v>-757.45735754212171</c:v>
                </c:pt>
                <c:pt idx="5880">
                  <c:v>-772.5582821738742</c:v>
                </c:pt>
                <c:pt idx="5881">
                  <c:v>-846.31950891066822</c:v>
                </c:pt>
                <c:pt idx="5882">
                  <c:v>-647.63130282951909</c:v>
                </c:pt>
                <c:pt idx="5883">
                  <c:v>-925.88566069177978</c:v>
                </c:pt>
                <c:pt idx="5884">
                  <c:v>-921.68236157654496</c:v>
                </c:pt>
                <c:pt idx="5885">
                  <c:v>-1254.2333752562911</c:v>
                </c:pt>
                <c:pt idx="5886">
                  <c:v>-1029.241657879857</c:v>
                </c:pt>
                <c:pt idx="5887">
                  <c:v>-1098.4821168285241</c:v>
                </c:pt>
                <c:pt idx="5888">
                  <c:v>-905.70747485612401</c:v>
                </c:pt>
                <c:pt idx="5889">
                  <c:v>-938.05344624761403</c:v>
                </c:pt>
                <c:pt idx="5890">
                  <c:v>-772.16073369188371</c:v>
                </c:pt>
                <c:pt idx="5891">
                  <c:v>-1078.6581159047901</c:v>
                </c:pt>
                <c:pt idx="5892">
                  <c:v>-711.28709029301729</c:v>
                </c:pt>
                <c:pt idx="5893">
                  <c:v>-614.17385992072161</c:v>
                </c:pt>
                <c:pt idx="5894">
                  <c:v>-1081.5454377364581</c:v>
                </c:pt>
                <c:pt idx="5895">
                  <c:v>-1409.9509719710809</c:v>
                </c:pt>
                <c:pt idx="5896">
                  <c:v>-1306.325446273949</c:v>
                </c:pt>
                <c:pt idx="5897">
                  <c:v>-1803.4356706790541</c:v>
                </c:pt>
                <c:pt idx="5898">
                  <c:v>-1543.80293165901</c:v>
                </c:pt>
                <c:pt idx="5899">
                  <c:v>-1655.1778453342999</c:v>
                </c:pt>
                <c:pt idx="5900">
                  <c:v>-1360.748066468821</c:v>
                </c:pt>
                <c:pt idx="5901">
                  <c:v>-976.95179573715143</c:v>
                </c:pt>
                <c:pt idx="5902">
                  <c:v>-1198.8691888423259</c:v>
                </c:pt>
                <c:pt idx="5903">
                  <c:v>-733.60837917360504</c:v>
                </c:pt>
                <c:pt idx="5904">
                  <c:v>-1292.6209369476651</c:v>
                </c:pt>
                <c:pt idx="5905">
                  <c:v>-1354.799876072314</c:v>
                </c:pt>
                <c:pt idx="5906">
                  <c:v>-2082.2649363421269</c:v>
                </c:pt>
                <c:pt idx="5907">
                  <c:v>-2432.5527485644338</c:v>
                </c:pt>
                <c:pt idx="5908">
                  <c:v>-2123.1359998794851</c:v>
                </c:pt>
                <c:pt idx="5909">
                  <c:v>-1952.3527931781359</c:v>
                </c:pt>
                <c:pt idx="5910">
                  <c:v>-2491.992914081417</c:v>
                </c:pt>
                <c:pt idx="5911">
                  <c:v>-2147.17094777079</c:v>
                </c:pt>
                <c:pt idx="5912">
                  <c:v>-2326.8864884582658</c:v>
                </c:pt>
                <c:pt idx="5913">
                  <c:v>-2111.0651513439898</c:v>
                </c:pt>
                <c:pt idx="5914">
                  <c:v>-2538.0828553328188</c:v>
                </c:pt>
                <c:pt idx="5915">
                  <c:v>-2626.6804021103549</c:v>
                </c:pt>
                <c:pt idx="5916">
                  <c:v>-1885.85876889001</c:v>
                </c:pt>
                <c:pt idx="5917">
                  <c:v>-2081.0453346574259</c:v>
                </c:pt>
                <c:pt idx="5918">
                  <c:v>-1844.153189615816</c:v>
                </c:pt>
                <c:pt idx="5919">
                  <c:v>-1754.9216268064949</c:v>
                </c:pt>
                <c:pt idx="5920">
                  <c:v>-2221.5066809122359</c:v>
                </c:pt>
                <c:pt idx="5921">
                  <c:v>-2764.7296686032118</c:v>
                </c:pt>
                <c:pt idx="5922">
                  <c:v>-2487.973826156167</c:v>
                </c:pt>
                <c:pt idx="5923">
                  <c:v>-2543.5388565671819</c:v>
                </c:pt>
                <c:pt idx="5924">
                  <c:v>-2640.7884021107761</c:v>
                </c:pt>
                <c:pt idx="5925">
                  <c:v>-2420.3841539632972</c:v>
                </c:pt>
                <c:pt idx="5926">
                  <c:v>-2232.0796855170579</c:v>
                </c:pt>
                <c:pt idx="5927">
                  <c:v>-2175.0908907079252</c:v>
                </c:pt>
                <c:pt idx="5928">
                  <c:v>-1642.7968018436729</c:v>
                </c:pt>
                <c:pt idx="5929">
                  <c:v>-1693.621623647241</c:v>
                </c:pt>
                <c:pt idx="5930">
                  <c:v>-2111.6718491020479</c:v>
                </c:pt>
                <c:pt idx="5931">
                  <c:v>-1610.7924878063041</c:v>
                </c:pt>
                <c:pt idx="5932">
                  <c:v>-1519.1191124004481</c:v>
                </c:pt>
                <c:pt idx="5933">
                  <c:v>-1715.198978830269</c:v>
                </c:pt>
                <c:pt idx="5934">
                  <c:v>-2121.6561892025088</c:v>
                </c:pt>
                <c:pt idx="5935">
                  <c:v>-2278.9012281421501</c:v>
                </c:pt>
                <c:pt idx="5936">
                  <c:v>-2005.6860078001141</c:v>
                </c:pt>
                <c:pt idx="5937">
                  <c:v>-1987.5336994791689</c:v>
                </c:pt>
                <c:pt idx="5938">
                  <c:v>-1981.392214410703</c:v>
                </c:pt>
                <c:pt idx="5939">
                  <c:v>-1604.307407061556</c:v>
                </c:pt>
                <c:pt idx="5940">
                  <c:v>-1707.798614180801</c:v>
                </c:pt>
                <c:pt idx="5941">
                  <c:v>-1701.3276165571899</c:v>
                </c:pt>
                <c:pt idx="5942">
                  <c:v>-1984.089473982003</c:v>
                </c:pt>
                <c:pt idx="5943">
                  <c:v>-1966.3800034677211</c:v>
                </c:pt>
                <c:pt idx="5944">
                  <c:v>-2066.6443689681491</c:v>
                </c:pt>
                <c:pt idx="5945">
                  <c:v>-2509.0594329651772</c:v>
                </c:pt>
                <c:pt idx="5946">
                  <c:v>-2330.8612037845278</c:v>
                </c:pt>
                <c:pt idx="5947">
                  <c:v>-2389.7757967323232</c:v>
                </c:pt>
                <c:pt idx="5948">
                  <c:v>-3080.546761016798</c:v>
                </c:pt>
                <c:pt idx="5949">
                  <c:v>-2442.7578875824902</c:v>
                </c:pt>
                <c:pt idx="5950">
                  <c:v>-2418.260139037222</c:v>
                </c:pt>
                <c:pt idx="5951">
                  <c:v>-1886.418443704044</c:v>
                </c:pt>
                <c:pt idx="5952">
                  <c:v>-2088.600690708477</c:v>
                </c:pt>
                <c:pt idx="5953">
                  <c:v>-2056.1107775486971</c:v>
                </c:pt>
                <c:pt idx="5954">
                  <c:v>-2122.6513147709211</c:v>
                </c:pt>
                <c:pt idx="5955">
                  <c:v>-2182.9658309939459</c:v>
                </c:pt>
                <c:pt idx="5956">
                  <c:v>-1838.3163226879201</c:v>
                </c:pt>
                <c:pt idx="5957">
                  <c:v>-2173.4104480643932</c:v>
                </c:pt>
                <c:pt idx="5958">
                  <c:v>-2215.9421729303258</c:v>
                </c:pt>
                <c:pt idx="5959">
                  <c:v>-2419.095623477137</c:v>
                </c:pt>
                <c:pt idx="5960">
                  <c:v>-2195.536675473953</c:v>
                </c:pt>
                <c:pt idx="5961">
                  <c:v>-2401.0823989536661</c:v>
                </c:pt>
                <c:pt idx="5962">
                  <c:v>-2499.5241796064929</c:v>
                </c:pt>
                <c:pt idx="5963">
                  <c:v>-2603.1279715713372</c:v>
                </c:pt>
                <c:pt idx="5964">
                  <c:v>-2376.860707069206</c:v>
                </c:pt>
                <c:pt idx="5965">
                  <c:v>-2612.6153496655861</c:v>
                </c:pt>
                <c:pt idx="5966">
                  <c:v>-2646.1428681425609</c:v>
                </c:pt>
                <c:pt idx="5967">
                  <c:v>-2545.2701749412372</c:v>
                </c:pt>
                <c:pt idx="5968">
                  <c:v>-2435.9005432818162</c:v>
                </c:pt>
                <c:pt idx="5969">
                  <c:v>-2770.306545493148</c:v>
                </c:pt>
                <c:pt idx="5970">
                  <c:v>-2595.7106215205599</c:v>
                </c:pt>
                <c:pt idx="5971">
                  <c:v>-3086.1846250997178</c:v>
                </c:pt>
                <c:pt idx="5972">
                  <c:v>-3025.8197424787468</c:v>
                </c:pt>
                <c:pt idx="5973">
                  <c:v>-3310.7847799479432</c:v>
                </c:pt>
                <c:pt idx="5974">
                  <c:v>-2148.130939144376</c:v>
                </c:pt>
                <c:pt idx="5975">
                  <c:v>-3123.7201436201358</c:v>
                </c:pt>
                <c:pt idx="5976">
                  <c:v>-2018.0407262179001</c:v>
                </c:pt>
                <c:pt idx="5977">
                  <c:v>-2676.7851986107598</c:v>
                </c:pt>
                <c:pt idx="5978">
                  <c:v>-2030.5196898101869</c:v>
                </c:pt>
                <c:pt idx="5979">
                  <c:v>-1891.2046003489941</c:v>
                </c:pt>
                <c:pt idx="5980">
                  <c:v>-1869.975696233246</c:v>
                </c:pt>
                <c:pt idx="5981">
                  <c:v>-1718.70432845457</c:v>
                </c:pt>
                <c:pt idx="5982">
                  <c:v>-2185.3541547601931</c:v>
                </c:pt>
                <c:pt idx="5983">
                  <c:v>-2734.3344587911902</c:v>
                </c:pt>
                <c:pt idx="5984">
                  <c:v>-2304.536677030424</c:v>
                </c:pt>
                <c:pt idx="5985">
                  <c:v>-2467.5156662191298</c:v>
                </c:pt>
                <c:pt idx="5986">
                  <c:v>-2781.1245310016652</c:v>
                </c:pt>
                <c:pt idx="5987">
                  <c:v>-2910.9748090377652</c:v>
                </c:pt>
                <c:pt idx="5988">
                  <c:v>-2249.4405749807752</c:v>
                </c:pt>
                <c:pt idx="5989">
                  <c:v>-2480.048500252311</c:v>
                </c:pt>
                <c:pt idx="5990">
                  <c:v>-2664.5985468728072</c:v>
                </c:pt>
                <c:pt idx="5991">
                  <c:v>-2676.1410033244902</c:v>
                </c:pt>
                <c:pt idx="5992">
                  <c:v>-2680.7655148986942</c:v>
                </c:pt>
                <c:pt idx="5993">
                  <c:v>-2460.6614663214159</c:v>
                </c:pt>
                <c:pt idx="5994">
                  <c:v>-3143.8619668665401</c:v>
                </c:pt>
                <c:pt idx="5995">
                  <c:v>-3094.1872614336862</c:v>
                </c:pt>
                <c:pt idx="5996">
                  <c:v>-3160.350814342697</c:v>
                </c:pt>
                <c:pt idx="5997">
                  <c:v>-2729.1588381939491</c:v>
                </c:pt>
                <c:pt idx="5998">
                  <c:v>-2624.4440879132972</c:v>
                </c:pt>
                <c:pt idx="5999">
                  <c:v>-2457.697440445655</c:v>
                </c:pt>
                <c:pt idx="6000">
                  <c:v>-2129.515484448797</c:v>
                </c:pt>
                <c:pt idx="6001">
                  <c:v>-2251.4853762966009</c:v>
                </c:pt>
                <c:pt idx="6002">
                  <c:v>-2204.392936993414</c:v>
                </c:pt>
                <c:pt idx="6003">
                  <c:v>-2200.6861106951542</c:v>
                </c:pt>
                <c:pt idx="6004">
                  <c:v>-1848.1313128987961</c:v>
                </c:pt>
                <c:pt idx="6005">
                  <c:v>-2459.382897826345</c:v>
                </c:pt>
                <c:pt idx="6006">
                  <c:v>-2248.582367993266</c:v>
                </c:pt>
                <c:pt idx="6007">
                  <c:v>-2735.9377708348102</c:v>
                </c:pt>
                <c:pt idx="6008">
                  <c:v>-2904.77406558639</c:v>
                </c:pt>
                <c:pt idx="6009">
                  <c:v>-2981.5689914835448</c:v>
                </c:pt>
                <c:pt idx="6010">
                  <c:v>-3030.06125872128</c:v>
                </c:pt>
                <c:pt idx="6011">
                  <c:v>-3283.772055891684</c:v>
                </c:pt>
                <c:pt idx="6012">
                  <c:v>-2682.7941069492531</c:v>
                </c:pt>
                <c:pt idx="6013">
                  <c:v>-3056.1203759656491</c:v>
                </c:pt>
                <c:pt idx="6014">
                  <c:v>-3245.7295181459722</c:v>
                </c:pt>
                <c:pt idx="6015">
                  <c:v>-2765.1573827434358</c:v>
                </c:pt>
                <c:pt idx="6016">
                  <c:v>-3049.3189576251139</c:v>
                </c:pt>
                <c:pt idx="6017">
                  <c:v>-3021.991224148097</c:v>
                </c:pt>
                <c:pt idx="6018">
                  <c:v>-2794.6834464660792</c:v>
                </c:pt>
                <c:pt idx="6019">
                  <c:v>-2979.947286245304</c:v>
                </c:pt>
                <c:pt idx="6020">
                  <c:v>-2837.097702528607</c:v>
                </c:pt>
                <c:pt idx="6021">
                  <c:v>-2943.1059577543042</c:v>
                </c:pt>
                <c:pt idx="6022">
                  <c:v>-2848.6813586241301</c:v>
                </c:pt>
                <c:pt idx="6023">
                  <c:v>-2577.66973822092</c:v>
                </c:pt>
                <c:pt idx="6024">
                  <c:v>-2240.3323752792662</c:v>
                </c:pt>
                <c:pt idx="6025">
                  <c:v>-1934.292526392027</c:v>
                </c:pt>
                <c:pt idx="6026">
                  <c:v>-1348.9287620101441</c:v>
                </c:pt>
                <c:pt idx="6027">
                  <c:v>-1264.221698990578</c:v>
                </c:pt>
                <c:pt idx="6028">
                  <c:v>-1404.3789836061319</c:v>
                </c:pt>
                <c:pt idx="6029">
                  <c:v>-1602.5149489892499</c:v>
                </c:pt>
                <c:pt idx="6030">
                  <c:v>-1739.9047759146399</c:v>
                </c:pt>
                <c:pt idx="6031">
                  <c:v>-1658.7898114467259</c:v>
                </c:pt>
                <c:pt idx="6032">
                  <c:v>-1757.3472975724619</c:v>
                </c:pt>
                <c:pt idx="6033">
                  <c:v>-1648.9959230074469</c:v>
                </c:pt>
                <c:pt idx="6034">
                  <c:v>-1506.928625136203</c:v>
                </c:pt>
                <c:pt idx="6035">
                  <c:v>-1360.529740216205</c:v>
                </c:pt>
                <c:pt idx="6036">
                  <c:v>-1328.001074337016</c:v>
                </c:pt>
                <c:pt idx="6037">
                  <c:v>-1442.3766777130199</c:v>
                </c:pt>
                <c:pt idx="6038">
                  <c:v>-1397.79540243371</c:v>
                </c:pt>
                <c:pt idx="6039">
                  <c:v>-1375.7411594106291</c:v>
                </c:pt>
                <c:pt idx="6040">
                  <c:v>-1398.444930149939</c:v>
                </c:pt>
                <c:pt idx="6041">
                  <c:v>-1989.9193667421259</c:v>
                </c:pt>
                <c:pt idx="6042">
                  <c:v>-1439.807671637411</c:v>
                </c:pt>
                <c:pt idx="6043">
                  <c:v>-1876.645630726307</c:v>
                </c:pt>
                <c:pt idx="6044">
                  <c:v>-2154.782823833335</c:v>
                </c:pt>
                <c:pt idx="6045">
                  <c:v>-1793.889109828061</c:v>
                </c:pt>
                <c:pt idx="6046">
                  <c:v>-1616.1918674509011</c:v>
                </c:pt>
                <c:pt idx="6047">
                  <c:v>-1625.304936956004</c:v>
                </c:pt>
                <c:pt idx="6048">
                  <c:v>-1266.3235877864349</c:v>
                </c:pt>
                <c:pt idx="6049">
                  <c:v>-1477.833270712026</c:v>
                </c:pt>
                <c:pt idx="6050">
                  <c:v>-1946.9453061900961</c:v>
                </c:pt>
                <c:pt idx="6051">
                  <c:v>-1734.5036588075409</c:v>
                </c:pt>
                <c:pt idx="6052">
                  <c:v>-1170.214732323012</c:v>
                </c:pt>
                <c:pt idx="6053">
                  <c:v>-2360.8616867180522</c:v>
                </c:pt>
                <c:pt idx="6054">
                  <c:v>-1474.558893685175</c:v>
                </c:pt>
                <c:pt idx="6055">
                  <c:v>-1884.8204449634891</c:v>
                </c:pt>
                <c:pt idx="6056">
                  <c:v>-1391.5914302917181</c:v>
                </c:pt>
                <c:pt idx="6057">
                  <c:v>-1509.7188428761681</c:v>
                </c:pt>
                <c:pt idx="6058">
                  <c:v>-1312.0949183612081</c:v>
                </c:pt>
                <c:pt idx="6059">
                  <c:v>-1427.1477413554601</c:v>
                </c:pt>
                <c:pt idx="6060">
                  <c:v>-1179.417658428391</c:v>
                </c:pt>
                <c:pt idx="6061">
                  <c:v>-1270.9639397520471</c:v>
                </c:pt>
                <c:pt idx="6062">
                  <c:v>-1394.077166432694</c:v>
                </c:pt>
                <c:pt idx="6063">
                  <c:v>-1776.9637197098871</c:v>
                </c:pt>
                <c:pt idx="6064">
                  <c:v>-1521.8217534307439</c:v>
                </c:pt>
                <c:pt idx="6065">
                  <c:v>-1844.979366200376</c:v>
                </c:pt>
                <c:pt idx="6066">
                  <c:v>-1959.559370050315</c:v>
                </c:pt>
                <c:pt idx="6067">
                  <c:v>-1933.1632914350621</c:v>
                </c:pt>
                <c:pt idx="6068">
                  <c:v>-2707.4490407605658</c:v>
                </c:pt>
                <c:pt idx="6069">
                  <c:v>-2423.3349105632078</c:v>
                </c:pt>
                <c:pt idx="6070">
                  <c:v>-2591.3195138757201</c:v>
                </c:pt>
                <c:pt idx="6071">
                  <c:v>-2008.0341074831099</c:v>
                </c:pt>
                <c:pt idx="6072">
                  <c:v>-1805.659487082916</c:v>
                </c:pt>
                <c:pt idx="6073">
                  <c:v>-1726.829393963148</c:v>
                </c:pt>
                <c:pt idx="6074">
                  <c:v>-1870.766268794179</c:v>
                </c:pt>
                <c:pt idx="6075">
                  <c:v>-2144.201878699595</c:v>
                </c:pt>
                <c:pt idx="6076">
                  <c:v>-2162.4566063914549</c:v>
                </c:pt>
                <c:pt idx="6077">
                  <c:v>-2418.8766125221132</c:v>
                </c:pt>
                <c:pt idx="6078">
                  <c:v>-2732.2095509922901</c:v>
                </c:pt>
                <c:pt idx="6079">
                  <c:v>-2510.0659702781581</c:v>
                </c:pt>
                <c:pt idx="6080">
                  <c:v>-2422.33650450901</c:v>
                </c:pt>
                <c:pt idx="6081">
                  <c:v>-2414.8578318521199</c:v>
                </c:pt>
                <c:pt idx="6082">
                  <c:v>-2167.5647042674759</c:v>
                </c:pt>
                <c:pt idx="6083">
                  <c:v>-2458.2179691847268</c:v>
                </c:pt>
                <c:pt idx="6084">
                  <c:v>-1995.605163451105</c:v>
                </c:pt>
                <c:pt idx="6085">
                  <c:v>-2412.3733131623421</c:v>
                </c:pt>
                <c:pt idx="6086">
                  <c:v>-2364.8663221840661</c:v>
                </c:pt>
                <c:pt idx="6087">
                  <c:v>-2129.8489532638018</c:v>
                </c:pt>
                <c:pt idx="6088">
                  <c:v>-2352.484364452941</c:v>
                </c:pt>
                <c:pt idx="6089">
                  <c:v>-2672.3830711489768</c:v>
                </c:pt>
                <c:pt idx="6090">
                  <c:v>-2285.3450666296771</c:v>
                </c:pt>
                <c:pt idx="6091">
                  <c:v>-2662.6218823241611</c:v>
                </c:pt>
                <c:pt idx="6092">
                  <c:v>-3087.10905144865</c:v>
                </c:pt>
                <c:pt idx="6093">
                  <c:v>-2879.2360718757409</c:v>
                </c:pt>
                <c:pt idx="6094">
                  <c:v>-2445.5390927904841</c:v>
                </c:pt>
                <c:pt idx="6095">
                  <c:v>-2204.3617784090538</c:v>
                </c:pt>
                <c:pt idx="6096">
                  <c:v>-2480.1952249867841</c:v>
                </c:pt>
                <c:pt idx="6097">
                  <c:v>-2025.35706975281</c:v>
                </c:pt>
                <c:pt idx="6098">
                  <c:v>-1843.898123371104</c:v>
                </c:pt>
                <c:pt idx="6099">
                  <c:v>-2059.1362948889068</c:v>
                </c:pt>
                <c:pt idx="6100">
                  <c:v>-2199.541531762759</c:v>
                </c:pt>
                <c:pt idx="6101">
                  <c:v>-2395.3539288663142</c:v>
                </c:pt>
                <c:pt idx="6102">
                  <c:v>-2192.9083410335638</c:v>
                </c:pt>
                <c:pt idx="6103">
                  <c:v>-2324.6497954078759</c:v>
                </c:pt>
                <c:pt idx="6104">
                  <c:v>-2262.4836041031549</c:v>
                </c:pt>
                <c:pt idx="6105">
                  <c:v>-2384.979222745581</c:v>
                </c:pt>
                <c:pt idx="6106">
                  <c:v>-2179.2775520872242</c:v>
                </c:pt>
                <c:pt idx="6107">
                  <c:v>-2048.9331388367609</c:v>
                </c:pt>
                <c:pt idx="6108">
                  <c:v>-2229.1357386789568</c:v>
                </c:pt>
                <c:pt idx="6109">
                  <c:v>-1826.112485705298</c:v>
                </c:pt>
                <c:pt idx="6110">
                  <c:v>-1638.5509112482271</c:v>
                </c:pt>
                <c:pt idx="6111">
                  <c:v>-1786.7796302651841</c:v>
                </c:pt>
                <c:pt idx="6112">
                  <c:v>-2226.281086136983</c:v>
                </c:pt>
                <c:pt idx="6113">
                  <c:v>-2546.4413315782508</c:v>
                </c:pt>
                <c:pt idx="6114">
                  <c:v>-2215.6953745424621</c:v>
                </c:pt>
                <c:pt idx="6115">
                  <c:v>-2399.1259945146871</c:v>
                </c:pt>
                <c:pt idx="6116">
                  <c:v>-3146.3761262901398</c:v>
                </c:pt>
                <c:pt idx="6117">
                  <c:v>-2692.8479894013399</c:v>
                </c:pt>
                <c:pt idx="6118">
                  <c:v>-2529.3220561912012</c:v>
                </c:pt>
                <c:pt idx="6119">
                  <c:v>-2168.190342063182</c:v>
                </c:pt>
                <c:pt idx="6120">
                  <c:v>-2319.8335359466282</c:v>
                </c:pt>
                <c:pt idx="6121">
                  <c:v>-1623.4847041091471</c:v>
                </c:pt>
                <c:pt idx="6122">
                  <c:v>-1839.482541781817</c:v>
                </c:pt>
                <c:pt idx="6123">
                  <c:v>-1442.705126374253</c:v>
                </c:pt>
                <c:pt idx="6124">
                  <c:v>-1759.1703727312031</c:v>
                </c:pt>
                <c:pt idx="6125">
                  <c:v>-1715.630367918985</c:v>
                </c:pt>
                <c:pt idx="6126">
                  <c:v>-1708.321166081801</c:v>
                </c:pt>
                <c:pt idx="6127">
                  <c:v>-1906.9063002799139</c:v>
                </c:pt>
                <c:pt idx="6128">
                  <c:v>-1662.395498361439</c:v>
                </c:pt>
                <c:pt idx="6129">
                  <c:v>-1719.4384166673881</c:v>
                </c:pt>
                <c:pt idx="6130">
                  <c:v>-1608.0776750576131</c:v>
                </c:pt>
                <c:pt idx="6131">
                  <c:v>-1961.9213646872549</c:v>
                </c:pt>
                <c:pt idx="6132">
                  <c:v>-1729.835581252318</c:v>
                </c:pt>
                <c:pt idx="6133">
                  <c:v>-1964.774738537142</c:v>
                </c:pt>
                <c:pt idx="6134">
                  <c:v>-1509.6364577390041</c:v>
                </c:pt>
                <c:pt idx="6135">
                  <c:v>-1751.49979165727</c:v>
                </c:pt>
                <c:pt idx="6136">
                  <c:v>-1691.673214536743</c:v>
                </c:pt>
                <c:pt idx="6137">
                  <c:v>-2436.8665790066311</c:v>
                </c:pt>
                <c:pt idx="6138">
                  <c:v>-2048.644679529621</c:v>
                </c:pt>
                <c:pt idx="6139">
                  <c:v>-2232.6867806117202</c:v>
                </c:pt>
                <c:pt idx="6140">
                  <c:v>-2584.4132221960158</c:v>
                </c:pt>
                <c:pt idx="6141">
                  <c:v>-2463.8092667993051</c:v>
                </c:pt>
                <c:pt idx="6142">
                  <c:v>-2369.027204120207</c:v>
                </c:pt>
                <c:pt idx="6143">
                  <c:v>-2364.66342412833</c:v>
                </c:pt>
                <c:pt idx="6144">
                  <c:v>-1196.635248900933</c:v>
                </c:pt>
                <c:pt idx="6145">
                  <c:v>-1717.467821964492</c:v>
                </c:pt>
                <c:pt idx="6146">
                  <c:v>-1537.9850183126489</c:v>
                </c:pt>
                <c:pt idx="6147">
                  <c:v>-1597.921119530984</c:v>
                </c:pt>
                <c:pt idx="6148">
                  <c:v>-1412.021476578115</c:v>
                </c:pt>
                <c:pt idx="6149">
                  <c:v>-1756.9044172168301</c:v>
                </c:pt>
                <c:pt idx="6150">
                  <c:v>-1823.810411742144</c:v>
                </c:pt>
                <c:pt idx="6151">
                  <c:v>-1936.564002924343</c:v>
                </c:pt>
                <c:pt idx="6152">
                  <c:v>-1878.0546471429841</c:v>
                </c:pt>
                <c:pt idx="6153">
                  <c:v>-2041.4514315785859</c:v>
                </c:pt>
                <c:pt idx="6154">
                  <c:v>-1924.0895945654861</c:v>
                </c:pt>
                <c:pt idx="6155">
                  <c:v>-1880.54605235432</c:v>
                </c:pt>
                <c:pt idx="6156">
                  <c:v>-1782.751456736853</c:v>
                </c:pt>
                <c:pt idx="6157">
                  <c:v>-1985.518856743121</c:v>
                </c:pt>
                <c:pt idx="6158">
                  <c:v>-1975.05690596404</c:v>
                </c:pt>
                <c:pt idx="6159">
                  <c:v>-2261.3204510161022</c:v>
                </c:pt>
                <c:pt idx="6160">
                  <c:v>-2306.5988243734541</c:v>
                </c:pt>
                <c:pt idx="6161">
                  <c:v>-2276.7148121085852</c:v>
                </c:pt>
                <c:pt idx="6162">
                  <c:v>-1921.440019870078</c:v>
                </c:pt>
                <c:pt idx="6163">
                  <c:v>-2498.3826542461229</c:v>
                </c:pt>
                <c:pt idx="6164">
                  <c:v>-2344.4368176900862</c:v>
                </c:pt>
                <c:pt idx="6165">
                  <c:v>-2225.3305482566552</c:v>
                </c:pt>
                <c:pt idx="6166">
                  <c:v>-2480.0762816165711</c:v>
                </c:pt>
                <c:pt idx="6167">
                  <c:v>-1591.2028576547721</c:v>
                </c:pt>
                <c:pt idx="6168">
                  <c:v>-1854.147447398786</c:v>
                </c:pt>
                <c:pt idx="6169">
                  <c:v>-1494.1613013023789</c:v>
                </c:pt>
                <c:pt idx="6170">
                  <c:v>-1361.4643774076751</c:v>
                </c:pt>
                <c:pt idx="6171">
                  <c:v>-1287.1566772316601</c:v>
                </c:pt>
                <c:pt idx="6172">
                  <c:v>-1069.165858698482</c:v>
                </c:pt>
                <c:pt idx="6173">
                  <c:v>-1144.3994402371241</c:v>
                </c:pt>
                <c:pt idx="6174">
                  <c:v>-1317.4743037743669</c:v>
                </c:pt>
                <c:pt idx="6175">
                  <c:v>-1547.101316646598</c:v>
                </c:pt>
                <c:pt idx="6176">
                  <c:v>-1500.9178468669111</c:v>
                </c:pt>
                <c:pt idx="6177">
                  <c:v>-1312.972667484592</c:v>
                </c:pt>
                <c:pt idx="6178">
                  <c:v>-1397.929606083427</c:v>
                </c:pt>
                <c:pt idx="6179">
                  <c:v>-1457.0057303995191</c:v>
                </c:pt>
                <c:pt idx="6180">
                  <c:v>-975.69358966672178</c:v>
                </c:pt>
                <c:pt idx="6181">
                  <c:v>-1173.381171928522</c:v>
                </c:pt>
                <c:pt idx="6182">
                  <c:v>-1291.78152702739</c:v>
                </c:pt>
                <c:pt idx="6183">
                  <c:v>-1120.647907135683</c:v>
                </c:pt>
                <c:pt idx="6184">
                  <c:v>-1507.9390662159401</c:v>
                </c:pt>
                <c:pt idx="6185">
                  <c:v>-1797.638829413906</c:v>
                </c:pt>
                <c:pt idx="6186">
                  <c:v>-1628.36733746554</c:v>
                </c:pt>
                <c:pt idx="6187">
                  <c:v>-1890.2688582135329</c:v>
                </c:pt>
                <c:pt idx="6188">
                  <c:v>-2161.0789771423611</c:v>
                </c:pt>
                <c:pt idx="6189">
                  <c:v>-1802.651764789963</c:v>
                </c:pt>
                <c:pt idx="6190">
                  <c:v>-1528.7649887710879</c:v>
                </c:pt>
                <c:pt idx="6191">
                  <c:v>-1828.754282729147</c:v>
                </c:pt>
                <c:pt idx="6192">
                  <c:v>-1532.435794399285</c:v>
                </c:pt>
                <c:pt idx="6193">
                  <c:v>-1218.2866516498921</c:v>
                </c:pt>
                <c:pt idx="6194">
                  <c:v>-1269.267951410221</c:v>
                </c:pt>
                <c:pt idx="6195">
                  <c:v>-1120.698077160486</c:v>
                </c:pt>
                <c:pt idx="6196">
                  <c:v>-1201.16218173889</c:v>
                </c:pt>
                <c:pt idx="6197">
                  <c:v>-1624.9876797529801</c:v>
                </c:pt>
                <c:pt idx="6198">
                  <c:v>-1397.461438165361</c:v>
                </c:pt>
                <c:pt idx="6199">
                  <c:v>-1997.0483020767861</c:v>
                </c:pt>
                <c:pt idx="6200">
                  <c:v>-1752.336916423089</c:v>
                </c:pt>
                <c:pt idx="6201">
                  <c:v>-1732.8089354410699</c:v>
                </c:pt>
                <c:pt idx="6202">
                  <c:v>-2106.9441952420561</c:v>
                </c:pt>
                <c:pt idx="6203">
                  <c:v>-1612.926626113727</c:v>
                </c:pt>
                <c:pt idx="6204">
                  <c:v>-808.70116938178262</c:v>
                </c:pt>
                <c:pt idx="6205">
                  <c:v>-1392.4433382647189</c:v>
                </c:pt>
                <c:pt idx="6206">
                  <c:v>-1471.5245987180531</c:v>
                </c:pt>
                <c:pt idx="6207">
                  <c:v>-1146.1264966429051</c:v>
                </c:pt>
                <c:pt idx="6208">
                  <c:v>-1316.652957024603</c:v>
                </c:pt>
                <c:pt idx="6209">
                  <c:v>-1944.941091231261</c:v>
                </c:pt>
                <c:pt idx="6210">
                  <c:v>-1587.33464132157</c:v>
                </c:pt>
                <c:pt idx="6211">
                  <c:v>-1177.432627215851</c:v>
                </c:pt>
                <c:pt idx="6212">
                  <c:v>-2113.6065261090662</c:v>
                </c:pt>
                <c:pt idx="6213">
                  <c:v>-2177.8115907444349</c:v>
                </c:pt>
                <c:pt idx="6214">
                  <c:v>-1394.597272681917</c:v>
                </c:pt>
                <c:pt idx="6215">
                  <c:v>-1572.838128677892</c:v>
                </c:pt>
                <c:pt idx="6216">
                  <c:v>-1120.893971134062</c:v>
                </c:pt>
                <c:pt idx="6217">
                  <c:v>-1704.0828355058859</c:v>
                </c:pt>
                <c:pt idx="6218">
                  <c:v>-1631.8362704325559</c:v>
                </c:pt>
                <c:pt idx="6219">
                  <c:v>-1305.7843795820261</c:v>
                </c:pt>
                <c:pt idx="6220">
                  <c:v>-1059.6446342092081</c:v>
                </c:pt>
                <c:pt idx="6221">
                  <c:v>-2095.2356455755471</c:v>
                </c:pt>
                <c:pt idx="6222">
                  <c:v>-1458.219132833538</c:v>
                </c:pt>
                <c:pt idx="6223">
                  <c:v>-1618.651061363639</c:v>
                </c:pt>
                <c:pt idx="6224">
                  <c:v>-1564.900973839191</c:v>
                </c:pt>
                <c:pt idx="6225">
                  <c:v>-1633.861811905364</c:v>
                </c:pt>
                <c:pt idx="6226">
                  <c:v>-1098.6494869299991</c:v>
                </c:pt>
                <c:pt idx="6227">
                  <c:v>-1489.9889752455711</c:v>
                </c:pt>
                <c:pt idx="6228">
                  <c:v>-1396.9587842412809</c:v>
                </c:pt>
                <c:pt idx="6229">
                  <c:v>-1090.2950951477001</c:v>
                </c:pt>
                <c:pt idx="6230">
                  <c:v>-1184.3740231052741</c:v>
                </c:pt>
                <c:pt idx="6231">
                  <c:v>-1272.2961707754671</c:v>
                </c:pt>
                <c:pt idx="6232">
                  <c:v>-1054.236040264097</c:v>
                </c:pt>
                <c:pt idx="6233">
                  <c:v>-1623.3709577216921</c:v>
                </c:pt>
                <c:pt idx="6234">
                  <c:v>-1580.25821017065</c:v>
                </c:pt>
                <c:pt idx="6235">
                  <c:v>-1667.2595393907191</c:v>
                </c:pt>
                <c:pt idx="6236">
                  <c:v>-1597.4541997375561</c:v>
                </c:pt>
                <c:pt idx="6237">
                  <c:v>-1752.9362322251</c:v>
                </c:pt>
                <c:pt idx="6238">
                  <c:v>-1697.0050504170119</c:v>
                </c:pt>
                <c:pt idx="6239">
                  <c:v>-2092.5662676516058</c:v>
                </c:pt>
                <c:pt idx="6240">
                  <c:v>-980.98905034793518</c:v>
                </c:pt>
                <c:pt idx="6241">
                  <c:v>-1153.165865035741</c:v>
                </c:pt>
                <c:pt idx="6242">
                  <c:v>-1122.3023812555671</c:v>
                </c:pt>
                <c:pt idx="6243">
                  <c:v>-1090.3707624531521</c:v>
                </c:pt>
                <c:pt idx="6244">
                  <c:v>-910.14947969545472</c:v>
                </c:pt>
                <c:pt idx="6245">
                  <c:v>-1047.725849180408</c:v>
                </c:pt>
                <c:pt idx="6246">
                  <c:v>-1757.4260765063109</c:v>
                </c:pt>
                <c:pt idx="6247">
                  <c:v>-1327.036453633965</c:v>
                </c:pt>
                <c:pt idx="6248">
                  <c:v>-1242.0141212233841</c:v>
                </c:pt>
                <c:pt idx="6249">
                  <c:v>-1307.6763879911921</c:v>
                </c:pt>
                <c:pt idx="6250">
                  <c:v>-1022.020166287982</c:v>
                </c:pt>
                <c:pt idx="6251">
                  <c:v>-976.68507073604803</c:v>
                </c:pt>
                <c:pt idx="6252">
                  <c:v>-799.78799485904051</c:v>
                </c:pt>
                <c:pt idx="6253">
                  <c:v>-1258.415978043002</c:v>
                </c:pt>
                <c:pt idx="6254">
                  <c:v>-1267.7351266586161</c:v>
                </c:pt>
                <c:pt idx="6255">
                  <c:v>-1200.717723674707</c:v>
                </c:pt>
                <c:pt idx="6256">
                  <c:v>-1474.203988195567</c:v>
                </c:pt>
                <c:pt idx="6257">
                  <c:v>-1833.6823364778129</c:v>
                </c:pt>
                <c:pt idx="6258">
                  <c:v>-1494.854460554189</c:v>
                </c:pt>
                <c:pt idx="6259">
                  <c:v>-1472.870281196344</c:v>
                </c:pt>
                <c:pt idx="6260">
                  <c:v>-1987.434302945074</c:v>
                </c:pt>
                <c:pt idx="6261">
                  <c:v>-1534.3607358745251</c:v>
                </c:pt>
                <c:pt idx="6262">
                  <c:v>-1698.9753588099991</c:v>
                </c:pt>
                <c:pt idx="6263">
                  <c:v>-2276.321356666157</c:v>
                </c:pt>
                <c:pt idx="6264">
                  <c:v>-1200.469968549038</c:v>
                </c:pt>
                <c:pt idx="6265">
                  <c:v>-1597.0130470875829</c:v>
                </c:pt>
                <c:pt idx="6266">
                  <c:v>-1090.926067410383</c:v>
                </c:pt>
                <c:pt idx="6267">
                  <c:v>-1290.7285805594061</c:v>
                </c:pt>
                <c:pt idx="6268">
                  <c:v>-1047.97355686428</c:v>
                </c:pt>
                <c:pt idx="6269">
                  <c:v>-1516.1512222111021</c:v>
                </c:pt>
                <c:pt idx="6270">
                  <c:v>-1411.5923651659159</c:v>
                </c:pt>
                <c:pt idx="6271">
                  <c:v>-2112.6820945962208</c:v>
                </c:pt>
                <c:pt idx="6272">
                  <c:v>-1590.343291338562</c:v>
                </c:pt>
                <c:pt idx="6273">
                  <c:v>-1763.208518551595</c:v>
                </c:pt>
                <c:pt idx="6274">
                  <c:v>-1642.662996347648</c:v>
                </c:pt>
                <c:pt idx="6275">
                  <c:v>-1376.5095977905819</c:v>
                </c:pt>
                <c:pt idx="6276">
                  <c:v>-1631.7888217866021</c:v>
                </c:pt>
                <c:pt idx="6277">
                  <c:v>-1556.082708906252</c:v>
                </c:pt>
                <c:pt idx="6278">
                  <c:v>-1665.452128564204</c:v>
                </c:pt>
                <c:pt idx="6279">
                  <c:v>-1510.709433701076</c:v>
                </c:pt>
                <c:pt idx="6280">
                  <c:v>-1652.571023128507</c:v>
                </c:pt>
                <c:pt idx="6281">
                  <c:v>-1596.6018575378559</c:v>
                </c:pt>
                <c:pt idx="6282">
                  <c:v>-1582.305680230231</c:v>
                </c:pt>
                <c:pt idx="6283">
                  <c:v>-1749.548993837868</c:v>
                </c:pt>
                <c:pt idx="6284">
                  <c:v>-2123.8160998284202</c:v>
                </c:pt>
                <c:pt idx="6285">
                  <c:v>-2280.667951756956</c:v>
                </c:pt>
                <c:pt idx="6286">
                  <c:v>-2307.4740334359881</c:v>
                </c:pt>
                <c:pt idx="6287">
                  <c:v>-1674.974675190462</c:v>
                </c:pt>
                <c:pt idx="6288">
                  <c:v>-1956.505933003149</c:v>
                </c:pt>
                <c:pt idx="6289">
                  <c:v>-1759.343038211063</c:v>
                </c:pt>
                <c:pt idx="6290">
                  <c:v>-1317.8909281512749</c:v>
                </c:pt>
                <c:pt idx="6291">
                  <c:v>-1311.36549917104</c:v>
                </c:pt>
                <c:pt idx="6292">
                  <c:v>-902.78390205249718</c:v>
                </c:pt>
                <c:pt idx="6293">
                  <c:v>-1435.5910793579301</c:v>
                </c:pt>
                <c:pt idx="6294">
                  <c:v>-836.53900699882843</c:v>
                </c:pt>
                <c:pt idx="6295">
                  <c:v>-1205.513803443117</c:v>
                </c:pt>
                <c:pt idx="6296">
                  <c:v>-1072.8015326971131</c:v>
                </c:pt>
                <c:pt idx="6297">
                  <c:v>-1076.606027398786</c:v>
                </c:pt>
                <c:pt idx="6298">
                  <c:v>-930.40412189294216</c:v>
                </c:pt>
                <c:pt idx="6299">
                  <c:v>-1002.467363751796</c:v>
                </c:pt>
                <c:pt idx="6300">
                  <c:v>-1006.6840164159451</c:v>
                </c:pt>
                <c:pt idx="6301">
                  <c:v>-784.03358698352702</c:v>
                </c:pt>
                <c:pt idx="6302">
                  <c:v>-1111.3207249396</c:v>
                </c:pt>
                <c:pt idx="6303">
                  <c:v>-1218.615634317589</c:v>
                </c:pt>
                <c:pt idx="6304">
                  <c:v>-1388.885908769852</c:v>
                </c:pt>
                <c:pt idx="6305">
                  <c:v>-1928.9598688737519</c:v>
                </c:pt>
                <c:pt idx="6306">
                  <c:v>-1337.813582845914</c:v>
                </c:pt>
                <c:pt idx="6307">
                  <c:v>-1473.699816677128</c:v>
                </c:pt>
                <c:pt idx="6308">
                  <c:v>-1228.5307792807851</c:v>
                </c:pt>
                <c:pt idx="6309">
                  <c:v>-1371.81197424423</c:v>
                </c:pt>
                <c:pt idx="6310">
                  <c:v>-1600.0435618896561</c:v>
                </c:pt>
                <c:pt idx="6311">
                  <c:v>-1881.3021572056291</c:v>
                </c:pt>
                <c:pt idx="6312">
                  <c:v>-1000.495328814079</c:v>
                </c:pt>
                <c:pt idx="6313">
                  <c:v>-966.98966623768285</c:v>
                </c:pt>
                <c:pt idx="6314">
                  <c:v>-783.2299593799687</c:v>
                </c:pt>
                <c:pt idx="6315">
                  <c:v>-794.69244870111322</c:v>
                </c:pt>
                <c:pt idx="6316">
                  <c:v>-797.28375792167833</c:v>
                </c:pt>
                <c:pt idx="6317">
                  <c:v>-840.46277974321947</c:v>
                </c:pt>
                <c:pt idx="6318">
                  <c:v>-1464.534566086943</c:v>
                </c:pt>
                <c:pt idx="6319">
                  <c:v>-1294.4290522808089</c:v>
                </c:pt>
                <c:pt idx="6320">
                  <c:v>-1213.819471182273</c:v>
                </c:pt>
                <c:pt idx="6321">
                  <c:v>-1155.684578480538</c:v>
                </c:pt>
                <c:pt idx="6322">
                  <c:v>-1015.873329822962</c:v>
                </c:pt>
                <c:pt idx="6323">
                  <c:v>-1013.126529778314</c:v>
                </c:pt>
                <c:pt idx="6324">
                  <c:v>-1009.974449812314</c:v>
                </c:pt>
                <c:pt idx="6325">
                  <c:v>-869.11632479722346</c:v>
                </c:pt>
                <c:pt idx="6326">
                  <c:v>-1104.8392588444019</c:v>
                </c:pt>
                <c:pt idx="6327">
                  <c:v>-1137.7123415069441</c:v>
                </c:pt>
                <c:pt idx="6328">
                  <c:v>-1080.8837830439661</c:v>
                </c:pt>
                <c:pt idx="6329">
                  <c:v>-1287.7520311315041</c:v>
                </c:pt>
                <c:pt idx="6330">
                  <c:v>-1675.8053492639151</c:v>
                </c:pt>
                <c:pt idx="6331">
                  <c:v>-1458.947173903382</c:v>
                </c:pt>
                <c:pt idx="6332">
                  <c:v>-1817.807936962771</c:v>
                </c:pt>
                <c:pt idx="6333">
                  <c:v>-1450.2368741248331</c:v>
                </c:pt>
                <c:pt idx="6334">
                  <c:v>-1353.7208220453831</c:v>
                </c:pt>
                <c:pt idx="6335">
                  <c:v>-1371.1556460512099</c:v>
                </c:pt>
                <c:pt idx="6336">
                  <c:v>-1145.161232003622</c:v>
                </c:pt>
                <c:pt idx="6337">
                  <c:v>-1205.2697280909531</c:v>
                </c:pt>
                <c:pt idx="6338">
                  <c:v>-1116.0705362360579</c:v>
                </c:pt>
                <c:pt idx="6339">
                  <c:v>-1258.231101038012</c:v>
                </c:pt>
                <c:pt idx="6340">
                  <c:v>-893.03233282911037</c:v>
                </c:pt>
                <c:pt idx="6341">
                  <c:v>-1000.634209558895</c:v>
                </c:pt>
                <c:pt idx="6342">
                  <c:v>-1466.163915622082</c:v>
                </c:pt>
                <c:pt idx="6343">
                  <c:v>-1353.7143753476009</c:v>
                </c:pt>
                <c:pt idx="6344">
                  <c:v>-1461.4577757679519</c:v>
                </c:pt>
                <c:pt idx="6345">
                  <c:v>-1575.408498000666</c:v>
                </c:pt>
                <c:pt idx="6346">
                  <c:v>-1326.498776281561</c:v>
                </c:pt>
                <c:pt idx="6347">
                  <c:v>-1929.83358042175</c:v>
                </c:pt>
                <c:pt idx="6348">
                  <c:v>-1269.729406196604</c:v>
                </c:pt>
                <c:pt idx="6349">
                  <c:v>-1481.637137428273</c:v>
                </c:pt>
                <c:pt idx="6350">
                  <c:v>-1264.861929273186</c:v>
                </c:pt>
                <c:pt idx="6351">
                  <c:v>-1155.846708444697</c:v>
                </c:pt>
                <c:pt idx="6352">
                  <c:v>-1160.3527993746511</c:v>
                </c:pt>
                <c:pt idx="6353">
                  <c:v>-1198.1859113595749</c:v>
                </c:pt>
                <c:pt idx="6354">
                  <c:v>-1168.406112067883</c:v>
                </c:pt>
                <c:pt idx="6355">
                  <c:v>-1359.9528518291679</c:v>
                </c:pt>
                <c:pt idx="6356">
                  <c:v>-2037.562236194377</c:v>
                </c:pt>
                <c:pt idx="6357">
                  <c:v>-2044.358685169781</c:v>
                </c:pt>
                <c:pt idx="6358">
                  <c:v>-1134.675586401888</c:v>
                </c:pt>
                <c:pt idx="6359">
                  <c:v>-1156.713083448692</c:v>
                </c:pt>
                <c:pt idx="6360">
                  <c:v>-1197.6872424341291</c:v>
                </c:pt>
                <c:pt idx="6361">
                  <c:v>-903.82965701306716</c:v>
                </c:pt>
                <c:pt idx="6362">
                  <c:v>-1187.3153431772771</c:v>
                </c:pt>
                <c:pt idx="6363">
                  <c:v>-1070.5158432778589</c:v>
                </c:pt>
                <c:pt idx="6364">
                  <c:v>-878.76110349365649</c:v>
                </c:pt>
                <c:pt idx="6365">
                  <c:v>-1073.2582921435601</c:v>
                </c:pt>
                <c:pt idx="6366">
                  <c:v>-875.07000972862295</c:v>
                </c:pt>
                <c:pt idx="6367">
                  <c:v>-1374.137913788956</c:v>
                </c:pt>
                <c:pt idx="6368">
                  <c:v>-1370.728805289436</c:v>
                </c:pt>
                <c:pt idx="6369">
                  <c:v>-1043.6158573144751</c:v>
                </c:pt>
                <c:pt idx="6370">
                  <c:v>-1016.522282300748</c:v>
                </c:pt>
                <c:pt idx="6371">
                  <c:v>-972.99452248478588</c:v>
                </c:pt>
                <c:pt idx="6372">
                  <c:v>-1039.8836268605071</c:v>
                </c:pt>
                <c:pt idx="6373">
                  <c:v>-863.34374571008243</c:v>
                </c:pt>
                <c:pt idx="6374">
                  <c:v>-1405.160428373071</c:v>
                </c:pt>
                <c:pt idx="6375">
                  <c:v>-916.23760550335044</c:v>
                </c:pt>
                <c:pt idx="6376">
                  <c:v>-1023.014586812208</c:v>
                </c:pt>
                <c:pt idx="6377">
                  <c:v>-1632.950672647421</c:v>
                </c:pt>
                <c:pt idx="6378">
                  <c:v>-1606.3017101331041</c:v>
                </c:pt>
                <c:pt idx="6379">
                  <c:v>-1353.564927076721</c:v>
                </c:pt>
                <c:pt idx="6380">
                  <c:v>-2021.2831573941339</c:v>
                </c:pt>
                <c:pt idx="6381">
                  <c:v>-1282.3865904334421</c:v>
                </c:pt>
                <c:pt idx="6382">
                  <c:v>-1276.733269255114</c:v>
                </c:pt>
                <c:pt idx="6383">
                  <c:v>-1012.47260551177</c:v>
                </c:pt>
                <c:pt idx="6384">
                  <c:v>-1076.104624777179</c:v>
                </c:pt>
                <c:pt idx="6385">
                  <c:v>-1231.7276400025701</c:v>
                </c:pt>
                <c:pt idx="6386">
                  <c:v>-1042.995747693911</c:v>
                </c:pt>
                <c:pt idx="6387">
                  <c:v>-745.97558620796599</c:v>
                </c:pt>
                <c:pt idx="6388">
                  <c:v>-927.98775399848751</c:v>
                </c:pt>
                <c:pt idx="6389">
                  <c:v>-703.68059508972397</c:v>
                </c:pt>
                <c:pt idx="6390">
                  <c:v>-943.92105023282318</c:v>
                </c:pt>
                <c:pt idx="6391">
                  <c:v>-1942.2081790063751</c:v>
                </c:pt>
                <c:pt idx="6392">
                  <c:v>-940.04729737942296</c:v>
                </c:pt>
                <c:pt idx="6393">
                  <c:v>-1182.8146335683441</c:v>
                </c:pt>
                <c:pt idx="6394">
                  <c:v>-1078.917703695271</c:v>
                </c:pt>
                <c:pt idx="6395">
                  <c:v>-1195.9479664800151</c:v>
                </c:pt>
                <c:pt idx="6396">
                  <c:v>-897.10756573520166</c:v>
                </c:pt>
                <c:pt idx="6397">
                  <c:v>-971.72143309211879</c:v>
                </c:pt>
                <c:pt idx="6398">
                  <c:v>-807.8165105105312</c:v>
                </c:pt>
                <c:pt idx="6399">
                  <c:v>-1334.4712407344871</c:v>
                </c:pt>
                <c:pt idx="6400">
                  <c:v>-1088.019338295868</c:v>
                </c:pt>
                <c:pt idx="6401">
                  <c:v>-1654.2947341601241</c:v>
                </c:pt>
                <c:pt idx="6402">
                  <c:v>-1196.123498874809</c:v>
                </c:pt>
                <c:pt idx="6403">
                  <c:v>-1263.172946392586</c:v>
                </c:pt>
                <c:pt idx="6404">
                  <c:v>-1772.444182529583</c:v>
                </c:pt>
                <c:pt idx="6405">
                  <c:v>-1962.086300516117</c:v>
                </c:pt>
                <c:pt idx="6406">
                  <c:v>-1263.3569576795189</c:v>
                </c:pt>
                <c:pt idx="6407">
                  <c:v>-1003.449080679412</c:v>
                </c:pt>
                <c:pt idx="6408">
                  <c:v>-1564.9067923324581</c:v>
                </c:pt>
                <c:pt idx="6409">
                  <c:v>-1222.6241564870761</c:v>
                </c:pt>
                <c:pt idx="6410">
                  <c:v>-1625.7641295227299</c:v>
                </c:pt>
                <c:pt idx="6411">
                  <c:v>-1415.3806060455549</c:v>
                </c:pt>
                <c:pt idx="6412">
                  <c:v>-1473.1032767968029</c:v>
                </c:pt>
                <c:pt idx="6413">
                  <c:v>-1632.2737713953061</c:v>
                </c:pt>
                <c:pt idx="6414">
                  <c:v>-1649.5577417313939</c:v>
                </c:pt>
                <c:pt idx="6415">
                  <c:v>-2379.3335645050438</c:v>
                </c:pt>
                <c:pt idx="6416">
                  <c:v>-1151.856837096567</c:v>
                </c:pt>
                <c:pt idx="6417">
                  <c:v>-1445.514063479352</c:v>
                </c:pt>
                <c:pt idx="6418">
                  <c:v>-955.51293939109019</c:v>
                </c:pt>
                <c:pt idx="6419">
                  <c:v>-1500.861317514722</c:v>
                </c:pt>
                <c:pt idx="6420">
                  <c:v>-1361.551882212379</c:v>
                </c:pt>
                <c:pt idx="6421">
                  <c:v>-1005.5084659072789</c:v>
                </c:pt>
                <c:pt idx="6422">
                  <c:v>-1559.5070510043511</c:v>
                </c:pt>
                <c:pt idx="6423">
                  <c:v>-1443.307058530901</c:v>
                </c:pt>
                <c:pt idx="6424">
                  <c:v>-1375.169439408588</c:v>
                </c:pt>
                <c:pt idx="6425">
                  <c:v>-1829.889296551695</c:v>
                </c:pt>
                <c:pt idx="6426">
                  <c:v>-1726.04178214341</c:v>
                </c:pt>
                <c:pt idx="6427">
                  <c:v>-1753.820538358043</c:v>
                </c:pt>
                <c:pt idx="6428">
                  <c:v>-1691.716765427135</c:v>
                </c:pt>
                <c:pt idx="6429">
                  <c:v>-2031.0823636034161</c:v>
                </c:pt>
                <c:pt idx="6430">
                  <c:v>-1828.5396335463661</c:v>
                </c:pt>
                <c:pt idx="6431">
                  <c:v>-2155.9259030722228</c:v>
                </c:pt>
                <c:pt idx="6432">
                  <c:v>-1421.613466278344</c:v>
                </c:pt>
                <c:pt idx="6433">
                  <c:v>-1446.6088701459289</c:v>
                </c:pt>
                <c:pt idx="6434">
                  <c:v>-1766.460024860218</c:v>
                </c:pt>
                <c:pt idx="6435">
                  <c:v>-1454.593477109277</c:v>
                </c:pt>
                <c:pt idx="6436">
                  <c:v>-1275.70533905516</c:v>
                </c:pt>
                <c:pt idx="6437">
                  <c:v>-1309.29065620963</c:v>
                </c:pt>
                <c:pt idx="6438">
                  <c:v>-1205.994781949739</c:v>
                </c:pt>
                <c:pt idx="6439">
                  <c:v>-1589.3306653862451</c:v>
                </c:pt>
                <c:pt idx="6440">
                  <c:v>-1225.507595970827</c:v>
                </c:pt>
                <c:pt idx="6441">
                  <c:v>-1227.117970156582</c:v>
                </c:pt>
                <c:pt idx="6442">
                  <c:v>-1343.851708996142</c:v>
                </c:pt>
                <c:pt idx="6443">
                  <c:v>-1293.280597079666</c:v>
                </c:pt>
                <c:pt idx="6444">
                  <c:v>-921.47643318461849</c:v>
                </c:pt>
                <c:pt idx="6445">
                  <c:v>-1165.3619084832869</c:v>
                </c:pt>
                <c:pt idx="6446">
                  <c:v>-1114.9892050903841</c:v>
                </c:pt>
                <c:pt idx="6447">
                  <c:v>-1102.59718589975</c:v>
                </c:pt>
                <c:pt idx="6448">
                  <c:v>-1291.996813152135</c:v>
                </c:pt>
                <c:pt idx="6449">
                  <c:v>-1453.654136358957</c:v>
                </c:pt>
                <c:pt idx="6450">
                  <c:v>-1431.744759858243</c:v>
                </c:pt>
                <c:pt idx="6451">
                  <c:v>-1784.295857937273</c:v>
                </c:pt>
                <c:pt idx="6452">
                  <c:v>-2039.389802277329</c:v>
                </c:pt>
                <c:pt idx="6453">
                  <c:v>-1952.4600281749199</c:v>
                </c:pt>
                <c:pt idx="6454">
                  <c:v>-2034.367589029863</c:v>
                </c:pt>
                <c:pt idx="6455">
                  <c:v>-1862.092646801794</c:v>
                </c:pt>
                <c:pt idx="6456">
                  <c:v>-1948.1097708431159</c:v>
                </c:pt>
                <c:pt idx="6457">
                  <c:v>-1485.3885852009889</c:v>
                </c:pt>
                <c:pt idx="6458">
                  <c:v>-2075.1296324111099</c:v>
                </c:pt>
                <c:pt idx="6459">
                  <c:v>-1889.922037497196</c:v>
                </c:pt>
                <c:pt idx="6460">
                  <c:v>-1951.1542757991899</c:v>
                </c:pt>
                <c:pt idx="6461">
                  <c:v>-1015.282345621737</c:v>
                </c:pt>
                <c:pt idx="6462">
                  <c:v>-1925.723931222007</c:v>
                </c:pt>
                <c:pt idx="6463">
                  <c:v>-1363.108618816713</c:v>
                </c:pt>
                <c:pt idx="6464">
                  <c:v>-1457.6756058356229</c:v>
                </c:pt>
                <c:pt idx="6465">
                  <c:v>-1705.109906852347</c:v>
                </c:pt>
                <c:pt idx="6466">
                  <c:v>-1512.9684176333581</c:v>
                </c:pt>
                <c:pt idx="6467">
                  <c:v>-1476.0376844503969</c:v>
                </c:pt>
                <c:pt idx="6468">
                  <c:v>-1267.0020496821801</c:v>
                </c:pt>
                <c:pt idx="6469">
                  <c:v>-1358.954617135412</c:v>
                </c:pt>
                <c:pt idx="6470">
                  <c:v>-1197.906410050992</c:v>
                </c:pt>
                <c:pt idx="6471">
                  <c:v>-1336.09490253494</c:v>
                </c:pt>
                <c:pt idx="6472">
                  <c:v>-1428.709703147973</c:v>
                </c:pt>
                <c:pt idx="6473">
                  <c:v>-1894.04000724972</c:v>
                </c:pt>
                <c:pt idx="6474">
                  <c:v>-1710.6617199090419</c:v>
                </c:pt>
                <c:pt idx="6475">
                  <c:v>-1527.161483901931</c:v>
                </c:pt>
                <c:pt idx="6476">
                  <c:v>-2376.8849040489172</c:v>
                </c:pt>
                <c:pt idx="6477">
                  <c:v>-2279.1375139284678</c:v>
                </c:pt>
                <c:pt idx="6478">
                  <c:v>-1540.431730969925</c:v>
                </c:pt>
                <c:pt idx="6479">
                  <c:v>-1240.682413183278</c:v>
                </c:pt>
                <c:pt idx="6480">
                  <c:v>-1981.937542403381</c:v>
                </c:pt>
                <c:pt idx="6481">
                  <c:v>-1617.87469745159</c:v>
                </c:pt>
                <c:pt idx="6482">
                  <c:v>-1207.264256478011</c:v>
                </c:pt>
                <c:pt idx="6483">
                  <c:v>-1288.050601300625</c:v>
                </c:pt>
                <c:pt idx="6484">
                  <c:v>-1112.318070015024</c:v>
                </c:pt>
                <c:pt idx="6485">
                  <c:v>-1100.0108813014531</c:v>
                </c:pt>
                <c:pt idx="6486">
                  <c:v>-1889.7823186298949</c:v>
                </c:pt>
                <c:pt idx="6487">
                  <c:v>-1577.4333646953539</c:v>
                </c:pt>
                <c:pt idx="6488">
                  <c:v>-1419.0935626738051</c:v>
                </c:pt>
                <c:pt idx="6489">
                  <c:v>-1591.2120283132031</c:v>
                </c:pt>
                <c:pt idx="6490">
                  <c:v>-1160.7524457702741</c:v>
                </c:pt>
                <c:pt idx="6491">
                  <c:v>-987.95116073305996</c:v>
                </c:pt>
                <c:pt idx="6492">
                  <c:v>-1049.9708054452649</c:v>
                </c:pt>
                <c:pt idx="6493">
                  <c:v>-1227.332940800678</c:v>
                </c:pt>
                <c:pt idx="6494">
                  <c:v>-1177.225336359422</c:v>
                </c:pt>
                <c:pt idx="6495">
                  <c:v>-1594.894222466005</c:v>
                </c:pt>
                <c:pt idx="6496">
                  <c:v>-1374.302016190454</c:v>
                </c:pt>
                <c:pt idx="6497">
                  <c:v>-1700.0658587391481</c:v>
                </c:pt>
                <c:pt idx="6498">
                  <c:v>-1451.53950673292</c:v>
                </c:pt>
                <c:pt idx="6499">
                  <c:v>-1817.6165008623759</c:v>
                </c:pt>
                <c:pt idx="6500">
                  <c:v>-1759.772159866493</c:v>
                </c:pt>
                <c:pt idx="6501">
                  <c:v>-1463.8418391982641</c:v>
                </c:pt>
                <c:pt idx="6502">
                  <c:v>-2015.5495643741399</c:v>
                </c:pt>
                <c:pt idx="6503">
                  <c:v>-1291.243428414298</c:v>
                </c:pt>
                <c:pt idx="6504">
                  <c:v>-1388.7400073423</c:v>
                </c:pt>
                <c:pt idx="6505">
                  <c:v>-1264.4802761731739</c:v>
                </c:pt>
                <c:pt idx="6506">
                  <c:v>-1193.6557593603411</c:v>
                </c:pt>
                <c:pt idx="6507">
                  <c:v>-1416.6799914758781</c:v>
                </c:pt>
                <c:pt idx="6508">
                  <c:v>-949.57093202240151</c:v>
                </c:pt>
                <c:pt idx="6509">
                  <c:v>-1186.1852828434701</c:v>
                </c:pt>
                <c:pt idx="6510">
                  <c:v>-1319.3655103145959</c:v>
                </c:pt>
                <c:pt idx="6511">
                  <c:v>-1557.5778799313809</c:v>
                </c:pt>
                <c:pt idx="6512">
                  <c:v>-1272.6464621028631</c:v>
                </c:pt>
                <c:pt idx="6513">
                  <c:v>-1551.0846227271099</c:v>
                </c:pt>
                <c:pt idx="6514">
                  <c:v>-1542.098756583548</c:v>
                </c:pt>
                <c:pt idx="6515">
                  <c:v>-1501.5694753950261</c:v>
                </c:pt>
                <c:pt idx="6516">
                  <c:v>-1120.6988483524331</c:v>
                </c:pt>
                <c:pt idx="6517">
                  <c:v>-1232.57651910303</c:v>
                </c:pt>
                <c:pt idx="6518">
                  <c:v>-1390.284551655669</c:v>
                </c:pt>
                <c:pt idx="6519">
                  <c:v>-1165.0776428726469</c:v>
                </c:pt>
                <c:pt idx="6520">
                  <c:v>-1432.553795299046</c:v>
                </c:pt>
                <c:pt idx="6521">
                  <c:v>-1502.0332280261071</c:v>
                </c:pt>
                <c:pt idx="6522">
                  <c:v>-1735.6826803172739</c:v>
                </c:pt>
                <c:pt idx="6523">
                  <c:v>-1435.2096138514621</c:v>
                </c:pt>
                <c:pt idx="6524">
                  <c:v>-1734.405711750439</c:v>
                </c:pt>
                <c:pt idx="6525">
                  <c:v>-2153.1113104283309</c:v>
                </c:pt>
                <c:pt idx="6526">
                  <c:v>-2008.8394680117669</c:v>
                </c:pt>
                <c:pt idx="6527">
                  <c:v>-751.56149027300569</c:v>
                </c:pt>
                <c:pt idx="6528">
                  <c:v>-1475.980749349437</c:v>
                </c:pt>
                <c:pt idx="6529">
                  <c:v>-1382.494281493975</c:v>
                </c:pt>
                <c:pt idx="6530">
                  <c:v>-1126.5506100780519</c:v>
                </c:pt>
                <c:pt idx="6531">
                  <c:v>-1155.7818142679521</c:v>
                </c:pt>
                <c:pt idx="6532">
                  <c:v>-1178.9116649125619</c:v>
                </c:pt>
                <c:pt idx="6533">
                  <c:v>-1738.062812049523</c:v>
                </c:pt>
                <c:pt idx="6534">
                  <c:v>-1887.079851062372</c:v>
                </c:pt>
                <c:pt idx="6535">
                  <c:v>-1681.4317131117621</c:v>
                </c:pt>
                <c:pt idx="6536">
                  <c:v>-1578.376647133126</c:v>
                </c:pt>
                <c:pt idx="6537">
                  <c:v>-1775.666671048961</c:v>
                </c:pt>
                <c:pt idx="6538">
                  <c:v>-1571.514151194739</c:v>
                </c:pt>
                <c:pt idx="6539">
                  <c:v>-1680.2117414762629</c:v>
                </c:pt>
                <c:pt idx="6540">
                  <c:v>-1529.8858015743201</c:v>
                </c:pt>
                <c:pt idx="6541">
                  <c:v>-1141.2232942426051</c:v>
                </c:pt>
                <c:pt idx="6542">
                  <c:v>-1011.94750603966</c:v>
                </c:pt>
                <c:pt idx="6543">
                  <c:v>-1357.431206433969</c:v>
                </c:pt>
                <c:pt idx="6544">
                  <c:v>-1074.7183789788669</c:v>
                </c:pt>
                <c:pt idx="6545">
                  <c:v>-1409.4815316234451</c:v>
                </c:pt>
                <c:pt idx="6546">
                  <c:v>-1709.770488531886</c:v>
                </c:pt>
                <c:pt idx="6547">
                  <c:v>-1816.364534345114</c:v>
                </c:pt>
                <c:pt idx="6548">
                  <c:v>-2288.0005403983928</c:v>
                </c:pt>
                <c:pt idx="6549">
                  <c:v>-2338.9420587191121</c:v>
                </c:pt>
                <c:pt idx="6550">
                  <c:v>-990.53675506521597</c:v>
                </c:pt>
                <c:pt idx="6551">
                  <c:v>-1186.532032189933</c:v>
                </c:pt>
                <c:pt idx="6552">
                  <c:v>-1474.1246353973791</c:v>
                </c:pt>
                <c:pt idx="6553">
                  <c:v>-1360.6281861379709</c:v>
                </c:pt>
                <c:pt idx="6554">
                  <c:v>-1811.969055094748</c:v>
                </c:pt>
                <c:pt idx="6555">
                  <c:v>-1412.557193433827</c:v>
                </c:pt>
                <c:pt idx="6556">
                  <c:v>-1846.1040672065069</c:v>
                </c:pt>
                <c:pt idx="6557">
                  <c:v>-1565.792809520917</c:v>
                </c:pt>
                <c:pt idx="6558">
                  <c:v>-1824.1821297753011</c:v>
                </c:pt>
                <c:pt idx="6559">
                  <c:v>-2246.4166992972082</c:v>
                </c:pt>
                <c:pt idx="6560">
                  <c:v>-1695.291441862141</c:v>
                </c:pt>
                <c:pt idx="6561">
                  <c:v>-1763.264671851882</c:v>
                </c:pt>
                <c:pt idx="6562">
                  <c:v>-1550.7364181791861</c:v>
                </c:pt>
                <c:pt idx="6563">
                  <c:v>-1878.3130144718259</c:v>
                </c:pt>
                <c:pt idx="6564">
                  <c:v>-1907.7870800848359</c:v>
                </c:pt>
                <c:pt idx="6565">
                  <c:v>-1672.7594569614771</c:v>
                </c:pt>
                <c:pt idx="6566">
                  <c:v>-1414.6196969603459</c:v>
                </c:pt>
                <c:pt idx="6567">
                  <c:v>-1413.90027612944</c:v>
                </c:pt>
                <c:pt idx="6568">
                  <c:v>-1701.154158931337</c:v>
                </c:pt>
                <c:pt idx="6569">
                  <c:v>-1216.26544580111</c:v>
                </c:pt>
                <c:pt idx="6570">
                  <c:v>-1450.220273425201</c:v>
                </c:pt>
                <c:pt idx="6571">
                  <c:v>-2047.5719757066779</c:v>
                </c:pt>
                <c:pt idx="6572">
                  <c:v>-2415.748952559512</c:v>
                </c:pt>
                <c:pt idx="6573">
                  <c:v>-2349.3184157837318</c:v>
                </c:pt>
                <c:pt idx="6574">
                  <c:v>-2254.3532442937931</c:v>
                </c:pt>
                <c:pt idx="6575">
                  <c:v>-1333.7484185091171</c:v>
                </c:pt>
                <c:pt idx="6576">
                  <c:v>-2420.3800268950822</c:v>
                </c:pt>
                <c:pt idx="6577">
                  <c:v>-1618.1026338989859</c:v>
                </c:pt>
                <c:pt idx="6578">
                  <c:v>-1778.509199810587</c:v>
                </c:pt>
                <c:pt idx="6579">
                  <c:v>-1697.1563762449159</c:v>
                </c:pt>
                <c:pt idx="6580">
                  <c:v>-1389.0777548036949</c:v>
                </c:pt>
                <c:pt idx="6581">
                  <c:v>-1871.010389566768</c:v>
                </c:pt>
                <c:pt idx="6582">
                  <c:v>-1580.569366388258</c:v>
                </c:pt>
                <c:pt idx="6583">
                  <c:v>-1290.902311738316</c:v>
                </c:pt>
                <c:pt idx="6584">
                  <c:v>-1743.923977701266</c:v>
                </c:pt>
                <c:pt idx="6585">
                  <c:v>-1589.74770359118</c:v>
                </c:pt>
                <c:pt idx="6586">
                  <c:v>-1967.1120154384571</c:v>
                </c:pt>
                <c:pt idx="6587">
                  <c:v>-1769.142036406409</c:v>
                </c:pt>
                <c:pt idx="6588">
                  <c:v>-1839.542448477059</c:v>
                </c:pt>
                <c:pt idx="6589">
                  <c:v>-1214.576175068589</c:v>
                </c:pt>
                <c:pt idx="6590">
                  <c:v>-1225.7911161729669</c:v>
                </c:pt>
                <c:pt idx="6591">
                  <c:v>-1407.076075564768</c:v>
                </c:pt>
                <c:pt idx="6592">
                  <c:v>-1267.6160615684771</c:v>
                </c:pt>
                <c:pt idx="6593">
                  <c:v>-1450.7801633110259</c:v>
                </c:pt>
                <c:pt idx="6594">
                  <c:v>-2018.2615903697631</c:v>
                </c:pt>
                <c:pt idx="6595">
                  <c:v>-2094.5560445529609</c:v>
                </c:pt>
                <c:pt idx="6596">
                  <c:v>-2201.262339083909</c:v>
                </c:pt>
                <c:pt idx="6597">
                  <c:v>-2177.5602396929871</c:v>
                </c:pt>
                <c:pt idx="6598">
                  <c:v>-1655.397877023074</c:v>
                </c:pt>
                <c:pt idx="6599">
                  <c:v>-1780.25080567806</c:v>
                </c:pt>
                <c:pt idx="6600">
                  <c:v>-1525.436399226299</c:v>
                </c:pt>
                <c:pt idx="6601">
                  <c:v>-1498.233405622253</c:v>
                </c:pt>
                <c:pt idx="6602">
                  <c:v>-1426.899761955282</c:v>
                </c:pt>
                <c:pt idx="6603">
                  <c:v>-1731.277689406551</c:v>
                </c:pt>
                <c:pt idx="6604">
                  <c:v>-1546.3628124306231</c:v>
                </c:pt>
                <c:pt idx="6605">
                  <c:v>-1474.8777770818051</c:v>
                </c:pt>
                <c:pt idx="6606">
                  <c:v>-1776.917870907846</c:v>
                </c:pt>
                <c:pt idx="6607">
                  <c:v>-1571.4281771183239</c:v>
                </c:pt>
                <c:pt idx="6608">
                  <c:v>-1514.1404467925879</c:v>
                </c:pt>
                <c:pt idx="6609">
                  <c:v>-1576.4415453149991</c:v>
                </c:pt>
                <c:pt idx="6610">
                  <c:v>-1436.2552262089609</c:v>
                </c:pt>
                <c:pt idx="6611">
                  <c:v>-1594.677133414456</c:v>
                </c:pt>
                <c:pt idx="6612">
                  <c:v>-1225.9997812791589</c:v>
                </c:pt>
                <c:pt idx="6613">
                  <c:v>-1457.363031389656</c:v>
                </c:pt>
                <c:pt idx="6614">
                  <c:v>-1560.039277312075</c:v>
                </c:pt>
                <c:pt idx="6615">
                  <c:v>-1758.3701823185249</c:v>
                </c:pt>
                <c:pt idx="6616">
                  <c:v>-1567.166147998415</c:v>
                </c:pt>
                <c:pt idx="6617">
                  <c:v>-1666.047744523044</c:v>
                </c:pt>
                <c:pt idx="6618">
                  <c:v>-1919.158329115714</c:v>
                </c:pt>
                <c:pt idx="6619">
                  <c:v>-2742.3181592645942</c:v>
                </c:pt>
                <c:pt idx="6620">
                  <c:v>-2038.7415595284931</c:v>
                </c:pt>
                <c:pt idx="6621">
                  <c:v>-2147.72920616499</c:v>
                </c:pt>
                <c:pt idx="6622">
                  <c:v>-2123.4451199243931</c:v>
                </c:pt>
                <c:pt idx="6623">
                  <c:v>-1660.195274602974</c:v>
                </c:pt>
                <c:pt idx="6624">
                  <c:v>-1788.800681975061</c:v>
                </c:pt>
                <c:pt idx="6625">
                  <c:v>-912.30777867326117</c:v>
                </c:pt>
                <c:pt idx="6626">
                  <c:v>-1372.0209037428349</c:v>
                </c:pt>
                <c:pt idx="6627">
                  <c:v>-1585.403376830219</c:v>
                </c:pt>
                <c:pt idx="6628">
                  <c:v>-1622.006576608783</c:v>
                </c:pt>
                <c:pt idx="6629">
                  <c:v>-1211.2540491993011</c:v>
                </c:pt>
                <c:pt idx="6630">
                  <c:v>-1441.1211308797231</c:v>
                </c:pt>
                <c:pt idx="6631">
                  <c:v>-2062.50499010774</c:v>
                </c:pt>
                <c:pt idx="6632">
                  <c:v>-1998.310043706646</c:v>
                </c:pt>
                <c:pt idx="6633">
                  <c:v>-2064.259778187693</c:v>
                </c:pt>
                <c:pt idx="6634">
                  <c:v>-1971.968936949542</c:v>
                </c:pt>
                <c:pt idx="6635">
                  <c:v>-1796.6424367292091</c:v>
                </c:pt>
                <c:pt idx="6636">
                  <c:v>-1930.9510571041851</c:v>
                </c:pt>
                <c:pt idx="6637">
                  <c:v>-1699.4909395623599</c:v>
                </c:pt>
                <c:pt idx="6638">
                  <c:v>-1853.648457208071</c:v>
                </c:pt>
                <c:pt idx="6639">
                  <c:v>-1646.065292389203</c:v>
                </c:pt>
                <c:pt idx="6640">
                  <c:v>-1754.769354707742</c:v>
                </c:pt>
                <c:pt idx="6641">
                  <c:v>-1776.4340902810261</c:v>
                </c:pt>
                <c:pt idx="6642">
                  <c:v>-2031.2475230537941</c:v>
                </c:pt>
                <c:pt idx="6643">
                  <c:v>-2550.8715375205138</c:v>
                </c:pt>
                <c:pt idx="6644">
                  <c:v>-2448.6674265685328</c:v>
                </c:pt>
                <c:pt idx="6645">
                  <c:v>-2113.315001867436</c:v>
                </c:pt>
                <c:pt idx="6646">
                  <c:v>-1840.5056018015359</c:v>
                </c:pt>
                <c:pt idx="6647">
                  <c:v>-1994.4180567057349</c:v>
                </c:pt>
                <c:pt idx="6648">
                  <c:v>-1942.7809273704099</c:v>
                </c:pt>
                <c:pt idx="6649">
                  <c:v>-1069.2053043744429</c:v>
                </c:pt>
                <c:pt idx="6650">
                  <c:v>-1288.532662675454</c:v>
                </c:pt>
                <c:pt idx="6651">
                  <c:v>-1193.228395845945</c:v>
                </c:pt>
                <c:pt idx="6652">
                  <c:v>-1422.438198956688</c:v>
                </c:pt>
                <c:pt idx="6653">
                  <c:v>-2684.118210965185</c:v>
                </c:pt>
                <c:pt idx="6654">
                  <c:v>-1597.8228253687159</c:v>
                </c:pt>
                <c:pt idx="6655">
                  <c:v>-2101.9743492479752</c:v>
                </c:pt>
                <c:pt idx="6656">
                  <c:v>-1666.933481579299</c:v>
                </c:pt>
                <c:pt idx="6657">
                  <c:v>-1974.5276864286679</c:v>
                </c:pt>
                <c:pt idx="6658">
                  <c:v>-1687.9625699217941</c:v>
                </c:pt>
                <c:pt idx="6659">
                  <c:v>-1983.1216902214369</c:v>
                </c:pt>
                <c:pt idx="6660">
                  <c:v>-1788.095830636867</c:v>
                </c:pt>
                <c:pt idx="6661">
                  <c:v>-1614.711232384785</c:v>
                </c:pt>
                <c:pt idx="6662">
                  <c:v>-1793.84688310248</c:v>
                </c:pt>
                <c:pt idx="6663">
                  <c:v>-1900.333515300548</c:v>
                </c:pt>
                <c:pt idx="6664">
                  <c:v>-1717.6329055797889</c:v>
                </c:pt>
                <c:pt idx="6665">
                  <c:v>-2107.9548822072188</c:v>
                </c:pt>
                <c:pt idx="6666">
                  <c:v>-2015.6969570408121</c:v>
                </c:pt>
                <c:pt idx="6667">
                  <c:v>-2462.7530883658501</c:v>
                </c:pt>
                <c:pt idx="6668">
                  <c:v>-2437.2707532741001</c:v>
                </c:pt>
                <c:pt idx="6669">
                  <c:v>-2384.798787895772</c:v>
                </c:pt>
                <c:pt idx="6670">
                  <c:v>-2057.2243782898699</c:v>
                </c:pt>
                <c:pt idx="6671">
                  <c:v>-1837.225264231083</c:v>
                </c:pt>
                <c:pt idx="6672">
                  <c:v>-1655.045646369173</c:v>
                </c:pt>
                <c:pt idx="6673">
                  <c:v>-1697.0904672702129</c:v>
                </c:pt>
                <c:pt idx="6674">
                  <c:v>-1777.6350439984519</c:v>
                </c:pt>
                <c:pt idx="6675">
                  <c:v>-1498.2852011832781</c:v>
                </c:pt>
                <c:pt idx="6676">
                  <c:v>-1653.482133651976</c:v>
                </c:pt>
                <c:pt idx="6677">
                  <c:v>-2068.025490828602</c:v>
                </c:pt>
                <c:pt idx="6678">
                  <c:v>-2173.13931908626</c:v>
                </c:pt>
                <c:pt idx="6679">
                  <c:v>-1804.599060741177</c:v>
                </c:pt>
                <c:pt idx="6680">
                  <c:v>-1778.149518170035</c:v>
                </c:pt>
                <c:pt idx="6681">
                  <c:v>-1681.3765658140269</c:v>
                </c:pt>
                <c:pt idx="6682">
                  <c:v>-1309.640476171541</c:v>
                </c:pt>
                <c:pt idx="6683">
                  <c:v>-1498.19212537413</c:v>
                </c:pt>
                <c:pt idx="6684">
                  <c:v>-1609.689974030166</c:v>
                </c:pt>
                <c:pt idx="6685">
                  <c:v>-1636.9831947510179</c:v>
                </c:pt>
                <c:pt idx="6686">
                  <c:v>-1778.9405017000761</c:v>
                </c:pt>
                <c:pt idx="6687">
                  <c:v>-1781.156087499319</c:v>
                </c:pt>
                <c:pt idx="6688">
                  <c:v>-1690.954767021155</c:v>
                </c:pt>
                <c:pt idx="6689">
                  <c:v>-1774.470123473739</c:v>
                </c:pt>
                <c:pt idx="6690">
                  <c:v>-2003.828237653898</c:v>
                </c:pt>
                <c:pt idx="6691">
                  <c:v>-1985.199843258265</c:v>
                </c:pt>
                <c:pt idx="6692">
                  <c:v>-2494.2280999987252</c:v>
                </c:pt>
                <c:pt idx="6693">
                  <c:v>-2530.6611099376978</c:v>
                </c:pt>
                <c:pt idx="6694">
                  <c:v>-2020.5226938581829</c:v>
                </c:pt>
                <c:pt idx="6695">
                  <c:v>-1824.811273048789</c:v>
                </c:pt>
                <c:pt idx="6696">
                  <c:v>-1162.8623254344641</c:v>
                </c:pt>
                <c:pt idx="6697">
                  <c:v>-1501.4153458935759</c:v>
                </c:pt>
                <c:pt idx="6698">
                  <c:v>-1141.8606230444479</c:v>
                </c:pt>
                <c:pt idx="6699">
                  <c:v>-1221.416157499096</c:v>
                </c:pt>
                <c:pt idx="6700">
                  <c:v>-1090.5421333191221</c:v>
                </c:pt>
                <c:pt idx="6701">
                  <c:v>-1806.3079188398681</c:v>
                </c:pt>
                <c:pt idx="6702">
                  <c:v>-2080.8787523263568</c:v>
                </c:pt>
                <c:pt idx="6703">
                  <c:v>-2269.4940831372819</c:v>
                </c:pt>
                <c:pt idx="6704">
                  <c:v>-1651.2503298402819</c:v>
                </c:pt>
                <c:pt idx="6705">
                  <c:v>-1602.005537228453</c:v>
                </c:pt>
                <c:pt idx="6706">
                  <c:v>-1447.143424023498</c:v>
                </c:pt>
                <c:pt idx="6707">
                  <c:v>-1692.4743906950689</c:v>
                </c:pt>
                <c:pt idx="6708">
                  <c:v>-1539.089945579678</c:v>
                </c:pt>
                <c:pt idx="6709">
                  <c:v>-1437.5216767800259</c:v>
                </c:pt>
                <c:pt idx="6710">
                  <c:v>-1443.274217016809</c:v>
                </c:pt>
                <c:pt idx="6711">
                  <c:v>-1725.632106411879</c:v>
                </c:pt>
                <c:pt idx="6712">
                  <c:v>-1642.616988536955</c:v>
                </c:pt>
                <c:pt idx="6713">
                  <c:v>-1668.463564086481</c:v>
                </c:pt>
                <c:pt idx="6714">
                  <c:v>-1755.8327777199199</c:v>
                </c:pt>
                <c:pt idx="6715">
                  <c:v>-2067.1130847698951</c:v>
                </c:pt>
                <c:pt idx="6716">
                  <c:v>-2241.8334135234868</c:v>
                </c:pt>
                <c:pt idx="6717">
                  <c:v>-1924.616385544907</c:v>
                </c:pt>
                <c:pt idx="6718">
                  <c:v>-1905.5045801615031</c:v>
                </c:pt>
                <c:pt idx="6719">
                  <c:v>-1962.466191871941</c:v>
                </c:pt>
                <c:pt idx="6720">
                  <c:v>-1427.1980621996499</c:v>
                </c:pt>
                <c:pt idx="6721">
                  <c:v>-1540.5648706823281</c:v>
                </c:pt>
                <c:pt idx="6722">
                  <c:v>-1657.550558293897</c:v>
                </c:pt>
                <c:pt idx="6723">
                  <c:v>-1218.2307171551611</c:v>
                </c:pt>
                <c:pt idx="6724">
                  <c:v>-1506.10279100448</c:v>
                </c:pt>
                <c:pt idx="6725">
                  <c:v>-1395.5502301133811</c:v>
                </c:pt>
                <c:pt idx="6726">
                  <c:v>-1597.8899777218139</c:v>
                </c:pt>
                <c:pt idx="6727">
                  <c:v>-2366.3434508524019</c:v>
                </c:pt>
                <c:pt idx="6728">
                  <c:v>-1934.569983891862</c:v>
                </c:pt>
                <c:pt idx="6729">
                  <c:v>-2626.184088506679</c:v>
                </c:pt>
                <c:pt idx="6730">
                  <c:v>-2303.1189754724669</c:v>
                </c:pt>
                <c:pt idx="6731">
                  <c:v>-2067.3263085215281</c:v>
                </c:pt>
                <c:pt idx="6732">
                  <c:v>-1721.986394985342</c:v>
                </c:pt>
                <c:pt idx="6733">
                  <c:v>-1945.46456919204</c:v>
                </c:pt>
                <c:pt idx="6734">
                  <c:v>-1915.4081251765149</c:v>
                </c:pt>
                <c:pt idx="6735">
                  <c:v>-1765.6716154814101</c:v>
                </c:pt>
                <c:pt idx="6736">
                  <c:v>-1755.3001292965589</c:v>
                </c:pt>
                <c:pt idx="6737">
                  <c:v>-1598.833014110847</c:v>
                </c:pt>
                <c:pt idx="6738">
                  <c:v>-1999.220526733895</c:v>
                </c:pt>
                <c:pt idx="6739">
                  <c:v>-2286.5131194709411</c:v>
                </c:pt>
                <c:pt idx="6740">
                  <c:v>-2279.1287444219388</c:v>
                </c:pt>
                <c:pt idx="6741">
                  <c:v>-2183.0628825074159</c:v>
                </c:pt>
                <c:pt idx="6742">
                  <c:v>-1878.935515694172</c:v>
                </c:pt>
                <c:pt idx="6743">
                  <c:v>-2130.957091472199</c:v>
                </c:pt>
                <c:pt idx="6744">
                  <c:v>-1693.4727798664269</c:v>
                </c:pt>
                <c:pt idx="6745">
                  <c:v>-1590.869455059363</c:v>
                </c:pt>
                <c:pt idx="6746">
                  <c:v>-1669.31582959819</c:v>
                </c:pt>
                <c:pt idx="6747">
                  <c:v>-1502.0985950715369</c:v>
                </c:pt>
                <c:pt idx="6748">
                  <c:v>-1825.4715711676599</c:v>
                </c:pt>
                <c:pt idx="6749">
                  <c:v>-1682.151403068161</c:v>
                </c:pt>
                <c:pt idx="6750">
                  <c:v>-1700.8392914525409</c:v>
                </c:pt>
                <c:pt idx="6751">
                  <c:v>-1729.112292814011</c:v>
                </c:pt>
                <c:pt idx="6752">
                  <c:v>-1445.913065335292</c:v>
                </c:pt>
                <c:pt idx="6753">
                  <c:v>-1543.6268461172431</c:v>
                </c:pt>
                <c:pt idx="6754">
                  <c:v>-1430.0156790196379</c:v>
                </c:pt>
                <c:pt idx="6755">
                  <c:v>-1158.169830566703</c:v>
                </c:pt>
                <c:pt idx="6756">
                  <c:v>-2063.0728548444799</c:v>
                </c:pt>
                <c:pt idx="6757">
                  <c:v>-1793.540950296589</c:v>
                </c:pt>
                <c:pt idx="6758">
                  <c:v>-2082.5395389385899</c:v>
                </c:pt>
                <c:pt idx="6759">
                  <c:v>-1444.9109270483771</c:v>
                </c:pt>
                <c:pt idx="6760">
                  <c:v>-1474.884267524568</c:v>
                </c:pt>
                <c:pt idx="6761">
                  <c:v>-1816.8882141150571</c:v>
                </c:pt>
                <c:pt idx="6762">
                  <c:v>-1624.177912630963</c:v>
                </c:pt>
                <c:pt idx="6763">
                  <c:v>-1915.2331841061159</c:v>
                </c:pt>
                <c:pt idx="6764">
                  <c:v>-2475.2015127384998</c:v>
                </c:pt>
                <c:pt idx="6765">
                  <c:v>-2274.1821581436689</c:v>
                </c:pt>
                <c:pt idx="6766">
                  <c:v>-2175.530580342243</c:v>
                </c:pt>
                <c:pt idx="6767">
                  <c:v>-2018.5876760852011</c:v>
                </c:pt>
                <c:pt idx="6768">
                  <c:v>-1674.354357036616</c:v>
                </c:pt>
                <c:pt idx="6769">
                  <c:v>-1526.6152792727401</c:v>
                </c:pt>
                <c:pt idx="6770">
                  <c:v>-1258.9225296411969</c:v>
                </c:pt>
                <c:pt idx="6771">
                  <c:v>-1739.068791221737</c:v>
                </c:pt>
                <c:pt idx="6772">
                  <c:v>-1321.559723067578</c:v>
                </c:pt>
                <c:pt idx="6773">
                  <c:v>-1119.8583021921891</c:v>
                </c:pt>
                <c:pt idx="6774">
                  <c:v>-2053.9769890972848</c:v>
                </c:pt>
                <c:pt idx="6775">
                  <c:v>-1928.4323573288559</c:v>
                </c:pt>
                <c:pt idx="6776">
                  <c:v>-1267.9309066790411</c:v>
                </c:pt>
                <c:pt idx="6777">
                  <c:v>-1445.0743924558669</c:v>
                </c:pt>
                <c:pt idx="6778">
                  <c:v>-1378.191965712258</c:v>
                </c:pt>
                <c:pt idx="6779">
                  <c:v>-1353.8582632725399</c:v>
                </c:pt>
                <c:pt idx="6780">
                  <c:v>-1127.516704555713</c:v>
                </c:pt>
                <c:pt idx="6781">
                  <c:v>-1403.8193903283161</c:v>
                </c:pt>
                <c:pt idx="6782">
                  <c:v>-1438.528332334618</c:v>
                </c:pt>
                <c:pt idx="6783">
                  <c:v>-1400.901715129183</c:v>
                </c:pt>
                <c:pt idx="6784">
                  <c:v>-1666.608682578408</c:v>
                </c:pt>
                <c:pt idx="6785">
                  <c:v>-1739.6491484293331</c:v>
                </c:pt>
                <c:pt idx="6786">
                  <c:v>-1561.207064104681</c:v>
                </c:pt>
                <c:pt idx="6787">
                  <c:v>-1569.818164953015</c:v>
                </c:pt>
                <c:pt idx="6788">
                  <c:v>-1935.2438331544849</c:v>
                </c:pt>
                <c:pt idx="6789">
                  <c:v>-2198.0003599415149</c:v>
                </c:pt>
                <c:pt idx="6790">
                  <c:v>-2054.5067983557442</c:v>
                </c:pt>
                <c:pt idx="6791">
                  <c:v>-1704.5427361041891</c:v>
                </c:pt>
                <c:pt idx="6792">
                  <c:v>-1866.930694125421</c:v>
                </c:pt>
                <c:pt idx="6793">
                  <c:v>-1970.2184699177899</c:v>
                </c:pt>
                <c:pt idx="6794">
                  <c:v>-1807.462437982173</c:v>
                </c:pt>
                <c:pt idx="6795">
                  <c:v>-1507.7206027204541</c:v>
                </c:pt>
                <c:pt idx="6796">
                  <c:v>-1375.6481487446831</c:v>
                </c:pt>
                <c:pt idx="6797">
                  <c:v>-1476.57566910275</c:v>
                </c:pt>
                <c:pt idx="6798">
                  <c:v>-1447.4214856539311</c:v>
                </c:pt>
                <c:pt idx="6799">
                  <c:v>-1770.4670489366499</c:v>
                </c:pt>
                <c:pt idx="6800">
                  <c:v>-1786.1554225018599</c:v>
                </c:pt>
                <c:pt idx="6801">
                  <c:v>-1762.7854692537969</c:v>
                </c:pt>
                <c:pt idx="6802">
                  <c:v>-1754.688195975373</c:v>
                </c:pt>
                <c:pt idx="6803">
                  <c:v>-1684.344613433208</c:v>
                </c:pt>
                <c:pt idx="6804">
                  <c:v>-1964.569181873617</c:v>
                </c:pt>
                <c:pt idx="6805">
                  <c:v>-2182.6194920511712</c:v>
                </c:pt>
                <c:pt idx="6806">
                  <c:v>-1926.629002877434</c:v>
                </c:pt>
                <c:pt idx="6807">
                  <c:v>-1728.547867294601</c:v>
                </c:pt>
                <c:pt idx="6808">
                  <c:v>-1924.7501009092821</c:v>
                </c:pt>
                <c:pt idx="6809">
                  <c:v>-1856.2977630527901</c:v>
                </c:pt>
                <c:pt idx="6810">
                  <c:v>-2040.1924615390551</c:v>
                </c:pt>
                <c:pt idx="6811">
                  <c:v>-2572.1841648114082</c:v>
                </c:pt>
                <c:pt idx="6812">
                  <c:v>-2090.061986665105</c:v>
                </c:pt>
                <c:pt idx="6813">
                  <c:v>-2679.8810358394821</c:v>
                </c:pt>
                <c:pt idx="6814">
                  <c:v>-1896.5360629454519</c:v>
                </c:pt>
                <c:pt idx="6815">
                  <c:v>-2469.6536491726092</c:v>
                </c:pt>
                <c:pt idx="6816">
                  <c:v>-1082.214738790987</c:v>
                </c:pt>
                <c:pt idx="6817">
                  <c:v>-1497.3505494294791</c:v>
                </c:pt>
                <c:pt idx="6818">
                  <c:v>-1323.2828597542371</c:v>
                </c:pt>
                <c:pt idx="6819">
                  <c:v>-1487.6109618408871</c:v>
                </c:pt>
                <c:pt idx="6820">
                  <c:v>-1269.599577428361</c:v>
                </c:pt>
                <c:pt idx="6821">
                  <c:v>-2072.3336193935902</c:v>
                </c:pt>
                <c:pt idx="6822">
                  <c:v>-1778.591123904604</c:v>
                </c:pt>
                <c:pt idx="6823">
                  <c:v>-2081.3309358287861</c:v>
                </c:pt>
                <c:pt idx="6824">
                  <c:v>-1461.5735137782169</c:v>
                </c:pt>
                <c:pt idx="6825">
                  <c:v>-1917.4290602250489</c:v>
                </c:pt>
                <c:pt idx="6826">
                  <c:v>-1611.4493913623501</c:v>
                </c:pt>
                <c:pt idx="6827">
                  <c:v>-1624.3799945234221</c:v>
                </c:pt>
                <c:pt idx="6828">
                  <c:v>-1869.2842398014891</c:v>
                </c:pt>
                <c:pt idx="6829">
                  <c:v>-1926.1489967748901</c:v>
                </c:pt>
                <c:pt idx="6830">
                  <c:v>-2221.731049423684</c:v>
                </c:pt>
                <c:pt idx="6831">
                  <c:v>-2037.068068227406</c:v>
                </c:pt>
                <c:pt idx="6832">
                  <c:v>-2227.4753622611729</c:v>
                </c:pt>
                <c:pt idx="6833">
                  <c:v>-1901.192186305537</c:v>
                </c:pt>
                <c:pt idx="6834">
                  <c:v>-1886.277883112474</c:v>
                </c:pt>
                <c:pt idx="6835">
                  <c:v>-2241.5709359185912</c:v>
                </c:pt>
                <c:pt idx="6836">
                  <c:v>-2997.229345292913</c:v>
                </c:pt>
                <c:pt idx="6837">
                  <c:v>-2289.5944149019851</c:v>
                </c:pt>
                <c:pt idx="6838">
                  <c:v>-2048.1699134591299</c:v>
                </c:pt>
                <c:pt idx="6839">
                  <c:v>-2580.3995063150542</c:v>
                </c:pt>
                <c:pt idx="6840">
                  <c:v>-1547.6595888685019</c:v>
                </c:pt>
                <c:pt idx="6841">
                  <c:v>-1731.3283566703731</c:v>
                </c:pt>
                <c:pt idx="6842">
                  <c:v>-1525.9114668256691</c:v>
                </c:pt>
                <c:pt idx="6843">
                  <c:v>-1666.857114097922</c:v>
                </c:pt>
                <c:pt idx="6844">
                  <c:v>-1525.9297065636681</c:v>
                </c:pt>
                <c:pt idx="6845">
                  <c:v>-2182.9178779662338</c:v>
                </c:pt>
                <c:pt idx="6846">
                  <c:v>-1713.6497914298529</c:v>
                </c:pt>
                <c:pt idx="6847">
                  <c:v>-2031.881577239765</c:v>
                </c:pt>
                <c:pt idx="6848">
                  <c:v>-1872.0879697409921</c:v>
                </c:pt>
                <c:pt idx="6849">
                  <c:v>-1805.3060094991349</c:v>
                </c:pt>
                <c:pt idx="6850">
                  <c:v>-1951.218693445438</c:v>
                </c:pt>
                <c:pt idx="6851">
                  <c:v>-1788.9135440125101</c:v>
                </c:pt>
                <c:pt idx="6852">
                  <c:v>-1687.606290603941</c:v>
                </c:pt>
                <c:pt idx="6853">
                  <c:v>-1913.827416588261</c:v>
                </c:pt>
                <c:pt idx="6854">
                  <c:v>-1976.5096829650299</c:v>
                </c:pt>
                <c:pt idx="6855">
                  <c:v>-1780.176663807468</c:v>
                </c:pt>
                <c:pt idx="6856">
                  <c:v>-1843.560686948462</c:v>
                </c:pt>
                <c:pt idx="6857">
                  <c:v>-2059.1688996971079</c:v>
                </c:pt>
                <c:pt idx="6858">
                  <c:v>-2362.547293515775</c:v>
                </c:pt>
                <c:pt idx="6859">
                  <c:v>-2349.3479955644748</c:v>
                </c:pt>
                <c:pt idx="6860">
                  <c:v>-2268.3052770139861</c:v>
                </c:pt>
                <c:pt idx="6861">
                  <c:v>-2301.5461644049551</c:v>
                </c:pt>
                <c:pt idx="6862">
                  <c:v>-1950.056400204724</c:v>
                </c:pt>
                <c:pt idx="6863">
                  <c:v>-2017.47718133533</c:v>
                </c:pt>
                <c:pt idx="6864">
                  <c:v>-1440.403722053717</c:v>
                </c:pt>
                <c:pt idx="6865">
                  <c:v>-1911.0480951653651</c:v>
                </c:pt>
                <c:pt idx="6866">
                  <c:v>-1597.396124726404</c:v>
                </c:pt>
                <c:pt idx="6867">
                  <c:v>-1783.127030840089</c:v>
                </c:pt>
                <c:pt idx="6868">
                  <c:v>-1486.7515174725211</c:v>
                </c:pt>
                <c:pt idx="6869">
                  <c:v>-1604.513412091384</c:v>
                </c:pt>
                <c:pt idx="6870">
                  <c:v>-2003.2841411248501</c:v>
                </c:pt>
                <c:pt idx="6871">
                  <c:v>-1960.308899258519</c:v>
                </c:pt>
                <c:pt idx="6872">
                  <c:v>-1671.364552343766</c:v>
                </c:pt>
                <c:pt idx="6873">
                  <c:v>-1857.2525151527061</c:v>
                </c:pt>
                <c:pt idx="6874">
                  <c:v>-1639.835089017535</c:v>
                </c:pt>
                <c:pt idx="6875">
                  <c:v>-1772.37431994448</c:v>
                </c:pt>
                <c:pt idx="6876">
                  <c:v>-1534.487125826136</c:v>
                </c:pt>
                <c:pt idx="6877">
                  <c:v>-1482.092255683094</c:v>
                </c:pt>
                <c:pt idx="6878">
                  <c:v>-1807.4892836494521</c:v>
                </c:pt>
                <c:pt idx="6879">
                  <c:v>-1483.0889176439391</c:v>
                </c:pt>
                <c:pt idx="6880">
                  <c:v>-1774.096490191848</c:v>
                </c:pt>
                <c:pt idx="6881">
                  <c:v>-1744.4716765343351</c:v>
                </c:pt>
                <c:pt idx="6882">
                  <c:v>-2271.0852556128448</c:v>
                </c:pt>
                <c:pt idx="6883">
                  <c:v>-2088.4155521079838</c:v>
                </c:pt>
                <c:pt idx="6884">
                  <c:v>-2483.6362362574341</c:v>
                </c:pt>
                <c:pt idx="6885">
                  <c:v>-2145.080008619746</c:v>
                </c:pt>
                <c:pt idx="6886">
                  <c:v>-1764.0417731756911</c:v>
                </c:pt>
                <c:pt idx="6887">
                  <c:v>-1340.833111025162</c:v>
                </c:pt>
                <c:pt idx="6888">
                  <c:v>-1679.0774104256379</c:v>
                </c:pt>
                <c:pt idx="6889">
                  <c:v>-1061.161333503092</c:v>
                </c:pt>
                <c:pt idx="6890">
                  <c:v>-1557.4737431218009</c:v>
                </c:pt>
                <c:pt idx="6891">
                  <c:v>-1545.8101833622941</c:v>
                </c:pt>
                <c:pt idx="6892">
                  <c:v>-1436.0300713898271</c:v>
                </c:pt>
                <c:pt idx="6893">
                  <c:v>-1634.216898206492</c:v>
                </c:pt>
                <c:pt idx="6894">
                  <c:v>-2103.358159047903</c:v>
                </c:pt>
                <c:pt idx="6895">
                  <c:v>-2058.5718138225602</c:v>
                </c:pt>
                <c:pt idx="6896">
                  <c:v>-1390.794239842523</c:v>
                </c:pt>
                <c:pt idx="6897">
                  <c:v>-1688.684301469006</c:v>
                </c:pt>
                <c:pt idx="6898">
                  <c:v>-1491.482178886766</c:v>
                </c:pt>
                <c:pt idx="6899">
                  <c:v>-1693.54752865469</c:v>
                </c:pt>
                <c:pt idx="6900">
                  <c:v>-1523.9359605192351</c:v>
                </c:pt>
                <c:pt idx="6901">
                  <c:v>-1436.136403446199</c:v>
                </c:pt>
                <c:pt idx="6902">
                  <c:v>-1576.0908694390871</c:v>
                </c:pt>
                <c:pt idx="6903">
                  <c:v>-1385.770170552694</c:v>
                </c:pt>
                <c:pt idx="6904">
                  <c:v>-1660.779089408062</c:v>
                </c:pt>
                <c:pt idx="6905">
                  <c:v>-1623.423526128488</c:v>
                </c:pt>
                <c:pt idx="6906">
                  <c:v>-1788.1299322720661</c:v>
                </c:pt>
                <c:pt idx="6907">
                  <c:v>-1780.4124965325709</c:v>
                </c:pt>
                <c:pt idx="6908">
                  <c:v>-2206.746131042476</c:v>
                </c:pt>
                <c:pt idx="6909">
                  <c:v>-2205.9088441813301</c:v>
                </c:pt>
                <c:pt idx="6910">
                  <c:v>-2002.849784959725</c:v>
                </c:pt>
                <c:pt idx="6911">
                  <c:v>-1481.2032689030721</c:v>
                </c:pt>
                <c:pt idx="6912">
                  <c:v>-947.71974331215824</c:v>
                </c:pt>
                <c:pt idx="6913">
                  <c:v>-1301.560686082953</c:v>
                </c:pt>
                <c:pt idx="6914">
                  <c:v>-1235.640672937963</c:v>
                </c:pt>
                <c:pt idx="6915">
                  <c:v>-1341.158273538422</c:v>
                </c:pt>
                <c:pt idx="6916">
                  <c:v>-1617.93655168295</c:v>
                </c:pt>
                <c:pt idx="6917">
                  <c:v>-1267.3365030803011</c:v>
                </c:pt>
                <c:pt idx="6918">
                  <c:v>-1835.3594255167991</c:v>
                </c:pt>
                <c:pt idx="6919">
                  <c:v>-1602.1635274137141</c:v>
                </c:pt>
                <c:pt idx="6920">
                  <c:v>-1680.45227512313</c:v>
                </c:pt>
                <c:pt idx="6921">
                  <c:v>-1594.7081968219079</c:v>
                </c:pt>
                <c:pt idx="6922">
                  <c:v>-2203.5398222377771</c:v>
                </c:pt>
                <c:pt idx="6923">
                  <c:v>-1994.057488541637</c:v>
                </c:pt>
                <c:pt idx="6924">
                  <c:v>-1510.8774056570569</c:v>
                </c:pt>
                <c:pt idx="6925">
                  <c:v>-1308.522531104298</c:v>
                </c:pt>
                <c:pt idx="6926">
                  <c:v>-1442.3184648646279</c:v>
                </c:pt>
                <c:pt idx="6927">
                  <c:v>-1582.460733985434</c:v>
                </c:pt>
                <c:pt idx="6928">
                  <c:v>-1533.764767978985</c:v>
                </c:pt>
                <c:pt idx="6929">
                  <c:v>-1424.07867204735</c:v>
                </c:pt>
                <c:pt idx="6930">
                  <c:v>-1666.930683831242</c:v>
                </c:pt>
                <c:pt idx="6931">
                  <c:v>-2294.1046622951021</c:v>
                </c:pt>
                <c:pt idx="6932">
                  <c:v>-1936.946998266872</c:v>
                </c:pt>
                <c:pt idx="6933">
                  <c:v>-1986.4376190296371</c:v>
                </c:pt>
                <c:pt idx="6934">
                  <c:v>-2027.237620440525</c:v>
                </c:pt>
                <c:pt idx="6935">
                  <c:v>-1760.394315014637</c:v>
                </c:pt>
                <c:pt idx="6936">
                  <c:v>-1464.215577977981</c:v>
                </c:pt>
                <c:pt idx="6937">
                  <c:v>-1593.263058881628</c:v>
                </c:pt>
                <c:pt idx="6938">
                  <c:v>-1300.123671009276</c:v>
                </c:pt>
                <c:pt idx="6939">
                  <c:v>-1345.643345115941</c:v>
                </c:pt>
                <c:pt idx="6940">
                  <c:v>-1500.6113616394471</c:v>
                </c:pt>
                <c:pt idx="6941">
                  <c:v>-1215.1470437564799</c:v>
                </c:pt>
                <c:pt idx="6942">
                  <c:v>-1572.651421631811</c:v>
                </c:pt>
                <c:pt idx="6943">
                  <c:v>-1228.605209542827</c:v>
                </c:pt>
                <c:pt idx="6944">
                  <c:v>-956.07299162453933</c:v>
                </c:pt>
                <c:pt idx="6945">
                  <c:v>-1286.3885403718789</c:v>
                </c:pt>
                <c:pt idx="6946">
                  <c:v>-1192.7826857166899</c:v>
                </c:pt>
                <c:pt idx="6947">
                  <c:v>-1408.571864874066</c:v>
                </c:pt>
                <c:pt idx="6948">
                  <c:v>-1417.0440754001249</c:v>
                </c:pt>
                <c:pt idx="6949">
                  <c:v>-1461.3308792022549</c:v>
                </c:pt>
                <c:pt idx="6950">
                  <c:v>-1274.1351158775669</c:v>
                </c:pt>
                <c:pt idx="6951">
                  <c:v>-1513.19164807623</c:v>
                </c:pt>
                <c:pt idx="6952">
                  <c:v>-1346.5668795351289</c:v>
                </c:pt>
                <c:pt idx="6953">
                  <c:v>-1349.102017011455</c:v>
                </c:pt>
                <c:pt idx="6954">
                  <c:v>-1436.0878592143411</c:v>
                </c:pt>
                <c:pt idx="6955">
                  <c:v>-1668.3030220625801</c:v>
                </c:pt>
                <c:pt idx="6956">
                  <c:v>-1889.022660110594</c:v>
                </c:pt>
                <c:pt idx="6957">
                  <c:v>-2139.634360460364</c:v>
                </c:pt>
                <c:pt idx="6958">
                  <c:v>-1907.4503791206421</c:v>
                </c:pt>
                <c:pt idx="6959">
                  <c:v>-2277.6923492980618</c:v>
                </c:pt>
                <c:pt idx="6960">
                  <c:v>-1531.033789072786</c:v>
                </c:pt>
                <c:pt idx="6961">
                  <c:v>-1873.95267956261</c:v>
                </c:pt>
                <c:pt idx="6962">
                  <c:v>-1520.082540053925</c:v>
                </c:pt>
                <c:pt idx="6963">
                  <c:v>-2136.1196809113512</c:v>
                </c:pt>
                <c:pt idx="6964">
                  <c:v>-2055.910046971122</c:v>
                </c:pt>
                <c:pt idx="6965">
                  <c:v>-1981.9058391175729</c:v>
                </c:pt>
                <c:pt idx="6966">
                  <c:v>-2140.339279871846</c:v>
                </c:pt>
                <c:pt idx="6967">
                  <c:v>-2369.4228111474831</c:v>
                </c:pt>
                <c:pt idx="6968">
                  <c:v>-2451.813039322481</c:v>
                </c:pt>
                <c:pt idx="6969">
                  <c:v>-2753.5632557754798</c:v>
                </c:pt>
                <c:pt idx="6970">
                  <c:v>-2253.1450106443208</c:v>
                </c:pt>
                <c:pt idx="6971">
                  <c:v>-2130.1788870555652</c:v>
                </c:pt>
                <c:pt idx="6972">
                  <c:v>-2294.045544637107</c:v>
                </c:pt>
                <c:pt idx="6973">
                  <c:v>-2201.2694622201552</c:v>
                </c:pt>
                <c:pt idx="6974">
                  <c:v>-2118.3518664655899</c:v>
                </c:pt>
                <c:pt idx="6975">
                  <c:v>-2062.9444123617991</c:v>
                </c:pt>
                <c:pt idx="6976">
                  <c:v>-2134.1266176866438</c:v>
                </c:pt>
                <c:pt idx="6977">
                  <c:v>-2015.717458401798</c:v>
                </c:pt>
                <c:pt idx="6978">
                  <c:v>-2392.9838924516048</c:v>
                </c:pt>
                <c:pt idx="6979">
                  <c:v>-2336.955727895046</c:v>
                </c:pt>
                <c:pt idx="6980">
                  <c:v>-2670.2685682901752</c:v>
                </c:pt>
                <c:pt idx="6981">
                  <c:v>-3140.1011319858198</c:v>
                </c:pt>
                <c:pt idx="6982">
                  <c:v>-2524.0684513123151</c:v>
                </c:pt>
                <c:pt idx="6983">
                  <c:v>-2196.5503648948188</c:v>
                </c:pt>
                <c:pt idx="6984">
                  <c:v>-2069.4747555437461</c:v>
                </c:pt>
                <c:pt idx="6985">
                  <c:v>-2163.827909706054</c:v>
                </c:pt>
                <c:pt idx="6986">
                  <c:v>-1923.5086691367351</c:v>
                </c:pt>
                <c:pt idx="6987">
                  <c:v>-2125.715735214992</c:v>
                </c:pt>
                <c:pt idx="6988">
                  <c:v>-1717.8582555919991</c:v>
                </c:pt>
                <c:pt idx="6989">
                  <c:v>-1858.468482563879</c:v>
                </c:pt>
                <c:pt idx="6990">
                  <c:v>-2206.4885552753872</c:v>
                </c:pt>
                <c:pt idx="6991">
                  <c:v>-2745.9048937170119</c:v>
                </c:pt>
                <c:pt idx="6992">
                  <c:v>-2151.56791137755</c:v>
                </c:pt>
                <c:pt idx="6993">
                  <c:v>-2361.6118283447872</c:v>
                </c:pt>
                <c:pt idx="6994">
                  <c:v>-2404.3449344415039</c:v>
                </c:pt>
                <c:pt idx="6995">
                  <c:v>-2084.776545967215</c:v>
                </c:pt>
                <c:pt idx="6996">
                  <c:v>-2132.5931843886301</c:v>
                </c:pt>
                <c:pt idx="6997">
                  <c:v>-2726.323280877556</c:v>
                </c:pt>
                <c:pt idx="6998">
                  <c:v>-2418.5375686084531</c:v>
                </c:pt>
                <c:pt idx="6999">
                  <c:v>-2458.2202787549259</c:v>
                </c:pt>
                <c:pt idx="7000">
                  <c:v>-2677.6393196887489</c:v>
                </c:pt>
                <c:pt idx="7001">
                  <c:v>-2690.5157588052471</c:v>
                </c:pt>
                <c:pt idx="7002">
                  <c:v>-2697.445200848711</c:v>
                </c:pt>
                <c:pt idx="7003">
                  <c:v>-3217.8673750482139</c:v>
                </c:pt>
                <c:pt idx="7004">
                  <c:v>-2598.587109518367</c:v>
                </c:pt>
                <c:pt idx="7005">
                  <c:v>-3296.046139469137</c:v>
                </c:pt>
                <c:pt idx="7006">
                  <c:v>-2471.4678220102369</c:v>
                </c:pt>
                <c:pt idx="7007">
                  <c:v>-3661.4801508349251</c:v>
                </c:pt>
                <c:pt idx="7008">
                  <c:v>-2349.935861473276</c:v>
                </c:pt>
                <c:pt idx="7009">
                  <c:v>-2249.9878830371672</c:v>
                </c:pt>
                <c:pt idx="7010">
                  <c:v>-1726.990202719707</c:v>
                </c:pt>
                <c:pt idx="7011">
                  <c:v>-1854.6365309604951</c:v>
                </c:pt>
                <c:pt idx="7012">
                  <c:v>-1790.401244061102</c:v>
                </c:pt>
                <c:pt idx="7013">
                  <c:v>-2431.2433417686811</c:v>
                </c:pt>
                <c:pt idx="7014">
                  <c:v>-1826.14339006213</c:v>
                </c:pt>
                <c:pt idx="7015">
                  <c:v>-2411.692075530254</c:v>
                </c:pt>
                <c:pt idx="7016">
                  <c:v>-1909.356258853981</c:v>
                </c:pt>
                <c:pt idx="7017">
                  <c:v>-2450.8535178586421</c:v>
                </c:pt>
                <c:pt idx="7018">
                  <c:v>-2461.5232561112198</c:v>
                </c:pt>
                <c:pt idx="7019">
                  <c:v>-2103.5971116421902</c:v>
                </c:pt>
                <c:pt idx="7020">
                  <c:v>-2281.6348173812239</c:v>
                </c:pt>
                <c:pt idx="7021">
                  <c:v>-2078.841670606831</c:v>
                </c:pt>
                <c:pt idx="7022">
                  <c:v>-2321.469686905411</c:v>
                </c:pt>
                <c:pt idx="7023">
                  <c:v>-2328.2926344146899</c:v>
                </c:pt>
                <c:pt idx="7024">
                  <c:v>-2212.0915620929532</c:v>
                </c:pt>
                <c:pt idx="7025">
                  <c:v>-2371.2654502834771</c:v>
                </c:pt>
                <c:pt idx="7026">
                  <c:v>-2487.8378735432211</c:v>
                </c:pt>
                <c:pt idx="7027">
                  <c:v>-2840.402591625364</c:v>
                </c:pt>
                <c:pt idx="7028">
                  <c:v>-2521.516833710446</c:v>
                </c:pt>
                <c:pt idx="7029">
                  <c:v>-3034.3216200655238</c:v>
                </c:pt>
                <c:pt idx="7030">
                  <c:v>-2449.662242084059</c:v>
                </c:pt>
                <c:pt idx="7031">
                  <c:v>-3147.6801915509668</c:v>
                </c:pt>
                <c:pt idx="7032">
                  <c:v>-2809.0087220338351</c:v>
                </c:pt>
                <c:pt idx="7033">
                  <c:v>-1549.5795680800529</c:v>
                </c:pt>
                <c:pt idx="7034">
                  <c:v>-1562.8624965197171</c:v>
                </c:pt>
                <c:pt idx="7035">
                  <c:v>-1874.111412237105</c:v>
                </c:pt>
                <c:pt idx="7036">
                  <c:v>-2126.2868654444992</c:v>
                </c:pt>
                <c:pt idx="7037">
                  <c:v>-1906.1189352046731</c:v>
                </c:pt>
                <c:pt idx="7038">
                  <c:v>-1863.229848570988</c:v>
                </c:pt>
                <c:pt idx="7039">
                  <c:v>-2412.519678143628</c:v>
                </c:pt>
                <c:pt idx="7040">
                  <c:v>-2271.2064108639079</c:v>
                </c:pt>
                <c:pt idx="7041">
                  <c:v>-2371.1419196661941</c:v>
                </c:pt>
                <c:pt idx="7042">
                  <c:v>-2123.8763512971709</c:v>
                </c:pt>
                <c:pt idx="7043">
                  <c:v>-2075.9790435308601</c:v>
                </c:pt>
                <c:pt idx="7044">
                  <c:v>-2303.6064884067018</c:v>
                </c:pt>
                <c:pt idx="7045">
                  <c:v>-2373.113715731964</c:v>
                </c:pt>
                <c:pt idx="7046">
                  <c:v>-2026.6812224647249</c:v>
                </c:pt>
                <c:pt idx="7047">
                  <c:v>-1964.384083553718</c:v>
                </c:pt>
                <c:pt idx="7048">
                  <c:v>-2171.3225104588232</c:v>
                </c:pt>
                <c:pt idx="7049">
                  <c:v>-2132.7961700690162</c:v>
                </c:pt>
                <c:pt idx="7050">
                  <c:v>-2135.051493545443</c:v>
                </c:pt>
                <c:pt idx="7051">
                  <c:v>-2439.8631985102179</c:v>
                </c:pt>
                <c:pt idx="7052">
                  <c:v>-2512.5875900892902</c:v>
                </c:pt>
                <c:pt idx="7053">
                  <c:v>-3553.8382153461621</c:v>
                </c:pt>
                <c:pt idx="7054">
                  <c:v>-2748.5833348334281</c:v>
                </c:pt>
                <c:pt idx="7055">
                  <c:v>-2453.5825525928381</c:v>
                </c:pt>
                <c:pt idx="7056">
                  <c:v>-2269.4477398847948</c:v>
                </c:pt>
                <c:pt idx="7057">
                  <c:v>-2263.3752873497492</c:v>
                </c:pt>
                <c:pt idx="7058">
                  <c:v>-2323.4933368787611</c:v>
                </c:pt>
                <c:pt idx="7059">
                  <c:v>-2217.251035857596</c:v>
                </c:pt>
                <c:pt idx="7060">
                  <c:v>-2433.4019572372299</c:v>
                </c:pt>
                <c:pt idx="7061">
                  <c:v>-2270.6045691271861</c:v>
                </c:pt>
                <c:pt idx="7062">
                  <c:v>-2569.6216971501972</c:v>
                </c:pt>
                <c:pt idx="7063">
                  <c:v>-2766.7539201406248</c:v>
                </c:pt>
                <c:pt idx="7064">
                  <c:v>-2103.8593790727368</c:v>
                </c:pt>
                <c:pt idx="7065">
                  <c:v>-2312.7271309745579</c:v>
                </c:pt>
                <c:pt idx="7066">
                  <c:v>-2288.1149626667971</c:v>
                </c:pt>
                <c:pt idx="7067">
                  <c:v>-2377.2127122805609</c:v>
                </c:pt>
                <c:pt idx="7068">
                  <c:v>-2147.170499776063</c:v>
                </c:pt>
                <c:pt idx="7069">
                  <c:v>-2306.7254521188338</c:v>
                </c:pt>
                <c:pt idx="7070">
                  <c:v>-2425.123315169697</c:v>
                </c:pt>
                <c:pt idx="7071">
                  <c:v>-2366.510054325744</c:v>
                </c:pt>
                <c:pt idx="7072">
                  <c:v>-2505.6151110153578</c:v>
                </c:pt>
                <c:pt idx="7073">
                  <c:v>-2315.31522089707</c:v>
                </c:pt>
                <c:pt idx="7074">
                  <c:v>-2055.9090557930822</c:v>
                </c:pt>
                <c:pt idx="7075">
                  <c:v>-2579.3831503336528</c:v>
                </c:pt>
                <c:pt idx="7076">
                  <c:v>-2750.1308258809349</c:v>
                </c:pt>
                <c:pt idx="7077">
                  <c:v>-2997.5685263508221</c:v>
                </c:pt>
                <c:pt idx="7078">
                  <c:v>-2585.4922609525452</c:v>
                </c:pt>
                <c:pt idx="7079">
                  <c:v>-1888.4616247862839</c:v>
                </c:pt>
                <c:pt idx="7080">
                  <c:v>-2469.545787230431</c:v>
                </c:pt>
                <c:pt idx="7081">
                  <c:v>-1780.5900144344871</c:v>
                </c:pt>
                <c:pt idx="7082">
                  <c:v>-2309.8731968914599</c:v>
                </c:pt>
                <c:pt idx="7083">
                  <c:v>-2422.069355504746</c:v>
                </c:pt>
                <c:pt idx="7084">
                  <c:v>-2349.283734161244</c:v>
                </c:pt>
                <c:pt idx="7085">
                  <c:v>-2316.7810047118392</c:v>
                </c:pt>
                <c:pt idx="7086">
                  <c:v>-1748.9176287275741</c:v>
                </c:pt>
                <c:pt idx="7087">
                  <c:v>-2044.1191581941621</c:v>
                </c:pt>
                <c:pt idx="7088">
                  <c:v>-2712.2579792471811</c:v>
                </c:pt>
                <c:pt idx="7089">
                  <c:v>-2360.662555751861</c:v>
                </c:pt>
                <c:pt idx="7090">
                  <c:v>-2262.9235629355699</c:v>
                </c:pt>
                <c:pt idx="7091">
                  <c:v>-2070.1336276048369</c:v>
                </c:pt>
                <c:pt idx="7092">
                  <c:v>-1944.6610442469139</c:v>
                </c:pt>
                <c:pt idx="7093">
                  <c:v>-2233.415698559606</c:v>
                </c:pt>
                <c:pt idx="7094">
                  <c:v>-2056.3747514043771</c:v>
                </c:pt>
                <c:pt idx="7095">
                  <c:v>-2102.1148184876288</c:v>
                </c:pt>
                <c:pt idx="7096">
                  <c:v>-2247.4990570213049</c:v>
                </c:pt>
                <c:pt idx="7097">
                  <c:v>-2467.3485138345418</c:v>
                </c:pt>
                <c:pt idx="7098">
                  <c:v>-2790.352447454728</c:v>
                </c:pt>
                <c:pt idx="7099">
                  <c:v>-2607.009407529602</c:v>
                </c:pt>
                <c:pt idx="7100">
                  <c:v>-3030.1641592143978</c:v>
                </c:pt>
                <c:pt idx="7101">
                  <c:v>-2965.5322184838451</c:v>
                </c:pt>
                <c:pt idx="7102">
                  <c:v>-2341.7656584364709</c:v>
                </c:pt>
                <c:pt idx="7103">
                  <c:v>-1986.211299826082</c:v>
                </c:pt>
                <c:pt idx="7104">
                  <c:v>-1914.7910630895531</c:v>
                </c:pt>
                <c:pt idx="7105">
                  <c:v>-1590.853292237495</c:v>
                </c:pt>
                <c:pt idx="7106">
                  <c:v>-1480.0339645782749</c:v>
                </c:pt>
                <c:pt idx="7107">
                  <c:v>-1758.9861553858</c:v>
                </c:pt>
                <c:pt idx="7108">
                  <c:v>-1392.571971810883</c:v>
                </c:pt>
                <c:pt idx="7109">
                  <c:v>-1447.1577097242509</c:v>
                </c:pt>
                <c:pt idx="7110">
                  <c:v>-1366.474588950553</c:v>
                </c:pt>
                <c:pt idx="7111">
                  <c:v>-2145.2337226222298</c:v>
                </c:pt>
                <c:pt idx="7112">
                  <c:v>-1737.8244574575949</c:v>
                </c:pt>
                <c:pt idx="7113">
                  <c:v>-1695.172105790381</c:v>
                </c:pt>
                <c:pt idx="7114">
                  <c:v>-1637.7305013384471</c:v>
                </c:pt>
                <c:pt idx="7115">
                  <c:v>-1609.173181359808</c:v>
                </c:pt>
                <c:pt idx="7116">
                  <c:v>-1551.599831844989</c:v>
                </c:pt>
                <c:pt idx="7117">
                  <c:v>-1496.4852233213419</c:v>
                </c:pt>
                <c:pt idx="7118">
                  <c:v>-2013.426171849618</c:v>
                </c:pt>
                <c:pt idx="7119">
                  <c:v>-1617.799519559084</c:v>
                </c:pt>
                <c:pt idx="7120">
                  <c:v>-1437.134661342159</c:v>
                </c:pt>
                <c:pt idx="7121">
                  <c:v>-1783.0735885499839</c:v>
                </c:pt>
                <c:pt idx="7122">
                  <c:v>-1959.1948025370791</c:v>
                </c:pt>
                <c:pt idx="7123">
                  <c:v>-1948.8789029552111</c:v>
                </c:pt>
                <c:pt idx="7124">
                  <c:v>-2806.5759504214998</c:v>
                </c:pt>
                <c:pt idx="7125">
                  <c:v>-2827.991403713791</c:v>
                </c:pt>
                <c:pt idx="7126">
                  <c:v>-2047.5907765352699</c:v>
                </c:pt>
                <c:pt idx="7127">
                  <c:v>-1941.6387054207701</c:v>
                </c:pt>
                <c:pt idx="7128">
                  <c:v>-1784.944520815093</c:v>
                </c:pt>
                <c:pt idx="7129">
                  <c:v>-1954.227709480529</c:v>
                </c:pt>
                <c:pt idx="7130">
                  <c:v>-1670.6340256797971</c:v>
                </c:pt>
                <c:pt idx="7131">
                  <c:v>-1982.5537160420511</c:v>
                </c:pt>
                <c:pt idx="7132">
                  <c:v>-1670.009829545203</c:v>
                </c:pt>
                <c:pt idx="7133">
                  <c:v>-1913.3477366114389</c:v>
                </c:pt>
                <c:pt idx="7134">
                  <c:v>-2160.4357517784142</c:v>
                </c:pt>
                <c:pt idx="7135">
                  <c:v>-2421.339251009842</c:v>
                </c:pt>
                <c:pt idx="7136">
                  <c:v>-2273.0384536674892</c:v>
                </c:pt>
                <c:pt idx="7137">
                  <c:v>-2300.3497375433572</c:v>
                </c:pt>
                <c:pt idx="7138">
                  <c:v>-2439.9439868082932</c:v>
                </c:pt>
                <c:pt idx="7139">
                  <c:v>-2127.1702872074152</c:v>
                </c:pt>
                <c:pt idx="7140">
                  <c:v>-2134.2529398756469</c:v>
                </c:pt>
                <c:pt idx="7141">
                  <c:v>-2154.0614361791331</c:v>
                </c:pt>
                <c:pt idx="7142">
                  <c:v>-2147.4995889689399</c:v>
                </c:pt>
                <c:pt idx="7143">
                  <c:v>-2263.9196551442578</c:v>
                </c:pt>
                <c:pt idx="7144">
                  <c:v>-2410.1885870586088</c:v>
                </c:pt>
                <c:pt idx="7145">
                  <c:v>-2065.07368981525</c:v>
                </c:pt>
                <c:pt idx="7146">
                  <c:v>-2430.5015271354928</c:v>
                </c:pt>
                <c:pt idx="7147">
                  <c:v>-2341.4881897100558</c:v>
                </c:pt>
                <c:pt idx="7148">
                  <c:v>-3023.8626257392712</c:v>
                </c:pt>
                <c:pt idx="7149">
                  <c:v>-2934.8084031459171</c:v>
                </c:pt>
                <c:pt idx="7150">
                  <c:v>-2821.2973289581109</c:v>
                </c:pt>
                <c:pt idx="7151">
                  <c:v>-2310.4234519501711</c:v>
                </c:pt>
                <c:pt idx="7152">
                  <c:v>-2261.7899191742822</c:v>
                </c:pt>
                <c:pt idx="7153">
                  <c:v>-2052.3923304942259</c:v>
                </c:pt>
                <c:pt idx="7154">
                  <c:v>-2199.6259450839011</c:v>
                </c:pt>
                <c:pt idx="7155">
                  <c:v>-2128.456809347173</c:v>
                </c:pt>
                <c:pt idx="7156">
                  <c:v>-2212.6374566257509</c:v>
                </c:pt>
                <c:pt idx="7157">
                  <c:v>-1958.0652023841801</c:v>
                </c:pt>
                <c:pt idx="7158">
                  <c:v>-2225.332095892044</c:v>
                </c:pt>
                <c:pt idx="7159">
                  <c:v>-2688.0419665864201</c:v>
                </c:pt>
                <c:pt idx="7160">
                  <c:v>-2436.818642785287</c:v>
                </c:pt>
                <c:pt idx="7161">
                  <c:v>-2187.6398011360211</c:v>
                </c:pt>
                <c:pt idx="7162">
                  <c:v>-2138.5769095698838</c:v>
                </c:pt>
                <c:pt idx="7163">
                  <c:v>-2380.5799451839221</c:v>
                </c:pt>
                <c:pt idx="7164">
                  <c:v>-2130.5665692489779</c:v>
                </c:pt>
                <c:pt idx="7165">
                  <c:v>-2086.1229680533252</c:v>
                </c:pt>
                <c:pt idx="7166">
                  <c:v>-2213.1742072591601</c:v>
                </c:pt>
                <c:pt idx="7167">
                  <c:v>-2391.4956009344801</c:v>
                </c:pt>
                <c:pt idx="7168">
                  <c:v>-2406.2988317823392</c:v>
                </c:pt>
                <c:pt idx="7169">
                  <c:v>-2245.2844984803701</c:v>
                </c:pt>
                <c:pt idx="7170">
                  <c:v>-2417.3493502407919</c:v>
                </c:pt>
                <c:pt idx="7171">
                  <c:v>-2522.1917589312829</c:v>
                </c:pt>
                <c:pt idx="7172">
                  <c:v>-2497.8330601496218</c:v>
                </c:pt>
                <c:pt idx="7173">
                  <c:v>-2918.0565986095021</c:v>
                </c:pt>
                <c:pt idx="7174">
                  <c:v>-3198.2678182917789</c:v>
                </c:pt>
                <c:pt idx="7175">
                  <c:v>-2796.771882062747</c:v>
                </c:pt>
                <c:pt idx="7176">
                  <c:v>-2165.3545922910962</c:v>
                </c:pt>
                <c:pt idx="7177">
                  <c:v>-2092.0973499745701</c:v>
                </c:pt>
                <c:pt idx="7178">
                  <c:v>-2091.3822770819311</c:v>
                </c:pt>
                <c:pt idx="7179">
                  <c:v>-1900.572798703844</c:v>
                </c:pt>
                <c:pt idx="7180">
                  <c:v>-2350.587851767616</c:v>
                </c:pt>
                <c:pt idx="7181">
                  <c:v>-2143.9629318451512</c:v>
                </c:pt>
                <c:pt idx="7182">
                  <c:v>-2509.6979300344042</c:v>
                </c:pt>
                <c:pt idx="7183">
                  <c:v>-2492.9841399477509</c:v>
                </c:pt>
                <c:pt idx="7184">
                  <c:v>-1991.7079785608521</c:v>
                </c:pt>
                <c:pt idx="7185">
                  <c:v>-2449.8747643472898</c:v>
                </c:pt>
                <c:pt idx="7186">
                  <c:v>-2912.1457788183152</c:v>
                </c:pt>
                <c:pt idx="7187">
                  <c:v>-2543.672654389919</c:v>
                </c:pt>
                <c:pt idx="7188">
                  <c:v>-2261.5894364185642</c:v>
                </c:pt>
                <c:pt idx="7189">
                  <c:v>-2210.6493460872939</c:v>
                </c:pt>
                <c:pt idx="7190">
                  <c:v>-2148.464181571891</c:v>
                </c:pt>
                <c:pt idx="7191">
                  <c:v>-2329.5967447082421</c:v>
                </c:pt>
                <c:pt idx="7192">
                  <c:v>-2366.2980255672119</c:v>
                </c:pt>
                <c:pt idx="7193">
                  <c:v>-2445.169553161194</c:v>
                </c:pt>
                <c:pt idx="7194">
                  <c:v>-2779.6680868476442</c:v>
                </c:pt>
                <c:pt idx="7195">
                  <c:v>-2795.2797212312762</c:v>
                </c:pt>
                <c:pt idx="7196">
                  <c:v>-3219.855374470415</c:v>
                </c:pt>
                <c:pt idx="7197">
                  <c:v>-3298.7998706127119</c:v>
                </c:pt>
                <c:pt idx="7198">
                  <c:v>-3078.5698110189651</c:v>
                </c:pt>
                <c:pt idx="7199">
                  <c:v>-2768.972866915934</c:v>
                </c:pt>
                <c:pt idx="7200">
                  <c:v>-1962.440029397666</c:v>
                </c:pt>
                <c:pt idx="7201">
                  <c:v>-1860.3120572914279</c:v>
                </c:pt>
                <c:pt idx="7202">
                  <c:v>-2022.859069688403</c:v>
                </c:pt>
                <c:pt idx="7203">
                  <c:v>-2400.1816795012369</c:v>
                </c:pt>
                <c:pt idx="7204">
                  <c:v>-1819.665642303198</c:v>
                </c:pt>
                <c:pt idx="7205">
                  <c:v>-2102.7971923349628</c:v>
                </c:pt>
                <c:pt idx="7206">
                  <c:v>-2706.8927855957081</c:v>
                </c:pt>
                <c:pt idx="7207">
                  <c:v>-2564.1417154694668</c:v>
                </c:pt>
                <c:pt idx="7208">
                  <c:v>-2487.6461792652049</c:v>
                </c:pt>
                <c:pt idx="7209">
                  <c:v>-3026.665846430446</c:v>
                </c:pt>
                <c:pt idx="7210">
                  <c:v>-2734.4824746224149</c:v>
                </c:pt>
                <c:pt idx="7211">
                  <c:v>-2745.1269980234001</c:v>
                </c:pt>
                <c:pt idx="7212">
                  <c:v>-2419.2364408429821</c:v>
                </c:pt>
                <c:pt idx="7213">
                  <c:v>-2760.1848931801092</c:v>
                </c:pt>
                <c:pt idx="7214">
                  <c:v>-2685.4402587825161</c:v>
                </c:pt>
                <c:pt idx="7215">
                  <c:v>-2694.594255682387</c:v>
                </c:pt>
                <c:pt idx="7216">
                  <c:v>-2698.873528568176</c:v>
                </c:pt>
                <c:pt idx="7217">
                  <c:v>-2732.5268285244169</c:v>
                </c:pt>
                <c:pt idx="7218">
                  <c:v>-2690.5552945109548</c:v>
                </c:pt>
                <c:pt idx="7219">
                  <c:v>-3367.384040041587</c:v>
                </c:pt>
                <c:pt idx="7220">
                  <c:v>-3601.7906092169192</c:v>
                </c:pt>
                <c:pt idx="7221">
                  <c:v>-3269.166561793907</c:v>
                </c:pt>
                <c:pt idx="7222">
                  <c:v>-2370.8295007886099</c:v>
                </c:pt>
                <c:pt idx="7223">
                  <c:v>-2464.2915936059972</c:v>
                </c:pt>
                <c:pt idx="7224">
                  <c:v>-2348.0803989926039</c:v>
                </c:pt>
                <c:pt idx="7225">
                  <c:v>-2352.0772800619402</c:v>
                </c:pt>
                <c:pt idx="7226">
                  <c:v>-1816.4649559197121</c:v>
                </c:pt>
                <c:pt idx="7227">
                  <c:v>-1644.3824595613021</c:v>
                </c:pt>
                <c:pt idx="7228">
                  <c:v>-1892.04724950735</c:v>
                </c:pt>
                <c:pt idx="7229">
                  <c:v>-1907.0968683965471</c:v>
                </c:pt>
                <c:pt idx="7230">
                  <c:v>-2143.465895969855</c:v>
                </c:pt>
                <c:pt idx="7231">
                  <c:v>-2836.591953579461</c:v>
                </c:pt>
                <c:pt idx="7232">
                  <c:v>-2806.577817962886</c:v>
                </c:pt>
                <c:pt idx="7233">
                  <c:v>-3147.2894382108111</c:v>
                </c:pt>
                <c:pt idx="7234">
                  <c:v>-3074.6496513327352</c:v>
                </c:pt>
                <c:pt idx="7235">
                  <c:v>-3007.4221504731249</c:v>
                </c:pt>
                <c:pt idx="7236">
                  <c:v>-3011.6831170156338</c:v>
                </c:pt>
                <c:pt idx="7237">
                  <c:v>-2904.9627672500901</c:v>
                </c:pt>
                <c:pt idx="7238">
                  <c:v>-3108.6231461534348</c:v>
                </c:pt>
                <c:pt idx="7239">
                  <c:v>-2335.8244309806869</c:v>
                </c:pt>
                <c:pt idx="7240">
                  <c:v>-2844.413384441234</c:v>
                </c:pt>
                <c:pt idx="7241">
                  <c:v>-2803.7022869571151</c:v>
                </c:pt>
                <c:pt idx="7242">
                  <c:v>-3247.2563448412898</c:v>
                </c:pt>
                <c:pt idx="7243">
                  <c:v>-2843.0480378851512</c:v>
                </c:pt>
                <c:pt idx="7244">
                  <c:v>-3051.8924073746221</c:v>
                </c:pt>
                <c:pt idx="7245">
                  <c:v>-3270.945114853781</c:v>
                </c:pt>
                <c:pt idx="7246">
                  <c:v>-2576.9000471780309</c:v>
                </c:pt>
                <c:pt idx="7247">
                  <c:v>-2963.99354077506</c:v>
                </c:pt>
                <c:pt idx="7248">
                  <c:v>-2321.794748225519</c:v>
                </c:pt>
                <c:pt idx="7249">
                  <c:v>-1800.836092761102</c:v>
                </c:pt>
                <c:pt idx="7250">
                  <c:v>-1765.3663855860229</c:v>
                </c:pt>
                <c:pt idx="7251">
                  <c:v>-1591.4765827116601</c:v>
                </c:pt>
                <c:pt idx="7252">
                  <c:v>-1982.248102569343</c:v>
                </c:pt>
                <c:pt idx="7253">
                  <c:v>-1697.5537353599011</c:v>
                </c:pt>
                <c:pt idx="7254">
                  <c:v>-2304.0876896618229</c:v>
                </c:pt>
                <c:pt idx="7255">
                  <c:v>-1962.5742868759401</c:v>
                </c:pt>
                <c:pt idx="7256">
                  <c:v>-2016.4699572776181</c:v>
                </c:pt>
                <c:pt idx="7257">
                  <c:v>-2469.7340145589478</c:v>
                </c:pt>
                <c:pt idx="7258">
                  <c:v>-1993.9355974610751</c:v>
                </c:pt>
                <c:pt idx="7259">
                  <c:v>-2089.1448807590159</c:v>
                </c:pt>
                <c:pt idx="7260">
                  <c:v>-1938.874912305082</c:v>
                </c:pt>
                <c:pt idx="7261">
                  <c:v>-2065.929148294837</c:v>
                </c:pt>
                <c:pt idx="7262">
                  <c:v>-2210.8230364309052</c:v>
                </c:pt>
                <c:pt idx="7263">
                  <c:v>-2015.9948157073959</c:v>
                </c:pt>
                <c:pt idx="7264">
                  <c:v>-2023.023532553324</c:v>
                </c:pt>
                <c:pt idx="7265">
                  <c:v>-2301.5173243415652</c:v>
                </c:pt>
                <c:pt idx="7266">
                  <c:v>-2135.0237148329902</c:v>
                </c:pt>
                <c:pt idx="7267">
                  <c:v>-2428.3263895861442</c:v>
                </c:pt>
                <c:pt idx="7268">
                  <c:v>-2770.2703243231108</c:v>
                </c:pt>
                <c:pt idx="7269">
                  <c:v>-3023.5588598748682</c:v>
                </c:pt>
                <c:pt idx="7270">
                  <c:v>-2376.2612299440129</c:v>
                </c:pt>
                <c:pt idx="7271">
                  <c:v>-1916.661389630312</c:v>
                </c:pt>
                <c:pt idx="7272">
                  <c:v>-1889.4366235568</c:v>
                </c:pt>
                <c:pt idx="7273">
                  <c:v>-1968.3043933853071</c:v>
                </c:pt>
                <c:pt idx="7274">
                  <c:v>-1549.4083973644961</c:v>
                </c:pt>
                <c:pt idx="7275">
                  <c:v>-1608.3091297885239</c:v>
                </c:pt>
                <c:pt idx="7276">
                  <c:v>-1823.691502484153</c:v>
                </c:pt>
                <c:pt idx="7277">
                  <c:v>-1447.864446460394</c:v>
                </c:pt>
                <c:pt idx="7278">
                  <c:v>-1546.1192494986281</c:v>
                </c:pt>
                <c:pt idx="7279">
                  <c:v>-2099.1749585855118</c:v>
                </c:pt>
                <c:pt idx="7280">
                  <c:v>-2034.1686451733669</c:v>
                </c:pt>
                <c:pt idx="7281">
                  <c:v>-2291.1360743638302</c:v>
                </c:pt>
                <c:pt idx="7282">
                  <c:v>-2323.8463134917251</c:v>
                </c:pt>
                <c:pt idx="7283">
                  <c:v>-1984.1180550341689</c:v>
                </c:pt>
                <c:pt idx="7284">
                  <c:v>-2394.2744769776318</c:v>
                </c:pt>
                <c:pt idx="7285">
                  <c:v>-2358.3515710288748</c:v>
                </c:pt>
                <c:pt idx="7286">
                  <c:v>-2281.1530373464411</c:v>
                </c:pt>
                <c:pt idx="7287">
                  <c:v>-1705.6150280281211</c:v>
                </c:pt>
                <c:pt idx="7288">
                  <c:v>-2091.158823970592</c:v>
                </c:pt>
                <c:pt idx="7289">
                  <c:v>-2539.7036196060012</c:v>
                </c:pt>
                <c:pt idx="7290">
                  <c:v>-2124.692006244898</c:v>
                </c:pt>
                <c:pt idx="7291">
                  <c:v>-2361.5171763347121</c:v>
                </c:pt>
                <c:pt idx="7292">
                  <c:v>-2648.0272680493422</c:v>
                </c:pt>
                <c:pt idx="7293">
                  <c:v>-3155.7197970609741</c:v>
                </c:pt>
                <c:pt idx="7294">
                  <c:v>-2388.1236999408652</c:v>
                </c:pt>
                <c:pt idx="7295">
                  <c:v>-2035.6913587579779</c:v>
                </c:pt>
                <c:pt idx="7296">
                  <c:v>-1851.0102296653999</c:v>
                </c:pt>
                <c:pt idx="7297">
                  <c:v>-2297.7709987733442</c:v>
                </c:pt>
                <c:pt idx="7298">
                  <c:v>-1963.53586262198</c:v>
                </c:pt>
                <c:pt idx="7299">
                  <c:v>-1771.1807754871841</c:v>
                </c:pt>
                <c:pt idx="7300">
                  <c:v>-1787.2387824858911</c:v>
                </c:pt>
                <c:pt idx="7301">
                  <c:v>-1567.5612627790319</c:v>
                </c:pt>
                <c:pt idx="7302">
                  <c:v>-1994.711460852285</c:v>
                </c:pt>
                <c:pt idx="7303">
                  <c:v>-1977.4886150110001</c:v>
                </c:pt>
                <c:pt idx="7304">
                  <c:v>-2167.9661224804149</c:v>
                </c:pt>
                <c:pt idx="7305">
                  <c:v>-2060.758184688355</c:v>
                </c:pt>
                <c:pt idx="7306">
                  <c:v>-1936.4010367859321</c:v>
                </c:pt>
                <c:pt idx="7307">
                  <c:v>-1719.053986076653</c:v>
                </c:pt>
                <c:pt idx="7308">
                  <c:v>-1771.6293208322841</c:v>
                </c:pt>
                <c:pt idx="7309">
                  <c:v>-1696.013865928446</c:v>
                </c:pt>
                <c:pt idx="7310">
                  <c:v>-2318.3073312559718</c:v>
                </c:pt>
                <c:pt idx="7311">
                  <c:v>-1668.044847802707</c:v>
                </c:pt>
                <c:pt idx="7312">
                  <c:v>-1910.1146670872679</c:v>
                </c:pt>
                <c:pt idx="7313">
                  <c:v>-1918.8740093736969</c:v>
                </c:pt>
                <c:pt idx="7314">
                  <c:v>-1796.6733296284719</c:v>
                </c:pt>
                <c:pt idx="7315">
                  <c:v>-2046.1646371822019</c:v>
                </c:pt>
                <c:pt idx="7316">
                  <c:v>-2290.3754537843229</c:v>
                </c:pt>
                <c:pt idx="7317">
                  <c:v>-2679.8713917216651</c:v>
                </c:pt>
                <c:pt idx="7318">
                  <c:v>-2405.1192415613182</c:v>
                </c:pt>
                <c:pt idx="7319">
                  <c:v>-1996.887469116692</c:v>
                </c:pt>
                <c:pt idx="7320">
                  <c:v>-1913.820643006613</c:v>
                </c:pt>
                <c:pt idx="7321">
                  <c:v>-1589.379511331585</c:v>
                </c:pt>
                <c:pt idx="7322">
                  <c:v>-1984.405784033075</c:v>
                </c:pt>
                <c:pt idx="7323">
                  <c:v>-2024.09894159746</c:v>
                </c:pt>
                <c:pt idx="7324">
                  <c:v>-1956.263952059466</c:v>
                </c:pt>
                <c:pt idx="7325">
                  <c:v>-1928.5190850993999</c:v>
                </c:pt>
                <c:pt idx="7326">
                  <c:v>-2251.1534067269481</c:v>
                </c:pt>
                <c:pt idx="7327">
                  <c:v>-2248.2518767692682</c:v>
                </c:pt>
                <c:pt idx="7328">
                  <c:v>-2166.9344540625202</c:v>
                </c:pt>
                <c:pt idx="7329">
                  <c:v>-2283.3667195094922</c:v>
                </c:pt>
                <c:pt idx="7330">
                  <c:v>-2193.111089072926</c:v>
                </c:pt>
                <c:pt idx="7331">
                  <c:v>-2179.0737278765851</c:v>
                </c:pt>
                <c:pt idx="7332">
                  <c:v>-2268.196288986991</c:v>
                </c:pt>
                <c:pt idx="7333">
                  <c:v>-2408.8472160425131</c:v>
                </c:pt>
                <c:pt idx="7334">
                  <c:v>-2134.9768740755562</c:v>
                </c:pt>
                <c:pt idx="7335">
                  <c:v>-2604.7969307820122</c:v>
                </c:pt>
                <c:pt idx="7336">
                  <c:v>-2488.646378494384</c:v>
                </c:pt>
                <c:pt idx="7337">
                  <c:v>-2431.6247269569149</c:v>
                </c:pt>
                <c:pt idx="7338">
                  <c:v>-2597.128809394836</c:v>
                </c:pt>
                <c:pt idx="7339">
                  <c:v>-2702.6278945262488</c:v>
                </c:pt>
                <c:pt idx="7340">
                  <c:v>-2951.8562221427419</c:v>
                </c:pt>
                <c:pt idx="7341">
                  <c:v>-2743.733272084281</c:v>
                </c:pt>
                <c:pt idx="7342">
                  <c:v>-2498.121089587286</c:v>
                </c:pt>
                <c:pt idx="7343">
                  <c:v>-2697.7341814934612</c:v>
                </c:pt>
                <c:pt idx="7344">
                  <c:v>-2297.6493957706739</c:v>
                </c:pt>
                <c:pt idx="7345">
                  <c:v>-2087.6728511674642</c:v>
                </c:pt>
                <c:pt idx="7346">
                  <c:v>-2248.4678033406722</c:v>
                </c:pt>
                <c:pt idx="7347">
                  <c:v>-2484.5812940519049</c:v>
                </c:pt>
                <c:pt idx="7348">
                  <c:v>-1933.2979476658061</c:v>
                </c:pt>
                <c:pt idx="7349">
                  <c:v>-2382.6551725860768</c:v>
                </c:pt>
                <c:pt idx="7350">
                  <c:v>-2200.5334188028251</c:v>
                </c:pt>
                <c:pt idx="7351">
                  <c:v>-2419.9233686676671</c:v>
                </c:pt>
                <c:pt idx="7352">
                  <c:v>-2298.096469183582</c:v>
                </c:pt>
                <c:pt idx="7353">
                  <c:v>-2353.3779749151681</c:v>
                </c:pt>
                <c:pt idx="7354">
                  <c:v>-2154.1369819059041</c:v>
                </c:pt>
                <c:pt idx="7355">
                  <c:v>-2410.598100468646</c:v>
                </c:pt>
                <c:pt idx="7356">
                  <c:v>-2230.3958026213832</c:v>
                </c:pt>
                <c:pt idx="7357">
                  <c:v>-2297.7410091206948</c:v>
                </c:pt>
                <c:pt idx="7358">
                  <c:v>-2535.7364037579509</c:v>
                </c:pt>
                <c:pt idx="7359">
                  <c:v>-2411.3436819855751</c:v>
                </c:pt>
                <c:pt idx="7360">
                  <c:v>-2247.48674810801</c:v>
                </c:pt>
                <c:pt idx="7361">
                  <c:v>-2450.5571467554441</c:v>
                </c:pt>
                <c:pt idx="7362">
                  <c:v>-3002.9201674744099</c:v>
                </c:pt>
                <c:pt idx="7363">
                  <c:v>-2678.2381299838739</c:v>
                </c:pt>
                <c:pt idx="7364">
                  <c:v>-2361.4242035115799</c:v>
                </c:pt>
                <c:pt idx="7365">
                  <c:v>-2910.700306267112</c:v>
                </c:pt>
                <c:pt idx="7366">
                  <c:v>-2515.5130557851821</c:v>
                </c:pt>
                <c:pt idx="7367">
                  <c:v>-2717.0992672021398</c:v>
                </c:pt>
                <c:pt idx="7368">
                  <c:v>-2139.1568151427691</c:v>
                </c:pt>
                <c:pt idx="7369">
                  <c:v>-2842.4947226370309</c:v>
                </c:pt>
                <c:pt idx="7370">
                  <c:v>-2646.2557271721398</c:v>
                </c:pt>
                <c:pt idx="7371">
                  <c:v>-2254.5148116382502</c:v>
                </c:pt>
                <c:pt idx="7372">
                  <c:v>-2263.9834205574039</c:v>
                </c:pt>
                <c:pt idx="7373">
                  <c:v>-2296.4055939526611</c:v>
                </c:pt>
                <c:pt idx="7374">
                  <c:v>-2404.3042383613069</c:v>
                </c:pt>
                <c:pt idx="7375">
                  <c:v>-2117.8350812664798</c:v>
                </c:pt>
                <c:pt idx="7376">
                  <c:v>-2334.934200984871</c:v>
                </c:pt>
                <c:pt idx="7377">
                  <c:v>-2170.6318904502709</c:v>
                </c:pt>
                <c:pt idx="7378">
                  <c:v>-2352.290179663637</c:v>
                </c:pt>
                <c:pt idx="7379">
                  <c:v>-2389.1479956720718</c:v>
                </c:pt>
                <c:pt idx="7380">
                  <c:v>-1992.2136863519729</c:v>
                </c:pt>
                <c:pt idx="7381">
                  <c:v>-2218.294943674427</c:v>
                </c:pt>
                <c:pt idx="7382">
                  <c:v>-2244.8268235598662</c:v>
                </c:pt>
                <c:pt idx="7383">
                  <c:v>-2212.604134895616</c:v>
                </c:pt>
                <c:pt idx="7384">
                  <c:v>-2036.763039672283</c:v>
                </c:pt>
                <c:pt idx="7385">
                  <c:v>-2253.091652297147</c:v>
                </c:pt>
                <c:pt idx="7386">
                  <c:v>-2148.2936746990399</c:v>
                </c:pt>
                <c:pt idx="7387">
                  <c:v>-2454.0221792075631</c:v>
                </c:pt>
                <c:pt idx="7388">
                  <c:v>-2521.298328453478</c:v>
                </c:pt>
                <c:pt idx="7389">
                  <c:v>-3078.1861991920719</c:v>
                </c:pt>
                <c:pt idx="7390">
                  <c:v>-2254.1967199646729</c:v>
                </c:pt>
                <c:pt idx="7391">
                  <c:v>-1863.1580388932671</c:v>
                </c:pt>
                <c:pt idx="7392">
                  <c:v>-2039.301005186247</c:v>
                </c:pt>
                <c:pt idx="7393">
                  <c:v>-2242.6308009630002</c:v>
                </c:pt>
                <c:pt idx="7394">
                  <c:v>-2749.800610156221</c:v>
                </c:pt>
                <c:pt idx="7395">
                  <c:v>-2059.7295602294548</c:v>
                </c:pt>
                <c:pt idx="7396">
                  <c:v>-2132.74756008448</c:v>
                </c:pt>
                <c:pt idx="7397">
                  <c:v>-2181.9543513601111</c:v>
                </c:pt>
                <c:pt idx="7398">
                  <c:v>-2186.408540697711</c:v>
                </c:pt>
                <c:pt idx="7399">
                  <c:v>-3052.6329597668691</c:v>
                </c:pt>
                <c:pt idx="7400">
                  <c:v>-2685.280638195502</c:v>
                </c:pt>
                <c:pt idx="7401">
                  <c:v>-3107.4858442385262</c:v>
                </c:pt>
                <c:pt idx="7402">
                  <c:v>-2770.1069011706809</c:v>
                </c:pt>
                <c:pt idx="7403">
                  <c:v>-2573.1724907728549</c:v>
                </c:pt>
                <c:pt idx="7404">
                  <c:v>-2362.823869553119</c:v>
                </c:pt>
                <c:pt idx="7405">
                  <c:v>-2568.5581837162631</c:v>
                </c:pt>
                <c:pt idx="7406">
                  <c:v>-2681.9355722819778</c:v>
                </c:pt>
                <c:pt idx="7407">
                  <c:v>-2759.5367860801139</c:v>
                </c:pt>
                <c:pt idx="7408">
                  <c:v>-2541.807274088701</c:v>
                </c:pt>
                <c:pt idx="7409">
                  <c:v>-2264.1014406873401</c:v>
                </c:pt>
                <c:pt idx="7410">
                  <c:v>-2297.468860799514</c:v>
                </c:pt>
                <c:pt idx="7411">
                  <c:v>-2684.1630088809952</c:v>
                </c:pt>
                <c:pt idx="7412">
                  <c:v>-2501.6651162498301</c:v>
                </c:pt>
                <c:pt idx="7413">
                  <c:v>-2608.3301259453401</c:v>
                </c:pt>
                <c:pt idx="7414">
                  <c:v>-3244.3022068042242</c:v>
                </c:pt>
                <c:pt idx="7415">
                  <c:v>-2132.0855715468829</c:v>
                </c:pt>
                <c:pt idx="7416">
                  <c:v>-2325.5745560610239</c:v>
                </c:pt>
                <c:pt idx="7417">
                  <c:v>-2261.8675878772242</c:v>
                </c:pt>
                <c:pt idx="7418">
                  <c:v>-2017.282694484546</c:v>
                </c:pt>
                <c:pt idx="7419">
                  <c:v>-2430.718718599981</c:v>
                </c:pt>
                <c:pt idx="7420">
                  <c:v>-2668.294022288494</c:v>
                </c:pt>
                <c:pt idx="7421">
                  <c:v>-1856.393378391356</c:v>
                </c:pt>
                <c:pt idx="7422">
                  <c:v>-2926.2617236508122</c:v>
                </c:pt>
                <c:pt idx="7423">
                  <c:v>-2820.046991256253</c:v>
                </c:pt>
                <c:pt idx="7424">
                  <c:v>-2600.1111997707949</c:v>
                </c:pt>
                <c:pt idx="7425">
                  <c:v>-2216.6830959169938</c:v>
                </c:pt>
                <c:pt idx="7426">
                  <c:v>-2400.2981266163661</c:v>
                </c:pt>
                <c:pt idx="7427">
                  <c:v>-2124.8391759466199</c:v>
                </c:pt>
                <c:pt idx="7428">
                  <c:v>-2043.6831805190629</c:v>
                </c:pt>
                <c:pt idx="7429">
                  <c:v>-2109.5621188350701</c:v>
                </c:pt>
                <c:pt idx="7430">
                  <c:v>-2054.689629445646</c:v>
                </c:pt>
                <c:pt idx="7431">
                  <c:v>-1882.9057534456781</c:v>
                </c:pt>
                <c:pt idx="7432">
                  <c:v>-2511.8033699306502</c:v>
                </c:pt>
                <c:pt idx="7433">
                  <c:v>-2095.7165594880448</c:v>
                </c:pt>
                <c:pt idx="7434">
                  <c:v>-2518.8013775971308</c:v>
                </c:pt>
                <c:pt idx="7435">
                  <c:v>-2407.133064643137</c:v>
                </c:pt>
                <c:pt idx="7436">
                  <c:v>-2608.9186077362829</c:v>
                </c:pt>
                <c:pt idx="7437">
                  <c:v>-2495.5033170372408</c:v>
                </c:pt>
                <c:pt idx="7438">
                  <c:v>-2356.823467836598</c:v>
                </c:pt>
                <c:pt idx="7439">
                  <c:v>-2143.550308641265</c:v>
                </c:pt>
                <c:pt idx="7440">
                  <c:v>-1911.4740508569</c:v>
                </c:pt>
                <c:pt idx="7441">
                  <c:v>-2097.2090782781638</c:v>
                </c:pt>
                <c:pt idx="7442">
                  <c:v>-1977.4268972286441</c:v>
                </c:pt>
                <c:pt idx="7443">
                  <c:v>-2472.7978063535011</c:v>
                </c:pt>
                <c:pt idx="7444">
                  <c:v>-2331.5012715380449</c:v>
                </c:pt>
                <c:pt idx="7445">
                  <c:v>-1607.135129404707</c:v>
                </c:pt>
                <c:pt idx="7446">
                  <c:v>-2069.4587672877569</c:v>
                </c:pt>
                <c:pt idx="7447">
                  <c:v>-2094.6860952295242</c:v>
                </c:pt>
                <c:pt idx="7448">
                  <c:v>-2428.1609961408062</c:v>
                </c:pt>
                <c:pt idx="7449">
                  <c:v>-1967.456232137544</c:v>
                </c:pt>
                <c:pt idx="7450">
                  <c:v>-1561.246268970667</c:v>
                </c:pt>
                <c:pt idx="7451">
                  <c:v>-1618.177368378776</c:v>
                </c:pt>
                <c:pt idx="7452">
                  <c:v>-1708.798253479476</c:v>
                </c:pt>
                <c:pt idx="7453">
                  <c:v>-2056.0600705415982</c:v>
                </c:pt>
                <c:pt idx="7454">
                  <c:v>-1902.0398975533631</c:v>
                </c:pt>
                <c:pt idx="7455">
                  <c:v>-1751.837874569422</c:v>
                </c:pt>
                <c:pt idx="7456">
                  <c:v>-1944.3295454023771</c:v>
                </c:pt>
                <c:pt idx="7457">
                  <c:v>-2087.999322331063</c:v>
                </c:pt>
                <c:pt idx="7458">
                  <c:v>-2109.1851696500221</c:v>
                </c:pt>
                <c:pt idx="7459">
                  <c:v>-2452.3629027351212</c:v>
                </c:pt>
                <c:pt idx="7460">
                  <c:v>-2440.1669973836151</c:v>
                </c:pt>
                <c:pt idx="7461">
                  <c:v>-2758.4164026000908</c:v>
                </c:pt>
                <c:pt idx="7462">
                  <c:v>-2258.550797401107</c:v>
                </c:pt>
                <c:pt idx="7463">
                  <c:v>-2068.2015779021422</c:v>
                </c:pt>
                <c:pt idx="7464">
                  <c:v>-2120.0204525965528</c:v>
                </c:pt>
                <c:pt idx="7465">
                  <c:v>-1854.298687449696</c:v>
                </c:pt>
                <c:pt idx="7466">
                  <c:v>-1933.5494270352531</c:v>
                </c:pt>
                <c:pt idx="7467">
                  <c:v>-2204.3757210000331</c:v>
                </c:pt>
                <c:pt idx="7468">
                  <c:v>-2506.1511335524301</c:v>
                </c:pt>
                <c:pt idx="7469">
                  <c:v>-1931.534627000281</c:v>
                </c:pt>
                <c:pt idx="7470">
                  <c:v>-2219.295166383783</c:v>
                </c:pt>
                <c:pt idx="7471">
                  <c:v>-2371.1987612911821</c:v>
                </c:pt>
                <c:pt idx="7472">
                  <c:v>-2115.4758992760162</c:v>
                </c:pt>
                <c:pt idx="7473">
                  <c:v>-2161.2256521155182</c:v>
                </c:pt>
                <c:pt idx="7474">
                  <c:v>-2394.542634548317</c:v>
                </c:pt>
                <c:pt idx="7475">
                  <c:v>-2207.6102901902409</c:v>
                </c:pt>
                <c:pt idx="7476">
                  <c:v>-2155.441215453654</c:v>
                </c:pt>
                <c:pt idx="7477">
                  <c:v>-2153.7304634963671</c:v>
                </c:pt>
                <c:pt idx="7478">
                  <c:v>-2348.1638407723849</c:v>
                </c:pt>
                <c:pt idx="7479">
                  <c:v>-2700.0094598175151</c:v>
                </c:pt>
                <c:pt idx="7480">
                  <c:v>-2022.5645553026191</c:v>
                </c:pt>
                <c:pt idx="7481">
                  <c:v>-2269.7093598027632</c:v>
                </c:pt>
                <c:pt idx="7482">
                  <c:v>-2514.292024369789</c:v>
                </c:pt>
                <c:pt idx="7483">
                  <c:v>-2585.134538951781</c:v>
                </c:pt>
                <c:pt idx="7484">
                  <c:v>-2675.343974036517</c:v>
                </c:pt>
                <c:pt idx="7485">
                  <c:v>-2852.320394539006</c:v>
                </c:pt>
                <c:pt idx="7486">
                  <c:v>-2769.0365432367198</c:v>
                </c:pt>
                <c:pt idx="7487">
                  <c:v>-3119.961763712241</c:v>
                </c:pt>
                <c:pt idx="7488">
                  <c:v>-2437.3189062424281</c:v>
                </c:pt>
                <c:pt idx="7489">
                  <c:v>-2879.4907793116049</c:v>
                </c:pt>
                <c:pt idx="7490">
                  <c:v>-1956.240182631238</c:v>
                </c:pt>
                <c:pt idx="7491">
                  <c:v>-2887.3404582532248</c:v>
                </c:pt>
                <c:pt idx="7492">
                  <c:v>-3277.5314779608429</c:v>
                </c:pt>
                <c:pt idx="7493">
                  <c:v>-1808.780349383205</c:v>
                </c:pt>
                <c:pt idx="7494">
                  <c:v>-2038.8410216609161</c:v>
                </c:pt>
                <c:pt idx="7495">
                  <c:v>-2196.1556551852332</c:v>
                </c:pt>
                <c:pt idx="7496">
                  <c:v>-2327.9112195532139</c:v>
                </c:pt>
                <c:pt idx="7497">
                  <c:v>-2762.0741520912279</c:v>
                </c:pt>
                <c:pt idx="7498">
                  <c:v>-2529.0754337614999</c:v>
                </c:pt>
                <c:pt idx="7499">
                  <c:v>-2618.1715456398988</c:v>
                </c:pt>
                <c:pt idx="7500">
                  <c:v>-2411.378331221315</c:v>
                </c:pt>
                <c:pt idx="7501">
                  <c:v>-2198.2223539141801</c:v>
                </c:pt>
                <c:pt idx="7502">
                  <c:v>-2450.9202677567769</c:v>
                </c:pt>
                <c:pt idx="7503">
                  <c:v>-2304.5429395214492</c:v>
                </c:pt>
                <c:pt idx="7504">
                  <c:v>-2199.0736262745299</c:v>
                </c:pt>
                <c:pt idx="7505">
                  <c:v>-2509.0942882787499</c:v>
                </c:pt>
                <c:pt idx="7506">
                  <c:v>-2766.740913720294</c:v>
                </c:pt>
                <c:pt idx="7507">
                  <c:v>-2845.6131103871339</c:v>
                </c:pt>
                <c:pt idx="7508">
                  <c:v>-2614.264214620287</c:v>
                </c:pt>
                <c:pt idx="7509">
                  <c:v>-2566.1097698897102</c:v>
                </c:pt>
                <c:pt idx="7510">
                  <c:v>-2523.8770685450982</c:v>
                </c:pt>
                <c:pt idx="7511">
                  <c:v>-2455.0353316950068</c:v>
                </c:pt>
                <c:pt idx="7512">
                  <c:v>-2525.726072246609</c:v>
                </c:pt>
                <c:pt idx="7513">
                  <c:v>-2172.4275066295199</c:v>
                </c:pt>
                <c:pt idx="7514">
                  <c:v>-2299.5474232535562</c:v>
                </c:pt>
                <c:pt idx="7515">
                  <c:v>-2472.7669288690272</c:v>
                </c:pt>
                <c:pt idx="7516">
                  <c:v>-2103.1029499820111</c:v>
                </c:pt>
                <c:pt idx="7517">
                  <c:v>-2119.2078762875321</c:v>
                </c:pt>
                <c:pt idx="7518">
                  <c:v>-2205.515835495019</c:v>
                </c:pt>
                <c:pt idx="7519">
                  <c:v>-2409.8114370663538</c:v>
                </c:pt>
                <c:pt idx="7520">
                  <c:v>-2324.741247821275</c:v>
                </c:pt>
                <c:pt idx="7521">
                  <c:v>-2497.5341754030592</c:v>
                </c:pt>
                <c:pt idx="7522">
                  <c:v>-2405.3197336240069</c:v>
                </c:pt>
                <c:pt idx="7523">
                  <c:v>-2271.5838088846072</c:v>
                </c:pt>
                <c:pt idx="7524">
                  <c:v>-2160.2764882390188</c:v>
                </c:pt>
                <c:pt idx="7525">
                  <c:v>-2433.455998306481</c:v>
                </c:pt>
                <c:pt idx="7526">
                  <c:v>-2367.3677558294999</c:v>
                </c:pt>
                <c:pt idx="7527">
                  <c:v>-2377.055886373641</c:v>
                </c:pt>
                <c:pt idx="7528">
                  <c:v>-2061.9157840273701</c:v>
                </c:pt>
                <c:pt idx="7529">
                  <c:v>-2122.6189459013481</c:v>
                </c:pt>
                <c:pt idx="7530">
                  <c:v>-2650.781014038525</c:v>
                </c:pt>
                <c:pt idx="7531">
                  <c:v>-2823.7419758659471</c:v>
                </c:pt>
                <c:pt idx="7532">
                  <c:v>-2332.9048574734252</c:v>
                </c:pt>
                <c:pt idx="7533">
                  <c:v>-3347.8415741258632</c:v>
                </c:pt>
                <c:pt idx="7534">
                  <c:v>-2390.7578587534881</c:v>
                </c:pt>
                <c:pt idx="7535">
                  <c:v>-2411.2418509940248</c:v>
                </c:pt>
                <c:pt idx="7536">
                  <c:v>-2294.1726112177248</c:v>
                </c:pt>
                <c:pt idx="7537">
                  <c:v>-2371.2484033315868</c:v>
                </c:pt>
                <c:pt idx="7538">
                  <c:v>-2358.4226006208551</c:v>
                </c:pt>
                <c:pt idx="7539">
                  <c:v>-2501.9503844684632</c:v>
                </c:pt>
                <c:pt idx="7540">
                  <c:v>-2261.1553381343301</c:v>
                </c:pt>
                <c:pt idx="7541">
                  <c:v>-2045.9408842580581</c:v>
                </c:pt>
                <c:pt idx="7542">
                  <c:v>-2489.8917593621172</c:v>
                </c:pt>
                <c:pt idx="7543">
                  <c:v>-2429.536820810456</c:v>
                </c:pt>
                <c:pt idx="7544">
                  <c:v>-2402.7066459374291</c:v>
                </c:pt>
                <c:pt idx="7545">
                  <c:v>-2333.3902821710831</c:v>
                </c:pt>
                <c:pt idx="7546">
                  <c:v>-2646.8137014763829</c:v>
                </c:pt>
                <c:pt idx="7547">
                  <c:v>-2283.346497169593</c:v>
                </c:pt>
                <c:pt idx="7548">
                  <c:v>-2683.8848766542401</c:v>
                </c:pt>
                <c:pt idx="7549">
                  <c:v>-2771.6109397197019</c:v>
                </c:pt>
                <c:pt idx="7550">
                  <c:v>-2694.0951038372332</c:v>
                </c:pt>
                <c:pt idx="7551">
                  <c:v>-2497.6781077292121</c:v>
                </c:pt>
                <c:pt idx="7552">
                  <c:v>-2867.9010816076411</c:v>
                </c:pt>
                <c:pt idx="7553">
                  <c:v>-2329.5107690604441</c:v>
                </c:pt>
                <c:pt idx="7554">
                  <c:v>-2633.9734612676511</c:v>
                </c:pt>
                <c:pt idx="7555">
                  <c:v>-2995.9956082024601</c:v>
                </c:pt>
                <c:pt idx="7556">
                  <c:v>-2610.3926443860378</c:v>
                </c:pt>
                <c:pt idx="7557">
                  <c:v>-2969.20712259009</c:v>
                </c:pt>
                <c:pt idx="7558">
                  <c:v>-2168.9180728168858</c:v>
                </c:pt>
                <c:pt idx="7559">
                  <c:v>-2549.2582957877698</c:v>
                </c:pt>
                <c:pt idx="7560">
                  <c:v>-2151.2673061062842</c:v>
                </c:pt>
                <c:pt idx="7561">
                  <c:v>-2327.4197964094742</c:v>
                </c:pt>
                <c:pt idx="7562">
                  <c:v>-2329.3747721041868</c:v>
                </c:pt>
                <c:pt idx="7563">
                  <c:v>-2349.4860685450531</c:v>
                </c:pt>
                <c:pt idx="7564">
                  <c:v>-2111.9335379009099</c:v>
                </c:pt>
                <c:pt idx="7565">
                  <c:v>-2152.5188291415811</c:v>
                </c:pt>
                <c:pt idx="7566">
                  <c:v>-1909.6404929259661</c:v>
                </c:pt>
                <c:pt idx="7567">
                  <c:v>-2834.0497443030622</c:v>
                </c:pt>
                <c:pt idx="7568">
                  <c:v>-2400.758049579837</c:v>
                </c:pt>
                <c:pt idx="7569">
                  <c:v>-2479.728941118603</c:v>
                </c:pt>
                <c:pt idx="7570">
                  <c:v>-1957.1850929395921</c:v>
                </c:pt>
                <c:pt idx="7571">
                  <c:v>-2299.2716452215409</c:v>
                </c:pt>
                <c:pt idx="7572">
                  <c:v>-2439.0183316764551</c:v>
                </c:pt>
                <c:pt idx="7573">
                  <c:v>-2408.4067324594621</c:v>
                </c:pt>
                <c:pt idx="7574">
                  <c:v>-2225.135069919088</c:v>
                </c:pt>
                <c:pt idx="7575">
                  <c:v>-2277.7772535963668</c:v>
                </c:pt>
                <c:pt idx="7576">
                  <c:v>-2537.993255153805</c:v>
                </c:pt>
                <c:pt idx="7577">
                  <c:v>-2565.573515230461</c:v>
                </c:pt>
                <c:pt idx="7578">
                  <c:v>-2759.4826809536739</c:v>
                </c:pt>
                <c:pt idx="7579">
                  <c:v>-3537.8836057333838</c:v>
                </c:pt>
                <c:pt idx="7580">
                  <c:v>-3344.1472224590711</c:v>
                </c:pt>
                <c:pt idx="7581">
                  <c:v>-2967.8706571095931</c:v>
                </c:pt>
                <c:pt idx="7582">
                  <c:v>-3063.151845031849</c:v>
                </c:pt>
                <c:pt idx="7583">
                  <c:v>-2320.7869366470559</c:v>
                </c:pt>
                <c:pt idx="7584">
                  <c:v>-2503.878880148101</c:v>
                </c:pt>
                <c:pt idx="7585">
                  <c:v>-2494.5240263451501</c:v>
                </c:pt>
                <c:pt idx="7586">
                  <c:v>-2376.9717464547098</c:v>
                </c:pt>
                <c:pt idx="7587">
                  <c:v>-2618.8271306914662</c:v>
                </c:pt>
                <c:pt idx="7588">
                  <c:v>-2779.9194706733851</c:v>
                </c:pt>
                <c:pt idx="7589">
                  <c:v>-2606.765356789575</c:v>
                </c:pt>
                <c:pt idx="7590">
                  <c:v>-2178.7010144013898</c:v>
                </c:pt>
                <c:pt idx="7591">
                  <c:v>-2482.9777980273461</c:v>
                </c:pt>
                <c:pt idx="7592">
                  <c:v>-1984.443667251423</c:v>
                </c:pt>
                <c:pt idx="7593">
                  <c:v>-2541.8346389755602</c:v>
                </c:pt>
                <c:pt idx="7594">
                  <c:v>-2686.2337573293321</c:v>
                </c:pt>
                <c:pt idx="7595">
                  <c:v>-2404.6760046135601</c:v>
                </c:pt>
                <c:pt idx="7596">
                  <c:v>-2357.6418208934019</c:v>
                </c:pt>
                <c:pt idx="7597">
                  <c:v>-2479.518208504534</c:v>
                </c:pt>
                <c:pt idx="7598">
                  <c:v>-1967.022182763463</c:v>
                </c:pt>
                <c:pt idx="7599">
                  <c:v>-2242.0566264704421</c:v>
                </c:pt>
                <c:pt idx="7600">
                  <c:v>-2371.562470429958</c:v>
                </c:pt>
                <c:pt idx="7601">
                  <c:v>-2616.9741132177978</c:v>
                </c:pt>
                <c:pt idx="7602">
                  <c:v>-2761.780200432634</c:v>
                </c:pt>
                <c:pt idx="7603">
                  <c:v>-2985.935288720641</c:v>
                </c:pt>
                <c:pt idx="7604">
                  <c:v>-2861.6830739668872</c:v>
                </c:pt>
                <c:pt idx="7605">
                  <c:v>-3001.8151940018938</c:v>
                </c:pt>
                <c:pt idx="7606">
                  <c:v>-2885.2386699202289</c:v>
                </c:pt>
                <c:pt idx="7607">
                  <c:v>-2192.1926820359372</c:v>
                </c:pt>
                <c:pt idx="7608">
                  <c:v>-2303.9493187804942</c:v>
                </c:pt>
                <c:pt idx="7609">
                  <c:v>-1744.2732918826489</c:v>
                </c:pt>
                <c:pt idx="7610">
                  <c:v>-1881.205717175533</c:v>
                </c:pt>
                <c:pt idx="7611">
                  <c:v>-1740.0607774091779</c:v>
                </c:pt>
                <c:pt idx="7612">
                  <c:v>-1741.5738931713611</c:v>
                </c:pt>
                <c:pt idx="7613">
                  <c:v>-1548.034213711285</c:v>
                </c:pt>
                <c:pt idx="7614">
                  <c:v>-2128.3871285677151</c:v>
                </c:pt>
                <c:pt idx="7615">
                  <c:v>-2260.170271137672</c:v>
                </c:pt>
                <c:pt idx="7616">
                  <c:v>-1967.489505673537</c:v>
                </c:pt>
                <c:pt idx="7617">
                  <c:v>-1874.9768926852751</c:v>
                </c:pt>
                <c:pt idx="7618">
                  <c:v>-2264.3333730055201</c:v>
                </c:pt>
                <c:pt idx="7619">
                  <c:v>-2001.855112686138</c:v>
                </c:pt>
                <c:pt idx="7620">
                  <c:v>-2088.6316601802</c:v>
                </c:pt>
                <c:pt idx="7621">
                  <c:v>-1885.149645326333</c:v>
                </c:pt>
                <c:pt idx="7622">
                  <c:v>-2111.754519068123</c:v>
                </c:pt>
                <c:pt idx="7623">
                  <c:v>-2204.0051632024501</c:v>
                </c:pt>
                <c:pt idx="7624">
                  <c:v>-1995.84543785146</c:v>
                </c:pt>
                <c:pt idx="7625">
                  <c:v>-2312.4630289161041</c:v>
                </c:pt>
                <c:pt idx="7626">
                  <c:v>-2360.9609632954198</c:v>
                </c:pt>
                <c:pt idx="7627">
                  <c:v>-2590.4703122805331</c:v>
                </c:pt>
                <c:pt idx="7628">
                  <c:v>-2384.4801767799681</c:v>
                </c:pt>
                <c:pt idx="7629">
                  <c:v>-2739.3396956313882</c:v>
                </c:pt>
                <c:pt idx="7630">
                  <c:v>-2778.6893140975299</c:v>
                </c:pt>
                <c:pt idx="7631">
                  <c:v>-2103.0070421372989</c:v>
                </c:pt>
                <c:pt idx="7632">
                  <c:v>-1991.3741293621631</c:v>
                </c:pt>
                <c:pt idx="7633">
                  <c:v>-2198.4685477755661</c:v>
                </c:pt>
                <c:pt idx="7634">
                  <c:v>-2011.168546689883</c:v>
                </c:pt>
                <c:pt idx="7635">
                  <c:v>-2430.6190715025009</c:v>
                </c:pt>
                <c:pt idx="7636">
                  <c:v>-1932.7370568364549</c:v>
                </c:pt>
                <c:pt idx="7637">
                  <c:v>-1996.4878429761659</c:v>
                </c:pt>
                <c:pt idx="7638">
                  <c:v>-2136.1535061773552</c:v>
                </c:pt>
                <c:pt idx="7639">
                  <c:v>-2501.9672451689198</c:v>
                </c:pt>
                <c:pt idx="7640">
                  <c:v>-2675.512295694602</c:v>
                </c:pt>
                <c:pt idx="7641">
                  <c:v>-2866.610145016477</c:v>
                </c:pt>
                <c:pt idx="7642">
                  <c:v>-2335.8874936493248</c:v>
                </c:pt>
                <c:pt idx="7643">
                  <c:v>-2163.8442907866902</c:v>
                </c:pt>
                <c:pt idx="7644">
                  <c:v>-2049.1264065086698</c:v>
                </c:pt>
                <c:pt idx="7645">
                  <c:v>-3105.1949296596449</c:v>
                </c:pt>
                <c:pt idx="7646">
                  <c:v>-2334.468176766351</c:v>
                </c:pt>
                <c:pt idx="7647">
                  <c:v>-2358.338956393121</c:v>
                </c:pt>
                <c:pt idx="7648">
                  <c:v>-2372.5101142618332</c:v>
                </c:pt>
                <c:pt idx="7649">
                  <c:v>-2624.754665346878</c:v>
                </c:pt>
                <c:pt idx="7650">
                  <c:v>-2715.75191340331</c:v>
                </c:pt>
                <c:pt idx="7651">
                  <c:v>-2737.6306003811342</c:v>
                </c:pt>
                <c:pt idx="7652">
                  <c:v>-2589.1774538187442</c:v>
                </c:pt>
                <c:pt idx="7653">
                  <c:v>-2803.553000513497</c:v>
                </c:pt>
                <c:pt idx="7654">
                  <c:v>-2924.8550043459818</c:v>
                </c:pt>
                <c:pt idx="7655">
                  <c:v>-2132.9117057165531</c:v>
                </c:pt>
                <c:pt idx="7656">
                  <c:v>-2461.4358222899782</c:v>
                </c:pt>
                <c:pt idx="7657">
                  <c:v>-2370.9358046977709</c:v>
                </c:pt>
                <c:pt idx="7658">
                  <c:v>-2445.5542995053538</c:v>
                </c:pt>
                <c:pt idx="7659">
                  <c:v>-2509.5371113898518</c:v>
                </c:pt>
                <c:pt idx="7660">
                  <c:v>-1973.811328330954</c:v>
                </c:pt>
                <c:pt idx="7661">
                  <c:v>-2262.7474991809358</c:v>
                </c:pt>
                <c:pt idx="7662">
                  <c:v>-2216.9369196323341</c:v>
                </c:pt>
                <c:pt idx="7663">
                  <c:v>-2764.685483284763</c:v>
                </c:pt>
                <c:pt idx="7664">
                  <c:v>-2256.5793602593149</c:v>
                </c:pt>
                <c:pt idx="7665">
                  <c:v>-2409.3046439924892</c:v>
                </c:pt>
                <c:pt idx="7666">
                  <c:v>-2518.0915049488149</c:v>
                </c:pt>
                <c:pt idx="7667">
                  <c:v>-2572.987725636568</c:v>
                </c:pt>
                <c:pt idx="7668">
                  <c:v>-2485.7218664239131</c:v>
                </c:pt>
                <c:pt idx="7669">
                  <c:v>-2500.1935547127869</c:v>
                </c:pt>
                <c:pt idx="7670">
                  <c:v>-2611.132331965151</c:v>
                </c:pt>
                <c:pt idx="7671">
                  <c:v>-2555.6857751393668</c:v>
                </c:pt>
                <c:pt idx="7672">
                  <c:v>-2528.660390846625</c:v>
                </c:pt>
                <c:pt idx="7673">
                  <c:v>-2569.8082833768208</c:v>
                </c:pt>
                <c:pt idx="7674">
                  <c:v>-2389.7706918214708</c:v>
                </c:pt>
                <c:pt idx="7675">
                  <c:v>-2625.9724006407532</c:v>
                </c:pt>
                <c:pt idx="7676">
                  <c:v>-2811.5994761438669</c:v>
                </c:pt>
                <c:pt idx="7677">
                  <c:v>-2751.7773474774749</c:v>
                </c:pt>
                <c:pt idx="7678">
                  <c:v>-2489.601782796035</c:v>
                </c:pt>
                <c:pt idx="7679">
                  <c:v>-2473.8546519883912</c:v>
                </c:pt>
                <c:pt idx="7680">
                  <c:v>-2379.558104552304</c:v>
                </c:pt>
                <c:pt idx="7681">
                  <c:v>-2088.966616142673</c:v>
                </c:pt>
                <c:pt idx="7682">
                  <c:v>-2019.596712038651</c:v>
                </c:pt>
                <c:pt idx="7683">
                  <c:v>-2026.143693828948</c:v>
                </c:pt>
                <c:pt idx="7684">
                  <c:v>-1749.300461875805</c:v>
                </c:pt>
                <c:pt idx="7685">
                  <c:v>-1910.6108390893389</c:v>
                </c:pt>
                <c:pt idx="7686">
                  <c:v>-2024.354862080063</c:v>
                </c:pt>
                <c:pt idx="7687">
                  <c:v>-2343.6536850863749</c:v>
                </c:pt>
                <c:pt idx="7688">
                  <c:v>-2144.598538753376</c:v>
                </c:pt>
                <c:pt idx="7689">
                  <c:v>-2048.2352081232239</c:v>
                </c:pt>
                <c:pt idx="7690">
                  <c:v>-1990.5172318164141</c:v>
                </c:pt>
                <c:pt idx="7691">
                  <c:v>-2113.3628790769421</c:v>
                </c:pt>
                <c:pt idx="7692">
                  <c:v>-2054.765974214275</c:v>
                </c:pt>
                <c:pt idx="7693">
                  <c:v>-2065.6942073374948</c:v>
                </c:pt>
                <c:pt idx="7694">
                  <c:v>-2390.5664622369968</c:v>
                </c:pt>
                <c:pt idx="7695">
                  <c:v>-1819.8040751369581</c:v>
                </c:pt>
                <c:pt idx="7696">
                  <c:v>-2139.9626620626241</c:v>
                </c:pt>
                <c:pt idx="7697">
                  <c:v>-1971.1316330067359</c:v>
                </c:pt>
                <c:pt idx="7698">
                  <c:v>-2245.9878548791621</c:v>
                </c:pt>
                <c:pt idx="7699">
                  <c:v>-1989.0019187633809</c:v>
                </c:pt>
                <c:pt idx="7700">
                  <c:v>-2500.2682965854901</c:v>
                </c:pt>
                <c:pt idx="7701">
                  <c:v>-2556.2283989496891</c:v>
                </c:pt>
                <c:pt idx="7702">
                  <c:v>-2627.8866949977569</c:v>
                </c:pt>
                <c:pt idx="7703">
                  <c:v>-2238.8780086867609</c:v>
                </c:pt>
                <c:pt idx="7704">
                  <c:v>-2227.4912682493909</c:v>
                </c:pt>
                <c:pt idx="7705">
                  <c:v>-2271.431389752785</c:v>
                </c:pt>
                <c:pt idx="7706">
                  <c:v>-1933.451121154636</c:v>
                </c:pt>
                <c:pt idx="7707">
                  <c:v>-1780.7774966647039</c:v>
                </c:pt>
                <c:pt idx="7708">
                  <c:v>-1728.5051397706279</c:v>
                </c:pt>
                <c:pt idx="7709">
                  <c:v>-2467.9309326626199</c:v>
                </c:pt>
                <c:pt idx="7710">
                  <c:v>-1777.8474397817231</c:v>
                </c:pt>
                <c:pt idx="7711">
                  <c:v>-2136.4743063141532</c:v>
                </c:pt>
                <c:pt idx="7712">
                  <c:v>-2093.5667060370738</c:v>
                </c:pt>
                <c:pt idx="7713">
                  <c:v>-2293.4077692619521</c:v>
                </c:pt>
                <c:pt idx="7714">
                  <c:v>-2209.4568558280048</c:v>
                </c:pt>
                <c:pt idx="7715">
                  <c:v>-2320.938120983812</c:v>
                </c:pt>
                <c:pt idx="7716">
                  <c:v>-2649.7142484462952</c:v>
                </c:pt>
                <c:pt idx="7717">
                  <c:v>-2325.3947765275002</c:v>
                </c:pt>
                <c:pt idx="7718">
                  <c:v>-2499.6707813263688</c:v>
                </c:pt>
                <c:pt idx="7719">
                  <c:v>-2473.1340233424348</c:v>
                </c:pt>
                <c:pt idx="7720">
                  <c:v>-2365.2453297546831</c:v>
                </c:pt>
                <c:pt idx="7721">
                  <c:v>-2521.0568188973762</c:v>
                </c:pt>
                <c:pt idx="7722">
                  <c:v>-2998.5251883547412</c:v>
                </c:pt>
                <c:pt idx="7723">
                  <c:v>-2755.1724726852849</c:v>
                </c:pt>
                <c:pt idx="7724">
                  <c:v>-2941.9301537623978</c:v>
                </c:pt>
                <c:pt idx="7725">
                  <c:v>-2368.44671048789</c:v>
                </c:pt>
                <c:pt idx="7726">
                  <c:v>-2919.9606577441241</c:v>
                </c:pt>
                <c:pt idx="7727">
                  <c:v>-2245.49260032349</c:v>
                </c:pt>
                <c:pt idx="7728">
                  <c:v>-2088.9204780991749</c:v>
                </c:pt>
                <c:pt idx="7729">
                  <c:v>-2643.4581216045481</c:v>
                </c:pt>
                <c:pt idx="7730">
                  <c:v>-1953.7466068744141</c:v>
                </c:pt>
                <c:pt idx="7731">
                  <c:v>-2041.739461307646</c:v>
                </c:pt>
                <c:pt idx="7732">
                  <c:v>-1853.960738782032</c:v>
                </c:pt>
                <c:pt idx="7733">
                  <c:v>-2434.0427738903832</c:v>
                </c:pt>
                <c:pt idx="7734">
                  <c:v>-2325.3152063876259</c:v>
                </c:pt>
                <c:pt idx="7735">
                  <c:v>-2254.529046262659</c:v>
                </c:pt>
                <c:pt idx="7736">
                  <c:v>-2142.3060108078462</c:v>
                </c:pt>
                <c:pt idx="7737">
                  <c:v>-2711.554513878586</c:v>
                </c:pt>
                <c:pt idx="7738">
                  <c:v>-2850.3369869126491</c:v>
                </c:pt>
                <c:pt idx="7739">
                  <c:v>-2534.139665585089</c:v>
                </c:pt>
                <c:pt idx="7740">
                  <c:v>-2578.2103052443781</c:v>
                </c:pt>
                <c:pt idx="7741">
                  <c:v>-2401.1661002742571</c:v>
                </c:pt>
                <c:pt idx="7742">
                  <c:v>-2620.5890550072399</c:v>
                </c:pt>
                <c:pt idx="7743">
                  <c:v>-2806.0235679813318</c:v>
                </c:pt>
                <c:pt idx="7744">
                  <c:v>-2544.9548564285719</c:v>
                </c:pt>
                <c:pt idx="7745">
                  <c:v>-2555.2334710376658</c:v>
                </c:pt>
                <c:pt idx="7746">
                  <c:v>-2769.4395607765532</c:v>
                </c:pt>
                <c:pt idx="7747">
                  <c:v>-2557.767511551524</c:v>
                </c:pt>
                <c:pt idx="7748">
                  <c:v>-2194.2526935861838</c:v>
                </c:pt>
                <c:pt idx="7749">
                  <c:v>-2145.6463551571401</c:v>
                </c:pt>
                <c:pt idx="7750">
                  <c:v>-2190.9399767943301</c:v>
                </c:pt>
                <c:pt idx="7751">
                  <c:v>-2365.5023776913481</c:v>
                </c:pt>
                <c:pt idx="7752">
                  <c:v>-2351.759931927998</c:v>
                </c:pt>
                <c:pt idx="7753">
                  <c:v>-2179.6222078282731</c:v>
                </c:pt>
                <c:pt idx="7754">
                  <c:v>-2301.6100790155242</c:v>
                </c:pt>
                <c:pt idx="7755">
                  <c:v>-2535.8852355494059</c:v>
                </c:pt>
                <c:pt idx="7756">
                  <c:v>-2191.6379822173531</c:v>
                </c:pt>
                <c:pt idx="7757">
                  <c:v>-2203.7675420573842</c:v>
                </c:pt>
                <c:pt idx="7758">
                  <c:v>-2244.8611817617461</c:v>
                </c:pt>
                <c:pt idx="7759">
                  <c:v>-2033.2223766326861</c:v>
                </c:pt>
                <c:pt idx="7760">
                  <c:v>-2234.9700703363001</c:v>
                </c:pt>
                <c:pt idx="7761">
                  <c:v>-2533.0524949242258</c:v>
                </c:pt>
                <c:pt idx="7762">
                  <c:v>-2046.9483364521329</c:v>
                </c:pt>
                <c:pt idx="7763">
                  <c:v>-2548.0433863424951</c:v>
                </c:pt>
                <c:pt idx="7764">
                  <c:v>-2361.2291554672761</c:v>
                </c:pt>
                <c:pt idx="7765">
                  <c:v>-2630.1290350153399</c:v>
                </c:pt>
                <c:pt idx="7766">
                  <c:v>-2383.8478842199402</c:v>
                </c:pt>
                <c:pt idx="7767">
                  <c:v>-2576.9948724256592</c:v>
                </c:pt>
                <c:pt idx="7768">
                  <c:v>-2520.7072501243961</c:v>
                </c:pt>
                <c:pt idx="7769">
                  <c:v>-2201.1887376933828</c:v>
                </c:pt>
                <c:pt idx="7770">
                  <c:v>-2518.0644048370809</c:v>
                </c:pt>
                <c:pt idx="7771">
                  <c:v>-3260.096186918619</c:v>
                </c:pt>
                <c:pt idx="7772">
                  <c:v>-2574.251703154966</c:v>
                </c:pt>
                <c:pt idx="7773">
                  <c:v>-2620.8149002527412</c:v>
                </c:pt>
                <c:pt idx="7774">
                  <c:v>-2607.4789623212632</c:v>
                </c:pt>
                <c:pt idx="7775">
                  <c:v>-2120.3422562128771</c:v>
                </c:pt>
                <c:pt idx="7776">
                  <c:v>-2517.7452358761702</c:v>
                </c:pt>
                <c:pt idx="7777">
                  <c:v>-2119.7824581041132</c:v>
                </c:pt>
                <c:pt idx="7778">
                  <c:v>-2023.693025079838</c:v>
                </c:pt>
                <c:pt idx="7779">
                  <c:v>-1938.8170120849061</c:v>
                </c:pt>
                <c:pt idx="7780">
                  <c:v>-1857.3376111223911</c:v>
                </c:pt>
                <c:pt idx="7781">
                  <c:v>-1933.159564560877</c:v>
                </c:pt>
                <c:pt idx="7782">
                  <c:v>-2076.908813475934</c:v>
                </c:pt>
                <c:pt idx="7783">
                  <c:v>-2283.249968792737</c:v>
                </c:pt>
                <c:pt idx="7784">
                  <c:v>-2207.2570757971689</c:v>
                </c:pt>
                <c:pt idx="7785">
                  <c:v>-2320.375359452667</c:v>
                </c:pt>
                <c:pt idx="7786">
                  <c:v>-1914.5815889692251</c:v>
                </c:pt>
                <c:pt idx="7787">
                  <c:v>-2289.6125263467388</c:v>
                </c:pt>
                <c:pt idx="7788">
                  <c:v>-2456.1226317879441</c:v>
                </c:pt>
                <c:pt idx="7789">
                  <c:v>-2333.8280840514522</c:v>
                </c:pt>
                <c:pt idx="7790">
                  <c:v>-2318.2050353080772</c:v>
                </c:pt>
                <c:pt idx="7791">
                  <c:v>-2227.1249604795112</c:v>
                </c:pt>
                <c:pt idx="7792">
                  <c:v>-2455.5673431893852</c:v>
                </c:pt>
                <c:pt idx="7793">
                  <c:v>-2581.122057893127</c:v>
                </c:pt>
                <c:pt idx="7794">
                  <c:v>-2702.1835798892262</c:v>
                </c:pt>
                <c:pt idx="7795">
                  <c:v>-2806.578577452412</c:v>
                </c:pt>
                <c:pt idx="7796">
                  <c:v>-2658.3404371519418</c:v>
                </c:pt>
                <c:pt idx="7797">
                  <c:v>-2886.4448451459862</c:v>
                </c:pt>
                <c:pt idx="7798">
                  <c:v>-2724.7659783102558</c:v>
                </c:pt>
                <c:pt idx="7799">
                  <c:v>-2567.6978758835639</c:v>
                </c:pt>
                <c:pt idx="7800">
                  <c:v>-2325.1886018003052</c:v>
                </c:pt>
                <c:pt idx="7801">
                  <c:v>-2348.6021383716379</c:v>
                </c:pt>
                <c:pt idx="7802">
                  <c:v>-2603.0563089181319</c:v>
                </c:pt>
                <c:pt idx="7803">
                  <c:v>-2457.2302496662342</c:v>
                </c:pt>
                <c:pt idx="7804">
                  <c:v>-2299.0142439951619</c:v>
                </c:pt>
                <c:pt idx="7805">
                  <c:v>-2568.7513316727041</c:v>
                </c:pt>
                <c:pt idx="7806">
                  <c:v>-2203.396549960532</c:v>
                </c:pt>
                <c:pt idx="7807">
                  <c:v>-2451.4031691022328</c:v>
                </c:pt>
                <c:pt idx="7808">
                  <c:v>-2354.6091467119231</c:v>
                </c:pt>
                <c:pt idx="7809">
                  <c:v>-1936.87633843552</c:v>
                </c:pt>
                <c:pt idx="7810">
                  <c:v>-2351.5536614894968</c:v>
                </c:pt>
                <c:pt idx="7811">
                  <c:v>-2419.2533357761772</c:v>
                </c:pt>
                <c:pt idx="7812">
                  <c:v>-2446.9628545379301</c:v>
                </c:pt>
                <c:pt idx="7813">
                  <c:v>-1875.542298446167</c:v>
                </c:pt>
                <c:pt idx="7814">
                  <c:v>-2287.9266062470542</c:v>
                </c:pt>
                <c:pt idx="7815">
                  <c:v>-2221.7733806571068</c:v>
                </c:pt>
                <c:pt idx="7816">
                  <c:v>-2554.1835354246659</c:v>
                </c:pt>
                <c:pt idx="7817">
                  <c:v>-2472.4610924328431</c:v>
                </c:pt>
                <c:pt idx="7818">
                  <c:v>-2528.419620999382</c:v>
                </c:pt>
                <c:pt idx="7819">
                  <c:v>-2595.931026030305</c:v>
                </c:pt>
                <c:pt idx="7820">
                  <c:v>-2622.827183347234</c:v>
                </c:pt>
                <c:pt idx="7821">
                  <c:v>-3007.7792860555742</c:v>
                </c:pt>
                <c:pt idx="7822">
                  <c:v>-2739.0721172399972</c:v>
                </c:pt>
                <c:pt idx="7823">
                  <c:v>-1471.580015887097</c:v>
                </c:pt>
                <c:pt idx="7824">
                  <c:v>-2275.5855936218568</c:v>
                </c:pt>
                <c:pt idx="7825">
                  <c:v>-1979.1157830120021</c:v>
                </c:pt>
                <c:pt idx="7826">
                  <c:v>-2016.60498416728</c:v>
                </c:pt>
                <c:pt idx="7827">
                  <c:v>-2132.3644205803312</c:v>
                </c:pt>
                <c:pt idx="7828">
                  <c:v>-2069.433516783743</c:v>
                </c:pt>
                <c:pt idx="7829">
                  <c:v>-1971.096211459394</c:v>
                </c:pt>
                <c:pt idx="7830">
                  <c:v>-2023.073813313134</c:v>
                </c:pt>
                <c:pt idx="7831">
                  <c:v>-2397.7362354735701</c:v>
                </c:pt>
                <c:pt idx="7832">
                  <c:v>-2278.616065765716</c:v>
                </c:pt>
                <c:pt idx="7833">
                  <c:v>-1947.4820582537729</c:v>
                </c:pt>
                <c:pt idx="7834">
                  <c:v>-2388.1820320994721</c:v>
                </c:pt>
                <c:pt idx="7835">
                  <c:v>-2346.9839178847678</c:v>
                </c:pt>
                <c:pt idx="7836">
                  <c:v>-2114.6679637654438</c:v>
                </c:pt>
                <c:pt idx="7837">
                  <c:v>-2511.5615073805111</c:v>
                </c:pt>
                <c:pt idx="7838">
                  <c:v>-2571.541291557829</c:v>
                </c:pt>
                <c:pt idx="7839">
                  <c:v>-2191.2817121588432</c:v>
                </c:pt>
                <c:pt idx="7840">
                  <c:v>-2537.7346033761769</c:v>
                </c:pt>
                <c:pt idx="7841">
                  <c:v>-2219.1612490233488</c:v>
                </c:pt>
                <c:pt idx="7842">
                  <c:v>-2627.8385823194658</c:v>
                </c:pt>
                <c:pt idx="7843">
                  <c:v>-2580.518633400623</c:v>
                </c:pt>
                <c:pt idx="7844">
                  <c:v>-2617.4773053777731</c:v>
                </c:pt>
                <c:pt idx="7845">
                  <c:v>-3175.9143111233002</c:v>
                </c:pt>
                <c:pt idx="7846">
                  <c:v>-2543.8783757453011</c:v>
                </c:pt>
                <c:pt idx="7847">
                  <c:v>-2168.242832642894</c:v>
                </c:pt>
                <c:pt idx="7848">
                  <c:v>-2372.60655538934</c:v>
                </c:pt>
                <c:pt idx="7849">
                  <c:v>-2527.4906088920502</c:v>
                </c:pt>
                <c:pt idx="7850">
                  <c:v>-2317.6418652915409</c:v>
                </c:pt>
                <c:pt idx="7851">
                  <c:v>-2315.5896552785648</c:v>
                </c:pt>
                <c:pt idx="7852">
                  <c:v>-2151.9361628532561</c:v>
                </c:pt>
                <c:pt idx="7853">
                  <c:v>-2341.434294814811</c:v>
                </c:pt>
                <c:pt idx="7854">
                  <c:v>-2137.0332146225328</c:v>
                </c:pt>
                <c:pt idx="7855">
                  <c:v>-2611.072049564365</c:v>
                </c:pt>
                <c:pt idx="7856">
                  <c:v>-2761.8723634672101</c:v>
                </c:pt>
                <c:pt idx="7857">
                  <c:v>-2700.8803766100718</c:v>
                </c:pt>
                <c:pt idx="7858">
                  <c:v>-2429.4745047281772</c:v>
                </c:pt>
                <c:pt idx="7859">
                  <c:v>-2728.6918017793209</c:v>
                </c:pt>
                <c:pt idx="7860">
                  <c:v>-2651.1577098083508</c:v>
                </c:pt>
                <c:pt idx="7861">
                  <c:v>-2773.215929706867</c:v>
                </c:pt>
                <c:pt idx="7862">
                  <c:v>-2873.441165804848</c:v>
                </c:pt>
                <c:pt idx="7863">
                  <c:v>-2573.8580375897109</c:v>
                </c:pt>
                <c:pt idx="7864">
                  <c:v>-2794.4842581413018</c:v>
                </c:pt>
                <c:pt idx="7865">
                  <c:v>-2591.332368940321</c:v>
                </c:pt>
                <c:pt idx="7866">
                  <c:v>-2681.9661756169949</c:v>
                </c:pt>
                <c:pt idx="7867">
                  <c:v>-2948.9381960338351</c:v>
                </c:pt>
                <c:pt idx="7868">
                  <c:v>-2638.4097758700868</c:v>
                </c:pt>
                <c:pt idx="7869">
                  <c:v>-2896.485731638375</c:v>
                </c:pt>
                <c:pt idx="7870">
                  <c:v>-2814.5440781458742</c:v>
                </c:pt>
                <c:pt idx="7871">
                  <c:v>-2502.049878115823</c:v>
                </c:pt>
                <c:pt idx="7872">
                  <c:v>-3616.7580761732811</c:v>
                </c:pt>
                <c:pt idx="7873">
                  <c:v>-2079.8794664196871</c:v>
                </c:pt>
                <c:pt idx="7874">
                  <c:v>-2181.9298992646632</c:v>
                </c:pt>
                <c:pt idx="7875">
                  <c:v>-2410.7500932637972</c:v>
                </c:pt>
                <c:pt idx="7876">
                  <c:v>-2097.136766148451</c:v>
                </c:pt>
                <c:pt idx="7877">
                  <c:v>-1908.842228090228</c:v>
                </c:pt>
                <c:pt idx="7878">
                  <c:v>-2051.5027185403719</c:v>
                </c:pt>
                <c:pt idx="7879">
                  <c:v>-2605.1716012994598</c:v>
                </c:pt>
                <c:pt idx="7880">
                  <c:v>-2226.0723377814729</c:v>
                </c:pt>
                <c:pt idx="7881">
                  <c:v>-2644.638594452746</c:v>
                </c:pt>
                <c:pt idx="7882">
                  <c:v>-2722.8854990651948</c:v>
                </c:pt>
                <c:pt idx="7883">
                  <c:v>-2454.769278048625</c:v>
                </c:pt>
                <c:pt idx="7884">
                  <c:v>-2163.351017549895</c:v>
                </c:pt>
                <c:pt idx="7885">
                  <c:v>-2535.650617948661</c:v>
                </c:pt>
                <c:pt idx="7886">
                  <c:v>-3070.3541141219998</c:v>
                </c:pt>
                <c:pt idx="7887">
                  <c:v>-2539.0189401724651</c:v>
                </c:pt>
                <c:pt idx="7888">
                  <c:v>-2653.7564667681431</c:v>
                </c:pt>
                <c:pt idx="7889">
                  <c:v>-2767.2672360668512</c:v>
                </c:pt>
                <c:pt idx="7890">
                  <c:v>-2751.8607515082599</c:v>
                </c:pt>
                <c:pt idx="7891">
                  <c:v>-2798.1295891617669</c:v>
                </c:pt>
                <c:pt idx="7892">
                  <c:v>-3149.2286918325758</c:v>
                </c:pt>
                <c:pt idx="7893">
                  <c:v>-3065.9216042716848</c:v>
                </c:pt>
                <c:pt idx="7894">
                  <c:v>-2295.2306495572252</c:v>
                </c:pt>
                <c:pt idx="7895">
                  <c:v>-2532.0783576666831</c:v>
                </c:pt>
                <c:pt idx="7896">
                  <c:v>-2719.847716517455</c:v>
                </c:pt>
                <c:pt idx="7897">
                  <c:v>-2281.3242902449042</c:v>
                </c:pt>
                <c:pt idx="7898">
                  <c:v>-2618.6454732228572</c:v>
                </c:pt>
                <c:pt idx="7899">
                  <c:v>-2004.5400109818049</c:v>
                </c:pt>
                <c:pt idx="7900">
                  <c:v>-2366.6961479448069</c:v>
                </c:pt>
                <c:pt idx="7901">
                  <c:v>-2767.0378389746929</c:v>
                </c:pt>
                <c:pt idx="7902">
                  <c:v>-2115.3464508444381</c:v>
                </c:pt>
                <c:pt idx="7903">
                  <c:v>-2101.3562426219769</c:v>
                </c:pt>
                <c:pt idx="7904">
                  <c:v>-2529.3223216284882</c:v>
                </c:pt>
                <c:pt idx="7905">
                  <c:v>-2707.9591755327301</c:v>
                </c:pt>
                <c:pt idx="7906">
                  <c:v>-2715.8461155965829</c:v>
                </c:pt>
                <c:pt idx="7907">
                  <c:v>-2400.05976484553</c:v>
                </c:pt>
                <c:pt idx="7908">
                  <c:v>-2725.6918234991758</c:v>
                </c:pt>
                <c:pt idx="7909">
                  <c:v>-2525.572339028703</c:v>
                </c:pt>
                <c:pt idx="7910">
                  <c:v>-2931.7426315432099</c:v>
                </c:pt>
                <c:pt idx="7911">
                  <c:v>-2943.114776461136</c:v>
                </c:pt>
                <c:pt idx="7912">
                  <c:v>-2689.4888047215609</c:v>
                </c:pt>
                <c:pt idx="7913">
                  <c:v>-2703.69481211211</c:v>
                </c:pt>
                <c:pt idx="7914">
                  <c:v>-2977.285377046634</c:v>
                </c:pt>
                <c:pt idx="7915">
                  <c:v>-2726.1407829215168</c:v>
                </c:pt>
                <c:pt idx="7916">
                  <c:v>-2723.3947234011812</c:v>
                </c:pt>
                <c:pt idx="7917">
                  <c:v>-2808.7643083018229</c:v>
                </c:pt>
                <c:pt idx="7918">
                  <c:v>-2989.5452825985631</c:v>
                </c:pt>
                <c:pt idx="7919">
                  <c:v>-2617.9443804629859</c:v>
                </c:pt>
                <c:pt idx="7920">
                  <c:v>-2782.5994917118301</c:v>
                </c:pt>
                <c:pt idx="7921">
                  <c:v>-2092.1703891951702</c:v>
                </c:pt>
                <c:pt idx="7922">
                  <c:v>-2447.4808427202788</c:v>
                </c:pt>
                <c:pt idx="7923">
                  <c:v>-2090.3752233832902</c:v>
                </c:pt>
                <c:pt idx="7924">
                  <c:v>-2256.684775191718</c:v>
                </c:pt>
                <c:pt idx="7925">
                  <c:v>-2250.4538620470498</c:v>
                </c:pt>
                <c:pt idx="7926">
                  <c:v>-2130.0177821879001</c:v>
                </c:pt>
                <c:pt idx="7927">
                  <c:v>-2422.0438099867638</c:v>
                </c:pt>
                <c:pt idx="7928">
                  <c:v>-2655.495678902274</c:v>
                </c:pt>
                <c:pt idx="7929">
                  <c:v>-2234.0716359449698</c:v>
                </c:pt>
                <c:pt idx="7930">
                  <c:v>-2455.0223805518158</c:v>
                </c:pt>
                <c:pt idx="7931">
                  <c:v>-2488.8559035300168</c:v>
                </c:pt>
                <c:pt idx="7932">
                  <c:v>-2568.938287281067</c:v>
                </c:pt>
                <c:pt idx="7933">
                  <c:v>-2492.0219504838742</c:v>
                </c:pt>
                <c:pt idx="7934">
                  <c:v>-2712.274720890136</c:v>
                </c:pt>
                <c:pt idx="7935">
                  <c:v>-2789.3369782789359</c:v>
                </c:pt>
                <c:pt idx="7936">
                  <c:v>-2464.982882101323</c:v>
                </c:pt>
                <c:pt idx="7937">
                  <c:v>-2598.8937162448178</c:v>
                </c:pt>
                <c:pt idx="7938">
                  <c:v>-2423.5829169766371</c:v>
                </c:pt>
                <c:pt idx="7939">
                  <c:v>-2471.1099780313848</c:v>
                </c:pt>
                <c:pt idx="7940">
                  <c:v>-2685.7972977643099</c:v>
                </c:pt>
                <c:pt idx="7941">
                  <c:v>-3033.7689190731949</c:v>
                </c:pt>
                <c:pt idx="7942">
                  <c:v>-2664.2033353551801</c:v>
                </c:pt>
                <c:pt idx="7943">
                  <c:v>-2648.076554343565</c:v>
                </c:pt>
                <c:pt idx="7944">
                  <c:v>-2084.0547327631821</c:v>
                </c:pt>
                <c:pt idx="7945">
                  <c:v>-1730.1122458823111</c:v>
                </c:pt>
                <c:pt idx="7946">
                  <c:v>-1774.3116975555331</c:v>
                </c:pt>
                <c:pt idx="7947">
                  <c:v>-2351.4223869266789</c:v>
                </c:pt>
                <c:pt idx="7948">
                  <c:v>-2361.9509348050301</c:v>
                </c:pt>
                <c:pt idx="7949">
                  <c:v>-2273.381518927893</c:v>
                </c:pt>
                <c:pt idx="7950">
                  <c:v>-2249.1303566958941</c:v>
                </c:pt>
                <c:pt idx="7951">
                  <c:v>-2773.9544577362558</c:v>
                </c:pt>
                <c:pt idx="7952">
                  <c:v>-2313.9332368418759</c:v>
                </c:pt>
                <c:pt idx="7953">
                  <c:v>-2637.572218792639</c:v>
                </c:pt>
                <c:pt idx="7954">
                  <c:v>-2331.0899210019388</c:v>
                </c:pt>
                <c:pt idx="7955">
                  <c:v>-2356.4616676210699</c:v>
                </c:pt>
                <c:pt idx="7956">
                  <c:v>-2637.5433881691888</c:v>
                </c:pt>
                <c:pt idx="7957">
                  <c:v>-2359.3041679919102</c:v>
                </c:pt>
                <c:pt idx="7958">
                  <c:v>-2562.3025518610548</c:v>
                </c:pt>
                <c:pt idx="7959">
                  <c:v>-1884.703820214168</c:v>
                </c:pt>
                <c:pt idx="7960">
                  <c:v>-2446.4134407894412</c:v>
                </c:pt>
                <c:pt idx="7961">
                  <c:v>-2471.7015677758009</c:v>
                </c:pt>
                <c:pt idx="7962">
                  <c:v>-2647.4946418806098</c:v>
                </c:pt>
                <c:pt idx="7963">
                  <c:v>-2740.2115351223279</c:v>
                </c:pt>
                <c:pt idx="7964">
                  <c:v>-2754.2119668166652</c:v>
                </c:pt>
                <c:pt idx="7965">
                  <c:v>-3307.9287354615772</c:v>
                </c:pt>
                <c:pt idx="7966">
                  <c:v>-2794.5126760822568</c:v>
                </c:pt>
                <c:pt idx="7967">
                  <c:v>-2440.5611210392831</c:v>
                </c:pt>
                <c:pt idx="7968">
                  <c:v>-2302.879326180524</c:v>
                </c:pt>
                <c:pt idx="7969">
                  <c:v>-2543.10140170046</c:v>
                </c:pt>
                <c:pt idx="7970">
                  <c:v>-2229.2119040151351</c:v>
                </c:pt>
                <c:pt idx="7971">
                  <c:v>-2628.502840086835</c:v>
                </c:pt>
                <c:pt idx="7972">
                  <c:v>-2979.9756235656159</c:v>
                </c:pt>
                <c:pt idx="7973">
                  <c:v>-2448.401873016282</c:v>
                </c:pt>
                <c:pt idx="7974">
                  <c:v>-2257.568596170348</c:v>
                </c:pt>
                <c:pt idx="7975">
                  <c:v>-2564.3275978117681</c:v>
                </c:pt>
                <c:pt idx="7976">
                  <c:v>-2491.4043295977622</c:v>
                </c:pt>
                <c:pt idx="7977">
                  <c:v>-2848.0898873617639</c:v>
                </c:pt>
                <c:pt idx="7978">
                  <c:v>-2618.9030949550202</c:v>
                </c:pt>
                <c:pt idx="7979">
                  <c:v>-2584.3366549158759</c:v>
                </c:pt>
                <c:pt idx="7980">
                  <c:v>-2923.3480589615319</c:v>
                </c:pt>
                <c:pt idx="7981">
                  <c:v>-3028.6720881824122</c:v>
                </c:pt>
                <c:pt idx="7982">
                  <c:v>-2851.508324429893</c:v>
                </c:pt>
                <c:pt idx="7983">
                  <c:v>-2422.4536666042668</c:v>
                </c:pt>
                <c:pt idx="7984">
                  <c:v>-2552.2071880488611</c:v>
                </c:pt>
                <c:pt idx="7985">
                  <c:v>-2560.2626343169509</c:v>
                </c:pt>
                <c:pt idx="7986">
                  <c:v>-2719.7861151157108</c:v>
                </c:pt>
                <c:pt idx="7987">
                  <c:v>-3010.1997088036469</c:v>
                </c:pt>
                <c:pt idx="7988">
                  <c:v>-2790.476893106792</c:v>
                </c:pt>
                <c:pt idx="7989">
                  <c:v>-2911.2806955000469</c:v>
                </c:pt>
                <c:pt idx="7990">
                  <c:v>-2403.31045748733</c:v>
                </c:pt>
                <c:pt idx="7991">
                  <c:v>-2678.744640806055</c:v>
                </c:pt>
                <c:pt idx="7992">
                  <c:v>-2359.6093106511489</c:v>
                </c:pt>
                <c:pt idx="7993">
                  <c:v>-2062.0953801281548</c:v>
                </c:pt>
                <c:pt idx="7994">
                  <c:v>-2114.454200259695</c:v>
                </c:pt>
                <c:pt idx="7995">
                  <c:v>-2090.1172358884828</c:v>
                </c:pt>
                <c:pt idx="7996">
                  <c:v>-1920.0171900802329</c:v>
                </c:pt>
                <c:pt idx="7997">
                  <c:v>-2089.1074866365252</c:v>
                </c:pt>
                <c:pt idx="7998">
                  <c:v>-2262.910214366575</c:v>
                </c:pt>
                <c:pt idx="7999">
                  <c:v>-2688.4065402771471</c:v>
                </c:pt>
                <c:pt idx="8000">
                  <c:v>-2251.4314325621199</c:v>
                </c:pt>
                <c:pt idx="8001">
                  <c:v>-2895.748914772445</c:v>
                </c:pt>
                <c:pt idx="8002">
                  <c:v>-2624.5671726533269</c:v>
                </c:pt>
                <c:pt idx="8003">
                  <c:v>-2331.8020704521632</c:v>
                </c:pt>
                <c:pt idx="8004">
                  <c:v>-2334.3933121934001</c:v>
                </c:pt>
                <c:pt idx="8005">
                  <c:v>-2377.9155674306871</c:v>
                </c:pt>
                <c:pt idx="8006">
                  <c:v>-2650.5825394118551</c:v>
                </c:pt>
                <c:pt idx="8007">
                  <c:v>-2416.868466806955</c:v>
                </c:pt>
                <c:pt idx="8008">
                  <c:v>-2510.9197552492979</c:v>
                </c:pt>
                <c:pt idx="8009">
                  <c:v>-2625.6439257533948</c:v>
                </c:pt>
                <c:pt idx="8010">
                  <c:v>-2832.2342083577291</c:v>
                </c:pt>
                <c:pt idx="8011">
                  <c:v>-2640.182768011402</c:v>
                </c:pt>
                <c:pt idx="8012">
                  <c:v>-2658.183564652069</c:v>
                </c:pt>
                <c:pt idx="8013">
                  <c:v>-3010.7646809964058</c:v>
                </c:pt>
                <c:pt idx="8014">
                  <c:v>-2661.4728520233898</c:v>
                </c:pt>
                <c:pt idx="8015">
                  <c:v>-2220.0241735513059</c:v>
                </c:pt>
                <c:pt idx="8016">
                  <c:v>-2734.775036052773</c:v>
                </c:pt>
                <c:pt idx="8017">
                  <c:v>-2460.6703295515499</c:v>
                </c:pt>
                <c:pt idx="8018">
                  <c:v>-2780.6676920924278</c:v>
                </c:pt>
                <c:pt idx="8019">
                  <c:v>-2715.656404648847</c:v>
                </c:pt>
                <c:pt idx="8020">
                  <c:v>-2871.122200579267</c:v>
                </c:pt>
                <c:pt idx="8021">
                  <c:v>-2330.470049944533</c:v>
                </c:pt>
                <c:pt idx="8022">
                  <c:v>-2799.2647961873922</c:v>
                </c:pt>
                <c:pt idx="8023">
                  <c:v>-2912.3790336035199</c:v>
                </c:pt>
                <c:pt idx="8024">
                  <c:v>-2731.3498504000759</c:v>
                </c:pt>
                <c:pt idx="8025">
                  <c:v>-2897.52074703788</c:v>
                </c:pt>
                <c:pt idx="8026">
                  <c:v>-3088.8813672214028</c:v>
                </c:pt>
                <c:pt idx="8027">
                  <c:v>-2799.8511280802832</c:v>
                </c:pt>
                <c:pt idx="8028">
                  <c:v>-2925.382361533118</c:v>
                </c:pt>
                <c:pt idx="8029">
                  <c:v>-2781.576011192753</c:v>
                </c:pt>
                <c:pt idx="8030">
                  <c:v>-2980.44624951679</c:v>
                </c:pt>
                <c:pt idx="8031">
                  <c:v>-2933.128527905631</c:v>
                </c:pt>
                <c:pt idx="8032">
                  <c:v>-3168.3761707714639</c:v>
                </c:pt>
                <c:pt idx="8033">
                  <c:v>-3249.9137489868331</c:v>
                </c:pt>
                <c:pt idx="8034">
                  <c:v>-3059.4688064931211</c:v>
                </c:pt>
                <c:pt idx="8035">
                  <c:v>-3506.7142647076398</c:v>
                </c:pt>
                <c:pt idx="8036">
                  <c:v>-3050.0924161879152</c:v>
                </c:pt>
                <c:pt idx="8037">
                  <c:v>-3363.965595006141</c:v>
                </c:pt>
                <c:pt idx="8038">
                  <c:v>-3534.0564943525919</c:v>
                </c:pt>
                <c:pt idx="8039">
                  <c:v>-3309.7612617767081</c:v>
                </c:pt>
                <c:pt idx="8040">
                  <c:v>-2421.9689077351768</c:v>
                </c:pt>
                <c:pt idx="8041">
                  <c:v>-2333.341147038997</c:v>
                </c:pt>
                <c:pt idx="8042">
                  <c:v>-2327.8331605154922</c:v>
                </c:pt>
                <c:pt idx="8043">
                  <c:v>-2293.521028562036</c:v>
                </c:pt>
                <c:pt idx="8044">
                  <c:v>-2138.7157191537849</c:v>
                </c:pt>
                <c:pt idx="8045">
                  <c:v>-2268.7703012237421</c:v>
                </c:pt>
                <c:pt idx="8046">
                  <c:v>-2444.0569637018839</c:v>
                </c:pt>
                <c:pt idx="8047">
                  <c:v>-2927.182040431002</c:v>
                </c:pt>
                <c:pt idx="8048">
                  <c:v>-3054.3347007499929</c:v>
                </c:pt>
                <c:pt idx="8049">
                  <c:v>-3302.1177356062949</c:v>
                </c:pt>
                <c:pt idx="8050">
                  <c:v>-2773.303591567611</c:v>
                </c:pt>
                <c:pt idx="8051">
                  <c:v>-3314.0103140901501</c:v>
                </c:pt>
                <c:pt idx="8052">
                  <c:v>-3230.7599791656748</c:v>
                </c:pt>
                <c:pt idx="8053">
                  <c:v>-3392.9119689612071</c:v>
                </c:pt>
                <c:pt idx="8054">
                  <c:v>-3146.05423289489</c:v>
                </c:pt>
                <c:pt idx="8055">
                  <c:v>-3412.2135881231202</c:v>
                </c:pt>
                <c:pt idx="8056">
                  <c:v>-3416.343659967537</c:v>
                </c:pt>
                <c:pt idx="8057">
                  <c:v>-3584.1265802523799</c:v>
                </c:pt>
                <c:pt idx="8058">
                  <c:v>-3303.6082244733561</c:v>
                </c:pt>
                <c:pt idx="8059">
                  <c:v>-3476.8356653859119</c:v>
                </c:pt>
                <c:pt idx="8060">
                  <c:v>-3897.1768841620351</c:v>
                </c:pt>
                <c:pt idx="8061">
                  <c:v>-3348.8850806366991</c:v>
                </c:pt>
                <c:pt idx="8062">
                  <c:v>-3250.5664148144929</c:v>
                </c:pt>
                <c:pt idx="8063">
                  <c:v>-1941.1721451440151</c:v>
                </c:pt>
                <c:pt idx="8064">
                  <c:v>-2905.285120883284</c:v>
                </c:pt>
                <c:pt idx="8065">
                  <c:v>-2376.465043140041</c:v>
                </c:pt>
                <c:pt idx="8066">
                  <c:v>-2473.3976537168278</c:v>
                </c:pt>
                <c:pt idx="8067">
                  <c:v>-2854.369407311322</c:v>
                </c:pt>
                <c:pt idx="8068">
                  <c:v>-2535.0025865041871</c:v>
                </c:pt>
                <c:pt idx="8069">
                  <c:v>-2218.8605700414082</c:v>
                </c:pt>
                <c:pt idx="8070">
                  <c:v>-2794.3705810738802</c:v>
                </c:pt>
                <c:pt idx="8071">
                  <c:v>-3103.6215513875109</c:v>
                </c:pt>
                <c:pt idx="8072">
                  <c:v>-2728.250021140449</c:v>
                </c:pt>
                <c:pt idx="8073">
                  <c:v>-3277.884773053217</c:v>
                </c:pt>
                <c:pt idx="8074">
                  <c:v>-3082.4907053414599</c:v>
                </c:pt>
                <c:pt idx="8075">
                  <c:v>-3400.7423607152709</c:v>
                </c:pt>
                <c:pt idx="8076">
                  <c:v>-2668.6451502191999</c:v>
                </c:pt>
                <c:pt idx="8077">
                  <c:v>-3009.382146117297</c:v>
                </c:pt>
                <c:pt idx="8078">
                  <c:v>-3057.8950466107672</c:v>
                </c:pt>
                <c:pt idx="8079">
                  <c:v>-3057.2542225517</c:v>
                </c:pt>
                <c:pt idx="8080">
                  <c:v>-3365.0072515438378</c:v>
                </c:pt>
                <c:pt idx="8081">
                  <c:v>-3342.5893907530622</c:v>
                </c:pt>
                <c:pt idx="8082">
                  <c:v>-3263.978136845577</c:v>
                </c:pt>
                <c:pt idx="8083">
                  <c:v>-3601.031006643474</c:v>
                </c:pt>
                <c:pt idx="8084">
                  <c:v>-3366.471849451043</c:v>
                </c:pt>
                <c:pt idx="8085">
                  <c:v>-3649.413537236142</c:v>
                </c:pt>
                <c:pt idx="8086">
                  <c:v>-3025.6191390576669</c:v>
                </c:pt>
                <c:pt idx="8087">
                  <c:v>-3010.5383702058589</c:v>
                </c:pt>
                <c:pt idx="8088">
                  <c:v>-2689.7963529304002</c:v>
                </c:pt>
                <c:pt idx="8089">
                  <c:v>-2538.3810014491892</c:v>
                </c:pt>
                <c:pt idx="8090">
                  <c:v>-2410.164303729885</c:v>
                </c:pt>
                <c:pt idx="8091">
                  <c:v>-3062.6677708296888</c:v>
                </c:pt>
                <c:pt idx="8092">
                  <c:v>-2495.4153862497269</c:v>
                </c:pt>
                <c:pt idx="8093">
                  <c:v>-2596.4092353521701</c:v>
                </c:pt>
                <c:pt idx="8094">
                  <c:v>-2633.3842455846761</c:v>
                </c:pt>
                <c:pt idx="8095">
                  <c:v>-3000.849823636117</c:v>
                </c:pt>
                <c:pt idx="8096">
                  <c:v>-2564.8953288918151</c:v>
                </c:pt>
                <c:pt idx="8097">
                  <c:v>-2997.679043609844</c:v>
                </c:pt>
                <c:pt idx="8098">
                  <c:v>-3042.995928645842</c:v>
                </c:pt>
                <c:pt idx="8099">
                  <c:v>-2822.7610856435208</c:v>
                </c:pt>
                <c:pt idx="8100">
                  <c:v>-3158.9107208045612</c:v>
                </c:pt>
                <c:pt idx="8101">
                  <c:v>-2899.2005333588709</c:v>
                </c:pt>
                <c:pt idx="8102">
                  <c:v>-2853.6056701238072</c:v>
                </c:pt>
                <c:pt idx="8103">
                  <c:v>-2890.8253601329502</c:v>
                </c:pt>
                <c:pt idx="8104">
                  <c:v>-2808.0559236482432</c:v>
                </c:pt>
                <c:pt idx="8105">
                  <c:v>-3241.8170621749659</c:v>
                </c:pt>
                <c:pt idx="8106">
                  <c:v>-3155.4967263097401</c:v>
                </c:pt>
                <c:pt idx="8107">
                  <c:v>-3506.4596985900621</c:v>
                </c:pt>
                <c:pt idx="8108">
                  <c:v>-3814.7373393438002</c:v>
                </c:pt>
                <c:pt idx="8109">
                  <c:v>-3824.0522986941469</c:v>
                </c:pt>
                <c:pt idx="8110">
                  <c:v>-3110.4096627450199</c:v>
                </c:pt>
                <c:pt idx="8111">
                  <c:v>-2382.1633785222762</c:v>
                </c:pt>
                <c:pt idx="8112">
                  <c:v>-3572.1814704653352</c:v>
                </c:pt>
                <c:pt idx="8113">
                  <c:v>-2287.7000886918859</c:v>
                </c:pt>
                <c:pt idx="8114">
                  <c:v>-2157.2863182782562</c:v>
                </c:pt>
                <c:pt idx="8115">
                  <c:v>-2285.171711974448</c:v>
                </c:pt>
                <c:pt idx="8116">
                  <c:v>-3068.5774968323299</c:v>
                </c:pt>
                <c:pt idx="8117">
                  <c:v>-2519.948530146627</c:v>
                </c:pt>
                <c:pt idx="8118">
                  <c:v>-2459.80340466184</c:v>
                </c:pt>
                <c:pt idx="8119">
                  <c:v>-3248.649439415884</c:v>
                </c:pt>
                <c:pt idx="8120">
                  <c:v>-3070.1757181990019</c:v>
                </c:pt>
                <c:pt idx="8121">
                  <c:v>-3049.203739733764</c:v>
                </c:pt>
                <c:pt idx="8122">
                  <c:v>-3342.9413218547502</c:v>
                </c:pt>
                <c:pt idx="8123">
                  <c:v>-3305.9143288068558</c:v>
                </c:pt>
                <c:pt idx="8124">
                  <c:v>-3022.5168152697652</c:v>
                </c:pt>
                <c:pt idx="8125">
                  <c:v>-2896.2762521674622</c:v>
                </c:pt>
                <c:pt idx="8126">
                  <c:v>-3183.5537645262002</c:v>
                </c:pt>
                <c:pt idx="8127">
                  <c:v>-3104.1513268212002</c:v>
                </c:pt>
                <c:pt idx="8128">
                  <c:v>-3206.3424116862261</c:v>
                </c:pt>
                <c:pt idx="8129">
                  <c:v>-3419.7526260937429</c:v>
                </c:pt>
                <c:pt idx="8130">
                  <c:v>-3373.094286440315</c:v>
                </c:pt>
                <c:pt idx="8131">
                  <c:v>-3607.050074912117</c:v>
                </c:pt>
                <c:pt idx="8132">
                  <c:v>-3676.1211370393239</c:v>
                </c:pt>
                <c:pt idx="8133">
                  <c:v>-3532.0951345858671</c:v>
                </c:pt>
                <c:pt idx="8134">
                  <c:v>-2876.3474265056848</c:v>
                </c:pt>
                <c:pt idx="8135">
                  <c:v>-3012.8206744128752</c:v>
                </c:pt>
                <c:pt idx="8136">
                  <c:v>-2199.838525227126</c:v>
                </c:pt>
                <c:pt idx="8137">
                  <c:v>-2177.150336466098</c:v>
                </c:pt>
                <c:pt idx="8138">
                  <c:v>-2148.579950900551</c:v>
                </c:pt>
                <c:pt idx="8139">
                  <c:v>-2816.7101337177101</c:v>
                </c:pt>
                <c:pt idx="8140">
                  <c:v>-2662.6346468613692</c:v>
                </c:pt>
                <c:pt idx="8141">
                  <c:v>-1854.814767336198</c:v>
                </c:pt>
                <c:pt idx="8142">
                  <c:v>-2382.6380748136662</c:v>
                </c:pt>
                <c:pt idx="8143">
                  <c:v>-2834.0294426379501</c:v>
                </c:pt>
                <c:pt idx="8144">
                  <c:v>-3109.7281005322948</c:v>
                </c:pt>
                <c:pt idx="8145">
                  <c:v>-3132.4188777151289</c:v>
                </c:pt>
                <c:pt idx="8146">
                  <c:v>-2949.8059377840941</c:v>
                </c:pt>
                <c:pt idx="8147">
                  <c:v>-3141.8089231187319</c:v>
                </c:pt>
                <c:pt idx="8148">
                  <c:v>-2903.4727512043601</c:v>
                </c:pt>
                <c:pt idx="8149">
                  <c:v>-2799.3153189615518</c:v>
                </c:pt>
                <c:pt idx="8150">
                  <c:v>-3164.5266377346138</c:v>
                </c:pt>
                <c:pt idx="8151">
                  <c:v>-2877.235950163295</c:v>
                </c:pt>
                <c:pt idx="8152">
                  <c:v>-2894.00173274902</c:v>
                </c:pt>
                <c:pt idx="8153">
                  <c:v>-2920.7360286097032</c:v>
                </c:pt>
                <c:pt idx="8154">
                  <c:v>-3266.121641620517</c:v>
                </c:pt>
                <c:pt idx="8155">
                  <c:v>-3091.7315940329522</c:v>
                </c:pt>
                <c:pt idx="8156">
                  <c:v>-3468.6868455883791</c:v>
                </c:pt>
                <c:pt idx="8157">
                  <c:v>-3350.6818224105868</c:v>
                </c:pt>
                <c:pt idx="8158">
                  <c:v>-3055.1978735753701</c:v>
                </c:pt>
                <c:pt idx="8159">
                  <c:v>-2963.3890612556938</c:v>
                </c:pt>
                <c:pt idx="8160">
                  <c:v>-2666.785597460329</c:v>
                </c:pt>
                <c:pt idx="8161">
                  <c:v>-2534.8014089054982</c:v>
                </c:pt>
                <c:pt idx="8162">
                  <c:v>-2346.7625862724049</c:v>
                </c:pt>
                <c:pt idx="8163">
                  <c:v>-2427.419635637902</c:v>
                </c:pt>
                <c:pt idx="8164">
                  <c:v>-2652.2260687112248</c:v>
                </c:pt>
                <c:pt idx="8165">
                  <c:v>-2863.1299055009922</c:v>
                </c:pt>
                <c:pt idx="8166">
                  <c:v>-2908.7157346890431</c:v>
                </c:pt>
                <c:pt idx="8167">
                  <c:v>-2793.830353645214</c:v>
                </c:pt>
                <c:pt idx="8168">
                  <c:v>-3517.3700711699148</c:v>
                </c:pt>
                <c:pt idx="8169">
                  <c:v>-3172.7270176269021</c:v>
                </c:pt>
                <c:pt idx="8170">
                  <c:v>-2718.972193882857</c:v>
                </c:pt>
                <c:pt idx="8171">
                  <c:v>-3125.1189544621111</c:v>
                </c:pt>
                <c:pt idx="8172">
                  <c:v>-2764.6647569401389</c:v>
                </c:pt>
                <c:pt idx="8173">
                  <c:v>-3062.7766967955099</c:v>
                </c:pt>
                <c:pt idx="8174">
                  <c:v>-3068.7831203064811</c:v>
                </c:pt>
                <c:pt idx="8175">
                  <c:v>-2864.1169728551999</c:v>
                </c:pt>
                <c:pt idx="8176">
                  <c:v>-2907.8251793738959</c:v>
                </c:pt>
                <c:pt idx="8177">
                  <c:v>-2891.8393118418812</c:v>
                </c:pt>
                <c:pt idx="8178">
                  <c:v>-3011.6050771916662</c:v>
                </c:pt>
                <c:pt idx="8179">
                  <c:v>-3281.3265616293152</c:v>
                </c:pt>
                <c:pt idx="8180">
                  <c:v>-3372.0904710724121</c:v>
                </c:pt>
                <c:pt idx="8181">
                  <c:v>-3475.475330110346</c:v>
                </c:pt>
                <c:pt idx="8182">
                  <c:v>-3321.7344118307701</c:v>
                </c:pt>
                <c:pt idx="8183">
                  <c:v>-3041.0657074766741</c:v>
                </c:pt>
                <c:pt idx="8184">
                  <c:v>-2294.853471877801</c:v>
                </c:pt>
                <c:pt idx="8185">
                  <c:v>-2473.1492068971702</c:v>
                </c:pt>
                <c:pt idx="8186">
                  <c:v>-2507.8562494279909</c:v>
                </c:pt>
                <c:pt idx="8187">
                  <c:v>-2702.405728993032</c:v>
                </c:pt>
                <c:pt idx="8188">
                  <c:v>-2807.4554208880681</c:v>
                </c:pt>
                <c:pt idx="8189">
                  <c:v>-2465.5541877211899</c:v>
                </c:pt>
                <c:pt idx="8190">
                  <c:v>-2561.766864288385</c:v>
                </c:pt>
                <c:pt idx="8191">
                  <c:v>-2771.04075970651</c:v>
                </c:pt>
                <c:pt idx="8192">
                  <c:v>-3071.525900463806</c:v>
                </c:pt>
                <c:pt idx="8193">
                  <c:v>-3309.3319796046958</c:v>
                </c:pt>
                <c:pt idx="8194">
                  <c:v>-2860.7732013796171</c:v>
                </c:pt>
                <c:pt idx="8195">
                  <c:v>-2840.2445402409162</c:v>
                </c:pt>
                <c:pt idx="8196">
                  <c:v>-3179.703838304727</c:v>
                </c:pt>
                <c:pt idx="8197">
                  <c:v>-3093.214861325544</c:v>
                </c:pt>
                <c:pt idx="8198">
                  <c:v>-3275.1011053338202</c:v>
                </c:pt>
                <c:pt idx="8199">
                  <c:v>-2962.3766751832868</c:v>
                </c:pt>
                <c:pt idx="8200">
                  <c:v>-2814.3532199349638</c:v>
                </c:pt>
                <c:pt idx="8201">
                  <c:v>-2913.9255643489601</c:v>
                </c:pt>
                <c:pt idx="8202">
                  <c:v>-2936.1648491111109</c:v>
                </c:pt>
                <c:pt idx="8203">
                  <c:v>-3338.659432395465</c:v>
                </c:pt>
                <c:pt idx="8204">
                  <c:v>-3283.457083965402</c:v>
                </c:pt>
                <c:pt idx="8205">
                  <c:v>-3312.9794369749702</c:v>
                </c:pt>
                <c:pt idx="8206">
                  <c:v>-3361.042888551226</c:v>
                </c:pt>
                <c:pt idx="8207">
                  <c:v>-3212.6913490068209</c:v>
                </c:pt>
                <c:pt idx="8208">
                  <c:v>-2563.2103959798278</c:v>
                </c:pt>
                <c:pt idx="8209">
                  <c:v>-2514.256274898004</c:v>
                </c:pt>
                <c:pt idx="8210">
                  <c:v>-2898.3207057905001</c:v>
                </c:pt>
                <c:pt idx="8211">
                  <c:v>-2551.9891060510809</c:v>
                </c:pt>
                <c:pt idx="8212">
                  <c:v>-2902.4521863770119</c:v>
                </c:pt>
                <c:pt idx="8213">
                  <c:v>-2881.830995279548</c:v>
                </c:pt>
                <c:pt idx="8214">
                  <c:v>-2725.9013572050849</c:v>
                </c:pt>
                <c:pt idx="8215">
                  <c:v>-2963.3049589910552</c:v>
                </c:pt>
                <c:pt idx="8216">
                  <c:v>-3035.176825038674</c:v>
                </c:pt>
                <c:pt idx="8217">
                  <c:v>-3067.8469067603801</c:v>
                </c:pt>
                <c:pt idx="8218">
                  <c:v>-3015.0873119563712</c:v>
                </c:pt>
                <c:pt idx="8219">
                  <c:v>-3277.5292674959792</c:v>
                </c:pt>
                <c:pt idx="8220">
                  <c:v>-2988.0429549251389</c:v>
                </c:pt>
                <c:pt idx="8221">
                  <c:v>-2982.9021263794862</c:v>
                </c:pt>
                <c:pt idx="8222">
                  <c:v>-3239.44803260455</c:v>
                </c:pt>
                <c:pt idx="8223">
                  <c:v>-3317.820961603531</c:v>
                </c:pt>
                <c:pt idx="8224">
                  <c:v>-3283.7620427488619</c:v>
                </c:pt>
                <c:pt idx="8225">
                  <c:v>-3203.465403002695</c:v>
                </c:pt>
                <c:pt idx="8226">
                  <c:v>-2651.2616104301719</c:v>
                </c:pt>
                <c:pt idx="8227">
                  <c:v>-3031.8533282763228</c:v>
                </c:pt>
                <c:pt idx="8228">
                  <c:v>-3168.1728203624002</c:v>
                </c:pt>
                <c:pt idx="8229">
                  <c:v>-3718.233854824055</c:v>
                </c:pt>
                <c:pt idx="8230">
                  <c:v>-3912.737096706669</c:v>
                </c:pt>
                <c:pt idx="8231">
                  <c:v>-3321.8155701708329</c:v>
                </c:pt>
                <c:pt idx="8232">
                  <c:v>-2478.5458473810349</c:v>
                </c:pt>
                <c:pt idx="8233">
                  <c:v>-3080.4029393434162</c:v>
                </c:pt>
                <c:pt idx="8234">
                  <c:v>-2456.1531585914699</c:v>
                </c:pt>
                <c:pt idx="8235">
                  <c:v>-2398.978609233015</c:v>
                </c:pt>
                <c:pt idx="8236">
                  <c:v>-2455.236414438034</c:v>
                </c:pt>
                <c:pt idx="8237">
                  <c:v>-2846.6310643163329</c:v>
                </c:pt>
                <c:pt idx="8238">
                  <c:v>-2800.1898133308041</c:v>
                </c:pt>
                <c:pt idx="8239">
                  <c:v>-3036.1583368822148</c:v>
                </c:pt>
                <c:pt idx="8240">
                  <c:v>-2952.038923465524</c:v>
                </c:pt>
                <c:pt idx="8241">
                  <c:v>-2998.5152708185642</c:v>
                </c:pt>
                <c:pt idx="8242">
                  <c:v>-3203.6715212094632</c:v>
                </c:pt>
                <c:pt idx="8243">
                  <c:v>-3207.2497510953899</c:v>
                </c:pt>
                <c:pt idx="8244">
                  <c:v>-3017.4586704127769</c:v>
                </c:pt>
                <c:pt idx="8245">
                  <c:v>-3222.886371290112</c:v>
                </c:pt>
                <c:pt idx="8246">
                  <c:v>-3092.1224396603911</c:v>
                </c:pt>
                <c:pt idx="8247">
                  <c:v>-3531.9747064267908</c:v>
                </c:pt>
                <c:pt idx="8248">
                  <c:v>-3374.8571991483841</c:v>
                </c:pt>
                <c:pt idx="8249">
                  <c:v>-2823.9988304676758</c:v>
                </c:pt>
                <c:pt idx="8250">
                  <c:v>-2906.1876719956772</c:v>
                </c:pt>
                <c:pt idx="8251">
                  <c:v>-3118.5455989843758</c:v>
                </c:pt>
                <c:pt idx="8252">
                  <c:v>-3033.2065668159912</c:v>
                </c:pt>
                <c:pt idx="8253">
                  <c:v>-3588.8638301600472</c:v>
                </c:pt>
                <c:pt idx="8254">
                  <c:v>-3049.9979657387762</c:v>
                </c:pt>
                <c:pt idx="8255">
                  <c:v>-2960.3382320730411</c:v>
                </c:pt>
                <c:pt idx="8256">
                  <c:v>-2862.9366066969619</c:v>
                </c:pt>
                <c:pt idx="8257">
                  <c:v>-2669.3608625696288</c:v>
                </c:pt>
                <c:pt idx="8258">
                  <c:v>-2864.2095879918902</c:v>
                </c:pt>
                <c:pt idx="8259">
                  <c:v>-2534.8094905140251</c:v>
                </c:pt>
                <c:pt idx="8260">
                  <c:v>-2560.816268612014</c:v>
                </c:pt>
                <c:pt idx="8261">
                  <c:v>-2495.1728416250298</c:v>
                </c:pt>
                <c:pt idx="8262">
                  <c:v>-3127.9320204230689</c:v>
                </c:pt>
                <c:pt idx="8263">
                  <c:v>-2791.757870921384</c:v>
                </c:pt>
                <c:pt idx="8264">
                  <c:v>-2436.0883542620431</c:v>
                </c:pt>
                <c:pt idx="8265">
                  <c:v>-2606.990978576885</c:v>
                </c:pt>
                <c:pt idx="8266">
                  <c:v>-2468.5091798295798</c:v>
                </c:pt>
                <c:pt idx="8267">
                  <c:v>-3028.3444641078008</c:v>
                </c:pt>
                <c:pt idx="8268">
                  <c:v>-2654.8658080597002</c:v>
                </c:pt>
                <c:pt idx="8269">
                  <c:v>-2805.0228548468781</c:v>
                </c:pt>
                <c:pt idx="8270">
                  <c:v>-2630.56456108678</c:v>
                </c:pt>
                <c:pt idx="8271">
                  <c:v>-2538.427181590615</c:v>
                </c:pt>
                <c:pt idx="8272">
                  <c:v>-2426.8213104346401</c:v>
                </c:pt>
                <c:pt idx="8273">
                  <c:v>-2705.458273959186</c:v>
                </c:pt>
                <c:pt idx="8274">
                  <c:v>-2748.5604330831429</c:v>
                </c:pt>
                <c:pt idx="8275">
                  <c:v>-2894.4078050397611</c:v>
                </c:pt>
                <c:pt idx="8276">
                  <c:v>-2902.1984014772102</c:v>
                </c:pt>
                <c:pt idx="8277">
                  <c:v>-3011.8832989828311</c:v>
                </c:pt>
                <c:pt idx="8278">
                  <c:v>-2694.289961021394</c:v>
                </c:pt>
                <c:pt idx="8279">
                  <c:v>-3042.0222657778349</c:v>
                </c:pt>
                <c:pt idx="8280">
                  <c:v>-2660.6238163234389</c:v>
                </c:pt>
                <c:pt idx="8281">
                  <c:v>-2260.7914088749849</c:v>
                </c:pt>
                <c:pt idx="8282">
                  <c:v>-2776.9868566978589</c:v>
                </c:pt>
                <c:pt idx="8283">
                  <c:v>-2989.022636394338</c:v>
                </c:pt>
                <c:pt idx="8284">
                  <c:v>-3083.071958907768</c:v>
                </c:pt>
                <c:pt idx="8285">
                  <c:v>-3139.2686394566872</c:v>
                </c:pt>
                <c:pt idx="8286">
                  <c:v>-2254.6806352900871</c:v>
                </c:pt>
                <c:pt idx="8287">
                  <c:v>-2487.785393391041</c:v>
                </c:pt>
                <c:pt idx="8288">
                  <c:v>-2496.3129177368528</c:v>
                </c:pt>
                <c:pt idx="8289">
                  <c:v>-2719.5595584332041</c:v>
                </c:pt>
                <c:pt idx="8290">
                  <c:v>-2265.7355340831759</c:v>
                </c:pt>
                <c:pt idx="8291">
                  <c:v>-2706.9192334671739</c:v>
                </c:pt>
                <c:pt idx="8292">
                  <c:v>-2602.9011886287149</c:v>
                </c:pt>
                <c:pt idx="8293">
                  <c:v>-2523.983729992191</c:v>
                </c:pt>
                <c:pt idx="8294">
                  <c:v>-2637.1931107440068</c:v>
                </c:pt>
                <c:pt idx="8295">
                  <c:v>-2676.3439029524602</c:v>
                </c:pt>
                <c:pt idx="8296">
                  <c:v>-2506.7065735303249</c:v>
                </c:pt>
                <c:pt idx="8297">
                  <c:v>-2909.4409507847122</c:v>
                </c:pt>
                <c:pt idx="8298">
                  <c:v>-2814.211632249695</c:v>
                </c:pt>
                <c:pt idx="8299">
                  <c:v>-3477.7109458291361</c:v>
                </c:pt>
                <c:pt idx="8300">
                  <c:v>-3137.7808216492081</c:v>
                </c:pt>
                <c:pt idx="8301">
                  <c:v>-3275.4402293697958</c:v>
                </c:pt>
                <c:pt idx="8302">
                  <c:v>-3054.8546104065199</c:v>
                </c:pt>
                <c:pt idx="8303">
                  <c:v>-2430.6045648452709</c:v>
                </c:pt>
                <c:pt idx="8304">
                  <c:v>-2843.4632027683269</c:v>
                </c:pt>
                <c:pt idx="8305">
                  <c:v>-2660.146255752637</c:v>
                </c:pt>
                <c:pt idx="8306">
                  <c:v>-2308.686444087044</c:v>
                </c:pt>
                <c:pt idx="8307">
                  <c:v>-2544.374748931943</c:v>
                </c:pt>
                <c:pt idx="8308">
                  <c:v>-2522.745587948767</c:v>
                </c:pt>
                <c:pt idx="8309">
                  <c:v>-2254.6694189055552</c:v>
                </c:pt>
                <c:pt idx="8310">
                  <c:v>-2507.7766067579</c:v>
                </c:pt>
                <c:pt idx="8311">
                  <c:v>-3326.85989995418</c:v>
                </c:pt>
                <c:pt idx="8312">
                  <c:v>-2866.9670277522009</c:v>
                </c:pt>
                <c:pt idx="8313">
                  <c:v>-3060.9343165000819</c:v>
                </c:pt>
                <c:pt idx="8314">
                  <c:v>-3300.6900032658709</c:v>
                </c:pt>
                <c:pt idx="8315">
                  <c:v>-3443.2349481265519</c:v>
                </c:pt>
                <c:pt idx="8316">
                  <c:v>-3103.5576546734469</c:v>
                </c:pt>
                <c:pt idx="8317">
                  <c:v>-3035.3410737357121</c:v>
                </c:pt>
                <c:pt idx="8318">
                  <c:v>-3147.7905029346512</c:v>
                </c:pt>
                <c:pt idx="8319">
                  <c:v>-2918.040884053305</c:v>
                </c:pt>
                <c:pt idx="8320">
                  <c:v>-2934.6667203260508</c:v>
                </c:pt>
                <c:pt idx="8321">
                  <c:v>-2988.9779360746302</c:v>
                </c:pt>
                <c:pt idx="8322">
                  <c:v>-3181.645327996654</c:v>
                </c:pt>
                <c:pt idx="8323">
                  <c:v>-3227.4548560860121</c:v>
                </c:pt>
                <c:pt idx="8324">
                  <c:v>-3378.5856829372469</c:v>
                </c:pt>
                <c:pt idx="8325">
                  <c:v>-3826.2483988137078</c:v>
                </c:pt>
                <c:pt idx="8326">
                  <c:v>-3379.1996250925472</c:v>
                </c:pt>
                <c:pt idx="8327">
                  <c:v>-2947.3641483148749</c:v>
                </c:pt>
                <c:pt idx="8328">
                  <c:v>-2845.1994259930971</c:v>
                </c:pt>
                <c:pt idx="8329">
                  <c:v>-2301.59284656915</c:v>
                </c:pt>
                <c:pt idx="8330">
                  <c:v>-2532.0216168788961</c:v>
                </c:pt>
                <c:pt idx="8331">
                  <c:v>-2267.1741676070619</c:v>
                </c:pt>
                <c:pt idx="8332">
                  <c:v>-2395.7284883014722</c:v>
                </c:pt>
                <c:pt idx="8333">
                  <c:v>-2413.6056117643661</c:v>
                </c:pt>
                <c:pt idx="8334">
                  <c:v>-2475.5536123016832</c:v>
                </c:pt>
                <c:pt idx="8335">
                  <c:v>-2731.5398344315372</c:v>
                </c:pt>
                <c:pt idx="8336">
                  <c:v>-3257.4836700858059</c:v>
                </c:pt>
                <c:pt idx="8337">
                  <c:v>-2893.9496178912882</c:v>
                </c:pt>
                <c:pt idx="8338">
                  <c:v>-3341.6781571151801</c:v>
                </c:pt>
                <c:pt idx="8339">
                  <c:v>-3076.93380083887</c:v>
                </c:pt>
                <c:pt idx="8340">
                  <c:v>-3073.3201337111532</c:v>
                </c:pt>
                <c:pt idx="8341">
                  <c:v>-3170.9625295963601</c:v>
                </c:pt>
                <c:pt idx="8342">
                  <c:v>-3331.0874434576058</c:v>
                </c:pt>
                <c:pt idx="8343">
                  <c:v>-2961.2022231722622</c:v>
                </c:pt>
                <c:pt idx="8344">
                  <c:v>-3134.712625743934</c:v>
                </c:pt>
                <c:pt idx="8345">
                  <c:v>-3284.6116594836931</c:v>
                </c:pt>
                <c:pt idx="8346">
                  <c:v>-3393.940246277999</c:v>
                </c:pt>
                <c:pt idx="8347">
                  <c:v>-3172.6551681156611</c:v>
                </c:pt>
                <c:pt idx="8348">
                  <c:v>-3127.4981075997862</c:v>
                </c:pt>
                <c:pt idx="8349">
                  <c:v>-3830.401041256297</c:v>
                </c:pt>
                <c:pt idx="8350">
                  <c:v>-3326.088147564381</c:v>
                </c:pt>
                <c:pt idx="8351">
                  <c:v>-3115.949885034785</c:v>
                </c:pt>
                <c:pt idx="8352">
                  <c:v>-2266.81092374325</c:v>
                </c:pt>
                <c:pt idx="8353">
                  <c:v>-2743.8856245475781</c:v>
                </c:pt>
                <c:pt idx="8354">
                  <c:v>-2362.5647224789732</c:v>
                </c:pt>
                <c:pt idx="8355">
                  <c:v>-2247.5445550992422</c:v>
                </c:pt>
                <c:pt idx="8356">
                  <c:v>-2256.835754098277</c:v>
                </c:pt>
                <c:pt idx="8357">
                  <c:v>-2349.3031808035039</c:v>
                </c:pt>
                <c:pt idx="8358">
                  <c:v>-2784.5202284665411</c:v>
                </c:pt>
                <c:pt idx="8359">
                  <c:v>-2844.8714773930801</c:v>
                </c:pt>
                <c:pt idx="8360">
                  <c:v>-2875.083849543732</c:v>
                </c:pt>
                <c:pt idx="8361">
                  <c:v>-3025.5246064258308</c:v>
                </c:pt>
                <c:pt idx="8362">
                  <c:v>-3015.8725181430168</c:v>
                </c:pt>
                <c:pt idx="8363">
                  <c:v>-2987.8998057541289</c:v>
                </c:pt>
                <c:pt idx="8364">
                  <c:v>-2885.9053717257189</c:v>
                </c:pt>
                <c:pt idx="8365">
                  <c:v>-2925.129482807838</c:v>
                </c:pt>
                <c:pt idx="8366">
                  <c:v>-2582.1145421994702</c:v>
                </c:pt>
                <c:pt idx="8367">
                  <c:v>-2531.7094046388852</c:v>
                </c:pt>
                <c:pt idx="8368">
                  <c:v>-2787.9608030391259</c:v>
                </c:pt>
                <c:pt idx="8369">
                  <c:v>-2735.9169421901861</c:v>
                </c:pt>
                <c:pt idx="8370">
                  <c:v>-2834.799831897436</c:v>
                </c:pt>
                <c:pt idx="8371">
                  <c:v>-3116.2613455102041</c:v>
                </c:pt>
                <c:pt idx="8372">
                  <c:v>-3086.9118293914112</c:v>
                </c:pt>
                <c:pt idx="8373">
                  <c:v>-3000.809236122971</c:v>
                </c:pt>
                <c:pt idx="8374">
                  <c:v>-2813.2492958327398</c:v>
                </c:pt>
                <c:pt idx="8375">
                  <c:v>-2861.2964022184542</c:v>
                </c:pt>
                <c:pt idx="8376">
                  <c:v>-2289.4379320593048</c:v>
                </c:pt>
                <c:pt idx="8377">
                  <c:v>-2301.9678407515071</c:v>
                </c:pt>
                <c:pt idx="8378">
                  <c:v>-2779.795899405693</c:v>
                </c:pt>
                <c:pt idx="8379">
                  <c:v>-2287.916651650557</c:v>
                </c:pt>
                <c:pt idx="8380">
                  <c:v>-2316.380441120175</c:v>
                </c:pt>
                <c:pt idx="8381">
                  <c:v>-2533.0697778012432</c:v>
                </c:pt>
                <c:pt idx="8382">
                  <c:v>-2486.5603320512409</c:v>
                </c:pt>
                <c:pt idx="8383">
                  <c:v>-2863.1675795061601</c:v>
                </c:pt>
                <c:pt idx="8384">
                  <c:v>-3148.0188542028541</c:v>
                </c:pt>
                <c:pt idx="8385">
                  <c:v>-2744.4184953587951</c:v>
                </c:pt>
                <c:pt idx="8386">
                  <c:v>-2860.3088575762431</c:v>
                </c:pt>
                <c:pt idx="8387">
                  <c:v>-2827.9460302904499</c:v>
                </c:pt>
                <c:pt idx="8388">
                  <c:v>-3122.0776099123182</c:v>
                </c:pt>
                <c:pt idx="8389">
                  <c:v>-2483.3242631819062</c:v>
                </c:pt>
                <c:pt idx="8390">
                  <c:v>-2835.6550176043238</c:v>
                </c:pt>
                <c:pt idx="8391">
                  <c:v>-2776.3897616621889</c:v>
                </c:pt>
                <c:pt idx="8392">
                  <c:v>-2602.9914191431171</c:v>
                </c:pt>
                <c:pt idx="8393">
                  <c:v>-2556.4084529739862</c:v>
                </c:pt>
                <c:pt idx="8394">
                  <c:v>-2799.440056682276</c:v>
                </c:pt>
                <c:pt idx="8395">
                  <c:v>-2750.8493903250401</c:v>
                </c:pt>
                <c:pt idx="8396">
                  <c:v>-2942.746674262889</c:v>
                </c:pt>
                <c:pt idx="8397">
                  <c:v>-3114.3644792384061</c:v>
                </c:pt>
                <c:pt idx="8398">
                  <c:v>-2365.1064982555049</c:v>
                </c:pt>
                <c:pt idx="8399">
                  <c:v>-3377.1405026775628</c:v>
                </c:pt>
                <c:pt idx="8400">
                  <c:v>-2032.432355171549</c:v>
                </c:pt>
                <c:pt idx="8401">
                  <c:v>-1994.2514875260381</c:v>
                </c:pt>
                <c:pt idx="8402">
                  <c:v>-2424.391101325361</c:v>
                </c:pt>
                <c:pt idx="8403">
                  <c:v>-2302.0508158557068</c:v>
                </c:pt>
                <c:pt idx="8404">
                  <c:v>-2023.1614933269659</c:v>
                </c:pt>
                <c:pt idx="8405">
                  <c:v>-2237.251736872176</c:v>
                </c:pt>
                <c:pt idx="8406">
                  <c:v>-2313.617296322172</c:v>
                </c:pt>
                <c:pt idx="8407">
                  <c:v>-2525.689839576306</c:v>
                </c:pt>
                <c:pt idx="8408">
                  <c:v>-2540.0675927678599</c:v>
                </c:pt>
                <c:pt idx="8409">
                  <c:v>-3025.6462574066509</c:v>
                </c:pt>
                <c:pt idx="8410">
                  <c:v>-2873.3059791908208</c:v>
                </c:pt>
                <c:pt idx="8411">
                  <c:v>-2868.8626892487978</c:v>
                </c:pt>
                <c:pt idx="8412">
                  <c:v>-2924.9392527572049</c:v>
                </c:pt>
                <c:pt idx="8413">
                  <c:v>-2704.434202136591</c:v>
                </c:pt>
                <c:pt idx="8414">
                  <c:v>-2717.4634195531162</c:v>
                </c:pt>
                <c:pt idx="8415">
                  <c:v>-2692.504416702162</c:v>
                </c:pt>
                <c:pt idx="8416">
                  <c:v>-3004.9635199635072</c:v>
                </c:pt>
                <c:pt idx="8417">
                  <c:v>-2860.86326476165</c:v>
                </c:pt>
                <c:pt idx="8418">
                  <c:v>-3079.2492624592542</c:v>
                </c:pt>
                <c:pt idx="8419">
                  <c:v>-3260.9310854273072</c:v>
                </c:pt>
                <c:pt idx="8420">
                  <c:v>-3153.9369363946339</c:v>
                </c:pt>
                <c:pt idx="8421">
                  <c:v>-3323.751274765023</c:v>
                </c:pt>
                <c:pt idx="8422">
                  <c:v>-2484.211979551796</c:v>
                </c:pt>
                <c:pt idx="8423">
                  <c:v>-2891.5569210333751</c:v>
                </c:pt>
                <c:pt idx="8424">
                  <c:v>-1977.3722940897781</c:v>
                </c:pt>
                <c:pt idx="8425">
                  <c:v>-2784.500794348111</c:v>
                </c:pt>
                <c:pt idx="8426">
                  <c:v>-2909.8294593127071</c:v>
                </c:pt>
                <c:pt idx="8427">
                  <c:v>-2607.1461807762589</c:v>
                </c:pt>
                <c:pt idx="8428">
                  <c:v>-2763.0397631702131</c:v>
                </c:pt>
                <c:pt idx="8429">
                  <c:v>-2504.8829317075711</c:v>
                </c:pt>
                <c:pt idx="8430">
                  <c:v>-2847.3392748180968</c:v>
                </c:pt>
                <c:pt idx="8431">
                  <c:v>-2908.1918515998191</c:v>
                </c:pt>
                <c:pt idx="8432">
                  <c:v>-2783.5938410857998</c:v>
                </c:pt>
                <c:pt idx="8433">
                  <c:v>-2826.0485745349251</c:v>
                </c:pt>
                <c:pt idx="8434">
                  <c:v>-2833.269592448496</c:v>
                </c:pt>
                <c:pt idx="8435">
                  <c:v>-2841.5994866255742</c:v>
                </c:pt>
                <c:pt idx="8436">
                  <c:v>-3202.1254225063481</c:v>
                </c:pt>
                <c:pt idx="8437">
                  <c:v>-2746.2407712596741</c:v>
                </c:pt>
                <c:pt idx="8438">
                  <c:v>-3979.0074807582541</c:v>
                </c:pt>
                <c:pt idx="8439">
                  <c:v>-3013.4915311360342</c:v>
                </c:pt>
                <c:pt idx="8440">
                  <c:v>-2703.606843142501</c:v>
                </c:pt>
                <c:pt idx="8441">
                  <c:v>-2863.5631923998162</c:v>
                </c:pt>
                <c:pt idx="8442">
                  <c:v>-3581.5944738718249</c:v>
                </c:pt>
                <c:pt idx="8443">
                  <c:v>-3469.1864083767341</c:v>
                </c:pt>
                <c:pt idx="8444">
                  <c:v>-3568.4860870058292</c:v>
                </c:pt>
                <c:pt idx="8445">
                  <c:v>-3585.159597042481</c:v>
                </c:pt>
                <c:pt idx="8446">
                  <c:v>-2645.9421678942899</c:v>
                </c:pt>
                <c:pt idx="8447">
                  <c:v>-3627.8101998727798</c:v>
                </c:pt>
                <c:pt idx="8448">
                  <c:v>-3293.1571590498761</c:v>
                </c:pt>
                <c:pt idx="8449">
                  <c:v>-3479.3995911638672</c:v>
                </c:pt>
                <c:pt idx="8450">
                  <c:v>-2291.2179855742411</c:v>
                </c:pt>
                <c:pt idx="8451">
                  <c:v>-2771.1479124198058</c:v>
                </c:pt>
                <c:pt idx="8452">
                  <c:v>-2628.952336653364</c:v>
                </c:pt>
                <c:pt idx="8453">
                  <c:v>-2495.0850381697419</c:v>
                </c:pt>
                <c:pt idx="8454">
                  <c:v>-2152.9442309769311</c:v>
                </c:pt>
                <c:pt idx="8455">
                  <c:v>-2744.5043463654029</c:v>
                </c:pt>
                <c:pt idx="8456">
                  <c:v>-2652.6145133914201</c:v>
                </c:pt>
                <c:pt idx="8457">
                  <c:v>-3106.4064506981399</c:v>
                </c:pt>
                <c:pt idx="8458">
                  <c:v>-2573.5104272872618</c:v>
                </c:pt>
                <c:pt idx="8459">
                  <c:v>-3099.6841923489828</c:v>
                </c:pt>
                <c:pt idx="8460">
                  <c:v>-3104.1050514575109</c:v>
                </c:pt>
                <c:pt idx="8461">
                  <c:v>-3038.7297498969092</c:v>
                </c:pt>
                <c:pt idx="8462">
                  <c:v>-2763.5883482043268</c:v>
                </c:pt>
                <c:pt idx="8463">
                  <c:v>-2850.634546875604</c:v>
                </c:pt>
                <c:pt idx="8464">
                  <c:v>-2974.224272365776</c:v>
                </c:pt>
                <c:pt idx="8465">
                  <c:v>-3192.43043356618</c:v>
                </c:pt>
                <c:pt idx="8466">
                  <c:v>-3223.372521123254</c:v>
                </c:pt>
                <c:pt idx="8467">
                  <c:v>-3610.8939853746092</c:v>
                </c:pt>
                <c:pt idx="8468">
                  <c:v>-3138.4747699411209</c:v>
                </c:pt>
                <c:pt idx="8469">
                  <c:v>-3428.0834067639989</c:v>
                </c:pt>
                <c:pt idx="8470">
                  <c:v>-3209.9812101102739</c:v>
                </c:pt>
                <c:pt idx="8471">
                  <c:v>-3068.3589866313441</c:v>
                </c:pt>
                <c:pt idx="8472">
                  <c:v>-2859.5221026682948</c:v>
                </c:pt>
                <c:pt idx="8473">
                  <c:v>-2776.783150041565</c:v>
                </c:pt>
                <c:pt idx="8474">
                  <c:v>-2692.725686945972</c:v>
                </c:pt>
                <c:pt idx="8475">
                  <c:v>-2148.4372997481601</c:v>
                </c:pt>
                <c:pt idx="8476">
                  <c:v>-3006.826685816005</c:v>
                </c:pt>
                <c:pt idx="8477">
                  <c:v>-2798.2217866862402</c:v>
                </c:pt>
                <c:pt idx="8478">
                  <c:v>-2318.5029730871811</c:v>
                </c:pt>
                <c:pt idx="8479">
                  <c:v>-2808.388831809119</c:v>
                </c:pt>
                <c:pt idx="8480">
                  <c:v>-2595.8463707664232</c:v>
                </c:pt>
                <c:pt idx="8481">
                  <c:v>-2736.6391780642039</c:v>
                </c:pt>
                <c:pt idx="8482">
                  <c:v>-2604.8975135704918</c:v>
                </c:pt>
                <c:pt idx="8483">
                  <c:v>-2607.9375615838021</c:v>
                </c:pt>
                <c:pt idx="8484">
                  <c:v>-2791.805463709421</c:v>
                </c:pt>
                <c:pt idx="8485">
                  <c:v>-2812.710477008276</c:v>
                </c:pt>
                <c:pt idx="8486">
                  <c:v>-2729.2623406456469</c:v>
                </c:pt>
                <c:pt idx="8487">
                  <c:v>-3053.2689745037551</c:v>
                </c:pt>
                <c:pt idx="8488">
                  <c:v>-3016.9142266129452</c:v>
                </c:pt>
                <c:pt idx="8489">
                  <c:v>-2976.8037883492748</c:v>
                </c:pt>
                <c:pt idx="8490">
                  <c:v>-3094.131254149208</c:v>
                </c:pt>
                <c:pt idx="8491">
                  <c:v>-3092.0974435203002</c:v>
                </c:pt>
                <c:pt idx="8492">
                  <c:v>-3079.4710419613102</c:v>
                </c:pt>
                <c:pt idx="8493">
                  <c:v>-3496.8848934592111</c:v>
                </c:pt>
                <c:pt idx="8494">
                  <c:v>-2821.2869132422938</c:v>
                </c:pt>
                <c:pt idx="8495">
                  <c:v>-3071.7198317378079</c:v>
                </c:pt>
                <c:pt idx="8496">
                  <c:v>-2785.084543898819</c:v>
                </c:pt>
                <c:pt idx="8497">
                  <c:v>-2751.4024935552811</c:v>
                </c:pt>
                <c:pt idx="8498">
                  <c:v>-2566.2505647213529</c:v>
                </c:pt>
                <c:pt idx="8499">
                  <c:v>-2374.6291035266108</c:v>
                </c:pt>
                <c:pt idx="8500">
                  <c:v>-2639.1983727588658</c:v>
                </c:pt>
                <c:pt idx="8501">
                  <c:v>-2634.7229189770201</c:v>
                </c:pt>
                <c:pt idx="8502">
                  <c:v>-2589.8420638037228</c:v>
                </c:pt>
                <c:pt idx="8503">
                  <c:v>-2891.1448550475111</c:v>
                </c:pt>
                <c:pt idx="8504">
                  <c:v>-2806.72873135283</c:v>
                </c:pt>
                <c:pt idx="8505">
                  <c:v>-2566.7944276531639</c:v>
                </c:pt>
                <c:pt idx="8506">
                  <c:v>-2744.6493095792739</c:v>
                </c:pt>
                <c:pt idx="8507">
                  <c:v>-2998.1963249840669</c:v>
                </c:pt>
                <c:pt idx="8508">
                  <c:v>-2579.6327344645169</c:v>
                </c:pt>
                <c:pt idx="8509">
                  <c:v>-2620.3020627328519</c:v>
                </c:pt>
                <c:pt idx="8510">
                  <c:v>-2667.2431568818461</c:v>
                </c:pt>
                <c:pt idx="8511">
                  <c:v>-2658.5044188622401</c:v>
                </c:pt>
                <c:pt idx="8512">
                  <c:v>-3022.7526388398351</c:v>
                </c:pt>
                <c:pt idx="8513">
                  <c:v>-2844.9363527161199</c:v>
                </c:pt>
                <c:pt idx="8514">
                  <c:v>-3047.6352382742498</c:v>
                </c:pt>
                <c:pt idx="8515">
                  <c:v>-3155.9750162333571</c:v>
                </c:pt>
                <c:pt idx="8516">
                  <c:v>-2916.0058927296791</c:v>
                </c:pt>
                <c:pt idx="8517">
                  <c:v>-3008.9932468810871</c:v>
                </c:pt>
                <c:pt idx="8518">
                  <c:v>-3143.229994838056</c:v>
                </c:pt>
                <c:pt idx="8519">
                  <c:v>-3323.6099264285472</c:v>
                </c:pt>
                <c:pt idx="8520">
                  <c:v>-2624.992063195391</c:v>
                </c:pt>
                <c:pt idx="8521">
                  <c:v>-2637.8968351189851</c:v>
                </c:pt>
                <c:pt idx="8522">
                  <c:v>-2742.4672614689439</c:v>
                </c:pt>
                <c:pt idx="8523">
                  <c:v>-3137.1851907573</c:v>
                </c:pt>
                <c:pt idx="8524">
                  <c:v>-2786.3921710688251</c:v>
                </c:pt>
                <c:pt idx="8525">
                  <c:v>-2203.781429863313</c:v>
                </c:pt>
                <c:pt idx="8526">
                  <c:v>-2820.4996516898509</c:v>
                </c:pt>
                <c:pt idx="8527">
                  <c:v>-3221.5639564322182</c:v>
                </c:pt>
                <c:pt idx="8528">
                  <c:v>-2424.229099103507</c:v>
                </c:pt>
                <c:pt idx="8529">
                  <c:v>-2870.676231823847</c:v>
                </c:pt>
                <c:pt idx="8530">
                  <c:v>-2861.0283019188992</c:v>
                </c:pt>
                <c:pt idx="8531">
                  <c:v>-2730.3218848443562</c:v>
                </c:pt>
                <c:pt idx="8532">
                  <c:v>-2633.708332412441</c:v>
                </c:pt>
                <c:pt idx="8533">
                  <c:v>-2997.996192292318</c:v>
                </c:pt>
                <c:pt idx="8534">
                  <c:v>-3085.33072413421</c:v>
                </c:pt>
                <c:pt idx="8535">
                  <c:v>-2675.3324412443349</c:v>
                </c:pt>
                <c:pt idx="8536">
                  <c:v>-2844.627387302226</c:v>
                </c:pt>
                <c:pt idx="8537">
                  <c:v>-2763.3073384609429</c:v>
                </c:pt>
                <c:pt idx="8538">
                  <c:v>-3111.4160383385879</c:v>
                </c:pt>
                <c:pt idx="8539">
                  <c:v>-3358.9933788623071</c:v>
                </c:pt>
                <c:pt idx="8540">
                  <c:v>-3047.4341098164468</c:v>
                </c:pt>
                <c:pt idx="8541">
                  <c:v>-2977.138672281018</c:v>
                </c:pt>
                <c:pt idx="8542">
                  <c:v>-2682.7712616140429</c:v>
                </c:pt>
                <c:pt idx="8543">
                  <c:v>-3151.1366532452739</c:v>
                </c:pt>
                <c:pt idx="8544">
                  <c:v>-2421.6195581763068</c:v>
                </c:pt>
                <c:pt idx="8545">
                  <c:v>-2913.1799231508749</c:v>
                </c:pt>
                <c:pt idx="8546">
                  <c:v>-2775.7857442781101</c:v>
                </c:pt>
                <c:pt idx="8547">
                  <c:v>-2860.8121752461179</c:v>
                </c:pt>
                <c:pt idx="8548">
                  <c:v>-2720.4495087495652</c:v>
                </c:pt>
                <c:pt idx="8549">
                  <c:v>-2603.9706481018038</c:v>
                </c:pt>
                <c:pt idx="8550">
                  <c:v>-2482.7383742722182</c:v>
                </c:pt>
                <c:pt idx="8551">
                  <c:v>-3155.3696566998601</c:v>
                </c:pt>
                <c:pt idx="8552">
                  <c:v>-2803.4752405297259</c:v>
                </c:pt>
                <c:pt idx="8553">
                  <c:v>-2616.1859965087351</c:v>
                </c:pt>
                <c:pt idx="8554">
                  <c:v>-2891.5658981316142</c:v>
                </c:pt>
                <c:pt idx="8555">
                  <c:v>-2657.3941777729151</c:v>
                </c:pt>
                <c:pt idx="8556">
                  <c:v>-2693.7686758915988</c:v>
                </c:pt>
                <c:pt idx="8557">
                  <c:v>-2839.3184741948689</c:v>
                </c:pt>
                <c:pt idx="8558">
                  <c:v>-3050.2646777134401</c:v>
                </c:pt>
                <c:pt idx="8559">
                  <c:v>-2755.8431521567982</c:v>
                </c:pt>
                <c:pt idx="8560">
                  <c:v>-2734.7702336000848</c:v>
                </c:pt>
                <c:pt idx="8561">
                  <c:v>-2647.622913990796</c:v>
                </c:pt>
                <c:pt idx="8562">
                  <c:v>-2798.0382783124269</c:v>
                </c:pt>
                <c:pt idx="8563">
                  <c:v>-3146.3379340007732</c:v>
                </c:pt>
                <c:pt idx="8564">
                  <c:v>-2739.9226440794951</c:v>
                </c:pt>
                <c:pt idx="8565">
                  <c:v>-3265.3056300729568</c:v>
                </c:pt>
                <c:pt idx="8566">
                  <c:v>-2674.6218163712779</c:v>
                </c:pt>
                <c:pt idx="8567">
                  <c:v>-3312.09944674193</c:v>
                </c:pt>
                <c:pt idx="8568">
                  <c:v>-3008.1108710038529</c:v>
                </c:pt>
                <c:pt idx="8569">
                  <c:v>-2451.8596741589799</c:v>
                </c:pt>
                <c:pt idx="8570">
                  <c:v>-2781.5722249568962</c:v>
                </c:pt>
                <c:pt idx="8571">
                  <c:v>-2827.773294460967</c:v>
                </c:pt>
                <c:pt idx="8572">
                  <c:v>-2468.040881157508</c:v>
                </c:pt>
                <c:pt idx="8573">
                  <c:v>-2617.7809892631908</c:v>
                </c:pt>
                <c:pt idx="8574">
                  <c:v>-2853.9882423651611</c:v>
                </c:pt>
                <c:pt idx="8575">
                  <c:v>-3164.3987213734172</c:v>
                </c:pt>
                <c:pt idx="8576">
                  <c:v>-3018.2546680761611</c:v>
                </c:pt>
                <c:pt idx="8577">
                  <c:v>-2762.0262903369071</c:v>
                </c:pt>
                <c:pt idx="8578">
                  <c:v>-2945.2623458158719</c:v>
                </c:pt>
                <c:pt idx="8579">
                  <c:v>-2694.9827261028981</c:v>
                </c:pt>
                <c:pt idx="8580">
                  <c:v>-2728.474158398762</c:v>
                </c:pt>
                <c:pt idx="8581">
                  <c:v>-2861.748247956762</c:v>
                </c:pt>
                <c:pt idx="8582">
                  <c:v>-3173.495802096681</c:v>
                </c:pt>
                <c:pt idx="8583">
                  <c:v>-3143.5333407733801</c:v>
                </c:pt>
                <c:pt idx="8584">
                  <c:v>-2979.6305854830748</c:v>
                </c:pt>
                <c:pt idx="8585">
                  <c:v>-2987.0469994767459</c:v>
                </c:pt>
                <c:pt idx="8586">
                  <c:v>-2940.5234172606042</c:v>
                </c:pt>
                <c:pt idx="8587">
                  <c:v>-3269.1711600553322</c:v>
                </c:pt>
                <c:pt idx="8588">
                  <c:v>-3135.304335225007</c:v>
                </c:pt>
                <c:pt idx="8589">
                  <c:v>-3475.8062080353602</c:v>
                </c:pt>
                <c:pt idx="8590">
                  <c:v>-3385.0859110289261</c:v>
                </c:pt>
                <c:pt idx="8591">
                  <c:v>-3801.6469613935819</c:v>
                </c:pt>
                <c:pt idx="8592">
                  <c:v>-2671.2120166186742</c:v>
                </c:pt>
                <c:pt idx="8593">
                  <c:v>-1914.6976015183311</c:v>
                </c:pt>
                <c:pt idx="8594">
                  <c:v>-2282.2853020599068</c:v>
                </c:pt>
                <c:pt idx="8595">
                  <c:v>-1928.732975298293</c:v>
                </c:pt>
                <c:pt idx="8596">
                  <c:v>-2294.8029595520802</c:v>
                </c:pt>
                <c:pt idx="8597">
                  <c:v>-2269.9556942882082</c:v>
                </c:pt>
                <c:pt idx="8598">
                  <c:v>-2337.9984170316011</c:v>
                </c:pt>
                <c:pt idx="8599">
                  <c:v>-2992.0279357914201</c:v>
                </c:pt>
                <c:pt idx="8600">
                  <c:v>-2127.915759399385</c:v>
                </c:pt>
                <c:pt idx="8601">
                  <c:v>-2257.0862135641401</c:v>
                </c:pt>
                <c:pt idx="8602">
                  <c:v>-2260.1201856615012</c:v>
                </c:pt>
                <c:pt idx="8603">
                  <c:v>-2367.1095897637001</c:v>
                </c:pt>
                <c:pt idx="8604">
                  <c:v>-2383.357208394284</c:v>
                </c:pt>
                <c:pt idx="8605">
                  <c:v>-2162.795521274395</c:v>
                </c:pt>
                <c:pt idx="8606">
                  <c:v>-2426.8149078102679</c:v>
                </c:pt>
                <c:pt idx="8607">
                  <c:v>-2576.8093380701312</c:v>
                </c:pt>
                <c:pt idx="8608">
                  <c:v>-2606.662224777167</c:v>
                </c:pt>
                <c:pt idx="8609">
                  <c:v>-2826.4362447429321</c:v>
                </c:pt>
                <c:pt idx="8610">
                  <c:v>-2905.103970095764</c:v>
                </c:pt>
                <c:pt idx="8611">
                  <c:v>-2808.055890929852</c:v>
                </c:pt>
                <c:pt idx="8612">
                  <c:v>-2672.4663022779919</c:v>
                </c:pt>
                <c:pt idx="8613">
                  <c:v>-2386.625241276507</c:v>
                </c:pt>
                <c:pt idx="8614">
                  <c:v>-2530.612986018682</c:v>
                </c:pt>
                <c:pt idx="8615">
                  <c:v>-2250.0452375976201</c:v>
                </c:pt>
                <c:pt idx="8616">
                  <c:v>-2196.3839066649148</c:v>
                </c:pt>
                <c:pt idx="8617">
                  <c:v>-2552.1234856079209</c:v>
                </c:pt>
                <c:pt idx="8618">
                  <c:v>-1971.8386357808899</c:v>
                </c:pt>
                <c:pt idx="8619">
                  <c:v>-2367.9759315876522</c:v>
                </c:pt>
                <c:pt idx="8620">
                  <c:v>-2399.6998805322678</c:v>
                </c:pt>
                <c:pt idx="8621">
                  <c:v>-2476.4500284314049</c:v>
                </c:pt>
                <c:pt idx="8622">
                  <c:v>-2577.9738620321759</c:v>
                </c:pt>
                <c:pt idx="8623">
                  <c:v>-2515.4253848739399</c:v>
                </c:pt>
                <c:pt idx="8624">
                  <c:v>-2490.2277035261991</c:v>
                </c:pt>
                <c:pt idx="8625">
                  <c:v>-2459.839687133167</c:v>
                </c:pt>
                <c:pt idx="8626">
                  <c:v>-2636.6497948215529</c:v>
                </c:pt>
                <c:pt idx="8627">
                  <c:v>-2414.6125807485319</c:v>
                </c:pt>
                <c:pt idx="8628">
                  <c:v>-2422.836223164501</c:v>
                </c:pt>
                <c:pt idx="8629">
                  <c:v>-2341.290781539155</c:v>
                </c:pt>
                <c:pt idx="8630">
                  <c:v>-2264.3608617900418</c:v>
                </c:pt>
                <c:pt idx="8631">
                  <c:v>-2086.5868354581439</c:v>
                </c:pt>
                <c:pt idx="8632">
                  <c:v>-2268.550880379014</c:v>
                </c:pt>
                <c:pt idx="8633">
                  <c:v>-2470.204235656141</c:v>
                </c:pt>
                <c:pt idx="8634">
                  <c:v>-2734.1424769356558</c:v>
                </c:pt>
                <c:pt idx="8635">
                  <c:v>-2839.8016910101978</c:v>
                </c:pt>
                <c:pt idx="8636">
                  <c:v>-2818.2103430219058</c:v>
                </c:pt>
                <c:pt idx="8637">
                  <c:v>-2639.6289227905031</c:v>
                </c:pt>
                <c:pt idx="8638">
                  <c:v>-2326.6702601104421</c:v>
                </c:pt>
                <c:pt idx="8639">
                  <c:v>-2377.167277913406</c:v>
                </c:pt>
                <c:pt idx="8640">
                  <c:v>-1830.3327143334359</c:v>
                </c:pt>
                <c:pt idx="8641">
                  <c:v>-2305.7434480579382</c:v>
                </c:pt>
                <c:pt idx="8642">
                  <c:v>-2085.6494224934231</c:v>
                </c:pt>
                <c:pt idx="8643">
                  <c:v>-1977.70359348017</c:v>
                </c:pt>
                <c:pt idx="8644">
                  <c:v>-2581.666600605879</c:v>
                </c:pt>
                <c:pt idx="8645">
                  <c:v>-2067.0144031201012</c:v>
                </c:pt>
                <c:pt idx="8646">
                  <c:v>-2384.746778090117</c:v>
                </c:pt>
                <c:pt idx="8647">
                  <c:v>-2242.1240880874238</c:v>
                </c:pt>
                <c:pt idx="8648">
                  <c:v>-316.0755140179615</c:v>
                </c:pt>
                <c:pt idx="8649">
                  <c:v>-937.19839115022796</c:v>
                </c:pt>
                <c:pt idx="8650">
                  <c:v>-628.82149333499683</c:v>
                </c:pt>
                <c:pt idx="8651">
                  <c:v>-581.51608502645763</c:v>
                </c:pt>
                <c:pt idx="8652">
                  <c:v>-555.56073866959503</c:v>
                </c:pt>
                <c:pt idx="8653">
                  <c:v>-698.9584988176648</c:v>
                </c:pt>
                <c:pt idx="8654">
                  <c:v>-803.58663642337058</c:v>
                </c:pt>
                <c:pt idx="8655">
                  <c:v>-783.11475688939868</c:v>
                </c:pt>
                <c:pt idx="8656">
                  <c:v>-572.52899346122774</c:v>
                </c:pt>
                <c:pt idx="8657">
                  <c:v>-716.90301631270302</c:v>
                </c:pt>
                <c:pt idx="8658">
                  <c:v>-467.60728559238049</c:v>
                </c:pt>
                <c:pt idx="8659">
                  <c:v>-864.61227036697051</c:v>
                </c:pt>
                <c:pt idx="8660">
                  <c:v>-526.61421723705234</c:v>
                </c:pt>
                <c:pt idx="8661">
                  <c:v>-701.46557476172541</c:v>
                </c:pt>
                <c:pt idx="8662">
                  <c:v>-1380.5816862509121</c:v>
                </c:pt>
                <c:pt idx="8663">
                  <c:v>-2515.8390329220538</c:v>
                </c:pt>
                <c:pt idx="8664">
                  <c:v>-2672.6349576019602</c:v>
                </c:pt>
                <c:pt idx="8665">
                  <c:v>-2871.1386969690452</c:v>
                </c:pt>
                <c:pt idx="8666">
                  <c:v>-2848.0588345958909</c:v>
                </c:pt>
                <c:pt idx="8667">
                  <c:v>-2607.2159459091322</c:v>
                </c:pt>
                <c:pt idx="8668">
                  <c:v>-2049.0497741457102</c:v>
                </c:pt>
                <c:pt idx="8669">
                  <c:v>-2150.008960412094</c:v>
                </c:pt>
                <c:pt idx="8670">
                  <c:v>-2435.556816563872</c:v>
                </c:pt>
                <c:pt idx="8671">
                  <c:v>-2535.54142899515</c:v>
                </c:pt>
                <c:pt idx="8672">
                  <c:v>51.991796965444728</c:v>
                </c:pt>
                <c:pt idx="8673">
                  <c:v>-185.16218642982369</c:v>
                </c:pt>
                <c:pt idx="8674">
                  <c:v>489.914529802044</c:v>
                </c:pt>
                <c:pt idx="8675">
                  <c:v>387.90619770956522</c:v>
                </c:pt>
                <c:pt idx="8676">
                  <c:v>517.19051825679571</c:v>
                </c:pt>
                <c:pt idx="8677">
                  <c:v>407.39191548276119</c:v>
                </c:pt>
                <c:pt idx="8678">
                  <c:v>515.09024781655671</c:v>
                </c:pt>
                <c:pt idx="8679">
                  <c:v>685.91414692564319</c:v>
                </c:pt>
                <c:pt idx="8680">
                  <c:v>600.16092187118898</c:v>
                </c:pt>
                <c:pt idx="8681">
                  <c:v>341.33980608039462</c:v>
                </c:pt>
                <c:pt idx="8682">
                  <c:v>525.84728324221498</c:v>
                </c:pt>
                <c:pt idx="8683">
                  <c:v>-15.892525396723141</c:v>
                </c:pt>
                <c:pt idx="8684">
                  <c:v>-30.102665990747891</c:v>
                </c:pt>
                <c:pt idx="8685">
                  <c:v>-315.08393644575409</c:v>
                </c:pt>
                <c:pt idx="8686">
                  <c:v>-1000.478181972244</c:v>
                </c:pt>
                <c:pt idx="8687">
                  <c:v>-2458.6643555597439</c:v>
                </c:pt>
                <c:pt idx="8688">
                  <c:v>-2479.9054892304171</c:v>
                </c:pt>
                <c:pt idx="8689">
                  <c:v>-2519.385869729449</c:v>
                </c:pt>
                <c:pt idx="8690">
                  <c:v>-2451.11671414391</c:v>
                </c:pt>
                <c:pt idx="8691">
                  <c:v>-2316.079084913451</c:v>
                </c:pt>
                <c:pt idx="8692">
                  <c:v>-2118.936066148276</c:v>
                </c:pt>
                <c:pt idx="8693">
                  <c:v>-2360.29936419152</c:v>
                </c:pt>
                <c:pt idx="8694">
                  <c:v>-2595.7309114993332</c:v>
                </c:pt>
                <c:pt idx="8695">
                  <c:v>-2370.0694126038888</c:v>
                </c:pt>
                <c:pt idx="8696">
                  <c:v>-929.51390473879053</c:v>
                </c:pt>
                <c:pt idx="8697">
                  <c:v>-808.53675772957104</c:v>
                </c:pt>
                <c:pt idx="8698">
                  <c:v>-818.77949702744752</c:v>
                </c:pt>
                <c:pt idx="8699">
                  <c:v>-942.44291611060032</c:v>
                </c:pt>
                <c:pt idx="8700">
                  <c:v>-814.40827185595469</c:v>
                </c:pt>
                <c:pt idx="8701">
                  <c:v>-964.0687517413877</c:v>
                </c:pt>
                <c:pt idx="8702">
                  <c:v>-1090.9678863050169</c:v>
                </c:pt>
                <c:pt idx="8703">
                  <c:v>-1028.296155933263</c:v>
                </c:pt>
                <c:pt idx="8704">
                  <c:v>-1092.6054019796391</c:v>
                </c:pt>
                <c:pt idx="8705">
                  <c:v>-1036.8730449576581</c:v>
                </c:pt>
                <c:pt idx="8706">
                  <c:v>-1152.8832335797831</c:v>
                </c:pt>
                <c:pt idx="8707">
                  <c:v>-1234.8988448327341</c:v>
                </c:pt>
                <c:pt idx="8708">
                  <c:v>-1042.6926208700149</c:v>
                </c:pt>
                <c:pt idx="8709">
                  <c:v>-1695.9927564068851</c:v>
                </c:pt>
                <c:pt idx="8710">
                  <c:v>-1299.1038658506391</c:v>
                </c:pt>
                <c:pt idx="8711">
                  <c:v>-3413.5033643175102</c:v>
                </c:pt>
                <c:pt idx="8712">
                  <c:v>-2888.6597901490259</c:v>
                </c:pt>
                <c:pt idx="8713">
                  <c:v>-2772.1456567992232</c:v>
                </c:pt>
                <c:pt idx="8714">
                  <c:v>-2562.7630478308561</c:v>
                </c:pt>
                <c:pt idx="8715">
                  <c:v>-2243.4641050280788</c:v>
                </c:pt>
                <c:pt idx="8716">
                  <c:v>-2583.9048948202881</c:v>
                </c:pt>
                <c:pt idx="8717">
                  <c:v>-2700.5767315299681</c:v>
                </c:pt>
                <c:pt idx="8718">
                  <c:v>-2156.576398253299</c:v>
                </c:pt>
                <c:pt idx="8719">
                  <c:v>-2620.0239081706759</c:v>
                </c:pt>
                <c:pt idx="8720">
                  <c:v>-607.55814205260504</c:v>
                </c:pt>
                <c:pt idx="8721">
                  <c:v>-766.66977983153743</c:v>
                </c:pt>
                <c:pt idx="8722">
                  <c:v>-705.90954405491493</c:v>
                </c:pt>
                <c:pt idx="8723">
                  <c:v>-700.10982884762234</c:v>
                </c:pt>
                <c:pt idx="8724">
                  <c:v>-900.91377571364205</c:v>
                </c:pt>
                <c:pt idx="8725">
                  <c:v>-1010.776884802554</c:v>
                </c:pt>
                <c:pt idx="8726">
                  <c:v>-737.36606931182166</c:v>
                </c:pt>
                <c:pt idx="8727">
                  <c:v>-734.48385059386851</c:v>
                </c:pt>
                <c:pt idx="8728">
                  <c:v>-1043.4666101586679</c:v>
                </c:pt>
                <c:pt idx="8729">
                  <c:v>-1261.030043484177</c:v>
                </c:pt>
                <c:pt idx="8730">
                  <c:v>-1192.7205287994971</c:v>
                </c:pt>
                <c:pt idx="8731">
                  <c:v>-1143.2790350653479</c:v>
                </c:pt>
                <c:pt idx="8732">
                  <c:v>-689.28971047410596</c:v>
                </c:pt>
                <c:pt idx="8733">
                  <c:v>-1540.243187643475</c:v>
                </c:pt>
                <c:pt idx="8734">
                  <c:v>-2619.676415222847</c:v>
                </c:pt>
                <c:pt idx="8735">
                  <c:v>-2984.050305054544</c:v>
                </c:pt>
                <c:pt idx="8736">
                  <c:v>-2826.1099692318498</c:v>
                </c:pt>
                <c:pt idx="8737">
                  <c:v>-2263.5433828384471</c:v>
                </c:pt>
                <c:pt idx="8738">
                  <c:v>-2595.56755569711</c:v>
                </c:pt>
                <c:pt idx="8739">
                  <c:v>-2239.4788000194249</c:v>
                </c:pt>
                <c:pt idx="8740">
                  <c:v>-2630.6369501495019</c:v>
                </c:pt>
                <c:pt idx="8741">
                  <c:v>-2492.276200447388</c:v>
                </c:pt>
                <c:pt idx="8742">
                  <c:v>-2856.8905481280481</c:v>
                </c:pt>
                <c:pt idx="8743">
                  <c:v>-2358.0681008507081</c:v>
                </c:pt>
                <c:pt idx="8744">
                  <c:v>-1358.4532966908971</c:v>
                </c:pt>
                <c:pt idx="8745">
                  <c:v>-1352.689678090248</c:v>
                </c:pt>
                <c:pt idx="8746">
                  <c:v>-1205.589706087778</c:v>
                </c:pt>
                <c:pt idx="8747">
                  <c:v>-1732.290885856283</c:v>
                </c:pt>
                <c:pt idx="8748">
                  <c:v>-1221.109511466598</c:v>
                </c:pt>
                <c:pt idx="8749">
                  <c:v>-1795.374552362272</c:v>
                </c:pt>
                <c:pt idx="8750">
                  <c:v>-1838.4406062605599</c:v>
                </c:pt>
                <c:pt idx="8751">
                  <c:v>-2184.053177373436</c:v>
                </c:pt>
                <c:pt idx="8752">
                  <c:v>-2069.4404242333048</c:v>
                </c:pt>
                <c:pt idx="8753">
                  <c:v>-2158.850470703896</c:v>
                </c:pt>
                <c:pt idx="8754">
                  <c:v>-2381.3336146291622</c:v>
                </c:pt>
                <c:pt idx="8755">
                  <c:v>-2567.3248609588481</c:v>
                </c:pt>
                <c:pt idx="8756">
                  <c:v>-2031.154784509594</c:v>
                </c:pt>
                <c:pt idx="8757">
                  <c:v>-2540.3956661195548</c:v>
                </c:pt>
                <c:pt idx="8758">
                  <c:v>-3147.8096145873669</c:v>
                </c:pt>
                <c:pt idx="8759">
                  <c:v>-3723.16046578337</c:v>
                </c:pt>
              </c:numCache>
            </c:numRef>
          </c:yVal>
          <c:smooth val="0"/>
          <c:extLst xmlns:c16r2="http://schemas.microsoft.com/office/drawing/2015/06/chart">
            <c:ext xmlns:c16="http://schemas.microsoft.com/office/drawing/2014/chart" uri="{C3380CC4-5D6E-409C-BE32-E72D297353CC}">
              <c16:uniqueId val="{00000001-53DF-4757-9243-0436221663B6}"/>
            </c:ext>
          </c:extLst>
        </c:ser>
        <c:dLbls>
          <c:showLegendKey val="0"/>
          <c:showVal val="0"/>
          <c:showCatName val="0"/>
          <c:showSerName val="0"/>
          <c:showPercent val="0"/>
          <c:showBubbleSize val="0"/>
        </c:dLbls>
        <c:axId val="508230720"/>
        <c:axId val="508230328"/>
      </c:scatterChart>
      <c:valAx>
        <c:axId val="508229544"/>
        <c:scaling>
          <c:orientation val="minMax"/>
          <c:max val="8760"/>
          <c:min val="0"/>
        </c:scaling>
        <c:delete val="0"/>
        <c:axPos val="b"/>
        <c:majorGridlines>
          <c:spPr>
            <a:ln w="9525" cap="flat" cmpd="sng" algn="ctr">
              <a:solidFill>
                <a:schemeClr val="tx1">
                  <a:lumMod val="15000"/>
                  <a:lumOff val="85000"/>
                </a:schemeClr>
              </a:solidFill>
              <a:round/>
            </a:ln>
            <a:effectLst/>
          </c:spPr>
        </c:majorGridlines>
        <c:numFmt formatCode="@" sourceLinked="0"/>
        <c:majorTickMark val="none"/>
        <c:minorTickMark val="none"/>
        <c:tickLblPos val="nextTo"/>
        <c:spPr>
          <a:solidFill>
            <a:schemeClr val="bg1"/>
          </a:solidFill>
          <a:ln w="9525" cap="flat" cmpd="sng" algn="ctr">
            <a:solidFill>
              <a:schemeClr val="tx1"/>
            </a:solidFill>
            <a:round/>
          </a:ln>
          <a:effectLst/>
        </c:spPr>
        <c:txPr>
          <a:bodyPr rot="-60000000" vert="horz"/>
          <a:lstStyle/>
          <a:p>
            <a:pPr rtl="0">
              <a:defRPr/>
            </a:pPr>
            <a:endParaRPr lang="en-US"/>
          </a:p>
        </c:txPr>
        <c:crossAx val="508229936"/>
        <c:crossesAt val="-2000"/>
        <c:crossBetween val="midCat"/>
        <c:majorUnit val="720"/>
      </c:valAx>
      <c:valAx>
        <c:axId val="508229936"/>
        <c:scaling>
          <c:orientation val="minMax"/>
        </c:scaling>
        <c:delete val="0"/>
        <c:axPos val="l"/>
        <c:title>
          <c:tx>
            <c:rich>
              <a:bodyPr/>
              <a:lstStyle/>
              <a:p>
                <a:pPr rtl="0">
                  <a:defRPr/>
                </a:pPr>
                <a:r>
                  <a:rPr lang="uk" b="0" i="0" u="none" baseline="0"/>
                  <a:t>Навантаження (МВт)</a:t>
                </a:r>
              </a:p>
            </c:rich>
          </c:tx>
          <c:layout>
            <c:manualLayout>
              <c:xMode val="edge"/>
              <c:yMode val="edge"/>
              <c:x val="2.5062839841265599E-2"/>
              <c:y val="0.40247570106368302"/>
            </c:manualLayout>
          </c:layout>
          <c:overlay val="0"/>
        </c:title>
        <c:numFmt formatCode="General" sourceLinked="0"/>
        <c:majorTickMark val="cross"/>
        <c:minorTickMark val="none"/>
        <c:tickLblPos val="nextTo"/>
        <c:spPr>
          <a:noFill/>
          <a:ln w="9525" cap="flat" cmpd="sng" algn="ctr">
            <a:solidFill>
              <a:schemeClr val="tx1"/>
            </a:solidFill>
            <a:round/>
          </a:ln>
          <a:effectLst/>
        </c:spPr>
        <c:txPr>
          <a:bodyPr rot="-60000000" vert="horz"/>
          <a:lstStyle/>
          <a:p>
            <a:pPr rtl="0">
              <a:defRPr/>
            </a:pPr>
            <a:endParaRPr lang="en-US"/>
          </a:p>
        </c:txPr>
        <c:crossAx val="508229544"/>
        <c:crosses val="autoZero"/>
        <c:crossBetween val="midCat"/>
      </c:valAx>
      <c:valAx>
        <c:axId val="508230328"/>
        <c:scaling>
          <c:orientation val="minMax"/>
          <c:max val="30000"/>
          <c:min val="-5000"/>
        </c:scaling>
        <c:delete val="0"/>
        <c:axPos val="r"/>
        <c:title>
          <c:tx>
            <c:rich>
              <a:bodyPr/>
              <a:lstStyle/>
              <a:p>
                <a:pPr rtl="0">
                  <a:defRPr/>
                </a:pPr>
                <a:r>
                  <a:rPr lang="uk" b="0" i="0" u="none" baseline="0"/>
                  <a:t>Експорт (МВт)</a:t>
                </a:r>
              </a:p>
            </c:rich>
          </c:tx>
          <c:layout>
            <c:manualLayout>
              <c:xMode val="edge"/>
              <c:yMode val="edge"/>
              <c:x val="0.96098680497702305"/>
              <c:y val="0.37585810194778302"/>
            </c:manualLayout>
          </c:layout>
          <c:overlay val="0"/>
        </c:title>
        <c:numFmt formatCode="_(* #,##0_);_(* \(#,##0\);_(* &quot;-&quot;??_);_(@_)" sourceLinked="1"/>
        <c:majorTickMark val="out"/>
        <c:minorTickMark val="none"/>
        <c:tickLblPos val="nextTo"/>
        <c:txPr>
          <a:bodyPr/>
          <a:lstStyle/>
          <a:p>
            <a:pPr rtl="0">
              <a:defRPr sz="900"/>
            </a:pPr>
            <a:endParaRPr lang="en-US"/>
          </a:p>
        </c:txPr>
        <c:crossAx val="508230720"/>
        <c:crosses val="max"/>
        <c:crossBetween val="midCat"/>
      </c:valAx>
      <c:valAx>
        <c:axId val="508230720"/>
        <c:scaling>
          <c:orientation val="minMax"/>
        </c:scaling>
        <c:delete val="1"/>
        <c:axPos val="b"/>
        <c:numFmt formatCode="_(* #,##0_);_(* \(#,##0\);_(* &quot;-&quot;??_);_(@_)" sourceLinked="1"/>
        <c:majorTickMark val="out"/>
        <c:minorTickMark val="none"/>
        <c:tickLblPos val="nextTo"/>
        <c:crossAx val="508230328"/>
        <c:crosses val="autoZero"/>
        <c:crossBetween val="midCat"/>
      </c:valAx>
      <c:spPr>
        <a:noFill/>
        <a:ln>
          <a:noFill/>
        </a:ln>
        <a:effectLst/>
      </c:spPr>
    </c:plotArea>
    <c:legend>
      <c:legendPos val="t"/>
      <c:layout>
        <c:manualLayout>
          <c:xMode val="edge"/>
          <c:yMode val="edge"/>
          <c:x val="0.173375012672772"/>
          <c:y val="2.7586206896551699E-2"/>
          <c:w val="0.53396289627619098"/>
          <c:h val="5.6998924815516001E-2"/>
        </c:manualLayout>
      </c:layout>
      <c:overlay val="0"/>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rtl="0">
        <a:defRPr b="0">
          <a:latin typeface="+mn-lt"/>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0.89141</cdr:x>
      <cdr:y>0</cdr:y>
    </cdr:from>
    <cdr:to>
      <cdr:x>0.89141</cdr:x>
      <cdr:y>0.18697</cdr:y>
    </cdr:to>
    <cdr:cxnSp macro="">
      <cdr:nvCxnSpPr>
        <cdr:cNvPr id="3" name="Straight Connector 2"/>
        <cdr:cNvCxnSpPr/>
      </cdr:nvCxnSpPr>
      <cdr:spPr>
        <a:xfrm xmlns:a="http://schemas.openxmlformats.org/drawingml/2006/main" flipV="1">
          <a:off x="4397147" y="0"/>
          <a:ext cx="0" cy="773743"/>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0.30834</cdr:x>
      <cdr:y>0.08052</cdr:y>
    </cdr:from>
    <cdr:to>
      <cdr:x>0.61242</cdr:x>
      <cdr:y>0.49328</cdr:y>
    </cdr:to>
    <cdr:sp macro="" textlink="">
      <cdr:nvSpPr>
        <cdr:cNvPr id="4" name="TextBox 5"/>
        <cdr:cNvSpPr txBox="1"/>
      </cdr:nvSpPr>
      <cdr:spPr>
        <a:xfrm xmlns:a="http://schemas.openxmlformats.org/drawingml/2006/main">
          <a:off x="1520995" y="333213"/>
          <a:ext cx="1499962" cy="170816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uk-UA" sz="1050" dirty="0"/>
            <a:t>ГАЕС</a:t>
          </a:r>
        </a:p>
        <a:p xmlns:a="http://schemas.openxmlformats.org/drawingml/2006/main">
          <a:r>
            <a:rPr lang="uk-UA" sz="1050" dirty="0"/>
            <a:t>СЕС</a:t>
          </a:r>
        </a:p>
        <a:p xmlns:a="http://schemas.openxmlformats.org/drawingml/2006/main">
          <a:r>
            <a:rPr lang="uk-UA" sz="1050" dirty="0"/>
            <a:t>ВЕС</a:t>
          </a:r>
        </a:p>
        <a:p xmlns:a="http://schemas.openxmlformats.org/drawingml/2006/main">
          <a:r>
            <a:rPr lang="uk-UA" sz="1050" dirty="0"/>
            <a:t>ГЕС</a:t>
          </a:r>
        </a:p>
        <a:p xmlns:a="http://schemas.openxmlformats.org/drawingml/2006/main">
          <a:r>
            <a:rPr lang="uk-UA" sz="1050" dirty="0"/>
            <a:t>АЕС</a:t>
          </a:r>
        </a:p>
        <a:p xmlns:a="http://schemas.openxmlformats.org/drawingml/2006/main">
          <a:r>
            <a:rPr lang="uk-UA" sz="1050" dirty="0"/>
            <a:t>Антрацит</a:t>
          </a:r>
        </a:p>
        <a:p xmlns:a="http://schemas.openxmlformats.org/drawingml/2006/main">
          <a:r>
            <a:rPr lang="uk-UA" sz="1050" dirty="0"/>
            <a:t>Буре вугілля</a:t>
          </a:r>
        </a:p>
        <a:p xmlns:a="http://schemas.openxmlformats.org/drawingml/2006/main">
          <a:r>
            <a:rPr lang="uk-UA" sz="1050" dirty="0"/>
            <a:t>Газ</a:t>
          </a:r>
        </a:p>
        <a:p xmlns:a="http://schemas.openxmlformats.org/drawingml/2006/main">
          <a:r>
            <a:rPr lang="uk-UA" sz="1050" dirty="0"/>
            <a:t>Буре вугілля</a:t>
          </a:r>
        </a:p>
        <a:p xmlns:a="http://schemas.openxmlformats.org/drawingml/2006/main">
          <a:r>
            <a:rPr lang="uk-UA" sz="1050" dirty="0"/>
            <a:t>Газ</a:t>
          </a:r>
        </a:p>
      </cdr:txBody>
    </cdr:sp>
  </cdr:relSizeAnchor>
</c:userShapes>
</file>

<file path=ppt/drawings/drawing2.xml><?xml version="1.0" encoding="utf-8"?>
<c:userShapes xmlns:c="http://schemas.openxmlformats.org/drawingml/2006/chart">
  <cdr:relSizeAnchor xmlns:cdr="http://schemas.openxmlformats.org/drawingml/2006/chartDrawing">
    <cdr:from>
      <cdr:x>0.80309</cdr:x>
      <cdr:y>0.04605</cdr:y>
    </cdr:from>
    <cdr:to>
      <cdr:x>1</cdr:x>
      <cdr:y>0.15084</cdr:y>
    </cdr:to>
    <cdr:sp macro="" textlink="">
      <cdr:nvSpPr>
        <cdr:cNvPr id="2" name="TextBox 5"/>
        <cdr:cNvSpPr txBox="1"/>
      </cdr:nvSpPr>
      <cdr:spPr>
        <a:xfrm xmlns:a="http://schemas.openxmlformats.org/drawingml/2006/main">
          <a:off x="5549150" y="175855"/>
          <a:ext cx="1360607" cy="40011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uk-UA" sz="1000" b="1" dirty="0"/>
            <a:t>2017 – години</a:t>
          </a:r>
        </a:p>
        <a:p xmlns:a="http://schemas.openxmlformats.org/drawingml/2006/main">
          <a:r>
            <a:rPr lang="uk-UA" sz="1000" b="1" dirty="0"/>
            <a:t>2017 - блоки</a:t>
          </a:r>
        </a:p>
      </cdr:txBody>
    </cdr:sp>
  </cdr:relSizeAnchor>
</c:userShapes>
</file>

<file path=ppt/drawings/drawing3.xml><?xml version="1.0" encoding="utf-8"?>
<c:userShapes xmlns:c="http://schemas.openxmlformats.org/drawingml/2006/chart">
  <cdr:relSizeAnchor xmlns:cdr="http://schemas.openxmlformats.org/drawingml/2006/chartDrawing">
    <cdr:from>
      <cdr:x>0.02812</cdr:x>
      <cdr:y>0.02083</cdr:y>
    </cdr:from>
    <cdr:to>
      <cdr:x>0.41354</cdr:x>
      <cdr:y>0.10069</cdr:y>
    </cdr:to>
    <cdr:sp macro="" textlink="">
      <cdr:nvSpPr>
        <cdr:cNvPr id="2" name="TextBox 1"/>
        <cdr:cNvSpPr txBox="1"/>
      </cdr:nvSpPr>
      <cdr:spPr>
        <a:xfrm xmlns:a="http://schemas.openxmlformats.org/drawingml/2006/main">
          <a:off x="128587" y="57150"/>
          <a:ext cx="1762125" cy="2190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Block  Load Approximation</a:t>
          </a:r>
        </a:p>
      </cdr:txBody>
    </cdr:sp>
  </cdr:relSizeAnchor>
</c:userShapes>
</file>

<file path=ppt/drawings/drawing4.xml><?xml version="1.0" encoding="utf-8"?>
<c:userShapes xmlns:c="http://schemas.openxmlformats.org/drawingml/2006/chart">
  <cdr:relSizeAnchor xmlns:cdr="http://schemas.openxmlformats.org/drawingml/2006/chartDrawing">
    <cdr:from>
      <cdr:x>0.09101</cdr:x>
      <cdr:y>0.92435</cdr:y>
    </cdr:from>
    <cdr:to>
      <cdr:x>0.90557</cdr:x>
      <cdr:y>1</cdr:y>
    </cdr:to>
    <cdr:sp macro="" textlink="">
      <cdr:nvSpPr>
        <cdr:cNvPr id="2" name="TextBox 1"/>
        <cdr:cNvSpPr txBox="1"/>
      </cdr:nvSpPr>
      <cdr:spPr>
        <a:xfrm xmlns:a="http://schemas.openxmlformats.org/drawingml/2006/main">
          <a:off x="762001" y="3724276"/>
          <a:ext cx="68199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0.1058</cdr:x>
      <cdr:y>0.92435</cdr:y>
    </cdr:from>
    <cdr:to>
      <cdr:x>0.92264</cdr:x>
      <cdr:y>0.99527</cdr:y>
    </cdr:to>
    <cdr:sp macro="" textlink="">
      <cdr:nvSpPr>
        <cdr:cNvPr id="3" name="TextBox 2"/>
        <cdr:cNvSpPr txBox="1"/>
      </cdr:nvSpPr>
      <cdr:spPr>
        <a:xfrm xmlns:a="http://schemas.openxmlformats.org/drawingml/2006/main">
          <a:off x="885808" y="3724276"/>
          <a:ext cx="6838967" cy="28574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100" dirty="0"/>
            <a:t>Aug        Sep</a:t>
          </a:r>
          <a:r>
            <a:rPr lang="en-US" sz="1100" baseline="0" dirty="0"/>
            <a:t>          Oct          Nov          Dec           Jan           Feb          Mar          Apr         May         Jun             Jul        M</a:t>
          </a:r>
          <a:r>
            <a:rPr lang="en-US" sz="1200" baseline="0" dirty="0"/>
            <a:t>onth</a:t>
          </a:r>
          <a:endParaRPr lang="en-US" sz="1100" dirty="0"/>
        </a:p>
      </cdr:txBody>
    </cdr:sp>
  </cdr:relSizeAnchor>
  <cdr:relSizeAnchor xmlns:cdr="http://schemas.openxmlformats.org/drawingml/2006/chartDrawing">
    <cdr:from>
      <cdr:x>0.13311</cdr:x>
      <cdr:y>0.78948</cdr:y>
    </cdr:from>
    <cdr:to>
      <cdr:x>0.89534</cdr:x>
      <cdr:y>0.78948</cdr:y>
    </cdr:to>
    <cdr:cxnSp macro="">
      <cdr:nvCxnSpPr>
        <cdr:cNvPr id="5" name="Straight Connector 4"/>
        <cdr:cNvCxnSpPr/>
      </cdr:nvCxnSpPr>
      <cdr:spPr>
        <a:xfrm xmlns:a="http://schemas.openxmlformats.org/drawingml/2006/main" flipH="1">
          <a:off x="1114460" y="3571892"/>
          <a:ext cx="6381752"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281292-BABE-42C2-8848-221BDD31AFBA}" type="datetimeFigureOut">
              <a:rPr lang="en-US" smtClean="0"/>
              <a:t>3/23/2016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80E81D-38FB-40C6-9EC0-4F5E9B1AC31F}" type="slidenum">
              <a:rPr lang="en-US" smtClean="0"/>
              <a:t>‹#›</a:t>
            </a:fld>
            <a:endParaRPr lang="en-US" dirty="0"/>
          </a:p>
        </p:txBody>
      </p:sp>
    </p:spTree>
    <p:extLst>
      <p:ext uri="{BB962C8B-B14F-4D97-AF65-F5344CB8AC3E}">
        <p14:creationId xmlns:p14="http://schemas.microsoft.com/office/powerpoint/2010/main" val="4087128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2D80E81D-38FB-40C6-9EC0-4F5E9B1AC31F}" type="slidenum">
              <a:rPr/>
              <a:t>4</a:t>
            </a:fld>
            <a:endParaRPr lang="uk" dirty="0"/>
          </a:p>
        </p:txBody>
      </p:sp>
    </p:spTree>
    <p:extLst>
      <p:ext uri="{BB962C8B-B14F-4D97-AF65-F5344CB8AC3E}">
        <p14:creationId xmlns:p14="http://schemas.microsoft.com/office/powerpoint/2010/main" val="196619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2D80E81D-38FB-40C6-9EC0-4F5E9B1AC31F}" type="slidenum">
              <a:rPr/>
              <a:t>15</a:t>
            </a:fld>
            <a:endParaRPr lang="uk" dirty="0"/>
          </a:p>
        </p:txBody>
      </p:sp>
    </p:spTree>
    <p:extLst>
      <p:ext uri="{BB962C8B-B14F-4D97-AF65-F5344CB8AC3E}">
        <p14:creationId xmlns:p14="http://schemas.microsoft.com/office/powerpoint/2010/main" val="1249959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2D80E81D-38FB-40C6-9EC0-4F5E9B1AC31F}" type="slidenum">
              <a:rPr/>
              <a:t>16</a:t>
            </a:fld>
            <a:endParaRPr lang="uk" dirty="0"/>
          </a:p>
        </p:txBody>
      </p:sp>
    </p:spTree>
    <p:extLst>
      <p:ext uri="{BB962C8B-B14F-4D97-AF65-F5344CB8AC3E}">
        <p14:creationId xmlns:p14="http://schemas.microsoft.com/office/powerpoint/2010/main" val="1823843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2D80E81D-38FB-40C6-9EC0-4F5E9B1AC31F}" type="slidenum">
              <a:rPr/>
              <a:t>17</a:t>
            </a:fld>
            <a:endParaRPr lang="uk" dirty="0"/>
          </a:p>
        </p:txBody>
      </p:sp>
    </p:spTree>
    <p:extLst>
      <p:ext uri="{BB962C8B-B14F-4D97-AF65-F5344CB8AC3E}">
        <p14:creationId xmlns:p14="http://schemas.microsoft.com/office/powerpoint/2010/main" val="776418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2D80E81D-38FB-40C6-9EC0-4F5E9B1AC31F}" type="slidenum">
              <a:rPr/>
              <a:t>18</a:t>
            </a:fld>
            <a:endParaRPr lang="uk" dirty="0"/>
          </a:p>
        </p:txBody>
      </p:sp>
    </p:spTree>
    <p:extLst>
      <p:ext uri="{BB962C8B-B14F-4D97-AF65-F5344CB8AC3E}">
        <p14:creationId xmlns:p14="http://schemas.microsoft.com/office/powerpoint/2010/main" val="1742571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2D80E81D-38FB-40C6-9EC0-4F5E9B1AC31F}" type="slidenum">
              <a:rPr/>
              <a:t>19</a:t>
            </a:fld>
            <a:endParaRPr lang="uk" dirty="0"/>
          </a:p>
        </p:txBody>
      </p:sp>
    </p:spTree>
    <p:extLst>
      <p:ext uri="{BB962C8B-B14F-4D97-AF65-F5344CB8AC3E}">
        <p14:creationId xmlns:p14="http://schemas.microsoft.com/office/powerpoint/2010/main" val="3080769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2D80E81D-38FB-40C6-9EC0-4F5E9B1AC31F}" type="slidenum">
              <a:rPr/>
              <a:t>20</a:t>
            </a:fld>
            <a:endParaRPr lang="uk" dirty="0"/>
          </a:p>
        </p:txBody>
      </p:sp>
    </p:spTree>
    <p:extLst>
      <p:ext uri="{BB962C8B-B14F-4D97-AF65-F5344CB8AC3E}">
        <p14:creationId xmlns:p14="http://schemas.microsoft.com/office/powerpoint/2010/main" val="2294666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2D80E81D-38FB-40C6-9EC0-4F5E9B1AC31F}" type="slidenum">
              <a:rPr/>
              <a:t>21</a:t>
            </a:fld>
            <a:endParaRPr lang="uk" dirty="0"/>
          </a:p>
        </p:txBody>
      </p:sp>
    </p:spTree>
    <p:extLst>
      <p:ext uri="{BB962C8B-B14F-4D97-AF65-F5344CB8AC3E}">
        <p14:creationId xmlns:p14="http://schemas.microsoft.com/office/powerpoint/2010/main" val="3990245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2D80E81D-38FB-40C6-9EC0-4F5E9B1AC31F}" type="slidenum">
              <a:rPr/>
              <a:t>22</a:t>
            </a:fld>
            <a:endParaRPr lang="uk" dirty="0"/>
          </a:p>
        </p:txBody>
      </p:sp>
    </p:spTree>
    <p:extLst>
      <p:ext uri="{BB962C8B-B14F-4D97-AF65-F5344CB8AC3E}">
        <p14:creationId xmlns:p14="http://schemas.microsoft.com/office/powerpoint/2010/main" val="2190218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2D80E81D-38FB-40C6-9EC0-4F5E9B1AC31F}" type="slidenum">
              <a:rPr/>
              <a:t>23</a:t>
            </a:fld>
            <a:endParaRPr lang="uk" dirty="0"/>
          </a:p>
        </p:txBody>
      </p:sp>
    </p:spTree>
    <p:extLst>
      <p:ext uri="{BB962C8B-B14F-4D97-AF65-F5344CB8AC3E}">
        <p14:creationId xmlns:p14="http://schemas.microsoft.com/office/powerpoint/2010/main" val="636881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2D80E81D-38FB-40C6-9EC0-4F5E9B1AC31F}" type="slidenum">
              <a:rPr/>
              <a:t>25</a:t>
            </a:fld>
            <a:endParaRPr lang="uk" dirty="0"/>
          </a:p>
        </p:txBody>
      </p:sp>
    </p:spTree>
    <p:extLst>
      <p:ext uri="{BB962C8B-B14F-4D97-AF65-F5344CB8AC3E}">
        <p14:creationId xmlns:p14="http://schemas.microsoft.com/office/powerpoint/2010/main" val="3129195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2D80E81D-38FB-40C6-9EC0-4F5E9B1AC31F}" type="slidenum">
              <a:rPr/>
              <a:t>6</a:t>
            </a:fld>
            <a:endParaRPr lang="uk" dirty="0"/>
          </a:p>
        </p:txBody>
      </p:sp>
    </p:spTree>
    <p:extLst>
      <p:ext uri="{BB962C8B-B14F-4D97-AF65-F5344CB8AC3E}">
        <p14:creationId xmlns:p14="http://schemas.microsoft.com/office/powerpoint/2010/main" val="168853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2D80E81D-38FB-40C6-9EC0-4F5E9B1AC31F}" type="slidenum">
              <a:rPr/>
              <a:t>26</a:t>
            </a:fld>
            <a:endParaRPr lang="uk" dirty="0"/>
          </a:p>
        </p:txBody>
      </p:sp>
    </p:spTree>
    <p:extLst>
      <p:ext uri="{BB962C8B-B14F-4D97-AF65-F5344CB8AC3E}">
        <p14:creationId xmlns:p14="http://schemas.microsoft.com/office/powerpoint/2010/main" val="2768172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2D80E81D-38FB-40C6-9EC0-4F5E9B1AC31F}" type="slidenum">
              <a:rPr/>
              <a:t>27</a:t>
            </a:fld>
            <a:endParaRPr lang="uk" dirty="0"/>
          </a:p>
        </p:txBody>
      </p:sp>
    </p:spTree>
    <p:extLst>
      <p:ext uri="{BB962C8B-B14F-4D97-AF65-F5344CB8AC3E}">
        <p14:creationId xmlns:p14="http://schemas.microsoft.com/office/powerpoint/2010/main" val="2983657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2D80E81D-38FB-40C6-9EC0-4F5E9B1AC31F}" type="slidenum">
              <a:rPr/>
              <a:t>28</a:t>
            </a:fld>
            <a:endParaRPr lang="uk" dirty="0"/>
          </a:p>
        </p:txBody>
      </p:sp>
    </p:spTree>
    <p:extLst>
      <p:ext uri="{BB962C8B-B14F-4D97-AF65-F5344CB8AC3E}">
        <p14:creationId xmlns:p14="http://schemas.microsoft.com/office/powerpoint/2010/main" val="3683954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2D80E81D-38FB-40C6-9EC0-4F5E9B1AC31F}" type="slidenum">
              <a:rPr/>
              <a:t>29</a:t>
            </a:fld>
            <a:endParaRPr lang="uk" dirty="0"/>
          </a:p>
        </p:txBody>
      </p:sp>
    </p:spTree>
    <p:extLst>
      <p:ext uri="{BB962C8B-B14F-4D97-AF65-F5344CB8AC3E}">
        <p14:creationId xmlns:p14="http://schemas.microsoft.com/office/powerpoint/2010/main" val="3771501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2D80E81D-38FB-40C6-9EC0-4F5E9B1AC31F}" type="slidenum">
              <a:rPr/>
              <a:t>30</a:t>
            </a:fld>
            <a:endParaRPr lang="uk" dirty="0"/>
          </a:p>
        </p:txBody>
      </p:sp>
    </p:spTree>
    <p:extLst>
      <p:ext uri="{BB962C8B-B14F-4D97-AF65-F5344CB8AC3E}">
        <p14:creationId xmlns:p14="http://schemas.microsoft.com/office/powerpoint/2010/main" val="74548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2D80E81D-38FB-40C6-9EC0-4F5E9B1AC31F}" type="slidenum">
              <a:rPr/>
              <a:t>31</a:t>
            </a:fld>
            <a:endParaRPr lang="uk" dirty="0"/>
          </a:p>
        </p:txBody>
      </p:sp>
    </p:spTree>
    <p:extLst>
      <p:ext uri="{BB962C8B-B14F-4D97-AF65-F5344CB8AC3E}">
        <p14:creationId xmlns:p14="http://schemas.microsoft.com/office/powerpoint/2010/main" val="559631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2D80E81D-38FB-40C6-9EC0-4F5E9B1AC31F}" type="slidenum">
              <a:rPr/>
              <a:t>32</a:t>
            </a:fld>
            <a:endParaRPr lang="uk" dirty="0"/>
          </a:p>
        </p:txBody>
      </p:sp>
    </p:spTree>
    <p:extLst>
      <p:ext uri="{BB962C8B-B14F-4D97-AF65-F5344CB8AC3E}">
        <p14:creationId xmlns:p14="http://schemas.microsoft.com/office/powerpoint/2010/main" val="3813874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2D80E81D-38FB-40C6-9EC0-4F5E9B1AC31F}" type="slidenum">
              <a:rPr/>
              <a:t>33</a:t>
            </a:fld>
            <a:endParaRPr lang="uk" dirty="0"/>
          </a:p>
        </p:txBody>
      </p:sp>
    </p:spTree>
    <p:extLst>
      <p:ext uri="{BB962C8B-B14F-4D97-AF65-F5344CB8AC3E}">
        <p14:creationId xmlns:p14="http://schemas.microsoft.com/office/powerpoint/2010/main" val="2145893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2D80E81D-38FB-40C6-9EC0-4F5E9B1AC31F}" type="slidenum">
              <a:rPr/>
              <a:t>34</a:t>
            </a:fld>
            <a:endParaRPr lang="uk" dirty="0"/>
          </a:p>
        </p:txBody>
      </p:sp>
    </p:spTree>
    <p:extLst>
      <p:ext uri="{BB962C8B-B14F-4D97-AF65-F5344CB8AC3E}">
        <p14:creationId xmlns:p14="http://schemas.microsoft.com/office/powerpoint/2010/main" val="1935108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2D80E81D-38FB-40C6-9EC0-4F5E9B1AC31F}" type="slidenum">
              <a:rPr/>
              <a:t>35</a:t>
            </a:fld>
            <a:endParaRPr lang="uk" dirty="0"/>
          </a:p>
        </p:txBody>
      </p:sp>
    </p:spTree>
    <p:extLst>
      <p:ext uri="{BB962C8B-B14F-4D97-AF65-F5344CB8AC3E}">
        <p14:creationId xmlns:p14="http://schemas.microsoft.com/office/powerpoint/2010/main" val="3482288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2D80E81D-38FB-40C6-9EC0-4F5E9B1AC31F}" type="slidenum">
              <a:rPr/>
              <a:t>7</a:t>
            </a:fld>
            <a:endParaRPr lang="uk" dirty="0"/>
          </a:p>
        </p:txBody>
      </p:sp>
    </p:spTree>
    <p:extLst>
      <p:ext uri="{BB962C8B-B14F-4D97-AF65-F5344CB8AC3E}">
        <p14:creationId xmlns:p14="http://schemas.microsoft.com/office/powerpoint/2010/main" val="375849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2D80E81D-38FB-40C6-9EC0-4F5E9B1AC31F}" type="slidenum">
              <a:rPr/>
              <a:t>8</a:t>
            </a:fld>
            <a:endParaRPr lang="uk" dirty="0"/>
          </a:p>
        </p:txBody>
      </p:sp>
    </p:spTree>
    <p:extLst>
      <p:ext uri="{BB962C8B-B14F-4D97-AF65-F5344CB8AC3E}">
        <p14:creationId xmlns:p14="http://schemas.microsoft.com/office/powerpoint/2010/main" val="1899840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2D80E81D-38FB-40C6-9EC0-4F5E9B1AC31F}" type="slidenum">
              <a:rPr/>
              <a:t>9</a:t>
            </a:fld>
            <a:endParaRPr lang="uk" dirty="0"/>
          </a:p>
        </p:txBody>
      </p:sp>
    </p:spTree>
    <p:extLst>
      <p:ext uri="{BB962C8B-B14F-4D97-AF65-F5344CB8AC3E}">
        <p14:creationId xmlns:p14="http://schemas.microsoft.com/office/powerpoint/2010/main" val="1438845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2D80E81D-38FB-40C6-9EC0-4F5E9B1AC31F}" type="slidenum">
              <a:rPr/>
              <a:t>10</a:t>
            </a:fld>
            <a:endParaRPr lang="uk" dirty="0"/>
          </a:p>
        </p:txBody>
      </p:sp>
    </p:spTree>
    <p:extLst>
      <p:ext uri="{BB962C8B-B14F-4D97-AF65-F5344CB8AC3E}">
        <p14:creationId xmlns:p14="http://schemas.microsoft.com/office/powerpoint/2010/main" val="2539379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2D80E81D-38FB-40C6-9EC0-4F5E9B1AC31F}" type="slidenum">
              <a:rPr/>
              <a:t>12</a:t>
            </a:fld>
            <a:endParaRPr lang="uk" dirty="0"/>
          </a:p>
        </p:txBody>
      </p:sp>
    </p:spTree>
    <p:extLst>
      <p:ext uri="{BB962C8B-B14F-4D97-AF65-F5344CB8AC3E}">
        <p14:creationId xmlns:p14="http://schemas.microsoft.com/office/powerpoint/2010/main" val="569148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2D80E81D-38FB-40C6-9EC0-4F5E9B1AC31F}" type="slidenum">
              <a:rPr/>
              <a:t>13</a:t>
            </a:fld>
            <a:endParaRPr lang="uk" dirty="0"/>
          </a:p>
        </p:txBody>
      </p:sp>
    </p:spTree>
    <p:extLst>
      <p:ext uri="{BB962C8B-B14F-4D97-AF65-F5344CB8AC3E}">
        <p14:creationId xmlns:p14="http://schemas.microsoft.com/office/powerpoint/2010/main" val="3366979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2D80E81D-38FB-40C6-9EC0-4F5E9B1AC31F}" type="slidenum">
              <a:rPr/>
              <a:t>14</a:t>
            </a:fld>
            <a:endParaRPr lang="uk" dirty="0"/>
          </a:p>
        </p:txBody>
      </p:sp>
    </p:spTree>
    <p:extLst>
      <p:ext uri="{BB962C8B-B14F-4D97-AF65-F5344CB8AC3E}">
        <p14:creationId xmlns:p14="http://schemas.microsoft.com/office/powerpoint/2010/main" val="1392772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7EF82A-DC0C-48D4-8F35-1A15D922230B}" type="datetimeFigureOut">
              <a:rPr lang="en-US" smtClean="0"/>
              <a:t>3/23/2016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164F1C-7D3E-484D-A76D-089CE1079A8F}" type="slidenum">
              <a:rPr lang="en-US" smtClean="0"/>
              <a:t>‹#›</a:t>
            </a:fld>
            <a:endParaRPr lang="en-US" dirty="0"/>
          </a:p>
        </p:txBody>
      </p:sp>
    </p:spTree>
    <p:extLst>
      <p:ext uri="{BB962C8B-B14F-4D97-AF65-F5344CB8AC3E}">
        <p14:creationId xmlns:p14="http://schemas.microsoft.com/office/powerpoint/2010/main" val="67256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7EF82A-DC0C-48D4-8F35-1A15D922230B}" type="datetimeFigureOut">
              <a:rPr lang="en-US" smtClean="0"/>
              <a:t>3/23/2016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164F1C-7D3E-484D-A76D-089CE1079A8F}" type="slidenum">
              <a:rPr lang="en-US" smtClean="0"/>
              <a:t>‹#›</a:t>
            </a:fld>
            <a:endParaRPr lang="en-US" dirty="0"/>
          </a:p>
        </p:txBody>
      </p:sp>
    </p:spTree>
    <p:extLst>
      <p:ext uri="{BB962C8B-B14F-4D97-AF65-F5344CB8AC3E}">
        <p14:creationId xmlns:p14="http://schemas.microsoft.com/office/powerpoint/2010/main" val="3230425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7EF82A-DC0C-48D4-8F35-1A15D922230B}" type="datetimeFigureOut">
              <a:rPr lang="en-US" smtClean="0"/>
              <a:t>3/23/2016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164F1C-7D3E-484D-A76D-089CE1079A8F}" type="slidenum">
              <a:rPr lang="en-US" smtClean="0"/>
              <a:t>‹#›</a:t>
            </a:fld>
            <a:endParaRPr lang="en-US" dirty="0"/>
          </a:p>
        </p:txBody>
      </p:sp>
    </p:spTree>
    <p:extLst>
      <p:ext uri="{BB962C8B-B14F-4D97-AF65-F5344CB8AC3E}">
        <p14:creationId xmlns:p14="http://schemas.microsoft.com/office/powerpoint/2010/main" val="4278468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8" name="Rectangle 7"/>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9"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0"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1"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2"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3" name="Freeform 1098"/>
          <p:cNvSpPr>
            <a:spLocks/>
          </p:cNvSpPr>
          <p:nvPr/>
        </p:nvSpPr>
        <p:spPr bwMode="auto">
          <a:xfrm>
            <a:off x="487363" y="617538"/>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4" name="Freeform 1115"/>
          <p:cNvSpPr>
            <a:spLocks/>
          </p:cNvSpPr>
          <p:nvPr/>
        </p:nvSpPr>
        <p:spPr bwMode="auto">
          <a:xfrm>
            <a:off x="458788" y="473075"/>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5" name="Freeform 1120"/>
          <p:cNvSpPr>
            <a:spLocks/>
          </p:cNvSpPr>
          <p:nvPr/>
        </p:nvSpPr>
        <p:spPr bwMode="auto">
          <a:xfrm>
            <a:off x="458788" y="463550"/>
            <a:ext cx="3175"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6" name="Freeform 1134"/>
          <p:cNvSpPr>
            <a:spLocks/>
          </p:cNvSpPr>
          <p:nvPr/>
        </p:nvSpPr>
        <p:spPr bwMode="auto">
          <a:xfrm>
            <a:off x="70326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7" name="Freeform 1141"/>
          <p:cNvSpPr>
            <a:spLocks/>
          </p:cNvSpPr>
          <p:nvPr/>
        </p:nvSpPr>
        <p:spPr bwMode="auto">
          <a:xfrm>
            <a:off x="706438" y="479425"/>
            <a:ext cx="1587"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8" name="Freeform 1148"/>
          <p:cNvSpPr>
            <a:spLocks/>
          </p:cNvSpPr>
          <p:nvPr/>
        </p:nvSpPr>
        <p:spPr bwMode="auto">
          <a:xfrm>
            <a:off x="693738"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9" name="Freeform 1150"/>
          <p:cNvSpPr>
            <a:spLocks/>
          </p:cNvSpPr>
          <p:nvPr/>
        </p:nvSpPr>
        <p:spPr bwMode="auto">
          <a:xfrm>
            <a:off x="6842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0" name="Freeform 1152"/>
          <p:cNvSpPr>
            <a:spLocks/>
          </p:cNvSpPr>
          <p:nvPr/>
        </p:nvSpPr>
        <p:spPr bwMode="auto">
          <a:xfrm>
            <a:off x="6842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1" name="Freeform 1154"/>
          <p:cNvSpPr>
            <a:spLocks/>
          </p:cNvSpPr>
          <p:nvPr/>
        </p:nvSpPr>
        <p:spPr bwMode="auto">
          <a:xfrm>
            <a:off x="66516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2" name="Freeform 1156"/>
          <p:cNvSpPr>
            <a:spLocks/>
          </p:cNvSpPr>
          <p:nvPr/>
        </p:nvSpPr>
        <p:spPr bwMode="auto">
          <a:xfrm>
            <a:off x="66516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3" name="Freeform 1163"/>
          <p:cNvSpPr>
            <a:spLocks/>
          </p:cNvSpPr>
          <p:nvPr/>
        </p:nvSpPr>
        <p:spPr bwMode="auto">
          <a:xfrm>
            <a:off x="611188" y="415925"/>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4" name="Freeform 1172"/>
          <p:cNvSpPr>
            <a:spLocks/>
          </p:cNvSpPr>
          <p:nvPr/>
        </p:nvSpPr>
        <p:spPr bwMode="auto">
          <a:xfrm>
            <a:off x="582613" y="476250"/>
            <a:ext cx="3175"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5" name="Freeform 1177"/>
          <p:cNvSpPr>
            <a:spLocks/>
          </p:cNvSpPr>
          <p:nvPr/>
        </p:nvSpPr>
        <p:spPr bwMode="auto">
          <a:xfrm>
            <a:off x="557213" y="534988"/>
            <a:ext cx="3175"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6" name="Freeform 1180"/>
          <p:cNvSpPr>
            <a:spLocks/>
          </p:cNvSpPr>
          <p:nvPr/>
        </p:nvSpPr>
        <p:spPr bwMode="auto">
          <a:xfrm>
            <a:off x="560388"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7"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8"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9"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0" name="Freeform 1210"/>
          <p:cNvSpPr>
            <a:spLocks/>
          </p:cNvSpPr>
          <p:nvPr/>
        </p:nvSpPr>
        <p:spPr bwMode="auto">
          <a:xfrm>
            <a:off x="595313" y="557213"/>
            <a:ext cx="3175"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1" name="Freeform 1214"/>
          <p:cNvSpPr>
            <a:spLocks/>
          </p:cNvSpPr>
          <p:nvPr/>
        </p:nvSpPr>
        <p:spPr bwMode="auto">
          <a:xfrm>
            <a:off x="595313" y="557213"/>
            <a:ext cx="3175"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2"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33"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4"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5" name="Freeform 1221"/>
          <p:cNvSpPr>
            <a:spLocks/>
          </p:cNvSpPr>
          <p:nvPr/>
        </p:nvSpPr>
        <p:spPr bwMode="auto">
          <a:xfrm>
            <a:off x="731838"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6" name="Freeform 1234"/>
          <p:cNvSpPr>
            <a:spLocks/>
          </p:cNvSpPr>
          <p:nvPr/>
        </p:nvSpPr>
        <p:spPr bwMode="auto">
          <a:xfrm>
            <a:off x="7223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7"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8"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9" name="Freeform 1240"/>
          <p:cNvSpPr>
            <a:spLocks/>
          </p:cNvSpPr>
          <p:nvPr/>
        </p:nvSpPr>
        <p:spPr bwMode="auto">
          <a:xfrm>
            <a:off x="728663" y="541338"/>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0" name="Freeform 1243"/>
          <p:cNvSpPr>
            <a:spLocks/>
          </p:cNvSpPr>
          <p:nvPr/>
        </p:nvSpPr>
        <p:spPr bwMode="auto">
          <a:xfrm>
            <a:off x="728663" y="538163"/>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1" name="Freeform 1246"/>
          <p:cNvSpPr>
            <a:spLocks/>
          </p:cNvSpPr>
          <p:nvPr/>
        </p:nvSpPr>
        <p:spPr bwMode="auto">
          <a:xfrm>
            <a:off x="725488" y="547688"/>
            <a:ext cx="3175"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2" name="Freeform 1250"/>
          <p:cNvSpPr>
            <a:spLocks/>
          </p:cNvSpPr>
          <p:nvPr/>
        </p:nvSpPr>
        <p:spPr bwMode="auto">
          <a:xfrm>
            <a:off x="731838"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3" name="Freeform 1252"/>
          <p:cNvSpPr>
            <a:spLocks/>
          </p:cNvSpPr>
          <p:nvPr/>
        </p:nvSpPr>
        <p:spPr bwMode="auto">
          <a:xfrm>
            <a:off x="731838"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4" name="Freeform 1255"/>
          <p:cNvSpPr>
            <a:spLocks/>
          </p:cNvSpPr>
          <p:nvPr/>
        </p:nvSpPr>
        <p:spPr bwMode="auto">
          <a:xfrm>
            <a:off x="712788"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5"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6"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7"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8" name="Freeform 1269"/>
          <p:cNvSpPr>
            <a:spLocks/>
          </p:cNvSpPr>
          <p:nvPr/>
        </p:nvSpPr>
        <p:spPr bwMode="auto">
          <a:xfrm>
            <a:off x="728663" y="530225"/>
            <a:ext cx="3175"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9"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0"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1"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2"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3"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4"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5" name="Freeform 1277"/>
          <p:cNvSpPr>
            <a:spLocks/>
          </p:cNvSpPr>
          <p:nvPr/>
        </p:nvSpPr>
        <p:spPr bwMode="auto">
          <a:xfrm>
            <a:off x="728663" y="523875"/>
            <a:ext cx="1587"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6" name="Freeform 1287"/>
          <p:cNvSpPr>
            <a:spLocks/>
          </p:cNvSpPr>
          <p:nvPr/>
        </p:nvSpPr>
        <p:spPr bwMode="auto">
          <a:xfrm>
            <a:off x="719138" y="514350"/>
            <a:ext cx="3175"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7" name="Freeform 1290"/>
          <p:cNvSpPr>
            <a:spLocks/>
          </p:cNvSpPr>
          <p:nvPr/>
        </p:nvSpPr>
        <p:spPr bwMode="auto">
          <a:xfrm>
            <a:off x="719138" y="517525"/>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8"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9"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0"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1"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2"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3"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4"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5"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6" name="Rectangle 65"/>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944825" y="4663925"/>
            <a:ext cx="2821170" cy="1428714"/>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72" name="Picture Placeholder 4"/>
          <p:cNvSpPr>
            <a:spLocks noGrp="1"/>
          </p:cNvSpPr>
          <p:nvPr>
            <p:ph type="pic" sz="quarter" idx="16"/>
          </p:nvPr>
        </p:nvSpPr>
        <p:spPr>
          <a:xfrm>
            <a:off x="2025439" y="4684290"/>
            <a:ext cx="1861095" cy="1695483"/>
          </a:xfrm>
          <a:solidFill>
            <a:srgbClr val="FFFFFF"/>
          </a:solidFill>
        </p:spPr>
        <p:txBody>
          <a:bodyPr anchor="ctr">
            <a:normAutofit/>
          </a:bodyPr>
          <a:lstStyle>
            <a:lvl1pPr algn="ctr">
              <a:defRPr baseline="0">
                <a:solidFill>
                  <a:srgbClr val="021F43"/>
                </a:solidFill>
              </a:defRPr>
            </a:lvl1pPr>
          </a:lstStyle>
          <a:p>
            <a:pPr lvl="0"/>
            <a:r>
              <a:rPr lang="en-US" noProof="0" dirty="0"/>
              <a:t>Click icon to add picture</a:t>
            </a:r>
          </a:p>
        </p:txBody>
      </p:sp>
      <p:sp>
        <p:nvSpPr>
          <p:cNvPr id="68" name="Picture Placeholder 4"/>
          <p:cNvSpPr>
            <a:spLocks noGrp="1"/>
          </p:cNvSpPr>
          <p:nvPr>
            <p:ph type="pic" sz="quarter" idx="17"/>
          </p:nvPr>
        </p:nvSpPr>
        <p:spPr>
          <a:xfrm>
            <a:off x="225903" y="4657243"/>
            <a:ext cx="1700878" cy="1749576"/>
          </a:xfrm>
          <a:solidFill>
            <a:srgbClr val="FFFFFF"/>
          </a:solidFill>
        </p:spPr>
        <p:txBody>
          <a:bodyPr anchor="ctr">
            <a:normAutofit/>
          </a:bodyPr>
          <a:lstStyle>
            <a:lvl1pPr marL="0" marR="0" indent="0" algn="ctr" defTabSz="914400" rtl="0" eaLnBrk="1" fontAlgn="base" latinLnBrk="0" hangingPunct="1">
              <a:lnSpc>
                <a:spcPct val="115000"/>
              </a:lnSpc>
              <a:spcBef>
                <a:spcPct val="20000"/>
              </a:spcBef>
              <a:spcAft>
                <a:spcPct val="0"/>
              </a:spcAft>
              <a:buClr>
                <a:srgbClr val="00783C"/>
              </a:buClr>
              <a:buSzTx/>
              <a:buFontTx/>
              <a:buNone/>
              <a:tabLst/>
              <a:defRPr baseline="0">
                <a:solidFill>
                  <a:srgbClr val="021F43"/>
                </a:solidFill>
              </a:defRPr>
            </a:lvl1pPr>
          </a:lstStyle>
          <a:p>
            <a:pPr lvl="0"/>
            <a:r>
              <a:rPr lang="en-US" noProof="0" dirty="0"/>
              <a:t>Click icon to add picture</a:t>
            </a:r>
          </a:p>
        </p:txBody>
      </p:sp>
      <p:sp>
        <p:nvSpPr>
          <p:cNvPr id="67" name="Picture Placeholder 4"/>
          <p:cNvSpPr>
            <a:spLocks noGrp="1"/>
          </p:cNvSpPr>
          <p:nvPr>
            <p:ph type="pic" sz="quarter" idx="19"/>
          </p:nvPr>
        </p:nvSpPr>
        <p:spPr>
          <a:xfrm>
            <a:off x="3963297" y="4684290"/>
            <a:ext cx="1861095" cy="1695483"/>
          </a:xfrm>
          <a:solidFill>
            <a:srgbClr val="FFFFFF"/>
          </a:solidFill>
        </p:spPr>
        <p:txBody>
          <a:bodyPr anchor="ctr">
            <a:normAutofit/>
          </a:bodyPr>
          <a:lstStyle>
            <a:lvl1pPr algn="ctr">
              <a:defRPr baseline="0">
                <a:solidFill>
                  <a:srgbClr val="021F43"/>
                </a:solidFill>
              </a:defRPr>
            </a:lvl1pPr>
          </a:lstStyle>
          <a:p>
            <a:pPr lvl="0"/>
            <a:r>
              <a:rPr lang="en-US" noProof="0" dirty="0"/>
              <a:t>Click icon to add picture</a:t>
            </a:r>
          </a:p>
        </p:txBody>
      </p:sp>
      <p:sp>
        <p:nvSpPr>
          <p:cNvPr id="70" name="Rectangle 1028"/>
          <p:cNvSpPr>
            <a:spLocks noGrp="1" noChangeArrowheads="1"/>
          </p:cNvSpPr>
          <p:nvPr>
            <p:ph type="dt" sz="half" idx="20"/>
          </p:nvPr>
        </p:nvSpPr>
        <p:spPr>
          <a:xfrm>
            <a:off x="5945188" y="6107113"/>
            <a:ext cx="2811462" cy="306387"/>
          </a:xfrm>
        </p:spPr>
        <p:txBody>
          <a:bodyPr rIns="0" anchor="ctr"/>
          <a:lstStyle>
            <a:lvl1pPr algn="r">
              <a:defRPr b="0" i="0">
                <a:solidFill>
                  <a:schemeClr val="tx1"/>
                </a:solidFill>
                <a:latin typeface="Arial"/>
                <a:cs typeface="Arial"/>
              </a:defRPr>
            </a:lvl1pPr>
          </a:lstStyle>
          <a:p>
            <a:pPr>
              <a:defRPr/>
            </a:pPr>
            <a:endParaRPr lang="en-US" dirty="0"/>
          </a:p>
        </p:txBody>
      </p:sp>
    </p:spTree>
    <p:extLst>
      <p:ext uri="{BB962C8B-B14F-4D97-AF65-F5344CB8AC3E}">
        <p14:creationId xmlns:p14="http://schemas.microsoft.com/office/powerpoint/2010/main" val="158045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7EF82A-DC0C-48D4-8F35-1A15D922230B}" type="datetimeFigureOut">
              <a:rPr lang="en-US" smtClean="0"/>
              <a:t>3/23/2016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164F1C-7D3E-484D-A76D-089CE1079A8F}" type="slidenum">
              <a:rPr lang="en-US" smtClean="0"/>
              <a:t>‹#›</a:t>
            </a:fld>
            <a:endParaRPr lang="en-US" dirty="0"/>
          </a:p>
        </p:txBody>
      </p:sp>
    </p:spTree>
    <p:extLst>
      <p:ext uri="{BB962C8B-B14F-4D97-AF65-F5344CB8AC3E}">
        <p14:creationId xmlns:p14="http://schemas.microsoft.com/office/powerpoint/2010/main" val="977218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7EF82A-DC0C-48D4-8F35-1A15D922230B}" type="datetimeFigureOut">
              <a:rPr lang="en-US" smtClean="0"/>
              <a:t>3/23/2016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164F1C-7D3E-484D-A76D-089CE1079A8F}" type="slidenum">
              <a:rPr lang="en-US" smtClean="0"/>
              <a:t>‹#›</a:t>
            </a:fld>
            <a:endParaRPr lang="en-US" dirty="0"/>
          </a:p>
        </p:txBody>
      </p:sp>
    </p:spTree>
    <p:extLst>
      <p:ext uri="{BB962C8B-B14F-4D97-AF65-F5344CB8AC3E}">
        <p14:creationId xmlns:p14="http://schemas.microsoft.com/office/powerpoint/2010/main" val="2724036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7EF82A-DC0C-48D4-8F35-1A15D922230B}" type="datetimeFigureOut">
              <a:rPr lang="en-US" smtClean="0"/>
              <a:t>3/23/2016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164F1C-7D3E-484D-A76D-089CE1079A8F}" type="slidenum">
              <a:rPr lang="en-US" smtClean="0"/>
              <a:t>‹#›</a:t>
            </a:fld>
            <a:endParaRPr lang="en-US" dirty="0"/>
          </a:p>
        </p:txBody>
      </p:sp>
    </p:spTree>
    <p:extLst>
      <p:ext uri="{BB962C8B-B14F-4D97-AF65-F5344CB8AC3E}">
        <p14:creationId xmlns:p14="http://schemas.microsoft.com/office/powerpoint/2010/main" val="3952004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7EF82A-DC0C-48D4-8F35-1A15D922230B}" type="datetimeFigureOut">
              <a:rPr lang="en-US" smtClean="0"/>
              <a:t>3/23/2016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164F1C-7D3E-484D-A76D-089CE1079A8F}" type="slidenum">
              <a:rPr lang="en-US" smtClean="0"/>
              <a:t>‹#›</a:t>
            </a:fld>
            <a:endParaRPr lang="en-US" dirty="0"/>
          </a:p>
        </p:txBody>
      </p:sp>
    </p:spTree>
    <p:extLst>
      <p:ext uri="{BB962C8B-B14F-4D97-AF65-F5344CB8AC3E}">
        <p14:creationId xmlns:p14="http://schemas.microsoft.com/office/powerpoint/2010/main" val="3947054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7EF82A-DC0C-48D4-8F35-1A15D922230B}" type="datetimeFigureOut">
              <a:rPr lang="en-US" smtClean="0"/>
              <a:t>3/23/2016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164F1C-7D3E-484D-A76D-089CE1079A8F}" type="slidenum">
              <a:rPr lang="en-US" smtClean="0"/>
              <a:t>‹#›</a:t>
            </a:fld>
            <a:endParaRPr lang="en-US" dirty="0"/>
          </a:p>
        </p:txBody>
      </p:sp>
    </p:spTree>
    <p:extLst>
      <p:ext uri="{BB962C8B-B14F-4D97-AF65-F5344CB8AC3E}">
        <p14:creationId xmlns:p14="http://schemas.microsoft.com/office/powerpoint/2010/main" val="3690641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EF82A-DC0C-48D4-8F35-1A15D922230B}" type="datetimeFigureOut">
              <a:rPr lang="en-US" smtClean="0"/>
              <a:t>3/23/2016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164F1C-7D3E-484D-A76D-089CE1079A8F}" type="slidenum">
              <a:rPr lang="en-US" smtClean="0"/>
              <a:t>‹#›</a:t>
            </a:fld>
            <a:endParaRPr lang="en-US" dirty="0"/>
          </a:p>
        </p:txBody>
      </p:sp>
    </p:spTree>
    <p:extLst>
      <p:ext uri="{BB962C8B-B14F-4D97-AF65-F5344CB8AC3E}">
        <p14:creationId xmlns:p14="http://schemas.microsoft.com/office/powerpoint/2010/main" val="248165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7EF82A-DC0C-48D4-8F35-1A15D922230B}" type="datetimeFigureOut">
              <a:rPr lang="en-US" smtClean="0"/>
              <a:t>3/23/2016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164F1C-7D3E-484D-A76D-089CE1079A8F}" type="slidenum">
              <a:rPr lang="en-US" smtClean="0"/>
              <a:t>‹#›</a:t>
            </a:fld>
            <a:endParaRPr lang="en-US" dirty="0"/>
          </a:p>
        </p:txBody>
      </p:sp>
    </p:spTree>
    <p:extLst>
      <p:ext uri="{BB962C8B-B14F-4D97-AF65-F5344CB8AC3E}">
        <p14:creationId xmlns:p14="http://schemas.microsoft.com/office/powerpoint/2010/main" val="3385899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7EF82A-DC0C-48D4-8F35-1A15D922230B}" type="datetimeFigureOut">
              <a:rPr lang="en-US" smtClean="0"/>
              <a:t>3/23/2016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164F1C-7D3E-484D-A76D-089CE1079A8F}" type="slidenum">
              <a:rPr lang="en-US" smtClean="0"/>
              <a:t>‹#›</a:t>
            </a:fld>
            <a:endParaRPr lang="en-US" dirty="0"/>
          </a:p>
        </p:txBody>
      </p:sp>
    </p:spTree>
    <p:extLst>
      <p:ext uri="{BB962C8B-B14F-4D97-AF65-F5344CB8AC3E}">
        <p14:creationId xmlns:p14="http://schemas.microsoft.com/office/powerpoint/2010/main" val="324549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EF82A-DC0C-48D4-8F35-1A15D922230B}" type="datetimeFigureOut">
              <a:rPr lang="en-US" smtClean="0"/>
              <a:t>3/23/2016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64F1C-7D3E-484D-A76D-089CE1079A8F}" type="slidenum">
              <a:rPr lang="en-US" smtClean="0"/>
              <a:t>‹#›</a:t>
            </a:fld>
            <a:endParaRPr lang="en-US" dirty="0"/>
          </a:p>
        </p:txBody>
      </p:sp>
    </p:spTree>
    <p:extLst>
      <p:ext uri="{BB962C8B-B14F-4D97-AF65-F5344CB8AC3E}">
        <p14:creationId xmlns:p14="http://schemas.microsoft.com/office/powerpoint/2010/main" val="1586620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worldbank.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12888" y="1189038"/>
            <a:ext cx="6972300" cy="2875968"/>
          </a:xfrm>
        </p:spPr>
        <p:txBody>
          <a:bodyPr>
            <a:normAutofit fontScale="90000"/>
          </a:bodyPr>
          <a:lstStyle/>
          <a:p>
            <a:pPr algn="l" rtl="0">
              <a:defRPr/>
            </a:pPr>
            <a:r>
              <a:rPr lang="uk" sz="4000" b="1" i="0" u="none" baseline="0" dirty="0"/>
              <a:t>Україна </a:t>
            </a:r>
            <a:r>
              <a:rPr lang="uk" sz="4000" dirty="0"/>
              <a:t/>
            </a:r>
            <a:br>
              <a:rPr lang="uk" sz="4000" dirty="0"/>
            </a:br>
            <a:r>
              <a:rPr lang="uk" sz="4000" b="1" i="0" u="none" baseline="0" dirty="0"/>
              <a:t>Аналіз ризиків мінливості цін протягом початкового періоду функціонування нового дерегульованого ринку електроенергії </a:t>
            </a:r>
            <a:r>
              <a:rPr lang="uk" dirty="0"/>
              <a:t/>
            </a:r>
            <a:br>
              <a:rPr lang="uk" dirty="0"/>
            </a:br>
            <a:r>
              <a:rPr lang="uk" sz="1800" dirty="0"/>
              <a:t/>
            </a:r>
            <a:br>
              <a:rPr lang="uk" sz="1800" dirty="0"/>
            </a:br>
            <a:r>
              <a:rPr lang="uk" sz="1800" dirty="0"/>
              <a:t/>
            </a:r>
            <a:br>
              <a:rPr lang="uk" sz="1800" dirty="0"/>
            </a:br>
            <a:r>
              <a:rPr lang="uk" sz="1800" b="1" i="0" u="none" baseline="0" dirty="0"/>
              <a:t>Проект для обговорення</a:t>
            </a:r>
            <a:endParaRPr lang="uk" dirty="0">
              <a:ea typeface="ＭＳ Ｐゴシック" charset="0"/>
            </a:endParaRPr>
          </a:p>
        </p:txBody>
      </p:sp>
      <p:sp>
        <p:nvSpPr>
          <p:cNvPr id="2" name="Date Placeholder 12"/>
          <p:cNvSpPr>
            <a:spLocks noGrp="1"/>
          </p:cNvSpPr>
          <p:nvPr>
            <p:ph type="dt" sz="quarter" idx="20"/>
          </p:nvPr>
        </p:nvSpPr>
        <p:spPr>
          <a:xfrm>
            <a:off x="5916613" y="5392738"/>
            <a:ext cx="2811462" cy="306387"/>
          </a:xfrm>
        </p:spPr>
        <p:txBody>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algn="r" rtl="0">
              <a:defRPr/>
            </a:pPr>
            <a:r>
              <a:rPr lang="uk" b="0" i="0" u="none" baseline="0">
                <a:latin typeface="+mn-lt"/>
              </a:rPr>
              <a:t>Хав'єр Інон</a:t>
            </a:r>
          </a:p>
          <a:p>
            <a:pPr algn="r" rtl="0">
              <a:defRPr/>
            </a:pPr>
            <a:r>
              <a:rPr lang="uk" b="0" i="0" u="none" baseline="0">
                <a:latin typeface="+mn-lt"/>
              </a:rPr>
              <a:t>Деб Чаттопадхьяй</a:t>
            </a:r>
          </a:p>
          <a:p>
            <a:pPr algn="r" rtl="0">
              <a:defRPr/>
            </a:pPr>
            <a:r>
              <a:rPr lang="uk" b="0" i="0" u="none" baseline="0">
                <a:latin typeface="+mn-lt"/>
              </a:rPr>
              <a:t>Томас Ніколокакис</a:t>
            </a:r>
            <a:endParaRPr lang="uk" b="0" dirty="0">
              <a:latin typeface="+mn-lt"/>
            </a:endParaRPr>
          </a:p>
          <a:p>
            <a:pPr algn="r" rtl="0">
              <a:defRPr/>
            </a:pPr>
            <a:endParaRPr lang="uk" b="0" dirty="0">
              <a:latin typeface="+mn-lt"/>
            </a:endParaRPr>
          </a:p>
          <a:p>
            <a:pPr algn="r" rtl="0">
              <a:defRPr/>
            </a:pPr>
            <a:r>
              <a:rPr lang="uk" b="0" i="0" u="none" baseline="0">
                <a:latin typeface="+mn-lt"/>
              </a:rPr>
              <a:t>19 лютого 2016 р.</a:t>
            </a:r>
            <a:endParaRPr lang="uk" b="0" dirty="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 y="6119495"/>
            <a:ext cx="3067812" cy="601980"/>
          </a:xfrm>
          <a:prstGeom prst="rect">
            <a:avLst/>
          </a:prstGeom>
        </p:spPr>
      </p:pic>
    </p:spTree>
    <p:extLst>
      <p:ext uri="{BB962C8B-B14F-4D97-AF65-F5344CB8AC3E}">
        <p14:creationId xmlns:p14="http://schemas.microsoft.com/office/powerpoint/2010/main" val="3654545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3" y="0"/>
            <a:ext cx="8382000" cy="990600"/>
          </a:xfrm>
          <a:ln>
            <a:noFill/>
          </a:ln>
        </p:spPr>
        <p:txBody>
          <a:bodyPr>
            <a:normAutofit/>
          </a:bodyPr>
          <a:lstStyle/>
          <a:p>
            <a:pPr algn="l" rtl="0"/>
            <a:r>
              <a:rPr lang="uk" sz="2400" b="1" i="0" u="none" baseline="0">
                <a:solidFill>
                  <a:schemeClr val="accent5">
                    <a:lumMod val="50000"/>
                  </a:schemeClr>
                </a:solidFill>
              </a:rPr>
              <a:t>II. Баланс попиту та пропозиції в минулому та прогнози попиту</a:t>
            </a:r>
            <a:r>
              <a:rPr lang="uk" sz="2400" b="1">
                <a:solidFill>
                  <a:schemeClr val="accent5">
                    <a:lumMod val="50000"/>
                  </a:schemeClr>
                </a:solidFill>
              </a:rPr>
              <a:t/>
            </a:r>
            <a:br>
              <a:rPr lang="uk" sz="2400" b="1">
                <a:solidFill>
                  <a:schemeClr val="accent5">
                    <a:lumMod val="50000"/>
                  </a:schemeClr>
                </a:solidFill>
              </a:rPr>
            </a:br>
            <a:endParaRPr lang="uk" sz="2400" b="1" dirty="0">
              <a:solidFill>
                <a:schemeClr val="accent5">
                  <a:lumMod val="50000"/>
                </a:schemeClr>
              </a:solidFill>
            </a:endParaRPr>
          </a:p>
        </p:txBody>
      </p:sp>
      <p:sp>
        <p:nvSpPr>
          <p:cNvPr id="5" name="Line 3"/>
          <p:cNvSpPr>
            <a:spLocks noChangeShapeType="1"/>
          </p:cNvSpPr>
          <p:nvPr/>
        </p:nvSpPr>
        <p:spPr bwMode="auto">
          <a:xfrm>
            <a:off x="220287" y="723207"/>
            <a:ext cx="8686800" cy="0"/>
          </a:xfrm>
          <a:prstGeom prst="line">
            <a:avLst/>
          </a:prstGeom>
          <a:noFill/>
          <a:ln w="76200">
            <a:solidFill>
              <a:srgbClr val="0099CC"/>
            </a:solidFill>
            <a:round/>
            <a:headEnd/>
            <a:tailEnd/>
          </a:ln>
        </p:spPr>
        <p:txBody>
          <a:bodyPr wrap="none" anchor="ctr"/>
          <a:lstStyle/>
          <a:p>
            <a:endParaRPr lang="uk"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sp>
        <p:nvSpPr>
          <p:cNvPr id="21" name="Slide Number Placeholder 3"/>
          <p:cNvSpPr>
            <a:spLocks noGrp="1"/>
          </p:cNvSpPr>
          <p:nvPr>
            <p:ph type="sldNum" sz="quarter" idx="12"/>
          </p:nvPr>
        </p:nvSpPr>
        <p:spPr>
          <a:xfrm>
            <a:off x="6518020" y="6333398"/>
            <a:ext cx="2057400" cy="365125"/>
          </a:xfrm>
        </p:spPr>
        <p:txBody>
          <a:bodyPr/>
          <a:lstStyle/>
          <a:p>
            <a:pPr algn="r" rtl="0"/>
            <a:fld id="{74492FB0-5BE8-4C2D-B7F6-B5CC059CEDC0}" type="slidenum">
              <a:rPr/>
              <a:pPr/>
              <a:t>10</a:t>
            </a:fld>
            <a:endParaRPr lang="uk" dirty="0"/>
          </a:p>
        </p:txBody>
      </p:sp>
      <p:sp>
        <p:nvSpPr>
          <p:cNvPr id="10" name="Content Placeholder 2"/>
          <p:cNvSpPr>
            <a:spLocks noGrp="1"/>
          </p:cNvSpPr>
          <p:nvPr>
            <p:ph idx="1"/>
          </p:nvPr>
        </p:nvSpPr>
        <p:spPr>
          <a:xfrm>
            <a:off x="619628" y="725575"/>
            <a:ext cx="7955792" cy="1389226"/>
          </a:xfrm>
          <a:noFill/>
          <a:ln>
            <a:noFill/>
          </a:ln>
        </p:spPr>
        <p:txBody>
          <a:bodyPr>
            <a:normAutofit fontScale="92500"/>
          </a:bodyPr>
          <a:lstStyle/>
          <a:p>
            <a:pPr marL="285750" lvl="1" indent="-285750" algn="l" rtl="0">
              <a:lnSpc>
                <a:spcPct val="100000"/>
              </a:lnSpc>
              <a:spcBef>
                <a:spcPts val="0"/>
              </a:spcBef>
              <a:buClr>
                <a:srgbClr val="0099CC"/>
              </a:buClr>
            </a:pPr>
            <a:r>
              <a:rPr lang="uk" sz="1200" b="0" i="0" u="none" baseline="0" dirty="0">
                <a:solidFill>
                  <a:srgbClr val="002060"/>
                </a:solidFill>
              </a:rPr>
              <a:t>На графіку представлено дані про генеруючі потужності енергетичної системи України за період із січня 2011 року по листопад 2015 року.</a:t>
            </a:r>
          </a:p>
          <a:p>
            <a:pPr marL="285750" lvl="1" indent="-285750" algn="l" rtl="0">
              <a:lnSpc>
                <a:spcPct val="100000"/>
              </a:lnSpc>
              <a:spcBef>
                <a:spcPts val="0"/>
              </a:spcBef>
              <a:buClr>
                <a:srgbClr val="0099CC"/>
              </a:buClr>
            </a:pPr>
            <a:r>
              <a:rPr lang="uk" sz="1200" b="0" i="0" u="none" baseline="0" dirty="0">
                <a:solidFill>
                  <a:schemeClr val="tx2"/>
                </a:solidFill>
              </a:rPr>
              <a:t>Історичні дані вказують на те, що після 2013 року (а) відбулось зниження сукупного (та пікового) попиту через втрату Криму та зниження навантаження на Донбасі, (б) мало місце зниження обсягів виробництва електроенергії на ТЕС через дефіцит вугілля, (в) обсяги виробництва електроенергії на ГАЕС зросли для забезпечення необхідної пікової потужності та маневреності системи, (г) з огляду на стійкі закономірності погодних умов знизилась частка енергії з ГЕС і (ґ) через обмеження обсягів постачання газу з Росії зменшилась частка енергії, виробленої на газових ТЕЦ. </a:t>
            </a:r>
          </a:p>
          <a:p>
            <a:pPr marL="0" indent="0" algn="l" rtl="0">
              <a:lnSpc>
                <a:spcPct val="100000"/>
              </a:lnSpc>
              <a:spcBef>
                <a:spcPts val="0"/>
              </a:spcBef>
              <a:buClr>
                <a:srgbClr val="0099CC"/>
              </a:buClr>
              <a:buNone/>
            </a:pPr>
            <a:endParaRPr lang="uk" sz="1200" dirty="0">
              <a:solidFill>
                <a:srgbClr val="002060"/>
              </a:solidFill>
            </a:endParaRPr>
          </a:p>
          <a:p>
            <a:pPr algn="l" rtl="0">
              <a:lnSpc>
                <a:spcPct val="100000"/>
              </a:lnSpc>
              <a:spcBef>
                <a:spcPts val="0"/>
              </a:spcBef>
              <a:buClr>
                <a:srgbClr val="0099CC"/>
              </a:buClr>
            </a:pPr>
            <a:endParaRPr lang="uk" sz="1200" dirty="0">
              <a:solidFill>
                <a:srgbClr val="002060"/>
              </a:solidFill>
            </a:endParaRPr>
          </a:p>
          <a:p>
            <a:pPr marL="457200" lvl="1" indent="0" algn="l" rtl="0">
              <a:lnSpc>
                <a:spcPct val="100000"/>
              </a:lnSpc>
              <a:spcBef>
                <a:spcPts val="0"/>
              </a:spcBef>
              <a:buClr>
                <a:srgbClr val="0099CC"/>
              </a:buClr>
              <a:buNone/>
            </a:pPr>
            <a:endParaRPr lang="uk" sz="1200" dirty="0">
              <a:solidFill>
                <a:srgbClr val="002060"/>
              </a:solidFill>
            </a:endParaRPr>
          </a:p>
          <a:p>
            <a:pPr lvl="1" algn="l" rtl="0">
              <a:lnSpc>
                <a:spcPct val="100000"/>
              </a:lnSpc>
              <a:spcBef>
                <a:spcPts val="0"/>
              </a:spcBef>
              <a:buClr>
                <a:srgbClr val="0099CC"/>
              </a:buClr>
            </a:pPr>
            <a:endParaRPr lang="uk" sz="1200" dirty="0">
              <a:solidFill>
                <a:srgbClr val="002060"/>
              </a:solidFill>
            </a:endParaRPr>
          </a:p>
          <a:p>
            <a:pPr lvl="1" algn="l" rtl="0">
              <a:lnSpc>
                <a:spcPct val="100000"/>
              </a:lnSpc>
              <a:spcBef>
                <a:spcPts val="0"/>
              </a:spcBef>
              <a:buClr>
                <a:srgbClr val="0099CC"/>
              </a:buClr>
            </a:pPr>
            <a:endParaRPr lang="uk" sz="1200" dirty="0">
              <a:solidFill>
                <a:srgbClr val="002060"/>
              </a:solidFill>
            </a:endParaRPr>
          </a:p>
          <a:p>
            <a:pPr marL="457200" lvl="1" indent="0" algn="l" rtl="0">
              <a:lnSpc>
                <a:spcPct val="100000"/>
              </a:lnSpc>
              <a:spcBef>
                <a:spcPts val="0"/>
              </a:spcBef>
              <a:buClr>
                <a:srgbClr val="0099CC"/>
              </a:buClr>
              <a:buNone/>
            </a:pPr>
            <a:endParaRPr lang="uk" sz="1200" dirty="0">
              <a:solidFill>
                <a:srgbClr val="002060"/>
              </a:solidFill>
            </a:endParaRPr>
          </a:p>
          <a:p>
            <a:pPr marL="457200" lvl="1" indent="0" algn="l" rtl="0">
              <a:lnSpc>
                <a:spcPct val="100000"/>
              </a:lnSpc>
              <a:spcBef>
                <a:spcPts val="0"/>
              </a:spcBef>
              <a:buClr>
                <a:srgbClr val="0099CC"/>
              </a:buClr>
              <a:buNone/>
            </a:pPr>
            <a:endParaRPr lang="uk" sz="1200" dirty="0">
              <a:solidFill>
                <a:srgbClr val="002060"/>
              </a:solidFill>
            </a:endParaRPr>
          </a:p>
          <a:p>
            <a:pPr lvl="1" algn="l" rtl="0">
              <a:lnSpc>
                <a:spcPct val="100000"/>
              </a:lnSpc>
              <a:spcBef>
                <a:spcPts val="0"/>
              </a:spcBef>
              <a:buClr>
                <a:srgbClr val="0099CC"/>
              </a:buClr>
            </a:pPr>
            <a:endParaRPr lang="uk" sz="1200" dirty="0">
              <a:solidFill>
                <a:srgbClr val="002060"/>
              </a:solidFill>
            </a:endParaRPr>
          </a:p>
          <a:p>
            <a:pPr marL="457200" lvl="1" indent="0" algn="l" rtl="0">
              <a:lnSpc>
                <a:spcPct val="100000"/>
              </a:lnSpc>
              <a:spcBef>
                <a:spcPts val="0"/>
              </a:spcBef>
              <a:buClr>
                <a:srgbClr val="0099CC"/>
              </a:buClr>
              <a:buNone/>
            </a:pPr>
            <a:endParaRPr lang="uk" sz="1200" dirty="0">
              <a:solidFill>
                <a:srgbClr val="002060"/>
              </a:solidFill>
            </a:endParaRPr>
          </a:p>
          <a:p>
            <a:pPr lvl="1" algn="l" rtl="0">
              <a:lnSpc>
                <a:spcPct val="100000"/>
              </a:lnSpc>
              <a:spcBef>
                <a:spcPts val="0"/>
              </a:spcBef>
              <a:buClr>
                <a:srgbClr val="0099CC"/>
              </a:buClr>
            </a:pPr>
            <a:endParaRPr lang="uk" sz="1200" dirty="0">
              <a:solidFill>
                <a:srgbClr val="002060"/>
              </a:solidFill>
            </a:endParaRPr>
          </a:p>
          <a:p>
            <a:pPr marL="0" indent="0" algn="l" rtl="0">
              <a:lnSpc>
                <a:spcPct val="100000"/>
              </a:lnSpc>
              <a:spcBef>
                <a:spcPts val="0"/>
              </a:spcBef>
              <a:buClr>
                <a:srgbClr val="0099CC"/>
              </a:buClr>
              <a:buNone/>
            </a:pPr>
            <a:endParaRPr lang="uk" sz="1200" dirty="0">
              <a:solidFill>
                <a:srgbClr val="002060"/>
              </a:solidFill>
            </a:endParaRPr>
          </a:p>
          <a:p>
            <a:pPr algn="l" rtl="0">
              <a:lnSpc>
                <a:spcPct val="100000"/>
              </a:lnSpc>
              <a:spcBef>
                <a:spcPts val="0"/>
              </a:spcBef>
              <a:buClr>
                <a:srgbClr val="0099CC"/>
              </a:buClr>
            </a:pPr>
            <a:endParaRPr lang="uk" sz="1200" dirty="0">
              <a:solidFill>
                <a:srgbClr val="002060"/>
              </a:solidFill>
            </a:endParaRPr>
          </a:p>
          <a:p>
            <a:pPr algn="l" rtl="0">
              <a:lnSpc>
                <a:spcPct val="100000"/>
              </a:lnSpc>
              <a:spcBef>
                <a:spcPts val="0"/>
              </a:spcBef>
              <a:buClr>
                <a:srgbClr val="0099CC"/>
              </a:buClr>
            </a:pPr>
            <a:endParaRPr lang="uk" sz="1200" dirty="0">
              <a:solidFill>
                <a:srgbClr val="002060"/>
              </a:solidFill>
            </a:endParaRPr>
          </a:p>
          <a:p>
            <a:pPr algn="l" rtl="0">
              <a:lnSpc>
                <a:spcPct val="100000"/>
              </a:lnSpc>
              <a:spcBef>
                <a:spcPts val="0"/>
              </a:spcBef>
              <a:buClr>
                <a:srgbClr val="0099CC"/>
              </a:buClr>
            </a:pPr>
            <a:endParaRPr lang="uk" sz="1200" dirty="0">
              <a:solidFill>
                <a:srgbClr val="002060"/>
              </a:solidFill>
            </a:endParaRPr>
          </a:p>
        </p:txBody>
      </p:sp>
      <p:sp>
        <p:nvSpPr>
          <p:cNvPr id="3" name="TextBox 2"/>
          <p:cNvSpPr txBox="1"/>
          <p:nvPr/>
        </p:nvSpPr>
        <p:spPr>
          <a:xfrm rot="16200000">
            <a:off x="412903" y="3644481"/>
            <a:ext cx="675063" cy="261610"/>
          </a:xfrm>
          <a:prstGeom prst="rect">
            <a:avLst/>
          </a:prstGeom>
          <a:noFill/>
        </p:spPr>
        <p:txBody>
          <a:bodyPr wrap="square" rtlCol="0">
            <a:spAutoFit/>
          </a:bodyPr>
          <a:lstStyle/>
          <a:p>
            <a:pPr algn="l" rtl="0"/>
            <a:r>
              <a:rPr lang="uk" sz="1050" b="0" i="0" u="none" baseline="0"/>
              <a:t>МВт</a:t>
            </a:r>
            <a:endParaRPr lang="uk" sz="1050" dirty="0"/>
          </a:p>
        </p:txBody>
      </p:sp>
      <p:pic>
        <p:nvPicPr>
          <p:cNvPr id="4" name="Picture 3"/>
          <p:cNvPicPr>
            <a:picLocks noChangeAspect="1"/>
          </p:cNvPicPr>
          <p:nvPr/>
        </p:nvPicPr>
        <p:blipFill>
          <a:blip r:embed="rId4"/>
          <a:stretch>
            <a:fillRect/>
          </a:stretch>
        </p:blipFill>
        <p:spPr>
          <a:xfrm>
            <a:off x="806765" y="1878312"/>
            <a:ext cx="7623128" cy="4691575"/>
          </a:xfrm>
          <a:prstGeom prst="rect">
            <a:avLst/>
          </a:prstGeom>
        </p:spPr>
      </p:pic>
      <p:sp>
        <p:nvSpPr>
          <p:cNvPr id="6" name="TextBox 5"/>
          <p:cNvSpPr txBox="1"/>
          <p:nvPr/>
        </p:nvSpPr>
        <p:spPr>
          <a:xfrm>
            <a:off x="6105832" y="2003016"/>
            <a:ext cx="2182762" cy="1200329"/>
          </a:xfrm>
          <a:prstGeom prst="rect">
            <a:avLst/>
          </a:prstGeom>
          <a:solidFill>
            <a:schemeClr val="bg1"/>
          </a:solidFill>
        </p:spPr>
        <p:txBody>
          <a:bodyPr wrap="square" rtlCol="0">
            <a:spAutoFit/>
          </a:bodyPr>
          <a:lstStyle/>
          <a:p>
            <a:r>
              <a:rPr lang="uk-UA" sz="900" dirty="0"/>
              <a:t>ГЕС</a:t>
            </a:r>
          </a:p>
          <a:p>
            <a:r>
              <a:rPr lang="uk-UA" sz="900" dirty="0"/>
              <a:t>ВЕС</a:t>
            </a:r>
          </a:p>
          <a:p>
            <a:r>
              <a:rPr lang="uk-UA" sz="900" dirty="0"/>
              <a:t>СЕС</a:t>
            </a:r>
          </a:p>
          <a:p>
            <a:r>
              <a:rPr lang="uk-UA" sz="900" dirty="0"/>
              <a:t>АЕС</a:t>
            </a:r>
          </a:p>
          <a:p>
            <a:r>
              <a:rPr lang="uk-UA" sz="900" dirty="0"/>
              <a:t>ТЕС</a:t>
            </a:r>
          </a:p>
          <a:p>
            <a:r>
              <a:rPr lang="uk-UA" sz="900" dirty="0"/>
              <a:t>ТЕЦ</a:t>
            </a:r>
          </a:p>
          <a:p>
            <a:r>
              <a:rPr lang="uk-UA" sz="900" dirty="0" err="1"/>
              <a:t>Промстанції</a:t>
            </a:r>
            <a:endParaRPr lang="uk-UA" sz="900" dirty="0"/>
          </a:p>
          <a:p>
            <a:r>
              <a:rPr lang="uk-UA" sz="900" dirty="0"/>
              <a:t>ГАЕС</a:t>
            </a:r>
          </a:p>
        </p:txBody>
      </p:sp>
    </p:spTree>
    <p:extLst>
      <p:ext uri="{BB962C8B-B14F-4D97-AF65-F5344CB8AC3E}">
        <p14:creationId xmlns:p14="http://schemas.microsoft.com/office/powerpoint/2010/main" val="3435733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158844"/>
            <a:ext cx="8495168" cy="51975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 dirty="0"/>
          </a:p>
        </p:txBody>
      </p:sp>
      <p:sp>
        <p:nvSpPr>
          <p:cNvPr id="4" name="Slide Number Placeholder 3"/>
          <p:cNvSpPr>
            <a:spLocks noGrp="1"/>
          </p:cNvSpPr>
          <p:nvPr>
            <p:ph type="sldNum" sz="quarter" idx="12"/>
          </p:nvPr>
        </p:nvSpPr>
        <p:spPr/>
        <p:txBody>
          <a:bodyPr/>
          <a:lstStyle/>
          <a:p>
            <a:pPr algn="r" rtl="0"/>
            <a:fld id="{74492FB0-5BE8-4C2D-B7F6-B5CC059CEDC0}" type="slidenum">
              <a:rPr/>
              <a:pPr/>
              <a:t>11</a:t>
            </a:fld>
            <a:endParaRPr lang="uk" dirty="0"/>
          </a:p>
        </p:txBody>
      </p:sp>
      <p:sp>
        <p:nvSpPr>
          <p:cNvPr id="5" name="Line 3"/>
          <p:cNvSpPr>
            <a:spLocks noChangeShapeType="1"/>
          </p:cNvSpPr>
          <p:nvPr/>
        </p:nvSpPr>
        <p:spPr bwMode="auto">
          <a:xfrm>
            <a:off x="228600" y="914400"/>
            <a:ext cx="8686800" cy="0"/>
          </a:xfrm>
          <a:prstGeom prst="line">
            <a:avLst/>
          </a:prstGeom>
          <a:noFill/>
          <a:ln w="76200">
            <a:solidFill>
              <a:srgbClr val="0099CC"/>
            </a:solidFill>
            <a:round/>
            <a:headEnd/>
            <a:tailEnd/>
          </a:ln>
        </p:spPr>
        <p:txBody>
          <a:bodyPr wrap="none" anchor="ctr"/>
          <a:lstStyle/>
          <a:p>
            <a:endParaRPr lang="uk" dirty="0"/>
          </a:p>
        </p:txBody>
      </p:sp>
      <p:sp>
        <p:nvSpPr>
          <p:cNvPr id="14" name="TextBox 13"/>
          <p:cNvSpPr txBox="1"/>
          <p:nvPr/>
        </p:nvSpPr>
        <p:spPr>
          <a:xfrm>
            <a:off x="2424296" y="3218989"/>
            <a:ext cx="4295408" cy="1569660"/>
          </a:xfrm>
          <a:prstGeom prst="rect">
            <a:avLst/>
          </a:prstGeom>
          <a:noFill/>
        </p:spPr>
        <p:txBody>
          <a:bodyPr wrap="square" rtlCol="0">
            <a:spAutoFit/>
          </a:bodyPr>
          <a:lstStyle/>
          <a:p>
            <a:pPr algn="ctr" rtl="0"/>
            <a:r>
              <a:rPr lang="uk" sz="3200" b="1" i="0" u="none" baseline="0">
                <a:solidFill>
                  <a:schemeClr val="bg1"/>
                </a:solidFill>
              </a:rPr>
              <a:t>Опис моделі, основні припущення та сценарії </a:t>
            </a:r>
            <a:endParaRPr lang="uk" sz="3200" b="1"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spTree>
    <p:extLst>
      <p:ext uri="{BB962C8B-B14F-4D97-AF65-F5344CB8AC3E}">
        <p14:creationId xmlns:p14="http://schemas.microsoft.com/office/powerpoint/2010/main" val="3835268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a:ln>
            <a:noFill/>
          </a:ln>
        </p:spPr>
        <p:txBody>
          <a:bodyPr>
            <a:normAutofit/>
          </a:bodyPr>
          <a:lstStyle/>
          <a:p>
            <a:pPr algn="l" rtl="0"/>
            <a:r>
              <a:rPr lang="uk" sz="2000" b="1" i="0" u="none" baseline="0">
                <a:solidFill>
                  <a:schemeClr val="accent5">
                    <a:lumMod val="50000"/>
                  </a:schemeClr>
                </a:solidFill>
              </a:rPr>
              <a:t>III. Опис моделі</a:t>
            </a:r>
            <a:r>
              <a:rPr lang="uk" sz="2000" b="1">
                <a:solidFill>
                  <a:schemeClr val="accent5">
                    <a:lumMod val="50000"/>
                  </a:schemeClr>
                </a:solidFill>
              </a:rPr>
              <a:t/>
            </a:r>
            <a:br>
              <a:rPr lang="uk" sz="2000" b="1">
                <a:solidFill>
                  <a:schemeClr val="accent5">
                    <a:lumMod val="50000"/>
                  </a:schemeClr>
                </a:solidFill>
              </a:rPr>
            </a:br>
            <a:endParaRPr lang="uk" sz="2000" b="1"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pPr algn="r" rtl="0"/>
            <a:fld id="{74492FB0-5BE8-4C2D-B7F6-B5CC059CEDC0}" type="slidenum">
              <a:rPr sz="1100"/>
              <a:pPr/>
              <a:t>12</a:t>
            </a:fld>
            <a:endParaRPr lang="uk" sz="1100" dirty="0"/>
          </a:p>
        </p:txBody>
      </p:sp>
      <p:sp>
        <p:nvSpPr>
          <p:cNvPr id="5" name="Line 3"/>
          <p:cNvSpPr>
            <a:spLocks noChangeShapeType="1"/>
          </p:cNvSpPr>
          <p:nvPr/>
        </p:nvSpPr>
        <p:spPr bwMode="auto">
          <a:xfrm>
            <a:off x="152400" y="601754"/>
            <a:ext cx="8686800" cy="0"/>
          </a:xfrm>
          <a:prstGeom prst="line">
            <a:avLst/>
          </a:prstGeom>
          <a:noFill/>
          <a:ln w="76200">
            <a:solidFill>
              <a:srgbClr val="0099CC"/>
            </a:solidFill>
            <a:round/>
            <a:headEnd/>
            <a:tailEnd/>
          </a:ln>
        </p:spPr>
        <p:txBody>
          <a:bodyPr wrap="none" anchor="ctr"/>
          <a:lstStyle/>
          <a:p>
            <a:endParaRPr lang="uk" sz="1600" dirty="0"/>
          </a:p>
        </p:txBody>
      </p:sp>
      <p:sp>
        <p:nvSpPr>
          <p:cNvPr id="9" name="Content Placeholder 2"/>
          <p:cNvSpPr>
            <a:spLocks noGrp="1"/>
          </p:cNvSpPr>
          <p:nvPr>
            <p:ph idx="1"/>
          </p:nvPr>
        </p:nvSpPr>
        <p:spPr>
          <a:xfrm>
            <a:off x="254279" y="601754"/>
            <a:ext cx="8639555" cy="4237067"/>
          </a:xfrm>
          <a:noFill/>
          <a:ln>
            <a:noFill/>
          </a:ln>
        </p:spPr>
        <p:txBody>
          <a:bodyPr>
            <a:normAutofit/>
          </a:bodyPr>
          <a:lstStyle/>
          <a:p>
            <a:pPr algn="l" rtl="0">
              <a:lnSpc>
                <a:spcPct val="100000"/>
              </a:lnSpc>
              <a:spcBef>
                <a:spcPts val="0"/>
              </a:spcBef>
              <a:buClr>
                <a:srgbClr val="0099CC"/>
              </a:buClr>
            </a:pPr>
            <a:r>
              <a:rPr lang="uk" sz="1600" b="0" i="0" u="none" baseline="0">
                <a:solidFill>
                  <a:srgbClr val="002060"/>
                </a:solidFill>
              </a:rPr>
              <a:t>Для проведення аналізу ми сформували короткострокову модель виділення енергоблоків та економічної диспетчеризації (UCED).</a:t>
            </a:r>
          </a:p>
          <a:p>
            <a:pPr algn="l" rtl="0">
              <a:lnSpc>
                <a:spcPct val="100000"/>
              </a:lnSpc>
              <a:spcBef>
                <a:spcPts val="0"/>
              </a:spcBef>
              <a:buClr>
                <a:srgbClr val="0099CC"/>
              </a:buClr>
            </a:pPr>
            <a:endParaRPr lang="uk" sz="1600" dirty="0">
              <a:solidFill>
                <a:srgbClr val="002060"/>
              </a:solidFill>
            </a:endParaRPr>
          </a:p>
          <a:p>
            <a:pPr algn="l" rtl="0">
              <a:lnSpc>
                <a:spcPct val="100000"/>
              </a:lnSpc>
              <a:spcBef>
                <a:spcPts val="0"/>
              </a:spcBef>
              <a:buClr>
                <a:srgbClr val="0099CC"/>
              </a:buClr>
            </a:pPr>
            <a:r>
              <a:rPr lang="uk" sz="1600" b="0" i="0" u="none" baseline="0">
                <a:solidFill>
                  <a:srgbClr val="002060"/>
                </a:solidFill>
              </a:rPr>
              <a:t>Оптимізація диспетчеризації здійснюється за лінійним алгоритмом, визначеним на основі цільової функції та з урахуванням системи математичних обмежень.</a:t>
            </a:r>
          </a:p>
          <a:p>
            <a:pPr marL="0" indent="0" algn="l" rtl="0">
              <a:lnSpc>
                <a:spcPct val="100000"/>
              </a:lnSpc>
              <a:spcBef>
                <a:spcPts val="0"/>
              </a:spcBef>
              <a:buClr>
                <a:srgbClr val="0099CC"/>
              </a:buClr>
              <a:buNone/>
            </a:pPr>
            <a:endParaRPr lang="uk" sz="1600" dirty="0">
              <a:solidFill>
                <a:srgbClr val="002060"/>
              </a:solidFill>
            </a:endParaRPr>
          </a:p>
          <a:p>
            <a:pPr algn="l" rtl="0">
              <a:lnSpc>
                <a:spcPct val="100000"/>
              </a:lnSpc>
              <a:spcBef>
                <a:spcPts val="0"/>
              </a:spcBef>
              <a:buClr>
                <a:srgbClr val="0099CC"/>
              </a:buClr>
            </a:pPr>
            <a:r>
              <a:rPr lang="uk" sz="1600" b="0" i="0" u="none" baseline="0">
                <a:solidFill>
                  <a:srgbClr val="002060"/>
                </a:solidFill>
              </a:rPr>
              <a:t>Модель являє собою наближений математичний опис фізичної структури системи генерації та передачі електроенергії, потоків енергії через елементи системи, а також економічних і технічних регламентів виробництва електроенергії. </a:t>
            </a:r>
          </a:p>
          <a:p>
            <a:pPr algn="l" rtl="0">
              <a:lnSpc>
                <a:spcPct val="100000"/>
              </a:lnSpc>
              <a:spcBef>
                <a:spcPts val="0"/>
              </a:spcBef>
              <a:buClr>
                <a:srgbClr val="0099CC"/>
              </a:buClr>
            </a:pPr>
            <a:endParaRPr lang="uk" sz="1600" dirty="0">
              <a:solidFill>
                <a:srgbClr val="002060"/>
              </a:solidFill>
            </a:endParaRPr>
          </a:p>
          <a:p>
            <a:pPr algn="l" rtl="0">
              <a:lnSpc>
                <a:spcPct val="100000"/>
              </a:lnSpc>
              <a:spcBef>
                <a:spcPts val="0"/>
              </a:spcBef>
              <a:buClr>
                <a:srgbClr val="0099CC"/>
              </a:buClr>
            </a:pPr>
            <a:r>
              <a:rPr lang="uk" sz="1600" b="0" i="0" u="none" baseline="0">
                <a:solidFill>
                  <a:srgbClr val="002060"/>
                </a:solidFill>
              </a:rPr>
              <a:t>У нашому випадку модель забезпечує максимально економічну диспетчеризацію генеруючих потужностей України у спосіб, що забезпечує повсякчасну відповідність пропозиції попиту з урахуванням системи технічних обмежень. </a:t>
            </a:r>
            <a:endParaRPr lang="uk" sz="1600" dirty="0">
              <a:solidFill>
                <a:srgbClr val="002060"/>
              </a:solidFill>
            </a:endParaRPr>
          </a:p>
          <a:p>
            <a:pPr algn="l" rtl="0">
              <a:lnSpc>
                <a:spcPct val="100000"/>
              </a:lnSpc>
              <a:spcBef>
                <a:spcPts val="0"/>
              </a:spcBef>
              <a:buClr>
                <a:srgbClr val="0099CC"/>
              </a:buClr>
            </a:pPr>
            <a:endParaRPr lang="uk" sz="1600" dirty="0">
              <a:solidFill>
                <a:srgbClr val="002060"/>
              </a:solidFill>
            </a:endParaRPr>
          </a:p>
          <a:p>
            <a:pPr algn="l" rtl="0">
              <a:lnSpc>
                <a:spcPct val="100000"/>
              </a:lnSpc>
              <a:spcBef>
                <a:spcPts val="0"/>
              </a:spcBef>
              <a:buClr>
                <a:srgbClr val="0099CC"/>
              </a:buClr>
            </a:pPr>
            <a:endParaRPr lang="uk" sz="1600" dirty="0">
              <a:solidFill>
                <a:srgbClr val="002060"/>
              </a:solidFill>
            </a:endParaRPr>
          </a:p>
          <a:p>
            <a:pPr algn="l" rtl="0">
              <a:lnSpc>
                <a:spcPct val="100000"/>
              </a:lnSpc>
              <a:spcBef>
                <a:spcPts val="0"/>
              </a:spcBef>
              <a:buClr>
                <a:srgbClr val="0099CC"/>
              </a:buClr>
            </a:pPr>
            <a:endParaRPr lang="uk" sz="1600" dirty="0">
              <a:solidFill>
                <a:srgbClr val="002060"/>
              </a:solidFill>
            </a:endParaRPr>
          </a:p>
          <a:p>
            <a:pPr algn="l" rtl="0">
              <a:lnSpc>
                <a:spcPct val="100000"/>
              </a:lnSpc>
              <a:spcBef>
                <a:spcPts val="0"/>
              </a:spcBef>
              <a:buClr>
                <a:srgbClr val="0099CC"/>
              </a:buClr>
            </a:pPr>
            <a:endParaRPr lang="uk" sz="1600" dirty="0">
              <a:solidFill>
                <a:srgbClr val="00206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sp>
        <p:nvSpPr>
          <p:cNvPr id="6" name="TextBox 5"/>
          <p:cNvSpPr txBox="1"/>
          <p:nvPr/>
        </p:nvSpPr>
        <p:spPr>
          <a:xfrm>
            <a:off x="304800" y="4277032"/>
            <a:ext cx="8839200" cy="2031325"/>
          </a:xfrm>
          <a:prstGeom prst="rect">
            <a:avLst/>
          </a:prstGeom>
          <a:noFill/>
        </p:spPr>
        <p:txBody>
          <a:bodyPr wrap="square" rtlCol="0">
            <a:spAutoFit/>
          </a:bodyPr>
          <a:lstStyle/>
          <a:p>
            <a:r>
              <a:rPr lang="uk-UA" sz="1400" dirty="0"/>
              <a:t>Цільова функція</a:t>
            </a:r>
          </a:p>
          <a:p>
            <a:r>
              <a:rPr lang="uk-UA" sz="1400" dirty="0"/>
              <a:t>∑</a:t>
            </a:r>
            <a:r>
              <a:rPr lang="uk-UA" sz="1400" baseline="-25000" dirty="0" err="1"/>
              <a:t>паливо</a:t>
            </a:r>
            <a:r>
              <a:rPr lang="uk-UA" sz="1400" dirty="0" err="1"/>
              <a:t>∑</a:t>
            </a:r>
            <a:r>
              <a:rPr lang="uk-UA" sz="1400" baseline="-25000" dirty="0" err="1"/>
              <a:t>рік</a:t>
            </a:r>
            <a:r>
              <a:rPr lang="uk-UA" sz="1400" dirty="0" err="1"/>
              <a:t>∑ген∑</a:t>
            </a:r>
            <a:r>
              <a:rPr lang="uk-UA" sz="1400" baseline="-25000" dirty="0" err="1"/>
              <a:t>t</a:t>
            </a:r>
            <a:r>
              <a:rPr lang="uk-UA" sz="1400" dirty="0"/>
              <a:t>(</a:t>
            </a:r>
            <a:r>
              <a:rPr lang="uk-UA" sz="1400" dirty="0" err="1"/>
              <a:t>min</a:t>
            </a:r>
            <a:r>
              <a:rPr lang="uk-UA" sz="1400" dirty="0"/>
              <a:t>(</a:t>
            </a:r>
            <a:r>
              <a:rPr lang="uk-UA" sz="1400" dirty="0" err="1"/>
              <a:t>паливо+змінні</a:t>
            </a:r>
            <a:r>
              <a:rPr lang="uk-UA" sz="1400" dirty="0"/>
              <a:t> витрати на </a:t>
            </a:r>
            <a:r>
              <a:rPr lang="uk-UA" sz="1400" dirty="0" err="1"/>
              <a:t>експл</a:t>
            </a:r>
            <a:r>
              <a:rPr lang="uk-UA" sz="1400" dirty="0"/>
              <a:t>. та ТО + </a:t>
            </a:r>
            <a:r>
              <a:rPr lang="uk-UA" sz="1400" dirty="0" err="1"/>
              <a:t>недовідпущена</a:t>
            </a:r>
            <a:r>
              <a:rPr lang="uk-UA" sz="1400" dirty="0"/>
              <a:t> енергія)</a:t>
            </a:r>
            <a:r>
              <a:rPr lang="uk-UA" sz="1400" baseline="-25000" dirty="0"/>
              <a:t>витрати</a:t>
            </a:r>
            <a:endParaRPr lang="uk-UA" sz="1400" dirty="0"/>
          </a:p>
          <a:p>
            <a:r>
              <a:rPr lang="uk-UA" sz="1400" dirty="0"/>
              <a:t>Обмеження:</a:t>
            </a:r>
          </a:p>
          <a:p>
            <a:r>
              <a:rPr lang="uk-UA" sz="1400" dirty="0"/>
              <a:t>Обсяг постачання + </a:t>
            </a:r>
            <a:r>
              <a:rPr lang="uk-UA" sz="1400" dirty="0" err="1"/>
              <a:t>Недовідпущена</a:t>
            </a:r>
            <a:r>
              <a:rPr lang="uk-UA" sz="1400" dirty="0"/>
              <a:t> енергія = Попит на електроенергію</a:t>
            </a:r>
          </a:p>
          <a:p>
            <a:r>
              <a:rPr lang="uk-UA" sz="1400" dirty="0"/>
              <a:t>Кожний енергоблок має працювати в межах установлених для нього технічних обмежень</a:t>
            </a:r>
          </a:p>
          <a:p>
            <a:r>
              <a:rPr lang="uk-UA" sz="1400" dirty="0" err="1"/>
              <a:t>Перетоки</a:t>
            </a:r>
            <a:r>
              <a:rPr lang="uk-UA" sz="1400" dirty="0"/>
              <a:t> енергії не повинні перевищувати обмежень, що накладаються пропускною спроможністю ЛЕП</a:t>
            </a:r>
          </a:p>
          <a:p>
            <a:r>
              <a:rPr lang="uk-UA" sz="1400" dirty="0"/>
              <a:t>Обмежена доступність палива</a:t>
            </a:r>
          </a:p>
          <a:p>
            <a:r>
              <a:rPr lang="uk-UA" sz="1400" dirty="0"/>
              <a:t>Наближення </a:t>
            </a:r>
            <a:r>
              <a:rPr lang="uk-UA" sz="1400" dirty="0" err="1"/>
              <a:t>енергопотоків</a:t>
            </a:r>
            <a:r>
              <a:rPr lang="uk-UA" sz="1400" dirty="0"/>
              <a:t> постійного струму</a:t>
            </a:r>
          </a:p>
          <a:p>
            <a:endParaRPr lang="uk-UA" sz="1400" dirty="0"/>
          </a:p>
        </p:txBody>
      </p:sp>
    </p:spTree>
    <p:extLst>
      <p:ext uri="{BB962C8B-B14F-4D97-AF65-F5344CB8AC3E}">
        <p14:creationId xmlns:p14="http://schemas.microsoft.com/office/powerpoint/2010/main" val="2363552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a:ln>
            <a:noFill/>
          </a:ln>
        </p:spPr>
        <p:txBody>
          <a:bodyPr>
            <a:normAutofit/>
          </a:bodyPr>
          <a:lstStyle/>
          <a:p>
            <a:pPr algn="l" rtl="0"/>
            <a:r>
              <a:rPr lang="uk" sz="2400" b="1" i="0" u="none" baseline="0">
                <a:solidFill>
                  <a:schemeClr val="accent5">
                    <a:lumMod val="50000"/>
                  </a:schemeClr>
                </a:solidFill>
              </a:rPr>
              <a:t>III. Опис моделі</a:t>
            </a:r>
            <a:r>
              <a:rPr lang="uk" sz="2400" b="1">
                <a:solidFill>
                  <a:schemeClr val="accent5">
                    <a:lumMod val="50000"/>
                  </a:schemeClr>
                </a:solidFill>
              </a:rPr>
              <a:t/>
            </a:r>
            <a:br>
              <a:rPr lang="uk" sz="2400" b="1">
                <a:solidFill>
                  <a:schemeClr val="accent5">
                    <a:lumMod val="50000"/>
                  </a:schemeClr>
                </a:solidFill>
              </a:rPr>
            </a:br>
            <a:endParaRPr lang="uk" sz="2400" b="1"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pPr algn="r" rtl="0"/>
            <a:fld id="{74492FB0-5BE8-4C2D-B7F6-B5CC059CEDC0}" type="slidenum">
              <a:rPr/>
              <a:pPr/>
              <a:t>13</a:t>
            </a:fld>
            <a:endParaRPr lang="uk" dirty="0"/>
          </a:p>
        </p:txBody>
      </p:sp>
      <p:sp>
        <p:nvSpPr>
          <p:cNvPr id="5" name="Line 3"/>
          <p:cNvSpPr>
            <a:spLocks noChangeShapeType="1"/>
          </p:cNvSpPr>
          <p:nvPr/>
        </p:nvSpPr>
        <p:spPr bwMode="auto">
          <a:xfrm>
            <a:off x="220287" y="723207"/>
            <a:ext cx="8686800" cy="0"/>
          </a:xfrm>
          <a:prstGeom prst="line">
            <a:avLst/>
          </a:prstGeom>
          <a:noFill/>
          <a:ln w="76200">
            <a:solidFill>
              <a:srgbClr val="0099CC"/>
            </a:solidFill>
            <a:round/>
            <a:headEnd/>
            <a:tailEnd/>
          </a:ln>
        </p:spPr>
        <p:txBody>
          <a:bodyPr wrap="none" anchor="ctr"/>
          <a:lstStyle/>
          <a:p>
            <a:endParaRPr lang="uk" dirty="0"/>
          </a:p>
        </p:txBody>
      </p:sp>
      <p:sp>
        <p:nvSpPr>
          <p:cNvPr id="9" name="Content Placeholder 2"/>
          <p:cNvSpPr>
            <a:spLocks noGrp="1"/>
          </p:cNvSpPr>
          <p:nvPr>
            <p:ph idx="1"/>
          </p:nvPr>
        </p:nvSpPr>
        <p:spPr>
          <a:xfrm>
            <a:off x="304800" y="723207"/>
            <a:ext cx="8639555" cy="4237067"/>
          </a:xfrm>
          <a:noFill/>
          <a:ln>
            <a:noFill/>
          </a:ln>
        </p:spPr>
        <p:txBody>
          <a:bodyPr>
            <a:normAutofit lnSpcReduction="10000"/>
          </a:bodyPr>
          <a:lstStyle/>
          <a:p>
            <a:pPr algn="l" rtl="0">
              <a:lnSpc>
                <a:spcPct val="100000"/>
              </a:lnSpc>
              <a:spcBef>
                <a:spcPts val="0"/>
              </a:spcBef>
              <a:buClr>
                <a:srgbClr val="0099CC"/>
              </a:buClr>
            </a:pPr>
            <a:r>
              <a:rPr lang="uk" sz="1800" b="0" i="0" u="none" baseline="0">
                <a:solidFill>
                  <a:srgbClr val="002060"/>
                </a:solidFill>
              </a:rPr>
              <a:t>Модель здійснює диспетчеризацію енергоблоків за критерієм найменших витрат. Операційними витратами граничного енергоблоку є гранична собівартість виробництва електроенергії станом на конкретну годину.</a:t>
            </a: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r>
              <a:rPr lang="uk" sz="1800" b="0" i="0" u="none" baseline="0">
                <a:solidFill>
                  <a:srgbClr val="002060"/>
                </a:solidFill>
              </a:rPr>
              <a:t>Графік вимушеного відключення енергоблоків моделювався з використанням випадкової функції відключень. Сукупний час простою за рік має відповідати періодичності відключень, визначеній на основі даних по енергоблоках, одержаних від «Укренерго»,</a:t>
            </a: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r>
              <a:rPr lang="uk" sz="1800" b="0" i="0" u="none" baseline="0">
                <a:solidFill>
                  <a:srgbClr val="002060"/>
                </a:solidFill>
              </a:rPr>
              <a:t>Обмеження запасів палива встановлювались опосередковано через обмеження наявної потужності енергоблоків, що працюють на певному виді палива.</a:t>
            </a: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r>
              <a:rPr lang="uk" sz="1800" b="0" i="0" u="none" baseline="0">
                <a:solidFill>
                  <a:srgbClr val="002060"/>
                </a:solidFill>
              </a:rPr>
              <a:t>Випадкові стохастичні зміни попиту моделюються шляхом випадкового масштабування в бік збільшення або зменшення в межах певного діапазону, який віддзеркалює типову мінливість пікового попиту в Україні в зимовий період.</a:t>
            </a: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spTree>
    <p:extLst>
      <p:ext uri="{BB962C8B-B14F-4D97-AF65-F5344CB8AC3E}">
        <p14:creationId xmlns:p14="http://schemas.microsoft.com/office/powerpoint/2010/main" val="1104827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a:ln>
            <a:noFill/>
          </a:ln>
        </p:spPr>
        <p:txBody>
          <a:bodyPr>
            <a:normAutofit/>
          </a:bodyPr>
          <a:lstStyle/>
          <a:p>
            <a:pPr algn="l" rtl="0"/>
            <a:r>
              <a:rPr lang="uk" sz="2400" b="1" i="0" u="none" baseline="0">
                <a:solidFill>
                  <a:schemeClr val="accent5">
                    <a:lumMod val="50000"/>
                  </a:schemeClr>
                </a:solidFill>
              </a:rPr>
              <a:t>III. Ключові припущення</a:t>
            </a:r>
            <a:r>
              <a:rPr lang="uk" sz="2400" b="1">
                <a:solidFill>
                  <a:schemeClr val="accent5">
                    <a:lumMod val="50000"/>
                  </a:schemeClr>
                </a:solidFill>
              </a:rPr>
              <a:t/>
            </a:r>
            <a:br>
              <a:rPr lang="uk" sz="2400" b="1">
                <a:solidFill>
                  <a:schemeClr val="accent5">
                    <a:lumMod val="50000"/>
                  </a:schemeClr>
                </a:solidFill>
              </a:rPr>
            </a:br>
            <a:endParaRPr lang="uk" sz="2400" b="1" dirty="0">
              <a:solidFill>
                <a:schemeClr val="accent5">
                  <a:lumMod val="50000"/>
                </a:schemeClr>
              </a:solidFill>
            </a:endParaRPr>
          </a:p>
        </p:txBody>
      </p:sp>
      <p:sp>
        <p:nvSpPr>
          <p:cNvPr id="4" name="Slide Number Placeholder 3"/>
          <p:cNvSpPr>
            <a:spLocks noGrp="1"/>
          </p:cNvSpPr>
          <p:nvPr>
            <p:ph type="sldNum" sz="quarter" idx="12"/>
          </p:nvPr>
        </p:nvSpPr>
        <p:spPr>
          <a:xfrm>
            <a:off x="6467925" y="6214413"/>
            <a:ext cx="2057400" cy="365125"/>
          </a:xfrm>
        </p:spPr>
        <p:txBody>
          <a:bodyPr/>
          <a:lstStyle/>
          <a:p>
            <a:pPr algn="r" rtl="0"/>
            <a:fld id="{74492FB0-5BE8-4C2D-B7F6-B5CC059CEDC0}" type="slidenum">
              <a:rPr/>
              <a:pPr/>
              <a:t>14</a:t>
            </a:fld>
            <a:endParaRPr lang="uk" dirty="0"/>
          </a:p>
        </p:txBody>
      </p:sp>
      <p:sp>
        <p:nvSpPr>
          <p:cNvPr id="5" name="Line 3"/>
          <p:cNvSpPr>
            <a:spLocks noChangeShapeType="1"/>
          </p:cNvSpPr>
          <p:nvPr/>
        </p:nvSpPr>
        <p:spPr bwMode="auto">
          <a:xfrm>
            <a:off x="220287" y="706582"/>
            <a:ext cx="8686800" cy="0"/>
          </a:xfrm>
          <a:prstGeom prst="line">
            <a:avLst/>
          </a:prstGeom>
          <a:noFill/>
          <a:ln w="76200">
            <a:solidFill>
              <a:srgbClr val="0099CC"/>
            </a:solidFill>
            <a:round/>
            <a:headEnd/>
            <a:tailEnd/>
          </a:ln>
        </p:spPr>
        <p:txBody>
          <a:bodyPr wrap="none" anchor="ctr"/>
          <a:lstStyle/>
          <a:p>
            <a:endParaRPr lang="uk" dirty="0"/>
          </a:p>
        </p:txBody>
      </p:sp>
      <p:sp>
        <p:nvSpPr>
          <p:cNvPr id="9" name="Content Placeholder 2"/>
          <p:cNvSpPr>
            <a:spLocks noGrp="1"/>
          </p:cNvSpPr>
          <p:nvPr>
            <p:ph idx="1"/>
          </p:nvPr>
        </p:nvSpPr>
        <p:spPr>
          <a:xfrm>
            <a:off x="-1" y="879010"/>
            <a:ext cx="5955733" cy="5450805"/>
          </a:xfrm>
          <a:noFill/>
          <a:ln>
            <a:noFill/>
          </a:ln>
        </p:spPr>
        <p:txBody>
          <a:bodyPr>
            <a:normAutofit fontScale="92500" lnSpcReduction="10000"/>
          </a:bodyPr>
          <a:lstStyle/>
          <a:p>
            <a:pPr algn="l" rtl="0">
              <a:lnSpc>
                <a:spcPct val="100000"/>
              </a:lnSpc>
              <a:spcBef>
                <a:spcPts val="0"/>
              </a:spcBef>
              <a:buClr>
                <a:srgbClr val="0099CC"/>
              </a:buClr>
            </a:pPr>
            <a:r>
              <a:rPr lang="uk" sz="1400" b="1" i="0" u="none" baseline="0" dirty="0">
                <a:solidFill>
                  <a:srgbClr val="002060"/>
                </a:solidFill>
              </a:rPr>
              <a:t>Передача</a:t>
            </a:r>
          </a:p>
          <a:p>
            <a:pPr algn="l" rtl="0">
              <a:lnSpc>
                <a:spcPct val="100000"/>
              </a:lnSpc>
              <a:spcBef>
                <a:spcPts val="0"/>
              </a:spcBef>
              <a:buClr>
                <a:srgbClr val="0099CC"/>
              </a:buClr>
            </a:pPr>
            <a:endParaRPr lang="uk" sz="1400" dirty="0">
              <a:solidFill>
                <a:srgbClr val="002060"/>
              </a:solidFill>
            </a:endParaRPr>
          </a:p>
          <a:p>
            <a:pPr lvl="1" algn="l" rtl="0">
              <a:lnSpc>
                <a:spcPct val="100000"/>
              </a:lnSpc>
              <a:spcBef>
                <a:spcPts val="0"/>
              </a:spcBef>
              <a:buClr>
                <a:srgbClr val="0099CC"/>
              </a:buClr>
            </a:pPr>
            <a:r>
              <a:rPr lang="uk" sz="1300" b="0" i="0" u="none" baseline="0" dirty="0">
                <a:solidFill>
                  <a:srgbClr val="002060"/>
                </a:solidFill>
              </a:rPr>
              <a:t>АМР США (ЮСЕЙД) розробило модель ОЕС України в PSSE в рамках регіонального «Проекту планування системи електропередачі в регіоні Чорного моря». Світовий банк звернувся до АРМ США з проханням:</a:t>
            </a:r>
          </a:p>
          <a:p>
            <a:pPr marL="1257300" lvl="2" indent="-342900" algn="l" rtl="0">
              <a:buFont typeface="+mj-lt"/>
              <a:buAutoNum type="arabicPeriod"/>
            </a:pPr>
            <a:r>
              <a:rPr lang="uk" sz="1300" b="0" i="0" u="none" baseline="0" dirty="0">
                <a:solidFill>
                  <a:srgbClr val="002060"/>
                </a:solidFill>
              </a:rPr>
              <a:t>визначити для моделювання ринку зони попиту з урахуванням режимів зимового максимуму та літнього мінімуму </a:t>
            </a:r>
            <a:endParaRPr lang="uk" sz="1300" dirty="0">
              <a:solidFill>
                <a:srgbClr val="002060"/>
              </a:solidFill>
            </a:endParaRPr>
          </a:p>
          <a:p>
            <a:pPr marL="1257300" lvl="2" indent="-342900" algn="l" rtl="0">
              <a:buFont typeface="+mj-lt"/>
              <a:buAutoNum type="arabicPeriod"/>
            </a:pPr>
            <a:r>
              <a:rPr lang="uk" sz="1300" b="0" i="0" u="none" baseline="0" dirty="0">
                <a:solidFill>
                  <a:srgbClr val="002060"/>
                </a:solidFill>
              </a:rPr>
              <a:t>визначити набір енергоблоків для кожної зони</a:t>
            </a:r>
            <a:endParaRPr lang="uk" sz="1300" dirty="0">
              <a:solidFill>
                <a:srgbClr val="002060"/>
              </a:solidFill>
            </a:endParaRPr>
          </a:p>
          <a:p>
            <a:pPr marL="1257300" lvl="2" indent="-342900" algn="l" rtl="0">
              <a:buFont typeface="+mj-lt"/>
              <a:buAutoNum type="arabicPeriod"/>
            </a:pPr>
            <a:r>
              <a:rPr lang="uk" sz="1300" b="0" i="0" u="none" baseline="0" dirty="0">
                <a:solidFill>
                  <a:srgbClr val="002060"/>
                </a:solidFill>
              </a:rPr>
              <a:t>визначити обсяг сукупного навантаження в межах кожної зони</a:t>
            </a:r>
            <a:endParaRPr lang="uk" sz="1300" dirty="0">
              <a:solidFill>
                <a:srgbClr val="002060"/>
              </a:solidFill>
            </a:endParaRPr>
          </a:p>
          <a:p>
            <a:pPr marL="1257300" lvl="2" indent="-342900" algn="l" rtl="0">
              <a:buFont typeface="+mj-lt"/>
              <a:buAutoNum type="arabicPeriod"/>
            </a:pPr>
            <a:r>
              <a:rPr lang="uk" sz="1300" b="0" i="0" u="none" baseline="0" dirty="0">
                <a:solidFill>
                  <a:srgbClr val="002060"/>
                </a:solidFill>
              </a:rPr>
              <a:t>розрахувати еквівалентну реактивність міжзональних зв'язків в українській мережі</a:t>
            </a:r>
            <a:endParaRPr lang="uk" sz="1300" dirty="0">
              <a:solidFill>
                <a:srgbClr val="002060"/>
              </a:solidFill>
            </a:endParaRPr>
          </a:p>
          <a:p>
            <a:pPr marL="1257300" lvl="2" indent="-342900" algn="l" rtl="0">
              <a:buFont typeface="+mj-lt"/>
              <a:buAutoNum type="arabicPeriod"/>
            </a:pPr>
            <a:r>
              <a:rPr lang="uk" sz="1300" b="0" i="0" u="none" baseline="0" dirty="0">
                <a:solidFill>
                  <a:srgbClr val="002060"/>
                </a:solidFill>
              </a:rPr>
              <a:t>розрахувати пропускну спроможність (GTC) для міжзональних ліній електропередачі</a:t>
            </a:r>
          </a:p>
          <a:p>
            <a:pPr marL="1257300" lvl="2" indent="-342900" algn="l" rtl="0">
              <a:buFont typeface="+mj-lt"/>
              <a:buAutoNum type="arabicPeriod"/>
            </a:pPr>
            <a:r>
              <a:rPr lang="uk" sz="1300" b="0" i="0" u="none" baseline="0" dirty="0">
                <a:solidFill>
                  <a:srgbClr val="002060"/>
                </a:solidFill>
              </a:rPr>
              <a:t>розрахувати ліміти комерційної чистої пропускної спроможності (NTC) для всіх країн, окрім Росії.</a:t>
            </a:r>
          </a:p>
          <a:p>
            <a:pPr marL="914400" lvl="2" indent="0" algn="l" rtl="0">
              <a:buNone/>
            </a:pPr>
            <a:endParaRPr lang="uk" sz="1300" dirty="0">
              <a:solidFill>
                <a:srgbClr val="002060"/>
              </a:solidFill>
            </a:endParaRPr>
          </a:p>
          <a:p>
            <a:pPr lvl="1" algn="l" rtl="0">
              <a:lnSpc>
                <a:spcPct val="100000"/>
              </a:lnSpc>
              <a:spcBef>
                <a:spcPts val="0"/>
              </a:spcBef>
              <a:buClr>
                <a:srgbClr val="0099CC"/>
              </a:buClr>
            </a:pPr>
            <a:r>
              <a:rPr lang="uk" sz="1300" b="0" i="0" u="none" baseline="0" dirty="0">
                <a:solidFill>
                  <a:srgbClr val="002060"/>
                </a:solidFill>
              </a:rPr>
              <a:t> Ми представили ОЕС України у вигляді 9 взаємопов'язаних зон. Кожна з них являє собою вузол, до якого приєднано генеруючі потужності та навантаження. Дані про реактивність, пропускну спроможність з'єднань між зонами та участь в оптовій торгівлі електроенергією було одержано від АМР США</a:t>
            </a:r>
            <a:r>
              <a:rPr lang="uk" sz="1300" b="0" i="0" u="none" baseline="30000" dirty="0">
                <a:solidFill>
                  <a:srgbClr val="002060"/>
                </a:solidFill>
              </a:rPr>
              <a:t>1</a:t>
            </a:r>
            <a:r>
              <a:rPr lang="uk" sz="1300" b="0" i="0" u="none" baseline="0" dirty="0">
                <a:solidFill>
                  <a:srgbClr val="002060"/>
                </a:solidFill>
              </a:rPr>
              <a:t>. Водночас, на даному етапі, коли ми представляємо попередні результати, ми здійснювали моделювання, розглядаючи ринок електроенергії України як єдиний вузол. У наступних версіях аналізу буде розглянуто зональні тарифи в усіх 9 зонах, вільних від первантаження.</a:t>
            </a:r>
            <a:r>
              <a:rPr lang="uk" sz="1300" b="1" i="0" u="sng" baseline="0" dirty="0">
                <a:solidFill>
                  <a:srgbClr val="002060"/>
                </a:solidFill>
              </a:rPr>
              <a:t> </a:t>
            </a:r>
            <a:endParaRPr lang="uk" sz="1300" dirty="0">
              <a:solidFill>
                <a:srgbClr val="002060"/>
              </a:solidFill>
            </a:endParaRPr>
          </a:p>
          <a:p>
            <a:pPr lvl="1" algn="l" rtl="0">
              <a:lnSpc>
                <a:spcPct val="100000"/>
              </a:lnSpc>
              <a:spcBef>
                <a:spcPts val="0"/>
              </a:spcBef>
              <a:buClr>
                <a:srgbClr val="0099CC"/>
              </a:buClr>
            </a:pPr>
            <a:r>
              <a:rPr lang="uk" sz="1300" b="0" i="0" u="none" baseline="0" dirty="0">
                <a:solidFill>
                  <a:srgbClr val="002060"/>
                </a:solidFill>
              </a:rPr>
              <a:t>Інформацію про енергопотоки в регіонах було взято з історичних даних за 2014-2015 роки.</a:t>
            </a:r>
          </a:p>
          <a:p>
            <a:pPr lvl="1" algn="l" rtl="0">
              <a:lnSpc>
                <a:spcPct val="100000"/>
              </a:lnSpc>
              <a:spcBef>
                <a:spcPts val="0"/>
              </a:spcBef>
              <a:buClr>
                <a:srgbClr val="0099CC"/>
              </a:buClr>
            </a:pPr>
            <a:r>
              <a:rPr lang="uk" sz="1300" b="0" i="0" u="none" baseline="0" dirty="0">
                <a:solidFill>
                  <a:srgbClr val="002060"/>
                </a:solidFill>
              </a:rPr>
              <a:t>Потоки енергії в системі визначались наближено на основі лінійної моделі енергопотоків постійного струму.</a:t>
            </a:r>
            <a:endParaRPr lang="uk" sz="1400" dirty="0">
              <a:solidFill>
                <a:srgbClr val="00206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sp>
        <p:nvSpPr>
          <p:cNvPr id="11" name="Slide Number Placeholder 3"/>
          <p:cNvSpPr txBox="1">
            <a:spLocks/>
          </p:cNvSpPr>
          <p:nvPr/>
        </p:nvSpPr>
        <p:spPr>
          <a:xfrm>
            <a:off x="6467925" y="6329815"/>
            <a:ext cx="2057400" cy="365125"/>
          </a:xfrm>
          <a:prstGeom prst="rect">
            <a:avLst/>
          </a:prstGeom>
        </p:spPr>
        <p:txBody>
          <a:bodyPr vert="horz" lIns="91440" tIns="45720" rIns="91440" bIns="45720" rtlCol="0" anchor="ctr"/>
          <a:lstStyle>
            <a:defPPr>
              <a:defRPr lang="u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fld id="{74492FB0-5BE8-4C2D-B7F6-B5CC059CEDC0}" type="slidenum">
              <a:rPr/>
              <a:pPr/>
              <a:t>14</a:t>
            </a:fld>
            <a:endParaRPr lang="uk" dirty="0"/>
          </a:p>
        </p:txBody>
      </p:sp>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6889" y="772462"/>
            <a:ext cx="3153641" cy="2435810"/>
          </a:xfrm>
          <a:prstGeom prst="rect">
            <a:avLst/>
          </a:prstGeom>
          <a:noFill/>
          <a:ln>
            <a:noFill/>
          </a:ln>
        </p:spPr>
      </p:pic>
      <p:pic>
        <p:nvPicPr>
          <p:cNvPr id="13" name="Picture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6889" y="4064363"/>
            <a:ext cx="3294750" cy="2477193"/>
          </a:xfrm>
          <a:prstGeom prst="rect">
            <a:avLst/>
          </a:prstGeom>
          <a:noFill/>
          <a:ln>
            <a:noFill/>
          </a:ln>
        </p:spPr>
      </p:pic>
      <p:sp>
        <p:nvSpPr>
          <p:cNvPr id="14" name="Down Arrow 13"/>
          <p:cNvSpPr/>
          <p:nvPr/>
        </p:nvSpPr>
        <p:spPr>
          <a:xfrm>
            <a:off x="7425654" y="3284062"/>
            <a:ext cx="225070" cy="774655"/>
          </a:xfrm>
          <a:prstGeom prst="down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8" name="Rectangle 7"/>
          <p:cNvSpPr/>
          <p:nvPr/>
        </p:nvSpPr>
        <p:spPr>
          <a:xfrm>
            <a:off x="658761" y="6368425"/>
            <a:ext cx="8485239" cy="461665"/>
          </a:xfrm>
          <a:prstGeom prst="rect">
            <a:avLst/>
          </a:prstGeom>
        </p:spPr>
        <p:txBody>
          <a:bodyPr wrap="square">
            <a:spAutoFit/>
          </a:bodyPr>
          <a:lstStyle/>
          <a:p>
            <a:pPr algn="l" rtl="0"/>
            <a:r>
              <a:rPr lang="uk" sz="800" b="0" i="0" u="none" baseline="0" dirty="0"/>
              <a:t>1 - USAID, “ Energy Technology and Governance Program: UKRAINE POWER SYSTEM SUPPORT PROJECT An Equivalent of the Ukrainian Transmission Network Simulation Model for the World Bank Generation Optimization Study”, (</a:t>
            </a:r>
            <a:r>
              <a:rPr lang="uk" sz="800" b="0" i="1" u="none" baseline="0" dirty="0"/>
              <a:t>АМР США, Програма з енергетичних технологій та врядування. Проект підтримки енергетичної системи України «Еквівалент моделі мережі електропередач України для дослідження Світового банку з оптимізації генеруючих потужностей»), </a:t>
            </a:r>
            <a:r>
              <a:rPr lang="uk" sz="800" b="0" i="0" u="none" baseline="0" dirty="0"/>
              <a:t>2016 рік</a:t>
            </a:r>
            <a:endParaRPr lang="uk" sz="800" i="1" dirty="0"/>
          </a:p>
        </p:txBody>
      </p:sp>
    </p:spTree>
    <p:extLst>
      <p:ext uri="{BB962C8B-B14F-4D97-AF65-F5344CB8AC3E}">
        <p14:creationId xmlns:p14="http://schemas.microsoft.com/office/powerpoint/2010/main" val="1697775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a:ln>
            <a:noFill/>
          </a:ln>
        </p:spPr>
        <p:txBody>
          <a:bodyPr>
            <a:normAutofit/>
          </a:bodyPr>
          <a:lstStyle/>
          <a:p>
            <a:pPr algn="l" rtl="0"/>
            <a:r>
              <a:rPr lang="uk" sz="2400" b="1" i="0" u="none" baseline="0">
                <a:solidFill>
                  <a:schemeClr val="accent5">
                    <a:lumMod val="50000"/>
                  </a:schemeClr>
                </a:solidFill>
              </a:rPr>
              <a:t>III. Ключові припущення</a:t>
            </a:r>
            <a:r>
              <a:rPr lang="uk" sz="2400" b="1">
                <a:solidFill>
                  <a:schemeClr val="accent5">
                    <a:lumMod val="50000"/>
                  </a:schemeClr>
                </a:solidFill>
              </a:rPr>
              <a:t/>
            </a:r>
            <a:br>
              <a:rPr lang="uk" sz="2400" b="1">
                <a:solidFill>
                  <a:schemeClr val="accent5">
                    <a:lumMod val="50000"/>
                  </a:schemeClr>
                </a:solidFill>
              </a:rPr>
            </a:br>
            <a:endParaRPr lang="uk" sz="2400" b="1" dirty="0">
              <a:solidFill>
                <a:schemeClr val="accent5">
                  <a:lumMod val="50000"/>
                </a:schemeClr>
              </a:solidFill>
            </a:endParaRPr>
          </a:p>
        </p:txBody>
      </p:sp>
      <p:sp>
        <p:nvSpPr>
          <p:cNvPr id="5" name="Line 3"/>
          <p:cNvSpPr>
            <a:spLocks noChangeShapeType="1"/>
          </p:cNvSpPr>
          <p:nvPr/>
        </p:nvSpPr>
        <p:spPr bwMode="auto">
          <a:xfrm>
            <a:off x="220287" y="706582"/>
            <a:ext cx="8686800" cy="0"/>
          </a:xfrm>
          <a:prstGeom prst="line">
            <a:avLst/>
          </a:prstGeom>
          <a:noFill/>
          <a:ln w="76200">
            <a:solidFill>
              <a:srgbClr val="0099CC"/>
            </a:solidFill>
            <a:round/>
            <a:headEnd/>
            <a:tailEnd/>
          </a:ln>
        </p:spPr>
        <p:txBody>
          <a:bodyPr wrap="none" anchor="ctr"/>
          <a:lstStyle/>
          <a:p>
            <a:endParaRPr lang="uk" dirty="0"/>
          </a:p>
        </p:txBody>
      </p:sp>
      <p:sp>
        <p:nvSpPr>
          <p:cNvPr id="9" name="Content Placeholder 2"/>
          <p:cNvSpPr>
            <a:spLocks noGrp="1"/>
          </p:cNvSpPr>
          <p:nvPr>
            <p:ph idx="1"/>
          </p:nvPr>
        </p:nvSpPr>
        <p:spPr>
          <a:xfrm>
            <a:off x="0" y="847145"/>
            <a:ext cx="9171640" cy="4147549"/>
          </a:xfrm>
          <a:noFill/>
          <a:ln>
            <a:noFill/>
          </a:ln>
        </p:spPr>
        <p:txBody>
          <a:bodyPr>
            <a:normAutofit fontScale="85000" lnSpcReduction="20000"/>
          </a:bodyPr>
          <a:lstStyle/>
          <a:p>
            <a:pPr algn="l" rtl="0">
              <a:lnSpc>
                <a:spcPct val="100000"/>
              </a:lnSpc>
              <a:spcBef>
                <a:spcPts val="0"/>
              </a:spcBef>
              <a:buClr>
                <a:srgbClr val="0099CC"/>
              </a:buClr>
            </a:pPr>
            <a:r>
              <a:rPr lang="uk" sz="1600" b="1" i="0" u="none" baseline="0" dirty="0">
                <a:solidFill>
                  <a:srgbClr val="002060"/>
                </a:solidFill>
              </a:rPr>
              <a:t>Генерація на ТЕС</a:t>
            </a:r>
          </a:p>
          <a:p>
            <a:pPr algn="l" rtl="0">
              <a:lnSpc>
                <a:spcPct val="100000"/>
              </a:lnSpc>
              <a:spcBef>
                <a:spcPts val="0"/>
              </a:spcBef>
              <a:buClr>
                <a:srgbClr val="0099CC"/>
              </a:buClr>
            </a:pPr>
            <a:endParaRPr lang="uk" sz="2000" dirty="0">
              <a:solidFill>
                <a:srgbClr val="002060"/>
              </a:solidFill>
            </a:endParaRPr>
          </a:p>
          <a:p>
            <a:pPr lvl="1" algn="l" rtl="0">
              <a:lnSpc>
                <a:spcPct val="100000"/>
              </a:lnSpc>
              <a:spcBef>
                <a:spcPts val="0"/>
              </a:spcBef>
              <a:buClr>
                <a:srgbClr val="0099CC"/>
              </a:buClr>
            </a:pPr>
            <a:r>
              <a:rPr lang="uk" sz="1600" b="0" i="0" u="none" baseline="0" dirty="0">
                <a:solidFill>
                  <a:srgbClr val="002060"/>
                </a:solidFill>
              </a:rPr>
              <a:t>Дані про склад генеруючих потужностей було одержано від основних енергогенеруючих компаній: ДТЕК, «Укргідроенерго», «Енергоатома».</a:t>
            </a:r>
          </a:p>
          <a:p>
            <a:pPr lvl="1" algn="l" rtl="0">
              <a:lnSpc>
                <a:spcPct val="100000"/>
              </a:lnSpc>
              <a:spcBef>
                <a:spcPts val="0"/>
              </a:spcBef>
              <a:buClr>
                <a:srgbClr val="0099CC"/>
              </a:buClr>
            </a:pPr>
            <a:r>
              <a:rPr lang="uk" sz="1600" b="0" i="0" u="none" baseline="0" dirty="0">
                <a:solidFill>
                  <a:srgbClr val="002060"/>
                </a:solidFill>
              </a:rPr>
              <a:t>Дані про енергоблоки ТЕС включають у себе: теплову потужність, мінімальну та максимальну вихідну потужність, а також вартість палива.</a:t>
            </a:r>
          </a:p>
          <a:p>
            <a:pPr lvl="1" algn="l" rtl="0">
              <a:lnSpc>
                <a:spcPct val="100000"/>
              </a:lnSpc>
              <a:spcBef>
                <a:spcPts val="0"/>
              </a:spcBef>
              <a:buClr>
                <a:srgbClr val="0099CC"/>
              </a:buClr>
            </a:pPr>
            <a:r>
              <a:rPr lang="uk" sz="1600" b="0" i="0" u="none" baseline="0" dirty="0">
                <a:solidFill>
                  <a:srgbClr val="002060"/>
                </a:solidFill>
              </a:rPr>
              <a:t>Ми не включали до моделі цілочисельні змінні рішень для моделювання витрат на запуск енергоблоків, мінімальної тривалості роботи та простою, а також швидкостей відстежування графіку навантаження.</a:t>
            </a:r>
          </a:p>
          <a:p>
            <a:pPr lvl="1" algn="l" rtl="0">
              <a:lnSpc>
                <a:spcPct val="100000"/>
              </a:lnSpc>
              <a:spcBef>
                <a:spcPts val="0"/>
              </a:spcBef>
              <a:buClr>
                <a:srgbClr val="0099CC"/>
              </a:buClr>
            </a:pPr>
            <a:endParaRPr lang="uk" sz="1600" dirty="0">
              <a:solidFill>
                <a:srgbClr val="002060"/>
              </a:solidFill>
            </a:endParaRPr>
          </a:p>
          <a:p>
            <a:pPr lvl="1" algn="l" rtl="0">
              <a:lnSpc>
                <a:spcPct val="100000"/>
              </a:lnSpc>
              <a:spcBef>
                <a:spcPts val="0"/>
              </a:spcBef>
              <a:buClr>
                <a:srgbClr val="0099CC"/>
              </a:buClr>
            </a:pPr>
            <a:endParaRPr lang="uk" sz="1600" dirty="0">
              <a:solidFill>
                <a:srgbClr val="002060"/>
              </a:solidFill>
            </a:endParaRPr>
          </a:p>
          <a:p>
            <a:pPr algn="l" rtl="0">
              <a:lnSpc>
                <a:spcPct val="100000"/>
              </a:lnSpc>
              <a:spcBef>
                <a:spcPts val="0"/>
              </a:spcBef>
              <a:buClr>
                <a:srgbClr val="0099CC"/>
              </a:buClr>
            </a:pPr>
            <a:r>
              <a:rPr lang="uk" sz="1600" b="1" i="0" u="none" baseline="0" dirty="0">
                <a:solidFill>
                  <a:srgbClr val="002060"/>
                </a:solidFill>
              </a:rPr>
              <a:t>Відновлювані джерела</a:t>
            </a:r>
          </a:p>
          <a:p>
            <a:pPr lvl="1" algn="l" rtl="0">
              <a:lnSpc>
                <a:spcPct val="100000"/>
              </a:lnSpc>
              <a:spcBef>
                <a:spcPts val="0"/>
              </a:spcBef>
              <a:buClr>
                <a:srgbClr val="0099CC"/>
              </a:buClr>
            </a:pPr>
            <a:r>
              <a:rPr lang="uk" sz="1600" b="0" i="0" u="none" baseline="0" dirty="0">
                <a:solidFill>
                  <a:srgbClr val="002060"/>
                </a:solidFill>
              </a:rPr>
              <a:t>Ми одержали фактичні дані про сукупний обсяг виробництва електроенергії на ВЕС від «Укренерго» й виходимо з того, що їх профіль залишиться незмінним у 2017-2018 роках, даючи нам змогу досліджувати випадкові щогодинні коливання.</a:t>
            </a:r>
          </a:p>
          <a:p>
            <a:pPr lvl="1" algn="l" rtl="0">
              <a:lnSpc>
                <a:spcPct val="100000"/>
              </a:lnSpc>
              <a:spcBef>
                <a:spcPts val="0"/>
              </a:spcBef>
              <a:buClr>
                <a:srgbClr val="0099CC"/>
              </a:buClr>
            </a:pPr>
            <a:r>
              <a:rPr lang="uk" sz="1600" b="0" i="0" u="sng" baseline="0" dirty="0">
                <a:solidFill>
                  <a:srgbClr val="002060"/>
                </a:solidFill>
              </a:rPr>
              <a:t>На даний час ми запускаємо модель у режимі єдиного вузла, але на наступному етапі ми плануємо розподілити потужності вітрогенерації між зонами.</a:t>
            </a:r>
          </a:p>
          <a:p>
            <a:pPr lvl="1" algn="l" rtl="0">
              <a:lnSpc>
                <a:spcPct val="100000"/>
              </a:lnSpc>
              <a:spcBef>
                <a:spcPts val="0"/>
              </a:spcBef>
              <a:buClr>
                <a:srgbClr val="0099CC"/>
              </a:buClr>
            </a:pPr>
            <a:r>
              <a:rPr lang="uk" sz="1600" b="0" i="0" u="none" baseline="0" dirty="0">
                <a:solidFill>
                  <a:srgbClr val="002060"/>
                </a:solidFill>
              </a:rPr>
              <a:t>Погодинні дані про сукупний обсяг виробництва на СЕС було надано «Укренерго». Очікується, що їх профіль залишиться у 2017-2018 роках незмінним, що дасть нам змогу дослідити випадкові щогодинні коливання.</a:t>
            </a:r>
            <a:endParaRPr lang="uk" sz="1600" dirty="0">
              <a:solidFill>
                <a:srgbClr val="FF0000"/>
              </a:solidFill>
            </a:endParaRPr>
          </a:p>
          <a:p>
            <a:pPr lvl="1" algn="l" rtl="0">
              <a:lnSpc>
                <a:spcPct val="100000"/>
              </a:lnSpc>
              <a:spcBef>
                <a:spcPts val="0"/>
              </a:spcBef>
              <a:buClr>
                <a:srgbClr val="0099CC"/>
              </a:buClr>
            </a:pPr>
            <a:r>
              <a:rPr lang="uk" sz="1600" b="0" i="0" u="none" baseline="0" dirty="0">
                <a:solidFill>
                  <a:srgbClr val="002060"/>
                </a:solidFill>
              </a:rPr>
              <a:t>Ми використовуємо фактичні дані про обсяги виробництва електроенергії на ГЕС за 2014-2015 роки. На поточній ранній стадії роботи над моделлю ми виходимо з того, що генерація на ГЕС має однаковий профіль у часі. Водночас, в майбутніх версіях моделі ми плануємо змоделювати невизначеність обсягів виробництва електроенергії на ГЕС. Ми одержали від «Укргідроенерго» техніко-економічні дані, що використовуються для опису характеристик електростанцій. </a:t>
            </a:r>
          </a:p>
          <a:p>
            <a:pPr marL="457200" lvl="1" indent="0" algn="l" rtl="0">
              <a:lnSpc>
                <a:spcPct val="100000"/>
              </a:lnSpc>
              <a:spcBef>
                <a:spcPts val="0"/>
              </a:spcBef>
              <a:buClr>
                <a:srgbClr val="0099CC"/>
              </a:buClr>
              <a:buNone/>
            </a:pPr>
            <a:endParaRPr lang="uk" sz="1600" dirty="0">
              <a:solidFill>
                <a:srgbClr val="002060"/>
              </a:solidFill>
            </a:endParaRPr>
          </a:p>
          <a:p>
            <a:pPr marL="457200" lvl="1" indent="0" algn="l" rtl="0">
              <a:lnSpc>
                <a:spcPct val="100000"/>
              </a:lnSpc>
              <a:spcBef>
                <a:spcPts val="0"/>
              </a:spcBef>
              <a:buClr>
                <a:srgbClr val="0099CC"/>
              </a:buClr>
              <a:buNone/>
            </a:pPr>
            <a:endParaRPr lang="uk" sz="1600" dirty="0">
              <a:solidFill>
                <a:srgbClr val="002060"/>
              </a:solidFill>
            </a:endParaRPr>
          </a:p>
          <a:p>
            <a:pPr lvl="1" algn="l" rtl="0">
              <a:lnSpc>
                <a:spcPct val="100000"/>
              </a:lnSpc>
              <a:spcBef>
                <a:spcPts val="0"/>
              </a:spcBef>
              <a:buClr>
                <a:srgbClr val="0099CC"/>
              </a:buClr>
            </a:pPr>
            <a:endParaRPr lang="uk" sz="1600" dirty="0">
              <a:solidFill>
                <a:srgbClr val="002060"/>
              </a:solidFill>
            </a:endParaRPr>
          </a:p>
          <a:p>
            <a:pPr marL="457200" lvl="1" indent="0" algn="l" rtl="0">
              <a:lnSpc>
                <a:spcPct val="100000"/>
              </a:lnSpc>
              <a:spcBef>
                <a:spcPts val="0"/>
              </a:spcBef>
              <a:buClr>
                <a:srgbClr val="0099CC"/>
              </a:buClr>
              <a:buNone/>
            </a:pPr>
            <a:endParaRPr lang="uk" sz="1600" dirty="0">
              <a:solidFill>
                <a:srgbClr val="002060"/>
              </a:solidFill>
            </a:endParaRPr>
          </a:p>
          <a:p>
            <a:pPr lvl="1" algn="l" rtl="0">
              <a:lnSpc>
                <a:spcPct val="100000"/>
              </a:lnSpc>
              <a:spcBef>
                <a:spcPts val="0"/>
              </a:spcBef>
              <a:buClr>
                <a:srgbClr val="0099CC"/>
              </a:buClr>
            </a:pPr>
            <a:endParaRPr lang="uk" sz="1600" dirty="0">
              <a:solidFill>
                <a:srgbClr val="002060"/>
              </a:solidFill>
            </a:endParaRPr>
          </a:p>
          <a:p>
            <a:pPr algn="l" rtl="0">
              <a:lnSpc>
                <a:spcPct val="100000"/>
              </a:lnSpc>
              <a:spcBef>
                <a:spcPts val="0"/>
              </a:spcBef>
              <a:buClr>
                <a:srgbClr val="0099CC"/>
              </a:buClr>
            </a:pPr>
            <a:endParaRPr lang="uk" sz="2000" dirty="0">
              <a:solidFill>
                <a:srgbClr val="002060"/>
              </a:solidFill>
            </a:endParaRPr>
          </a:p>
          <a:p>
            <a:pPr algn="l" rtl="0">
              <a:lnSpc>
                <a:spcPct val="100000"/>
              </a:lnSpc>
              <a:spcBef>
                <a:spcPts val="0"/>
              </a:spcBef>
              <a:buClr>
                <a:srgbClr val="0099CC"/>
              </a:buClr>
            </a:pPr>
            <a:endParaRPr lang="uk" sz="2000" dirty="0">
              <a:solidFill>
                <a:srgbClr val="002060"/>
              </a:solidFill>
            </a:endParaRPr>
          </a:p>
          <a:p>
            <a:pPr algn="l" rtl="0">
              <a:lnSpc>
                <a:spcPct val="100000"/>
              </a:lnSpc>
              <a:spcBef>
                <a:spcPts val="0"/>
              </a:spcBef>
              <a:buClr>
                <a:srgbClr val="0099CC"/>
              </a:buClr>
            </a:pPr>
            <a:endParaRPr lang="uk" sz="2000" dirty="0">
              <a:solidFill>
                <a:srgbClr val="002060"/>
              </a:solidFill>
            </a:endParaRPr>
          </a:p>
          <a:p>
            <a:pPr algn="l" rtl="0">
              <a:lnSpc>
                <a:spcPct val="100000"/>
              </a:lnSpc>
              <a:spcBef>
                <a:spcPts val="0"/>
              </a:spcBef>
              <a:buClr>
                <a:srgbClr val="0099CC"/>
              </a:buClr>
            </a:pPr>
            <a:endParaRPr lang="uk" sz="2000" dirty="0">
              <a:solidFill>
                <a:srgbClr val="002060"/>
              </a:solidFill>
            </a:endParaRPr>
          </a:p>
          <a:p>
            <a:pPr algn="l" rtl="0">
              <a:lnSpc>
                <a:spcPct val="100000"/>
              </a:lnSpc>
              <a:spcBef>
                <a:spcPts val="0"/>
              </a:spcBef>
              <a:buClr>
                <a:srgbClr val="0099CC"/>
              </a:buClr>
            </a:pPr>
            <a:endParaRPr lang="uk" sz="2000" dirty="0">
              <a:solidFill>
                <a:srgbClr val="00206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spTree>
    <p:extLst>
      <p:ext uri="{BB962C8B-B14F-4D97-AF65-F5344CB8AC3E}">
        <p14:creationId xmlns:p14="http://schemas.microsoft.com/office/powerpoint/2010/main" val="1132800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506" y="-9745"/>
            <a:ext cx="8382000" cy="990600"/>
          </a:xfrm>
          <a:ln>
            <a:noFill/>
          </a:ln>
        </p:spPr>
        <p:txBody>
          <a:bodyPr>
            <a:normAutofit/>
          </a:bodyPr>
          <a:lstStyle/>
          <a:p>
            <a:pPr algn="l" rtl="0"/>
            <a:r>
              <a:rPr lang="uk" sz="2400" b="1" i="0" u="none" baseline="0">
                <a:solidFill>
                  <a:schemeClr val="accent5">
                    <a:lumMod val="50000"/>
                  </a:schemeClr>
                </a:solidFill>
              </a:rPr>
              <a:t>III. Ключові припущення</a:t>
            </a:r>
            <a:r>
              <a:rPr lang="uk" sz="2400" b="1">
                <a:solidFill>
                  <a:schemeClr val="accent5">
                    <a:lumMod val="50000"/>
                  </a:schemeClr>
                </a:solidFill>
              </a:rPr>
              <a:t/>
            </a:r>
            <a:br>
              <a:rPr lang="uk" sz="2400" b="1">
                <a:solidFill>
                  <a:schemeClr val="accent5">
                    <a:lumMod val="50000"/>
                  </a:schemeClr>
                </a:solidFill>
              </a:rPr>
            </a:br>
            <a:endParaRPr lang="uk" sz="2400" b="1" dirty="0">
              <a:solidFill>
                <a:schemeClr val="accent5">
                  <a:lumMod val="50000"/>
                </a:schemeClr>
              </a:solidFill>
            </a:endParaRPr>
          </a:p>
        </p:txBody>
      </p:sp>
      <p:sp>
        <p:nvSpPr>
          <p:cNvPr id="5" name="Line 3"/>
          <p:cNvSpPr>
            <a:spLocks noChangeShapeType="1"/>
          </p:cNvSpPr>
          <p:nvPr/>
        </p:nvSpPr>
        <p:spPr bwMode="auto">
          <a:xfrm>
            <a:off x="220287" y="706582"/>
            <a:ext cx="8686800" cy="0"/>
          </a:xfrm>
          <a:prstGeom prst="line">
            <a:avLst/>
          </a:prstGeom>
          <a:noFill/>
          <a:ln w="76200">
            <a:solidFill>
              <a:srgbClr val="0099CC"/>
            </a:solidFill>
            <a:round/>
            <a:headEnd/>
            <a:tailEnd/>
          </a:ln>
        </p:spPr>
        <p:txBody>
          <a:bodyPr wrap="none" anchor="ctr"/>
          <a:lstStyle/>
          <a:p>
            <a:endParaRPr lang="uk" dirty="0"/>
          </a:p>
        </p:txBody>
      </p:sp>
      <p:sp>
        <p:nvSpPr>
          <p:cNvPr id="9" name="Content Placeholder 2"/>
          <p:cNvSpPr>
            <a:spLocks noGrp="1"/>
          </p:cNvSpPr>
          <p:nvPr>
            <p:ph idx="1"/>
          </p:nvPr>
        </p:nvSpPr>
        <p:spPr>
          <a:xfrm>
            <a:off x="0" y="847145"/>
            <a:ext cx="4606506" cy="5277609"/>
          </a:xfrm>
          <a:noFill/>
          <a:ln>
            <a:noFill/>
          </a:ln>
        </p:spPr>
        <p:txBody>
          <a:bodyPr>
            <a:normAutofit/>
          </a:bodyPr>
          <a:lstStyle/>
          <a:p>
            <a:pPr marL="457200" lvl="1" indent="0" algn="l" rtl="0">
              <a:lnSpc>
                <a:spcPct val="100000"/>
              </a:lnSpc>
              <a:spcBef>
                <a:spcPts val="0"/>
              </a:spcBef>
              <a:buClr>
                <a:srgbClr val="0099CC"/>
              </a:buClr>
              <a:buNone/>
            </a:pPr>
            <a:endParaRPr lang="uk" sz="1300" b="1" dirty="0">
              <a:solidFill>
                <a:srgbClr val="002060"/>
              </a:solidFill>
            </a:endParaRPr>
          </a:p>
          <a:p>
            <a:pPr algn="l" rtl="0">
              <a:lnSpc>
                <a:spcPct val="100000"/>
              </a:lnSpc>
              <a:spcBef>
                <a:spcPts val="0"/>
              </a:spcBef>
              <a:buClr>
                <a:srgbClr val="0099CC"/>
              </a:buClr>
            </a:pPr>
            <a:endParaRPr lang="uk" sz="1400" b="1" dirty="0">
              <a:solidFill>
                <a:srgbClr val="002060"/>
              </a:solidFill>
            </a:endParaRPr>
          </a:p>
          <a:p>
            <a:pPr algn="l" rtl="0">
              <a:lnSpc>
                <a:spcPct val="100000"/>
              </a:lnSpc>
              <a:spcBef>
                <a:spcPts val="0"/>
              </a:spcBef>
              <a:buClr>
                <a:srgbClr val="0099CC"/>
              </a:buClr>
            </a:pPr>
            <a:endParaRPr lang="uk" sz="1400" b="1" dirty="0">
              <a:solidFill>
                <a:srgbClr val="002060"/>
              </a:solidFill>
            </a:endParaRPr>
          </a:p>
          <a:p>
            <a:pPr algn="l" rtl="0">
              <a:lnSpc>
                <a:spcPct val="100000"/>
              </a:lnSpc>
              <a:spcBef>
                <a:spcPts val="0"/>
              </a:spcBef>
              <a:buClr>
                <a:srgbClr val="0099CC"/>
              </a:buClr>
            </a:pPr>
            <a:endParaRPr lang="uk" sz="18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marL="457200" lvl="1" indent="0" algn="l" rtl="0">
              <a:lnSpc>
                <a:spcPct val="100000"/>
              </a:lnSpc>
              <a:spcBef>
                <a:spcPts val="0"/>
              </a:spcBef>
              <a:buClr>
                <a:srgbClr val="0099CC"/>
              </a:buClr>
              <a:buNone/>
            </a:pPr>
            <a:endParaRPr lang="uk" sz="1400" dirty="0">
              <a:solidFill>
                <a:srgbClr val="002060"/>
              </a:solidFill>
            </a:endParaRPr>
          </a:p>
          <a:p>
            <a:pPr marL="457200" lvl="1" indent="0" algn="l" rtl="0">
              <a:lnSpc>
                <a:spcPct val="100000"/>
              </a:lnSpc>
              <a:spcBef>
                <a:spcPts val="0"/>
              </a:spcBef>
              <a:buClr>
                <a:srgbClr val="0099CC"/>
              </a:buClr>
              <a:buNone/>
            </a:pPr>
            <a:endParaRPr lang="uk" sz="1400" dirty="0">
              <a:solidFill>
                <a:srgbClr val="002060"/>
              </a:solidFill>
            </a:endParaRPr>
          </a:p>
          <a:p>
            <a:pPr lvl="1" algn="l" rtl="0">
              <a:lnSpc>
                <a:spcPct val="100000"/>
              </a:lnSpc>
              <a:spcBef>
                <a:spcPts val="0"/>
              </a:spcBef>
              <a:buClr>
                <a:srgbClr val="0099CC"/>
              </a:buClr>
            </a:pPr>
            <a:endParaRPr lang="uk" sz="1500" dirty="0">
              <a:solidFill>
                <a:srgbClr val="002060"/>
              </a:solidFill>
            </a:endParaRPr>
          </a:p>
          <a:p>
            <a:pPr marL="457200" lvl="1" indent="0" algn="l" rtl="0">
              <a:lnSpc>
                <a:spcPct val="100000"/>
              </a:lnSpc>
              <a:spcBef>
                <a:spcPts val="0"/>
              </a:spcBef>
              <a:buClr>
                <a:srgbClr val="0099CC"/>
              </a:buClr>
              <a:buNone/>
            </a:pPr>
            <a:endParaRPr lang="uk" sz="1500" dirty="0">
              <a:solidFill>
                <a:srgbClr val="002060"/>
              </a:solidFill>
            </a:endParaRPr>
          </a:p>
          <a:p>
            <a:pPr lvl="1" algn="l" rtl="0">
              <a:lnSpc>
                <a:spcPct val="100000"/>
              </a:lnSpc>
              <a:spcBef>
                <a:spcPts val="0"/>
              </a:spcBef>
              <a:buClr>
                <a:srgbClr val="0099CC"/>
              </a:buClr>
            </a:pPr>
            <a:endParaRPr lang="uk" sz="15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graphicFrame>
        <p:nvGraphicFramePr>
          <p:cNvPr id="16" name="Chart 15"/>
          <p:cNvGraphicFramePr>
            <a:graphicFrameLocks/>
          </p:cNvGraphicFramePr>
          <p:nvPr>
            <p:extLst>
              <p:ext uri="{D42A27DB-BD31-4B8C-83A1-F6EECF244321}">
                <p14:modId xmlns:p14="http://schemas.microsoft.com/office/powerpoint/2010/main" val="1623932379"/>
              </p:ext>
            </p:extLst>
          </p:nvPr>
        </p:nvGraphicFramePr>
        <p:xfrm>
          <a:off x="4858110" y="893136"/>
          <a:ext cx="4422676" cy="4492615"/>
        </p:xfrm>
        <a:graphic>
          <a:graphicData uri="http://schemas.openxmlformats.org/drawingml/2006/chart">
            <c:chart xmlns:c="http://schemas.openxmlformats.org/drawingml/2006/chart" xmlns:r="http://schemas.openxmlformats.org/officeDocument/2006/relationships" r:id="rId4"/>
          </a:graphicData>
        </a:graphic>
      </p:graphicFrame>
      <p:sp>
        <p:nvSpPr>
          <p:cNvPr id="17" name="Content Placeholder 2"/>
          <p:cNvSpPr txBox="1">
            <a:spLocks/>
          </p:cNvSpPr>
          <p:nvPr/>
        </p:nvSpPr>
        <p:spPr>
          <a:xfrm>
            <a:off x="0" y="933821"/>
            <a:ext cx="4442604" cy="2064372"/>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00000"/>
              </a:lnSpc>
              <a:spcBef>
                <a:spcPts val="0"/>
              </a:spcBef>
              <a:buClr>
                <a:srgbClr val="0099CC"/>
              </a:buClr>
            </a:pPr>
            <a:r>
              <a:rPr lang="uk" sz="1400" b="1" i="0" u="none" baseline="0" dirty="0">
                <a:solidFill>
                  <a:srgbClr val="002060"/>
                </a:solidFill>
              </a:rPr>
              <a:t>Змінні витрати</a:t>
            </a:r>
          </a:p>
          <a:p>
            <a:pPr marL="0" indent="0" algn="l" rtl="0">
              <a:lnSpc>
                <a:spcPct val="100000"/>
              </a:lnSpc>
              <a:spcBef>
                <a:spcPts val="0"/>
              </a:spcBef>
              <a:buClr>
                <a:srgbClr val="0099CC"/>
              </a:buClr>
              <a:buNone/>
            </a:pPr>
            <a:endParaRPr lang="uk" sz="1400" b="1" dirty="0">
              <a:solidFill>
                <a:srgbClr val="002060"/>
              </a:solidFill>
            </a:endParaRPr>
          </a:p>
          <a:p>
            <a:pPr marL="0" indent="0" algn="l" rtl="0">
              <a:lnSpc>
                <a:spcPct val="100000"/>
              </a:lnSpc>
              <a:spcBef>
                <a:spcPts val="0"/>
              </a:spcBef>
              <a:buClr>
                <a:srgbClr val="0099CC"/>
              </a:buClr>
              <a:buNone/>
            </a:pPr>
            <a:endParaRPr lang="uk" sz="1400" b="1" dirty="0">
              <a:solidFill>
                <a:srgbClr val="002060"/>
              </a:solidFill>
            </a:endParaRPr>
          </a:p>
          <a:p>
            <a:pPr algn="l" rtl="0">
              <a:lnSpc>
                <a:spcPct val="100000"/>
              </a:lnSpc>
              <a:spcBef>
                <a:spcPts val="0"/>
              </a:spcBef>
              <a:buClr>
                <a:srgbClr val="0099CC"/>
              </a:buClr>
            </a:pPr>
            <a:endParaRPr lang="uk" sz="1400" dirty="0">
              <a:solidFill>
                <a:srgbClr val="002060"/>
              </a:solidFill>
            </a:endParaRPr>
          </a:p>
          <a:p>
            <a:pPr lvl="1" algn="l" rtl="0">
              <a:lnSpc>
                <a:spcPct val="100000"/>
              </a:lnSpc>
              <a:spcBef>
                <a:spcPts val="0"/>
              </a:spcBef>
              <a:buClr>
                <a:srgbClr val="0099CC"/>
              </a:buClr>
            </a:pPr>
            <a:r>
              <a:rPr lang="uk" sz="1400" b="0" i="0" u="none" baseline="0" dirty="0">
                <a:solidFill>
                  <a:srgbClr val="002060"/>
                </a:solidFill>
              </a:rPr>
              <a:t>Змінні витрати розраховуються на основі цін на паливо та питомого споживання палива на кожному енергоблоці. </a:t>
            </a:r>
          </a:p>
          <a:p>
            <a:pPr marL="457200" lvl="1" indent="0" algn="l" rtl="0">
              <a:lnSpc>
                <a:spcPct val="100000"/>
              </a:lnSpc>
              <a:spcBef>
                <a:spcPts val="0"/>
              </a:spcBef>
              <a:buClr>
                <a:srgbClr val="0099CC"/>
              </a:buClr>
              <a:buNone/>
            </a:pPr>
            <a:endParaRPr lang="uk" sz="14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lvl="1" algn="l" rtl="0">
              <a:lnSpc>
                <a:spcPct val="100000"/>
              </a:lnSpc>
              <a:spcBef>
                <a:spcPts val="0"/>
              </a:spcBef>
              <a:buClr>
                <a:srgbClr val="0099CC"/>
              </a:buClr>
            </a:pPr>
            <a:r>
              <a:rPr lang="uk" sz="1400" b="0" i="0" u="none" baseline="0" dirty="0">
                <a:solidFill>
                  <a:srgbClr val="002060"/>
                </a:solidFill>
              </a:rPr>
              <a:t>Поточні дані про вартість палива було одержано з доповідей міжнародних організацій; для прогнозування витрат у майбутньому було прийнято темп зростання цієї вартості в 0%. Витрати приймаються в номінальному розмірі.</a:t>
            </a:r>
          </a:p>
          <a:p>
            <a:pPr marL="457200" lvl="1" indent="0" algn="l" rtl="0">
              <a:lnSpc>
                <a:spcPct val="100000"/>
              </a:lnSpc>
              <a:spcBef>
                <a:spcPts val="0"/>
              </a:spcBef>
              <a:buClr>
                <a:srgbClr val="0099CC"/>
              </a:buClr>
              <a:buNone/>
            </a:pPr>
            <a:endParaRPr lang="uk" sz="14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lvl="1" algn="l" rtl="0">
              <a:lnSpc>
                <a:spcPct val="100000"/>
              </a:lnSpc>
              <a:spcBef>
                <a:spcPts val="0"/>
              </a:spcBef>
              <a:buClr>
                <a:srgbClr val="0099CC"/>
              </a:buClr>
            </a:pPr>
            <a:r>
              <a:rPr lang="uk" sz="1400" b="0" i="0" u="none" baseline="0" dirty="0">
                <a:solidFill>
                  <a:srgbClr val="002060"/>
                </a:solidFill>
              </a:rPr>
              <a:t>Як показує графік, собівартість генерації електроенергії на ТЕС на газі вдвічі перевищує собівартість на ТЕС на антрациті. </a:t>
            </a:r>
          </a:p>
          <a:p>
            <a:pPr lvl="1" algn="l" rtl="0">
              <a:lnSpc>
                <a:spcPct val="100000"/>
              </a:lnSpc>
              <a:spcBef>
                <a:spcPts val="0"/>
              </a:spcBef>
              <a:buClr>
                <a:srgbClr val="0099CC"/>
              </a:buClr>
            </a:pPr>
            <a:endParaRPr lang="uk" sz="1400" dirty="0">
              <a:solidFill>
                <a:srgbClr val="002060"/>
              </a:solidFill>
            </a:endParaRPr>
          </a:p>
          <a:p>
            <a:pPr lvl="1" algn="l" rtl="0">
              <a:lnSpc>
                <a:spcPct val="100000"/>
              </a:lnSpc>
              <a:spcBef>
                <a:spcPts val="0"/>
              </a:spcBef>
              <a:buClr>
                <a:srgbClr val="0099CC"/>
              </a:buClr>
            </a:pPr>
            <a:r>
              <a:rPr lang="uk" sz="1400" b="0" i="0" u="none" baseline="0" dirty="0">
                <a:solidFill>
                  <a:srgbClr val="002060"/>
                </a:solidFill>
              </a:rPr>
              <a:t>Операційні витрати АЕС становлять лише близько 20% операційних витрат ТЕС, що працюють на вугіллі, та близько 12% витрат ТЕС, що працюють на природному газі.</a:t>
            </a:r>
          </a:p>
          <a:p>
            <a:pPr marL="457200" lvl="1" indent="0" algn="l" rtl="0">
              <a:lnSpc>
                <a:spcPct val="100000"/>
              </a:lnSpc>
              <a:spcBef>
                <a:spcPts val="0"/>
              </a:spcBef>
              <a:buClr>
                <a:srgbClr val="0099CC"/>
              </a:buClr>
              <a:buNone/>
            </a:pPr>
            <a:endParaRPr lang="uk" sz="14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marL="457200" lvl="1" indent="0" algn="l" rtl="0">
              <a:lnSpc>
                <a:spcPct val="100000"/>
              </a:lnSpc>
              <a:spcBef>
                <a:spcPts val="0"/>
              </a:spcBef>
              <a:buClr>
                <a:srgbClr val="0099CC"/>
              </a:buClr>
              <a:buNone/>
            </a:pPr>
            <a:endParaRPr lang="uk" sz="1300" dirty="0">
              <a:solidFill>
                <a:srgbClr val="002060"/>
              </a:solidFill>
            </a:endParaRPr>
          </a:p>
          <a:p>
            <a:pPr marL="457200" lvl="1" indent="0" algn="l" rtl="0">
              <a:lnSpc>
                <a:spcPct val="100000"/>
              </a:lnSpc>
              <a:spcBef>
                <a:spcPts val="0"/>
              </a:spcBef>
              <a:buClr>
                <a:srgbClr val="0099CC"/>
              </a:buClr>
              <a:buNone/>
            </a:pPr>
            <a:endParaRPr lang="uk" sz="13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4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219117170"/>
              </p:ext>
            </p:extLst>
          </p:nvPr>
        </p:nvGraphicFramePr>
        <p:xfrm>
          <a:off x="5150677" y="5385751"/>
          <a:ext cx="3646829" cy="1403350"/>
        </p:xfrm>
        <a:graphic>
          <a:graphicData uri="http://schemas.openxmlformats.org/drawingml/2006/table">
            <a:tbl>
              <a:tblPr>
                <a:tableStyleId>{5C22544A-7EE6-4342-B048-85BDC9FD1C3A}</a:tableStyleId>
              </a:tblPr>
              <a:tblGrid>
                <a:gridCol w="892473">
                  <a:extLst>
                    <a:ext uri="{9D8B030D-6E8A-4147-A177-3AD203B41FA5}">
                      <a16:colId xmlns="" xmlns:a16="http://schemas.microsoft.com/office/drawing/2014/main" val="20000"/>
                    </a:ext>
                  </a:extLst>
                </a:gridCol>
                <a:gridCol w="2754356">
                  <a:extLst>
                    <a:ext uri="{9D8B030D-6E8A-4147-A177-3AD203B41FA5}">
                      <a16:colId xmlns="" xmlns:a16="http://schemas.microsoft.com/office/drawing/2014/main" val="20001"/>
                    </a:ext>
                  </a:extLst>
                </a:gridCol>
              </a:tblGrid>
              <a:tr h="368300">
                <a:tc>
                  <a:txBody>
                    <a:bodyPr/>
                    <a:lstStyle/>
                    <a:p>
                      <a:pPr algn="ctr" rtl="0" fontAlgn="ctr"/>
                      <a:r>
                        <a:rPr lang="uk" sz="1100" b="0" i="0" u="none" strike="noStrike" baseline="0" dirty="0">
                          <a:effectLst/>
                        </a:rPr>
                        <a:t> </a:t>
                      </a:r>
                      <a:endParaRPr lang="uk"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uk" sz="1100" b="0" i="0" u="none" strike="noStrike" baseline="0">
                          <a:effectLst/>
                        </a:rPr>
                        <a:t>Середньозважена вартість палива на основі потужності в режимі зниженої потужності (дол. США/МВтг)</a:t>
                      </a:r>
                      <a:endParaRPr lang="uk"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00"/>
                  </a:ext>
                </a:extLst>
              </a:tr>
              <a:tr h="184150">
                <a:tc>
                  <a:txBody>
                    <a:bodyPr/>
                    <a:lstStyle/>
                    <a:p>
                      <a:pPr algn="ctr" rtl="0" fontAlgn="ctr"/>
                      <a:r>
                        <a:rPr lang="uk" sz="1100" b="0" i="0" u="none" strike="noStrike" baseline="0">
                          <a:effectLst/>
                        </a:rPr>
                        <a:t>Антрацит</a:t>
                      </a:r>
                      <a:endParaRPr lang="uk"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uk" sz="1100" b="0" i="0" u="none" strike="noStrike" baseline="0">
                          <a:effectLst/>
                        </a:rPr>
                        <a:t>1 118</a:t>
                      </a:r>
                      <a:endParaRPr lang="uk"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01"/>
                  </a:ext>
                </a:extLst>
              </a:tr>
              <a:tr h="184150">
                <a:tc>
                  <a:txBody>
                    <a:bodyPr/>
                    <a:lstStyle/>
                    <a:p>
                      <a:pPr algn="ctr" rtl="0" fontAlgn="ctr"/>
                      <a:r>
                        <a:rPr lang="uk" sz="1100" b="0" i="0" u="none" strike="noStrike" baseline="0">
                          <a:effectLst/>
                        </a:rPr>
                        <a:t>Буре вугілля</a:t>
                      </a:r>
                      <a:endParaRPr lang="uk"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uk" sz="1100" b="0" i="0" u="none" strike="noStrike" baseline="0">
                          <a:effectLst/>
                        </a:rPr>
                        <a:t>1 482</a:t>
                      </a:r>
                      <a:endParaRPr lang="uk"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02"/>
                  </a:ext>
                </a:extLst>
              </a:tr>
              <a:tr h="184150">
                <a:tc>
                  <a:txBody>
                    <a:bodyPr/>
                    <a:lstStyle/>
                    <a:p>
                      <a:pPr algn="ctr" rtl="0" fontAlgn="ctr"/>
                      <a:r>
                        <a:rPr lang="uk" sz="1100" b="0" i="0" u="none" strike="noStrike" baseline="0">
                          <a:effectLst/>
                        </a:rPr>
                        <a:t>Природний газ</a:t>
                      </a:r>
                      <a:endParaRPr lang="uk"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uk" sz="1100" b="0" i="0" u="none" strike="noStrike" baseline="0">
                          <a:effectLst/>
                        </a:rPr>
                        <a:t>2 453</a:t>
                      </a:r>
                      <a:endParaRPr lang="uk"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03"/>
                  </a:ext>
                </a:extLst>
              </a:tr>
              <a:tr h="184150">
                <a:tc>
                  <a:txBody>
                    <a:bodyPr/>
                    <a:lstStyle/>
                    <a:p>
                      <a:pPr algn="ctr" rtl="0" fontAlgn="ctr"/>
                      <a:r>
                        <a:rPr lang="uk" sz="1100" b="0" i="0" u="none" strike="noStrike" baseline="0">
                          <a:effectLst/>
                        </a:rPr>
                        <a:t>Уран</a:t>
                      </a:r>
                      <a:endParaRPr lang="uk"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uk" sz="1100" b="0" i="0" u="none" strike="noStrike" baseline="0" dirty="0">
                          <a:effectLst/>
                        </a:rPr>
                        <a:t>310</a:t>
                      </a:r>
                      <a:endParaRPr lang="uk"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94920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a:ln>
            <a:noFill/>
          </a:ln>
        </p:spPr>
        <p:txBody>
          <a:bodyPr>
            <a:normAutofit/>
          </a:bodyPr>
          <a:lstStyle/>
          <a:p>
            <a:pPr algn="l" rtl="0"/>
            <a:r>
              <a:rPr lang="uk" sz="2400" b="1" i="0" u="none" baseline="0">
                <a:solidFill>
                  <a:schemeClr val="accent5">
                    <a:lumMod val="50000"/>
                  </a:schemeClr>
                </a:solidFill>
              </a:rPr>
              <a:t>III. Ключові припущення Ціни на паливо</a:t>
            </a:r>
            <a:r>
              <a:rPr lang="uk" sz="2400" b="1">
                <a:solidFill>
                  <a:schemeClr val="accent5">
                    <a:lumMod val="50000"/>
                  </a:schemeClr>
                </a:solidFill>
              </a:rPr>
              <a:t/>
            </a:r>
            <a:br>
              <a:rPr lang="uk" sz="2400" b="1">
                <a:solidFill>
                  <a:schemeClr val="accent5">
                    <a:lumMod val="50000"/>
                  </a:schemeClr>
                </a:solidFill>
              </a:rPr>
            </a:br>
            <a:endParaRPr lang="uk" sz="2400" b="1" dirty="0">
              <a:solidFill>
                <a:schemeClr val="accent5">
                  <a:lumMod val="50000"/>
                </a:schemeClr>
              </a:solidFill>
            </a:endParaRPr>
          </a:p>
        </p:txBody>
      </p:sp>
      <p:sp>
        <p:nvSpPr>
          <p:cNvPr id="5" name="Line 3"/>
          <p:cNvSpPr>
            <a:spLocks noChangeShapeType="1"/>
          </p:cNvSpPr>
          <p:nvPr/>
        </p:nvSpPr>
        <p:spPr bwMode="auto">
          <a:xfrm>
            <a:off x="220287" y="706582"/>
            <a:ext cx="8686800" cy="0"/>
          </a:xfrm>
          <a:prstGeom prst="line">
            <a:avLst/>
          </a:prstGeom>
          <a:noFill/>
          <a:ln w="76200">
            <a:solidFill>
              <a:srgbClr val="0099CC"/>
            </a:solidFill>
            <a:round/>
            <a:headEnd/>
            <a:tailEnd/>
          </a:ln>
        </p:spPr>
        <p:txBody>
          <a:bodyPr wrap="none" anchor="ctr"/>
          <a:lstStyle/>
          <a:p>
            <a:endParaRPr lang="uk" dirty="0"/>
          </a:p>
        </p:txBody>
      </p:sp>
      <p:sp>
        <p:nvSpPr>
          <p:cNvPr id="9" name="Content Placeholder 2"/>
          <p:cNvSpPr>
            <a:spLocks noGrp="1"/>
          </p:cNvSpPr>
          <p:nvPr>
            <p:ph idx="1"/>
          </p:nvPr>
        </p:nvSpPr>
        <p:spPr>
          <a:xfrm>
            <a:off x="0" y="847145"/>
            <a:ext cx="4019909" cy="3440183"/>
          </a:xfrm>
          <a:noFill/>
          <a:ln>
            <a:noFill/>
          </a:ln>
        </p:spPr>
        <p:txBody>
          <a:bodyPr>
            <a:normAutofit/>
          </a:bodyPr>
          <a:lstStyle/>
          <a:p>
            <a:pPr marL="0" indent="0" algn="l" rtl="0">
              <a:lnSpc>
                <a:spcPct val="100000"/>
              </a:lnSpc>
              <a:spcBef>
                <a:spcPts val="0"/>
              </a:spcBef>
              <a:buClr>
                <a:srgbClr val="0099CC"/>
              </a:buClr>
              <a:buNone/>
            </a:pPr>
            <a:endParaRPr lang="uk" sz="1800" dirty="0">
              <a:solidFill>
                <a:srgbClr val="002060"/>
              </a:solidFill>
            </a:endParaRPr>
          </a:p>
          <a:p>
            <a:pPr marL="457200" lvl="1" indent="0" algn="l" rtl="0">
              <a:lnSpc>
                <a:spcPct val="100000"/>
              </a:lnSpc>
              <a:spcBef>
                <a:spcPts val="0"/>
              </a:spcBef>
              <a:buClr>
                <a:srgbClr val="0099CC"/>
              </a:buClr>
              <a:buNone/>
            </a:pPr>
            <a:endParaRPr lang="uk" sz="1500" dirty="0">
              <a:solidFill>
                <a:srgbClr val="002060"/>
              </a:solidFill>
            </a:endParaRPr>
          </a:p>
          <a:p>
            <a:pPr lvl="1" algn="l" rtl="0">
              <a:lnSpc>
                <a:spcPct val="100000"/>
              </a:lnSpc>
              <a:spcBef>
                <a:spcPts val="0"/>
              </a:spcBef>
              <a:buClr>
                <a:srgbClr val="0099CC"/>
              </a:buClr>
            </a:pPr>
            <a:endParaRPr lang="uk" sz="15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sp>
        <p:nvSpPr>
          <p:cNvPr id="10" name="Content Placeholder 4"/>
          <p:cNvSpPr txBox="1">
            <a:spLocks/>
          </p:cNvSpPr>
          <p:nvPr/>
        </p:nvSpPr>
        <p:spPr>
          <a:xfrm>
            <a:off x="247521" y="540248"/>
            <a:ext cx="8463176" cy="2879935"/>
          </a:xfrm>
          <a:prstGeom prst="rect">
            <a:avLst/>
          </a:prstGeom>
        </p:spPr>
        <p:txBody>
          <a:bodyPr vert="horz" lIns="91440" tIns="45720" rIns="91440" bIns="45720" rtlCol="0" anchor="ctr"/>
          <a:lstStyle>
            <a:defPPr>
              <a:defRPr lang="u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rtl="0">
              <a:buFont typeface="Arial" panose="020B0604020202020204" pitchFamily="34" charset="0"/>
              <a:buChar char="•"/>
            </a:pPr>
            <a:endParaRPr lang="uk" sz="1600" dirty="0">
              <a:solidFill>
                <a:srgbClr val="002060"/>
              </a:solidFill>
            </a:endParaRPr>
          </a:p>
          <a:p>
            <a:pPr marL="285750" indent="-285750" algn="l" rtl="0">
              <a:buFont typeface="Arial" panose="020B0604020202020204" pitchFamily="34" charset="0"/>
              <a:buChar char="•"/>
            </a:pPr>
            <a:r>
              <a:rPr lang="uk" sz="1600" b="0" i="0" u="none" baseline="0">
                <a:solidFill>
                  <a:srgbClr val="002060"/>
                </a:solidFill>
              </a:rPr>
              <a:t>В таблиці наведено прийняті для розрахунку ціни енергоносіїв за доповідями міжнародних організацій та інформацією з ринків </a:t>
            </a:r>
            <a:r>
              <a:rPr lang="uk" sz="1600" b="0" i="0" u="none" baseline="0">
                <a:solidFill>
                  <a:schemeClr val="tx2">
                    <a:lumMod val="75000"/>
                  </a:schemeClr>
                </a:solidFill>
              </a:rPr>
              <a:t>(припущення ЄІБ та СБ, прийняті для Канівської ГАЕС)</a:t>
            </a:r>
            <a:endParaRPr lang="uk" sz="1600" dirty="0">
              <a:solidFill>
                <a:schemeClr val="tx2">
                  <a:lumMod val="75000"/>
                </a:schemeClr>
              </a:solidFill>
            </a:endParaRPr>
          </a:p>
          <a:p>
            <a:pPr marL="285750" indent="-285750" algn="l" rtl="0">
              <a:buFont typeface="Arial" panose="020B0604020202020204" pitchFamily="34" charset="0"/>
              <a:buChar char="•"/>
            </a:pPr>
            <a:endParaRPr lang="uk" sz="1600" dirty="0">
              <a:solidFill>
                <a:srgbClr val="002060"/>
              </a:solidFill>
            </a:endParaRPr>
          </a:p>
          <a:p>
            <a:pPr marL="285750" indent="-285750" algn="l" rtl="0">
              <a:buFont typeface="Arial" panose="020B0604020202020204" pitchFamily="34" charset="0"/>
              <a:buChar char="•"/>
            </a:pPr>
            <a:endParaRPr lang="uk" sz="1600" dirty="0">
              <a:solidFill>
                <a:srgbClr val="FF0000"/>
              </a:solidFill>
            </a:endParaRPr>
          </a:p>
          <a:p>
            <a:pPr marL="285750" indent="-285750" algn="l" rtl="0">
              <a:buFont typeface="Arial" panose="020B0604020202020204" pitchFamily="34" charset="0"/>
              <a:buChar char="•"/>
            </a:pPr>
            <a:endParaRPr lang="uk" sz="1600" dirty="0">
              <a:solidFill>
                <a:srgbClr val="002060"/>
              </a:solidFill>
            </a:endParaRPr>
          </a:p>
          <a:p>
            <a:pPr marL="285750" indent="-285750" algn="l" rtl="0">
              <a:buFont typeface="Arial" panose="020B0604020202020204" pitchFamily="34" charset="0"/>
              <a:buChar char="•"/>
            </a:pPr>
            <a:endParaRPr lang="uk" sz="1600" dirty="0">
              <a:solidFill>
                <a:srgbClr val="002060"/>
              </a:solidFill>
            </a:endParaRPr>
          </a:p>
        </p:txBody>
      </p:sp>
      <p:sp>
        <p:nvSpPr>
          <p:cNvPr id="12" name="Content Placeholder 4"/>
          <p:cNvSpPr txBox="1">
            <a:spLocks/>
          </p:cNvSpPr>
          <p:nvPr/>
        </p:nvSpPr>
        <p:spPr>
          <a:xfrm>
            <a:off x="1075318" y="1287434"/>
            <a:ext cx="3862991" cy="5605031"/>
          </a:xfrm>
          <a:prstGeom prst="rect">
            <a:avLst/>
          </a:prstGeom>
        </p:spPr>
        <p:txBody>
          <a:bodyPr vert="horz" lIns="91440" tIns="45720" rIns="91440" bIns="45720" rtlCol="0" anchor="ctr"/>
          <a:lstStyle>
            <a:defPPr>
              <a:defRPr lang="u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rtl="0">
              <a:buFont typeface="Arial" panose="020B0604020202020204" pitchFamily="34" charset="0"/>
              <a:buChar char="•"/>
            </a:pPr>
            <a:endParaRPr lang="uk" sz="1400" b="1" dirty="0">
              <a:solidFill>
                <a:srgbClr val="00206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08312248"/>
              </p:ext>
            </p:extLst>
          </p:nvPr>
        </p:nvGraphicFramePr>
        <p:xfrm>
          <a:off x="1436880" y="3005064"/>
          <a:ext cx="6542969" cy="3578015"/>
        </p:xfrm>
        <a:graphic>
          <a:graphicData uri="http://schemas.openxmlformats.org/drawingml/2006/table">
            <a:tbl>
              <a:tblPr>
                <a:tableStyleId>{5C22544A-7EE6-4342-B048-85BDC9FD1C3A}</a:tableStyleId>
              </a:tblPr>
              <a:tblGrid>
                <a:gridCol w="1125673">
                  <a:extLst>
                    <a:ext uri="{9D8B030D-6E8A-4147-A177-3AD203B41FA5}">
                      <a16:colId xmlns="" xmlns:a16="http://schemas.microsoft.com/office/drawing/2014/main" val="20000"/>
                    </a:ext>
                  </a:extLst>
                </a:gridCol>
                <a:gridCol w="1383639">
                  <a:extLst>
                    <a:ext uri="{9D8B030D-6E8A-4147-A177-3AD203B41FA5}">
                      <a16:colId xmlns="" xmlns:a16="http://schemas.microsoft.com/office/drawing/2014/main" val="20001"/>
                    </a:ext>
                  </a:extLst>
                </a:gridCol>
                <a:gridCol w="703545">
                  <a:extLst>
                    <a:ext uri="{9D8B030D-6E8A-4147-A177-3AD203B41FA5}">
                      <a16:colId xmlns="" xmlns:a16="http://schemas.microsoft.com/office/drawing/2014/main" val="20002"/>
                    </a:ext>
                  </a:extLst>
                </a:gridCol>
                <a:gridCol w="1336736">
                  <a:extLst>
                    <a:ext uri="{9D8B030D-6E8A-4147-A177-3AD203B41FA5}">
                      <a16:colId xmlns="" xmlns:a16="http://schemas.microsoft.com/office/drawing/2014/main" val="20003"/>
                    </a:ext>
                  </a:extLst>
                </a:gridCol>
                <a:gridCol w="961511">
                  <a:extLst>
                    <a:ext uri="{9D8B030D-6E8A-4147-A177-3AD203B41FA5}">
                      <a16:colId xmlns="" xmlns:a16="http://schemas.microsoft.com/office/drawing/2014/main" val="20004"/>
                    </a:ext>
                  </a:extLst>
                </a:gridCol>
                <a:gridCol w="1031865">
                  <a:extLst>
                    <a:ext uri="{9D8B030D-6E8A-4147-A177-3AD203B41FA5}">
                      <a16:colId xmlns="" xmlns:a16="http://schemas.microsoft.com/office/drawing/2014/main" val="20005"/>
                    </a:ext>
                  </a:extLst>
                </a:gridCol>
              </a:tblGrid>
              <a:tr h="419705">
                <a:tc>
                  <a:txBody>
                    <a:bodyPr/>
                    <a:lstStyle/>
                    <a:p>
                      <a:pPr algn="l" rtl="0" fontAlgn="ctr"/>
                      <a:r>
                        <a:rPr lang="uk" sz="1400" b="0" i="0" u="none" strike="noStrike" baseline="0">
                          <a:effectLst/>
                        </a:rPr>
                        <a:t>Код</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Опис</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Од. вим.</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Ціна</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НТЗ</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Питоме споживання палива</a:t>
                      </a:r>
                      <a:endParaRPr lang="uk"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0"/>
                  </a:ext>
                </a:extLst>
              </a:tr>
              <a:tr h="419705">
                <a:tc>
                  <a:txBody>
                    <a:bodyPr/>
                    <a:lstStyle/>
                    <a:p>
                      <a:pPr algn="l" rtl="0" fontAlgn="ct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[грн./од.]</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[МДж/кг]</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[сге/кг]</a:t>
                      </a:r>
                      <a:endParaRPr lang="uk"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1"/>
                  </a:ext>
                </a:extLst>
              </a:tr>
              <a:tr h="419705">
                <a:tc>
                  <a:txBody>
                    <a:bodyPr/>
                    <a:lstStyle/>
                    <a:p>
                      <a:pPr algn="l" rtl="0" fontAlgn="ctr"/>
                      <a:r>
                        <a:rPr lang="uk" sz="1400" b="0" i="0" u="none" strike="noStrike" baseline="0">
                          <a:effectLst/>
                        </a:rPr>
                        <a:t>113</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Антрацит</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ГДж</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                  93 </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          30 </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      1 140 </a:t>
                      </a:r>
                      <a:endParaRPr lang="uk"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2"/>
                  </a:ext>
                </a:extLst>
              </a:tr>
              <a:tr h="419705">
                <a:tc>
                  <a:txBody>
                    <a:bodyPr/>
                    <a:lstStyle/>
                    <a:p>
                      <a:pPr algn="l" rtl="0" fontAlgn="ctr"/>
                      <a:r>
                        <a:rPr lang="uk" sz="1400" b="0" i="0" u="none" strike="noStrike" baseline="0">
                          <a:effectLst/>
                        </a:rPr>
                        <a:t>102</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Буре вугілля</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ГДж</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               129 </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             7 </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         720 </a:t>
                      </a:r>
                      <a:endParaRPr lang="uk"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3"/>
                  </a:ext>
                </a:extLst>
              </a:tr>
              <a:tr h="419705">
                <a:tc>
                  <a:txBody>
                    <a:bodyPr/>
                    <a:lstStyle/>
                    <a:p>
                      <a:pPr algn="l" rtl="0" fontAlgn="ctr"/>
                      <a:r>
                        <a:rPr lang="uk" sz="1400" b="0" i="0" u="none" strike="noStrike" baseline="0">
                          <a:effectLst/>
                        </a:rPr>
                        <a:t>114</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Мазут</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ГДж</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               259 </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           -   </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             -   </a:t>
                      </a:r>
                      <a:endParaRPr lang="uk"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4"/>
                  </a:ext>
                </a:extLst>
              </a:tr>
              <a:tr h="419705">
                <a:tc>
                  <a:txBody>
                    <a:bodyPr/>
                    <a:lstStyle/>
                    <a:p>
                      <a:pPr algn="l" rtl="0" fontAlgn="ctr"/>
                      <a:r>
                        <a:rPr lang="uk" sz="1400" b="0" i="0" u="none" strike="noStrike" baseline="0">
                          <a:effectLst/>
                        </a:rPr>
                        <a:t>106</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Газ</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ГДж</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               215 </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           -   </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      1 350 </a:t>
                      </a:r>
                      <a:endParaRPr lang="uk"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5"/>
                  </a:ext>
                </a:extLst>
              </a:tr>
              <a:tr h="419705">
                <a:tc>
                  <a:txBody>
                    <a:bodyPr/>
                    <a:lstStyle/>
                    <a:p>
                      <a:pPr algn="l" rtl="0" fontAlgn="ctr"/>
                      <a:r>
                        <a:rPr lang="uk" sz="1400" b="0" i="0" u="none" strike="noStrike" baseline="0">
                          <a:effectLst/>
                        </a:rPr>
                        <a:t>104</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Атомне паливо</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МВтг</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               310 </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           -   </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             -   </a:t>
                      </a:r>
                      <a:endParaRPr lang="uk"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6"/>
                  </a:ext>
                </a:extLst>
              </a:tr>
              <a:tr h="419705">
                <a:tc>
                  <a:txBody>
                    <a:bodyPr/>
                    <a:lstStyle/>
                    <a:p>
                      <a:pPr algn="l" rtl="0" fontAlgn="ctr"/>
                      <a:r>
                        <a:rPr lang="uk" sz="1400" b="0" i="0" u="none" strike="noStrike" baseline="0">
                          <a:effectLst/>
                        </a:rPr>
                        <a:t>105</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Гідро</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МВтг</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                   -   </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           -   </a:t>
                      </a:r>
                      <a:endParaRPr lang="uk" sz="14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400" b="0" i="0" u="none" strike="noStrike" baseline="0">
                          <a:effectLst/>
                        </a:rPr>
                        <a:t>             -   </a:t>
                      </a:r>
                      <a:endParaRPr lang="uk"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130411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a:ln>
            <a:noFill/>
          </a:ln>
        </p:spPr>
        <p:txBody>
          <a:bodyPr>
            <a:normAutofit/>
          </a:bodyPr>
          <a:lstStyle/>
          <a:p>
            <a:pPr algn="l" rtl="0"/>
            <a:r>
              <a:rPr lang="uk" sz="2400" b="1" i="0" u="none" baseline="0">
                <a:solidFill>
                  <a:schemeClr val="accent5">
                    <a:lumMod val="50000"/>
                  </a:schemeClr>
                </a:solidFill>
              </a:rPr>
              <a:t>III. Ключові припущення</a:t>
            </a:r>
            <a:r>
              <a:rPr lang="uk" sz="2400" b="1">
                <a:solidFill>
                  <a:schemeClr val="accent5">
                    <a:lumMod val="50000"/>
                  </a:schemeClr>
                </a:solidFill>
              </a:rPr>
              <a:t/>
            </a:r>
            <a:br>
              <a:rPr lang="uk" sz="2400" b="1">
                <a:solidFill>
                  <a:schemeClr val="accent5">
                    <a:lumMod val="50000"/>
                  </a:schemeClr>
                </a:solidFill>
              </a:rPr>
            </a:br>
            <a:endParaRPr lang="uk" sz="2400" b="1" dirty="0">
              <a:solidFill>
                <a:schemeClr val="accent5">
                  <a:lumMod val="50000"/>
                </a:schemeClr>
              </a:solidFill>
            </a:endParaRPr>
          </a:p>
        </p:txBody>
      </p:sp>
      <p:sp>
        <p:nvSpPr>
          <p:cNvPr id="5" name="Line 3"/>
          <p:cNvSpPr>
            <a:spLocks noChangeShapeType="1"/>
          </p:cNvSpPr>
          <p:nvPr/>
        </p:nvSpPr>
        <p:spPr bwMode="auto">
          <a:xfrm>
            <a:off x="220287" y="706582"/>
            <a:ext cx="8686800" cy="0"/>
          </a:xfrm>
          <a:prstGeom prst="line">
            <a:avLst/>
          </a:prstGeom>
          <a:noFill/>
          <a:ln w="76200">
            <a:solidFill>
              <a:srgbClr val="0099CC"/>
            </a:solidFill>
            <a:round/>
            <a:headEnd/>
            <a:tailEnd/>
          </a:ln>
        </p:spPr>
        <p:txBody>
          <a:bodyPr wrap="none" anchor="ctr"/>
          <a:lstStyle/>
          <a:p>
            <a:endParaRPr lang="uk" dirty="0"/>
          </a:p>
        </p:txBody>
      </p:sp>
      <p:sp>
        <p:nvSpPr>
          <p:cNvPr id="9" name="Content Placeholder 2"/>
          <p:cNvSpPr>
            <a:spLocks noGrp="1"/>
          </p:cNvSpPr>
          <p:nvPr>
            <p:ph idx="1"/>
          </p:nvPr>
        </p:nvSpPr>
        <p:spPr>
          <a:xfrm>
            <a:off x="0" y="847145"/>
            <a:ext cx="4019909" cy="3440183"/>
          </a:xfrm>
          <a:noFill/>
          <a:ln>
            <a:noFill/>
          </a:ln>
        </p:spPr>
        <p:txBody>
          <a:bodyPr>
            <a:normAutofit/>
          </a:bodyPr>
          <a:lstStyle/>
          <a:p>
            <a:pPr algn="l" rtl="0">
              <a:lnSpc>
                <a:spcPct val="100000"/>
              </a:lnSpc>
              <a:spcBef>
                <a:spcPts val="0"/>
              </a:spcBef>
              <a:buClr>
                <a:srgbClr val="0099CC"/>
              </a:buClr>
            </a:pPr>
            <a:r>
              <a:rPr lang="uk" sz="1400" b="1" i="0" u="none" baseline="0">
                <a:solidFill>
                  <a:srgbClr val="002060"/>
                </a:solidFill>
              </a:rPr>
              <a:t>Порядок ранжирування енергоблоків</a:t>
            </a:r>
          </a:p>
          <a:p>
            <a:pPr algn="l" rtl="0">
              <a:lnSpc>
                <a:spcPct val="100000"/>
              </a:lnSpc>
              <a:spcBef>
                <a:spcPts val="0"/>
              </a:spcBef>
              <a:buClr>
                <a:srgbClr val="0099CC"/>
              </a:buClr>
            </a:pPr>
            <a:endParaRPr lang="uk" sz="1800" dirty="0">
              <a:solidFill>
                <a:srgbClr val="002060"/>
              </a:solidFill>
            </a:endParaRPr>
          </a:p>
          <a:p>
            <a:pPr marL="457200" lvl="1" indent="0" algn="l" rtl="0">
              <a:lnSpc>
                <a:spcPct val="100000"/>
              </a:lnSpc>
              <a:spcBef>
                <a:spcPts val="0"/>
              </a:spcBef>
              <a:buClr>
                <a:srgbClr val="0099CC"/>
              </a:buClr>
              <a:buNone/>
            </a:pPr>
            <a:endParaRPr lang="uk" sz="1500" dirty="0">
              <a:solidFill>
                <a:srgbClr val="002060"/>
              </a:solidFill>
            </a:endParaRPr>
          </a:p>
          <a:p>
            <a:pPr lvl="1" algn="l" rtl="0">
              <a:lnSpc>
                <a:spcPct val="100000"/>
              </a:lnSpc>
              <a:spcBef>
                <a:spcPts val="0"/>
              </a:spcBef>
              <a:buClr>
                <a:srgbClr val="0099CC"/>
              </a:buClr>
            </a:pPr>
            <a:endParaRPr lang="uk" sz="15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sp>
        <p:nvSpPr>
          <p:cNvPr id="10" name="Content Placeholder 4"/>
          <p:cNvSpPr txBox="1">
            <a:spLocks/>
          </p:cNvSpPr>
          <p:nvPr/>
        </p:nvSpPr>
        <p:spPr>
          <a:xfrm>
            <a:off x="220287" y="1294808"/>
            <a:ext cx="3714933" cy="4359230"/>
          </a:xfrm>
          <a:prstGeom prst="rect">
            <a:avLst/>
          </a:prstGeom>
        </p:spPr>
        <p:txBody>
          <a:bodyPr vert="horz" lIns="91440" tIns="45720" rIns="91440" bIns="45720" rtlCol="0" anchor="ctr"/>
          <a:lstStyle>
            <a:defPPr>
              <a:defRPr lang="u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rtl="0">
              <a:buFont typeface="Arial" panose="020B0604020202020204" pitchFamily="34" charset="0"/>
              <a:buChar char="•"/>
            </a:pPr>
            <a:r>
              <a:rPr lang="uk" b="0" i="0" u="none" baseline="0" dirty="0">
                <a:solidFill>
                  <a:srgbClr val="002060"/>
                </a:solidFill>
              </a:rPr>
              <a:t>Короткострокові граничні витрати (КСГВ), які включають у себе вартість палива та змінні витрати на експлуатацію та технічне обслуговування, для різних електростанцій України варіюються в дуже широких межах, особливо при перевищенні рівня 30 ГВт, що має критичне значення для роботи в години пікового споживання *</a:t>
            </a:r>
          </a:p>
          <a:p>
            <a:pPr marL="285750" indent="-285750" algn="l" rtl="0">
              <a:buFont typeface="Arial" panose="020B0604020202020204" pitchFamily="34" charset="0"/>
              <a:buChar char="•"/>
            </a:pPr>
            <a:endParaRPr lang="uk" dirty="0">
              <a:solidFill>
                <a:srgbClr val="002060"/>
              </a:solidFill>
            </a:endParaRPr>
          </a:p>
          <a:p>
            <a:pPr marL="285750" indent="-285750" algn="l" rtl="0">
              <a:buFont typeface="Arial" panose="020B0604020202020204" pitchFamily="34" charset="0"/>
              <a:buChar char="•"/>
            </a:pPr>
            <a:r>
              <a:rPr lang="uk" b="0" i="0" u="none" baseline="0" dirty="0">
                <a:solidFill>
                  <a:srgbClr val="002060"/>
                </a:solidFill>
              </a:rPr>
              <a:t>Недоступність антрациту може суттєво позначатись на граничній собівартості електроенергії.</a:t>
            </a:r>
          </a:p>
          <a:p>
            <a:pPr marL="285750" indent="-285750" algn="l" rtl="0">
              <a:buFont typeface="Arial" panose="020B0604020202020204" pitchFamily="34" charset="0"/>
              <a:buChar char="•"/>
            </a:pPr>
            <a:endParaRPr lang="uk" dirty="0">
              <a:solidFill>
                <a:srgbClr val="002060"/>
              </a:solidFill>
            </a:endParaRPr>
          </a:p>
          <a:p>
            <a:pPr marL="285750" indent="-285750" algn="l" rtl="0">
              <a:buFont typeface="Arial" panose="020B0604020202020204" pitchFamily="34" charset="0"/>
              <a:buChar char="•"/>
            </a:pPr>
            <a:endParaRPr lang="uk" dirty="0">
              <a:solidFill>
                <a:srgbClr val="002060"/>
              </a:solidFill>
            </a:endParaRPr>
          </a:p>
          <a:p>
            <a:pPr marL="285750" indent="-285750" algn="l" rtl="0">
              <a:buFont typeface="Arial" panose="020B0604020202020204" pitchFamily="34" charset="0"/>
              <a:buChar char="•"/>
            </a:pPr>
            <a:r>
              <a:rPr lang="uk" b="0" i="0" u="none" baseline="0" dirty="0">
                <a:solidFill>
                  <a:srgbClr val="002060"/>
                </a:solidFill>
              </a:rPr>
              <a:t>Будь-яке відключення великих АЕС також може справити суттєвий вплив на графік постачання.</a:t>
            </a:r>
          </a:p>
          <a:p>
            <a:pPr marL="285750" indent="-285750" algn="l" rtl="0">
              <a:buFont typeface="Arial" panose="020B0604020202020204" pitchFamily="34" charset="0"/>
              <a:buChar char="•"/>
            </a:pPr>
            <a:endParaRPr lang="uk" dirty="0">
              <a:solidFill>
                <a:srgbClr val="002060"/>
              </a:solidFill>
            </a:endParaRPr>
          </a:p>
          <a:p>
            <a:pPr marL="285750" indent="-285750" algn="l" rtl="0">
              <a:buFont typeface="Arial" panose="020B0604020202020204" pitchFamily="34" charset="0"/>
              <a:buChar char="•"/>
            </a:pPr>
            <a:r>
              <a:rPr lang="uk" b="0" i="0" u="none" baseline="0" dirty="0">
                <a:solidFill>
                  <a:srgbClr val="002060"/>
                </a:solidFill>
              </a:rPr>
              <a:t>Вартість енергії в умовах дефіциту встановлено на рівні 25 000 грн. за МВтг.</a:t>
            </a:r>
            <a:endParaRPr lang="uk" dirty="0">
              <a:solidFill>
                <a:srgbClr val="002060"/>
              </a:solidFill>
            </a:endParaRPr>
          </a:p>
          <a:p>
            <a:pPr marL="285750" indent="-285750" algn="l" rtl="0">
              <a:buFont typeface="Arial" panose="020B0604020202020204" pitchFamily="34" charset="0"/>
              <a:buChar char="•"/>
            </a:pPr>
            <a:endParaRPr lang="uk" dirty="0">
              <a:solidFill>
                <a:srgbClr val="002060"/>
              </a:solidFill>
            </a:endParaRPr>
          </a:p>
          <a:p>
            <a:pPr marL="285750" indent="-285750" algn="l" rtl="0">
              <a:buFont typeface="Arial" panose="020B0604020202020204" pitchFamily="34" charset="0"/>
              <a:buChar char="•"/>
            </a:pPr>
            <a:endParaRPr lang="uk" dirty="0">
              <a:solidFill>
                <a:srgbClr val="002060"/>
              </a:solidFill>
            </a:endParaRPr>
          </a:p>
          <a:p>
            <a:pPr marL="285750" indent="-285750" algn="l" rtl="0">
              <a:buFont typeface="Arial" panose="020B0604020202020204" pitchFamily="34" charset="0"/>
              <a:buChar char="•"/>
            </a:pPr>
            <a:r>
              <a:rPr lang="uk" b="1" i="0" u="none" baseline="0" dirty="0">
                <a:solidFill>
                  <a:srgbClr val="002060"/>
                </a:solidFill>
              </a:rPr>
              <a:t>Наслідок: останні 4-5 ГВт потужності можуть коштувати набагато більше ніж 100 доларів за МВтг.</a:t>
            </a:r>
            <a:endParaRPr lang="uk" b="1" dirty="0">
              <a:solidFill>
                <a:srgbClr val="002060"/>
              </a:solidFill>
            </a:endParaRPr>
          </a:p>
        </p:txBody>
      </p:sp>
      <p:sp>
        <p:nvSpPr>
          <p:cNvPr id="12" name="Content Placeholder 4"/>
          <p:cNvSpPr txBox="1">
            <a:spLocks/>
          </p:cNvSpPr>
          <p:nvPr/>
        </p:nvSpPr>
        <p:spPr>
          <a:xfrm>
            <a:off x="1075318" y="1287434"/>
            <a:ext cx="3862991" cy="5605031"/>
          </a:xfrm>
          <a:prstGeom prst="rect">
            <a:avLst/>
          </a:prstGeom>
        </p:spPr>
        <p:txBody>
          <a:bodyPr vert="horz" lIns="91440" tIns="45720" rIns="91440" bIns="45720" rtlCol="0" anchor="ctr"/>
          <a:lstStyle>
            <a:defPPr>
              <a:defRPr lang="u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rtl="0">
              <a:buFont typeface="Arial" panose="020B0604020202020204" pitchFamily="34" charset="0"/>
              <a:buChar char="•"/>
            </a:pPr>
            <a:endParaRPr lang="uk" sz="1400" b="1" dirty="0">
              <a:solidFill>
                <a:srgbClr val="002060"/>
              </a:solidFill>
            </a:endParaRPr>
          </a:p>
        </p:txBody>
      </p:sp>
      <p:sp>
        <p:nvSpPr>
          <p:cNvPr id="13" name="Content Placeholder 2"/>
          <p:cNvSpPr txBox="1">
            <a:spLocks/>
          </p:cNvSpPr>
          <p:nvPr/>
        </p:nvSpPr>
        <p:spPr>
          <a:xfrm>
            <a:off x="89647" y="5487389"/>
            <a:ext cx="8812305" cy="984183"/>
          </a:xfrm>
          <a:prstGeom prst="rect">
            <a:avLst/>
          </a:prstGeom>
          <a:noFill/>
          <a:ln>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ct val="100000"/>
              </a:lnSpc>
              <a:spcBef>
                <a:spcPts val="0"/>
              </a:spcBef>
              <a:buClr>
                <a:srgbClr val="0099CC"/>
              </a:buClr>
              <a:buNone/>
            </a:pPr>
            <a:endParaRPr lang="uk" sz="1800" dirty="0">
              <a:solidFill>
                <a:srgbClr val="002060"/>
              </a:solidFill>
            </a:endParaRPr>
          </a:p>
          <a:p>
            <a:pPr marL="457200" lvl="1" indent="0" algn="l" rtl="0">
              <a:lnSpc>
                <a:spcPct val="100000"/>
              </a:lnSpc>
              <a:spcBef>
                <a:spcPts val="0"/>
              </a:spcBef>
              <a:buClr>
                <a:srgbClr val="0099CC"/>
              </a:buClr>
              <a:buNone/>
            </a:pPr>
            <a:r>
              <a:rPr lang="uk" sz="1400" b="0" i="0" u="none" baseline="0" dirty="0">
                <a:solidFill>
                  <a:srgbClr val="002060"/>
                </a:solidFill>
              </a:rPr>
              <a:t>Українській енергосистемі бракує гнучкої генерації. Перебої в постачанні газу призведуть до стрімкого зростання вартості азу. Канівська ГАЕС, що проектується, допоможе посунути частку графіку пропозиції з високим рівнем цін</a:t>
            </a:r>
            <a:r>
              <a:rPr lang="uk" sz="1400" b="0" i="0" u="none" baseline="0" dirty="0">
                <a:solidFill>
                  <a:schemeClr val="tx2"/>
                </a:solidFill>
              </a:rPr>
              <a:t> праворуч (в бік збільшення потужності)</a:t>
            </a:r>
          </a:p>
          <a:p>
            <a:pPr marL="457200" lvl="1" indent="0" algn="l" rtl="0">
              <a:lnSpc>
                <a:spcPct val="100000"/>
              </a:lnSpc>
              <a:spcBef>
                <a:spcPts val="0"/>
              </a:spcBef>
              <a:buClr>
                <a:srgbClr val="0099CC"/>
              </a:buClr>
              <a:buFont typeface="Arial" panose="020B0604020202020204" pitchFamily="34" charset="0"/>
              <a:buNone/>
            </a:pPr>
            <a:endParaRPr lang="uk" sz="14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400" dirty="0">
              <a:solidFill>
                <a:srgbClr val="002060"/>
              </a:solidFill>
            </a:endParaRPr>
          </a:p>
          <a:p>
            <a:pPr lvl="1" algn="l" rtl="0">
              <a:lnSpc>
                <a:spcPct val="100000"/>
              </a:lnSpc>
              <a:spcBef>
                <a:spcPts val="0"/>
              </a:spcBef>
              <a:buClr>
                <a:srgbClr val="0099CC"/>
              </a:buClr>
            </a:pPr>
            <a:endParaRPr lang="uk" sz="15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500" dirty="0">
              <a:solidFill>
                <a:srgbClr val="002060"/>
              </a:solidFill>
            </a:endParaRPr>
          </a:p>
          <a:p>
            <a:pPr lvl="1" algn="l" rtl="0">
              <a:lnSpc>
                <a:spcPct val="100000"/>
              </a:lnSpc>
              <a:spcBef>
                <a:spcPts val="0"/>
              </a:spcBef>
              <a:buClr>
                <a:srgbClr val="0099CC"/>
              </a:buClr>
            </a:pPr>
            <a:endParaRPr lang="uk" sz="15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p:txBody>
      </p:sp>
      <p:graphicFrame>
        <p:nvGraphicFramePr>
          <p:cNvPr id="11" name="Chart 10"/>
          <p:cNvGraphicFramePr>
            <a:graphicFrameLocks/>
          </p:cNvGraphicFramePr>
          <p:nvPr>
            <p:extLst>
              <p:ext uri="{D42A27DB-BD31-4B8C-83A1-F6EECF244321}">
                <p14:modId xmlns:p14="http://schemas.microsoft.com/office/powerpoint/2010/main" val="543211085"/>
              </p:ext>
            </p:extLst>
          </p:nvPr>
        </p:nvGraphicFramePr>
        <p:xfrm>
          <a:off x="4087766" y="1079952"/>
          <a:ext cx="4932789" cy="41383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82426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a:ln>
            <a:noFill/>
          </a:ln>
        </p:spPr>
        <p:txBody>
          <a:bodyPr>
            <a:normAutofit/>
          </a:bodyPr>
          <a:lstStyle/>
          <a:p>
            <a:pPr algn="l" rtl="0"/>
            <a:r>
              <a:rPr lang="uk" sz="2400" b="1" i="0" u="none" baseline="0">
                <a:solidFill>
                  <a:schemeClr val="accent5">
                    <a:lumMod val="50000"/>
                  </a:schemeClr>
                </a:solidFill>
              </a:rPr>
              <a:t>III. Ключові припущення </a:t>
            </a:r>
            <a:r>
              <a:rPr lang="uk" sz="2400" b="1">
                <a:solidFill>
                  <a:schemeClr val="accent5">
                    <a:lumMod val="50000"/>
                  </a:schemeClr>
                </a:solidFill>
              </a:rPr>
              <a:t/>
            </a:r>
            <a:br>
              <a:rPr lang="uk" sz="2400" b="1">
                <a:solidFill>
                  <a:schemeClr val="accent5">
                    <a:lumMod val="50000"/>
                  </a:schemeClr>
                </a:solidFill>
              </a:rPr>
            </a:br>
            <a:endParaRPr lang="uk" sz="2400" b="1"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pPr algn="r" rtl="0"/>
            <a:fld id="{74492FB0-5BE8-4C2D-B7F6-B5CC059CEDC0}" type="slidenum">
              <a:rPr/>
              <a:pPr/>
              <a:t>19</a:t>
            </a:fld>
            <a:endParaRPr lang="uk" dirty="0"/>
          </a:p>
        </p:txBody>
      </p:sp>
      <p:sp>
        <p:nvSpPr>
          <p:cNvPr id="5" name="Line 3"/>
          <p:cNvSpPr>
            <a:spLocks noChangeShapeType="1"/>
          </p:cNvSpPr>
          <p:nvPr/>
        </p:nvSpPr>
        <p:spPr bwMode="auto">
          <a:xfrm>
            <a:off x="228600" y="914400"/>
            <a:ext cx="8686800" cy="0"/>
          </a:xfrm>
          <a:prstGeom prst="line">
            <a:avLst/>
          </a:prstGeom>
          <a:noFill/>
          <a:ln w="76200">
            <a:solidFill>
              <a:srgbClr val="0099CC"/>
            </a:solidFill>
            <a:round/>
            <a:headEnd/>
            <a:tailEnd/>
          </a:ln>
        </p:spPr>
        <p:txBody>
          <a:bodyPr wrap="none" anchor="ctr"/>
          <a:lstStyle/>
          <a:p>
            <a:endParaRPr lang="uk"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sp>
        <p:nvSpPr>
          <p:cNvPr id="10" name="Content Placeholder 2"/>
          <p:cNvSpPr>
            <a:spLocks noGrp="1"/>
          </p:cNvSpPr>
          <p:nvPr>
            <p:ph idx="1"/>
          </p:nvPr>
        </p:nvSpPr>
        <p:spPr>
          <a:xfrm>
            <a:off x="0" y="990600"/>
            <a:ext cx="9144000" cy="1493808"/>
          </a:xfrm>
          <a:noFill/>
          <a:ln>
            <a:noFill/>
          </a:ln>
        </p:spPr>
        <p:txBody>
          <a:bodyPr>
            <a:noAutofit/>
          </a:bodyPr>
          <a:lstStyle/>
          <a:p>
            <a:pPr algn="l" rtl="0">
              <a:lnSpc>
                <a:spcPct val="100000"/>
              </a:lnSpc>
              <a:spcBef>
                <a:spcPts val="0"/>
              </a:spcBef>
              <a:buClr>
                <a:srgbClr val="0099CC"/>
              </a:buClr>
            </a:pPr>
            <a:r>
              <a:rPr lang="uk" sz="1400" b="1" i="0" u="none" baseline="0">
                <a:solidFill>
                  <a:srgbClr val="002060"/>
                </a:solidFill>
              </a:rPr>
              <a:t>Навантаження</a:t>
            </a:r>
          </a:p>
          <a:p>
            <a:pPr algn="l" rtl="0">
              <a:lnSpc>
                <a:spcPct val="100000"/>
              </a:lnSpc>
              <a:spcBef>
                <a:spcPts val="0"/>
              </a:spcBef>
              <a:buClr>
                <a:srgbClr val="0099CC"/>
              </a:buClr>
            </a:pPr>
            <a:endParaRPr lang="uk" sz="1400" dirty="0">
              <a:solidFill>
                <a:srgbClr val="002060"/>
              </a:solidFill>
            </a:endParaRPr>
          </a:p>
          <a:p>
            <a:pPr lvl="1" algn="l" rtl="0">
              <a:lnSpc>
                <a:spcPct val="100000"/>
              </a:lnSpc>
              <a:spcBef>
                <a:spcPts val="0"/>
              </a:spcBef>
              <a:buClr>
                <a:srgbClr val="0099CC"/>
              </a:buClr>
            </a:pPr>
            <a:r>
              <a:rPr lang="uk" sz="1400" b="0" i="0" u="none" baseline="0">
                <a:solidFill>
                  <a:srgbClr val="002060"/>
                </a:solidFill>
              </a:rPr>
              <a:t>Від «Укренерго» було отримано фактичні дані про попит за період з серпня 2014 року по липень 2015 року. </a:t>
            </a:r>
            <a:endParaRPr lang="uk" sz="1400" dirty="0">
              <a:solidFill>
                <a:srgbClr val="002060"/>
              </a:solidFill>
            </a:endParaRPr>
          </a:p>
          <a:p>
            <a:pPr lvl="1" algn="l" rtl="0">
              <a:lnSpc>
                <a:spcPct val="100000"/>
              </a:lnSpc>
              <a:spcBef>
                <a:spcPts val="0"/>
              </a:spcBef>
              <a:buClr>
                <a:srgbClr val="0099CC"/>
              </a:buClr>
            </a:pPr>
            <a:r>
              <a:rPr lang="uk" sz="1400" b="0" i="0" u="none" baseline="0">
                <a:solidFill>
                  <a:srgbClr val="002060"/>
                </a:solidFill>
              </a:rPr>
              <a:t>Для прогнозування попиту на період до 2017 року дані 2014-2015 років було масштабовано в бік зменшення згідно з прогнозованим Міненерговугілля на 2016 рік приростом попиту в -5%. Погодинний графік навантаження не враховує споживання енергії в Криму, але включає в себе навантаження в неконтрольованих владою районах Донбасу за період з 1 серпня 2014 року по 5 січня 2015 року.</a:t>
            </a:r>
            <a:endParaRPr lang="uk" sz="1400" dirty="0">
              <a:solidFill>
                <a:srgbClr val="FF0000"/>
              </a:solidFill>
            </a:endParaRPr>
          </a:p>
          <a:p>
            <a:pPr lvl="1" algn="l" rtl="0">
              <a:lnSpc>
                <a:spcPct val="100000"/>
              </a:lnSpc>
              <a:spcBef>
                <a:spcPts val="0"/>
              </a:spcBef>
              <a:buClr>
                <a:srgbClr val="0099CC"/>
              </a:buClr>
            </a:pPr>
            <a:r>
              <a:rPr lang="uk" sz="1400" b="0" i="0" u="none" baseline="0">
                <a:solidFill>
                  <a:srgbClr val="002060"/>
                </a:solidFill>
              </a:rPr>
              <a:t>8760 годин на рік об'єднано в 3285 блоків різної довжини для врахування загальних характеристик навантаження. Таке об'єднання виявилось необхідним для зменшення розміру моделі та підвищення швидкості пошуку розв'язків при виконані кількох ітерацій розрахунків на основі мінливих параметрів.</a:t>
            </a:r>
          </a:p>
          <a:p>
            <a:pPr lvl="1" algn="l" rtl="0">
              <a:lnSpc>
                <a:spcPct val="100000"/>
              </a:lnSpc>
              <a:spcBef>
                <a:spcPts val="0"/>
              </a:spcBef>
              <a:buClr>
                <a:srgbClr val="0099CC"/>
              </a:buClr>
            </a:pPr>
            <a:endParaRPr lang="uk" sz="14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marL="457200" lvl="1" indent="0" algn="l" rtl="0">
              <a:lnSpc>
                <a:spcPct val="100000"/>
              </a:lnSpc>
              <a:spcBef>
                <a:spcPts val="0"/>
              </a:spcBef>
              <a:buClr>
                <a:srgbClr val="0099CC"/>
              </a:buClr>
              <a:buNone/>
            </a:pPr>
            <a:endParaRPr lang="uk" sz="1400" dirty="0">
              <a:solidFill>
                <a:srgbClr val="002060"/>
              </a:solidFill>
            </a:endParaRPr>
          </a:p>
          <a:p>
            <a:pPr marL="457200" lvl="1" indent="0" algn="l" rtl="0">
              <a:lnSpc>
                <a:spcPct val="100000"/>
              </a:lnSpc>
              <a:spcBef>
                <a:spcPts val="0"/>
              </a:spcBef>
              <a:buClr>
                <a:srgbClr val="0099CC"/>
              </a:buClr>
              <a:buNone/>
            </a:pPr>
            <a:endParaRPr lang="uk" sz="14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marL="457200" lvl="1" indent="0" algn="l" rtl="0">
              <a:lnSpc>
                <a:spcPct val="100000"/>
              </a:lnSpc>
              <a:spcBef>
                <a:spcPts val="0"/>
              </a:spcBef>
              <a:buClr>
                <a:srgbClr val="0099CC"/>
              </a:buClr>
              <a:buNone/>
            </a:pPr>
            <a:endParaRPr lang="uk" sz="14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marL="0" indent="0" algn="l" rtl="0">
              <a:lnSpc>
                <a:spcPct val="100000"/>
              </a:lnSpc>
              <a:spcBef>
                <a:spcPts val="0"/>
              </a:spcBef>
              <a:buClr>
                <a:srgbClr val="0099CC"/>
              </a:buClr>
              <a:buNone/>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p:txBody>
      </p:sp>
      <p:graphicFrame>
        <p:nvGraphicFramePr>
          <p:cNvPr id="11" name="Chart 10"/>
          <p:cNvGraphicFramePr>
            <a:graphicFrameLocks/>
          </p:cNvGraphicFramePr>
          <p:nvPr>
            <p:extLst>
              <p:ext uri="{D42A27DB-BD31-4B8C-83A1-F6EECF244321}">
                <p14:modId xmlns:p14="http://schemas.microsoft.com/office/powerpoint/2010/main" val="1124270171"/>
              </p:ext>
            </p:extLst>
          </p:nvPr>
        </p:nvGraphicFramePr>
        <p:xfrm>
          <a:off x="1117121" y="2903006"/>
          <a:ext cx="6909758" cy="38184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69159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0"/>
            <a:ext cx="6153150" cy="914400"/>
          </a:xfrm>
          <a:ln>
            <a:noFill/>
          </a:ln>
        </p:spPr>
        <p:txBody>
          <a:bodyPr>
            <a:normAutofit/>
          </a:bodyPr>
          <a:lstStyle/>
          <a:p>
            <a:pPr algn="l" rtl="0"/>
            <a:r>
              <a:rPr lang="uk" sz="2800" b="1" i="0" u="none" baseline="0">
                <a:solidFill>
                  <a:schemeClr val="accent5">
                    <a:lumMod val="50000"/>
                  </a:schemeClr>
                </a:solidFill>
              </a:rPr>
              <a:t>Аналіз ризиків мінливості цін для ринку електроенергії України</a:t>
            </a:r>
            <a:endParaRPr lang="uk" sz="2800" b="1"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pPr algn="r" rtl="0"/>
            <a:fld id="{74492FB0-5BE8-4C2D-B7F6-B5CC059CEDC0}" type="slidenum">
              <a:rPr/>
              <a:pPr/>
              <a:t>2</a:t>
            </a:fld>
            <a:endParaRPr lang="uk" dirty="0"/>
          </a:p>
        </p:txBody>
      </p:sp>
      <p:sp>
        <p:nvSpPr>
          <p:cNvPr id="5" name="Line 3"/>
          <p:cNvSpPr>
            <a:spLocks noChangeShapeType="1"/>
          </p:cNvSpPr>
          <p:nvPr/>
        </p:nvSpPr>
        <p:spPr bwMode="auto">
          <a:xfrm>
            <a:off x="228600" y="914400"/>
            <a:ext cx="8686800" cy="0"/>
          </a:xfrm>
          <a:prstGeom prst="line">
            <a:avLst/>
          </a:prstGeom>
          <a:noFill/>
          <a:ln w="76200">
            <a:solidFill>
              <a:srgbClr val="0099CC"/>
            </a:solidFill>
            <a:round/>
            <a:headEnd/>
            <a:tailEnd/>
          </a:ln>
        </p:spPr>
        <p:txBody>
          <a:bodyPr wrap="none" anchor="ctr"/>
          <a:lstStyle/>
          <a:p>
            <a:endParaRPr lang="uk" dirty="0"/>
          </a:p>
        </p:txBody>
      </p:sp>
      <p:sp>
        <p:nvSpPr>
          <p:cNvPr id="9" name="Content Placeholder 2"/>
          <p:cNvSpPr>
            <a:spLocks noGrp="1"/>
          </p:cNvSpPr>
          <p:nvPr>
            <p:ph idx="1"/>
          </p:nvPr>
        </p:nvSpPr>
        <p:spPr>
          <a:xfrm>
            <a:off x="381000" y="1116330"/>
            <a:ext cx="8305800" cy="5513070"/>
          </a:xfrm>
          <a:noFill/>
          <a:ln>
            <a:noFill/>
          </a:ln>
        </p:spPr>
        <p:txBody>
          <a:bodyPr>
            <a:normAutofit fontScale="55000" lnSpcReduction="20000"/>
          </a:bodyPr>
          <a:lstStyle/>
          <a:p>
            <a:pPr marL="0" indent="0" algn="l" rtl="0">
              <a:buNone/>
            </a:pPr>
            <a:r>
              <a:rPr lang="uk" sz="2400" b="0" i="0" u="none" baseline="0" dirty="0">
                <a:solidFill>
                  <a:srgbClr val="002060"/>
                </a:solidFill>
              </a:rPr>
              <a:t>© 2016 Міжнародний банк реконструкції та розвитку / Світовий Банк</a:t>
            </a:r>
            <a:endParaRPr lang="uk" sz="2400" dirty="0">
              <a:solidFill>
                <a:srgbClr val="002060"/>
              </a:solidFill>
            </a:endParaRPr>
          </a:p>
          <a:p>
            <a:pPr marL="0" indent="0" algn="l" rtl="0">
              <a:buNone/>
            </a:pPr>
            <a:r>
              <a:rPr lang="uk" sz="2400" b="0" i="0" u="none" baseline="0" dirty="0">
                <a:solidFill>
                  <a:srgbClr val="002060"/>
                </a:solidFill>
              </a:rPr>
              <a:t>1818 H Street, NW</a:t>
            </a:r>
            <a:endParaRPr lang="uk" sz="2400" dirty="0">
              <a:solidFill>
                <a:srgbClr val="002060"/>
              </a:solidFill>
            </a:endParaRPr>
          </a:p>
          <a:p>
            <a:pPr marL="0" indent="0" algn="l" rtl="0">
              <a:buNone/>
            </a:pPr>
            <a:r>
              <a:rPr lang="uk" sz="2400" b="0" i="0" u="none" baseline="0" dirty="0">
                <a:solidFill>
                  <a:srgbClr val="002060"/>
                </a:solidFill>
              </a:rPr>
              <a:t>Washington, DC 20433</a:t>
            </a:r>
            <a:endParaRPr lang="uk" sz="2400" dirty="0">
              <a:solidFill>
                <a:srgbClr val="002060"/>
              </a:solidFill>
            </a:endParaRPr>
          </a:p>
          <a:p>
            <a:pPr marL="0" indent="0" algn="l" rtl="0">
              <a:buNone/>
            </a:pPr>
            <a:r>
              <a:rPr lang="uk" sz="2400" b="0" i="0" u="none" baseline="0" dirty="0">
                <a:solidFill>
                  <a:srgbClr val="002060"/>
                </a:solidFill>
              </a:rPr>
              <a:t>Телефон: 202-473-1000</a:t>
            </a:r>
            <a:endParaRPr lang="uk" sz="2400" dirty="0">
              <a:solidFill>
                <a:srgbClr val="002060"/>
              </a:solidFill>
            </a:endParaRPr>
          </a:p>
          <a:p>
            <a:pPr marL="0" indent="0" algn="l" rtl="0">
              <a:buNone/>
            </a:pPr>
            <a:r>
              <a:rPr lang="uk" sz="2400" b="0" i="0" u="none" baseline="0" dirty="0" smtClean="0">
                <a:solidFill>
                  <a:srgbClr val="002060"/>
                </a:solidFill>
              </a:rPr>
              <a:t>Веб-сайт: </a:t>
            </a:r>
            <a:r>
              <a:rPr lang="uk" sz="2400" b="0" i="0" u="sng" baseline="0" dirty="0">
                <a:solidFill>
                  <a:srgbClr val="002060"/>
                </a:solidFill>
                <a:hlinkClick r:id="rId2"/>
              </a:rPr>
              <a:t>www.worldbank.org</a:t>
            </a:r>
            <a:endParaRPr lang="uk" sz="2400" dirty="0">
              <a:solidFill>
                <a:srgbClr val="002060"/>
              </a:solidFill>
            </a:endParaRPr>
          </a:p>
          <a:p>
            <a:pPr marL="0" indent="0" algn="l" rtl="0">
              <a:buNone/>
            </a:pPr>
            <a:r>
              <a:rPr lang="uk" sz="2400" b="0" i="0" u="none" baseline="0" dirty="0">
                <a:solidFill>
                  <a:srgbClr val="002060"/>
                </a:solidFill>
              </a:rPr>
              <a:t> </a:t>
            </a:r>
            <a:endParaRPr lang="uk" sz="2400" dirty="0">
              <a:solidFill>
                <a:srgbClr val="002060"/>
              </a:solidFill>
            </a:endParaRPr>
          </a:p>
          <a:p>
            <a:pPr marL="0" indent="0" algn="l" rtl="0">
              <a:buNone/>
            </a:pPr>
            <a:r>
              <a:rPr lang="uk" sz="2400" b="1" i="0" u="none" baseline="0" dirty="0">
                <a:solidFill>
                  <a:srgbClr val="002060"/>
                </a:solidFill>
              </a:rPr>
              <a:t>Всі права </a:t>
            </a:r>
            <a:r>
              <a:rPr lang="uk" sz="2400" b="1" i="0" u="none" baseline="0" dirty="0" smtClean="0">
                <a:solidFill>
                  <a:srgbClr val="002060"/>
                </a:solidFill>
              </a:rPr>
              <a:t>з</a:t>
            </a:r>
            <a:r>
              <a:rPr lang="uk-UA" sz="2400" b="1" i="0" u="none" baseline="0" dirty="0" err="1" smtClean="0">
                <a:solidFill>
                  <a:srgbClr val="002060"/>
                </a:solidFill>
              </a:rPr>
              <a:t>ахище</a:t>
            </a:r>
            <a:r>
              <a:rPr lang="uk" sz="2400" b="1" i="0" u="none" baseline="0" dirty="0" smtClean="0">
                <a:solidFill>
                  <a:srgbClr val="002060"/>
                </a:solidFill>
              </a:rPr>
              <a:t>но</a:t>
            </a:r>
            <a:r>
              <a:rPr lang="uk" sz="2400" b="1" i="0" u="none" baseline="0" dirty="0">
                <a:solidFill>
                  <a:srgbClr val="002060"/>
                </a:solidFill>
              </a:rPr>
              <a:t>.</a:t>
            </a:r>
            <a:endParaRPr lang="uk" sz="2400" dirty="0">
              <a:solidFill>
                <a:srgbClr val="002060"/>
              </a:solidFill>
            </a:endParaRPr>
          </a:p>
          <a:p>
            <a:pPr marL="0" indent="0" algn="l" rtl="0">
              <a:buNone/>
            </a:pPr>
            <a:r>
              <a:rPr lang="uk" sz="2400" b="0" i="0" u="none" baseline="0" dirty="0">
                <a:solidFill>
                  <a:srgbClr val="002060"/>
                </a:solidFill>
              </a:rPr>
              <a:t>Цей звіт є результатом роботи працівників Міжнародного банку реконструкції та розвитку/Світового банку. Спостереження, тлумачення та висновки, викладені в цьому документі, можуть не віддзеркалювати поглядів Ради виконавчих директорів Світового банку або урядів, що їх вони представляють.</a:t>
            </a:r>
          </a:p>
          <a:p>
            <a:pPr marL="0" indent="0" algn="l" rtl="0">
              <a:buNone/>
            </a:pPr>
            <a:r>
              <a:rPr lang="uk" sz="2400" b="0" i="0" u="none" baseline="0" dirty="0">
                <a:solidFill>
                  <a:srgbClr val="002060"/>
                </a:solidFill>
              </a:rPr>
              <a:t>Світовий Банк не гарантує достовірності даних, представлених у цій роботі. Кордони, кольори, назви та інші відомості, наведені на будь-якій мапі в цій роботі, не вказують на наявність у Світового Банку будь-яких суджень щодо правового статусу будь-якої території або схвалення або підтримки таких кордонів.</a:t>
            </a:r>
          </a:p>
          <a:p>
            <a:pPr marL="0" indent="0" algn="l" rtl="0">
              <a:buNone/>
            </a:pPr>
            <a:endParaRPr lang="uk" sz="2400" b="1" dirty="0">
              <a:solidFill>
                <a:srgbClr val="002060"/>
              </a:solidFill>
            </a:endParaRPr>
          </a:p>
          <a:p>
            <a:pPr marL="0" indent="0" algn="l" rtl="0">
              <a:buNone/>
            </a:pPr>
            <a:r>
              <a:rPr lang="uk" sz="2400" b="1" i="0" u="none" baseline="0" dirty="0">
                <a:solidFill>
                  <a:srgbClr val="002060"/>
                </a:solidFill>
              </a:rPr>
              <a:t>Права та дозволи</a:t>
            </a:r>
            <a:endParaRPr lang="uk" sz="2400" dirty="0">
              <a:solidFill>
                <a:srgbClr val="002060"/>
              </a:solidFill>
            </a:endParaRPr>
          </a:p>
          <a:p>
            <a:pPr marL="0" indent="0" algn="l" rtl="0">
              <a:buNone/>
            </a:pPr>
            <a:r>
              <a:rPr lang="uk" sz="2400" b="0" i="0" u="none" baseline="0" dirty="0">
                <a:solidFill>
                  <a:srgbClr val="002060"/>
                </a:solidFill>
              </a:rPr>
              <a:t>Представлений у цьому звіті матеріал захищено авторським правом. Копіювання та/або передавання цієї роботи частково або в повному обсязі без дозволу може бути порушенням чинного законодавства. Міжнародний банк реконструкції та розвитку/Світовий Банк заохочує поширення цієї роботи та, зазвичай, надасть дозвіл на відтворення частин цієї публікації в якнайкоротший строк.</a:t>
            </a:r>
          </a:p>
          <a:p>
            <a:pPr marL="0" indent="0" algn="l" rtl="0">
              <a:buNone/>
            </a:pPr>
            <a:r>
              <a:rPr lang="uk" sz="2400" b="0" i="0" u="none" baseline="0" dirty="0">
                <a:solidFill>
                  <a:srgbClr val="002060"/>
                </a:solidFill>
              </a:rPr>
              <a:t>Для отримання дозволу на фотокопіювання або передрук будь-якої частини цієї роботи надішліть запит, що містить повну інформацію, на адресу Copyright Clearance Center, Inc., 222 Rosewood Drive, Danvers, MA 01923, USA, тел. 978-750-8400, факс 202-522-2422, електронна пошта pubrights@worldbank.org</a:t>
            </a:r>
          </a:p>
          <a:p>
            <a:pPr marL="0" lvl="0" indent="0" algn="l" rtl="0">
              <a:buClr>
                <a:srgbClr val="0099CC"/>
              </a:buClr>
              <a:buNone/>
            </a:pPr>
            <a:endParaRPr lang="uk" sz="2400" dirty="0">
              <a:solidFill>
                <a:srgbClr val="00206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spTree>
    <p:extLst>
      <p:ext uri="{BB962C8B-B14F-4D97-AF65-F5344CB8AC3E}">
        <p14:creationId xmlns:p14="http://schemas.microsoft.com/office/powerpoint/2010/main" val="3124468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a:ln>
            <a:noFill/>
          </a:ln>
        </p:spPr>
        <p:txBody>
          <a:bodyPr>
            <a:normAutofit/>
          </a:bodyPr>
          <a:lstStyle/>
          <a:p>
            <a:pPr algn="l" rtl="0"/>
            <a:r>
              <a:rPr lang="uk" sz="2400" b="1" i="0" u="none" baseline="0">
                <a:solidFill>
                  <a:schemeClr val="accent5">
                    <a:lumMod val="50000"/>
                  </a:schemeClr>
                </a:solidFill>
              </a:rPr>
              <a:t>III. Ключові припущення </a:t>
            </a:r>
            <a:r>
              <a:rPr lang="uk" sz="2400" b="1">
                <a:solidFill>
                  <a:schemeClr val="accent5">
                    <a:lumMod val="50000"/>
                  </a:schemeClr>
                </a:solidFill>
              </a:rPr>
              <a:t/>
            </a:r>
            <a:br>
              <a:rPr lang="uk" sz="2400" b="1">
                <a:solidFill>
                  <a:schemeClr val="accent5">
                    <a:lumMod val="50000"/>
                  </a:schemeClr>
                </a:solidFill>
              </a:rPr>
            </a:br>
            <a:endParaRPr lang="uk" sz="2400" b="1"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pPr algn="r" rtl="0"/>
            <a:fld id="{74492FB0-5BE8-4C2D-B7F6-B5CC059CEDC0}" type="slidenum">
              <a:rPr/>
              <a:pPr/>
              <a:t>20</a:t>
            </a:fld>
            <a:endParaRPr lang="uk" dirty="0"/>
          </a:p>
        </p:txBody>
      </p:sp>
      <p:sp>
        <p:nvSpPr>
          <p:cNvPr id="5" name="Line 3"/>
          <p:cNvSpPr>
            <a:spLocks noChangeShapeType="1"/>
          </p:cNvSpPr>
          <p:nvPr/>
        </p:nvSpPr>
        <p:spPr bwMode="auto">
          <a:xfrm>
            <a:off x="228600" y="914400"/>
            <a:ext cx="8686800" cy="0"/>
          </a:xfrm>
          <a:prstGeom prst="line">
            <a:avLst/>
          </a:prstGeom>
          <a:noFill/>
          <a:ln w="76200">
            <a:solidFill>
              <a:srgbClr val="0099CC"/>
            </a:solidFill>
            <a:round/>
            <a:headEnd/>
            <a:tailEnd/>
          </a:ln>
        </p:spPr>
        <p:txBody>
          <a:bodyPr wrap="none" anchor="ctr"/>
          <a:lstStyle/>
          <a:p>
            <a:endParaRPr lang="uk"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sp>
        <p:nvSpPr>
          <p:cNvPr id="10" name="Content Placeholder 2"/>
          <p:cNvSpPr>
            <a:spLocks noGrp="1"/>
          </p:cNvSpPr>
          <p:nvPr>
            <p:ph idx="1"/>
          </p:nvPr>
        </p:nvSpPr>
        <p:spPr>
          <a:xfrm>
            <a:off x="559558" y="990601"/>
            <a:ext cx="7955792" cy="914400"/>
          </a:xfrm>
          <a:noFill/>
          <a:ln>
            <a:noFill/>
          </a:ln>
        </p:spPr>
        <p:txBody>
          <a:bodyPr>
            <a:normAutofit fontScale="77500" lnSpcReduction="20000"/>
          </a:bodyPr>
          <a:lstStyle/>
          <a:p>
            <a:pPr marL="285750" lvl="1" indent="-285750" algn="l" rtl="0">
              <a:lnSpc>
                <a:spcPct val="100000"/>
              </a:lnSpc>
              <a:spcBef>
                <a:spcPts val="0"/>
              </a:spcBef>
              <a:buClr>
                <a:srgbClr val="0099CC"/>
              </a:buClr>
            </a:pPr>
            <a:r>
              <a:rPr lang="uk" sz="1400" b="0" i="0" u="none" baseline="0">
                <a:solidFill>
                  <a:srgbClr val="002060"/>
                </a:solidFill>
              </a:rPr>
              <a:t>На графіку представлено вихідні дані (блакитною барвою), наближення по блоках (чорною) та реалізація випадкового навантаження з мінливістю у 25% у бік збільшення (червоною барвою). Сценарії з урахуванням мінливості відображають ситуацію, в якій навантаження плюс обсяг експорту відхиляється від прогнозованого значення в бік збільшення не більш ніж на 25%. Ця мінливість моделюється погодинно, а сірий профіль показує, до якого рівня навантаження може зростати з мінливістю у 25% (мінливість у бік зменшення в розмірі 5% на графіках не представлено).</a:t>
            </a:r>
            <a:endParaRPr lang="uk" sz="1400" dirty="0">
              <a:solidFill>
                <a:srgbClr val="FF0000"/>
              </a:solidFill>
            </a:endParaRPr>
          </a:p>
          <a:p>
            <a:pPr marL="0" indent="0" algn="l" rtl="0">
              <a:lnSpc>
                <a:spcPct val="100000"/>
              </a:lnSpc>
              <a:spcBef>
                <a:spcPts val="0"/>
              </a:spcBef>
              <a:buClr>
                <a:srgbClr val="0099CC"/>
              </a:buClr>
              <a:buNone/>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a:p>
            <a:pPr marL="457200" lvl="1" indent="0" algn="l" rtl="0">
              <a:lnSpc>
                <a:spcPct val="100000"/>
              </a:lnSpc>
              <a:spcBef>
                <a:spcPts val="0"/>
              </a:spcBef>
              <a:buClr>
                <a:srgbClr val="0099CC"/>
              </a:buClr>
              <a:buNone/>
            </a:pPr>
            <a:endParaRPr lang="uk" sz="14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marL="457200" lvl="1" indent="0" algn="l" rtl="0">
              <a:lnSpc>
                <a:spcPct val="100000"/>
              </a:lnSpc>
              <a:spcBef>
                <a:spcPts val="0"/>
              </a:spcBef>
              <a:buClr>
                <a:srgbClr val="0099CC"/>
              </a:buClr>
              <a:buNone/>
            </a:pPr>
            <a:endParaRPr lang="uk" sz="1400" dirty="0">
              <a:solidFill>
                <a:srgbClr val="002060"/>
              </a:solidFill>
            </a:endParaRPr>
          </a:p>
          <a:p>
            <a:pPr marL="457200" lvl="1" indent="0" algn="l" rtl="0">
              <a:lnSpc>
                <a:spcPct val="100000"/>
              </a:lnSpc>
              <a:spcBef>
                <a:spcPts val="0"/>
              </a:spcBef>
              <a:buClr>
                <a:srgbClr val="0099CC"/>
              </a:buClr>
              <a:buNone/>
            </a:pPr>
            <a:endParaRPr lang="uk" sz="14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marL="457200" lvl="1" indent="0" algn="l" rtl="0">
              <a:lnSpc>
                <a:spcPct val="100000"/>
              </a:lnSpc>
              <a:spcBef>
                <a:spcPts val="0"/>
              </a:spcBef>
              <a:buClr>
                <a:srgbClr val="0099CC"/>
              </a:buClr>
              <a:buNone/>
            </a:pPr>
            <a:endParaRPr lang="uk" sz="14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marL="0" indent="0" algn="l" rtl="0">
              <a:lnSpc>
                <a:spcPct val="100000"/>
              </a:lnSpc>
              <a:spcBef>
                <a:spcPts val="0"/>
              </a:spcBef>
              <a:buClr>
                <a:srgbClr val="0099CC"/>
              </a:buClr>
              <a:buNone/>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p:txBody>
      </p:sp>
      <p:graphicFrame>
        <p:nvGraphicFramePr>
          <p:cNvPr id="8" name="Chart 7"/>
          <p:cNvGraphicFramePr>
            <a:graphicFrameLocks/>
          </p:cNvGraphicFramePr>
          <p:nvPr>
            <p:extLst>
              <p:ext uri="{D42A27DB-BD31-4B8C-83A1-F6EECF244321}">
                <p14:modId xmlns:p14="http://schemas.microsoft.com/office/powerpoint/2010/main" val="3529673509"/>
              </p:ext>
            </p:extLst>
          </p:nvPr>
        </p:nvGraphicFramePr>
        <p:xfrm>
          <a:off x="867895" y="2087562"/>
          <a:ext cx="7408209" cy="445135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5"/>
          <p:cNvSpPr txBox="1"/>
          <p:nvPr/>
        </p:nvSpPr>
        <p:spPr>
          <a:xfrm>
            <a:off x="5740161" y="2205832"/>
            <a:ext cx="1604535" cy="553998"/>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uk-UA" sz="1000" b="1" dirty="0"/>
              <a:t>2017 – години</a:t>
            </a:r>
          </a:p>
          <a:p>
            <a:r>
              <a:rPr lang="uk-UA" sz="1000" b="1" dirty="0"/>
              <a:t>2017 – блоки</a:t>
            </a:r>
          </a:p>
          <a:p>
            <a:r>
              <a:rPr lang="uk-UA" sz="1000" b="1" dirty="0"/>
              <a:t>Мінливість [-5%, +25%]</a:t>
            </a:r>
          </a:p>
        </p:txBody>
      </p:sp>
    </p:spTree>
    <p:extLst>
      <p:ext uri="{BB962C8B-B14F-4D97-AF65-F5344CB8AC3E}">
        <p14:creationId xmlns:p14="http://schemas.microsoft.com/office/powerpoint/2010/main" val="1814336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a:ln>
            <a:noFill/>
          </a:ln>
        </p:spPr>
        <p:txBody>
          <a:bodyPr>
            <a:normAutofit/>
          </a:bodyPr>
          <a:lstStyle/>
          <a:p>
            <a:pPr algn="l" rtl="0"/>
            <a:r>
              <a:rPr lang="uk" sz="2400" b="1" i="0" u="none" baseline="0">
                <a:solidFill>
                  <a:schemeClr val="accent5">
                    <a:lumMod val="50000"/>
                  </a:schemeClr>
                </a:solidFill>
              </a:rPr>
              <a:t>III. Ключові припущення </a:t>
            </a:r>
            <a:r>
              <a:rPr lang="uk" sz="2400" b="1">
                <a:solidFill>
                  <a:schemeClr val="accent5">
                    <a:lumMod val="50000"/>
                  </a:schemeClr>
                </a:solidFill>
              </a:rPr>
              <a:t/>
            </a:r>
            <a:br>
              <a:rPr lang="uk" sz="2400" b="1">
                <a:solidFill>
                  <a:schemeClr val="accent5">
                    <a:lumMod val="50000"/>
                  </a:schemeClr>
                </a:solidFill>
              </a:rPr>
            </a:br>
            <a:endParaRPr lang="uk" sz="2400" b="1" dirty="0">
              <a:solidFill>
                <a:schemeClr val="accent5">
                  <a:lumMod val="50000"/>
                </a:schemeClr>
              </a:solidFill>
            </a:endParaRPr>
          </a:p>
        </p:txBody>
      </p:sp>
      <p:sp>
        <p:nvSpPr>
          <p:cNvPr id="5" name="Line 3"/>
          <p:cNvSpPr>
            <a:spLocks noChangeShapeType="1"/>
          </p:cNvSpPr>
          <p:nvPr/>
        </p:nvSpPr>
        <p:spPr bwMode="auto">
          <a:xfrm>
            <a:off x="228600" y="914400"/>
            <a:ext cx="8686800" cy="0"/>
          </a:xfrm>
          <a:prstGeom prst="line">
            <a:avLst/>
          </a:prstGeom>
          <a:noFill/>
          <a:ln w="76200">
            <a:solidFill>
              <a:srgbClr val="0099CC"/>
            </a:solidFill>
            <a:round/>
            <a:headEnd/>
            <a:tailEnd/>
          </a:ln>
        </p:spPr>
        <p:txBody>
          <a:bodyPr wrap="none" anchor="ctr"/>
          <a:lstStyle/>
          <a:p>
            <a:endParaRPr lang="uk"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sp>
        <p:nvSpPr>
          <p:cNvPr id="10" name="Content Placeholder 2"/>
          <p:cNvSpPr>
            <a:spLocks noGrp="1"/>
          </p:cNvSpPr>
          <p:nvPr>
            <p:ph idx="1"/>
          </p:nvPr>
        </p:nvSpPr>
        <p:spPr>
          <a:xfrm>
            <a:off x="559558" y="990600"/>
            <a:ext cx="7955792" cy="1318034"/>
          </a:xfrm>
          <a:noFill/>
          <a:ln>
            <a:noFill/>
          </a:ln>
        </p:spPr>
        <p:txBody>
          <a:bodyPr>
            <a:normAutofit fontScale="77500" lnSpcReduction="20000"/>
          </a:bodyPr>
          <a:lstStyle/>
          <a:p>
            <a:pPr algn="l" rtl="0">
              <a:lnSpc>
                <a:spcPct val="100000"/>
              </a:lnSpc>
              <a:spcBef>
                <a:spcPts val="0"/>
              </a:spcBef>
              <a:buClr>
                <a:srgbClr val="0099CC"/>
              </a:buClr>
            </a:pPr>
            <a:r>
              <a:rPr lang="uk" sz="1400" b="0" i="0" u="none" baseline="0">
                <a:solidFill>
                  <a:srgbClr val="002060"/>
                </a:solidFill>
              </a:rPr>
              <a:t>На графіку представлено наближені дані про прогнозне навантаження на 2017-2018 роки (червоною барвою) та реалізація випадкового навантаження з мінливістю у 25% у бік збільшення (червоною барвою). Сірий профіль показує, до якого рівня навантаження може зростати з мінливістю у 25%. Прогноз навантаження на 2016 рік спирається на припущення про споживання енергії в обсязі 150 ТВтг з розрахунковим піковим навантаженням у розмірі 26,5 ГВт на основі профілю навантаження за 2014-2015 роки.</a:t>
            </a:r>
          </a:p>
          <a:p>
            <a:pPr algn="l" rtl="0">
              <a:lnSpc>
                <a:spcPct val="100000"/>
              </a:lnSpc>
              <a:spcBef>
                <a:spcPts val="0"/>
              </a:spcBef>
              <a:buClr>
                <a:srgbClr val="0099CC"/>
              </a:buClr>
            </a:pPr>
            <a:r>
              <a:rPr lang="uk" sz="1400" b="0" i="0" u="none" baseline="0">
                <a:solidFill>
                  <a:srgbClr val="002060"/>
                </a:solidFill>
              </a:rPr>
              <a:t>Блакитною лінією позначено погодинний профіль експорту, що прогнозується на 2017-2018 роки. У складі обсягів експорту враховано дані, одержані від «Укренерго», які було масштабовано з урахуванням прогнозних обсягів експорту у 2016 році, які надало Міненерговугілля. У даних враховано експорт у країни Європи та сусідні країни, а також перетоки на Крим. Показники експорту мають від'ємні значення, а імпорту — додатні.</a:t>
            </a:r>
          </a:p>
          <a:p>
            <a:pPr algn="l" rtl="0">
              <a:lnSpc>
                <a:spcPct val="100000"/>
              </a:lnSpc>
              <a:spcBef>
                <a:spcPts val="0"/>
              </a:spcBef>
              <a:buClr>
                <a:srgbClr val="0099CC"/>
              </a:buClr>
            </a:pPr>
            <a:endParaRPr lang="uk" sz="1400" dirty="0">
              <a:solidFill>
                <a:srgbClr val="002060"/>
              </a:solidFill>
            </a:endParaRPr>
          </a:p>
          <a:p>
            <a:pPr marL="457200" lvl="1" indent="0" algn="l" rtl="0">
              <a:lnSpc>
                <a:spcPct val="100000"/>
              </a:lnSpc>
              <a:spcBef>
                <a:spcPts val="0"/>
              </a:spcBef>
              <a:buClr>
                <a:srgbClr val="0099CC"/>
              </a:buClr>
              <a:buNone/>
            </a:pPr>
            <a:endParaRPr lang="uk" sz="14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marL="457200" lvl="1" indent="0" algn="l" rtl="0">
              <a:lnSpc>
                <a:spcPct val="100000"/>
              </a:lnSpc>
              <a:spcBef>
                <a:spcPts val="0"/>
              </a:spcBef>
              <a:buClr>
                <a:srgbClr val="0099CC"/>
              </a:buClr>
              <a:buNone/>
            </a:pPr>
            <a:endParaRPr lang="uk" sz="1400" dirty="0">
              <a:solidFill>
                <a:srgbClr val="002060"/>
              </a:solidFill>
            </a:endParaRPr>
          </a:p>
          <a:p>
            <a:pPr marL="457200" lvl="1" indent="0" algn="l" rtl="0">
              <a:lnSpc>
                <a:spcPct val="100000"/>
              </a:lnSpc>
              <a:spcBef>
                <a:spcPts val="0"/>
              </a:spcBef>
              <a:buClr>
                <a:srgbClr val="0099CC"/>
              </a:buClr>
              <a:buNone/>
            </a:pPr>
            <a:endParaRPr lang="uk" sz="14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marL="457200" lvl="1" indent="0" algn="l" rtl="0">
              <a:lnSpc>
                <a:spcPct val="100000"/>
              </a:lnSpc>
              <a:spcBef>
                <a:spcPts val="0"/>
              </a:spcBef>
              <a:buClr>
                <a:srgbClr val="0099CC"/>
              </a:buClr>
              <a:buNone/>
            </a:pPr>
            <a:endParaRPr lang="uk" sz="14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marL="0" indent="0" algn="l" rtl="0">
              <a:lnSpc>
                <a:spcPct val="100000"/>
              </a:lnSpc>
              <a:spcBef>
                <a:spcPts val="0"/>
              </a:spcBef>
              <a:buClr>
                <a:srgbClr val="0099CC"/>
              </a:buClr>
              <a:buNone/>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p:txBody>
      </p:sp>
      <p:graphicFrame>
        <p:nvGraphicFramePr>
          <p:cNvPr id="9" name="Chart 8"/>
          <p:cNvGraphicFramePr>
            <a:graphicFrameLocks/>
          </p:cNvGraphicFramePr>
          <p:nvPr>
            <p:extLst>
              <p:ext uri="{D42A27DB-BD31-4B8C-83A1-F6EECF244321}">
                <p14:modId xmlns:p14="http://schemas.microsoft.com/office/powerpoint/2010/main" val="91340372"/>
              </p:ext>
            </p:extLst>
          </p:nvPr>
        </p:nvGraphicFramePr>
        <p:xfrm>
          <a:off x="532427" y="2384833"/>
          <a:ext cx="8010053" cy="4328527"/>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pPr algn="r" rtl="0"/>
            <a:fld id="{74492FB0-5BE8-4C2D-B7F6-B5CC059CEDC0}" type="slidenum">
              <a:rPr/>
              <a:pPr/>
              <a:t>21</a:t>
            </a:fld>
            <a:endParaRPr lang="uk" dirty="0"/>
          </a:p>
        </p:txBody>
      </p:sp>
      <p:sp>
        <p:nvSpPr>
          <p:cNvPr id="8" name="TextBox 5"/>
          <p:cNvSpPr txBox="1"/>
          <p:nvPr/>
        </p:nvSpPr>
        <p:spPr>
          <a:xfrm>
            <a:off x="2377530" y="2384833"/>
            <a:ext cx="2292793" cy="400110"/>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uk-UA" sz="1000" b="1" dirty="0"/>
              <a:t>Навантаження (</a:t>
            </a:r>
            <a:r>
              <a:rPr lang="en-US" sz="1000" b="1" dirty="0"/>
              <a:t>c</a:t>
            </a:r>
            <a:r>
              <a:rPr lang="uk-UA" sz="1000" b="1" dirty="0" err="1"/>
              <a:t>ірою</a:t>
            </a:r>
            <a:r>
              <a:rPr lang="uk-UA" sz="1000" b="1" dirty="0"/>
              <a:t> барвою показано діапазон мінливості 25%</a:t>
            </a:r>
          </a:p>
        </p:txBody>
      </p:sp>
      <p:sp>
        <p:nvSpPr>
          <p:cNvPr id="11" name="TextBox 5"/>
          <p:cNvSpPr txBox="1"/>
          <p:nvPr/>
        </p:nvSpPr>
        <p:spPr>
          <a:xfrm>
            <a:off x="5042072" y="2473323"/>
            <a:ext cx="2292793" cy="246221"/>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uk-UA" sz="1000" b="1" dirty="0"/>
              <a:t>Експорт (права вісь)</a:t>
            </a:r>
          </a:p>
        </p:txBody>
      </p:sp>
    </p:spTree>
    <p:extLst>
      <p:ext uri="{BB962C8B-B14F-4D97-AF65-F5344CB8AC3E}">
        <p14:creationId xmlns:p14="http://schemas.microsoft.com/office/powerpoint/2010/main" val="1549682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a:ln>
            <a:noFill/>
          </a:ln>
        </p:spPr>
        <p:txBody>
          <a:bodyPr>
            <a:normAutofit/>
          </a:bodyPr>
          <a:lstStyle/>
          <a:p>
            <a:pPr algn="l" rtl="0"/>
            <a:r>
              <a:rPr lang="uk" sz="2400" b="1" i="0" u="none" baseline="0">
                <a:solidFill>
                  <a:schemeClr val="accent5">
                    <a:lumMod val="50000"/>
                  </a:schemeClr>
                </a:solidFill>
              </a:rPr>
              <a:t>III. Сценарії </a:t>
            </a:r>
            <a:r>
              <a:rPr lang="uk" sz="2400" b="1">
                <a:solidFill>
                  <a:schemeClr val="accent5">
                    <a:lumMod val="50000"/>
                  </a:schemeClr>
                </a:solidFill>
              </a:rPr>
              <a:t/>
            </a:r>
            <a:br>
              <a:rPr lang="uk" sz="2400" b="1">
                <a:solidFill>
                  <a:schemeClr val="accent5">
                    <a:lumMod val="50000"/>
                  </a:schemeClr>
                </a:solidFill>
              </a:rPr>
            </a:br>
            <a:endParaRPr lang="uk" sz="2400" b="1"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pPr algn="r" rtl="0"/>
            <a:fld id="{74492FB0-5BE8-4C2D-B7F6-B5CC059CEDC0}" type="slidenum">
              <a:rPr/>
              <a:pPr/>
              <a:t>22</a:t>
            </a:fld>
            <a:endParaRPr lang="uk" dirty="0"/>
          </a:p>
        </p:txBody>
      </p:sp>
      <p:sp>
        <p:nvSpPr>
          <p:cNvPr id="5" name="Line 3"/>
          <p:cNvSpPr>
            <a:spLocks noChangeShapeType="1"/>
          </p:cNvSpPr>
          <p:nvPr/>
        </p:nvSpPr>
        <p:spPr bwMode="auto">
          <a:xfrm>
            <a:off x="228600" y="560034"/>
            <a:ext cx="8686800" cy="0"/>
          </a:xfrm>
          <a:prstGeom prst="line">
            <a:avLst/>
          </a:prstGeom>
          <a:noFill/>
          <a:ln w="76200">
            <a:solidFill>
              <a:srgbClr val="0099CC"/>
            </a:solidFill>
            <a:round/>
            <a:headEnd/>
            <a:tailEnd/>
          </a:ln>
        </p:spPr>
        <p:txBody>
          <a:bodyPr wrap="none" anchor="ctr"/>
          <a:lstStyle/>
          <a:p>
            <a:endParaRPr lang="uk"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sp>
        <p:nvSpPr>
          <p:cNvPr id="14" name="Content Placeholder 2"/>
          <p:cNvSpPr>
            <a:spLocks noGrp="1"/>
          </p:cNvSpPr>
          <p:nvPr>
            <p:ph idx="1"/>
          </p:nvPr>
        </p:nvSpPr>
        <p:spPr>
          <a:xfrm>
            <a:off x="1" y="659886"/>
            <a:ext cx="9020554" cy="6198114"/>
          </a:xfrm>
          <a:noFill/>
          <a:ln>
            <a:noFill/>
          </a:ln>
        </p:spPr>
        <p:txBody>
          <a:bodyPr>
            <a:normAutofit fontScale="92500" lnSpcReduction="20000"/>
          </a:bodyPr>
          <a:lstStyle/>
          <a:p>
            <a:pPr algn="l" rtl="0">
              <a:lnSpc>
                <a:spcPct val="100000"/>
              </a:lnSpc>
              <a:spcBef>
                <a:spcPts val="0"/>
              </a:spcBef>
              <a:buClr>
                <a:srgbClr val="0099CC"/>
              </a:buClr>
            </a:pPr>
            <a:r>
              <a:rPr lang="uk" sz="1800" b="0" i="0" u="none" baseline="0">
                <a:solidFill>
                  <a:srgbClr val="002060"/>
                </a:solidFill>
              </a:rPr>
              <a:t>Ми опрацювали 8 сценаріїв, що ґрунтуються на різних припущеннях про (а) рівень навантаження та (б) доступність антрациту.</a:t>
            </a:r>
          </a:p>
          <a:p>
            <a:pPr marL="800100" lvl="1" indent="-342900" algn="l" rtl="0">
              <a:lnSpc>
                <a:spcPct val="100000"/>
              </a:lnSpc>
              <a:spcBef>
                <a:spcPts val="0"/>
              </a:spcBef>
              <a:buClr>
                <a:srgbClr val="0099CC"/>
              </a:buClr>
              <a:buFont typeface="+mj-lt"/>
              <a:buAutoNum type="arabicPeriod"/>
            </a:pPr>
            <a:r>
              <a:rPr lang="uk" sz="1600" b="0" i="0" u="none" baseline="0">
                <a:solidFill>
                  <a:srgbClr val="002060"/>
                </a:solidFill>
              </a:rPr>
              <a:t>Базовий сценарій: ми спираємось на детермінований прогноз навантаження (таке саме навантаження, що й у 2014-2015 роках із масштабуванням на приріст у розмірі Х%). Антрацит є доступним без обмежень</a:t>
            </a:r>
          </a:p>
          <a:p>
            <a:pPr marL="800100" lvl="1" indent="-342900" algn="l" rtl="0">
              <a:lnSpc>
                <a:spcPct val="100000"/>
              </a:lnSpc>
              <a:spcBef>
                <a:spcPts val="0"/>
              </a:spcBef>
              <a:buClr>
                <a:srgbClr val="0099CC"/>
              </a:buClr>
              <a:buFont typeface="+mj-lt"/>
              <a:buAutoNum type="arabicPeriod"/>
            </a:pPr>
            <a:r>
              <a:rPr lang="uk" sz="1600" b="0" i="0" u="none" baseline="0">
                <a:solidFill>
                  <a:srgbClr val="002060"/>
                </a:solidFill>
              </a:rPr>
              <a:t>Базовий сценарій плюс мінливість навантаження на 25% у бік збільшення. Цей сценарій є аналогічним базовому, але навантаження випадковим чином коливається в межах 30% (на 5% у бік зниження та 25% у бік збільшення з порівнянні з фіксованим рівнем).</a:t>
            </a:r>
          </a:p>
          <a:p>
            <a:pPr marL="800100" lvl="1" indent="-342900" algn="l" rtl="0">
              <a:lnSpc>
                <a:spcPct val="100000"/>
              </a:lnSpc>
              <a:spcBef>
                <a:spcPts val="0"/>
              </a:spcBef>
              <a:buClr>
                <a:srgbClr val="0099CC"/>
              </a:buClr>
              <a:buFont typeface="+mj-lt"/>
              <a:buAutoNum type="arabicPeriod"/>
            </a:pPr>
            <a:r>
              <a:rPr lang="uk" sz="1600" b="0" i="0" u="none" baseline="0">
                <a:solidFill>
                  <a:srgbClr val="002060"/>
                </a:solidFill>
              </a:rPr>
              <a:t>Виведення з експлуатації «антрацитових» ТЕС ДТЕК: для цього сценарію прийнято припущення про дефіцит антрациту на внутрішньому ринку. ДТЕК не імпортує антрацит, причому за цим сценарієм усі ТЕС компанії, що працюють на антрациті, виведено з експлуатації. Загальна потужність електростанцій, що працюють на антрациті, знижується з 10,8 ГВт до 6 ГВт.</a:t>
            </a:r>
          </a:p>
          <a:p>
            <a:pPr marL="800100" lvl="1" indent="-342900" algn="l" rtl="0">
              <a:lnSpc>
                <a:spcPct val="100000"/>
              </a:lnSpc>
              <a:spcBef>
                <a:spcPts val="0"/>
              </a:spcBef>
              <a:buClr>
                <a:srgbClr val="0099CC"/>
              </a:buClr>
              <a:buFont typeface="+mj-lt"/>
              <a:buAutoNum type="arabicPeriod"/>
            </a:pPr>
            <a:r>
              <a:rPr lang="uk" sz="1600" b="0" i="0" u="none" baseline="0">
                <a:solidFill>
                  <a:srgbClr val="002060"/>
                </a:solidFill>
              </a:rPr>
              <a:t>Виведення з експлуатації «антрацитових» ТЕС ДТЕК + зниження залишкової потужності «антрацитових» енергоблоків на 50%: для цього сценарію додатково до попереднього приймається припущення про такий дефіцит антрациту, який призведе до зниження залишкової потужності ТЕЦ, що працюють на антрациті, на 50% (3 ГВт потужності в режимі зниженої потужності).</a:t>
            </a:r>
          </a:p>
          <a:p>
            <a:pPr marL="800100" lvl="1" indent="-342900" algn="l" rtl="0">
              <a:lnSpc>
                <a:spcPct val="100000"/>
              </a:lnSpc>
              <a:spcBef>
                <a:spcPts val="0"/>
              </a:spcBef>
              <a:buClr>
                <a:srgbClr val="0099CC"/>
              </a:buClr>
              <a:buFont typeface="+mj-lt"/>
              <a:buAutoNum type="arabicPeriod"/>
            </a:pPr>
            <a:r>
              <a:rPr lang="uk" sz="1600" b="0" i="0" u="none" baseline="0">
                <a:solidFill>
                  <a:srgbClr val="002060"/>
                </a:solidFill>
              </a:rPr>
              <a:t>Виведення з експлуатації «антрацитових» ТЕС ДТЕК + зниження залишкової потужності «антрацитових» енергоблоків на 75%: Цей сценарій є аналогічним сценарієві 4, але залишкова потужність «антрацитових» ТЕС зменшується на 75%. </a:t>
            </a:r>
          </a:p>
          <a:p>
            <a:pPr marL="800100" lvl="1" indent="-342900" algn="l" rtl="0">
              <a:lnSpc>
                <a:spcPct val="100000"/>
              </a:lnSpc>
              <a:spcBef>
                <a:spcPts val="0"/>
              </a:spcBef>
              <a:buClr>
                <a:srgbClr val="0099CC"/>
              </a:buClr>
              <a:buFont typeface="+mj-lt"/>
              <a:buAutoNum type="arabicPeriod"/>
            </a:pPr>
            <a:r>
              <a:rPr lang="uk" sz="1600" b="0" i="0" u="none" baseline="0">
                <a:solidFill>
                  <a:srgbClr val="002060"/>
                </a:solidFill>
              </a:rPr>
              <a:t>Виведення з експлуатації «антрацитних» ТЕС ДТЕК + мінливість навантаження на 25% у бік збільшення цей сценарій є аналогічним сценарієві 2, але навантаження випадковим чином коливається в межах 30% (на 5% у бік зниження та 25% у бік збільшення з порівнянні з фіксованим рівнем).</a:t>
            </a:r>
          </a:p>
          <a:p>
            <a:pPr marL="800100" lvl="1" indent="-342900" algn="l" rtl="0">
              <a:lnSpc>
                <a:spcPct val="100000"/>
              </a:lnSpc>
              <a:spcBef>
                <a:spcPts val="0"/>
              </a:spcBef>
              <a:buClr>
                <a:srgbClr val="0099CC"/>
              </a:buClr>
              <a:buFont typeface="+mj-lt"/>
              <a:buAutoNum type="arabicPeriod"/>
            </a:pPr>
            <a:r>
              <a:rPr lang="uk" sz="1600" b="0" i="0" u="none" baseline="0">
                <a:solidFill>
                  <a:srgbClr val="002060"/>
                </a:solidFill>
              </a:rPr>
              <a:t>Виведення з експлуатації «антрацитних» ТЕС ДТЕК + зниження залишкової потужності «антрацитових» енергоблоків на 50%+ мінливість навантаження на 25% у бік збільшення: Цей сценарій є аналогічним сценарієві 4, але навантаження випадковим чином коливається в межах 30% (на 5% у бік зниження та 25% у бік збільшення з порівнянні з фіксованим рівнем).</a:t>
            </a:r>
          </a:p>
          <a:p>
            <a:pPr marL="800100" lvl="1" indent="-342900" algn="l" rtl="0">
              <a:lnSpc>
                <a:spcPct val="100000"/>
              </a:lnSpc>
              <a:spcBef>
                <a:spcPts val="0"/>
              </a:spcBef>
              <a:buClr>
                <a:srgbClr val="0099CC"/>
              </a:buClr>
              <a:buFont typeface="+mj-lt"/>
              <a:buAutoNum type="arabicPeriod"/>
            </a:pPr>
            <a:r>
              <a:rPr lang="uk" sz="1600" b="0" i="0" u="none" baseline="0">
                <a:solidFill>
                  <a:srgbClr val="002060"/>
                </a:solidFill>
              </a:rPr>
              <a:t>Виведення з експлуатації «антрацитних» ТЕС ДТЕК + зниження залишкової потужності «антрацитових» енергоблоків на 75%+ мінливість навантаження на 25% у бік збільшення: цей сценарій є аналогічним сценарієві 5, але навантаження випадковим чином коливається в межах 30% (на 5% у бік зниження та 25% у бік збільшення з порівнянні з фіксованим рівнем).</a:t>
            </a:r>
          </a:p>
          <a:p>
            <a:pPr marL="457200" lvl="1" indent="0" algn="l" rtl="0">
              <a:lnSpc>
                <a:spcPct val="100000"/>
              </a:lnSpc>
              <a:spcBef>
                <a:spcPts val="0"/>
              </a:spcBef>
              <a:buClr>
                <a:srgbClr val="0099CC"/>
              </a:buClr>
              <a:buNone/>
            </a:pPr>
            <a:endParaRPr lang="uk" sz="1600" dirty="0">
              <a:solidFill>
                <a:srgbClr val="002060"/>
              </a:solidFill>
            </a:endParaRPr>
          </a:p>
          <a:p>
            <a:pPr marL="800100" lvl="1" indent="-342900" algn="l" rtl="0">
              <a:lnSpc>
                <a:spcPct val="100000"/>
              </a:lnSpc>
              <a:spcBef>
                <a:spcPts val="0"/>
              </a:spcBef>
              <a:buClr>
                <a:srgbClr val="0099CC"/>
              </a:buClr>
              <a:buFont typeface="+mj-lt"/>
              <a:buAutoNum type="arabicPeriod"/>
            </a:pPr>
            <a:endParaRPr lang="uk" sz="1600" dirty="0">
              <a:solidFill>
                <a:srgbClr val="002060"/>
              </a:solidFill>
            </a:endParaRPr>
          </a:p>
          <a:p>
            <a:pPr marL="800100" lvl="1" indent="-342900" algn="l" rtl="0">
              <a:lnSpc>
                <a:spcPct val="100000"/>
              </a:lnSpc>
              <a:spcBef>
                <a:spcPts val="0"/>
              </a:spcBef>
              <a:buClr>
                <a:srgbClr val="0099CC"/>
              </a:buClr>
              <a:buFont typeface="+mj-lt"/>
              <a:buAutoNum type="arabicPeriod"/>
            </a:pPr>
            <a:endParaRPr lang="uk" sz="1600" dirty="0">
              <a:solidFill>
                <a:srgbClr val="002060"/>
              </a:solidFill>
            </a:endParaRPr>
          </a:p>
          <a:p>
            <a:pPr marL="800100" lvl="1" indent="-342900" algn="l" rtl="0">
              <a:lnSpc>
                <a:spcPct val="100000"/>
              </a:lnSpc>
              <a:spcBef>
                <a:spcPts val="0"/>
              </a:spcBef>
              <a:buClr>
                <a:srgbClr val="0099CC"/>
              </a:buClr>
              <a:buFont typeface="+mj-lt"/>
              <a:buAutoNum type="arabicPeriod"/>
            </a:pPr>
            <a:endParaRPr lang="uk" sz="1600" dirty="0">
              <a:solidFill>
                <a:srgbClr val="002060"/>
              </a:solidFill>
            </a:endParaRPr>
          </a:p>
          <a:p>
            <a:pPr marL="800100" lvl="1" indent="-342900" algn="l" rtl="0">
              <a:lnSpc>
                <a:spcPct val="100000"/>
              </a:lnSpc>
              <a:spcBef>
                <a:spcPts val="0"/>
              </a:spcBef>
              <a:buClr>
                <a:srgbClr val="0099CC"/>
              </a:buClr>
              <a:buFont typeface="+mj-lt"/>
              <a:buAutoNum type="arabicPeriod"/>
            </a:pPr>
            <a:endParaRPr lang="uk" sz="1600" dirty="0">
              <a:solidFill>
                <a:srgbClr val="002060"/>
              </a:solidFill>
            </a:endParaRPr>
          </a:p>
          <a:p>
            <a:pPr marL="800100" lvl="1" indent="-342900" algn="l" rtl="0">
              <a:lnSpc>
                <a:spcPct val="100000"/>
              </a:lnSpc>
              <a:spcBef>
                <a:spcPts val="0"/>
              </a:spcBef>
              <a:buClr>
                <a:srgbClr val="0099CC"/>
              </a:buClr>
              <a:buFont typeface="+mj-lt"/>
              <a:buAutoNum type="arabicPeriod"/>
            </a:pPr>
            <a:endParaRPr lang="uk" sz="1600" dirty="0">
              <a:solidFill>
                <a:srgbClr val="002060"/>
              </a:solidFill>
            </a:endParaRPr>
          </a:p>
          <a:p>
            <a:pPr marL="800100" lvl="1" indent="-342900" algn="l" rtl="0">
              <a:lnSpc>
                <a:spcPct val="100000"/>
              </a:lnSpc>
              <a:spcBef>
                <a:spcPts val="0"/>
              </a:spcBef>
              <a:buClr>
                <a:srgbClr val="0099CC"/>
              </a:buClr>
              <a:buFont typeface="+mj-lt"/>
              <a:buAutoNum type="arabicPeriod"/>
            </a:pPr>
            <a:endParaRPr lang="uk" sz="1600" dirty="0">
              <a:solidFill>
                <a:srgbClr val="002060"/>
              </a:solidFill>
            </a:endParaRPr>
          </a:p>
          <a:p>
            <a:pPr marL="0" indent="0" algn="l" rtl="0">
              <a:lnSpc>
                <a:spcPct val="100000"/>
              </a:lnSpc>
              <a:spcBef>
                <a:spcPts val="0"/>
              </a:spcBef>
              <a:buClr>
                <a:srgbClr val="0099CC"/>
              </a:buClr>
              <a:buNone/>
            </a:pPr>
            <a:endParaRPr lang="uk" sz="1800" dirty="0">
              <a:solidFill>
                <a:srgbClr val="002060"/>
              </a:solidFill>
            </a:endParaRPr>
          </a:p>
          <a:p>
            <a:pPr marL="0" indent="0" algn="l" rtl="0">
              <a:lnSpc>
                <a:spcPct val="100000"/>
              </a:lnSpc>
              <a:spcBef>
                <a:spcPts val="0"/>
              </a:spcBef>
              <a:buClr>
                <a:srgbClr val="0099CC"/>
              </a:buClr>
              <a:buNone/>
            </a:pPr>
            <a:endParaRPr lang="uk" sz="1800" dirty="0">
              <a:solidFill>
                <a:srgbClr val="002060"/>
              </a:solidFill>
            </a:endParaRPr>
          </a:p>
          <a:p>
            <a:pPr marL="0" indent="0" algn="l" rtl="0">
              <a:lnSpc>
                <a:spcPct val="100000"/>
              </a:lnSpc>
              <a:spcBef>
                <a:spcPts val="0"/>
              </a:spcBef>
              <a:buClr>
                <a:srgbClr val="0099CC"/>
              </a:buClr>
              <a:buNone/>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p:txBody>
      </p:sp>
    </p:spTree>
    <p:extLst>
      <p:ext uri="{BB962C8B-B14F-4D97-AF65-F5344CB8AC3E}">
        <p14:creationId xmlns:p14="http://schemas.microsoft.com/office/powerpoint/2010/main" val="858755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a:ln>
            <a:noFill/>
          </a:ln>
        </p:spPr>
        <p:txBody>
          <a:bodyPr>
            <a:normAutofit/>
          </a:bodyPr>
          <a:lstStyle/>
          <a:p>
            <a:pPr algn="l" rtl="0"/>
            <a:r>
              <a:rPr lang="uk" sz="2400" b="1" i="0" u="none" baseline="0">
                <a:solidFill>
                  <a:schemeClr val="accent5">
                    <a:lumMod val="50000"/>
                  </a:schemeClr>
                </a:solidFill>
              </a:rPr>
              <a:t>III. Сценарії </a:t>
            </a:r>
            <a:r>
              <a:rPr lang="uk" sz="2400" b="1">
                <a:solidFill>
                  <a:schemeClr val="accent5">
                    <a:lumMod val="50000"/>
                  </a:schemeClr>
                </a:solidFill>
              </a:rPr>
              <a:t/>
            </a:r>
            <a:br>
              <a:rPr lang="uk" sz="2400" b="1">
                <a:solidFill>
                  <a:schemeClr val="accent5">
                    <a:lumMod val="50000"/>
                  </a:schemeClr>
                </a:solidFill>
              </a:rPr>
            </a:br>
            <a:endParaRPr lang="uk" sz="2400" b="1"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pPr algn="r" rtl="0"/>
            <a:fld id="{74492FB0-5BE8-4C2D-B7F6-B5CC059CEDC0}" type="slidenum">
              <a:rPr/>
              <a:pPr/>
              <a:t>23</a:t>
            </a:fld>
            <a:endParaRPr lang="uk" dirty="0"/>
          </a:p>
        </p:txBody>
      </p:sp>
      <p:sp>
        <p:nvSpPr>
          <p:cNvPr id="5" name="Line 3"/>
          <p:cNvSpPr>
            <a:spLocks noChangeShapeType="1"/>
          </p:cNvSpPr>
          <p:nvPr/>
        </p:nvSpPr>
        <p:spPr bwMode="auto">
          <a:xfrm>
            <a:off x="228600" y="560034"/>
            <a:ext cx="8686800" cy="0"/>
          </a:xfrm>
          <a:prstGeom prst="line">
            <a:avLst/>
          </a:prstGeom>
          <a:noFill/>
          <a:ln w="76200">
            <a:solidFill>
              <a:srgbClr val="0099CC"/>
            </a:solidFill>
            <a:round/>
            <a:headEnd/>
            <a:tailEnd/>
          </a:ln>
        </p:spPr>
        <p:txBody>
          <a:bodyPr wrap="none" anchor="ctr"/>
          <a:lstStyle/>
          <a:p>
            <a:endParaRPr lang="uk"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graphicFrame>
        <p:nvGraphicFramePr>
          <p:cNvPr id="10" name="Content Placeholder 9"/>
          <p:cNvGraphicFramePr>
            <a:graphicFrameLocks noGrp="1"/>
          </p:cNvGraphicFramePr>
          <p:nvPr>
            <p:ph idx="1"/>
            <p:extLst>
              <p:ext uri="{D42A27DB-BD31-4B8C-83A1-F6EECF244321}">
                <p14:modId xmlns:p14="http://schemas.microsoft.com/office/powerpoint/2010/main" val="2954283396"/>
              </p:ext>
            </p:extLst>
          </p:nvPr>
        </p:nvGraphicFramePr>
        <p:xfrm>
          <a:off x="395478" y="990600"/>
          <a:ext cx="8458200" cy="5774862"/>
        </p:xfrm>
        <a:graphic>
          <a:graphicData uri="http://schemas.openxmlformats.org/drawingml/2006/table">
            <a:tbl>
              <a:tblPr firstRow="1" bandRow="1">
                <a:tableStyleId>{5C22544A-7EE6-4342-B048-85BDC9FD1C3A}</a:tableStyleId>
              </a:tblPr>
              <a:tblGrid>
                <a:gridCol w="3602243">
                  <a:extLst>
                    <a:ext uri="{9D8B030D-6E8A-4147-A177-3AD203B41FA5}">
                      <a16:colId xmlns="" xmlns:a16="http://schemas.microsoft.com/office/drawing/2014/main" val="20000"/>
                    </a:ext>
                  </a:extLst>
                </a:gridCol>
                <a:gridCol w="1671559">
                  <a:extLst>
                    <a:ext uri="{9D8B030D-6E8A-4147-A177-3AD203B41FA5}">
                      <a16:colId xmlns="" xmlns:a16="http://schemas.microsoft.com/office/drawing/2014/main" val="20001"/>
                    </a:ext>
                  </a:extLst>
                </a:gridCol>
                <a:gridCol w="3184398">
                  <a:extLst>
                    <a:ext uri="{9D8B030D-6E8A-4147-A177-3AD203B41FA5}">
                      <a16:colId xmlns="" xmlns:a16="http://schemas.microsoft.com/office/drawing/2014/main" val="20002"/>
                    </a:ext>
                  </a:extLst>
                </a:gridCol>
              </a:tblGrid>
              <a:tr h="403699">
                <a:tc>
                  <a:txBody>
                    <a:bodyPr/>
                    <a:lstStyle/>
                    <a:p>
                      <a:pPr algn="ctr" rtl="0" fontAlgn="b"/>
                      <a:r>
                        <a:rPr lang="uk" sz="1400" b="1" i="0" u="none" strike="noStrike" baseline="0">
                          <a:effectLst/>
                        </a:rPr>
                        <a:t>Сценарій</a:t>
                      </a:r>
                      <a:endParaRPr lang="uk" sz="14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uk" sz="1400" b="1" i="0" u="none" strike="noStrike" baseline="0">
                          <a:effectLst/>
                        </a:rPr>
                        <a:t>Навантаження </a:t>
                      </a:r>
                      <a:endParaRPr lang="uk" sz="140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uk" sz="1400" b="1" i="0" u="none" strike="noStrike" baseline="0">
                          <a:effectLst/>
                        </a:rPr>
                        <a:t>Дефіцит вугілля</a:t>
                      </a:r>
                      <a:endParaRPr lang="uk" sz="1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0"/>
                  </a:ext>
                </a:extLst>
              </a:tr>
              <a:tr h="403699">
                <a:tc>
                  <a:txBody>
                    <a:bodyPr/>
                    <a:lstStyle/>
                    <a:p>
                      <a:pPr algn="l" rtl="0" fontAlgn="b"/>
                      <a:r>
                        <a:rPr lang="uk" sz="1400" b="0" i="0" u="none" strike="noStrike" baseline="0">
                          <a:effectLst/>
                        </a:rPr>
                        <a:t>1. Базовий сценарій </a:t>
                      </a:r>
                      <a:endParaRPr lang="uk" sz="1400" b="0"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uk" sz="1400" b="0" i="0" u="none" strike="noStrike" baseline="0">
                          <a:effectLst/>
                        </a:rPr>
                        <a:t>Незмінна</a:t>
                      </a:r>
                      <a:endParaRPr lang="uk" sz="1400" b="0"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400" b="0" i="0" u="none" strike="noStrike" baseline="0">
                          <a:effectLst/>
                        </a:rPr>
                        <a:t>нульовий (потужність 10,8 ГВт)</a:t>
                      </a:r>
                      <a:endParaRPr lang="uk"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1"/>
                  </a:ext>
                </a:extLst>
              </a:tr>
              <a:tr h="597253">
                <a:tc>
                  <a:txBody>
                    <a:bodyPr/>
                    <a:lstStyle/>
                    <a:p>
                      <a:pPr algn="l" rtl="0" fontAlgn="b"/>
                      <a:r>
                        <a:rPr lang="uk" sz="1400" b="0" i="0" u="none" strike="noStrike" baseline="0">
                          <a:effectLst/>
                        </a:rPr>
                        <a:t>2. Базовий сценарій + 25% мінливості навантаження</a:t>
                      </a:r>
                      <a:endParaRPr lang="uk" sz="1400" b="0"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uk" sz="1400" b="0" i="0" u="none" strike="noStrike" baseline="0">
                          <a:effectLst/>
                        </a:rPr>
                        <a:t>Мінливість 25%</a:t>
                      </a:r>
                      <a:endParaRPr lang="uk" sz="1400" b="0"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400" b="0" i="0" u="none" strike="noStrike" baseline="0">
                          <a:effectLst/>
                        </a:rPr>
                        <a:t>нульовий (потужність 10,8 ГВт)</a:t>
                      </a:r>
                      <a:endParaRPr lang="uk"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2"/>
                  </a:ext>
                </a:extLst>
              </a:tr>
              <a:tr h="597253">
                <a:tc>
                  <a:txBody>
                    <a:bodyPr/>
                    <a:lstStyle/>
                    <a:p>
                      <a:pPr algn="l" rtl="0" fontAlgn="b"/>
                      <a:r>
                        <a:rPr lang="uk" sz="1400" b="0" i="0" u="none" strike="noStrike" baseline="0">
                          <a:effectLst/>
                        </a:rPr>
                        <a:t>3. Без ДТЕК</a:t>
                      </a:r>
                      <a:endParaRPr lang="uk" sz="1400" b="0"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uk" sz="1400" b="0" i="0" u="none" strike="noStrike" baseline="0">
                          <a:solidFill>
                            <a:schemeClr val="dk1"/>
                          </a:solidFill>
                          <a:effectLst/>
                          <a:latin typeface="+mn-lt"/>
                        </a:rPr>
                        <a:t>Незмінна</a:t>
                      </a:r>
                      <a:endParaRPr lang="uk" sz="1400" b="0" i="0" u="none" strike="noStrike" dirty="0">
                        <a:solidFill>
                          <a:srgbClr val="000000"/>
                        </a:solidFill>
                        <a:effectLst/>
                        <a:latin typeface="Calibri" panose="020F0502020204030204" pitchFamily="34" charset="0"/>
                      </a:endParaRPr>
                    </a:p>
                  </a:txBody>
                  <a:tcPr marL="0" marR="0" marT="0"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uk" sz="1400" b="0" i="0" u="none" strike="noStrike" baseline="0">
                          <a:effectLst/>
                        </a:rPr>
                        <a:t>«Антрацитові» ТЕС ДТЕК не працюють (потужність 6 ГВт)</a:t>
                      </a:r>
                      <a:endParaRPr lang="uk"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3"/>
                  </a:ext>
                </a:extLst>
              </a:tr>
              <a:tr h="895879">
                <a:tc>
                  <a:txBody>
                    <a:bodyPr/>
                    <a:lstStyle/>
                    <a:p>
                      <a:pPr algn="l" rtl="0" fontAlgn="b"/>
                      <a:r>
                        <a:rPr lang="uk" sz="1400" b="0" i="0" u="none" strike="noStrike" baseline="0">
                          <a:effectLst/>
                        </a:rPr>
                        <a:t>4. Без ДТЕК + зниження потужності «антрацитових» енергоблоків на 50%</a:t>
                      </a:r>
                      <a:endParaRPr lang="uk" sz="1400" b="0"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uk" sz="1400" b="0" i="0" u="none" strike="noStrike" baseline="0">
                          <a:solidFill>
                            <a:schemeClr val="dk1"/>
                          </a:solidFill>
                          <a:effectLst/>
                          <a:latin typeface="+mn-lt"/>
                        </a:rPr>
                        <a:t>Незмінна</a:t>
                      </a:r>
                      <a:endParaRPr lang="uk" sz="1400" b="0"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400" b="0" i="0" u="none" strike="noStrike" baseline="0" dirty="0">
                          <a:effectLst/>
                        </a:rPr>
                        <a:t>Потужність решти енергоблоків, що працюють на антрациті, знижено на 50% (потужність 3 ГВт)</a:t>
                      </a:r>
                      <a:endParaRPr lang="uk"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4"/>
                  </a:ext>
                </a:extLst>
              </a:tr>
              <a:tr h="895879">
                <a:tc>
                  <a:txBody>
                    <a:bodyPr/>
                    <a:lstStyle/>
                    <a:p>
                      <a:pPr algn="l" rtl="0" fontAlgn="b"/>
                      <a:r>
                        <a:rPr lang="uk" sz="1400" b="0" i="0" u="none" strike="noStrike" baseline="0">
                          <a:effectLst/>
                        </a:rPr>
                        <a:t>5. Без ДТЕК + зниження потужності «антрацитових» енергоблоків на 75% </a:t>
                      </a:r>
                      <a:endParaRPr lang="uk" sz="1400" b="0"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uk" sz="1400" b="0" i="0" u="none" strike="noStrike" baseline="0">
                          <a:solidFill>
                            <a:schemeClr val="dk1"/>
                          </a:solidFill>
                          <a:effectLst/>
                          <a:latin typeface="+mn-lt"/>
                        </a:rPr>
                        <a:t>Незмінна</a:t>
                      </a:r>
                      <a:endParaRPr lang="uk" sz="1400" b="0"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400" b="0" i="0" u="none" strike="noStrike" baseline="0">
                          <a:effectLst/>
                        </a:rPr>
                        <a:t>Потужність решти енергоблоків, що працюють на антрациті, знижено на 75% (потужність 1,5 ГВт)</a:t>
                      </a:r>
                      <a:endParaRPr lang="uk"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5"/>
                  </a:ext>
                </a:extLst>
              </a:tr>
              <a:tr h="403699">
                <a:tc>
                  <a:txBody>
                    <a:bodyPr/>
                    <a:lstStyle/>
                    <a:p>
                      <a:pPr algn="l" rtl="0"/>
                      <a:r>
                        <a:rPr lang="uk" sz="1400" b="0" i="0" u="none" baseline="0" dirty="0"/>
                        <a:t>6. Без ДТЕК + 25% мінливості навантаження</a:t>
                      </a:r>
                      <a:endParaRPr lang="uk" sz="1400" dirty="0"/>
                    </a:p>
                  </a:txBody>
                  <a:tcPr/>
                </a:tc>
                <a:tc>
                  <a:txBody>
                    <a:bodyPr/>
                    <a:lstStyle/>
                    <a:p>
                      <a:pPr algn="ctr" rtl="0"/>
                      <a:r>
                        <a:rPr lang="uk" sz="1400" b="0" i="0" u="none" baseline="0"/>
                        <a:t>Мінливість 25%</a:t>
                      </a:r>
                      <a:endParaRPr lang="uk"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 sz="1400" b="0" i="0" u="none" strike="noStrike" baseline="0">
                          <a:effectLst/>
                        </a:rPr>
                        <a:t>«Антрацитові» ТЕС ДТЕК не працюють (потужність 6 ГВт)</a:t>
                      </a:r>
                      <a:endParaRPr lang="uk" sz="1400" b="0" i="0" u="none" strike="noStrike" dirty="0">
                        <a:solidFill>
                          <a:srgbClr val="000000"/>
                        </a:solidFill>
                        <a:effectLst/>
                        <a:latin typeface="Calibri" panose="020F0502020204030204" pitchFamily="34" charset="0"/>
                      </a:endParaRPr>
                    </a:p>
                  </a:txBody>
                  <a:tcPr/>
                </a:tc>
                <a:extLst>
                  <a:ext uri="{0D108BD9-81ED-4DB2-BD59-A6C34878D82A}">
                    <a16:rowId xmlns="" xmlns:a16="http://schemas.microsoft.com/office/drawing/2014/main" val="10006"/>
                  </a:ext>
                </a:extLst>
              </a:tr>
              <a:tr h="403699">
                <a:tc>
                  <a:txBody>
                    <a:bodyPr/>
                    <a:lstStyle/>
                    <a:p>
                      <a:pPr algn="l" rtl="0"/>
                      <a:r>
                        <a:rPr lang="uk" sz="1400" b="0" i="0" u="none" baseline="0"/>
                        <a:t>7. Без ДТЕК + зниження потужності «антрацитових» енергоблоків на 50% + 25% мінливості навантаження</a:t>
                      </a:r>
                      <a:endParaRPr lang="uk" sz="1400" dirty="0"/>
                    </a:p>
                  </a:txBody>
                  <a:tcPr/>
                </a:tc>
                <a:tc>
                  <a:txBody>
                    <a:bodyPr/>
                    <a:lstStyle/>
                    <a:p>
                      <a:pPr algn="ctr" rtl="0"/>
                      <a:r>
                        <a:rPr lang="uk" sz="1400" b="0" i="0" u="none" baseline="0"/>
                        <a:t>Мінливість 25%</a:t>
                      </a:r>
                      <a:endParaRPr lang="uk" sz="1400" dirty="0"/>
                    </a:p>
                  </a:txBody>
                  <a:tcPr/>
                </a:tc>
                <a:tc>
                  <a:txBody>
                    <a:bodyPr/>
                    <a:lstStyle/>
                    <a:p>
                      <a:pPr algn="l" rtl="0" fontAlgn="b"/>
                      <a:r>
                        <a:rPr lang="uk" sz="1400" b="0" i="0" u="none" strike="noStrike" baseline="0">
                          <a:effectLst/>
                        </a:rPr>
                        <a:t>Потужність решти енергоблоків, що працюють на антрациті, знижено на 50% (потужність 3 ГВт)</a:t>
                      </a:r>
                      <a:endParaRPr lang="uk"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7"/>
                  </a:ext>
                </a:extLst>
              </a:tr>
              <a:tr h="403699">
                <a:tc>
                  <a:txBody>
                    <a:bodyPr/>
                    <a:lstStyle/>
                    <a:p>
                      <a:pPr algn="l" rtl="0"/>
                      <a:r>
                        <a:rPr lang="uk" sz="1400" b="0" i="0" u="none" baseline="0"/>
                        <a:t>8. Без ДТЕК + зниження потужності «антрацитових» енергоблоків на +75% + 25% мінливості навантаження</a:t>
                      </a:r>
                      <a:endParaRPr lang="uk" sz="1400" dirty="0"/>
                    </a:p>
                  </a:txBody>
                  <a:tcPr/>
                </a:tc>
                <a:tc>
                  <a:txBody>
                    <a:bodyPr/>
                    <a:lstStyle/>
                    <a:p>
                      <a:pPr algn="ctr" rtl="0"/>
                      <a:r>
                        <a:rPr lang="uk" sz="1400" b="0" i="0" u="none" baseline="0"/>
                        <a:t>Мінливість 25%</a:t>
                      </a:r>
                      <a:endParaRPr lang="uk" sz="1400" dirty="0"/>
                    </a:p>
                  </a:txBody>
                  <a:tcPr/>
                </a:tc>
                <a:tc>
                  <a:txBody>
                    <a:bodyPr/>
                    <a:lstStyle/>
                    <a:p>
                      <a:pPr algn="l" rtl="0" fontAlgn="b"/>
                      <a:r>
                        <a:rPr lang="uk" sz="1400" b="0" i="0" u="none" strike="noStrike" baseline="0" dirty="0">
                          <a:effectLst/>
                        </a:rPr>
                        <a:t>Потужність решти енергоблоків, що працюють на антрациті, знижено на 75% (потужність 1,5 ГВт)</a:t>
                      </a:r>
                      <a:endParaRPr lang="uk"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4583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158844"/>
            <a:ext cx="8495168" cy="51975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 dirty="0"/>
          </a:p>
        </p:txBody>
      </p:sp>
      <p:sp>
        <p:nvSpPr>
          <p:cNvPr id="4" name="Slide Number Placeholder 3"/>
          <p:cNvSpPr>
            <a:spLocks noGrp="1"/>
          </p:cNvSpPr>
          <p:nvPr>
            <p:ph type="sldNum" sz="quarter" idx="12"/>
          </p:nvPr>
        </p:nvSpPr>
        <p:spPr/>
        <p:txBody>
          <a:bodyPr/>
          <a:lstStyle/>
          <a:p>
            <a:pPr algn="r" rtl="0"/>
            <a:fld id="{74492FB0-5BE8-4C2D-B7F6-B5CC059CEDC0}" type="slidenum">
              <a:rPr/>
              <a:pPr/>
              <a:t>24</a:t>
            </a:fld>
            <a:endParaRPr lang="uk" dirty="0"/>
          </a:p>
        </p:txBody>
      </p:sp>
      <p:sp>
        <p:nvSpPr>
          <p:cNvPr id="5" name="Line 3"/>
          <p:cNvSpPr>
            <a:spLocks noChangeShapeType="1"/>
          </p:cNvSpPr>
          <p:nvPr/>
        </p:nvSpPr>
        <p:spPr bwMode="auto">
          <a:xfrm>
            <a:off x="228600" y="914400"/>
            <a:ext cx="8686800" cy="0"/>
          </a:xfrm>
          <a:prstGeom prst="line">
            <a:avLst/>
          </a:prstGeom>
          <a:noFill/>
          <a:ln w="76200">
            <a:solidFill>
              <a:srgbClr val="0099CC"/>
            </a:solidFill>
            <a:round/>
            <a:headEnd/>
            <a:tailEnd/>
          </a:ln>
        </p:spPr>
        <p:txBody>
          <a:bodyPr wrap="none" anchor="ctr"/>
          <a:lstStyle/>
          <a:p>
            <a:endParaRPr lang="uk" dirty="0"/>
          </a:p>
        </p:txBody>
      </p:sp>
      <p:sp>
        <p:nvSpPr>
          <p:cNvPr id="14" name="TextBox 13"/>
          <p:cNvSpPr txBox="1"/>
          <p:nvPr/>
        </p:nvSpPr>
        <p:spPr>
          <a:xfrm>
            <a:off x="2424296" y="3218989"/>
            <a:ext cx="4295408" cy="584775"/>
          </a:xfrm>
          <a:prstGeom prst="rect">
            <a:avLst/>
          </a:prstGeom>
          <a:noFill/>
        </p:spPr>
        <p:txBody>
          <a:bodyPr wrap="square" rtlCol="0">
            <a:spAutoFit/>
          </a:bodyPr>
          <a:lstStyle/>
          <a:p>
            <a:pPr algn="ctr" rtl="0"/>
            <a:r>
              <a:rPr lang="uk" sz="3200" b="1" i="0" u="none" baseline="0">
                <a:solidFill>
                  <a:schemeClr val="bg1"/>
                </a:solidFill>
              </a:rPr>
              <a:t>Результати</a:t>
            </a:r>
            <a:endParaRPr lang="uk" sz="3200" b="1"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spTree>
    <p:extLst>
      <p:ext uri="{BB962C8B-B14F-4D97-AF65-F5344CB8AC3E}">
        <p14:creationId xmlns:p14="http://schemas.microsoft.com/office/powerpoint/2010/main" val="1353993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a:ln>
            <a:noFill/>
          </a:ln>
        </p:spPr>
        <p:txBody>
          <a:bodyPr>
            <a:normAutofit/>
          </a:bodyPr>
          <a:lstStyle/>
          <a:p>
            <a:pPr algn="l" rtl="0"/>
            <a:r>
              <a:rPr lang="uk" sz="2400" b="1" i="0" u="none" baseline="0">
                <a:solidFill>
                  <a:schemeClr val="accent5">
                    <a:lumMod val="50000"/>
                  </a:schemeClr>
                </a:solidFill>
              </a:rPr>
              <a:t>IV. Результати (огляд) </a:t>
            </a:r>
            <a:r>
              <a:rPr lang="uk" sz="2400" b="1">
                <a:solidFill>
                  <a:schemeClr val="accent5">
                    <a:lumMod val="50000"/>
                  </a:schemeClr>
                </a:solidFill>
              </a:rPr>
              <a:t/>
            </a:r>
            <a:br>
              <a:rPr lang="uk" sz="2400" b="1">
                <a:solidFill>
                  <a:schemeClr val="accent5">
                    <a:lumMod val="50000"/>
                  </a:schemeClr>
                </a:solidFill>
              </a:rPr>
            </a:br>
            <a:endParaRPr lang="uk" sz="2400" b="1"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pPr algn="r" rtl="0"/>
            <a:fld id="{74492FB0-5BE8-4C2D-B7F6-B5CC059CEDC0}" type="slidenum">
              <a:rPr/>
              <a:pPr/>
              <a:t>25</a:t>
            </a:fld>
            <a:endParaRPr lang="uk" dirty="0"/>
          </a:p>
        </p:txBody>
      </p:sp>
      <p:sp>
        <p:nvSpPr>
          <p:cNvPr id="5" name="Line 3"/>
          <p:cNvSpPr>
            <a:spLocks noChangeShapeType="1"/>
          </p:cNvSpPr>
          <p:nvPr/>
        </p:nvSpPr>
        <p:spPr bwMode="auto">
          <a:xfrm>
            <a:off x="228600" y="914400"/>
            <a:ext cx="8686800" cy="0"/>
          </a:xfrm>
          <a:prstGeom prst="line">
            <a:avLst/>
          </a:prstGeom>
          <a:noFill/>
          <a:ln w="76200">
            <a:solidFill>
              <a:srgbClr val="0099CC"/>
            </a:solidFill>
            <a:round/>
            <a:headEnd/>
            <a:tailEnd/>
          </a:ln>
        </p:spPr>
        <p:txBody>
          <a:bodyPr wrap="none" anchor="ctr"/>
          <a:lstStyle/>
          <a:p>
            <a:endParaRPr lang="uk"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graphicFrame>
        <p:nvGraphicFramePr>
          <p:cNvPr id="9" name="Content Placeholder 8"/>
          <p:cNvGraphicFramePr>
            <a:graphicFrameLocks noGrp="1"/>
          </p:cNvGraphicFramePr>
          <p:nvPr>
            <p:ph idx="1"/>
            <p:extLst>
              <p:ext uri="{D42A27DB-BD31-4B8C-83A1-F6EECF244321}">
                <p14:modId xmlns:p14="http://schemas.microsoft.com/office/powerpoint/2010/main" val="3763610962"/>
              </p:ext>
            </p:extLst>
          </p:nvPr>
        </p:nvGraphicFramePr>
        <p:xfrm>
          <a:off x="901700" y="2408221"/>
          <a:ext cx="7340600" cy="3195750"/>
        </p:xfrm>
        <a:graphic>
          <a:graphicData uri="http://schemas.openxmlformats.org/drawingml/2006/table">
            <a:tbl>
              <a:tblPr>
                <a:tableStyleId>{5C22544A-7EE6-4342-B048-85BDC9FD1C3A}</a:tableStyleId>
              </a:tblPr>
              <a:tblGrid>
                <a:gridCol w="2260600">
                  <a:extLst>
                    <a:ext uri="{9D8B030D-6E8A-4147-A177-3AD203B41FA5}">
                      <a16:colId xmlns="" xmlns:a16="http://schemas.microsoft.com/office/drawing/2014/main" val="20000"/>
                    </a:ext>
                  </a:extLst>
                </a:gridCol>
                <a:gridCol w="812800">
                  <a:extLst>
                    <a:ext uri="{9D8B030D-6E8A-4147-A177-3AD203B41FA5}">
                      <a16:colId xmlns="" xmlns:a16="http://schemas.microsoft.com/office/drawing/2014/main" val="20001"/>
                    </a:ext>
                  </a:extLst>
                </a:gridCol>
                <a:gridCol w="609600">
                  <a:extLst>
                    <a:ext uri="{9D8B030D-6E8A-4147-A177-3AD203B41FA5}">
                      <a16:colId xmlns="" xmlns:a16="http://schemas.microsoft.com/office/drawing/2014/main" val="20002"/>
                    </a:ext>
                  </a:extLst>
                </a:gridCol>
                <a:gridCol w="609600">
                  <a:extLst>
                    <a:ext uri="{9D8B030D-6E8A-4147-A177-3AD203B41FA5}">
                      <a16:colId xmlns="" xmlns:a16="http://schemas.microsoft.com/office/drawing/2014/main" val="20003"/>
                    </a:ext>
                  </a:extLst>
                </a:gridCol>
                <a:gridCol w="609600">
                  <a:extLst>
                    <a:ext uri="{9D8B030D-6E8A-4147-A177-3AD203B41FA5}">
                      <a16:colId xmlns="" xmlns:a16="http://schemas.microsoft.com/office/drawing/2014/main" val="20004"/>
                    </a:ext>
                  </a:extLst>
                </a:gridCol>
                <a:gridCol w="609600">
                  <a:extLst>
                    <a:ext uri="{9D8B030D-6E8A-4147-A177-3AD203B41FA5}">
                      <a16:colId xmlns="" xmlns:a16="http://schemas.microsoft.com/office/drawing/2014/main" val="20005"/>
                    </a:ext>
                  </a:extLst>
                </a:gridCol>
                <a:gridCol w="609600">
                  <a:extLst>
                    <a:ext uri="{9D8B030D-6E8A-4147-A177-3AD203B41FA5}">
                      <a16:colId xmlns="" xmlns:a16="http://schemas.microsoft.com/office/drawing/2014/main" val="20006"/>
                    </a:ext>
                  </a:extLst>
                </a:gridCol>
                <a:gridCol w="609600">
                  <a:extLst>
                    <a:ext uri="{9D8B030D-6E8A-4147-A177-3AD203B41FA5}">
                      <a16:colId xmlns="" xmlns:a16="http://schemas.microsoft.com/office/drawing/2014/main" val="20007"/>
                    </a:ext>
                  </a:extLst>
                </a:gridCol>
                <a:gridCol w="609600">
                  <a:extLst>
                    <a:ext uri="{9D8B030D-6E8A-4147-A177-3AD203B41FA5}">
                      <a16:colId xmlns="" xmlns:a16="http://schemas.microsoft.com/office/drawing/2014/main" val="20008"/>
                    </a:ext>
                  </a:extLst>
                </a:gridCol>
              </a:tblGrid>
              <a:tr h="239010">
                <a:tc>
                  <a:txBody>
                    <a:bodyPr/>
                    <a:lstStyle/>
                    <a:p>
                      <a:pPr algn="l" rtl="0" fontAlgn="b"/>
                      <a:r>
                        <a:rPr lang="uk" sz="1100" b="0" i="0" u="none" strike="noStrike" baseline="0">
                          <a:effectLst/>
                        </a:rPr>
                        <a:t>Сукупний обсяг генерації (ГВтг)</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100" b="0" i="0" u="none" strike="noStrike" baseline="0">
                          <a:effectLst/>
                        </a:rPr>
                        <a:t>          164 054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100" b="0" i="0" u="none" strike="noStrike" baseline="0">
                          <a:effectLst/>
                        </a:rPr>
                        <a:t>   178 999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100" b="0" i="0" u="none" strike="noStrike" baseline="0">
                          <a:effectLst/>
                        </a:rPr>
                        <a:t>   164 054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100" b="0" i="0" u="none" strike="noStrike" baseline="0">
                          <a:effectLst/>
                        </a:rPr>
                        <a:t>   164 054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100" b="0" i="0" u="none" strike="noStrike" baseline="0">
                          <a:effectLst/>
                        </a:rPr>
                        <a:t>   164 054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100" b="0" i="0" u="none" strike="noStrike" baseline="0">
                          <a:effectLst/>
                        </a:rPr>
                        <a:t>   178 999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100" b="0" i="0" u="none" strike="noStrike" baseline="0">
                          <a:effectLst/>
                        </a:rPr>
                        <a:t>   178 999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100" b="0" i="0" u="none" strike="noStrike" baseline="0">
                          <a:effectLst/>
                        </a:rPr>
                        <a:t>   178 999 </a:t>
                      </a:r>
                      <a:endParaRPr lang="uk"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0"/>
                  </a:ext>
                </a:extLst>
              </a:tr>
              <a:tr h="187051">
                <a:tc>
                  <a:txBody>
                    <a:bodyPr/>
                    <a:lstStyle/>
                    <a:p>
                      <a:pPr algn="l" rtl="0" fontAlgn="b"/>
                      <a:r>
                        <a:rPr lang="uk" sz="1100" b="0" i="0" u="none" strike="noStrike" baseline="0">
                          <a:effectLst/>
                        </a:rPr>
                        <a:t>АЕС</a:t>
                      </a:r>
                      <a:endParaRPr lang="uk" sz="1100" b="0" i="0" u="none" strike="noStrike" dirty="0">
                        <a:solidFill>
                          <a:srgbClr val="000000"/>
                        </a:solidFill>
                        <a:effectLst/>
                        <a:latin typeface="Calibri" panose="020F0502020204030204" pitchFamily="34" charset="0"/>
                      </a:endParaRPr>
                    </a:p>
                  </a:txBody>
                  <a:tcPr marL="257175" marR="0" marT="0" marB="0" anchor="b"/>
                </a:tc>
                <a:tc>
                  <a:txBody>
                    <a:bodyPr/>
                    <a:lstStyle/>
                    <a:p>
                      <a:pPr algn="r" rtl="0" fontAlgn="b"/>
                      <a:r>
                        <a:rPr lang="uk" sz="1100" b="0" i="0" u="none" strike="noStrike" baseline="0">
                          <a:effectLst/>
                        </a:rPr>
                        <a:t>54,7%</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50,2%</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54,7%</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54,7%</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54,7%</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50,2%</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50,2%</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50,2%</a:t>
                      </a:r>
                      <a:endParaRPr lang="uk"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1"/>
                  </a:ext>
                </a:extLst>
              </a:tr>
              <a:tr h="187051">
                <a:tc>
                  <a:txBody>
                    <a:bodyPr/>
                    <a:lstStyle/>
                    <a:p>
                      <a:pPr algn="l" rtl="0" fontAlgn="b"/>
                      <a:r>
                        <a:rPr lang="uk" sz="1100" b="0" i="0" u="none" strike="noStrike" baseline="0">
                          <a:effectLst/>
                        </a:rPr>
                        <a:t>Антрацит</a:t>
                      </a:r>
                      <a:endParaRPr lang="uk" sz="1100" b="0" i="0" u="none" strike="noStrike" dirty="0">
                        <a:solidFill>
                          <a:srgbClr val="000000"/>
                        </a:solidFill>
                        <a:effectLst/>
                        <a:latin typeface="Calibri" panose="020F0502020204030204" pitchFamily="34" charset="0"/>
                      </a:endParaRPr>
                    </a:p>
                  </a:txBody>
                  <a:tcPr marL="257175" marR="0" marT="0" marB="0" anchor="b"/>
                </a:tc>
                <a:tc>
                  <a:txBody>
                    <a:bodyPr/>
                    <a:lstStyle/>
                    <a:p>
                      <a:pPr algn="r" rtl="0" fontAlgn="b"/>
                      <a:r>
                        <a:rPr lang="uk" sz="1100" b="0" i="0" u="none" strike="noStrike" baseline="0">
                          <a:effectLst/>
                        </a:rPr>
                        <a:t>34,5%</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38,7%</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27,9%</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27,9%</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8,0%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28,1%</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14,7%</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7,3%</a:t>
                      </a:r>
                      <a:endParaRPr lang="uk"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2"/>
                  </a:ext>
                </a:extLst>
              </a:tr>
              <a:tr h="187051">
                <a:tc>
                  <a:txBody>
                    <a:bodyPr/>
                    <a:lstStyle/>
                    <a:p>
                      <a:pPr algn="l" rtl="0" fontAlgn="b"/>
                      <a:r>
                        <a:rPr lang="uk" sz="1100" b="0" i="0" u="none" strike="noStrike" baseline="0">
                          <a:effectLst/>
                        </a:rPr>
                        <a:t>Буре вугілля</a:t>
                      </a:r>
                      <a:endParaRPr lang="uk" sz="1100" b="0" i="0" u="none" strike="noStrike" dirty="0">
                        <a:solidFill>
                          <a:srgbClr val="000000"/>
                        </a:solidFill>
                        <a:effectLst/>
                        <a:latin typeface="Calibri" panose="020F0502020204030204" pitchFamily="34" charset="0"/>
                      </a:endParaRPr>
                    </a:p>
                  </a:txBody>
                  <a:tcPr marL="257175" marR="0" marT="0" marB="0" anchor="b"/>
                </a:tc>
                <a:tc>
                  <a:txBody>
                    <a:bodyPr/>
                    <a:lstStyle/>
                    <a:p>
                      <a:pPr algn="r" rtl="0" fontAlgn="b"/>
                      <a:r>
                        <a:rPr lang="uk" sz="1100" b="0" i="0" u="none" strike="noStrike" baseline="0">
                          <a:effectLst/>
                        </a:rPr>
                        <a:t>1,2%</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2,4%</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7,9%</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7,9%</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26,9%</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12,8%</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25,6%</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31,6%</a:t>
                      </a:r>
                      <a:endParaRPr lang="uk"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3"/>
                  </a:ext>
                </a:extLst>
              </a:tr>
              <a:tr h="187051">
                <a:tc>
                  <a:txBody>
                    <a:bodyPr/>
                    <a:lstStyle/>
                    <a:p>
                      <a:pPr algn="l" rtl="0" fontAlgn="b"/>
                      <a:r>
                        <a:rPr lang="uk" sz="1100" b="0" i="0" u="none" strike="noStrike" baseline="0">
                          <a:effectLst/>
                        </a:rPr>
                        <a:t>ТЕЦ — газ</a:t>
                      </a:r>
                      <a:endParaRPr lang="uk" sz="1100" b="0" i="0" u="none" strike="noStrike" dirty="0">
                        <a:solidFill>
                          <a:srgbClr val="000000"/>
                        </a:solidFill>
                        <a:effectLst/>
                        <a:latin typeface="Calibri" panose="020F0502020204030204" pitchFamily="34" charset="0"/>
                      </a:endParaRPr>
                    </a:p>
                  </a:txBody>
                  <a:tcPr marL="257175" marR="0" marT="0" marB="0" anchor="b"/>
                </a:tc>
                <a:tc>
                  <a:txBody>
                    <a:bodyPr/>
                    <a:lstStyle/>
                    <a:p>
                      <a:pPr algn="r" rtl="0" fontAlgn="b"/>
                      <a:r>
                        <a:rPr lang="uk" sz="1100" b="0" i="0" u="none" strike="noStrike" baseline="0">
                          <a:effectLst/>
                        </a:rPr>
                        <a:t>3,5%</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3,2%</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3,5%</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3,5%</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4,3%</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3,3%</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4,0%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4,0%</a:t>
                      </a:r>
                      <a:endParaRPr lang="uk"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4"/>
                  </a:ext>
                </a:extLst>
              </a:tr>
              <a:tr h="187051">
                <a:tc>
                  <a:txBody>
                    <a:bodyPr/>
                    <a:lstStyle/>
                    <a:p>
                      <a:pPr algn="l" rtl="0" fontAlgn="b"/>
                      <a:r>
                        <a:rPr lang="uk" sz="1100" b="0" i="0" u="none" strike="noStrike" baseline="0">
                          <a:effectLst/>
                        </a:rPr>
                        <a:t>ТЕС — газ</a:t>
                      </a:r>
                      <a:endParaRPr lang="uk" sz="1100" b="0" i="0" u="none" strike="noStrike" dirty="0">
                        <a:solidFill>
                          <a:srgbClr val="000000"/>
                        </a:solidFill>
                        <a:effectLst/>
                        <a:latin typeface="Calibri" panose="020F0502020204030204" pitchFamily="34" charset="0"/>
                      </a:endParaRPr>
                    </a:p>
                  </a:txBody>
                  <a:tcPr marL="257175" marR="0" marT="0" marB="0" anchor="b"/>
                </a:tc>
                <a:tc>
                  <a:txBody>
                    <a:bodyPr/>
                    <a:lstStyle/>
                    <a:p>
                      <a:pPr algn="r" rtl="0" fontAlgn="b"/>
                      <a:r>
                        <a:rPr lang="uk" sz="1100" b="0" i="0" u="none" strike="noStrike" baseline="0">
                          <a:effectLst/>
                        </a:rPr>
                        <a:t>0,0%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1,3%</a:t>
                      </a:r>
                      <a:endParaRPr lang="uk"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5"/>
                  </a:ext>
                </a:extLst>
              </a:tr>
              <a:tr h="187051">
                <a:tc>
                  <a:txBody>
                    <a:bodyPr/>
                    <a:lstStyle/>
                    <a:p>
                      <a:pPr algn="l" rtl="0" fontAlgn="b"/>
                      <a:r>
                        <a:rPr lang="uk" sz="1100" b="0" i="0" u="none" strike="noStrike" baseline="0">
                          <a:effectLst/>
                        </a:rPr>
                        <a:t>ГЕС</a:t>
                      </a:r>
                      <a:endParaRPr lang="uk" sz="1100" b="0" i="0" u="none" strike="noStrike" dirty="0">
                        <a:solidFill>
                          <a:srgbClr val="000000"/>
                        </a:solidFill>
                        <a:effectLst/>
                        <a:latin typeface="Calibri" panose="020F0502020204030204" pitchFamily="34" charset="0"/>
                      </a:endParaRPr>
                    </a:p>
                  </a:txBody>
                  <a:tcPr marL="257175" marR="0" marT="0" marB="0" anchor="b"/>
                </a:tc>
                <a:tc>
                  <a:txBody>
                    <a:bodyPr/>
                    <a:lstStyle/>
                    <a:p>
                      <a:pPr algn="r" rtl="0" fontAlgn="b"/>
                      <a:r>
                        <a:rPr lang="uk" sz="1100" b="0" i="0" u="none" strike="noStrike" baseline="0">
                          <a:effectLst/>
                        </a:rPr>
                        <a:t>4,0%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3,7%</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4,0%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4,0%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4,0%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3,7%</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3,7%</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3,7%</a:t>
                      </a:r>
                      <a:endParaRPr lang="uk"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6"/>
                  </a:ext>
                </a:extLst>
              </a:tr>
              <a:tr h="187051">
                <a:tc>
                  <a:txBody>
                    <a:bodyPr/>
                    <a:lstStyle/>
                    <a:p>
                      <a:pPr algn="l" rtl="0" fontAlgn="b"/>
                      <a:r>
                        <a:rPr lang="uk" sz="1100" b="0" i="0" u="none" strike="noStrike" baseline="0">
                          <a:effectLst/>
                        </a:rPr>
                        <a:t>ГАЕС</a:t>
                      </a:r>
                      <a:endParaRPr lang="uk" sz="1100" b="0" i="0" u="none" strike="noStrike" dirty="0">
                        <a:solidFill>
                          <a:srgbClr val="000000"/>
                        </a:solidFill>
                        <a:effectLst/>
                        <a:latin typeface="Calibri" panose="020F0502020204030204" pitchFamily="34" charset="0"/>
                      </a:endParaRPr>
                    </a:p>
                  </a:txBody>
                  <a:tcPr marL="257175" marR="0" marT="0" marB="0" anchor="b"/>
                </a:tc>
                <a:tc>
                  <a:txBody>
                    <a:bodyPr/>
                    <a:lstStyle/>
                    <a:p>
                      <a:pPr algn="r" rtl="0" fontAlgn="b"/>
                      <a:r>
                        <a:rPr lang="uk" sz="1100" b="0" i="0" u="none" strike="noStrike" baseline="0">
                          <a:effectLst/>
                        </a:rPr>
                        <a:t>1,1%</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1,0%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1,1%</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1,1%</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1,1%</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1,0%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1,0%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1,0%</a:t>
                      </a:r>
                      <a:endParaRPr lang="uk"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7"/>
                  </a:ext>
                </a:extLst>
              </a:tr>
              <a:tr h="187051">
                <a:tc>
                  <a:txBody>
                    <a:bodyPr/>
                    <a:lstStyle/>
                    <a:p>
                      <a:pPr algn="l" rtl="0" fontAlgn="b"/>
                      <a:r>
                        <a:rPr lang="uk" sz="1100" b="0" i="0" u="none" strike="noStrike" baseline="0">
                          <a:effectLst/>
                        </a:rPr>
                        <a:t>Вітер</a:t>
                      </a:r>
                      <a:endParaRPr lang="uk" sz="1100" b="0" i="0" u="none" strike="noStrike" dirty="0">
                        <a:solidFill>
                          <a:srgbClr val="000000"/>
                        </a:solidFill>
                        <a:effectLst/>
                        <a:latin typeface="Calibri" panose="020F0502020204030204" pitchFamily="34" charset="0"/>
                      </a:endParaRPr>
                    </a:p>
                  </a:txBody>
                  <a:tcPr marL="257175" marR="0" marT="0" marB="0" anchor="b"/>
                </a:tc>
                <a:tc>
                  <a:txBody>
                    <a:bodyPr/>
                    <a:lstStyle/>
                    <a:p>
                      <a:pPr algn="r" rtl="0" fontAlgn="b"/>
                      <a:r>
                        <a:rPr lang="uk" sz="1100" b="0" i="0" u="none" strike="noStrike" baseline="0">
                          <a:effectLst/>
                        </a:rPr>
                        <a:t>0,6%</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0,6%</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0,6%</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0,6%</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0,6%</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0,6%</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0,6%</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0,6%</a:t>
                      </a:r>
                      <a:endParaRPr lang="uk"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8"/>
                  </a:ext>
                </a:extLst>
              </a:tr>
              <a:tr h="187051">
                <a:tc>
                  <a:txBody>
                    <a:bodyPr/>
                    <a:lstStyle/>
                    <a:p>
                      <a:pPr algn="l" rtl="0" fontAlgn="b"/>
                      <a:r>
                        <a:rPr lang="uk" sz="1100" b="0" i="0" u="none" strike="noStrike" baseline="0">
                          <a:effectLst/>
                        </a:rPr>
                        <a:t>Сонячні</a:t>
                      </a:r>
                      <a:endParaRPr lang="uk" sz="1100" b="0" i="0" u="none" strike="noStrike" dirty="0">
                        <a:solidFill>
                          <a:srgbClr val="000000"/>
                        </a:solidFill>
                        <a:effectLst/>
                        <a:latin typeface="Calibri" panose="020F0502020204030204" pitchFamily="34" charset="0"/>
                      </a:endParaRPr>
                    </a:p>
                  </a:txBody>
                  <a:tcPr marL="257175" marR="0" marT="0" marB="0" anchor="b"/>
                </a:tc>
                <a:tc>
                  <a:txBody>
                    <a:bodyPr/>
                    <a:lstStyle/>
                    <a:p>
                      <a:pPr algn="r" rtl="0" fontAlgn="b"/>
                      <a:r>
                        <a:rPr lang="uk" sz="1100" b="0" i="0" u="none" strike="noStrike" baseline="0">
                          <a:effectLst/>
                        </a:rPr>
                        <a:t>0,3%</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0,3%</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0,3%</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0,3%</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0,3%</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0,3%</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0,3%</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0,3%</a:t>
                      </a:r>
                      <a:endParaRPr lang="uk"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9"/>
                  </a:ext>
                </a:extLst>
              </a:tr>
              <a:tr h="187051">
                <a:tc>
                  <a:txBody>
                    <a:bodyPr/>
                    <a:lstStyle/>
                    <a:p>
                      <a:pPr algn="l" rtl="0" fontAlgn="b"/>
                      <a:r>
                        <a:rPr lang="uk" sz="1100" b="0" i="0" u="none" strike="noStrike" baseline="0">
                          <a:effectLst/>
                        </a:rPr>
                        <a:t>Сукупний обсяг споживання (ГВтг)</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100" b="0" i="0" u="none" strike="noStrike" baseline="0">
                          <a:effectLst/>
                        </a:rPr>
                        <a:t>          150 124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100" b="0" i="0" u="none" strike="noStrike" baseline="0">
                          <a:effectLst/>
                        </a:rPr>
                        <a:t>   165 077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100" b="0" i="0" u="none" strike="noStrike" baseline="0">
                          <a:effectLst/>
                        </a:rPr>
                        <a:t>   150 124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100" b="0" i="0" u="none" strike="noStrike" baseline="0">
                          <a:effectLst/>
                        </a:rPr>
                        <a:t>   150 124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100" b="0" i="0" u="none" strike="noStrike" baseline="0">
                          <a:effectLst/>
                        </a:rPr>
                        <a:t>   150 124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100" b="0" i="0" u="none" strike="noStrike" baseline="0">
                          <a:effectLst/>
                        </a:rPr>
                        <a:t>   165 077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100" b="0" i="0" u="none" strike="noStrike" baseline="0">
                          <a:effectLst/>
                        </a:rPr>
                        <a:t>   165 077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100" b="0" i="0" u="none" strike="noStrike" baseline="0">
                          <a:effectLst/>
                        </a:rPr>
                        <a:t>   165 077 </a:t>
                      </a:r>
                      <a:endParaRPr lang="uk"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10"/>
                  </a:ext>
                </a:extLst>
              </a:tr>
              <a:tr h="207835">
                <a:tc>
                  <a:txBody>
                    <a:bodyPr/>
                    <a:lstStyle/>
                    <a:p>
                      <a:pPr algn="l" rtl="0" fontAlgn="b"/>
                      <a:r>
                        <a:rPr lang="uk" sz="1100" b="0" i="0" u="none" strike="noStrike" baseline="0">
                          <a:effectLst/>
                        </a:rPr>
                        <a:t>Недовідпущена енергія (МВтг)</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a:t>
                      </a:r>
                      <a:endParaRPr lang="uk"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a:t>
                      </a:r>
                      <a:endParaRPr lang="uk"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a:t>
                      </a:r>
                      <a:endParaRPr lang="uk"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a:t>
                      </a:r>
                      <a:endParaRPr lang="uk"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a:t>
                      </a:r>
                      <a:endParaRPr lang="uk"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a:t>
                      </a:r>
                      <a:endParaRPr lang="uk"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a:t>
                      </a:r>
                      <a:endParaRPr lang="uk"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a:t>
                      </a:r>
                      <a:endParaRPr lang="uk"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11"/>
                  </a:ext>
                </a:extLst>
              </a:tr>
              <a:tr h="207835">
                <a:tc>
                  <a:txBody>
                    <a:bodyPr/>
                    <a:lstStyle/>
                    <a:p>
                      <a:pPr algn="l" rtl="0" fontAlgn="b"/>
                      <a:endParaRPr lang="uk" sz="1100" b="0"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endParaRPr lang="uk" sz="1100" b="0"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endParaRPr lang="uk" sz="1100" b="0"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endParaRPr lang="uk" sz="1100" b="0"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endParaRPr lang="uk" sz="1100" b="0"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endParaRPr lang="uk" sz="1100" b="0"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endParaRPr lang="uk" sz="1100" b="0"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endParaRPr lang="uk" sz="1100" b="0"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endParaRPr lang="uk"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12"/>
                  </a:ext>
                </a:extLst>
              </a:tr>
              <a:tr h="207835">
                <a:tc>
                  <a:txBody>
                    <a:bodyPr/>
                    <a:lstStyle/>
                    <a:p>
                      <a:pPr algn="l" rtl="0" fontAlgn="ctr"/>
                      <a:r>
                        <a:rPr lang="uk" sz="1100" b="0" i="0" u="none" strike="noStrike" baseline="0">
                          <a:effectLst/>
                        </a:rPr>
                        <a:t>Середня ціна на електроенергію (грн./МВтг)</a:t>
                      </a:r>
                      <a:endParaRPr lang="uk" sz="1100" b="1"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b"/>
                      <a:r>
                        <a:rPr lang="uk" sz="1100" b="0" i="0" u="none" strike="noStrike" baseline="0">
                          <a:effectLst/>
                        </a:rPr>
                        <a:t>               1 251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100" b="0" i="0" u="none" strike="noStrike" baseline="0">
                          <a:effectLst/>
                        </a:rPr>
                        <a:t>        1 316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100" b="0" i="0" u="none" strike="noStrike" baseline="0">
                          <a:effectLst/>
                        </a:rPr>
                        <a:t>        1 412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100" b="0" i="0" u="none" strike="noStrike" baseline="0">
                          <a:effectLst/>
                        </a:rPr>
                        <a:t>        1 650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100" b="0" i="0" u="none" strike="noStrike" baseline="0">
                          <a:effectLst/>
                        </a:rPr>
                        <a:t>        1 752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100" b="0" i="0" u="none" strike="noStrike" baseline="0">
                          <a:effectLst/>
                        </a:rPr>
                        <a:t>        1 547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100" b="0" i="0" u="none" strike="noStrike" baseline="0">
                          <a:effectLst/>
                        </a:rPr>
                        <a:t>        1 779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100" b="0" i="0" u="none" strike="noStrike" baseline="0">
                          <a:effectLst/>
                        </a:rPr>
                        <a:t>        2 109 </a:t>
                      </a:r>
                      <a:endParaRPr lang="uk"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13"/>
                  </a:ext>
                </a:extLst>
              </a:tr>
              <a:tr h="207835">
                <a:tc>
                  <a:txBody>
                    <a:bodyPr/>
                    <a:lstStyle/>
                    <a:p>
                      <a:pPr algn="l" rtl="0" fontAlgn="ctr"/>
                      <a:r>
                        <a:rPr lang="uk" sz="1100" b="0" i="0" u="none" strike="noStrike" baseline="0">
                          <a:effectLst/>
                        </a:rPr>
                        <a:t>Максимальна ціна на електроенергію (грн./МВтг)</a:t>
                      </a:r>
                      <a:endParaRPr lang="uk" sz="1100" b="1"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b"/>
                      <a:r>
                        <a:rPr lang="uk" sz="1100" b="0" i="0" u="none" strike="noStrike" baseline="0">
                          <a:effectLst/>
                        </a:rPr>
                        <a:t>               1 276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100" b="0" i="0" u="none" strike="noStrike" baseline="0">
                          <a:effectLst/>
                        </a:rPr>
                        <a:t>        1 574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100" b="0" i="0" u="none" strike="noStrike" baseline="0">
                          <a:effectLst/>
                        </a:rPr>
                        <a:t>        1 638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100" b="0" i="0" u="none" strike="noStrike" baseline="0">
                          <a:effectLst/>
                        </a:rPr>
                        <a:t>        1 907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100" b="0" i="0" u="none" strike="noStrike" baseline="0">
                          <a:effectLst/>
                        </a:rPr>
                        <a:t>        2 078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100" b="0" i="0" u="none" strike="noStrike" baseline="0">
                          <a:effectLst/>
                        </a:rPr>
                        <a:t>        1 895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100" b="0" i="0" u="none" strike="noStrike" baseline="0">
                          <a:effectLst/>
                        </a:rPr>
                        <a:t>        3 008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100" b="0" i="0" u="none" strike="noStrike" baseline="0">
                          <a:effectLst/>
                        </a:rPr>
                        <a:t>        3 031 </a:t>
                      </a:r>
                      <a:endParaRPr lang="uk"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14"/>
                  </a:ext>
                </a:extLst>
              </a:tr>
            </a:tbl>
          </a:graphicData>
        </a:graphic>
      </p:graphicFrame>
      <p:sp>
        <p:nvSpPr>
          <p:cNvPr id="8" name="Content Placeholder 2"/>
          <p:cNvSpPr txBox="1">
            <a:spLocks/>
          </p:cNvSpPr>
          <p:nvPr/>
        </p:nvSpPr>
        <p:spPr>
          <a:xfrm>
            <a:off x="-86008" y="1003000"/>
            <a:ext cx="8772808" cy="1372354"/>
          </a:xfrm>
          <a:prstGeom prst="rect">
            <a:avLst/>
          </a:prstGeom>
          <a:noFill/>
          <a:ln>
            <a:no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l" rtl="0">
              <a:lnSpc>
                <a:spcPct val="100000"/>
              </a:lnSpc>
              <a:spcBef>
                <a:spcPts val="0"/>
              </a:spcBef>
              <a:buClr>
                <a:srgbClr val="0099CC"/>
              </a:buClr>
            </a:pPr>
            <a:endParaRPr lang="uk" sz="1200" dirty="0">
              <a:solidFill>
                <a:srgbClr val="002060"/>
              </a:solidFill>
            </a:endParaRPr>
          </a:p>
          <a:p>
            <a:pPr lvl="1" algn="l" rtl="0">
              <a:lnSpc>
                <a:spcPct val="100000"/>
              </a:lnSpc>
              <a:spcBef>
                <a:spcPts val="0"/>
              </a:spcBef>
              <a:buClr>
                <a:srgbClr val="0099CC"/>
              </a:buClr>
            </a:pPr>
            <a:r>
              <a:rPr lang="uk" sz="1200" b="0" i="0" u="none" baseline="0">
                <a:solidFill>
                  <a:srgbClr val="002060"/>
                </a:solidFill>
              </a:rPr>
              <a:t>У таблиці представлено огляд генерації та споживання електроенергії за кожним сценарієм. Обсяги генерації та споживання за сценаріями 2, 6, 7 і 8 є більшими з огляду на додаткову мінливість на 25%. </a:t>
            </a:r>
          </a:p>
          <a:p>
            <a:pPr lvl="1" algn="l" rtl="0">
              <a:lnSpc>
                <a:spcPct val="100000"/>
              </a:lnSpc>
              <a:spcBef>
                <a:spcPts val="0"/>
              </a:spcBef>
              <a:buClr>
                <a:srgbClr val="0099CC"/>
              </a:buClr>
            </a:pPr>
            <a:r>
              <a:rPr lang="uk" sz="1200" b="0" i="0" u="none" baseline="0">
                <a:solidFill>
                  <a:srgbClr val="002060"/>
                </a:solidFill>
              </a:rPr>
              <a:t>Обсяг генерації на АЕС за різними сценаріями залишається практично незмінним, але його частка коливається залежно від мінливості навантаження.</a:t>
            </a:r>
          </a:p>
          <a:p>
            <a:pPr lvl="1" algn="l" rtl="0">
              <a:lnSpc>
                <a:spcPct val="100000"/>
              </a:lnSpc>
              <a:spcBef>
                <a:spcPts val="0"/>
              </a:spcBef>
              <a:buClr>
                <a:srgbClr val="0099CC"/>
              </a:buClr>
            </a:pPr>
            <a:r>
              <a:rPr lang="uk" sz="1200" b="0" i="0" u="none" baseline="0">
                <a:solidFill>
                  <a:srgbClr val="002060"/>
                </a:solidFill>
              </a:rPr>
              <a:t>Обсяги генерації на енергоблоках, що працюють на бурому вугіллі, схоже, перекривають обсяги генерації, втрачені через дефіцит антрациту. Газові енергоблоки ТЕС вводяться в дію лише за найбільш несприятливого сценарію (сценарій 8).</a:t>
            </a:r>
            <a:endParaRPr lang="uk" sz="1200" dirty="0">
              <a:solidFill>
                <a:srgbClr val="002060"/>
              </a:solidFill>
            </a:endParaRPr>
          </a:p>
          <a:p>
            <a:pPr lvl="1" algn="l" rtl="0">
              <a:lnSpc>
                <a:spcPct val="100000"/>
              </a:lnSpc>
              <a:spcBef>
                <a:spcPts val="0"/>
              </a:spcBef>
              <a:buClr>
                <a:srgbClr val="0099CC"/>
              </a:buClr>
            </a:pPr>
            <a:r>
              <a:rPr lang="uk" sz="1200" b="0" i="0" u="none" baseline="0">
                <a:solidFill>
                  <a:srgbClr val="002060"/>
                </a:solidFill>
              </a:rPr>
              <a:t>Найвищі погодинні тарифи на електроенергію мають місце за сценарієм 8 через високу мінливість та очікуваний суворий дефіцит антрациту.</a:t>
            </a:r>
          </a:p>
          <a:p>
            <a:pPr lvl="1" algn="l" rtl="0">
              <a:lnSpc>
                <a:spcPct val="100000"/>
              </a:lnSpc>
              <a:spcBef>
                <a:spcPts val="0"/>
              </a:spcBef>
              <a:buClr>
                <a:srgbClr val="0099CC"/>
              </a:buClr>
            </a:pPr>
            <a:endParaRPr lang="uk" sz="1200" dirty="0">
              <a:solidFill>
                <a:srgbClr val="002060"/>
              </a:solidFill>
            </a:endParaRPr>
          </a:p>
          <a:p>
            <a:pPr lvl="1" algn="l" rtl="0">
              <a:lnSpc>
                <a:spcPct val="100000"/>
              </a:lnSpc>
              <a:spcBef>
                <a:spcPts val="0"/>
              </a:spcBef>
              <a:buClr>
                <a:srgbClr val="0099CC"/>
              </a:buClr>
            </a:pPr>
            <a:endParaRPr lang="uk" sz="1200" b="1" dirty="0">
              <a:solidFill>
                <a:srgbClr val="002060"/>
              </a:solidFill>
            </a:endParaRPr>
          </a:p>
          <a:p>
            <a:pPr marL="0" indent="0" algn="l" rtl="0">
              <a:lnSpc>
                <a:spcPct val="100000"/>
              </a:lnSpc>
              <a:spcBef>
                <a:spcPts val="0"/>
              </a:spcBef>
              <a:buClr>
                <a:srgbClr val="0099CC"/>
              </a:buClr>
              <a:buFont typeface="Arial" panose="020B0604020202020204" pitchFamily="34" charset="0"/>
              <a:buNone/>
            </a:pPr>
            <a:endParaRPr lang="uk" sz="12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2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200" dirty="0">
              <a:solidFill>
                <a:srgbClr val="002060"/>
              </a:solidFill>
            </a:endParaRPr>
          </a:p>
          <a:p>
            <a:pPr lvl="1" algn="l" rtl="0">
              <a:lnSpc>
                <a:spcPct val="100000"/>
              </a:lnSpc>
              <a:spcBef>
                <a:spcPts val="0"/>
              </a:spcBef>
              <a:buClr>
                <a:srgbClr val="0099CC"/>
              </a:buClr>
            </a:pPr>
            <a:endParaRPr lang="uk" sz="12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200" b="1"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200" dirty="0">
              <a:solidFill>
                <a:srgbClr val="002060"/>
              </a:solidFill>
            </a:endParaRPr>
          </a:p>
          <a:p>
            <a:pPr lvl="1" algn="l" rtl="0">
              <a:lnSpc>
                <a:spcPct val="100000"/>
              </a:lnSpc>
              <a:spcBef>
                <a:spcPts val="0"/>
              </a:spcBef>
              <a:buClr>
                <a:srgbClr val="0099CC"/>
              </a:buClr>
            </a:pPr>
            <a:endParaRPr lang="uk" sz="12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200" dirty="0">
              <a:solidFill>
                <a:srgbClr val="002060"/>
              </a:solidFill>
            </a:endParaRPr>
          </a:p>
          <a:p>
            <a:pPr marL="0" indent="0" algn="l" rtl="0">
              <a:lnSpc>
                <a:spcPct val="100000"/>
              </a:lnSpc>
              <a:spcBef>
                <a:spcPts val="0"/>
              </a:spcBef>
              <a:buClr>
                <a:srgbClr val="0099CC"/>
              </a:buClr>
              <a:buFont typeface="Arial" panose="020B0604020202020204" pitchFamily="34" charset="0"/>
              <a:buNone/>
            </a:pPr>
            <a:endParaRPr lang="uk" sz="1200" dirty="0">
              <a:solidFill>
                <a:srgbClr val="002060"/>
              </a:solidFill>
            </a:endParaRPr>
          </a:p>
          <a:p>
            <a:pPr algn="l" rtl="0">
              <a:lnSpc>
                <a:spcPct val="100000"/>
              </a:lnSpc>
              <a:spcBef>
                <a:spcPts val="0"/>
              </a:spcBef>
              <a:buClr>
                <a:srgbClr val="0099CC"/>
              </a:buClr>
            </a:pPr>
            <a:endParaRPr lang="uk" sz="1200" dirty="0">
              <a:solidFill>
                <a:srgbClr val="002060"/>
              </a:solidFill>
            </a:endParaRPr>
          </a:p>
          <a:p>
            <a:pPr algn="l" rtl="0">
              <a:lnSpc>
                <a:spcPct val="100000"/>
              </a:lnSpc>
              <a:spcBef>
                <a:spcPts val="0"/>
              </a:spcBef>
              <a:buClr>
                <a:srgbClr val="0099CC"/>
              </a:buClr>
            </a:pPr>
            <a:endParaRPr lang="uk" sz="1200" dirty="0">
              <a:solidFill>
                <a:srgbClr val="002060"/>
              </a:solidFill>
            </a:endParaRPr>
          </a:p>
          <a:p>
            <a:pPr algn="l" rtl="0">
              <a:lnSpc>
                <a:spcPct val="100000"/>
              </a:lnSpc>
              <a:spcBef>
                <a:spcPts val="0"/>
              </a:spcBef>
              <a:buClr>
                <a:srgbClr val="0099CC"/>
              </a:buClr>
            </a:pPr>
            <a:endParaRPr lang="uk" sz="1200" dirty="0">
              <a:solidFill>
                <a:srgbClr val="00206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430205990"/>
              </p:ext>
            </p:extLst>
          </p:nvPr>
        </p:nvGraphicFramePr>
        <p:xfrm>
          <a:off x="628653" y="2473955"/>
          <a:ext cx="7613647" cy="4284345"/>
        </p:xfrm>
        <a:graphic>
          <a:graphicData uri="http://schemas.openxmlformats.org/drawingml/2006/table">
            <a:tbl>
              <a:tblPr>
                <a:tableStyleId>{5C22544A-7EE6-4342-B048-85BDC9FD1C3A}</a:tableStyleId>
              </a:tblPr>
              <a:tblGrid>
                <a:gridCol w="2154145">
                  <a:extLst>
                    <a:ext uri="{9D8B030D-6E8A-4147-A177-3AD203B41FA5}">
                      <a16:colId xmlns="" xmlns:a16="http://schemas.microsoft.com/office/drawing/2014/main" val="20000"/>
                    </a:ext>
                  </a:extLst>
                </a:gridCol>
                <a:gridCol w="719450">
                  <a:extLst>
                    <a:ext uri="{9D8B030D-6E8A-4147-A177-3AD203B41FA5}">
                      <a16:colId xmlns="" xmlns:a16="http://schemas.microsoft.com/office/drawing/2014/main" val="20001"/>
                    </a:ext>
                  </a:extLst>
                </a:gridCol>
                <a:gridCol w="769545">
                  <a:extLst>
                    <a:ext uri="{9D8B030D-6E8A-4147-A177-3AD203B41FA5}">
                      <a16:colId xmlns="" xmlns:a16="http://schemas.microsoft.com/office/drawing/2014/main" val="20002"/>
                    </a:ext>
                  </a:extLst>
                </a:gridCol>
                <a:gridCol w="715223">
                  <a:extLst>
                    <a:ext uri="{9D8B030D-6E8A-4147-A177-3AD203B41FA5}">
                      <a16:colId xmlns="" xmlns:a16="http://schemas.microsoft.com/office/drawing/2014/main" val="20003"/>
                    </a:ext>
                  </a:extLst>
                </a:gridCol>
                <a:gridCol w="606583">
                  <a:extLst>
                    <a:ext uri="{9D8B030D-6E8A-4147-A177-3AD203B41FA5}">
                      <a16:colId xmlns="" xmlns:a16="http://schemas.microsoft.com/office/drawing/2014/main" val="20004"/>
                    </a:ext>
                  </a:extLst>
                </a:gridCol>
                <a:gridCol w="651849">
                  <a:extLst>
                    <a:ext uri="{9D8B030D-6E8A-4147-A177-3AD203B41FA5}">
                      <a16:colId xmlns="" xmlns:a16="http://schemas.microsoft.com/office/drawing/2014/main" val="20005"/>
                    </a:ext>
                  </a:extLst>
                </a:gridCol>
                <a:gridCol w="633743">
                  <a:extLst>
                    <a:ext uri="{9D8B030D-6E8A-4147-A177-3AD203B41FA5}">
                      <a16:colId xmlns="" xmlns:a16="http://schemas.microsoft.com/office/drawing/2014/main" val="20006"/>
                    </a:ext>
                  </a:extLst>
                </a:gridCol>
                <a:gridCol w="730834">
                  <a:extLst>
                    <a:ext uri="{9D8B030D-6E8A-4147-A177-3AD203B41FA5}">
                      <a16:colId xmlns="" xmlns:a16="http://schemas.microsoft.com/office/drawing/2014/main" val="20007"/>
                    </a:ext>
                  </a:extLst>
                </a:gridCol>
                <a:gridCol w="632275">
                  <a:extLst>
                    <a:ext uri="{9D8B030D-6E8A-4147-A177-3AD203B41FA5}">
                      <a16:colId xmlns="" xmlns:a16="http://schemas.microsoft.com/office/drawing/2014/main" val="20008"/>
                    </a:ext>
                  </a:extLst>
                </a:gridCol>
              </a:tblGrid>
              <a:tr h="1019175">
                <a:tc>
                  <a:txBody>
                    <a:bodyPr/>
                    <a:lstStyle/>
                    <a:p>
                      <a:pPr algn="l" rtl="0" fontAlgn="t"/>
                      <a:endParaRPr lang="uk"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t"/>
                      <a:r>
                        <a:rPr lang="uk" sz="1200" b="0" i="0" u="none" strike="noStrike" baseline="0">
                          <a:solidFill>
                            <a:srgbClr val="000000"/>
                          </a:solidFill>
                          <a:effectLst/>
                          <a:latin typeface="Cambria" panose="02040503050406030204" pitchFamily="18" charset="0"/>
                        </a:rPr>
                        <a:t>Сценарій 1</a:t>
                      </a:r>
                      <a:endParaRPr lang="uk" sz="1200" b="0" i="0" u="none" strike="noStrike" dirty="0">
                        <a:solidFill>
                          <a:srgbClr val="000000"/>
                        </a:solidFill>
                        <a:effectLst/>
                        <a:latin typeface="Cambria" panose="02040503050406030204" pitchFamily="18" charset="0"/>
                      </a:endParaRPr>
                    </a:p>
                  </a:txBody>
                  <a:tcPr marL="0" marR="0" marT="0" marB="0" anchor="ctr"/>
                </a:tc>
                <a:tc>
                  <a:txBody>
                    <a:bodyPr/>
                    <a:lstStyle/>
                    <a:p>
                      <a:pPr algn="ctr" rtl="0" fontAlgn="t"/>
                      <a:r>
                        <a:rPr lang="uk" sz="1200" b="0" i="0" u="none" strike="noStrike" baseline="0">
                          <a:solidFill>
                            <a:srgbClr val="000000"/>
                          </a:solidFill>
                          <a:effectLst/>
                          <a:latin typeface="Cambria" panose="02040503050406030204" pitchFamily="18" charset="0"/>
                        </a:rPr>
                        <a:t>Сценарій 2</a:t>
                      </a:r>
                      <a:endParaRPr lang="uk" sz="1200" b="0" i="0" u="none" strike="noStrike" dirty="0">
                        <a:solidFill>
                          <a:srgbClr val="000000"/>
                        </a:solidFill>
                        <a:effectLst/>
                        <a:latin typeface="Cambria" panose="02040503050406030204" pitchFamily="18" charset="0"/>
                      </a:endParaRPr>
                    </a:p>
                  </a:txBody>
                  <a:tcPr marL="0" marR="0" marT="0" marB="0" anchor="ctr"/>
                </a:tc>
                <a:tc>
                  <a:txBody>
                    <a:bodyPr/>
                    <a:lstStyle/>
                    <a:p>
                      <a:pPr algn="ctr" rtl="0" fontAlgn="t"/>
                      <a:r>
                        <a:rPr lang="uk" sz="1200" b="0" i="0" u="none" strike="noStrike" baseline="0">
                          <a:solidFill>
                            <a:srgbClr val="000000"/>
                          </a:solidFill>
                          <a:effectLst/>
                          <a:latin typeface="Cambria" panose="02040503050406030204" pitchFamily="18" charset="0"/>
                        </a:rPr>
                        <a:t>Сценарій 3</a:t>
                      </a:r>
                      <a:endParaRPr lang="uk" sz="1200" b="0" i="0" u="none" strike="noStrike" dirty="0">
                        <a:solidFill>
                          <a:srgbClr val="000000"/>
                        </a:solidFill>
                        <a:effectLst/>
                        <a:latin typeface="Cambria" panose="02040503050406030204" pitchFamily="18" charset="0"/>
                      </a:endParaRPr>
                    </a:p>
                  </a:txBody>
                  <a:tcPr marL="0" marR="0" marT="0" marB="0" anchor="ctr"/>
                </a:tc>
                <a:tc>
                  <a:txBody>
                    <a:bodyPr/>
                    <a:lstStyle/>
                    <a:p>
                      <a:pPr algn="ctr" rtl="0" fontAlgn="t"/>
                      <a:r>
                        <a:rPr lang="uk" sz="1200" b="0" i="0" u="none" strike="noStrike" baseline="0">
                          <a:solidFill>
                            <a:srgbClr val="000000"/>
                          </a:solidFill>
                          <a:effectLst/>
                          <a:latin typeface="Cambria" panose="02040503050406030204" pitchFamily="18" charset="0"/>
                        </a:rPr>
                        <a:t>Сценарій 4</a:t>
                      </a:r>
                      <a:endParaRPr lang="uk" sz="1200" b="0" i="0" u="none" strike="noStrike" dirty="0">
                        <a:solidFill>
                          <a:srgbClr val="000000"/>
                        </a:solidFill>
                        <a:effectLst/>
                        <a:latin typeface="Cambria" panose="02040503050406030204" pitchFamily="18" charset="0"/>
                      </a:endParaRPr>
                    </a:p>
                  </a:txBody>
                  <a:tcPr marL="0" marR="0" marT="0" marB="0" anchor="ctr"/>
                </a:tc>
                <a:tc>
                  <a:txBody>
                    <a:bodyPr/>
                    <a:lstStyle/>
                    <a:p>
                      <a:pPr algn="ctr" rtl="0" fontAlgn="t"/>
                      <a:r>
                        <a:rPr lang="uk" sz="1200" b="0" i="0" u="none" strike="noStrike" baseline="0">
                          <a:solidFill>
                            <a:srgbClr val="000000"/>
                          </a:solidFill>
                          <a:effectLst/>
                          <a:latin typeface="Cambria" panose="02040503050406030204" pitchFamily="18" charset="0"/>
                        </a:rPr>
                        <a:t>Сценарій 5</a:t>
                      </a:r>
                      <a:endParaRPr lang="uk" sz="1200" b="0" i="0" u="none" strike="noStrike" dirty="0">
                        <a:solidFill>
                          <a:srgbClr val="000000"/>
                        </a:solidFill>
                        <a:effectLst/>
                        <a:latin typeface="Cambria" panose="02040503050406030204" pitchFamily="18" charset="0"/>
                      </a:endParaRPr>
                    </a:p>
                  </a:txBody>
                  <a:tcPr marL="0" marR="0" marT="0" marB="0" anchor="ctr"/>
                </a:tc>
                <a:tc>
                  <a:txBody>
                    <a:bodyPr/>
                    <a:lstStyle/>
                    <a:p>
                      <a:pPr algn="ctr" rtl="0" fontAlgn="t"/>
                      <a:r>
                        <a:rPr lang="uk" sz="1200" b="0" i="0" u="none" strike="noStrike" baseline="0">
                          <a:solidFill>
                            <a:srgbClr val="000000"/>
                          </a:solidFill>
                          <a:effectLst/>
                          <a:latin typeface="Cambria" panose="02040503050406030204" pitchFamily="18" charset="0"/>
                        </a:rPr>
                        <a:t>Сценарій 6</a:t>
                      </a:r>
                      <a:endParaRPr lang="uk" sz="1200" b="0" i="0" u="none" strike="noStrike" dirty="0">
                        <a:solidFill>
                          <a:srgbClr val="000000"/>
                        </a:solidFill>
                        <a:effectLst/>
                        <a:latin typeface="Cambria" panose="02040503050406030204" pitchFamily="18" charset="0"/>
                      </a:endParaRPr>
                    </a:p>
                  </a:txBody>
                  <a:tcPr marL="0" marR="0" marT="0" marB="0" anchor="ctr"/>
                </a:tc>
                <a:tc>
                  <a:txBody>
                    <a:bodyPr/>
                    <a:lstStyle/>
                    <a:p>
                      <a:pPr algn="ctr" rtl="0" fontAlgn="t"/>
                      <a:r>
                        <a:rPr lang="uk" sz="1200" b="0" i="0" u="none" strike="noStrike" baseline="0">
                          <a:solidFill>
                            <a:srgbClr val="000000"/>
                          </a:solidFill>
                          <a:effectLst/>
                          <a:latin typeface="Cambria" panose="02040503050406030204" pitchFamily="18" charset="0"/>
                        </a:rPr>
                        <a:t>Сценарій 7</a:t>
                      </a:r>
                      <a:endParaRPr lang="uk" sz="1200" b="0" i="0" u="none" strike="noStrike" dirty="0">
                        <a:solidFill>
                          <a:srgbClr val="000000"/>
                        </a:solidFill>
                        <a:effectLst/>
                        <a:latin typeface="Cambria" panose="02040503050406030204" pitchFamily="18" charset="0"/>
                      </a:endParaRPr>
                    </a:p>
                  </a:txBody>
                  <a:tcPr marL="0" marR="0" marT="0" marB="0" anchor="ctr"/>
                </a:tc>
                <a:tc>
                  <a:txBody>
                    <a:bodyPr/>
                    <a:lstStyle/>
                    <a:p>
                      <a:pPr algn="ctr" rtl="0" fontAlgn="t"/>
                      <a:r>
                        <a:rPr lang="uk" sz="1200" b="0" i="0" u="none" strike="noStrike" baseline="0">
                          <a:solidFill>
                            <a:srgbClr val="000000"/>
                          </a:solidFill>
                          <a:effectLst/>
                          <a:latin typeface="Cambria" panose="02040503050406030204" pitchFamily="18" charset="0"/>
                        </a:rPr>
                        <a:t>Сценарій 8</a:t>
                      </a:r>
                      <a:endParaRPr lang="uk" sz="1200" b="0" i="0" u="none" strike="noStrike" dirty="0">
                        <a:solidFill>
                          <a:srgbClr val="000000"/>
                        </a:solidFill>
                        <a:effectLst/>
                        <a:latin typeface="Cambria" panose="02040503050406030204" pitchFamily="18" charset="0"/>
                      </a:endParaRPr>
                    </a:p>
                  </a:txBody>
                  <a:tcPr marL="0" marR="0" marT="0" marB="0" anchor="ctr"/>
                </a:tc>
                <a:extLst>
                  <a:ext uri="{0D108BD9-81ED-4DB2-BD59-A6C34878D82A}">
                    <a16:rowId xmlns="" xmlns:a16="http://schemas.microsoft.com/office/drawing/2014/main" val="10000"/>
                  </a:ext>
                </a:extLst>
              </a:tr>
              <a:tr h="219075">
                <a:tc>
                  <a:txBody>
                    <a:bodyPr/>
                    <a:lstStyle/>
                    <a:p>
                      <a:pPr algn="l" rtl="0" fontAlgn="b"/>
                      <a:r>
                        <a:rPr lang="uk" sz="1100" b="0" i="0" u="none" strike="noStrike" baseline="0">
                          <a:effectLst/>
                        </a:rPr>
                        <a:t>Сукупний обсяг споживання (ГВтг)</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          164 054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   178 999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   164 054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   164 054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   164 054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   178 999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   178 999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   178 999 </a:t>
                      </a:r>
                      <a:endParaRPr lang="uk"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1"/>
                  </a:ext>
                </a:extLst>
              </a:tr>
              <a:tr h="171450">
                <a:tc>
                  <a:txBody>
                    <a:bodyPr/>
                    <a:lstStyle/>
                    <a:p>
                      <a:pPr algn="l" rtl="0" fontAlgn="b"/>
                      <a:r>
                        <a:rPr lang="uk" sz="1100" b="0" i="0" u="none" strike="noStrike" baseline="0">
                          <a:effectLst/>
                        </a:rPr>
                        <a:t>АЕС</a:t>
                      </a:r>
                      <a:endParaRPr lang="uk" sz="1100" b="0" i="0" u="none" strike="noStrike" dirty="0">
                        <a:solidFill>
                          <a:srgbClr val="000000"/>
                        </a:solidFill>
                        <a:effectLst/>
                        <a:latin typeface="Calibri" panose="020F0502020204030204" pitchFamily="34" charset="0"/>
                      </a:endParaRPr>
                    </a:p>
                  </a:txBody>
                  <a:tcPr marL="257175" marR="0" marT="0" marB="0" anchor="b"/>
                </a:tc>
                <a:tc>
                  <a:txBody>
                    <a:bodyPr/>
                    <a:lstStyle/>
                    <a:p>
                      <a:pPr algn="r" rtl="0" fontAlgn="b"/>
                      <a:r>
                        <a:rPr lang="uk" sz="1100" b="0" i="0" u="none" strike="noStrike" baseline="0">
                          <a:effectLst/>
                        </a:rPr>
                        <a:t>54,7%</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50,2%</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54,7%</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54,7%</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54,7%</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50,2%</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50,2%</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50,2%</a:t>
                      </a:r>
                      <a:endParaRPr lang="uk"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2"/>
                  </a:ext>
                </a:extLst>
              </a:tr>
              <a:tr h="171450">
                <a:tc>
                  <a:txBody>
                    <a:bodyPr/>
                    <a:lstStyle/>
                    <a:p>
                      <a:pPr algn="l" rtl="0" fontAlgn="b"/>
                      <a:r>
                        <a:rPr lang="uk" sz="1100" b="0" i="0" u="none" strike="noStrike" baseline="0">
                          <a:effectLst/>
                        </a:rPr>
                        <a:t>Антрацит</a:t>
                      </a:r>
                      <a:endParaRPr lang="uk" sz="1100" b="0" i="0" u="none" strike="noStrike" dirty="0">
                        <a:solidFill>
                          <a:srgbClr val="000000"/>
                        </a:solidFill>
                        <a:effectLst/>
                        <a:latin typeface="Calibri" panose="020F0502020204030204" pitchFamily="34" charset="0"/>
                      </a:endParaRPr>
                    </a:p>
                  </a:txBody>
                  <a:tcPr marL="257175" marR="0" marT="0" marB="0" anchor="b"/>
                </a:tc>
                <a:tc>
                  <a:txBody>
                    <a:bodyPr/>
                    <a:lstStyle/>
                    <a:p>
                      <a:pPr algn="r" rtl="0" fontAlgn="b"/>
                      <a:r>
                        <a:rPr lang="uk" sz="1100" b="0" i="0" u="none" strike="noStrike" baseline="0">
                          <a:effectLst/>
                        </a:rPr>
                        <a:t>34,5%</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39,9%</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30,3%</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30,3%</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8,0%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29,3%</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14,7%</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7,3%</a:t>
                      </a:r>
                      <a:endParaRPr lang="uk"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3"/>
                  </a:ext>
                </a:extLst>
              </a:tr>
              <a:tr h="171450">
                <a:tc>
                  <a:txBody>
                    <a:bodyPr/>
                    <a:lstStyle/>
                    <a:p>
                      <a:pPr algn="l" rtl="0" fontAlgn="b"/>
                      <a:r>
                        <a:rPr lang="uk" sz="1100" b="0" i="0" u="none" strike="noStrike" baseline="0">
                          <a:effectLst/>
                        </a:rPr>
                        <a:t>Буре вугілля</a:t>
                      </a:r>
                      <a:endParaRPr lang="uk" sz="1100" b="0" i="0" u="none" strike="noStrike" dirty="0">
                        <a:solidFill>
                          <a:srgbClr val="000000"/>
                        </a:solidFill>
                        <a:effectLst/>
                        <a:latin typeface="Calibri" panose="020F0502020204030204" pitchFamily="34" charset="0"/>
                      </a:endParaRPr>
                    </a:p>
                  </a:txBody>
                  <a:tcPr marL="257175" marR="0" marT="0" marB="0" anchor="b"/>
                </a:tc>
                <a:tc>
                  <a:txBody>
                    <a:bodyPr/>
                    <a:lstStyle/>
                    <a:p>
                      <a:pPr algn="r" rtl="0" fontAlgn="b"/>
                      <a:r>
                        <a:rPr lang="uk" sz="1100" b="0" i="0" u="none" strike="noStrike" baseline="0">
                          <a:effectLst/>
                        </a:rPr>
                        <a:t>1,2%</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1,1%</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4,9%</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4,9%</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26,8%</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10,9%</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25,6%</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32,9%</a:t>
                      </a:r>
                      <a:endParaRPr lang="uk"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4"/>
                  </a:ext>
                </a:extLst>
              </a:tr>
              <a:tr h="171450">
                <a:tc>
                  <a:txBody>
                    <a:bodyPr/>
                    <a:lstStyle/>
                    <a:p>
                      <a:pPr algn="l" rtl="0" fontAlgn="b"/>
                      <a:r>
                        <a:rPr lang="uk" sz="1100" b="0" i="0" u="none" strike="noStrike" baseline="0">
                          <a:effectLst/>
                        </a:rPr>
                        <a:t>ТЕЦ — газ</a:t>
                      </a:r>
                      <a:endParaRPr lang="uk" sz="1100" b="0" i="0" u="none" strike="noStrike" dirty="0">
                        <a:solidFill>
                          <a:srgbClr val="000000"/>
                        </a:solidFill>
                        <a:effectLst/>
                        <a:latin typeface="Calibri" panose="020F0502020204030204" pitchFamily="34" charset="0"/>
                      </a:endParaRPr>
                    </a:p>
                  </a:txBody>
                  <a:tcPr marL="257175" marR="0" marT="0" marB="0" anchor="b"/>
                </a:tc>
                <a:tc>
                  <a:txBody>
                    <a:bodyPr/>
                    <a:lstStyle/>
                    <a:p>
                      <a:pPr algn="r" rtl="0" fontAlgn="b"/>
                      <a:r>
                        <a:rPr lang="uk" sz="1100" b="0" i="0" u="none" strike="noStrike" baseline="0">
                          <a:effectLst/>
                        </a:rPr>
                        <a:t>3,5%</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3,2%</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4,0%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4,0%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4,4%</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4,0%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4,0%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4,0%</a:t>
                      </a:r>
                      <a:endParaRPr lang="uk"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5"/>
                  </a:ext>
                </a:extLst>
              </a:tr>
              <a:tr h="171450">
                <a:tc>
                  <a:txBody>
                    <a:bodyPr/>
                    <a:lstStyle/>
                    <a:p>
                      <a:pPr algn="l" rtl="0" fontAlgn="b"/>
                      <a:r>
                        <a:rPr lang="uk" sz="1100" b="0" i="0" u="none" strike="noStrike" baseline="0">
                          <a:effectLst/>
                        </a:rPr>
                        <a:t>ТЕС — газ</a:t>
                      </a:r>
                      <a:endParaRPr lang="uk" sz="1100" b="0" i="0" u="none" strike="noStrike" dirty="0">
                        <a:solidFill>
                          <a:srgbClr val="000000"/>
                        </a:solidFill>
                        <a:effectLst/>
                        <a:latin typeface="Calibri" panose="020F0502020204030204" pitchFamily="34" charset="0"/>
                      </a:endParaRPr>
                    </a:p>
                  </a:txBody>
                  <a:tcPr marL="257175" marR="0" marT="0" marB="0" anchor="b"/>
                </a:tc>
                <a:tc>
                  <a:txBody>
                    <a:bodyPr/>
                    <a:lstStyle/>
                    <a:p>
                      <a:pPr algn="r" rtl="0" fontAlgn="b"/>
                      <a:r>
                        <a:rPr lang="uk" sz="1100" b="0" i="0" u="none" strike="noStrike" baseline="0">
                          <a:effectLst/>
                        </a:rPr>
                        <a:t>0,0%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0,002%</a:t>
                      </a:r>
                      <a:endParaRPr lang="uk"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6"/>
                  </a:ext>
                </a:extLst>
              </a:tr>
              <a:tr h="171450">
                <a:tc>
                  <a:txBody>
                    <a:bodyPr/>
                    <a:lstStyle/>
                    <a:p>
                      <a:pPr algn="l" rtl="0" fontAlgn="b"/>
                      <a:r>
                        <a:rPr lang="uk" sz="1100" b="0" i="0" u="none" strike="noStrike" baseline="0">
                          <a:effectLst/>
                        </a:rPr>
                        <a:t>ГЕС</a:t>
                      </a:r>
                      <a:endParaRPr lang="uk" sz="1100" b="0" i="0" u="none" strike="noStrike" dirty="0">
                        <a:solidFill>
                          <a:srgbClr val="000000"/>
                        </a:solidFill>
                        <a:effectLst/>
                        <a:latin typeface="Calibri" panose="020F0502020204030204" pitchFamily="34" charset="0"/>
                      </a:endParaRPr>
                    </a:p>
                  </a:txBody>
                  <a:tcPr marL="257175" marR="0" marT="0" marB="0" anchor="b"/>
                </a:tc>
                <a:tc>
                  <a:txBody>
                    <a:bodyPr/>
                    <a:lstStyle/>
                    <a:p>
                      <a:pPr algn="r" rtl="0" fontAlgn="b"/>
                      <a:r>
                        <a:rPr lang="uk" sz="1100" b="0" i="0" u="none" strike="noStrike" baseline="0">
                          <a:effectLst/>
                        </a:rPr>
                        <a:t>4,0%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3,7%</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4,0%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4,0%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4,0%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3,7%</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3,7%</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3,7%</a:t>
                      </a:r>
                      <a:endParaRPr lang="uk"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7"/>
                  </a:ext>
                </a:extLst>
              </a:tr>
              <a:tr h="171450">
                <a:tc>
                  <a:txBody>
                    <a:bodyPr/>
                    <a:lstStyle/>
                    <a:p>
                      <a:pPr algn="l" rtl="0" fontAlgn="b"/>
                      <a:r>
                        <a:rPr lang="uk" sz="1100" b="0" i="0" u="none" strike="noStrike" baseline="0">
                          <a:effectLst/>
                        </a:rPr>
                        <a:t>ГАЕС</a:t>
                      </a:r>
                      <a:endParaRPr lang="uk" sz="1100" b="0" i="0" u="none" strike="noStrike" dirty="0">
                        <a:solidFill>
                          <a:srgbClr val="000000"/>
                        </a:solidFill>
                        <a:effectLst/>
                        <a:latin typeface="Calibri" panose="020F0502020204030204" pitchFamily="34" charset="0"/>
                      </a:endParaRPr>
                    </a:p>
                  </a:txBody>
                  <a:tcPr marL="257175" marR="0" marT="0" marB="0" anchor="b"/>
                </a:tc>
                <a:tc>
                  <a:txBody>
                    <a:bodyPr/>
                    <a:lstStyle/>
                    <a:p>
                      <a:pPr algn="r" rtl="0" fontAlgn="b"/>
                      <a:r>
                        <a:rPr lang="uk" sz="1100" b="0" i="0" u="none" strike="noStrike" baseline="0">
                          <a:effectLst/>
                        </a:rPr>
                        <a:t>1,1%</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1,0%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1,1%</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1,1%</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1,1%</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1,0%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1,0%</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1,0%</a:t>
                      </a:r>
                      <a:endParaRPr lang="uk"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8"/>
                  </a:ext>
                </a:extLst>
              </a:tr>
              <a:tr h="171450">
                <a:tc>
                  <a:txBody>
                    <a:bodyPr/>
                    <a:lstStyle/>
                    <a:p>
                      <a:pPr algn="l" rtl="0" fontAlgn="b"/>
                      <a:r>
                        <a:rPr lang="uk" sz="1100" b="0" i="0" u="none" strike="noStrike" baseline="0">
                          <a:effectLst/>
                        </a:rPr>
                        <a:t>Вітер</a:t>
                      </a:r>
                      <a:endParaRPr lang="uk" sz="1100" b="0" i="0" u="none" strike="noStrike" dirty="0">
                        <a:solidFill>
                          <a:srgbClr val="000000"/>
                        </a:solidFill>
                        <a:effectLst/>
                        <a:latin typeface="Calibri" panose="020F0502020204030204" pitchFamily="34" charset="0"/>
                      </a:endParaRPr>
                    </a:p>
                  </a:txBody>
                  <a:tcPr marL="257175" marR="0" marT="0" marB="0" anchor="b"/>
                </a:tc>
                <a:tc>
                  <a:txBody>
                    <a:bodyPr/>
                    <a:lstStyle/>
                    <a:p>
                      <a:pPr algn="r" rtl="0" fontAlgn="b"/>
                      <a:r>
                        <a:rPr lang="uk" sz="1100" b="0" i="0" u="none" strike="noStrike" baseline="0">
                          <a:effectLst/>
                        </a:rPr>
                        <a:t>0,6%</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0,6%</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0,6%</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0,6%</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0,6%</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0,6%</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0,6%</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0,6%</a:t>
                      </a:r>
                      <a:endParaRPr lang="uk"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9"/>
                  </a:ext>
                </a:extLst>
              </a:tr>
              <a:tr h="171450">
                <a:tc>
                  <a:txBody>
                    <a:bodyPr/>
                    <a:lstStyle/>
                    <a:p>
                      <a:pPr algn="l" rtl="0" fontAlgn="b"/>
                      <a:r>
                        <a:rPr lang="uk" sz="1100" b="0" i="0" u="none" strike="noStrike" baseline="0">
                          <a:effectLst/>
                        </a:rPr>
                        <a:t>Сонячні</a:t>
                      </a:r>
                      <a:endParaRPr lang="uk" sz="1100" b="0" i="0" u="none" strike="noStrike" dirty="0">
                        <a:solidFill>
                          <a:srgbClr val="000000"/>
                        </a:solidFill>
                        <a:effectLst/>
                        <a:latin typeface="Calibri" panose="020F0502020204030204" pitchFamily="34" charset="0"/>
                      </a:endParaRPr>
                    </a:p>
                  </a:txBody>
                  <a:tcPr marL="257175" marR="0" marT="0" marB="0" anchor="b"/>
                </a:tc>
                <a:tc>
                  <a:txBody>
                    <a:bodyPr/>
                    <a:lstStyle/>
                    <a:p>
                      <a:pPr algn="r" rtl="0" fontAlgn="b"/>
                      <a:r>
                        <a:rPr lang="uk" sz="1100" b="0" i="0" u="none" strike="noStrike" baseline="0">
                          <a:effectLst/>
                        </a:rPr>
                        <a:t>0,3%</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0,3%</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0,3%</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0,3%</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0,3%</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0,3%</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0,3%</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0,3%</a:t>
                      </a:r>
                      <a:endParaRPr lang="uk"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10"/>
                  </a:ext>
                </a:extLst>
              </a:tr>
              <a:tr h="171450">
                <a:tc>
                  <a:txBody>
                    <a:bodyPr/>
                    <a:lstStyle/>
                    <a:p>
                      <a:pPr algn="l" rtl="0" fontAlgn="b"/>
                      <a:r>
                        <a:rPr lang="uk" sz="1100" b="0" i="0" u="none" strike="noStrike" baseline="0">
                          <a:effectLst/>
                        </a:rPr>
                        <a:t>Сукупне споживання (ГВтг)</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          150 124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   165 077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   150 124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   150 124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   150 124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   165 077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   165 077 </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   165 077 </a:t>
                      </a:r>
                      <a:endParaRPr lang="uk"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11"/>
                  </a:ext>
                </a:extLst>
              </a:tr>
              <a:tr h="190500">
                <a:tc>
                  <a:txBody>
                    <a:bodyPr/>
                    <a:lstStyle/>
                    <a:p>
                      <a:pPr algn="l" rtl="0" fontAlgn="b"/>
                      <a:r>
                        <a:rPr lang="uk" sz="1100" b="0" i="0" u="none" strike="noStrike" baseline="0">
                          <a:effectLst/>
                        </a:rPr>
                        <a:t>Недовідпущена енергія (МВтг)</a:t>
                      </a:r>
                      <a:endParaRPr lang="uk" sz="110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a:t>
                      </a:r>
                      <a:endParaRPr lang="uk"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a:t>
                      </a:r>
                      <a:endParaRPr lang="uk"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a:t>
                      </a:r>
                      <a:endParaRPr lang="uk"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a:t>
                      </a:r>
                      <a:endParaRPr lang="uk"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a:t>
                      </a:r>
                      <a:endParaRPr lang="uk"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a:t>
                      </a:r>
                      <a:endParaRPr lang="uk"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a:t>
                      </a:r>
                      <a:endParaRPr lang="uk"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100" b="0" i="0" u="none" strike="noStrike" baseline="0">
                          <a:effectLst/>
                        </a:rPr>
                        <a:t>0</a:t>
                      </a:r>
                      <a:endParaRPr lang="uk"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12"/>
                  </a:ext>
                </a:extLst>
              </a:tr>
              <a:tr h="190500">
                <a:tc>
                  <a:txBody>
                    <a:bodyPr/>
                    <a:lstStyle/>
                    <a:p>
                      <a:pPr algn="l" rtl="0" fontAlgn="b"/>
                      <a:endParaRPr lang="uk"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endParaRPr lang="uk"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endParaRPr lang="uk"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endParaRPr lang="uk"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endParaRPr lang="uk"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endParaRPr lang="uk"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endParaRPr lang="uk"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endParaRPr lang="uk" sz="110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endParaRPr lang="uk"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13"/>
                  </a:ext>
                </a:extLst>
              </a:tr>
              <a:tr h="190500">
                <a:tc>
                  <a:txBody>
                    <a:bodyPr/>
                    <a:lstStyle/>
                    <a:p>
                      <a:pPr algn="l" rtl="0" fontAlgn="ctr"/>
                      <a:r>
                        <a:rPr lang="uk" sz="1100" b="0" i="0" u="none" strike="noStrike" baseline="0">
                          <a:effectLst/>
                        </a:rPr>
                        <a:t>Середня ціна на електроенергію (грн./МВтг)</a:t>
                      </a:r>
                      <a:endParaRPr lang="uk" sz="110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100" b="0" i="0" u="none" strike="noStrike" baseline="0">
                          <a:effectLst/>
                        </a:rPr>
                        <a:t>            1 246 </a:t>
                      </a:r>
                      <a:endParaRPr lang="uk" sz="110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100" b="0" i="0" u="none" strike="noStrike" baseline="0">
                          <a:effectLst/>
                        </a:rPr>
                        <a:t>        1 276 </a:t>
                      </a:r>
                      <a:endParaRPr lang="uk" sz="110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100" b="0" i="0" u="none" strike="noStrike" baseline="0">
                          <a:effectLst/>
                        </a:rPr>
                        <a:t>        1 419 </a:t>
                      </a:r>
                      <a:endParaRPr lang="uk" sz="110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100" b="0" i="0" u="none" strike="noStrike" baseline="0">
                          <a:effectLst/>
                        </a:rPr>
                        <a:t>        1 632 </a:t>
                      </a:r>
                      <a:endParaRPr lang="uk" sz="110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100" b="0" i="0" u="none" strike="noStrike" baseline="0">
                          <a:effectLst/>
                        </a:rPr>
                        <a:t>        1 714 </a:t>
                      </a:r>
                      <a:endParaRPr lang="uk" sz="110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100" b="0" i="0" u="none" strike="noStrike" baseline="0">
                          <a:effectLst/>
                        </a:rPr>
                        <a:t>        1 540 </a:t>
                      </a:r>
                      <a:endParaRPr lang="uk" sz="110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100" b="0" i="0" u="none" strike="noStrike" baseline="0">
                          <a:effectLst/>
                        </a:rPr>
                        <a:t>        1 746 </a:t>
                      </a:r>
                      <a:endParaRPr lang="uk" sz="110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100" b="0" i="0" u="none" strike="noStrike" baseline="0">
                          <a:effectLst/>
                        </a:rPr>
                        <a:t>        1 881 </a:t>
                      </a:r>
                      <a:endParaRPr lang="uk" sz="11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14"/>
                  </a:ext>
                </a:extLst>
              </a:tr>
              <a:tr h="207343">
                <a:tc>
                  <a:txBody>
                    <a:bodyPr/>
                    <a:lstStyle/>
                    <a:p>
                      <a:pPr algn="l" rtl="0" fontAlgn="ctr"/>
                      <a:r>
                        <a:rPr lang="uk" sz="1100" b="0" i="0" u="none" strike="noStrike" baseline="0">
                          <a:effectLst/>
                        </a:rPr>
                        <a:t>Максимальна ціна на електроенергію (грн./МВтг)</a:t>
                      </a:r>
                      <a:endParaRPr lang="uk" sz="110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100" b="0" i="0" u="none" strike="noStrike" baseline="0">
                          <a:effectLst/>
                        </a:rPr>
                        <a:t>            1 273 </a:t>
                      </a:r>
                      <a:endParaRPr lang="uk" sz="110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100" b="0" i="0" u="none" strike="noStrike" baseline="0">
                          <a:effectLst/>
                        </a:rPr>
                        <a:t>        1 458 </a:t>
                      </a:r>
                      <a:endParaRPr lang="uk" sz="110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100" b="0" i="0" u="none" strike="noStrike" baseline="0">
                          <a:effectLst/>
                        </a:rPr>
                        <a:t>        1 574 </a:t>
                      </a:r>
                      <a:endParaRPr lang="uk" sz="110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100" b="0" i="0" u="none" strike="noStrike" baseline="0">
                          <a:effectLst/>
                        </a:rPr>
                        <a:t>        1 833 </a:t>
                      </a:r>
                      <a:endParaRPr lang="uk" sz="110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100" b="0" i="0" u="none" strike="noStrike" baseline="0">
                          <a:effectLst/>
                        </a:rPr>
                        <a:t>        1 907 </a:t>
                      </a:r>
                      <a:endParaRPr lang="uk" sz="110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100" b="0" i="0" u="none" strike="noStrike" baseline="0">
                          <a:effectLst/>
                        </a:rPr>
                        <a:t>        1 821 </a:t>
                      </a:r>
                      <a:endParaRPr lang="uk" sz="110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100" b="0" i="0" u="none" strike="noStrike" baseline="0">
                          <a:effectLst/>
                        </a:rPr>
                        <a:t>        2 060 </a:t>
                      </a:r>
                      <a:endParaRPr lang="uk" sz="110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100" b="0" i="0" u="none" strike="noStrike" baseline="0">
                          <a:effectLst/>
                        </a:rPr>
                        <a:t>        3 008 </a:t>
                      </a:r>
                      <a:endParaRPr lang="uk" sz="11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15"/>
                  </a:ext>
                </a:extLst>
              </a:tr>
            </a:tbl>
          </a:graphicData>
        </a:graphic>
      </p:graphicFrame>
      <p:sp>
        <p:nvSpPr>
          <p:cNvPr id="10" name="Content Placeholder 2"/>
          <p:cNvSpPr txBox="1">
            <a:spLocks/>
          </p:cNvSpPr>
          <p:nvPr/>
        </p:nvSpPr>
        <p:spPr>
          <a:xfrm>
            <a:off x="155097" y="918693"/>
            <a:ext cx="9020555" cy="410351"/>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00000"/>
              </a:lnSpc>
              <a:spcBef>
                <a:spcPts val="0"/>
              </a:spcBef>
              <a:buClr>
                <a:srgbClr val="0099CC"/>
              </a:buClr>
            </a:pPr>
            <a:r>
              <a:rPr lang="uk" sz="1400" b="1" i="0" u="none" baseline="0">
                <a:solidFill>
                  <a:srgbClr val="002060"/>
                </a:solidFill>
              </a:rPr>
              <a:t>Генерація</a:t>
            </a:r>
          </a:p>
          <a:p>
            <a:pPr marL="457200" lvl="1" indent="0" algn="l" rtl="0">
              <a:lnSpc>
                <a:spcPct val="100000"/>
              </a:lnSpc>
              <a:spcBef>
                <a:spcPts val="0"/>
              </a:spcBef>
              <a:buClr>
                <a:srgbClr val="0099CC"/>
              </a:buClr>
              <a:buFont typeface="Arial" panose="020B0604020202020204" pitchFamily="34" charset="0"/>
              <a:buNone/>
            </a:pPr>
            <a:endParaRPr lang="uk" sz="14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marL="0" indent="0" algn="l" rtl="0">
              <a:lnSpc>
                <a:spcPct val="100000"/>
              </a:lnSpc>
              <a:spcBef>
                <a:spcPts val="0"/>
              </a:spcBef>
              <a:buClr>
                <a:srgbClr val="0099CC"/>
              </a:buClr>
              <a:buFont typeface="Arial" panose="020B0604020202020204" pitchFamily="34" charset="0"/>
              <a:buNone/>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p:txBody>
      </p:sp>
    </p:spTree>
    <p:extLst>
      <p:ext uri="{BB962C8B-B14F-4D97-AF65-F5344CB8AC3E}">
        <p14:creationId xmlns:p14="http://schemas.microsoft.com/office/powerpoint/2010/main" val="3006527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a:ln>
            <a:noFill/>
          </a:ln>
        </p:spPr>
        <p:txBody>
          <a:bodyPr>
            <a:normAutofit/>
          </a:bodyPr>
          <a:lstStyle/>
          <a:p>
            <a:pPr algn="l" rtl="0"/>
            <a:r>
              <a:rPr lang="uk" sz="2400" b="1" i="0" u="none" baseline="0">
                <a:solidFill>
                  <a:schemeClr val="accent5">
                    <a:lumMod val="50000"/>
                  </a:schemeClr>
                </a:solidFill>
              </a:rPr>
              <a:t>IV. Результати (огляд) </a:t>
            </a:r>
            <a:r>
              <a:rPr lang="uk" sz="2400" b="1">
                <a:solidFill>
                  <a:schemeClr val="accent5">
                    <a:lumMod val="50000"/>
                  </a:schemeClr>
                </a:solidFill>
              </a:rPr>
              <a:t/>
            </a:r>
            <a:br>
              <a:rPr lang="uk" sz="2400" b="1">
                <a:solidFill>
                  <a:schemeClr val="accent5">
                    <a:lumMod val="50000"/>
                  </a:schemeClr>
                </a:solidFill>
              </a:rPr>
            </a:br>
            <a:endParaRPr lang="uk" sz="2400" b="1"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pPr algn="r" rtl="0"/>
            <a:fld id="{74492FB0-5BE8-4C2D-B7F6-B5CC059CEDC0}" type="slidenum">
              <a:rPr/>
              <a:pPr/>
              <a:t>26</a:t>
            </a:fld>
            <a:endParaRPr lang="uk" dirty="0"/>
          </a:p>
        </p:txBody>
      </p:sp>
      <p:sp>
        <p:nvSpPr>
          <p:cNvPr id="5" name="Line 3"/>
          <p:cNvSpPr>
            <a:spLocks noChangeShapeType="1"/>
          </p:cNvSpPr>
          <p:nvPr/>
        </p:nvSpPr>
        <p:spPr bwMode="auto">
          <a:xfrm>
            <a:off x="228600" y="914400"/>
            <a:ext cx="8686800" cy="0"/>
          </a:xfrm>
          <a:prstGeom prst="line">
            <a:avLst/>
          </a:prstGeom>
          <a:noFill/>
          <a:ln w="76200">
            <a:solidFill>
              <a:srgbClr val="0099CC"/>
            </a:solidFill>
            <a:round/>
            <a:headEnd/>
            <a:tailEnd/>
          </a:ln>
        </p:spPr>
        <p:txBody>
          <a:bodyPr wrap="none" anchor="ctr"/>
          <a:lstStyle/>
          <a:p>
            <a:endParaRPr lang="uk"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sp>
        <p:nvSpPr>
          <p:cNvPr id="8" name="Content Placeholder 2"/>
          <p:cNvSpPr txBox="1">
            <a:spLocks/>
          </p:cNvSpPr>
          <p:nvPr/>
        </p:nvSpPr>
        <p:spPr>
          <a:xfrm>
            <a:off x="1" y="1163027"/>
            <a:ext cx="8772808" cy="1335729"/>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l" rtl="0">
              <a:lnSpc>
                <a:spcPct val="100000"/>
              </a:lnSpc>
              <a:spcBef>
                <a:spcPts val="0"/>
              </a:spcBef>
              <a:buClr>
                <a:srgbClr val="0099CC"/>
              </a:buClr>
            </a:pPr>
            <a:endParaRPr lang="uk" sz="1200" dirty="0">
              <a:solidFill>
                <a:srgbClr val="002060"/>
              </a:solidFill>
            </a:endParaRPr>
          </a:p>
          <a:p>
            <a:pPr lvl="1" algn="l" rtl="0">
              <a:lnSpc>
                <a:spcPct val="100000"/>
              </a:lnSpc>
              <a:spcBef>
                <a:spcPts val="0"/>
              </a:spcBef>
              <a:buClr>
                <a:srgbClr val="0099CC"/>
              </a:buClr>
            </a:pPr>
            <a:r>
              <a:rPr lang="uk" sz="1200" b="0" i="0" u="none" baseline="0">
                <a:solidFill>
                  <a:srgbClr val="002060"/>
                </a:solidFill>
              </a:rPr>
              <a:t>Розв'язок моделі для сценарію 1 вказує на такий енергетичний баланс у порівнянні з фактичними даними за 2014-2015 роки та прогнозом на 2016 рік. </a:t>
            </a:r>
          </a:p>
          <a:p>
            <a:pPr lvl="1" algn="l" rtl="0">
              <a:lnSpc>
                <a:spcPct val="100000"/>
              </a:lnSpc>
              <a:spcBef>
                <a:spcPts val="0"/>
              </a:spcBef>
              <a:buClr>
                <a:srgbClr val="0099CC"/>
              </a:buClr>
            </a:pPr>
            <a:r>
              <a:rPr lang="uk" sz="1200" b="0" i="0" u="none" baseline="0">
                <a:solidFill>
                  <a:srgbClr val="002060"/>
                </a:solidFill>
              </a:rPr>
              <a:t>В обсягах експорту враховано перетоки в Крим, а щодо Бурштинського енергоострова прийнято припущення про постачання всієї генерованої енергії в ENTSO-E</a:t>
            </a:r>
          </a:p>
          <a:p>
            <a:pPr lvl="1" algn="l" rtl="0">
              <a:lnSpc>
                <a:spcPct val="100000"/>
              </a:lnSpc>
              <a:spcBef>
                <a:spcPts val="0"/>
              </a:spcBef>
              <a:buClr>
                <a:srgbClr val="0099CC"/>
              </a:buClr>
            </a:pPr>
            <a:endParaRPr lang="uk" sz="1200" dirty="0">
              <a:solidFill>
                <a:srgbClr val="002060"/>
              </a:solidFill>
            </a:endParaRPr>
          </a:p>
          <a:p>
            <a:pPr lvl="1" algn="l" rtl="0">
              <a:lnSpc>
                <a:spcPct val="100000"/>
              </a:lnSpc>
              <a:spcBef>
                <a:spcPts val="0"/>
              </a:spcBef>
              <a:buClr>
                <a:srgbClr val="0099CC"/>
              </a:buClr>
            </a:pPr>
            <a:endParaRPr lang="uk" sz="1200" dirty="0">
              <a:solidFill>
                <a:srgbClr val="002060"/>
              </a:solidFill>
            </a:endParaRPr>
          </a:p>
          <a:p>
            <a:pPr lvl="1" algn="l" rtl="0">
              <a:lnSpc>
                <a:spcPct val="100000"/>
              </a:lnSpc>
              <a:spcBef>
                <a:spcPts val="0"/>
              </a:spcBef>
              <a:buClr>
                <a:srgbClr val="0099CC"/>
              </a:buClr>
            </a:pPr>
            <a:endParaRPr lang="uk" sz="1200" dirty="0">
              <a:solidFill>
                <a:srgbClr val="002060"/>
              </a:solidFill>
            </a:endParaRPr>
          </a:p>
          <a:p>
            <a:pPr lvl="1" algn="l" rtl="0">
              <a:lnSpc>
                <a:spcPct val="100000"/>
              </a:lnSpc>
              <a:spcBef>
                <a:spcPts val="0"/>
              </a:spcBef>
              <a:buClr>
                <a:srgbClr val="0099CC"/>
              </a:buClr>
            </a:pPr>
            <a:endParaRPr lang="uk" sz="1200" dirty="0">
              <a:solidFill>
                <a:srgbClr val="002060"/>
              </a:solidFill>
            </a:endParaRPr>
          </a:p>
          <a:p>
            <a:pPr marL="1257300" lvl="2" indent="-342900" algn="l" rtl="0">
              <a:buFont typeface="+mj-lt"/>
              <a:buAutoNum type="arabicPeriod"/>
            </a:pPr>
            <a:endParaRPr lang="uk" sz="1200" dirty="0">
              <a:solidFill>
                <a:srgbClr val="002060"/>
              </a:solidFill>
            </a:endParaRPr>
          </a:p>
          <a:p>
            <a:pPr lvl="2" algn="l" rtl="0">
              <a:lnSpc>
                <a:spcPct val="100000"/>
              </a:lnSpc>
              <a:spcBef>
                <a:spcPts val="0"/>
              </a:spcBef>
              <a:buClr>
                <a:srgbClr val="0099CC"/>
              </a:buClr>
            </a:pPr>
            <a:endParaRPr lang="uk" sz="1200" dirty="0">
              <a:solidFill>
                <a:srgbClr val="002060"/>
              </a:solidFill>
            </a:endParaRPr>
          </a:p>
          <a:p>
            <a:pPr lvl="1" algn="l" rtl="0">
              <a:lnSpc>
                <a:spcPct val="100000"/>
              </a:lnSpc>
              <a:spcBef>
                <a:spcPts val="0"/>
              </a:spcBef>
              <a:buClr>
                <a:srgbClr val="0099CC"/>
              </a:buClr>
            </a:pPr>
            <a:endParaRPr lang="uk" sz="1200" dirty="0">
              <a:solidFill>
                <a:srgbClr val="002060"/>
              </a:solidFill>
            </a:endParaRPr>
          </a:p>
          <a:p>
            <a:pPr lvl="1" algn="l" rtl="0">
              <a:lnSpc>
                <a:spcPct val="100000"/>
              </a:lnSpc>
              <a:spcBef>
                <a:spcPts val="0"/>
              </a:spcBef>
              <a:buClr>
                <a:srgbClr val="0099CC"/>
              </a:buClr>
            </a:pPr>
            <a:endParaRPr lang="uk" sz="1200" dirty="0">
              <a:solidFill>
                <a:srgbClr val="002060"/>
              </a:solidFill>
            </a:endParaRPr>
          </a:p>
          <a:p>
            <a:pPr lvl="1" algn="l" rtl="0">
              <a:lnSpc>
                <a:spcPct val="100000"/>
              </a:lnSpc>
              <a:spcBef>
                <a:spcPts val="0"/>
              </a:spcBef>
              <a:buClr>
                <a:srgbClr val="0099CC"/>
              </a:buClr>
            </a:pPr>
            <a:endParaRPr lang="uk" sz="1200" b="1" dirty="0">
              <a:solidFill>
                <a:srgbClr val="002060"/>
              </a:solidFill>
            </a:endParaRPr>
          </a:p>
          <a:p>
            <a:pPr marL="0" indent="0" algn="l" rtl="0">
              <a:lnSpc>
                <a:spcPct val="100000"/>
              </a:lnSpc>
              <a:spcBef>
                <a:spcPts val="0"/>
              </a:spcBef>
              <a:buClr>
                <a:srgbClr val="0099CC"/>
              </a:buClr>
              <a:buFont typeface="Arial" panose="020B0604020202020204" pitchFamily="34" charset="0"/>
              <a:buNone/>
            </a:pPr>
            <a:endParaRPr lang="uk" sz="12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2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200" dirty="0">
              <a:solidFill>
                <a:srgbClr val="002060"/>
              </a:solidFill>
            </a:endParaRPr>
          </a:p>
          <a:p>
            <a:pPr lvl="1" algn="l" rtl="0">
              <a:lnSpc>
                <a:spcPct val="100000"/>
              </a:lnSpc>
              <a:spcBef>
                <a:spcPts val="0"/>
              </a:spcBef>
              <a:buClr>
                <a:srgbClr val="0099CC"/>
              </a:buClr>
            </a:pPr>
            <a:endParaRPr lang="uk" sz="12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2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200" dirty="0">
              <a:solidFill>
                <a:srgbClr val="002060"/>
              </a:solidFill>
            </a:endParaRPr>
          </a:p>
          <a:p>
            <a:pPr lvl="1" algn="l" rtl="0">
              <a:lnSpc>
                <a:spcPct val="100000"/>
              </a:lnSpc>
              <a:spcBef>
                <a:spcPts val="0"/>
              </a:spcBef>
              <a:buClr>
                <a:srgbClr val="0099CC"/>
              </a:buClr>
            </a:pPr>
            <a:endParaRPr lang="uk" sz="12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200" dirty="0">
              <a:solidFill>
                <a:srgbClr val="002060"/>
              </a:solidFill>
            </a:endParaRPr>
          </a:p>
          <a:p>
            <a:pPr marL="0" indent="0" algn="l" rtl="0">
              <a:lnSpc>
                <a:spcPct val="100000"/>
              </a:lnSpc>
              <a:spcBef>
                <a:spcPts val="0"/>
              </a:spcBef>
              <a:buClr>
                <a:srgbClr val="0099CC"/>
              </a:buClr>
              <a:buFont typeface="Arial" panose="020B0604020202020204" pitchFamily="34" charset="0"/>
              <a:buNone/>
            </a:pPr>
            <a:endParaRPr lang="uk" sz="1200" dirty="0">
              <a:solidFill>
                <a:srgbClr val="002060"/>
              </a:solidFill>
            </a:endParaRPr>
          </a:p>
          <a:p>
            <a:pPr algn="l" rtl="0">
              <a:lnSpc>
                <a:spcPct val="100000"/>
              </a:lnSpc>
              <a:spcBef>
                <a:spcPts val="0"/>
              </a:spcBef>
              <a:buClr>
                <a:srgbClr val="0099CC"/>
              </a:buClr>
            </a:pPr>
            <a:endParaRPr lang="uk" sz="1200" dirty="0">
              <a:solidFill>
                <a:srgbClr val="002060"/>
              </a:solidFill>
            </a:endParaRPr>
          </a:p>
          <a:p>
            <a:pPr algn="l" rtl="0">
              <a:lnSpc>
                <a:spcPct val="100000"/>
              </a:lnSpc>
              <a:spcBef>
                <a:spcPts val="0"/>
              </a:spcBef>
              <a:buClr>
                <a:srgbClr val="0099CC"/>
              </a:buClr>
            </a:pPr>
            <a:endParaRPr lang="uk" sz="1200" dirty="0">
              <a:solidFill>
                <a:srgbClr val="002060"/>
              </a:solidFill>
            </a:endParaRPr>
          </a:p>
          <a:p>
            <a:pPr algn="l" rtl="0">
              <a:lnSpc>
                <a:spcPct val="100000"/>
              </a:lnSpc>
              <a:spcBef>
                <a:spcPts val="0"/>
              </a:spcBef>
              <a:buClr>
                <a:srgbClr val="0099CC"/>
              </a:buClr>
            </a:pPr>
            <a:endParaRPr lang="uk" sz="1200" dirty="0">
              <a:solidFill>
                <a:srgbClr val="00206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709414182"/>
              </p:ext>
            </p:extLst>
          </p:nvPr>
        </p:nvGraphicFramePr>
        <p:xfrm>
          <a:off x="724277" y="2367138"/>
          <a:ext cx="7791073" cy="4248150"/>
        </p:xfrm>
        <a:graphic>
          <a:graphicData uri="http://schemas.openxmlformats.org/drawingml/2006/table">
            <a:tbl>
              <a:tblPr>
                <a:tableStyleId>{5C22544A-7EE6-4342-B048-85BDC9FD1C3A}</a:tableStyleId>
              </a:tblPr>
              <a:tblGrid>
                <a:gridCol w="2978940">
                  <a:extLst>
                    <a:ext uri="{9D8B030D-6E8A-4147-A177-3AD203B41FA5}">
                      <a16:colId xmlns="" xmlns:a16="http://schemas.microsoft.com/office/drawing/2014/main" val="20000"/>
                    </a:ext>
                  </a:extLst>
                </a:gridCol>
                <a:gridCol w="900516">
                  <a:extLst>
                    <a:ext uri="{9D8B030D-6E8A-4147-A177-3AD203B41FA5}">
                      <a16:colId xmlns="" xmlns:a16="http://schemas.microsoft.com/office/drawing/2014/main" val="20001"/>
                    </a:ext>
                  </a:extLst>
                </a:gridCol>
                <a:gridCol w="900516">
                  <a:extLst>
                    <a:ext uri="{9D8B030D-6E8A-4147-A177-3AD203B41FA5}">
                      <a16:colId xmlns="" xmlns:a16="http://schemas.microsoft.com/office/drawing/2014/main" val="20002"/>
                    </a:ext>
                  </a:extLst>
                </a:gridCol>
                <a:gridCol w="900516">
                  <a:extLst>
                    <a:ext uri="{9D8B030D-6E8A-4147-A177-3AD203B41FA5}">
                      <a16:colId xmlns="" xmlns:a16="http://schemas.microsoft.com/office/drawing/2014/main" val="20003"/>
                    </a:ext>
                  </a:extLst>
                </a:gridCol>
                <a:gridCol w="1338714">
                  <a:extLst>
                    <a:ext uri="{9D8B030D-6E8A-4147-A177-3AD203B41FA5}">
                      <a16:colId xmlns="" xmlns:a16="http://schemas.microsoft.com/office/drawing/2014/main" val="20004"/>
                    </a:ext>
                  </a:extLst>
                </a:gridCol>
                <a:gridCol w="771871">
                  <a:extLst>
                    <a:ext uri="{9D8B030D-6E8A-4147-A177-3AD203B41FA5}">
                      <a16:colId xmlns="" xmlns:a16="http://schemas.microsoft.com/office/drawing/2014/main" val="20005"/>
                    </a:ext>
                  </a:extLst>
                </a:gridCol>
              </a:tblGrid>
              <a:tr h="209550">
                <a:tc>
                  <a:txBody>
                    <a:bodyPr/>
                    <a:lstStyle/>
                    <a:p>
                      <a:pPr algn="ctr" rtl="0" fontAlgn="ctr"/>
                      <a:r>
                        <a:rPr lang="uk" sz="1200" b="0" i="0" u="none" strike="noStrike" baseline="0">
                          <a:effectLst/>
                        </a:rPr>
                        <a:t>ГВтг</a:t>
                      </a:r>
                      <a:endParaRPr lang="uk"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rtl="0" fontAlgn="ctr"/>
                      <a:r>
                        <a:rPr lang="uk" sz="1200" b="0" i="0" u="none" strike="noStrike" baseline="0">
                          <a:effectLst/>
                        </a:rPr>
                        <a:t>2014</a:t>
                      </a:r>
                      <a:endParaRPr lang="uk"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rtl="0" fontAlgn="ctr"/>
                      <a:r>
                        <a:rPr lang="uk" sz="1200" b="0" i="0" u="none" strike="noStrike" baseline="0">
                          <a:effectLst/>
                        </a:rPr>
                        <a:t>2015</a:t>
                      </a:r>
                      <a:endParaRPr lang="uk"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rtl="0" fontAlgn="ctr"/>
                      <a:r>
                        <a:rPr lang="uk" sz="1200" b="0" i="0" u="none" strike="noStrike" baseline="0">
                          <a:effectLst/>
                        </a:rPr>
                        <a:t>2016 (за оцінкою)</a:t>
                      </a:r>
                      <a:endParaRPr lang="uk"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rtl="0" fontAlgn="b"/>
                      <a:r>
                        <a:rPr lang="uk" sz="1200" b="1" i="0" u="none" strike="noStrike" baseline="0">
                          <a:effectLst/>
                        </a:rPr>
                        <a:t>2017/2018 </a:t>
                      </a:r>
                      <a:r>
                        <a:rPr lang="uk" sz="1200" b="1" u="none" strike="noStrike" baseline="0">
                          <a:effectLst/>
                        </a:rPr>
                        <a:t/>
                      </a:r>
                      <a:br>
                        <a:rPr lang="uk" sz="1200" b="1" u="none" strike="noStrike" baseline="0">
                          <a:effectLst/>
                        </a:rPr>
                      </a:br>
                      <a:r>
                        <a:rPr lang="uk" sz="1200" b="1" i="0" u="none" strike="noStrike" baseline="0">
                          <a:effectLst/>
                        </a:rPr>
                        <a:t>(результати для сценарію 1)</a:t>
                      </a:r>
                      <a:endParaRPr lang="uk"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ctr"/>
                      <a:r>
                        <a:rPr lang="uk" sz="1200" b="0" i="0" u="none" strike="noStrike" baseline="0">
                          <a:effectLst/>
                        </a:rPr>
                        <a:t>Частка % </a:t>
                      </a:r>
                      <a:endParaRPr lang="uk"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0"/>
                  </a:ext>
                </a:extLst>
              </a:tr>
              <a:tr h="209550">
                <a:tc>
                  <a:txBody>
                    <a:bodyPr/>
                    <a:lstStyle/>
                    <a:p>
                      <a:pPr algn="l" rtl="0" fontAlgn="b"/>
                      <a:r>
                        <a:rPr lang="uk" sz="1200" b="0" i="0" u="none" strike="noStrike" baseline="0">
                          <a:effectLst/>
                        </a:rPr>
                        <a:t>Генерація</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166 863</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158 868</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166 455</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rtl="0" fontAlgn="b"/>
                      <a:r>
                        <a:rPr lang="uk" sz="1200" b="1" i="0" u="none" strike="noStrike" baseline="0">
                          <a:effectLst/>
                        </a:rPr>
                        <a:t>            164 054 </a:t>
                      </a:r>
                      <a:endParaRPr lang="uk"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ctr"/>
                      <a:r>
                        <a:rPr lang="uk" sz="1200" b="0" i="0" u="none" strike="noStrike" baseline="0">
                          <a:effectLst/>
                        </a:rPr>
                        <a:t> </a:t>
                      </a:r>
                      <a:endParaRPr lang="uk"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1"/>
                  </a:ext>
                </a:extLst>
              </a:tr>
              <a:tr h="209550">
                <a:tc>
                  <a:txBody>
                    <a:bodyPr/>
                    <a:lstStyle/>
                    <a:p>
                      <a:pPr algn="l" rtl="0" fontAlgn="b"/>
                      <a:r>
                        <a:rPr lang="uk" sz="1200" b="0" i="0" u="none" strike="noStrike" baseline="0">
                          <a:effectLst/>
                        </a:rPr>
                        <a:t>Експорт</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     (6 245)</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     (9 069)</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   (13 918)</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rtl="0" fontAlgn="b"/>
                      <a:r>
                        <a:rPr lang="uk" sz="1200" b="1" i="0" u="none" strike="noStrike" baseline="0">
                          <a:effectLst/>
                        </a:rPr>
                        <a:t>            (13 931)</a:t>
                      </a:r>
                      <a:endParaRPr lang="uk"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ctr"/>
                      <a:r>
                        <a:rPr lang="uk" sz="1200" b="0" i="0" u="none" strike="noStrike" baseline="0">
                          <a:effectLst/>
                        </a:rPr>
                        <a:t> </a:t>
                      </a:r>
                      <a:endParaRPr lang="uk"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2"/>
                  </a:ext>
                </a:extLst>
              </a:tr>
              <a:tr h="209550">
                <a:tc>
                  <a:txBody>
                    <a:bodyPr/>
                    <a:lstStyle/>
                    <a:p>
                      <a:pPr algn="l" rtl="0" fontAlgn="b"/>
                      <a:r>
                        <a:rPr lang="uk" sz="1200" b="0" i="0" u="none" strike="noStrike" baseline="0">
                          <a:effectLst/>
                        </a:rPr>
                        <a:t>з Бурштинського ЕО</a:t>
                      </a:r>
                      <a:endParaRPr lang="uk" sz="1200" b="1" i="0" u="none" strike="noStrike" dirty="0">
                        <a:solidFill>
                          <a:srgbClr val="000000"/>
                        </a:solidFill>
                        <a:effectLst/>
                        <a:latin typeface="Times New Roman" panose="02020603050405020304" pitchFamily="18" charset="0"/>
                      </a:endParaRPr>
                    </a:p>
                  </a:txBody>
                  <a:tcPr marL="342900" marR="9525" marT="9525" marB="0" anchor="b"/>
                </a:tc>
                <a:tc>
                  <a:txBody>
                    <a:bodyPr/>
                    <a:lstStyle/>
                    <a:p>
                      <a:pPr algn="l" rtl="0" fontAlgn="b"/>
                      <a:r>
                        <a:rPr lang="uk" sz="1200" b="0" i="0" u="none" strike="noStrike" baseline="0">
                          <a:effectLst/>
                        </a:rPr>
                        <a:t> </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rtl="0" fontAlgn="b"/>
                      <a:r>
                        <a:rPr lang="uk" sz="1200" b="0" i="0" u="none" strike="noStrike" baseline="0">
                          <a:effectLst/>
                        </a:rPr>
                        <a:t> </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     (2 000)</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rtl="0" fontAlgn="b"/>
                      <a:r>
                        <a:rPr lang="uk" sz="1200" b="1" i="0" u="none" strike="noStrike" baseline="0">
                          <a:effectLst/>
                        </a:rPr>
                        <a:t>              (2 000)</a:t>
                      </a:r>
                      <a:endParaRPr lang="uk"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ctr"/>
                      <a:r>
                        <a:rPr lang="uk" sz="1200" b="0" i="0" u="none" strike="noStrike" baseline="0">
                          <a:effectLst/>
                        </a:rPr>
                        <a:t> </a:t>
                      </a:r>
                      <a:endParaRPr lang="uk"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3"/>
                  </a:ext>
                </a:extLst>
              </a:tr>
              <a:tr h="200025">
                <a:tc>
                  <a:txBody>
                    <a:bodyPr/>
                    <a:lstStyle/>
                    <a:p>
                      <a:pPr algn="l" rtl="0" fontAlgn="b"/>
                      <a:r>
                        <a:rPr lang="uk" sz="1200" b="0" i="0" u="none" strike="noStrike" baseline="0">
                          <a:effectLst/>
                        </a:rPr>
                        <a:t>Споживання</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160 618</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149 106</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150 000</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rtl="0" fontAlgn="b"/>
                      <a:r>
                        <a:rPr lang="uk" sz="1200" b="1" i="0" u="none" strike="noStrike" baseline="0">
                          <a:effectLst/>
                        </a:rPr>
                        <a:t>            150 124 </a:t>
                      </a:r>
                      <a:endParaRPr lang="uk"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uk" sz="1200" b="0" i="0" u="none" strike="noStrike" baseline="0">
                          <a:effectLst/>
                        </a:rPr>
                        <a:t>100%</a:t>
                      </a:r>
                      <a:endParaRPr lang="uk"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4"/>
                  </a:ext>
                </a:extLst>
              </a:tr>
              <a:tr h="209550">
                <a:tc>
                  <a:txBody>
                    <a:bodyPr/>
                    <a:lstStyle/>
                    <a:p>
                      <a:pPr algn="l" rtl="0" fontAlgn="b"/>
                      <a:r>
                        <a:rPr lang="uk" sz="1200" b="0" i="0" u="none" strike="noStrike" baseline="0">
                          <a:effectLst/>
                        </a:rPr>
                        <a:t>Споживання, без урах. закачки на ГАЕС</a:t>
                      </a:r>
                      <a:endParaRPr lang="uk" sz="1200" b="1" i="0" u="none" strike="noStrike" dirty="0">
                        <a:solidFill>
                          <a:srgbClr val="000000"/>
                        </a:solidFill>
                        <a:effectLst/>
                        <a:latin typeface="Times New Roman" panose="02020603050405020304" pitchFamily="18" charset="0"/>
                      </a:endParaRPr>
                    </a:p>
                  </a:txBody>
                  <a:tcPr marL="257175" marR="9525" marT="9525" marB="0" anchor="b"/>
                </a:tc>
                <a:tc>
                  <a:txBody>
                    <a:bodyPr/>
                    <a:lstStyle/>
                    <a:p>
                      <a:pPr algn="r" rtl="0" fontAlgn="b"/>
                      <a:r>
                        <a:rPr lang="uk" sz="1200" b="0" i="0" u="none" strike="noStrike" baseline="0">
                          <a:effectLst/>
                        </a:rPr>
                        <a:t>158 474</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146 962</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147 463</a:t>
                      </a:r>
                      <a:endParaRPr lang="uk" sz="12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rtl="0" fontAlgn="b"/>
                      <a:r>
                        <a:rPr lang="uk" sz="1200" b="0" i="0" u="none" strike="noStrike" baseline="0">
                          <a:effectLst/>
                        </a:rPr>
                        <a:t>   </a:t>
                      </a:r>
                      <a:endParaRPr lang="uk"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ctr"/>
                      <a:r>
                        <a:rPr lang="uk" sz="1200" b="0" i="0" u="none" strike="noStrike" baseline="0">
                          <a:effectLst/>
                        </a:rPr>
                        <a:t> </a:t>
                      </a:r>
                      <a:endParaRPr lang="uk"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5"/>
                  </a:ext>
                </a:extLst>
              </a:tr>
              <a:tr h="209550">
                <a:tc>
                  <a:txBody>
                    <a:bodyPr/>
                    <a:lstStyle/>
                    <a:p>
                      <a:pPr algn="l" rtl="0" fontAlgn="b"/>
                      <a:r>
                        <a:rPr lang="uk" sz="1200" b="0" i="0" u="none" strike="noStrike" baseline="0">
                          <a:effectLst/>
                        </a:rPr>
                        <a:t>Усього, ТЕС</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80 904</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56 550</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60 326</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rtl="0" fontAlgn="b"/>
                      <a:r>
                        <a:rPr lang="uk" sz="1200" b="1" i="0" u="none" strike="noStrike" baseline="0">
                          <a:effectLst/>
                        </a:rPr>
                        <a:t>              64 322 </a:t>
                      </a:r>
                      <a:endParaRPr lang="uk"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uk" sz="1200" b="0" i="0" u="none" strike="noStrike" baseline="0">
                          <a:solidFill>
                            <a:srgbClr val="000000"/>
                          </a:solidFill>
                          <a:effectLst/>
                          <a:latin typeface="Calibri" panose="020F0502020204030204" pitchFamily="34" charset="0"/>
                        </a:rPr>
                        <a:t>43%</a:t>
                      </a:r>
                    </a:p>
                  </a:txBody>
                  <a:tcPr marL="9525" marR="9525" marT="9525" marB="0" anchor="ctr"/>
                </a:tc>
                <a:extLst>
                  <a:ext uri="{0D108BD9-81ED-4DB2-BD59-A6C34878D82A}">
                    <a16:rowId xmlns="" xmlns:a16="http://schemas.microsoft.com/office/drawing/2014/main" val="10006"/>
                  </a:ext>
                </a:extLst>
              </a:tr>
              <a:tr h="200025">
                <a:tc>
                  <a:txBody>
                    <a:bodyPr/>
                    <a:lstStyle/>
                    <a:p>
                      <a:pPr algn="l" rtl="0" fontAlgn="b"/>
                      <a:r>
                        <a:rPr lang="uk" sz="1200" b="0" i="0" u="none" strike="noStrike" baseline="0">
                          <a:effectLst/>
                        </a:rPr>
                        <a:t>Газ</a:t>
                      </a:r>
                      <a:endParaRPr lang="uk" sz="1200" b="1" i="0" u="none" strike="noStrike" dirty="0">
                        <a:solidFill>
                          <a:srgbClr val="000000"/>
                        </a:solidFill>
                        <a:effectLst/>
                        <a:latin typeface="Times New Roman" panose="02020603050405020304" pitchFamily="18" charset="0"/>
                      </a:endParaRPr>
                    </a:p>
                  </a:txBody>
                  <a:tcPr marL="257175" marR="9525" marT="9525" marB="0" anchor="b"/>
                </a:tc>
                <a:tc>
                  <a:txBody>
                    <a:bodyPr/>
                    <a:lstStyle/>
                    <a:p>
                      <a:pPr algn="r" rtl="0" fontAlgn="b"/>
                      <a:r>
                        <a:rPr lang="uk" sz="1200" b="0" i="0" u="none" strike="noStrike" baseline="0">
                          <a:effectLst/>
                        </a:rPr>
                        <a:t>238</a:t>
                      </a:r>
                      <a:endParaRPr lang="uk" sz="12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93</a:t>
                      </a:r>
                      <a:endParaRPr lang="uk" sz="1200" b="0" i="0" u="none" strike="noStrike" dirty="0">
                        <a:solidFill>
                          <a:srgbClr val="000000"/>
                        </a:solidFill>
                        <a:effectLst/>
                        <a:latin typeface="Times New Roman" panose="02020603050405020304" pitchFamily="18" charset="0"/>
                      </a:endParaRPr>
                    </a:p>
                  </a:txBody>
                  <a:tcPr marL="9525" marR="9525" marT="9525" marB="0" anchor="b"/>
                </a:tc>
                <a:tc rowSpan="3">
                  <a:txBody>
                    <a:bodyPr/>
                    <a:lstStyle/>
                    <a:p>
                      <a:pPr algn="r" rtl="0" fontAlgn="ctr"/>
                      <a:r>
                        <a:rPr lang="uk" sz="1200" b="0" i="0" u="none" strike="noStrike" baseline="0">
                          <a:effectLst/>
                        </a:rPr>
                        <a:t>54 249</a:t>
                      </a:r>
                      <a:endParaRPr lang="uk"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rtl="0" fontAlgn="b"/>
                      <a:r>
                        <a:rPr lang="uk" sz="1200" b="1" i="0" u="none" strike="noStrike" baseline="0">
                          <a:effectLst/>
                        </a:rPr>
                        <a:t>                      -   </a:t>
                      </a:r>
                      <a:endParaRPr lang="uk"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uk" sz="1200" b="0" i="0" u="none" strike="noStrike" baseline="0">
                          <a:solidFill>
                            <a:srgbClr val="000000"/>
                          </a:solidFill>
                          <a:effectLst/>
                          <a:latin typeface="Calibri" panose="020F0502020204030204" pitchFamily="34" charset="0"/>
                        </a:rPr>
                        <a:t>0%</a:t>
                      </a:r>
                      <a:endParaRPr lang="uk"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7"/>
                  </a:ext>
                </a:extLst>
              </a:tr>
              <a:tr h="200025">
                <a:tc>
                  <a:txBody>
                    <a:bodyPr/>
                    <a:lstStyle/>
                    <a:p>
                      <a:pPr algn="l" rtl="0" fontAlgn="b"/>
                      <a:r>
                        <a:rPr lang="uk" sz="1200" b="0" i="0" u="none" strike="noStrike" baseline="0">
                          <a:effectLst/>
                        </a:rPr>
                        <a:t>Антрацит</a:t>
                      </a:r>
                      <a:endParaRPr lang="uk" sz="1200" b="1" i="0" u="none" strike="noStrike" dirty="0">
                        <a:solidFill>
                          <a:srgbClr val="000000"/>
                        </a:solidFill>
                        <a:effectLst/>
                        <a:latin typeface="Times New Roman" panose="02020603050405020304" pitchFamily="18" charset="0"/>
                      </a:endParaRPr>
                    </a:p>
                  </a:txBody>
                  <a:tcPr marL="257175" marR="9525" marT="9525" marB="0" anchor="b"/>
                </a:tc>
                <a:tc>
                  <a:txBody>
                    <a:bodyPr/>
                    <a:lstStyle/>
                    <a:p>
                      <a:pPr algn="r" rtl="0" fontAlgn="b"/>
                      <a:r>
                        <a:rPr lang="uk" sz="1200" b="0" i="0" u="none" strike="noStrike" baseline="0">
                          <a:effectLst/>
                        </a:rPr>
                        <a:t>31 503</a:t>
                      </a:r>
                      <a:endParaRPr lang="uk" sz="12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15 140</a:t>
                      </a:r>
                      <a:endParaRPr lang="uk" sz="1200" b="0" i="0" u="none" strike="noStrike" dirty="0">
                        <a:solidFill>
                          <a:srgbClr val="000000"/>
                        </a:solidFill>
                        <a:effectLst/>
                        <a:latin typeface="Times New Roman" panose="02020603050405020304" pitchFamily="18" charset="0"/>
                      </a:endParaRPr>
                    </a:p>
                  </a:txBody>
                  <a:tcPr marL="9525" marR="9525" marT="9525" marB="0" anchor="b"/>
                </a:tc>
                <a:tc vMerge="1">
                  <a:txBody>
                    <a:bodyPr/>
                    <a:lstStyle/>
                    <a:p>
                      <a:endParaRPr lang="uk"/>
                    </a:p>
                  </a:txBody>
                  <a:tcPr/>
                </a:tc>
                <a:tc>
                  <a:txBody>
                    <a:bodyPr/>
                    <a:lstStyle/>
                    <a:p>
                      <a:pPr algn="l" rtl="0" fontAlgn="b"/>
                      <a:r>
                        <a:rPr lang="uk" sz="1200" b="1" i="0" u="none" strike="noStrike" baseline="0">
                          <a:effectLst/>
                        </a:rPr>
                        <a:t>              56 570 </a:t>
                      </a:r>
                      <a:endParaRPr lang="uk"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uk" sz="1200" b="0" i="0" u="none" strike="noStrike" baseline="0">
                          <a:solidFill>
                            <a:srgbClr val="000000"/>
                          </a:solidFill>
                          <a:effectLst/>
                          <a:latin typeface="Calibri" panose="020F0502020204030204" pitchFamily="34" charset="0"/>
                        </a:rPr>
                        <a:t>38%</a:t>
                      </a:r>
                    </a:p>
                  </a:txBody>
                  <a:tcPr marL="9525" marR="9525" marT="9525" marB="0" anchor="ctr"/>
                </a:tc>
                <a:extLst>
                  <a:ext uri="{0D108BD9-81ED-4DB2-BD59-A6C34878D82A}">
                    <a16:rowId xmlns="" xmlns:a16="http://schemas.microsoft.com/office/drawing/2014/main" val="10008"/>
                  </a:ext>
                </a:extLst>
              </a:tr>
              <a:tr h="200025">
                <a:tc>
                  <a:txBody>
                    <a:bodyPr/>
                    <a:lstStyle/>
                    <a:p>
                      <a:pPr algn="l" rtl="0" fontAlgn="b"/>
                      <a:r>
                        <a:rPr lang="uk" sz="1200" b="0" i="0" u="none" strike="noStrike" baseline="0">
                          <a:effectLst/>
                        </a:rPr>
                        <a:t>Буре вугілля</a:t>
                      </a:r>
                      <a:endParaRPr lang="uk" sz="1200" b="1" i="0" u="none" strike="noStrike" dirty="0">
                        <a:solidFill>
                          <a:srgbClr val="000000"/>
                        </a:solidFill>
                        <a:effectLst/>
                        <a:latin typeface="Times New Roman" panose="02020603050405020304" pitchFamily="18" charset="0"/>
                      </a:endParaRPr>
                    </a:p>
                  </a:txBody>
                  <a:tcPr marL="257175" marR="9525" marT="9525" marB="0" anchor="b"/>
                </a:tc>
                <a:tc>
                  <a:txBody>
                    <a:bodyPr/>
                    <a:lstStyle/>
                    <a:p>
                      <a:pPr algn="r" rtl="0" fontAlgn="b"/>
                      <a:r>
                        <a:rPr lang="uk" sz="1200" b="0" i="0" u="none" strike="noStrike" baseline="0">
                          <a:effectLst/>
                        </a:rPr>
                        <a:t>36 729</a:t>
                      </a:r>
                      <a:endParaRPr lang="uk" sz="12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35 063</a:t>
                      </a:r>
                      <a:endParaRPr lang="uk" sz="1200" b="0" i="0" u="none" strike="noStrike" dirty="0">
                        <a:solidFill>
                          <a:srgbClr val="000000"/>
                        </a:solidFill>
                        <a:effectLst/>
                        <a:latin typeface="Times New Roman" panose="02020603050405020304" pitchFamily="18" charset="0"/>
                      </a:endParaRPr>
                    </a:p>
                  </a:txBody>
                  <a:tcPr marL="9525" marR="9525" marT="9525" marB="0" anchor="b"/>
                </a:tc>
                <a:tc vMerge="1">
                  <a:txBody>
                    <a:bodyPr/>
                    <a:lstStyle/>
                    <a:p>
                      <a:endParaRPr lang="uk"/>
                    </a:p>
                  </a:txBody>
                  <a:tcPr/>
                </a:tc>
                <a:tc>
                  <a:txBody>
                    <a:bodyPr/>
                    <a:lstStyle/>
                    <a:p>
                      <a:pPr algn="l" rtl="0" fontAlgn="b"/>
                      <a:r>
                        <a:rPr lang="uk" sz="1200" b="1" i="0" u="none" strike="noStrike" baseline="0">
                          <a:effectLst/>
                        </a:rPr>
                        <a:t>                2 000 </a:t>
                      </a:r>
                      <a:endParaRPr lang="uk"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uk" sz="1200" b="0" i="0" u="none" strike="noStrike" baseline="0">
                          <a:solidFill>
                            <a:srgbClr val="000000"/>
                          </a:solidFill>
                          <a:effectLst/>
                          <a:latin typeface="Calibri" panose="020F0502020204030204" pitchFamily="34" charset="0"/>
                        </a:rPr>
                        <a:t>1,3%</a:t>
                      </a:r>
                    </a:p>
                  </a:txBody>
                  <a:tcPr marL="9525" marR="9525" marT="9525" marB="0" anchor="ctr"/>
                </a:tc>
                <a:extLst>
                  <a:ext uri="{0D108BD9-81ED-4DB2-BD59-A6C34878D82A}">
                    <a16:rowId xmlns="" xmlns:a16="http://schemas.microsoft.com/office/drawing/2014/main" val="10009"/>
                  </a:ext>
                </a:extLst>
              </a:tr>
              <a:tr h="209550">
                <a:tc>
                  <a:txBody>
                    <a:bodyPr/>
                    <a:lstStyle/>
                    <a:p>
                      <a:pPr algn="l" rtl="0" fontAlgn="b"/>
                      <a:r>
                        <a:rPr lang="uk" sz="1200" b="0" i="0" u="none" strike="noStrike" baseline="0">
                          <a:effectLst/>
                        </a:rPr>
                        <a:t>ТЕЦ</a:t>
                      </a:r>
                      <a:endParaRPr lang="uk" sz="1200" b="1" i="0" u="none" strike="noStrike" dirty="0">
                        <a:solidFill>
                          <a:srgbClr val="000000"/>
                        </a:solidFill>
                        <a:effectLst/>
                        <a:latin typeface="Times New Roman" panose="02020603050405020304" pitchFamily="18" charset="0"/>
                      </a:endParaRPr>
                    </a:p>
                  </a:txBody>
                  <a:tcPr marL="257175" marR="9525" marT="9525" marB="0" anchor="b"/>
                </a:tc>
                <a:tc>
                  <a:txBody>
                    <a:bodyPr/>
                    <a:lstStyle/>
                    <a:p>
                      <a:pPr algn="r" rtl="0" fontAlgn="b"/>
                      <a:r>
                        <a:rPr lang="uk" sz="1200" b="0" i="0" u="none" strike="noStrike" baseline="0">
                          <a:effectLst/>
                        </a:rPr>
                        <a:t>12 434</a:t>
                      </a:r>
                      <a:endParaRPr lang="uk" sz="12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6 166</a:t>
                      </a:r>
                      <a:endParaRPr lang="uk" sz="12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6 077</a:t>
                      </a:r>
                      <a:endParaRPr lang="uk" sz="12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rtl="0" fontAlgn="b"/>
                      <a:r>
                        <a:rPr lang="uk" sz="1200" b="1" i="0" u="none" strike="noStrike" baseline="0">
                          <a:effectLst/>
                        </a:rPr>
                        <a:t>                5 751 </a:t>
                      </a:r>
                      <a:endParaRPr lang="uk"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uk" sz="1200" b="0" i="0" u="none" strike="noStrike" baseline="0">
                          <a:solidFill>
                            <a:srgbClr val="000000"/>
                          </a:solidFill>
                          <a:effectLst/>
                          <a:latin typeface="Calibri" panose="020F0502020204030204" pitchFamily="34" charset="0"/>
                        </a:rPr>
                        <a:t>3,8%</a:t>
                      </a:r>
                    </a:p>
                  </a:txBody>
                  <a:tcPr marL="9525" marR="9525" marT="9525" marB="0" anchor="ctr"/>
                </a:tc>
                <a:extLst>
                  <a:ext uri="{0D108BD9-81ED-4DB2-BD59-A6C34878D82A}">
                    <a16:rowId xmlns="" xmlns:a16="http://schemas.microsoft.com/office/drawing/2014/main" val="10010"/>
                  </a:ext>
                </a:extLst>
              </a:tr>
              <a:tr h="209550">
                <a:tc>
                  <a:txBody>
                    <a:bodyPr/>
                    <a:lstStyle/>
                    <a:p>
                      <a:pPr algn="l" rtl="0" fontAlgn="b"/>
                      <a:r>
                        <a:rPr lang="uk" sz="1200" b="0" i="0" u="none" strike="noStrike" baseline="0">
                          <a:effectLst/>
                        </a:rPr>
                        <a:t>Атомна енергія</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89 977</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87 951</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89 810</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rtl="0" fontAlgn="b"/>
                      <a:r>
                        <a:rPr lang="uk" sz="1200" b="1" i="0" u="none" strike="noStrike" baseline="0">
                          <a:effectLst/>
                        </a:rPr>
                        <a:t>              89 810 </a:t>
                      </a:r>
                      <a:endParaRPr lang="uk"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uk" sz="1200" b="0" i="0" u="none" strike="noStrike" baseline="0">
                          <a:solidFill>
                            <a:srgbClr val="000000"/>
                          </a:solidFill>
                          <a:effectLst/>
                          <a:latin typeface="Calibri" panose="020F0502020204030204" pitchFamily="34" charset="0"/>
                        </a:rPr>
                        <a:t>60%</a:t>
                      </a:r>
                    </a:p>
                  </a:txBody>
                  <a:tcPr marL="9525" marR="9525" marT="9525" marB="0" anchor="ctr"/>
                </a:tc>
                <a:extLst>
                  <a:ext uri="{0D108BD9-81ED-4DB2-BD59-A6C34878D82A}">
                    <a16:rowId xmlns="" xmlns:a16="http://schemas.microsoft.com/office/drawing/2014/main" val="10011"/>
                  </a:ext>
                </a:extLst>
              </a:tr>
              <a:tr h="219075">
                <a:tc>
                  <a:txBody>
                    <a:bodyPr/>
                    <a:lstStyle/>
                    <a:p>
                      <a:pPr algn="l" rtl="0" fontAlgn="b"/>
                      <a:r>
                        <a:rPr lang="uk" sz="1200" b="0" i="0" u="none" strike="noStrike" baseline="0">
                          <a:effectLst/>
                        </a:rPr>
                        <a:t>Відновлювані джерела, в т.ч.</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1 498</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1 575</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1 600</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rtl="0" fontAlgn="b"/>
                      <a:r>
                        <a:rPr lang="uk" sz="1200" b="1" i="0" u="none" strike="noStrike" baseline="0">
                          <a:effectLst/>
                        </a:rPr>
                        <a:t>                1 501 </a:t>
                      </a:r>
                      <a:endParaRPr lang="uk"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uk" sz="1200" b="0" i="0" u="none" strike="noStrike" baseline="0">
                          <a:solidFill>
                            <a:srgbClr val="000000"/>
                          </a:solidFill>
                          <a:effectLst/>
                          <a:latin typeface="Calibri" panose="020F0502020204030204" pitchFamily="34" charset="0"/>
                        </a:rPr>
                        <a:t>1%</a:t>
                      </a:r>
                    </a:p>
                  </a:txBody>
                  <a:tcPr marL="9525" marR="9525" marT="9525" marB="0" anchor="ctr"/>
                </a:tc>
                <a:extLst>
                  <a:ext uri="{0D108BD9-81ED-4DB2-BD59-A6C34878D82A}">
                    <a16:rowId xmlns="" xmlns:a16="http://schemas.microsoft.com/office/drawing/2014/main" val="10012"/>
                  </a:ext>
                </a:extLst>
              </a:tr>
              <a:tr h="200025">
                <a:tc>
                  <a:txBody>
                    <a:bodyPr/>
                    <a:lstStyle/>
                    <a:p>
                      <a:pPr algn="l" rtl="0" fontAlgn="b"/>
                      <a:r>
                        <a:rPr lang="uk" sz="1200" b="0" i="0" u="none" strike="noStrike" baseline="0">
                          <a:effectLst/>
                        </a:rPr>
                        <a:t>Вітер</a:t>
                      </a:r>
                      <a:endParaRPr lang="uk" sz="1200" b="1" i="0" u="none" strike="noStrike" dirty="0">
                        <a:solidFill>
                          <a:srgbClr val="000000"/>
                        </a:solidFill>
                        <a:effectLst/>
                        <a:latin typeface="Times New Roman" panose="02020603050405020304" pitchFamily="18" charset="0"/>
                      </a:endParaRPr>
                    </a:p>
                  </a:txBody>
                  <a:tcPr marL="257175" marR="9525" marT="9525" marB="0" anchor="b"/>
                </a:tc>
                <a:tc>
                  <a:txBody>
                    <a:bodyPr/>
                    <a:lstStyle/>
                    <a:p>
                      <a:pPr algn="r" rtl="0" fontAlgn="b"/>
                      <a:r>
                        <a:rPr lang="uk" sz="1200" b="0" i="0" u="none" strike="noStrike" baseline="0">
                          <a:effectLst/>
                        </a:rPr>
                        <a:t>1 047</a:t>
                      </a:r>
                      <a:endParaRPr lang="uk" sz="12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не встановлено </a:t>
                      </a:r>
                      <a:endParaRPr lang="uk" sz="12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955</a:t>
                      </a:r>
                      <a:endParaRPr lang="uk" sz="12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rtl="0" fontAlgn="b"/>
                      <a:r>
                        <a:rPr lang="uk" sz="1200" b="1" i="0" u="none" strike="noStrike" baseline="0">
                          <a:effectLst/>
                        </a:rPr>
                        <a:t>                1 005 </a:t>
                      </a:r>
                      <a:endParaRPr lang="uk"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uk" sz="1200" b="0" i="0" u="none" strike="noStrike" baseline="0">
                          <a:solidFill>
                            <a:srgbClr val="000000"/>
                          </a:solidFill>
                          <a:effectLst/>
                          <a:latin typeface="Calibri" panose="020F0502020204030204" pitchFamily="34" charset="0"/>
                        </a:rPr>
                        <a:t>0,7%</a:t>
                      </a:r>
                    </a:p>
                  </a:txBody>
                  <a:tcPr marL="9525" marR="9525" marT="9525" marB="0" anchor="ctr"/>
                </a:tc>
                <a:extLst>
                  <a:ext uri="{0D108BD9-81ED-4DB2-BD59-A6C34878D82A}">
                    <a16:rowId xmlns="" xmlns:a16="http://schemas.microsoft.com/office/drawing/2014/main" val="10013"/>
                  </a:ext>
                </a:extLst>
              </a:tr>
              <a:tr h="200025">
                <a:tc>
                  <a:txBody>
                    <a:bodyPr/>
                    <a:lstStyle/>
                    <a:p>
                      <a:pPr algn="l" rtl="0" fontAlgn="b"/>
                      <a:r>
                        <a:rPr lang="uk" sz="1200" b="0" i="0" u="none" strike="noStrike" baseline="0">
                          <a:effectLst/>
                        </a:rPr>
                        <a:t>Сонячні</a:t>
                      </a:r>
                      <a:endParaRPr lang="uk" sz="1200" b="1" i="0" u="none" strike="noStrike" dirty="0">
                        <a:solidFill>
                          <a:srgbClr val="000000"/>
                        </a:solidFill>
                        <a:effectLst/>
                        <a:latin typeface="Times New Roman" panose="02020603050405020304" pitchFamily="18" charset="0"/>
                      </a:endParaRPr>
                    </a:p>
                  </a:txBody>
                  <a:tcPr marL="257175" marR="9525" marT="9525" marB="0" anchor="b"/>
                </a:tc>
                <a:tc>
                  <a:txBody>
                    <a:bodyPr/>
                    <a:lstStyle/>
                    <a:p>
                      <a:pPr algn="r" rtl="0" fontAlgn="b"/>
                      <a:r>
                        <a:rPr lang="uk" sz="1200" b="0" i="0" u="none" strike="noStrike" baseline="0">
                          <a:effectLst/>
                        </a:rPr>
                        <a:t>451</a:t>
                      </a:r>
                      <a:endParaRPr lang="uk" sz="12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немає даних </a:t>
                      </a:r>
                      <a:endParaRPr lang="uk" sz="12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500</a:t>
                      </a:r>
                      <a:endParaRPr lang="uk" sz="12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rtl="0" fontAlgn="b"/>
                      <a:r>
                        <a:rPr lang="uk" sz="1200" b="1" i="0" u="none" strike="noStrike" baseline="0">
                          <a:effectLst/>
                        </a:rPr>
                        <a:t>                   496 </a:t>
                      </a:r>
                      <a:endParaRPr lang="uk"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uk" sz="1200" b="0" i="0" u="none" strike="noStrike" baseline="0">
                          <a:solidFill>
                            <a:srgbClr val="000000"/>
                          </a:solidFill>
                          <a:effectLst/>
                          <a:latin typeface="Calibri" panose="020F0502020204030204" pitchFamily="34" charset="0"/>
                        </a:rPr>
                        <a:t>0,3%</a:t>
                      </a:r>
                    </a:p>
                  </a:txBody>
                  <a:tcPr marL="9525" marR="9525" marT="9525" marB="0" anchor="ctr"/>
                </a:tc>
                <a:extLst>
                  <a:ext uri="{0D108BD9-81ED-4DB2-BD59-A6C34878D82A}">
                    <a16:rowId xmlns="" xmlns:a16="http://schemas.microsoft.com/office/drawing/2014/main" val="10014"/>
                  </a:ext>
                </a:extLst>
              </a:tr>
              <a:tr h="209550">
                <a:tc>
                  <a:txBody>
                    <a:bodyPr/>
                    <a:lstStyle/>
                    <a:p>
                      <a:pPr algn="l" rtl="0" fontAlgn="b"/>
                      <a:r>
                        <a:rPr lang="uk" sz="1200" b="0" i="0" u="none" strike="noStrike" baseline="0">
                          <a:effectLst/>
                        </a:rPr>
                        <a:t>Біомаса</a:t>
                      </a:r>
                      <a:endParaRPr lang="uk" sz="1200" b="1" i="0" u="none" strike="noStrike" dirty="0">
                        <a:solidFill>
                          <a:srgbClr val="000000"/>
                        </a:solidFill>
                        <a:effectLst/>
                        <a:latin typeface="Times New Roman" panose="02020603050405020304" pitchFamily="18" charset="0"/>
                      </a:endParaRPr>
                    </a:p>
                  </a:txBody>
                  <a:tcPr marL="257175" marR="9525" marT="9525" marB="0" anchor="b"/>
                </a:tc>
                <a:tc>
                  <a:txBody>
                    <a:bodyPr/>
                    <a:lstStyle/>
                    <a:p>
                      <a:pPr algn="r" rtl="0" fontAlgn="b"/>
                      <a:r>
                        <a:rPr lang="uk" sz="1200" b="0" i="0" u="none" strike="noStrike" baseline="0">
                          <a:effectLst/>
                        </a:rPr>
                        <a:t>немає даних </a:t>
                      </a:r>
                      <a:endParaRPr lang="uk" sz="12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немає даних </a:t>
                      </a:r>
                      <a:endParaRPr lang="uk" sz="12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145</a:t>
                      </a:r>
                      <a:endParaRPr lang="uk" sz="12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rtl="0" fontAlgn="b"/>
                      <a:r>
                        <a:rPr lang="uk" sz="1200" b="1" i="0" u="none" strike="noStrike" baseline="0">
                          <a:effectLst/>
                        </a:rPr>
                        <a:t>                      -   </a:t>
                      </a:r>
                      <a:endParaRPr lang="uk"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uk" sz="1200" b="0" i="0" u="none" strike="noStrike" baseline="0">
                          <a:solidFill>
                            <a:srgbClr val="000000"/>
                          </a:solidFill>
                          <a:effectLst/>
                          <a:latin typeface="Calibri" panose="020F0502020204030204" pitchFamily="34" charset="0"/>
                        </a:rPr>
                        <a:t>-</a:t>
                      </a:r>
                      <a:endParaRPr lang="uk"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15"/>
                  </a:ext>
                </a:extLst>
              </a:tr>
              <a:tr h="209550">
                <a:tc>
                  <a:txBody>
                    <a:bodyPr/>
                    <a:lstStyle/>
                    <a:p>
                      <a:pPr algn="l" rtl="0" fontAlgn="b"/>
                      <a:r>
                        <a:rPr lang="uk" sz="1200" b="0" i="0" u="none" strike="noStrike" baseline="0">
                          <a:effectLst/>
                        </a:rPr>
                        <a:t>Гідро</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7 149</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5 055</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rtl="0" fontAlgn="b"/>
                      <a:r>
                        <a:rPr lang="uk" sz="1200" b="0" i="0" u="none" strike="noStrike" baseline="0">
                          <a:effectLst/>
                        </a:rPr>
                        <a:t>6 626</a:t>
                      </a:r>
                      <a:endParaRPr lang="uk" sz="12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rtl="0" fontAlgn="b"/>
                      <a:r>
                        <a:rPr lang="uk" sz="1200" b="1" i="0" u="none" strike="noStrike" baseline="0">
                          <a:effectLst/>
                        </a:rPr>
                        <a:t>                6 621 </a:t>
                      </a:r>
                      <a:endParaRPr lang="uk"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uk" sz="1200" b="0" i="0" u="none" strike="noStrike" baseline="0">
                          <a:solidFill>
                            <a:srgbClr val="000000"/>
                          </a:solidFill>
                          <a:effectLst/>
                          <a:latin typeface="Calibri" panose="020F0502020204030204" pitchFamily="34" charset="0"/>
                        </a:rPr>
                        <a:t>4,4%</a:t>
                      </a:r>
                    </a:p>
                  </a:txBody>
                  <a:tcPr marL="9525" marR="9525" marT="9525" marB="0" anchor="ctr"/>
                </a:tc>
                <a:extLst>
                  <a:ext uri="{0D108BD9-81ED-4DB2-BD59-A6C34878D82A}">
                    <a16:rowId xmlns="" xmlns:a16="http://schemas.microsoft.com/office/drawing/2014/main" val="10016"/>
                  </a:ext>
                </a:extLst>
              </a:tr>
              <a:tr h="209550">
                <a:tc>
                  <a:txBody>
                    <a:bodyPr/>
                    <a:lstStyle/>
                    <a:p>
                      <a:pPr algn="l" rtl="0" fontAlgn="ctr"/>
                      <a:r>
                        <a:rPr lang="uk" sz="1200" b="0" i="0" u="none" strike="noStrike" baseline="0">
                          <a:effectLst/>
                        </a:rPr>
                        <a:t>ГАЕС</a:t>
                      </a:r>
                      <a:endParaRPr lang="uk"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rtl="0" fontAlgn="b"/>
                      <a:r>
                        <a:rPr lang="uk" sz="1200" b="0" i="0" u="none" strike="noStrike" baseline="0">
                          <a:effectLst/>
                        </a:rPr>
                        <a:t>1 302</a:t>
                      </a:r>
                      <a:endParaRPr lang="uk"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b"/>
                      <a:r>
                        <a:rPr lang="uk" sz="1200" b="0" i="0" u="none" strike="noStrike" baseline="0">
                          <a:effectLst/>
                        </a:rPr>
                        <a:t>1 571</a:t>
                      </a:r>
                      <a:endParaRPr lang="uk"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b"/>
                      <a:r>
                        <a:rPr lang="uk" sz="1200" b="0" i="0" u="none" strike="noStrike" baseline="0">
                          <a:effectLst/>
                        </a:rPr>
                        <a:t>1 801</a:t>
                      </a:r>
                      <a:endParaRPr lang="uk"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uk" sz="1200" b="1" i="0" u="none" strike="noStrike" baseline="0">
                          <a:effectLst/>
                        </a:rPr>
                        <a:t>                1 801 </a:t>
                      </a:r>
                      <a:endParaRPr lang="uk"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ctr"/>
                      <a:r>
                        <a:rPr lang="uk" sz="1200" b="0" i="0" u="none" strike="noStrike" baseline="0">
                          <a:solidFill>
                            <a:srgbClr val="000000"/>
                          </a:solidFill>
                          <a:effectLst/>
                          <a:latin typeface="Calibri" panose="020F0502020204030204" pitchFamily="34" charset="0"/>
                        </a:rPr>
                        <a:t>1,2%</a:t>
                      </a:r>
                    </a:p>
                  </a:txBody>
                  <a:tcPr marL="9525" marR="9525" marT="9525" marB="0" anchor="ctr"/>
                </a:tc>
                <a:extLst>
                  <a:ext uri="{0D108BD9-81ED-4DB2-BD59-A6C34878D82A}">
                    <a16:rowId xmlns="" xmlns:a16="http://schemas.microsoft.com/office/drawing/2014/main" val="10017"/>
                  </a:ext>
                </a:extLst>
              </a:tr>
            </a:tbl>
          </a:graphicData>
        </a:graphic>
      </p:graphicFrame>
      <p:sp>
        <p:nvSpPr>
          <p:cNvPr id="9" name="Content Placeholder 2"/>
          <p:cNvSpPr txBox="1">
            <a:spLocks/>
          </p:cNvSpPr>
          <p:nvPr/>
        </p:nvSpPr>
        <p:spPr>
          <a:xfrm>
            <a:off x="155097" y="918693"/>
            <a:ext cx="9020555" cy="410351"/>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00000"/>
              </a:lnSpc>
              <a:spcBef>
                <a:spcPts val="0"/>
              </a:spcBef>
              <a:buClr>
                <a:srgbClr val="0099CC"/>
              </a:buClr>
            </a:pPr>
            <a:r>
              <a:rPr lang="uk" sz="1400" b="1" i="0" u="none" baseline="0">
                <a:solidFill>
                  <a:srgbClr val="002060"/>
                </a:solidFill>
              </a:rPr>
              <a:t>Баланс</a:t>
            </a:r>
          </a:p>
          <a:p>
            <a:pPr marL="457200" lvl="1" indent="0" algn="l" rtl="0">
              <a:lnSpc>
                <a:spcPct val="100000"/>
              </a:lnSpc>
              <a:spcBef>
                <a:spcPts val="0"/>
              </a:spcBef>
              <a:buClr>
                <a:srgbClr val="0099CC"/>
              </a:buClr>
              <a:buFont typeface="Arial" panose="020B0604020202020204" pitchFamily="34" charset="0"/>
              <a:buNone/>
            </a:pPr>
            <a:endParaRPr lang="uk" sz="14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marL="0" indent="0" algn="l" rtl="0">
              <a:lnSpc>
                <a:spcPct val="100000"/>
              </a:lnSpc>
              <a:spcBef>
                <a:spcPts val="0"/>
              </a:spcBef>
              <a:buClr>
                <a:srgbClr val="0099CC"/>
              </a:buClr>
              <a:buFont typeface="Arial" panose="020B0604020202020204" pitchFamily="34" charset="0"/>
              <a:buNone/>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p:txBody>
      </p:sp>
    </p:spTree>
    <p:extLst>
      <p:ext uri="{BB962C8B-B14F-4D97-AF65-F5344CB8AC3E}">
        <p14:creationId xmlns:p14="http://schemas.microsoft.com/office/powerpoint/2010/main" val="2176140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a:ln>
            <a:noFill/>
          </a:ln>
        </p:spPr>
        <p:txBody>
          <a:bodyPr>
            <a:normAutofit/>
          </a:bodyPr>
          <a:lstStyle/>
          <a:p>
            <a:pPr algn="l" rtl="0"/>
            <a:r>
              <a:rPr lang="uk" sz="2400" b="1" i="0" u="none" baseline="0">
                <a:solidFill>
                  <a:schemeClr val="accent5">
                    <a:lumMod val="50000"/>
                  </a:schemeClr>
                </a:solidFill>
              </a:rPr>
              <a:t>IV. Результати (огляд) </a:t>
            </a:r>
            <a:r>
              <a:rPr lang="uk" sz="2400" b="1">
                <a:solidFill>
                  <a:schemeClr val="accent5">
                    <a:lumMod val="50000"/>
                  </a:schemeClr>
                </a:solidFill>
              </a:rPr>
              <a:t/>
            </a:r>
            <a:br>
              <a:rPr lang="uk" sz="2400" b="1">
                <a:solidFill>
                  <a:schemeClr val="accent5">
                    <a:lumMod val="50000"/>
                  </a:schemeClr>
                </a:solidFill>
              </a:rPr>
            </a:br>
            <a:endParaRPr lang="uk" sz="2400" b="1"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pPr algn="r" rtl="0"/>
            <a:fld id="{74492FB0-5BE8-4C2D-B7F6-B5CC059CEDC0}" type="slidenum">
              <a:rPr/>
              <a:pPr/>
              <a:t>27</a:t>
            </a:fld>
            <a:endParaRPr lang="uk" dirty="0"/>
          </a:p>
        </p:txBody>
      </p:sp>
      <p:sp>
        <p:nvSpPr>
          <p:cNvPr id="5" name="Line 3"/>
          <p:cNvSpPr>
            <a:spLocks noChangeShapeType="1"/>
          </p:cNvSpPr>
          <p:nvPr/>
        </p:nvSpPr>
        <p:spPr bwMode="auto">
          <a:xfrm>
            <a:off x="228600" y="914400"/>
            <a:ext cx="8686800" cy="0"/>
          </a:xfrm>
          <a:prstGeom prst="line">
            <a:avLst/>
          </a:prstGeom>
          <a:noFill/>
          <a:ln w="76200">
            <a:solidFill>
              <a:srgbClr val="0099CC"/>
            </a:solidFill>
            <a:round/>
            <a:headEnd/>
            <a:tailEnd/>
          </a:ln>
        </p:spPr>
        <p:txBody>
          <a:bodyPr wrap="none" anchor="ctr"/>
          <a:lstStyle/>
          <a:p>
            <a:endParaRPr lang="uk"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sp>
        <p:nvSpPr>
          <p:cNvPr id="8" name="Content Placeholder 2"/>
          <p:cNvSpPr txBox="1">
            <a:spLocks/>
          </p:cNvSpPr>
          <p:nvPr/>
        </p:nvSpPr>
        <p:spPr>
          <a:xfrm>
            <a:off x="1" y="914400"/>
            <a:ext cx="8772808" cy="1756783"/>
          </a:xfrm>
          <a:prstGeom prst="rect">
            <a:avLst/>
          </a:prstGeom>
          <a:noFill/>
          <a:ln>
            <a:no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l" rtl="0">
              <a:lnSpc>
                <a:spcPct val="100000"/>
              </a:lnSpc>
              <a:spcBef>
                <a:spcPts val="0"/>
              </a:spcBef>
              <a:buClr>
                <a:srgbClr val="0099CC"/>
              </a:buClr>
            </a:pPr>
            <a:endParaRPr lang="uk" sz="1400" dirty="0">
              <a:solidFill>
                <a:srgbClr val="002060"/>
              </a:solidFill>
            </a:endParaRPr>
          </a:p>
          <a:p>
            <a:pPr lvl="1" algn="l" rtl="0">
              <a:lnSpc>
                <a:spcPct val="100000"/>
              </a:lnSpc>
              <a:spcBef>
                <a:spcPts val="0"/>
              </a:spcBef>
              <a:buClr>
                <a:srgbClr val="0099CC"/>
              </a:buClr>
            </a:pPr>
            <a:r>
              <a:rPr lang="uk" sz="1400" b="0" i="0" u="none" baseline="0">
                <a:solidFill>
                  <a:srgbClr val="002060"/>
                </a:solidFill>
              </a:rPr>
              <a:t>Розв'язок моделі для сценарію 5 вказує на такий енергетичний баланс у порівнянні з фактичними даними за 2014-2015 роки та прогнозом на 2016 рік. </a:t>
            </a:r>
          </a:p>
          <a:p>
            <a:pPr lvl="1" algn="l" rtl="0">
              <a:lnSpc>
                <a:spcPct val="100000"/>
              </a:lnSpc>
              <a:spcBef>
                <a:spcPts val="0"/>
              </a:spcBef>
              <a:buClr>
                <a:srgbClr val="0099CC"/>
              </a:buClr>
            </a:pPr>
            <a:endParaRPr lang="uk" sz="1400" dirty="0">
              <a:solidFill>
                <a:srgbClr val="002060"/>
              </a:solidFill>
            </a:endParaRPr>
          </a:p>
          <a:p>
            <a:pPr lvl="1" algn="l" rtl="0">
              <a:lnSpc>
                <a:spcPct val="100000"/>
              </a:lnSpc>
              <a:spcBef>
                <a:spcPts val="0"/>
              </a:spcBef>
              <a:buClr>
                <a:srgbClr val="0099CC"/>
              </a:buClr>
            </a:pPr>
            <a:r>
              <a:rPr lang="uk" sz="1400" b="0" i="0" u="none" baseline="0">
                <a:solidFill>
                  <a:srgbClr val="002060"/>
                </a:solidFill>
              </a:rPr>
              <a:t>Обмеження, запроваджені за цим сценарієм, наближають обсяги споживання антрациту та бурого вугілля до прогнозу на 2016 рік. Споживання антрациту, однак, все одно є вищим, ніж у 2015 році. Параметри, що визначають цей сценарій, можна відкоригувати так, щоб обсяги споживання збігались.</a:t>
            </a:r>
          </a:p>
          <a:p>
            <a:pPr lvl="1" algn="l" rtl="0">
              <a:lnSpc>
                <a:spcPct val="100000"/>
              </a:lnSpc>
              <a:spcBef>
                <a:spcPts val="0"/>
              </a:spcBef>
              <a:buClr>
                <a:srgbClr val="0099CC"/>
              </a:buClr>
            </a:pPr>
            <a:endParaRPr lang="uk" sz="1400" dirty="0">
              <a:solidFill>
                <a:srgbClr val="002060"/>
              </a:solidFill>
            </a:endParaRPr>
          </a:p>
          <a:p>
            <a:pPr lvl="1" algn="l" rtl="0">
              <a:lnSpc>
                <a:spcPct val="100000"/>
              </a:lnSpc>
              <a:spcBef>
                <a:spcPts val="0"/>
              </a:spcBef>
              <a:buClr>
                <a:srgbClr val="0099CC"/>
              </a:buClr>
            </a:pPr>
            <a:r>
              <a:rPr lang="uk" sz="1400" b="0" i="0" u="none" baseline="0">
                <a:solidFill>
                  <a:srgbClr val="002060"/>
                </a:solidFill>
              </a:rPr>
              <a:t>Це зауваження є важливим, оскільки на наступному слайді наведено ціни на електроенергію, що випливають із цих сценаріїв, а цей сценарій має структуру, близьку до балансів на 2016 рік.</a:t>
            </a:r>
          </a:p>
          <a:p>
            <a:pPr lvl="1" algn="l" rtl="0">
              <a:lnSpc>
                <a:spcPct val="100000"/>
              </a:lnSpc>
              <a:spcBef>
                <a:spcPts val="0"/>
              </a:spcBef>
              <a:buClr>
                <a:srgbClr val="0099CC"/>
              </a:buClr>
            </a:pPr>
            <a:endParaRPr lang="uk" sz="14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marL="1257300" lvl="2" indent="-342900" algn="l" rtl="0">
              <a:buFont typeface="+mj-lt"/>
              <a:buAutoNum type="arabicPeriod"/>
            </a:pPr>
            <a:endParaRPr lang="uk" sz="1300" dirty="0">
              <a:solidFill>
                <a:srgbClr val="002060"/>
              </a:solidFill>
            </a:endParaRPr>
          </a:p>
          <a:p>
            <a:pPr lvl="2" algn="l" rtl="0">
              <a:lnSpc>
                <a:spcPct val="100000"/>
              </a:lnSpc>
              <a:spcBef>
                <a:spcPts val="0"/>
              </a:spcBef>
              <a:buClr>
                <a:srgbClr val="0099CC"/>
              </a:buClr>
            </a:pPr>
            <a:endParaRPr lang="uk" sz="1000" dirty="0">
              <a:solidFill>
                <a:srgbClr val="002060"/>
              </a:solidFill>
            </a:endParaRPr>
          </a:p>
          <a:p>
            <a:pPr lvl="1" algn="l" rtl="0">
              <a:lnSpc>
                <a:spcPct val="100000"/>
              </a:lnSpc>
              <a:spcBef>
                <a:spcPts val="0"/>
              </a:spcBef>
              <a:buClr>
                <a:srgbClr val="0099CC"/>
              </a:buClr>
            </a:pPr>
            <a:endParaRPr lang="uk" sz="1300" dirty="0">
              <a:solidFill>
                <a:srgbClr val="002060"/>
              </a:solidFill>
            </a:endParaRPr>
          </a:p>
          <a:p>
            <a:pPr lvl="1" algn="l" rtl="0">
              <a:lnSpc>
                <a:spcPct val="100000"/>
              </a:lnSpc>
              <a:spcBef>
                <a:spcPts val="0"/>
              </a:spcBef>
              <a:buClr>
                <a:srgbClr val="0099CC"/>
              </a:buClr>
            </a:pPr>
            <a:endParaRPr lang="uk" sz="1300" dirty="0">
              <a:solidFill>
                <a:srgbClr val="002060"/>
              </a:solidFill>
            </a:endParaRPr>
          </a:p>
          <a:p>
            <a:pPr lvl="1" algn="l" rtl="0">
              <a:lnSpc>
                <a:spcPct val="100000"/>
              </a:lnSpc>
              <a:spcBef>
                <a:spcPts val="0"/>
              </a:spcBef>
              <a:buClr>
                <a:srgbClr val="0099CC"/>
              </a:buClr>
            </a:pPr>
            <a:endParaRPr lang="uk" sz="900" b="1" dirty="0">
              <a:solidFill>
                <a:srgbClr val="002060"/>
              </a:solidFill>
            </a:endParaRPr>
          </a:p>
          <a:p>
            <a:pPr marL="0" indent="0" algn="l" rtl="0">
              <a:lnSpc>
                <a:spcPct val="100000"/>
              </a:lnSpc>
              <a:spcBef>
                <a:spcPts val="0"/>
              </a:spcBef>
              <a:buClr>
                <a:srgbClr val="0099CC"/>
              </a:buClr>
              <a:buFont typeface="Arial" panose="020B0604020202020204" pitchFamily="34" charset="0"/>
              <a:buNone/>
            </a:pPr>
            <a:endParaRPr lang="uk" sz="13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3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300" dirty="0">
              <a:solidFill>
                <a:srgbClr val="002060"/>
              </a:solidFill>
            </a:endParaRPr>
          </a:p>
          <a:p>
            <a:pPr lvl="1" algn="l" rtl="0">
              <a:lnSpc>
                <a:spcPct val="100000"/>
              </a:lnSpc>
              <a:spcBef>
                <a:spcPts val="0"/>
              </a:spcBef>
              <a:buClr>
                <a:srgbClr val="0099CC"/>
              </a:buClr>
            </a:pPr>
            <a:endParaRPr lang="uk" sz="9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3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300" dirty="0">
              <a:solidFill>
                <a:srgbClr val="002060"/>
              </a:solidFill>
            </a:endParaRPr>
          </a:p>
          <a:p>
            <a:pPr lvl="1" algn="l" rtl="0">
              <a:lnSpc>
                <a:spcPct val="100000"/>
              </a:lnSpc>
              <a:spcBef>
                <a:spcPts val="0"/>
              </a:spcBef>
              <a:buClr>
                <a:srgbClr val="0099CC"/>
              </a:buClr>
            </a:pPr>
            <a:endParaRPr lang="uk" sz="13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200" dirty="0">
              <a:solidFill>
                <a:srgbClr val="002060"/>
              </a:solidFill>
            </a:endParaRPr>
          </a:p>
          <a:p>
            <a:pPr marL="0" indent="0" algn="l" rtl="0">
              <a:lnSpc>
                <a:spcPct val="100000"/>
              </a:lnSpc>
              <a:spcBef>
                <a:spcPts val="0"/>
              </a:spcBef>
              <a:buClr>
                <a:srgbClr val="0099CC"/>
              </a:buClr>
              <a:buFont typeface="Arial" panose="020B0604020202020204" pitchFamily="34" charset="0"/>
              <a:buNone/>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863105114"/>
              </p:ext>
            </p:extLst>
          </p:nvPr>
        </p:nvGraphicFramePr>
        <p:xfrm>
          <a:off x="746345" y="2651093"/>
          <a:ext cx="7810500" cy="4038600"/>
        </p:xfrm>
        <a:graphic>
          <a:graphicData uri="http://schemas.openxmlformats.org/drawingml/2006/table">
            <a:tbl>
              <a:tblPr>
                <a:tableStyleId>{5C22544A-7EE6-4342-B048-85BDC9FD1C3A}</a:tableStyleId>
              </a:tblPr>
              <a:tblGrid>
                <a:gridCol w="2447021">
                  <a:extLst>
                    <a:ext uri="{9D8B030D-6E8A-4147-A177-3AD203B41FA5}">
                      <a16:colId xmlns="" xmlns:a16="http://schemas.microsoft.com/office/drawing/2014/main" val="20000"/>
                    </a:ext>
                  </a:extLst>
                </a:gridCol>
                <a:gridCol w="970671">
                  <a:extLst>
                    <a:ext uri="{9D8B030D-6E8A-4147-A177-3AD203B41FA5}">
                      <a16:colId xmlns="" xmlns:a16="http://schemas.microsoft.com/office/drawing/2014/main" val="20001"/>
                    </a:ext>
                  </a:extLst>
                </a:gridCol>
                <a:gridCol w="1026941">
                  <a:extLst>
                    <a:ext uri="{9D8B030D-6E8A-4147-A177-3AD203B41FA5}">
                      <a16:colId xmlns="" xmlns:a16="http://schemas.microsoft.com/office/drawing/2014/main" val="20002"/>
                    </a:ext>
                  </a:extLst>
                </a:gridCol>
                <a:gridCol w="998807">
                  <a:extLst>
                    <a:ext uri="{9D8B030D-6E8A-4147-A177-3AD203B41FA5}">
                      <a16:colId xmlns="" xmlns:a16="http://schemas.microsoft.com/office/drawing/2014/main" val="20003"/>
                    </a:ext>
                  </a:extLst>
                </a:gridCol>
                <a:gridCol w="1605370">
                  <a:extLst>
                    <a:ext uri="{9D8B030D-6E8A-4147-A177-3AD203B41FA5}">
                      <a16:colId xmlns="" xmlns:a16="http://schemas.microsoft.com/office/drawing/2014/main" val="20004"/>
                    </a:ext>
                  </a:extLst>
                </a:gridCol>
                <a:gridCol w="761690">
                  <a:extLst>
                    <a:ext uri="{9D8B030D-6E8A-4147-A177-3AD203B41FA5}">
                      <a16:colId xmlns="" xmlns:a16="http://schemas.microsoft.com/office/drawing/2014/main" val="20005"/>
                    </a:ext>
                  </a:extLst>
                </a:gridCol>
              </a:tblGrid>
              <a:tr h="200025">
                <a:tc>
                  <a:txBody>
                    <a:bodyPr/>
                    <a:lstStyle/>
                    <a:p>
                      <a:pPr algn="ctr" rtl="0" fontAlgn="ctr"/>
                      <a:r>
                        <a:rPr lang="uk" sz="1100" b="0" i="0" u="none" strike="noStrike" baseline="0">
                          <a:effectLst/>
                        </a:rPr>
                        <a:t>ГВтг</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ctr" rtl="0" fontAlgn="ctr"/>
                      <a:r>
                        <a:rPr lang="uk" sz="1100" b="0" i="0" u="none" strike="noStrike" baseline="0">
                          <a:effectLst/>
                        </a:rPr>
                        <a:t>2014</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ctr" rtl="0" fontAlgn="ctr"/>
                      <a:r>
                        <a:rPr lang="uk" sz="1100" b="0" i="0" u="none" strike="noStrike" baseline="0">
                          <a:effectLst/>
                        </a:rPr>
                        <a:t>2015</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ctr" rtl="0" fontAlgn="ctr"/>
                      <a:r>
                        <a:rPr lang="uk" sz="1100" b="0" i="0" u="none" strike="noStrike" baseline="0">
                          <a:effectLst/>
                        </a:rPr>
                        <a:t>2016 </a:t>
                      </a:r>
                      <a:r>
                        <a:rPr lang="uk" sz="1100" u="none" strike="noStrike">
                          <a:effectLst/>
                        </a:rPr>
                        <a:t/>
                      </a:r>
                      <a:br>
                        <a:rPr lang="uk" sz="1100" u="none" strike="noStrike">
                          <a:effectLst/>
                        </a:rPr>
                      </a:br>
                      <a:r>
                        <a:rPr lang="uk" sz="1100" b="0" i="0" u="none" strike="noStrike" baseline="0">
                          <a:effectLst/>
                        </a:rPr>
                        <a:t>(за оцінкою)</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ctr" rtl="0" fontAlgn="ctr"/>
                      <a:r>
                        <a:rPr lang="uk" sz="1100" b="0" i="0" u="none" strike="noStrike" baseline="0">
                          <a:effectLst/>
                        </a:rPr>
                        <a:t>2017/2018 </a:t>
                      </a:r>
                      <a:r>
                        <a:rPr lang="uk" sz="1100" u="none" strike="noStrike">
                          <a:effectLst/>
                        </a:rPr>
                        <a:t/>
                      </a:r>
                      <a:br>
                        <a:rPr lang="uk" sz="1100" u="none" strike="noStrike">
                          <a:effectLst/>
                        </a:rPr>
                      </a:br>
                      <a:r>
                        <a:rPr lang="uk" sz="1100" b="0" i="0" u="none" strike="noStrike" baseline="0">
                          <a:effectLst/>
                        </a:rPr>
                        <a:t>(результати для сценарію 5)</a:t>
                      </a:r>
                      <a:endParaRPr lang="uk" sz="11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uk" sz="1100" b="0" i="0" u="none" strike="noStrike" baseline="0">
                          <a:effectLst/>
                        </a:rPr>
                        <a:t> </a:t>
                      </a:r>
                      <a:endParaRPr lang="uk" sz="11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0"/>
                  </a:ext>
                </a:extLst>
              </a:tr>
              <a:tr h="200025">
                <a:tc>
                  <a:txBody>
                    <a:bodyPr/>
                    <a:lstStyle/>
                    <a:p>
                      <a:pPr algn="l" rtl="0" fontAlgn="ctr"/>
                      <a:r>
                        <a:rPr lang="uk" sz="1100" b="0" i="0" u="none" strike="noStrike" baseline="0">
                          <a:effectLst/>
                        </a:rPr>
                        <a:t>Генерація</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r" rtl="0" fontAlgn="ctr"/>
                      <a:r>
                        <a:rPr lang="uk" sz="1100" b="0" i="0" u="none" strike="noStrike" baseline="0">
                          <a:effectLst/>
                        </a:rPr>
                        <a:t>166 863</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r" rtl="0" fontAlgn="ctr"/>
                      <a:r>
                        <a:rPr lang="uk" sz="1100" b="0" i="0" u="none" strike="noStrike" baseline="0">
                          <a:effectLst/>
                        </a:rPr>
                        <a:t>158 868</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r" rtl="0" fontAlgn="ctr"/>
                      <a:r>
                        <a:rPr lang="uk" sz="1100" b="0" i="0" u="none" strike="noStrike" baseline="0">
                          <a:effectLst/>
                        </a:rPr>
                        <a:t>166 455</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l" rtl="0" fontAlgn="ctr"/>
                      <a:r>
                        <a:rPr lang="uk" sz="1100" b="0" i="0" u="none" strike="noStrike" baseline="0">
                          <a:effectLst/>
                        </a:rPr>
                        <a:t>              164 054 </a:t>
                      </a:r>
                      <a:endParaRPr lang="uk" sz="1100" b="1"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100" b="0" i="0" u="none" strike="noStrike" baseline="0">
                          <a:effectLst/>
                        </a:rPr>
                        <a:t> </a:t>
                      </a:r>
                      <a:endParaRPr lang="uk" sz="11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1"/>
                  </a:ext>
                </a:extLst>
              </a:tr>
              <a:tr h="200025">
                <a:tc>
                  <a:txBody>
                    <a:bodyPr/>
                    <a:lstStyle/>
                    <a:p>
                      <a:pPr algn="l" rtl="0" fontAlgn="ctr"/>
                      <a:r>
                        <a:rPr lang="uk" sz="1100" b="0" i="0" u="none" strike="noStrike" baseline="0">
                          <a:effectLst/>
                        </a:rPr>
                        <a:t>Експорт</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l" rtl="0" fontAlgn="ctr"/>
                      <a:r>
                        <a:rPr lang="uk" sz="1100" b="0" i="0" u="none" strike="noStrike" baseline="0">
                          <a:effectLst/>
                        </a:rPr>
                        <a:t>                (6 245)</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l" rtl="0" fontAlgn="ctr"/>
                      <a:r>
                        <a:rPr lang="uk" sz="1100" b="0" i="0" u="none" strike="noStrike" baseline="0">
                          <a:effectLst/>
                        </a:rPr>
                        <a:t>                (9 069)</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l" rtl="0" fontAlgn="ctr"/>
                      <a:r>
                        <a:rPr lang="uk" sz="1100" b="0" i="0" u="none" strike="noStrike" baseline="0">
                          <a:effectLst/>
                        </a:rPr>
                        <a:t>              (13 918)</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l" rtl="0" fontAlgn="ctr"/>
                      <a:r>
                        <a:rPr lang="uk" sz="1100" b="0" i="0" u="none" strike="noStrike" baseline="0">
                          <a:effectLst/>
                        </a:rPr>
                        <a:t>              (13 931)</a:t>
                      </a:r>
                      <a:endParaRPr lang="uk" sz="1100" b="1"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100" b="0" i="0" u="none" strike="noStrike" baseline="0">
                          <a:effectLst/>
                        </a:rPr>
                        <a:t> </a:t>
                      </a:r>
                      <a:endParaRPr lang="uk" sz="11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2"/>
                  </a:ext>
                </a:extLst>
              </a:tr>
              <a:tr h="200025">
                <a:tc>
                  <a:txBody>
                    <a:bodyPr/>
                    <a:lstStyle/>
                    <a:p>
                      <a:pPr algn="l" rtl="0" fontAlgn="ctr"/>
                      <a:r>
                        <a:rPr lang="uk" sz="1100" b="0" i="0" u="none" strike="noStrike" baseline="0">
                          <a:effectLst/>
                        </a:rPr>
                        <a:t>з Бурштинського ЕО</a:t>
                      </a:r>
                      <a:endParaRPr lang="uk" sz="1100" b="1" i="0" u="none" strike="noStrike" dirty="0">
                        <a:solidFill>
                          <a:srgbClr val="000000"/>
                        </a:solidFill>
                        <a:effectLst/>
                        <a:latin typeface="Times New Roman" panose="02020603050405020304" pitchFamily="18" charset="0"/>
                      </a:endParaRPr>
                    </a:p>
                  </a:txBody>
                  <a:tcPr marL="171450" marR="0" marT="0" marB="0" anchor="ctr"/>
                </a:tc>
                <a:tc>
                  <a:txBody>
                    <a:bodyPr/>
                    <a:lstStyle/>
                    <a:p>
                      <a:pPr algn="l" rtl="0" fontAlgn="ctr"/>
                      <a:r>
                        <a:rPr lang="uk" sz="1100" b="0" i="0" u="none" strike="noStrike" baseline="0">
                          <a:effectLst/>
                        </a:rPr>
                        <a:t> </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l" rtl="0" fontAlgn="ctr"/>
                      <a:r>
                        <a:rPr lang="uk" sz="1100" b="0" i="0" u="none" strike="noStrike" baseline="0">
                          <a:effectLst/>
                        </a:rPr>
                        <a:t> </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l" rtl="0" fontAlgn="ctr"/>
                      <a:r>
                        <a:rPr lang="uk" sz="1100" b="0" i="0" u="none" strike="noStrike" baseline="0">
                          <a:effectLst/>
                        </a:rPr>
                        <a:t>                (2 000)</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l" rtl="0" fontAlgn="ctr"/>
                      <a:r>
                        <a:rPr lang="uk" sz="1100" b="0" i="0" u="none" strike="noStrike" baseline="0">
                          <a:effectLst/>
                        </a:rPr>
                        <a:t>              (16 027)</a:t>
                      </a:r>
                      <a:endParaRPr lang="uk" sz="1100" b="1"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100" b="0" i="0" u="none" strike="noStrike" baseline="0">
                          <a:effectLst/>
                        </a:rPr>
                        <a:t> </a:t>
                      </a:r>
                      <a:endParaRPr lang="uk" sz="11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3"/>
                  </a:ext>
                </a:extLst>
              </a:tr>
              <a:tr h="200025">
                <a:tc>
                  <a:txBody>
                    <a:bodyPr/>
                    <a:lstStyle/>
                    <a:p>
                      <a:pPr algn="l" rtl="0" fontAlgn="ctr"/>
                      <a:r>
                        <a:rPr lang="uk" sz="1100" b="0" i="0" u="none" strike="noStrike" baseline="0">
                          <a:effectLst/>
                        </a:rPr>
                        <a:t>Споживання</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r" rtl="0" fontAlgn="ctr"/>
                      <a:r>
                        <a:rPr lang="uk" sz="1100" b="0" i="0" u="none" strike="noStrike" baseline="0">
                          <a:effectLst/>
                        </a:rPr>
                        <a:t>160 618</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r" rtl="0" fontAlgn="ctr"/>
                      <a:r>
                        <a:rPr lang="uk" sz="1100" b="0" i="0" u="none" strike="noStrike" baseline="0">
                          <a:effectLst/>
                        </a:rPr>
                        <a:t>149 106</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r" rtl="0" fontAlgn="ctr"/>
                      <a:r>
                        <a:rPr lang="uk" sz="1100" b="0" i="0" u="none" strike="noStrike" baseline="0">
                          <a:effectLst/>
                        </a:rPr>
                        <a:t>150 000</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l" rtl="0" fontAlgn="ctr"/>
                      <a:r>
                        <a:rPr lang="uk" sz="1100" b="0" i="0" u="none" strike="noStrike" baseline="0">
                          <a:effectLst/>
                        </a:rPr>
                        <a:t>              150 124 </a:t>
                      </a:r>
                      <a:endParaRPr lang="uk" sz="110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ctr"/>
                      <a:r>
                        <a:rPr lang="uk" sz="1100" b="0" i="0" u="none" strike="noStrike" baseline="0">
                          <a:effectLst/>
                        </a:rPr>
                        <a:t>100%</a:t>
                      </a:r>
                      <a:endParaRPr lang="uk" sz="11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4"/>
                  </a:ext>
                </a:extLst>
              </a:tr>
              <a:tr h="200025">
                <a:tc>
                  <a:txBody>
                    <a:bodyPr/>
                    <a:lstStyle/>
                    <a:p>
                      <a:pPr algn="l" rtl="0" fontAlgn="ctr"/>
                      <a:r>
                        <a:rPr lang="uk" sz="1100" b="0" i="0" u="none" strike="noStrike" baseline="0">
                          <a:effectLst/>
                        </a:rPr>
                        <a:t>Споживання, без урах. закачки на ГАЕС</a:t>
                      </a:r>
                      <a:endParaRPr lang="uk" sz="1100" b="1" i="0" u="none" strike="noStrike" dirty="0">
                        <a:solidFill>
                          <a:srgbClr val="000000"/>
                        </a:solidFill>
                        <a:effectLst/>
                        <a:latin typeface="Times New Roman" panose="02020603050405020304" pitchFamily="18" charset="0"/>
                      </a:endParaRPr>
                    </a:p>
                  </a:txBody>
                  <a:tcPr marL="171450" marR="0" marT="0" marB="0" anchor="ctr"/>
                </a:tc>
                <a:tc>
                  <a:txBody>
                    <a:bodyPr/>
                    <a:lstStyle/>
                    <a:p>
                      <a:pPr algn="r" rtl="0" fontAlgn="ctr"/>
                      <a:r>
                        <a:rPr lang="uk" sz="1100" b="0" i="0" u="none" strike="noStrike" baseline="0">
                          <a:effectLst/>
                        </a:rPr>
                        <a:t>158 474</a:t>
                      </a:r>
                      <a:endParaRPr lang="uk"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r" rtl="0" fontAlgn="ctr"/>
                      <a:r>
                        <a:rPr lang="uk" sz="1100" b="0" i="0" u="none" strike="noStrike" baseline="0">
                          <a:effectLst/>
                        </a:rPr>
                        <a:t>146 962</a:t>
                      </a:r>
                      <a:endParaRPr lang="uk"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r" rtl="0" fontAlgn="ctr"/>
                      <a:r>
                        <a:rPr lang="uk" sz="1100" b="0" i="0" u="none" strike="noStrike" baseline="0">
                          <a:effectLst/>
                        </a:rPr>
                        <a:t>147 463</a:t>
                      </a:r>
                      <a:endParaRPr lang="uk"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rtl="0" fontAlgn="ctr"/>
                      <a:r>
                        <a:rPr lang="uk" sz="1100" b="0" i="0" u="none" strike="noStrike" baseline="0">
                          <a:effectLst/>
                        </a:rPr>
                        <a:t>   </a:t>
                      </a:r>
                      <a:endParaRPr lang="uk" sz="1100" b="0"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100" b="0" i="0" u="none" strike="noStrike" baseline="0">
                          <a:effectLst/>
                        </a:rPr>
                        <a:t> </a:t>
                      </a:r>
                      <a:endParaRPr lang="uk" sz="11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5"/>
                  </a:ext>
                </a:extLst>
              </a:tr>
              <a:tr h="200025">
                <a:tc>
                  <a:txBody>
                    <a:bodyPr/>
                    <a:lstStyle/>
                    <a:p>
                      <a:pPr algn="l" rtl="0" fontAlgn="ctr"/>
                      <a:r>
                        <a:rPr lang="uk" sz="1100" b="0" i="0" u="none" strike="noStrike" baseline="0">
                          <a:effectLst/>
                        </a:rPr>
                        <a:t>Усього, ТЕС</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r" rtl="0" fontAlgn="ctr"/>
                      <a:r>
                        <a:rPr lang="uk" sz="1100" b="0" i="0" u="none" strike="noStrike" baseline="0">
                          <a:effectLst/>
                        </a:rPr>
                        <a:t>80 904</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r" rtl="0" fontAlgn="ctr"/>
                      <a:r>
                        <a:rPr lang="uk" sz="1100" b="0" i="0" u="none" strike="noStrike" baseline="0">
                          <a:effectLst/>
                        </a:rPr>
                        <a:t>56 550</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r" rtl="0" fontAlgn="ctr"/>
                      <a:r>
                        <a:rPr lang="uk" sz="1100" b="0" i="0" u="none" strike="noStrike" baseline="0">
                          <a:effectLst/>
                        </a:rPr>
                        <a:t>60 326</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l" rtl="0" fontAlgn="ctr"/>
                      <a:r>
                        <a:rPr lang="uk" sz="1100" b="0" i="0" u="none" strike="noStrike" baseline="0">
                          <a:effectLst/>
                        </a:rPr>
                        <a:t>                64 322 </a:t>
                      </a:r>
                      <a:endParaRPr lang="uk" sz="110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ctr"/>
                      <a:r>
                        <a:rPr lang="uk" sz="1100" b="0" i="0" u="none" strike="noStrike" baseline="0">
                          <a:effectLst/>
                        </a:rPr>
                        <a:t>42,8%</a:t>
                      </a:r>
                      <a:endParaRPr lang="uk" sz="11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6"/>
                  </a:ext>
                </a:extLst>
              </a:tr>
              <a:tr h="200025">
                <a:tc>
                  <a:txBody>
                    <a:bodyPr/>
                    <a:lstStyle/>
                    <a:p>
                      <a:pPr algn="l" rtl="0" fontAlgn="ctr"/>
                      <a:r>
                        <a:rPr lang="uk" sz="1100" b="0" i="0" u="none" strike="noStrike" baseline="0">
                          <a:effectLst/>
                        </a:rPr>
                        <a:t>Газ</a:t>
                      </a:r>
                      <a:endParaRPr lang="uk" sz="1100" b="1" i="0" u="none" strike="noStrike" dirty="0">
                        <a:solidFill>
                          <a:srgbClr val="000000"/>
                        </a:solidFill>
                        <a:effectLst/>
                        <a:latin typeface="Times New Roman" panose="02020603050405020304" pitchFamily="18" charset="0"/>
                      </a:endParaRPr>
                    </a:p>
                  </a:txBody>
                  <a:tcPr marL="171450" marR="0" marT="0" marB="0" anchor="ctr"/>
                </a:tc>
                <a:tc>
                  <a:txBody>
                    <a:bodyPr/>
                    <a:lstStyle/>
                    <a:p>
                      <a:pPr algn="r" rtl="0" fontAlgn="ctr"/>
                      <a:r>
                        <a:rPr lang="uk" sz="1100" b="0" i="0" u="none" strike="noStrike" baseline="0">
                          <a:effectLst/>
                        </a:rPr>
                        <a:t>238</a:t>
                      </a:r>
                      <a:endParaRPr lang="uk"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r" rtl="0" fontAlgn="ctr"/>
                      <a:r>
                        <a:rPr lang="uk" sz="1100" b="0" i="0" u="none" strike="noStrike" baseline="0">
                          <a:effectLst/>
                        </a:rPr>
                        <a:t>93</a:t>
                      </a:r>
                      <a:endParaRPr lang="uk" sz="1100" b="0" i="0" u="none" strike="noStrike" dirty="0">
                        <a:solidFill>
                          <a:srgbClr val="000000"/>
                        </a:solidFill>
                        <a:effectLst/>
                        <a:latin typeface="Times New Roman" panose="02020603050405020304" pitchFamily="18" charset="0"/>
                      </a:endParaRPr>
                    </a:p>
                  </a:txBody>
                  <a:tcPr marL="0" marR="0" marT="0" marB="0" anchor="ctr"/>
                </a:tc>
                <a:tc rowSpan="3">
                  <a:txBody>
                    <a:bodyPr/>
                    <a:lstStyle/>
                    <a:p>
                      <a:pPr algn="r" rtl="0" fontAlgn="ctr"/>
                      <a:r>
                        <a:rPr lang="uk" sz="1100" b="0" i="0" u="none" strike="noStrike" baseline="0">
                          <a:effectLst/>
                        </a:rPr>
                        <a:t>54 249</a:t>
                      </a:r>
                      <a:endParaRPr lang="uk"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rtl="0" fontAlgn="ctr"/>
                      <a:r>
                        <a:rPr lang="uk" sz="1100" b="0" i="0" u="none" strike="noStrike" baseline="0">
                          <a:effectLst/>
                        </a:rPr>
                        <a:t>                       -   </a:t>
                      </a:r>
                      <a:endParaRPr lang="uk" sz="110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ctr"/>
                      <a:r>
                        <a:rPr lang="uk" sz="1100" b="0" i="0" u="none" strike="noStrike" baseline="0">
                          <a:effectLst/>
                        </a:rPr>
                        <a:t>0,0%</a:t>
                      </a:r>
                      <a:endParaRPr lang="uk"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7"/>
                  </a:ext>
                </a:extLst>
              </a:tr>
              <a:tr h="200025">
                <a:tc>
                  <a:txBody>
                    <a:bodyPr/>
                    <a:lstStyle/>
                    <a:p>
                      <a:pPr algn="l" rtl="0" fontAlgn="ctr"/>
                      <a:r>
                        <a:rPr lang="uk" sz="1100" b="0" i="0" u="none" strike="noStrike" baseline="0">
                          <a:effectLst/>
                        </a:rPr>
                        <a:t>Антрацит</a:t>
                      </a:r>
                      <a:endParaRPr lang="uk" sz="1100" b="1" i="0" u="none" strike="noStrike" dirty="0">
                        <a:solidFill>
                          <a:srgbClr val="000000"/>
                        </a:solidFill>
                        <a:effectLst/>
                        <a:latin typeface="Times New Roman" panose="02020603050405020304" pitchFamily="18" charset="0"/>
                      </a:endParaRPr>
                    </a:p>
                  </a:txBody>
                  <a:tcPr marL="171450" marR="0" marT="0" marB="0" anchor="ctr"/>
                </a:tc>
                <a:tc>
                  <a:txBody>
                    <a:bodyPr/>
                    <a:lstStyle/>
                    <a:p>
                      <a:pPr algn="ctr" rtl="0" fontAlgn="ctr"/>
                      <a:r>
                        <a:rPr lang="uk" sz="1100" b="0" i="0" u="none" strike="noStrike" baseline="0">
                          <a:effectLst/>
                        </a:rPr>
                        <a:t>               31 503 </a:t>
                      </a:r>
                      <a:endParaRPr lang="uk" sz="110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ctr"/>
                      <a:r>
                        <a:rPr lang="uk" sz="1100" b="0" i="0" u="none" strike="noStrike" baseline="0">
                          <a:effectLst/>
                        </a:rPr>
                        <a:t>15 140</a:t>
                      </a:r>
                      <a:endParaRPr lang="uk" sz="1100" b="0" i="0" u="none" strike="noStrike" dirty="0">
                        <a:solidFill>
                          <a:srgbClr val="000000"/>
                        </a:solidFill>
                        <a:effectLst/>
                        <a:latin typeface="Times New Roman" panose="02020603050405020304" pitchFamily="18" charset="0"/>
                      </a:endParaRPr>
                    </a:p>
                  </a:txBody>
                  <a:tcPr marL="0" marR="0" marT="0" marB="0" anchor="ctr"/>
                </a:tc>
                <a:tc vMerge="1">
                  <a:txBody>
                    <a:bodyPr/>
                    <a:lstStyle/>
                    <a:p>
                      <a:endParaRPr lang="uk"/>
                    </a:p>
                  </a:txBody>
                  <a:tcPr/>
                </a:tc>
                <a:tc>
                  <a:txBody>
                    <a:bodyPr/>
                    <a:lstStyle/>
                    <a:p>
                      <a:pPr algn="l" rtl="0" fontAlgn="ctr"/>
                      <a:r>
                        <a:rPr lang="uk" sz="1100" b="0" i="0" u="none" strike="noStrike" baseline="0">
                          <a:effectLst/>
                        </a:rPr>
                        <a:t>                13 076 </a:t>
                      </a:r>
                      <a:endParaRPr lang="uk" sz="110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ctr"/>
                      <a:r>
                        <a:rPr lang="uk" sz="1100" b="0" i="0" u="none" strike="noStrike" baseline="0">
                          <a:effectLst/>
                        </a:rPr>
                        <a:t>8,7%</a:t>
                      </a:r>
                      <a:endParaRPr lang="uk"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8"/>
                  </a:ext>
                </a:extLst>
              </a:tr>
              <a:tr h="200025">
                <a:tc>
                  <a:txBody>
                    <a:bodyPr/>
                    <a:lstStyle/>
                    <a:p>
                      <a:pPr algn="l" rtl="0" fontAlgn="ctr"/>
                      <a:r>
                        <a:rPr lang="uk" sz="1100" b="0" i="0" u="none" strike="noStrike" baseline="0">
                          <a:effectLst/>
                        </a:rPr>
                        <a:t>Буре вугілля</a:t>
                      </a:r>
                      <a:endParaRPr lang="uk" sz="1100" b="1" i="0" u="none" strike="noStrike" dirty="0">
                        <a:solidFill>
                          <a:srgbClr val="000000"/>
                        </a:solidFill>
                        <a:effectLst/>
                        <a:latin typeface="Times New Roman" panose="02020603050405020304" pitchFamily="18" charset="0"/>
                      </a:endParaRPr>
                    </a:p>
                  </a:txBody>
                  <a:tcPr marL="171450" marR="0" marT="0" marB="0" anchor="ctr"/>
                </a:tc>
                <a:tc>
                  <a:txBody>
                    <a:bodyPr/>
                    <a:lstStyle/>
                    <a:p>
                      <a:pPr algn="r" rtl="0" fontAlgn="ctr"/>
                      <a:r>
                        <a:rPr lang="uk" sz="1100" b="0" i="0" u="none" strike="noStrike" baseline="0">
                          <a:effectLst/>
                        </a:rPr>
                        <a:t>36 729</a:t>
                      </a:r>
                      <a:endParaRPr lang="uk"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r" rtl="0" fontAlgn="ctr"/>
                      <a:r>
                        <a:rPr lang="uk" sz="1100" b="0" i="0" u="none" strike="noStrike" baseline="0">
                          <a:effectLst/>
                        </a:rPr>
                        <a:t>35 063</a:t>
                      </a:r>
                      <a:endParaRPr lang="uk" sz="1100" b="0" i="0" u="none" strike="noStrike" dirty="0">
                        <a:solidFill>
                          <a:srgbClr val="000000"/>
                        </a:solidFill>
                        <a:effectLst/>
                        <a:latin typeface="Times New Roman" panose="02020603050405020304" pitchFamily="18" charset="0"/>
                      </a:endParaRPr>
                    </a:p>
                  </a:txBody>
                  <a:tcPr marL="0" marR="0" marT="0" marB="0" anchor="ctr"/>
                </a:tc>
                <a:tc vMerge="1">
                  <a:txBody>
                    <a:bodyPr/>
                    <a:lstStyle/>
                    <a:p>
                      <a:endParaRPr lang="uk"/>
                    </a:p>
                  </a:txBody>
                  <a:tcPr/>
                </a:tc>
                <a:tc>
                  <a:txBody>
                    <a:bodyPr/>
                    <a:lstStyle/>
                    <a:p>
                      <a:pPr algn="l" rtl="0" fontAlgn="ctr"/>
                      <a:r>
                        <a:rPr lang="uk" sz="1100" b="0" i="0" u="none" strike="noStrike" baseline="0">
                          <a:effectLst/>
                        </a:rPr>
                        <a:t>                44 036 </a:t>
                      </a:r>
                      <a:endParaRPr lang="uk" sz="110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ctr"/>
                      <a:r>
                        <a:rPr lang="uk" sz="1100" b="0" i="0" u="none" strike="noStrike" baseline="0">
                          <a:effectLst/>
                        </a:rPr>
                        <a:t>29,3%</a:t>
                      </a:r>
                      <a:endParaRPr lang="uk" sz="11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9"/>
                  </a:ext>
                </a:extLst>
              </a:tr>
              <a:tr h="200025">
                <a:tc>
                  <a:txBody>
                    <a:bodyPr/>
                    <a:lstStyle/>
                    <a:p>
                      <a:pPr algn="l" rtl="0" fontAlgn="ctr"/>
                      <a:r>
                        <a:rPr lang="uk" sz="1100" b="0" i="0" u="none" strike="noStrike" baseline="0">
                          <a:effectLst/>
                        </a:rPr>
                        <a:t>ТЕЦ</a:t>
                      </a:r>
                      <a:endParaRPr lang="uk" sz="1100" b="1" i="0" u="none" strike="noStrike" dirty="0">
                        <a:solidFill>
                          <a:srgbClr val="000000"/>
                        </a:solidFill>
                        <a:effectLst/>
                        <a:latin typeface="Times New Roman" panose="02020603050405020304" pitchFamily="18" charset="0"/>
                      </a:endParaRPr>
                    </a:p>
                  </a:txBody>
                  <a:tcPr marL="171450" marR="0" marT="0" marB="0" anchor="ctr"/>
                </a:tc>
                <a:tc>
                  <a:txBody>
                    <a:bodyPr/>
                    <a:lstStyle/>
                    <a:p>
                      <a:pPr algn="r" rtl="0" fontAlgn="ctr"/>
                      <a:r>
                        <a:rPr lang="uk" sz="1100" b="0" i="0" u="none" strike="noStrike" baseline="0">
                          <a:effectLst/>
                        </a:rPr>
                        <a:t>12 434</a:t>
                      </a:r>
                      <a:endParaRPr lang="uk"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r" rtl="0" fontAlgn="ctr"/>
                      <a:r>
                        <a:rPr lang="uk" sz="1100" b="0" i="0" u="none" strike="noStrike" baseline="0">
                          <a:effectLst/>
                        </a:rPr>
                        <a:t>6 166</a:t>
                      </a:r>
                      <a:endParaRPr lang="uk"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r" rtl="0" fontAlgn="ctr"/>
                      <a:r>
                        <a:rPr lang="uk" sz="1100" b="0" i="0" u="none" strike="noStrike" baseline="0">
                          <a:effectLst/>
                        </a:rPr>
                        <a:t>6 077</a:t>
                      </a:r>
                      <a:endParaRPr lang="uk"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rtl="0" fontAlgn="ctr"/>
                      <a:r>
                        <a:rPr lang="uk" sz="1100" b="0" i="0" u="none" strike="noStrike" baseline="0">
                          <a:effectLst/>
                        </a:rPr>
                        <a:t>                  7 210 </a:t>
                      </a:r>
                      <a:endParaRPr lang="uk" sz="110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ctr"/>
                      <a:r>
                        <a:rPr lang="uk" sz="1100" b="0" i="0" u="none" strike="noStrike" baseline="0">
                          <a:effectLst/>
                        </a:rPr>
                        <a:t>4,8%</a:t>
                      </a:r>
                      <a:endParaRPr lang="uk"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10"/>
                  </a:ext>
                </a:extLst>
              </a:tr>
              <a:tr h="200025">
                <a:tc>
                  <a:txBody>
                    <a:bodyPr/>
                    <a:lstStyle/>
                    <a:p>
                      <a:pPr algn="l" rtl="0" fontAlgn="ctr"/>
                      <a:r>
                        <a:rPr lang="uk" sz="1100" b="0" i="0" u="none" strike="noStrike" baseline="0">
                          <a:effectLst/>
                        </a:rPr>
                        <a:t>Атомна енергія</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r" rtl="0" fontAlgn="ctr"/>
                      <a:r>
                        <a:rPr lang="uk" sz="1100" b="0" i="0" u="none" strike="noStrike" baseline="0">
                          <a:effectLst/>
                        </a:rPr>
                        <a:t>89 977</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r" rtl="0" fontAlgn="ctr"/>
                      <a:r>
                        <a:rPr lang="uk" sz="1100" b="0" i="0" u="none" strike="noStrike" baseline="0">
                          <a:effectLst/>
                        </a:rPr>
                        <a:t>87 951</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r" rtl="0" fontAlgn="ctr"/>
                      <a:r>
                        <a:rPr lang="uk" sz="1100" b="0" i="0" u="none" strike="noStrike" baseline="0">
                          <a:effectLst/>
                        </a:rPr>
                        <a:t>89 810</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l" rtl="0" fontAlgn="ctr"/>
                      <a:r>
                        <a:rPr lang="uk" sz="1100" b="0" i="0" u="none" strike="noStrike" baseline="0">
                          <a:effectLst/>
                        </a:rPr>
                        <a:t>                89 810 </a:t>
                      </a:r>
                      <a:endParaRPr lang="uk" sz="110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ctr"/>
                      <a:r>
                        <a:rPr lang="uk" sz="1100" b="0" i="0" u="none" strike="noStrike" baseline="0">
                          <a:effectLst/>
                        </a:rPr>
                        <a:t>59,8%</a:t>
                      </a:r>
                      <a:endParaRPr lang="uk" sz="11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11"/>
                  </a:ext>
                </a:extLst>
              </a:tr>
              <a:tr h="200025">
                <a:tc>
                  <a:txBody>
                    <a:bodyPr/>
                    <a:lstStyle/>
                    <a:p>
                      <a:pPr algn="l" rtl="0" fontAlgn="ctr"/>
                      <a:r>
                        <a:rPr lang="uk" sz="1100" b="0" i="0" u="none" strike="noStrike" baseline="0">
                          <a:effectLst/>
                        </a:rPr>
                        <a:t>Відновлювані джерела, в т.ч.</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r" rtl="0" fontAlgn="ctr"/>
                      <a:r>
                        <a:rPr lang="uk" sz="1100" b="0" i="0" u="none" strike="noStrike" baseline="0">
                          <a:effectLst/>
                        </a:rPr>
                        <a:t>1 498</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r" rtl="0" fontAlgn="ctr"/>
                      <a:r>
                        <a:rPr lang="uk" sz="1100" b="0" i="0" u="none" strike="noStrike" baseline="0">
                          <a:effectLst/>
                        </a:rPr>
                        <a:t>1 575</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r" rtl="0" fontAlgn="ctr"/>
                      <a:r>
                        <a:rPr lang="uk" sz="1100" b="0" i="0" u="none" strike="noStrike" baseline="0">
                          <a:effectLst/>
                        </a:rPr>
                        <a:t>1 600</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l" rtl="0" fontAlgn="ctr"/>
                      <a:r>
                        <a:rPr lang="uk" sz="1100" b="0" i="0" u="none" strike="noStrike" baseline="0">
                          <a:effectLst/>
                        </a:rPr>
                        <a:t>                  1 501 </a:t>
                      </a:r>
                      <a:endParaRPr lang="uk" sz="110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ctr"/>
                      <a:r>
                        <a:rPr lang="uk" sz="1100" b="0" i="0" u="none" strike="noStrike" baseline="0">
                          <a:effectLst/>
                        </a:rPr>
                        <a:t>1,0%</a:t>
                      </a:r>
                      <a:endParaRPr lang="uk" sz="11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12"/>
                  </a:ext>
                </a:extLst>
              </a:tr>
              <a:tr h="200025">
                <a:tc>
                  <a:txBody>
                    <a:bodyPr/>
                    <a:lstStyle/>
                    <a:p>
                      <a:pPr algn="l" rtl="0" fontAlgn="ctr"/>
                      <a:r>
                        <a:rPr lang="uk" sz="1100" b="0" i="0" u="none" strike="noStrike" baseline="0">
                          <a:effectLst/>
                        </a:rPr>
                        <a:t>Вітер</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r" rtl="0" fontAlgn="ctr"/>
                      <a:r>
                        <a:rPr lang="uk" sz="1100" b="0" i="0" u="none" strike="noStrike" baseline="0">
                          <a:effectLst/>
                        </a:rPr>
                        <a:t>1 047</a:t>
                      </a:r>
                      <a:endParaRPr lang="uk" sz="110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ctr"/>
                      <a:r>
                        <a:rPr lang="uk" sz="1100" b="0" i="0" u="none" strike="noStrike" baseline="0">
                          <a:effectLst/>
                        </a:rPr>
                        <a:t>0</a:t>
                      </a:r>
                      <a:endParaRPr lang="uk" sz="110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ctr"/>
                      <a:r>
                        <a:rPr lang="uk" sz="1100" b="0" i="0" u="none" strike="noStrike" baseline="0">
                          <a:effectLst/>
                        </a:rPr>
                        <a:t>955</a:t>
                      </a:r>
                      <a:endParaRPr lang="uk" sz="1100" b="1" i="0" u="none" strike="noStrike" dirty="0">
                        <a:solidFill>
                          <a:srgbClr val="000000"/>
                        </a:solidFill>
                        <a:effectLst/>
                        <a:latin typeface="Calibri" panose="020F0502020204030204" pitchFamily="34" charset="0"/>
                      </a:endParaRPr>
                    </a:p>
                  </a:txBody>
                  <a:tcPr marL="0" marR="0" marT="0" marB="0" anchor="ctr"/>
                </a:tc>
                <a:tc>
                  <a:txBody>
                    <a:bodyPr/>
                    <a:lstStyle/>
                    <a:p>
                      <a:pPr algn="l" rtl="0" fontAlgn="ctr"/>
                      <a:r>
                        <a:rPr lang="uk" sz="1100" b="0" i="0" u="none" strike="noStrike" baseline="0">
                          <a:effectLst/>
                        </a:rPr>
                        <a:t>                  1 005 </a:t>
                      </a:r>
                      <a:endParaRPr lang="uk" sz="110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ctr"/>
                      <a:r>
                        <a:rPr lang="uk" sz="1100" b="0" i="0" u="none" strike="noStrike" baseline="0">
                          <a:effectLst/>
                        </a:rPr>
                        <a:t>0,7%</a:t>
                      </a:r>
                      <a:endParaRPr lang="uk" sz="11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13"/>
                  </a:ext>
                </a:extLst>
              </a:tr>
              <a:tr h="200025">
                <a:tc>
                  <a:txBody>
                    <a:bodyPr/>
                    <a:lstStyle/>
                    <a:p>
                      <a:pPr algn="l" rtl="0" fontAlgn="ctr"/>
                      <a:r>
                        <a:rPr lang="uk" sz="1100" b="0" i="0" u="none" strike="noStrike" baseline="0">
                          <a:effectLst/>
                        </a:rPr>
                        <a:t>Сонячні</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r" rtl="0" fontAlgn="ctr"/>
                      <a:r>
                        <a:rPr lang="uk" sz="1100" b="0" i="0" u="none" strike="noStrike" baseline="0">
                          <a:effectLst/>
                        </a:rPr>
                        <a:t>451</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r" rtl="0" fontAlgn="ctr"/>
                      <a:r>
                        <a:rPr lang="uk" sz="1100" b="0" i="0" u="none" strike="noStrike" baseline="0">
                          <a:effectLst/>
                        </a:rPr>
                        <a:t>0</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r" rtl="0" fontAlgn="ctr"/>
                      <a:r>
                        <a:rPr lang="uk" sz="1100" b="0" i="0" u="none" strike="noStrike" baseline="0">
                          <a:effectLst/>
                        </a:rPr>
                        <a:t>500</a:t>
                      </a:r>
                      <a:endParaRPr lang="uk"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l" rtl="0" fontAlgn="ctr"/>
                      <a:r>
                        <a:rPr lang="uk" sz="1100" b="0" i="0" u="none" strike="noStrike" baseline="0">
                          <a:effectLst/>
                        </a:rPr>
                        <a:t>                     496 </a:t>
                      </a:r>
                      <a:endParaRPr lang="uk" sz="110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ctr"/>
                      <a:r>
                        <a:rPr lang="uk" sz="1100" b="0" i="0" u="none" strike="noStrike" baseline="0">
                          <a:effectLst/>
                        </a:rPr>
                        <a:t>0,3%</a:t>
                      </a:r>
                      <a:endParaRPr lang="uk" sz="11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14"/>
                  </a:ext>
                </a:extLst>
              </a:tr>
              <a:tr h="200025">
                <a:tc>
                  <a:txBody>
                    <a:bodyPr/>
                    <a:lstStyle/>
                    <a:p>
                      <a:pPr algn="l" rtl="0" fontAlgn="ctr"/>
                      <a:r>
                        <a:rPr lang="uk" sz="1100" b="0" i="0" u="none" strike="noStrike" baseline="0">
                          <a:effectLst/>
                        </a:rPr>
                        <a:t>Біомаса</a:t>
                      </a:r>
                      <a:endParaRPr lang="uk" sz="1100" b="1" i="0" u="none" strike="noStrike" dirty="0">
                        <a:solidFill>
                          <a:srgbClr val="000000"/>
                        </a:solidFill>
                        <a:effectLst/>
                        <a:latin typeface="Times New Roman" panose="02020603050405020304" pitchFamily="18" charset="0"/>
                      </a:endParaRPr>
                    </a:p>
                  </a:txBody>
                  <a:tcPr marL="171450" marR="0" marT="0" marB="0" anchor="ctr"/>
                </a:tc>
                <a:tc>
                  <a:txBody>
                    <a:bodyPr/>
                    <a:lstStyle/>
                    <a:p>
                      <a:pPr algn="r" rtl="0" fontAlgn="ctr"/>
                      <a:r>
                        <a:rPr lang="uk" sz="1100" b="0" i="0" u="none" strike="noStrike" baseline="0">
                          <a:effectLst/>
                        </a:rPr>
                        <a:t>0</a:t>
                      </a:r>
                      <a:endParaRPr lang="uk"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rtl="0" fontAlgn="ctr"/>
                      <a:r>
                        <a:rPr lang="uk" sz="1100" b="0" i="0" u="none" strike="noStrike" baseline="0">
                          <a:effectLst/>
                        </a:rPr>
                        <a:t>                       -   </a:t>
                      </a:r>
                      <a:endParaRPr lang="uk" sz="110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ctr"/>
                      <a:r>
                        <a:rPr lang="uk" sz="1100" b="0" i="0" u="none" strike="noStrike" baseline="0">
                          <a:effectLst/>
                        </a:rPr>
                        <a:t>145</a:t>
                      </a:r>
                      <a:endParaRPr lang="uk"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rtl="0" fontAlgn="ctr"/>
                      <a:r>
                        <a:rPr lang="uk" sz="1100" b="0" i="0" u="none" strike="noStrike" baseline="0">
                          <a:effectLst/>
                        </a:rPr>
                        <a:t>                       -   </a:t>
                      </a:r>
                      <a:endParaRPr lang="uk" sz="110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ctr"/>
                      <a:r>
                        <a:rPr lang="uk" sz="1100" b="0" i="0" u="none" strike="noStrike" baseline="0">
                          <a:effectLst/>
                        </a:rPr>
                        <a:t>0,0%</a:t>
                      </a:r>
                      <a:endParaRPr lang="uk"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15"/>
                  </a:ext>
                </a:extLst>
              </a:tr>
              <a:tr h="200025">
                <a:tc>
                  <a:txBody>
                    <a:bodyPr/>
                    <a:lstStyle/>
                    <a:p>
                      <a:pPr algn="l" rtl="0" fontAlgn="ctr"/>
                      <a:r>
                        <a:rPr lang="uk" sz="1100" b="0" i="0" u="none" strike="noStrike" baseline="0">
                          <a:effectLst/>
                        </a:rPr>
                        <a:t>Гідро</a:t>
                      </a:r>
                      <a:endParaRPr lang="uk" sz="1100" b="1" i="0" u="none" strike="noStrike" dirty="0">
                        <a:solidFill>
                          <a:srgbClr val="000000"/>
                        </a:solidFill>
                        <a:effectLst/>
                        <a:latin typeface="Times New Roman" panose="02020603050405020304" pitchFamily="18" charset="0"/>
                      </a:endParaRPr>
                    </a:p>
                  </a:txBody>
                  <a:tcPr marL="171450" marR="0" marT="0" marB="0" anchor="ctr"/>
                </a:tc>
                <a:tc>
                  <a:txBody>
                    <a:bodyPr/>
                    <a:lstStyle/>
                    <a:p>
                      <a:pPr algn="r" rtl="0" fontAlgn="ctr"/>
                      <a:r>
                        <a:rPr lang="uk" sz="1100" b="0" i="0" u="none" strike="noStrike" baseline="0">
                          <a:effectLst/>
                        </a:rPr>
                        <a:t>7 149</a:t>
                      </a:r>
                      <a:endParaRPr lang="uk"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rtl="0" fontAlgn="ctr"/>
                      <a:r>
                        <a:rPr lang="uk" sz="1100" b="0" i="0" u="none" strike="noStrike" baseline="0">
                          <a:effectLst/>
                        </a:rPr>
                        <a:t>                  5 055 </a:t>
                      </a:r>
                      <a:endParaRPr lang="uk" sz="110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ctr"/>
                      <a:r>
                        <a:rPr lang="uk" sz="1100" b="0" i="0" u="none" strike="noStrike" baseline="0">
                          <a:effectLst/>
                        </a:rPr>
                        <a:t>6 626</a:t>
                      </a:r>
                      <a:endParaRPr lang="uk"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rtl="0" fontAlgn="ctr"/>
                      <a:r>
                        <a:rPr lang="uk" sz="1100" b="0" i="0" u="none" strike="noStrike" baseline="0">
                          <a:effectLst/>
                        </a:rPr>
                        <a:t>                  6 621 </a:t>
                      </a:r>
                      <a:endParaRPr lang="uk" sz="110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ctr"/>
                      <a:r>
                        <a:rPr lang="uk" sz="1100" b="0" i="0" u="none" strike="noStrike" baseline="0">
                          <a:effectLst/>
                        </a:rPr>
                        <a:t>4,4%</a:t>
                      </a:r>
                      <a:endParaRPr lang="uk"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16"/>
                  </a:ext>
                </a:extLst>
              </a:tr>
              <a:tr h="200025">
                <a:tc>
                  <a:txBody>
                    <a:bodyPr/>
                    <a:lstStyle/>
                    <a:p>
                      <a:pPr algn="l" rtl="0" fontAlgn="ctr"/>
                      <a:r>
                        <a:rPr lang="uk" sz="1100" b="0" i="0" u="none" strike="noStrike" baseline="0">
                          <a:effectLst/>
                        </a:rPr>
                        <a:t>ГАЕС</a:t>
                      </a:r>
                      <a:endParaRPr lang="uk" sz="1100" b="1" i="0" u="none" strike="noStrike" dirty="0">
                        <a:solidFill>
                          <a:srgbClr val="000000"/>
                        </a:solidFill>
                        <a:effectLst/>
                        <a:latin typeface="Times New Roman" panose="02020603050405020304" pitchFamily="18" charset="0"/>
                      </a:endParaRPr>
                    </a:p>
                  </a:txBody>
                  <a:tcPr marL="171450" marR="0" marT="0"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uk" sz="1100" b="0" i="0" u="none" strike="noStrike" baseline="0">
                          <a:effectLst/>
                        </a:rPr>
                        <a:t>1 302                </a:t>
                      </a:r>
                      <a:endParaRPr lang="uk"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uk" sz="1100" b="0" i="0" u="none" strike="noStrike" baseline="0">
                          <a:effectLst/>
                        </a:rPr>
                        <a:t>                  1 571 </a:t>
                      </a:r>
                      <a:endParaRPr lang="uk" sz="110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ctr"/>
                      <a:r>
                        <a:rPr lang="uk" sz="1100" b="0" i="0" u="none" strike="noStrike" baseline="0">
                          <a:effectLst/>
                        </a:rPr>
                        <a:t>1 801</a:t>
                      </a:r>
                      <a:endParaRPr lang="uk"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rtl="0" fontAlgn="ctr"/>
                      <a:r>
                        <a:rPr lang="uk" sz="1100" b="0" i="0" u="none" strike="noStrike" baseline="0">
                          <a:effectLst/>
                        </a:rPr>
                        <a:t>    1 801 </a:t>
                      </a:r>
                      <a:endParaRPr lang="uk" sz="110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ctr"/>
                      <a:r>
                        <a:rPr lang="uk" sz="1100" b="0" i="0" u="none" strike="noStrike" baseline="0">
                          <a:effectLst/>
                        </a:rPr>
                        <a:t>1,2%</a:t>
                      </a:r>
                      <a:endParaRPr lang="uk"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17"/>
                  </a:ext>
                </a:extLst>
              </a:tr>
            </a:tbl>
          </a:graphicData>
        </a:graphic>
      </p:graphicFrame>
    </p:spTree>
    <p:extLst>
      <p:ext uri="{BB962C8B-B14F-4D97-AF65-F5344CB8AC3E}">
        <p14:creationId xmlns:p14="http://schemas.microsoft.com/office/powerpoint/2010/main" val="1352482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a:ln>
            <a:noFill/>
          </a:ln>
        </p:spPr>
        <p:txBody>
          <a:bodyPr>
            <a:normAutofit/>
          </a:bodyPr>
          <a:lstStyle/>
          <a:p>
            <a:pPr algn="l" rtl="0"/>
            <a:r>
              <a:rPr lang="uk" sz="2400" b="1" i="0" u="none" baseline="0">
                <a:solidFill>
                  <a:schemeClr val="accent5">
                    <a:lumMod val="50000"/>
                  </a:schemeClr>
                </a:solidFill>
              </a:rPr>
              <a:t>IV. Результати (огляд) </a:t>
            </a:r>
            <a:r>
              <a:rPr lang="uk" sz="2400" b="1">
                <a:solidFill>
                  <a:schemeClr val="accent5">
                    <a:lumMod val="50000"/>
                  </a:schemeClr>
                </a:solidFill>
              </a:rPr>
              <a:t/>
            </a:r>
            <a:br>
              <a:rPr lang="uk" sz="2400" b="1">
                <a:solidFill>
                  <a:schemeClr val="accent5">
                    <a:lumMod val="50000"/>
                  </a:schemeClr>
                </a:solidFill>
              </a:rPr>
            </a:br>
            <a:endParaRPr lang="uk" sz="2400" b="1"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pPr algn="r" rtl="0"/>
            <a:fld id="{74492FB0-5BE8-4C2D-B7F6-B5CC059CEDC0}" type="slidenum">
              <a:rPr/>
              <a:pPr/>
              <a:t>28</a:t>
            </a:fld>
            <a:endParaRPr lang="uk" dirty="0"/>
          </a:p>
        </p:txBody>
      </p:sp>
      <p:sp>
        <p:nvSpPr>
          <p:cNvPr id="5" name="Line 3"/>
          <p:cNvSpPr>
            <a:spLocks noChangeShapeType="1"/>
          </p:cNvSpPr>
          <p:nvPr/>
        </p:nvSpPr>
        <p:spPr bwMode="auto">
          <a:xfrm>
            <a:off x="228600" y="914400"/>
            <a:ext cx="8686800" cy="0"/>
          </a:xfrm>
          <a:prstGeom prst="line">
            <a:avLst/>
          </a:prstGeom>
          <a:noFill/>
          <a:ln w="76200">
            <a:solidFill>
              <a:srgbClr val="0099CC"/>
            </a:solidFill>
            <a:round/>
            <a:headEnd/>
            <a:tailEnd/>
          </a:ln>
        </p:spPr>
        <p:txBody>
          <a:bodyPr wrap="none" anchor="ctr"/>
          <a:lstStyle/>
          <a:p>
            <a:endParaRPr lang="uk"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sp>
        <p:nvSpPr>
          <p:cNvPr id="11" name="Content Placeholder 2"/>
          <p:cNvSpPr txBox="1">
            <a:spLocks/>
          </p:cNvSpPr>
          <p:nvPr/>
        </p:nvSpPr>
        <p:spPr>
          <a:xfrm>
            <a:off x="0" y="1212558"/>
            <a:ext cx="8772808" cy="282619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l" rtl="0">
              <a:lnSpc>
                <a:spcPct val="100000"/>
              </a:lnSpc>
              <a:spcBef>
                <a:spcPts val="0"/>
              </a:spcBef>
              <a:buClr>
                <a:srgbClr val="0099CC"/>
              </a:buClr>
            </a:pPr>
            <a:endParaRPr lang="uk" sz="1200" dirty="0">
              <a:solidFill>
                <a:srgbClr val="002060"/>
              </a:solidFill>
            </a:endParaRPr>
          </a:p>
          <a:p>
            <a:pPr lvl="1" algn="l" rtl="0">
              <a:lnSpc>
                <a:spcPct val="100000"/>
              </a:lnSpc>
              <a:spcBef>
                <a:spcPts val="0"/>
              </a:spcBef>
              <a:buClr>
                <a:srgbClr val="0099CC"/>
              </a:buClr>
            </a:pPr>
            <a:r>
              <a:rPr lang="uk" sz="1200" b="0" i="0" u="none" baseline="0">
                <a:solidFill>
                  <a:srgbClr val="002060"/>
                </a:solidFill>
              </a:rPr>
              <a:t>В цінах на електроенергію простежується сезонність, що є віддзеркаленням закономірностей навантажень на систему з зимовим піком споживання. </a:t>
            </a:r>
          </a:p>
          <a:p>
            <a:pPr lvl="1" algn="l" rtl="0">
              <a:lnSpc>
                <a:spcPct val="100000"/>
              </a:lnSpc>
              <a:spcBef>
                <a:spcPts val="0"/>
              </a:spcBef>
              <a:buClr>
                <a:srgbClr val="0099CC"/>
              </a:buClr>
            </a:pPr>
            <a:endParaRPr lang="uk" sz="1200" dirty="0">
              <a:solidFill>
                <a:srgbClr val="002060"/>
              </a:solidFill>
            </a:endParaRPr>
          </a:p>
          <a:p>
            <a:pPr lvl="1" algn="l" rtl="0">
              <a:lnSpc>
                <a:spcPct val="100000"/>
              </a:lnSpc>
              <a:spcBef>
                <a:spcPts val="0"/>
              </a:spcBef>
              <a:buClr>
                <a:srgbClr val="0099CC"/>
              </a:buClr>
            </a:pPr>
            <a:r>
              <a:rPr lang="uk" sz="1200" b="0" i="0" u="none" baseline="0">
                <a:solidFill>
                  <a:srgbClr val="002060"/>
                </a:solidFill>
              </a:rPr>
              <a:t>Мінливість цін для базового сценарію навантаження є дуже низькою. За базового сценарію система має достатній резерв потужності, а граничним енергоблоком майже завжди є енергоблок ТЕС, що працює на антрациті (див. криву пропозиції, слайд 16). Через це тарифи завжди є близькими до 1200 грн. за МВтг.</a:t>
            </a:r>
          </a:p>
          <a:p>
            <a:pPr lvl="1" algn="l" rtl="0">
              <a:lnSpc>
                <a:spcPct val="100000"/>
              </a:lnSpc>
              <a:spcBef>
                <a:spcPts val="0"/>
              </a:spcBef>
              <a:buClr>
                <a:srgbClr val="0099CC"/>
              </a:buClr>
            </a:pPr>
            <a:endParaRPr lang="uk" sz="1200" dirty="0">
              <a:solidFill>
                <a:srgbClr val="002060"/>
              </a:solidFill>
            </a:endParaRPr>
          </a:p>
          <a:p>
            <a:pPr lvl="1" algn="l" rtl="0">
              <a:lnSpc>
                <a:spcPct val="100000"/>
              </a:lnSpc>
              <a:spcBef>
                <a:spcPts val="0"/>
              </a:spcBef>
              <a:buClr>
                <a:srgbClr val="0099CC"/>
              </a:buClr>
            </a:pPr>
            <a:r>
              <a:rPr lang="uk" sz="1200" b="0" i="0" u="none" baseline="0">
                <a:solidFill>
                  <a:srgbClr val="002060"/>
                </a:solidFill>
              </a:rPr>
              <a:t>За сценарієм 5, за яким структура генерації є ближчою до прогнозу на 2016 рік, ціни коливаються в межах від 1600 до 1900 грн./МВтг. Такий рівень цін є вищим, ніж за базовим сценарієм, і може бути витлумачений як такий, що краще вказує потенційний рівень цін, що може скластись у системі з механізмом клірингу на оптовому ринку електроенергії. </a:t>
            </a:r>
          </a:p>
          <a:p>
            <a:pPr lvl="1" algn="l" rtl="0">
              <a:lnSpc>
                <a:spcPct val="100000"/>
              </a:lnSpc>
              <a:spcBef>
                <a:spcPts val="0"/>
              </a:spcBef>
              <a:buClr>
                <a:srgbClr val="0099CC"/>
              </a:buClr>
            </a:pPr>
            <a:endParaRPr lang="uk" sz="1200" dirty="0">
              <a:solidFill>
                <a:srgbClr val="002060"/>
              </a:solidFill>
            </a:endParaRPr>
          </a:p>
          <a:p>
            <a:pPr lvl="1" algn="l" rtl="0">
              <a:lnSpc>
                <a:spcPct val="100000"/>
              </a:lnSpc>
              <a:spcBef>
                <a:spcPts val="0"/>
              </a:spcBef>
              <a:buClr>
                <a:srgbClr val="0099CC"/>
              </a:buClr>
            </a:pPr>
            <a:r>
              <a:rPr lang="uk" sz="1200" b="0" i="0" u="none" baseline="0">
                <a:solidFill>
                  <a:srgbClr val="002060"/>
                </a:solidFill>
              </a:rPr>
              <a:t>Суворіші обмеження наявної потужності та дефіцит палива тягнуть за собою погодинні тарифи, що перевищують ціни за сценарієм 5 і сягають більш ніж 3000 грн./МВтг.</a:t>
            </a:r>
          </a:p>
          <a:p>
            <a:pPr lvl="1" algn="l" rtl="0">
              <a:lnSpc>
                <a:spcPct val="100000"/>
              </a:lnSpc>
              <a:spcBef>
                <a:spcPts val="0"/>
              </a:spcBef>
              <a:buClr>
                <a:srgbClr val="0099CC"/>
              </a:buClr>
            </a:pPr>
            <a:endParaRPr lang="uk" sz="1200" dirty="0">
              <a:solidFill>
                <a:srgbClr val="002060"/>
              </a:solidFill>
            </a:endParaRPr>
          </a:p>
          <a:p>
            <a:pPr lvl="1" algn="l" rtl="0">
              <a:lnSpc>
                <a:spcPct val="100000"/>
              </a:lnSpc>
              <a:spcBef>
                <a:spcPts val="0"/>
              </a:spcBef>
              <a:buClr>
                <a:srgbClr val="0099CC"/>
              </a:buClr>
            </a:pPr>
            <a:r>
              <a:rPr lang="uk" sz="1200" b="0" i="0" u="none" baseline="0">
                <a:solidFill>
                  <a:srgbClr val="002060"/>
                </a:solidFill>
              </a:rPr>
              <a:t>Такі ціни віддзеркалюють зміни в кривій пропозиції, де дефіцит палива приводить до зменшення наявної потужності, внаслідок чого вищі ціни зміщуються в бік нижчого попиту.</a:t>
            </a:r>
            <a:endParaRPr lang="uk" sz="1200" dirty="0">
              <a:solidFill>
                <a:srgbClr val="002060"/>
              </a:solidFill>
            </a:endParaRPr>
          </a:p>
          <a:p>
            <a:pPr lvl="1" algn="l" rtl="0">
              <a:lnSpc>
                <a:spcPct val="100000"/>
              </a:lnSpc>
              <a:spcBef>
                <a:spcPts val="0"/>
              </a:spcBef>
              <a:buClr>
                <a:srgbClr val="0099CC"/>
              </a:buClr>
            </a:pPr>
            <a:endParaRPr lang="uk" sz="1200" dirty="0">
              <a:solidFill>
                <a:srgbClr val="002060"/>
              </a:solidFill>
            </a:endParaRPr>
          </a:p>
          <a:p>
            <a:pPr lvl="1" algn="l" rtl="0">
              <a:lnSpc>
                <a:spcPct val="100000"/>
              </a:lnSpc>
              <a:spcBef>
                <a:spcPts val="0"/>
              </a:spcBef>
              <a:buClr>
                <a:srgbClr val="0099CC"/>
              </a:buClr>
            </a:pPr>
            <a:endParaRPr lang="uk" sz="12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200" dirty="0">
              <a:solidFill>
                <a:srgbClr val="002060"/>
              </a:solidFill>
            </a:endParaRPr>
          </a:p>
          <a:p>
            <a:pPr marL="0" indent="0" algn="l" rtl="0">
              <a:lnSpc>
                <a:spcPct val="100000"/>
              </a:lnSpc>
              <a:spcBef>
                <a:spcPts val="0"/>
              </a:spcBef>
              <a:buClr>
                <a:srgbClr val="0099CC"/>
              </a:buClr>
              <a:buFont typeface="Arial" panose="020B0604020202020204" pitchFamily="34" charset="0"/>
              <a:buNone/>
            </a:pPr>
            <a:endParaRPr lang="uk" sz="1200" dirty="0">
              <a:solidFill>
                <a:srgbClr val="002060"/>
              </a:solidFill>
            </a:endParaRPr>
          </a:p>
          <a:p>
            <a:pPr algn="l" rtl="0">
              <a:lnSpc>
                <a:spcPct val="100000"/>
              </a:lnSpc>
              <a:spcBef>
                <a:spcPts val="0"/>
              </a:spcBef>
              <a:buClr>
                <a:srgbClr val="0099CC"/>
              </a:buClr>
            </a:pPr>
            <a:endParaRPr lang="uk" sz="1200" dirty="0">
              <a:solidFill>
                <a:srgbClr val="002060"/>
              </a:solidFill>
            </a:endParaRPr>
          </a:p>
          <a:p>
            <a:pPr algn="l" rtl="0">
              <a:lnSpc>
                <a:spcPct val="100000"/>
              </a:lnSpc>
              <a:spcBef>
                <a:spcPts val="0"/>
              </a:spcBef>
              <a:buClr>
                <a:srgbClr val="0099CC"/>
              </a:buClr>
            </a:pPr>
            <a:endParaRPr lang="uk" sz="1200" dirty="0">
              <a:solidFill>
                <a:srgbClr val="002060"/>
              </a:solidFill>
            </a:endParaRPr>
          </a:p>
          <a:p>
            <a:pPr algn="l" rtl="0">
              <a:lnSpc>
                <a:spcPct val="100000"/>
              </a:lnSpc>
              <a:spcBef>
                <a:spcPts val="0"/>
              </a:spcBef>
              <a:buClr>
                <a:srgbClr val="0099CC"/>
              </a:buClr>
            </a:pPr>
            <a:endParaRPr lang="uk" sz="1200" dirty="0">
              <a:solidFill>
                <a:srgbClr val="00206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373808033"/>
              </p:ext>
            </p:extLst>
          </p:nvPr>
        </p:nvGraphicFramePr>
        <p:xfrm>
          <a:off x="142880" y="4399429"/>
          <a:ext cx="8877675" cy="2060914"/>
        </p:xfrm>
        <a:graphic>
          <a:graphicData uri="http://schemas.openxmlformats.org/drawingml/2006/table">
            <a:tbl>
              <a:tblPr>
                <a:tableStyleId>{5C22544A-7EE6-4342-B048-85BDC9FD1C3A}</a:tableStyleId>
              </a:tblPr>
              <a:tblGrid>
                <a:gridCol w="3028950">
                  <a:extLst>
                    <a:ext uri="{9D8B030D-6E8A-4147-A177-3AD203B41FA5}">
                      <a16:colId xmlns="" xmlns:a16="http://schemas.microsoft.com/office/drawing/2014/main" val="20000"/>
                    </a:ext>
                  </a:extLst>
                </a:gridCol>
                <a:gridCol w="428625">
                  <a:extLst>
                    <a:ext uri="{9D8B030D-6E8A-4147-A177-3AD203B41FA5}">
                      <a16:colId xmlns="" xmlns:a16="http://schemas.microsoft.com/office/drawing/2014/main" val="20001"/>
                    </a:ext>
                  </a:extLst>
                </a:gridCol>
                <a:gridCol w="394740">
                  <a:extLst>
                    <a:ext uri="{9D8B030D-6E8A-4147-A177-3AD203B41FA5}">
                      <a16:colId xmlns="" xmlns:a16="http://schemas.microsoft.com/office/drawing/2014/main" val="20002"/>
                    </a:ext>
                  </a:extLst>
                </a:gridCol>
                <a:gridCol w="502536">
                  <a:extLst>
                    <a:ext uri="{9D8B030D-6E8A-4147-A177-3AD203B41FA5}">
                      <a16:colId xmlns="" xmlns:a16="http://schemas.microsoft.com/office/drawing/2014/main" val="20003"/>
                    </a:ext>
                  </a:extLst>
                </a:gridCol>
                <a:gridCol w="502536">
                  <a:extLst>
                    <a:ext uri="{9D8B030D-6E8A-4147-A177-3AD203B41FA5}">
                      <a16:colId xmlns="" xmlns:a16="http://schemas.microsoft.com/office/drawing/2014/main" val="20004"/>
                    </a:ext>
                  </a:extLst>
                </a:gridCol>
                <a:gridCol w="502536">
                  <a:extLst>
                    <a:ext uri="{9D8B030D-6E8A-4147-A177-3AD203B41FA5}">
                      <a16:colId xmlns="" xmlns:a16="http://schemas.microsoft.com/office/drawing/2014/main" val="20005"/>
                    </a:ext>
                  </a:extLst>
                </a:gridCol>
                <a:gridCol w="502536">
                  <a:extLst>
                    <a:ext uri="{9D8B030D-6E8A-4147-A177-3AD203B41FA5}">
                      <a16:colId xmlns="" xmlns:a16="http://schemas.microsoft.com/office/drawing/2014/main" val="20006"/>
                    </a:ext>
                  </a:extLst>
                </a:gridCol>
                <a:gridCol w="502536">
                  <a:extLst>
                    <a:ext uri="{9D8B030D-6E8A-4147-A177-3AD203B41FA5}">
                      <a16:colId xmlns="" xmlns:a16="http://schemas.microsoft.com/office/drawing/2014/main" val="20007"/>
                    </a:ext>
                  </a:extLst>
                </a:gridCol>
                <a:gridCol w="502536">
                  <a:extLst>
                    <a:ext uri="{9D8B030D-6E8A-4147-A177-3AD203B41FA5}">
                      <a16:colId xmlns="" xmlns:a16="http://schemas.microsoft.com/office/drawing/2014/main" val="20008"/>
                    </a:ext>
                  </a:extLst>
                </a:gridCol>
                <a:gridCol w="502536">
                  <a:extLst>
                    <a:ext uri="{9D8B030D-6E8A-4147-A177-3AD203B41FA5}">
                      <a16:colId xmlns="" xmlns:a16="http://schemas.microsoft.com/office/drawing/2014/main" val="20009"/>
                    </a:ext>
                  </a:extLst>
                </a:gridCol>
                <a:gridCol w="502536">
                  <a:extLst>
                    <a:ext uri="{9D8B030D-6E8A-4147-A177-3AD203B41FA5}">
                      <a16:colId xmlns="" xmlns:a16="http://schemas.microsoft.com/office/drawing/2014/main" val="20010"/>
                    </a:ext>
                  </a:extLst>
                </a:gridCol>
                <a:gridCol w="502536">
                  <a:extLst>
                    <a:ext uri="{9D8B030D-6E8A-4147-A177-3AD203B41FA5}">
                      <a16:colId xmlns="" xmlns:a16="http://schemas.microsoft.com/office/drawing/2014/main" val="20011"/>
                    </a:ext>
                  </a:extLst>
                </a:gridCol>
                <a:gridCol w="502536">
                  <a:extLst>
                    <a:ext uri="{9D8B030D-6E8A-4147-A177-3AD203B41FA5}">
                      <a16:colId xmlns="" xmlns:a16="http://schemas.microsoft.com/office/drawing/2014/main" val="20012"/>
                    </a:ext>
                  </a:extLst>
                </a:gridCol>
              </a:tblGrid>
              <a:tr h="330238">
                <a:tc>
                  <a:txBody>
                    <a:bodyPr/>
                    <a:lstStyle/>
                    <a:p>
                      <a:pPr algn="l" rtl="0" fontAlgn="b"/>
                      <a:r>
                        <a:rPr lang="uk" sz="1000" b="1" i="0" u="none" strike="noStrike" baseline="0">
                          <a:effectLst/>
                        </a:rPr>
                        <a:t>Помісячні середньозважені спотові ціни на електроенергію</a:t>
                      </a:r>
                      <a:endParaRPr lang="uk" sz="10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000" b="1" i="0" u="none" strike="noStrike" baseline="0">
                          <a:effectLst/>
                        </a:rPr>
                        <a:t>2017</a:t>
                      </a:r>
                      <a:endParaRPr lang="uk" sz="10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800" b="0" i="0" u="none" strike="noStrike" baseline="0">
                          <a:effectLst/>
                        </a:rPr>
                        <a:t> </a:t>
                      </a:r>
                      <a:endParaRPr lang="uk" sz="1800" b="1" i="0" u="none" strike="noStrike" dirty="0">
                        <a:solidFill>
                          <a:srgbClr val="000000"/>
                        </a:solidFill>
                        <a:effectLst/>
                        <a:latin typeface="Arial" panose="020B0604020202020204" pitchFamily="34" charset="0"/>
                      </a:endParaRPr>
                    </a:p>
                  </a:txBody>
                  <a:tcPr marL="0" marR="0" marT="0" marB="0" anchor="b"/>
                </a:tc>
                <a:tc>
                  <a:txBody>
                    <a:bodyPr/>
                    <a:lstStyle/>
                    <a:p>
                      <a:pPr algn="l" rtl="0" fontAlgn="b"/>
                      <a:r>
                        <a:rPr lang="uk" sz="1800" b="0" i="0" u="none" strike="noStrike" baseline="0">
                          <a:effectLst/>
                        </a:rPr>
                        <a:t> </a:t>
                      </a:r>
                      <a:endParaRPr lang="uk" sz="1800" b="1" i="0" u="none" strike="noStrike" dirty="0">
                        <a:solidFill>
                          <a:srgbClr val="000000"/>
                        </a:solidFill>
                        <a:effectLst/>
                        <a:latin typeface="Arial" panose="020B0604020202020204" pitchFamily="34" charset="0"/>
                      </a:endParaRPr>
                    </a:p>
                  </a:txBody>
                  <a:tcPr marL="0" marR="0" marT="0" marB="0" anchor="b"/>
                </a:tc>
                <a:tc>
                  <a:txBody>
                    <a:bodyPr/>
                    <a:lstStyle/>
                    <a:p>
                      <a:pPr algn="l" rtl="0" fontAlgn="b"/>
                      <a:r>
                        <a:rPr lang="uk" sz="1800" b="0" i="0" u="none" strike="noStrike" baseline="0">
                          <a:effectLst/>
                        </a:rPr>
                        <a:t> </a:t>
                      </a:r>
                      <a:endParaRPr lang="uk" sz="1800" b="1" i="0" u="none" strike="noStrike" dirty="0">
                        <a:solidFill>
                          <a:srgbClr val="000000"/>
                        </a:solidFill>
                        <a:effectLst/>
                        <a:latin typeface="Arial" panose="020B0604020202020204" pitchFamily="34" charset="0"/>
                      </a:endParaRPr>
                    </a:p>
                  </a:txBody>
                  <a:tcPr marL="0" marR="0" marT="0" marB="0" anchor="b"/>
                </a:tc>
                <a:tc>
                  <a:txBody>
                    <a:bodyPr/>
                    <a:lstStyle/>
                    <a:p>
                      <a:pPr algn="l" rtl="0" fontAlgn="b"/>
                      <a:r>
                        <a:rPr lang="uk" sz="1800" b="0" i="0" u="none" strike="noStrike" baseline="0">
                          <a:effectLst/>
                        </a:rPr>
                        <a:t> </a:t>
                      </a:r>
                      <a:endParaRPr lang="uk" sz="1800" b="1" i="0" u="none" strike="noStrike" dirty="0">
                        <a:solidFill>
                          <a:srgbClr val="000000"/>
                        </a:solidFill>
                        <a:effectLst/>
                        <a:latin typeface="Arial" panose="020B0604020202020204" pitchFamily="34" charset="0"/>
                      </a:endParaRPr>
                    </a:p>
                  </a:txBody>
                  <a:tcPr marL="0" marR="0" marT="0" marB="0" anchor="b"/>
                </a:tc>
                <a:tc>
                  <a:txBody>
                    <a:bodyPr/>
                    <a:lstStyle/>
                    <a:p>
                      <a:pPr algn="l" rtl="0" fontAlgn="b"/>
                      <a:r>
                        <a:rPr lang="uk" sz="1000" b="1" i="0" u="none" strike="noStrike" baseline="0">
                          <a:effectLst/>
                        </a:rPr>
                        <a:t>2018</a:t>
                      </a:r>
                      <a:endParaRPr lang="uk" sz="10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800" b="0" i="0" u="none" strike="noStrike" baseline="0">
                          <a:effectLst/>
                        </a:rPr>
                        <a:t> </a:t>
                      </a:r>
                      <a:endParaRPr lang="uk" sz="1800" b="1" i="0" u="none" strike="noStrike" dirty="0">
                        <a:solidFill>
                          <a:srgbClr val="000000"/>
                        </a:solidFill>
                        <a:effectLst/>
                        <a:latin typeface="Arial" panose="020B0604020202020204" pitchFamily="34" charset="0"/>
                      </a:endParaRPr>
                    </a:p>
                  </a:txBody>
                  <a:tcPr marL="0" marR="0" marT="0" marB="0" anchor="b"/>
                </a:tc>
                <a:tc>
                  <a:txBody>
                    <a:bodyPr/>
                    <a:lstStyle/>
                    <a:p>
                      <a:pPr algn="l" rtl="0" fontAlgn="b"/>
                      <a:r>
                        <a:rPr lang="uk" sz="1800" b="0" i="0" u="none" strike="noStrike" baseline="0">
                          <a:effectLst/>
                        </a:rPr>
                        <a:t> </a:t>
                      </a:r>
                      <a:endParaRPr lang="uk" sz="1800" b="1" i="0" u="none" strike="noStrike" dirty="0">
                        <a:solidFill>
                          <a:srgbClr val="000000"/>
                        </a:solidFill>
                        <a:effectLst/>
                        <a:latin typeface="Arial" panose="020B0604020202020204" pitchFamily="34" charset="0"/>
                      </a:endParaRPr>
                    </a:p>
                  </a:txBody>
                  <a:tcPr marL="0" marR="0" marT="0" marB="0" anchor="b"/>
                </a:tc>
                <a:tc>
                  <a:txBody>
                    <a:bodyPr/>
                    <a:lstStyle/>
                    <a:p>
                      <a:pPr algn="l" rtl="0" fontAlgn="b"/>
                      <a:r>
                        <a:rPr lang="uk" sz="1800" b="0" i="0" u="none" strike="noStrike" baseline="0">
                          <a:effectLst/>
                        </a:rPr>
                        <a:t> </a:t>
                      </a:r>
                      <a:endParaRPr lang="uk" sz="1800" b="1" i="0" u="none" strike="noStrike" dirty="0">
                        <a:solidFill>
                          <a:srgbClr val="000000"/>
                        </a:solidFill>
                        <a:effectLst/>
                        <a:latin typeface="Arial" panose="020B0604020202020204" pitchFamily="34" charset="0"/>
                      </a:endParaRPr>
                    </a:p>
                  </a:txBody>
                  <a:tcPr marL="0" marR="0" marT="0" marB="0" anchor="b"/>
                </a:tc>
                <a:tc>
                  <a:txBody>
                    <a:bodyPr/>
                    <a:lstStyle/>
                    <a:p>
                      <a:pPr algn="l" rtl="0" fontAlgn="b"/>
                      <a:r>
                        <a:rPr lang="uk" sz="1800" b="0" i="0" u="none" strike="noStrike" baseline="0">
                          <a:effectLst/>
                        </a:rPr>
                        <a:t> </a:t>
                      </a:r>
                      <a:endParaRPr lang="uk" sz="1800" b="1" i="0" u="none" strike="noStrike" dirty="0">
                        <a:solidFill>
                          <a:srgbClr val="000000"/>
                        </a:solidFill>
                        <a:effectLst/>
                        <a:latin typeface="Arial" panose="020B0604020202020204" pitchFamily="34" charset="0"/>
                      </a:endParaRPr>
                    </a:p>
                  </a:txBody>
                  <a:tcPr marL="0" marR="0" marT="0" marB="0" anchor="b"/>
                </a:tc>
                <a:tc>
                  <a:txBody>
                    <a:bodyPr/>
                    <a:lstStyle/>
                    <a:p>
                      <a:pPr algn="l" rtl="0" fontAlgn="b"/>
                      <a:r>
                        <a:rPr lang="uk" sz="1800" b="0" i="0" u="none" strike="noStrike" baseline="0">
                          <a:effectLst/>
                        </a:rPr>
                        <a:t> </a:t>
                      </a:r>
                      <a:endParaRPr lang="uk" sz="1800" b="1" i="0" u="none" strike="noStrike" dirty="0">
                        <a:solidFill>
                          <a:srgbClr val="000000"/>
                        </a:solidFill>
                        <a:effectLst/>
                        <a:latin typeface="Arial" panose="020B0604020202020204" pitchFamily="34" charset="0"/>
                      </a:endParaRPr>
                    </a:p>
                  </a:txBody>
                  <a:tcPr marL="0" marR="0" marT="0" marB="0" anchor="b"/>
                </a:tc>
                <a:tc>
                  <a:txBody>
                    <a:bodyPr/>
                    <a:lstStyle/>
                    <a:p>
                      <a:pPr algn="l" rtl="0" fontAlgn="b"/>
                      <a:r>
                        <a:rPr lang="uk" sz="1800" b="0" i="0" u="none" strike="noStrike" baseline="0">
                          <a:effectLst/>
                        </a:rPr>
                        <a:t> </a:t>
                      </a:r>
                      <a:endParaRPr lang="uk" sz="1800" b="1"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0000"/>
                  </a:ext>
                </a:extLst>
              </a:tr>
              <a:tr h="192639">
                <a:tc>
                  <a:txBody>
                    <a:bodyPr/>
                    <a:lstStyle/>
                    <a:p>
                      <a:pPr algn="l" rtl="0" fontAlgn="b"/>
                      <a:endParaRPr lang="uk" sz="105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uk" sz="1050" b="1" i="0" u="none" strike="noStrike" baseline="0">
                          <a:effectLst/>
                        </a:rPr>
                        <a:t>Сер</a:t>
                      </a:r>
                      <a:endParaRPr lang="uk" sz="105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uk" sz="1050" b="1" i="0" u="none" strike="noStrike" baseline="0">
                          <a:effectLst/>
                        </a:rPr>
                        <a:t>Вер</a:t>
                      </a:r>
                      <a:endParaRPr lang="uk" sz="105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uk" sz="1050" b="1" i="0" u="none" strike="noStrike" baseline="0">
                          <a:effectLst/>
                        </a:rPr>
                        <a:t>Жов</a:t>
                      </a:r>
                      <a:endParaRPr lang="uk" sz="105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uk" sz="1050" b="1" i="0" u="none" strike="noStrike" baseline="0">
                          <a:effectLst/>
                        </a:rPr>
                        <a:t>Лис</a:t>
                      </a:r>
                      <a:endParaRPr lang="uk" sz="105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uk" sz="1050" b="1" i="0" u="none" strike="noStrike" baseline="0">
                          <a:effectLst/>
                        </a:rPr>
                        <a:t>Гру</a:t>
                      </a:r>
                      <a:endParaRPr lang="uk" sz="105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uk" sz="1050" b="1" i="0" u="none" strike="noStrike" baseline="0">
                          <a:effectLst/>
                        </a:rPr>
                        <a:t>Січ</a:t>
                      </a:r>
                      <a:endParaRPr lang="uk" sz="105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uk" sz="1050" b="1" i="0" u="none" strike="noStrike" baseline="0">
                          <a:effectLst/>
                        </a:rPr>
                        <a:t>Лют</a:t>
                      </a:r>
                      <a:endParaRPr lang="uk" sz="105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uk" sz="1050" b="1" i="0" u="none" strike="noStrike" baseline="0">
                          <a:effectLst/>
                        </a:rPr>
                        <a:t>Бер</a:t>
                      </a:r>
                      <a:endParaRPr lang="uk" sz="105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uk" sz="1050" b="1" i="0" u="none" strike="noStrike" baseline="0">
                          <a:effectLst/>
                        </a:rPr>
                        <a:t>Кві</a:t>
                      </a:r>
                      <a:endParaRPr lang="uk" sz="105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uk" sz="1050" b="1" i="0" u="none" strike="noStrike" baseline="0">
                          <a:effectLst/>
                        </a:rPr>
                        <a:t>Тра</a:t>
                      </a:r>
                      <a:endParaRPr lang="uk" sz="105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uk" sz="1050" b="1" i="0" u="none" strike="noStrike" baseline="0">
                          <a:effectLst/>
                        </a:rPr>
                        <a:t>Чер</a:t>
                      </a:r>
                      <a:endParaRPr lang="uk" sz="1050" b="1" i="0" u="none" strike="noStrike" dirty="0">
                        <a:solidFill>
                          <a:srgbClr val="000000"/>
                        </a:solidFill>
                        <a:effectLst/>
                        <a:latin typeface="Calibri" panose="020F0502020204030204" pitchFamily="34" charset="0"/>
                      </a:endParaRPr>
                    </a:p>
                  </a:txBody>
                  <a:tcPr marL="0" marR="0" marT="0" marB="0" anchor="b"/>
                </a:tc>
                <a:tc>
                  <a:txBody>
                    <a:bodyPr/>
                    <a:lstStyle/>
                    <a:p>
                      <a:pPr algn="ctr" rtl="0" fontAlgn="b"/>
                      <a:r>
                        <a:rPr lang="uk" sz="1050" b="1" i="0" u="none" strike="noStrike" baseline="0">
                          <a:effectLst/>
                        </a:rPr>
                        <a:t>Лип</a:t>
                      </a:r>
                      <a:endParaRPr lang="uk" sz="105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1"/>
                  </a:ext>
                </a:extLst>
              </a:tr>
              <a:tr h="192639">
                <a:tc>
                  <a:txBody>
                    <a:bodyPr/>
                    <a:lstStyle/>
                    <a:p>
                      <a:pPr algn="l" rtl="0" fontAlgn="b"/>
                      <a:r>
                        <a:rPr lang="uk" sz="1050" b="0" i="0" u="none" strike="noStrike" baseline="0">
                          <a:effectLst/>
                        </a:rPr>
                        <a:t> 1. Базовий сценарій, без обмежень  </a:t>
                      </a:r>
                      <a:endParaRPr lang="uk" sz="105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050" b="0" i="0" u="none" strike="noStrike" baseline="0">
                          <a:effectLst/>
                        </a:rPr>
                        <a:t>1248</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1240</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1248</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1248</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1271</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1248</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1240</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1248</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1240</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1240</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1240</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1240</a:t>
                      </a:r>
                      <a:endParaRPr lang="uk" sz="105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2"/>
                  </a:ext>
                </a:extLst>
              </a:tr>
              <a:tr h="192639">
                <a:tc>
                  <a:txBody>
                    <a:bodyPr/>
                    <a:lstStyle/>
                    <a:p>
                      <a:pPr algn="l" rtl="0" fontAlgn="b"/>
                      <a:r>
                        <a:rPr lang="uk" sz="1050" b="0" i="0" u="none" strike="noStrike" baseline="0">
                          <a:effectLst/>
                        </a:rPr>
                        <a:t> 3. Без ТЕС ДТЕК </a:t>
                      </a:r>
                      <a:endParaRPr lang="uk" sz="105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050" b="0" i="0" u="none" strike="noStrike" baseline="0">
                          <a:effectLst/>
                        </a:rPr>
                        <a:t>1458</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1458</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1458</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1572</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1572</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1572</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1458</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1458</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1248</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1248</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1248</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1248</a:t>
                      </a:r>
                      <a:endParaRPr lang="uk" sz="105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3"/>
                  </a:ext>
                </a:extLst>
              </a:tr>
              <a:tr h="192639">
                <a:tc>
                  <a:txBody>
                    <a:bodyPr/>
                    <a:lstStyle/>
                    <a:p>
                      <a:pPr algn="l" rtl="0" fontAlgn="b"/>
                      <a:r>
                        <a:rPr lang="uk" sz="1050" b="0" i="0" u="none" strike="noStrike" baseline="0">
                          <a:effectLst/>
                        </a:rPr>
                        <a:t> 4. Без ДТЕК + зниження потужності «антрацитових» енергоблоків на 50% </a:t>
                      </a:r>
                      <a:endParaRPr lang="uk" sz="105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050" b="0" i="0" u="none" strike="noStrike" baseline="0">
                          <a:effectLst/>
                        </a:rPr>
                        <a:t>1620</a:t>
                      </a:r>
                      <a:endParaRPr lang="uk" sz="105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1620</a:t>
                      </a:r>
                      <a:endParaRPr lang="uk" sz="105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1620</a:t>
                      </a:r>
                      <a:endParaRPr lang="uk" sz="105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1688</a:t>
                      </a:r>
                      <a:endParaRPr lang="uk" sz="105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1821</a:t>
                      </a:r>
                      <a:endParaRPr lang="uk" sz="105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1620</a:t>
                      </a:r>
                      <a:endParaRPr lang="uk" sz="105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1620</a:t>
                      </a:r>
                      <a:endParaRPr lang="uk" sz="105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1620</a:t>
                      </a:r>
                      <a:endParaRPr lang="uk" sz="105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1620</a:t>
                      </a:r>
                      <a:endParaRPr lang="uk" sz="105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1572</a:t>
                      </a:r>
                      <a:endParaRPr lang="uk" sz="105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1572</a:t>
                      </a:r>
                      <a:endParaRPr lang="uk" sz="105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1572</a:t>
                      </a:r>
                      <a:endParaRPr lang="uk" sz="105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4"/>
                  </a:ext>
                </a:extLst>
              </a:tr>
              <a:tr h="192639">
                <a:tc>
                  <a:txBody>
                    <a:bodyPr/>
                    <a:lstStyle/>
                    <a:p>
                      <a:pPr algn="l" rtl="0" fontAlgn="b"/>
                      <a:r>
                        <a:rPr lang="uk" sz="1050" b="1" i="0" u="none" strike="noStrike" baseline="0">
                          <a:effectLst/>
                        </a:rPr>
                        <a:t> 5. Без ДТЕК + зниження потужності «антрацитових» енергоблоків на 75% </a:t>
                      </a:r>
                      <a:endParaRPr lang="uk" sz="1050" b="1"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050" b="1" i="0" u="none" strike="noStrike" baseline="0">
                          <a:effectLst/>
                        </a:rPr>
                        <a:t>1821</a:t>
                      </a:r>
                      <a:endParaRPr lang="uk" sz="105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1" i="0" u="none" strike="noStrike" baseline="0">
                          <a:effectLst/>
                        </a:rPr>
                        <a:t>1620</a:t>
                      </a:r>
                      <a:endParaRPr lang="uk" sz="105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1" i="0" u="none" strike="noStrike" baseline="0">
                          <a:effectLst/>
                        </a:rPr>
                        <a:t>1688</a:t>
                      </a:r>
                      <a:endParaRPr lang="uk" sz="105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1" i="0" u="none" strike="noStrike" baseline="0">
                          <a:effectLst/>
                        </a:rPr>
                        <a:t>1895</a:t>
                      </a:r>
                      <a:endParaRPr lang="uk" sz="105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1" i="0" u="none" strike="noStrike" baseline="0">
                          <a:effectLst/>
                        </a:rPr>
                        <a:t>1895</a:t>
                      </a:r>
                      <a:endParaRPr lang="uk" sz="105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1" i="0" u="none" strike="noStrike" baseline="0">
                          <a:effectLst/>
                        </a:rPr>
                        <a:t>1821</a:t>
                      </a:r>
                      <a:endParaRPr lang="uk" sz="105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1" i="0" u="none" strike="noStrike" baseline="0">
                          <a:effectLst/>
                        </a:rPr>
                        <a:t>1620</a:t>
                      </a:r>
                      <a:endParaRPr lang="uk" sz="105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1" i="0" u="none" strike="noStrike" baseline="0">
                          <a:effectLst/>
                        </a:rPr>
                        <a:t>1688</a:t>
                      </a:r>
                      <a:endParaRPr lang="uk" sz="105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1" i="0" u="none" strike="noStrike" baseline="0">
                          <a:effectLst/>
                        </a:rPr>
                        <a:t>1620</a:t>
                      </a:r>
                      <a:endParaRPr lang="uk" sz="105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1" i="0" u="none" strike="noStrike" baseline="0">
                          <a:effectLst/>
                        </a:rPr>
                        <a:t>1620</a:t>
                      </a:r>
                      <a:endParaRPr lang="uk" sz="105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1" i="0" u="none" strike="noStrike" baseline="0">
                          <a:effectLst/>
                        </a:rPr>
                        <a:t>1620</a:t>
                      </a:r>
                      <a:endParaRPr lang="uk" sz="1050" b="1"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1" i="0" u="none" strike="noStrike" baseline="0">
                          <a:effectLst/>
                        </a:rPr>
                        <a:t>1620</a:t>
                      </a:r>
                      <a:endParaRPr lang="uk" sz="105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5"/>
                  </a:ext>
                </a:extLst>
              </a:tr>
              <a:tr h="192639">
                <a:tc>
                  <a:txBody>
                    <a:bodyPr/>
                    <a:lstStyle/>
                    <a:p>
                      <a:pPr algn="l" rtl="0" fontAlgn="b"/>
                      <a:r>
                        <a:rPr lang="uk" sz="1050" b="0" i="0" u="none" strike="noStrike" baseline="0">
                          <a:effectLst/>
                        </a:rPr>
                        <a:t> 6. Без ДТЕК + мінливість 25% </a:t>
                      </a:r>
                      <a:endParaRPr lang="uk" sz="105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050" b="0" i="0" u="none" strike="noStrike" baseline="0">
                          <a:effectLst/>
                        </a:rPr>
                        <a:t>1572</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1458</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1572</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1623</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1620</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1621</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1572</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1572</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1572</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1248</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1458</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1458</a:t>
                      </a:r>
                      <a:endParaRPr lang="uk" sz="105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6"/>
                  </a:ext>
                </a:extLst>
              </a:tr>
              <a:tr h="240686">
                <a:tc>
                  <a:txBody>
                    <a:bodyPr/>
                    <a:lstStyle/>
                    <a:p>
                      <a:pPr algn="l" rtl="0" fontAlgn="b"/>
                      <a:r>
                        <a:rPr lang="uk" sz="1050" b="0" i="0" u="none" strike="noStrike" baseline="0">
                          <a:effectLst/>
                        </a:rPr>
                        <a:t> 8. Без ДТЕК + зниження потужності «антрацитових» енергоблоків на 75% + мінливість 25% </a:t>
                      </a:r>
                      <a:endParaRPr lang="uk" sz="1050" b="0" i="0" u="none" strike="noStrike" dirty="0">
                        <a:solidFill>
                          <a:srgbClr val="000000"/>
                        </a:solidFill>
                        <a:effectLst/>
                        <a:latin typeface="Calibri" panose="020F0502020204030204" pitchFamily="34" charset="0"/>
                      </a:endParaRPr>
                    </a:p>
                  </a:txBody>
                  <a:tcPr marL="0" marR="0" marT="0" marB="0" anchor="b"/>
                </a:tc>
                <a:tc>
                  <a:txBody>
                    <a:bodyPr/>
                    <a:lstStyle/>
                    <a:p>
                      <a:pPr algn="r" rtl="0" fontAlgn="b"/>
                      <a:r>
                        <a:rPr lang="uk" sz="1050" b="0" i="0" u="none" strike="noStrike" baseline="0">
                          <a:effectLst/>
                        </a:rPr>
                        <a:t>1895</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1620</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1895</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2070</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2061</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2061</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1894</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1895</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1822</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1621</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1688</a:t>
                      </a:r>
                      <a:endParaRPr lang="uk" sz="1050" b="0" i="0" u="none" strike="noStrike" dirty="0">
                        <a:solidFill>
                          <a:srgbClr val="000000"/>
                        </a:solidFill>
                        <a:effectLst/>
                        <a:latin typeface="Calibri" panose="020F0502020204030204" pitchFamily="34" charset="0"/>
                      </a:endParaRPr>
                    </a:p>
                  </a:txBody>
                  <a:tcPr marL="0" marR="0" marT="0" marB="0" anchor="ctr"/>
                </a:tc>
                <a:tc>
                  <a:txBody>
                    <a:bodyPr/>
                    <a:lstStyle/>
                    <a:p>
                      <a:pPr algn="r" rtl="0" fontAlgn="b"/>
                      <a:r>
                        <a:rPr lang="uk" sz="1050" b="0" i="0" u="none" strike="noStrike" baseline="0">
                          <a:effectLst/>
                        </a:rPr>
                        <a:t>1821</a:t>
                      </a:r>
                      <a:endParaRPr lang="uk" sz="105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7"/>
                  </a:ext>
                </a:extLst>
              </a:tr>
            </a:tbl>
          </a:graphicData>
        </a:graphic>
      </p:graphicFrame>
      <p:sp>
        <p:nvSpPr>
          <p:cNvPr id="8" name="Content Placeholder 2"/>
          <p:cNvSpPr txBox="1">
            <a:spLocks/>
          </p:cNvSpPr>
          <p:nvPr/>
        </p:nvSpPr>
        <p:spPr>
          <a:xfrm>
            <a:off x="155097" y="918693"/>
            <a:ext cx="9020555" cy="410351"/>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00000"/>
              </a:lnSpc>
              <a:spcBef>
                <a:spcPts val="0"/>
              </a:spcBef>
              <a:buClr>
                <a:srgbClr val="0099CC"/>
              </a:buClr>
            </a:pPr>
            <a:r>
              <a:rPr lang="uk" sz="1400" b="1" i="0" u="none" baseline="0">
                <a:solidFill>
                  <a:srgbClr val="002060"/>
                </a:solidFill>
              </a:rPr>
              <a:t>Ціни</a:t>
            </a:r>
          </a:p>
          <a:p>
            <a:pPr marL="457200" lvl="1" indent="0" algn="l" rtl="0">
              <a:lnSpc>
                <a:spcPct val="100000"/>
              </a:lnSpc>
              <a:spcBef>
                <a:spcPts val="0"/>
              </a:spcBef>
              <a:buClr>
                <a:srgbClr val="0099CC"/>
              </a:buClr>
              <a:buFont typeface="Arial" panose="020B0604020202020204" pitchFamily="34" charset="0"/>
              <a:buNone/>
            </a:pPr>
            <a:endParaRPr lang="uk" sz="14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marL="0" indent="0" algn="l" rtl="0">
              <a:lnSpc>
                <a:spcPct val="100000"/>
              </a:lnSpc>
              <a:spcBef>
                <a:spcPts val="0"/>
              </a:spcBef>
              <a:buClr>
                <a:srgbClr val="0099CC"/>
              </a:buClr>
              <a:buFont typeface="Arial" panose="020B0604020202020204" pitchFamily="34" charset="0"/>
              <a:buNone/>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p:txBody>
      </p:sp>
    </p:spTree>
    <p:extLst>
      <p:ext uri="{BB962C8B-B14F-4D97-AF65-F5344CB8AC3E}">
        <p14:creationId xmlns:p14="http://schemas.microsoft.com/office/powerpoint/2010/main" val="3777575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a:ln>
            <a:noFill/>
          </a:ln>
        </p:spPr>
        <p:txBody>
          <a:bodyPr>
            <a:normAutofit/>
          </a:bodyPr>
          <a:lstStyle/>
          <a:p>
            <a:pPr algn="l" rtl="0"/>
            <a:r>
              <a:rPr lang="uk" sz="2400" b="1" i="0" u="none" baseline="0">
                <a:solidFill>
                  <a:schemeClr val="accent5">
                    <a:lumMod val="50000"/>
                  </a:schemeClr>
                </a:solidFill>
              </a:rPr>
              <a:t>IV. Результати (поквартальна розбивка цін на енергоносії) </a:t>
            </a:r>
            <a:r>
              <a:rPr lang="uk" sz="2400" b="1">
                <a:solidFill>
                  <a:schemeClr val="accent5">
                    <a:lumMod val="50000"/>
                  </a:schemeClr>
                </a:solidFill>
              </a:rPr>
              <a:t/>
            </a:r>
            <a:br>
              <a:rPr lang="uk" sz="2400" b="1">
                <a:solidFill>
                  <a:schemeClr val="accent5">
                    <a:lumMod val="50000"/>
                  </a:schemeClr>
                </a:solidFill>
              </a:rPr>
            </a:br>
            <a:endParaRPr lang="uk" sz="2400" b="1"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pPr algn="r" rtl="0"/>
            <a:fld id="{74492FB0-5BE8-4C2D-B7F6-B5CC059CEDC0}" type="slidenum">
              <a:rPr/>
              <a:pPr/>
              <a:t>29</a:t>
            </a:fld>
            <a:endParaRPr lang="uk" dirty="0"/>
          </a:p>
        </p:txBody>
      </p:sp>
      <p:sp>
        <p:nvSpPr>
          <p:cNvPr id="5" name="Line 3"/>
          <p:cNvSpPr>
            <a:spLocks noChangeShapeType="1"/>
          </p:cNvSpPr>
          <p:nvPr/>
        </p:nvSpPr>
        <p:spPr bwMode="auto">
          <a:xfrm>
            <a:off x="228600" y="914400"/>
            <a:ext cx="8686800" cy="0"/>
          </a:xfrm>
          <a:prstGeom prst="line">
            <a:avLst/>
          </a:prstGeom>
          <a:noFill/>
          <a:ln w="76200">
            <a:solidFill>
              <a:srgbClr val="0099CC"/>
            </a:solidFill>
            <a:round/>
            <a:headEnd/>
            <a:tailEnd/>
          </a:ln>
        </p:spPr>
        <p:txBody>
          <a:bodyPr wrap="none" anchor="ctr"/>
          <a:lstStyle/>
          <a:p>
            <a:endParaRPr lang="uk"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pic>
        <p:nvPicPr>
          <p:cNvPr id="6" name="Picture 5"/>
          <p:cNvPicPr>
            <a:picLocks noChangeAspect="1"/>
          </p:cNvPicPr>
          <p:nvPr/>
        </p:nvPicPr>
        <p:blipFill>
          <a:blip r:embed="rId4"/>
          <a:stretch>
            <a:fillRect/>
          </a:stretch>
        </p:blipFill>
        <p:spPr>
          <a:xfrm>
            <a:off x="1140527" y="1943632"/>
            <a:ext cx="6710545" cy="4244660"/>
          </a:xfrm>
          <a:prstGeom prst="rect">
            <a:avLst/>
          </a:prstGeom>
        </p:spPr>
      </p:pic>
      <p:sp>
        <p:nvSpPr>
          <p:cNvPr id="8" name="Content Placeholder 2"/>
          <p:cNvSpPr txBox="1">
            <a:spLocks/>
          </p:cNvSpPr>
          <p:nvPr/>
        </p:nvSpPr>
        <p:spPr>
          <a:xfrm>
            <a:off x="1" y="990601"/>
            <a:ext cx="8772808" cy="953032"/>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l" rtl="0">
              <a:lnSpc>
                <a:spcPct val="100000"/>
              </a:lnSpc>
              <a:spcBef>
                <a:spcPts val="0"/>
              </a:spcBef>
              <a:buClr>
                <a:srgbClr val="0099CC"/>
              </a:buClr>
            </a:pPr>
            <a:endParaRPr lang="uk" sz="1200" dirty="0">
              <a:solidFill>
                <a:srgbClr val="002060"/>
              </a:solidFill>
            </a:endParaRPr>
          </a:p>
          <a:p>
            <a:pPr lvl="1" algn="l" rtl="0">
              <a:lnSpc>
                <a:spcPct val="100000"/>
              </a:lnSpc>
              <a:spcBef>
                <a:spcPts val="0"/>
              </a:spcBef>
              <a:buClr>
                <a:srgbClr val="0099CC"/>
              </a:buClr>
            </a:pPr>
            <a:r>
              <a:rPr lang="uk" sz="1200" b="0" i="0" u="none" baseline="0" dirty="0">
                <a:solidFill>
                  <a:srgbClr val="002060"/>
                </a:solidFill>
              </a:rPr>
              <a:t>На двох наступних графіках представлено середньомісячні ціни за всіма сценаріями для забезпечення можливості їх порівняння.</a:t>
            </a:r>
          </a:p>
          <a:p>
            <a:pPr lvl="1" algn="l" rtl="0">
              <a:lnSpc>
                <a:spcPct val="100000"/>
              </a:lnSpc>
              <a:spcBef>
                <a:spcPts val="0"/>
              </a:spcBef>
              <a:buClr>
                <a:srgbClr val="0099CC"/>
              </a:buClr>
            </a:pPr>
            <a:r>
              <a:rPr lang="uk" sz="1200" b="0" i="0" u="none" baseline="0" dirty="0">
                <a:solidFill>
                  <a:srgbClr val="002060"/>
                </a:solidFill>
              </a:rPr>
              <a:t>Графічне представлення дає змогу побачити сезонні наслідки дефіциту палива. </a:t>
            </a:r>
          </a:p>
          <a:p>
            <a:pPr lvl="1" algn="l" rtl="0">
              <a:lnSpc>
                <a:spcPct val="100000"/>
              </a:lnSpc>
              <a:spcBef>
                <a:spcPts val="0"/>
              </a:spcBef>
              <a:buClr>
                <a:srgbClr val="0099CC"/>
              </a:buClr>
            </a:pPr>
            <a:r>
              <a:rPr lang="uk" sz="1200" b="0" i="0" u="none" baseline="0" dirty="0">
                <a:solidFill>
                  <a:srgbClr val="002060"/>
                </a:solidFill>
              </a:rPr>
              <a:t>Посилення впливу цих наслідків у серпні може бути пов'язане з відсутністю генерації на ТЕЦ та зменшенням обсягів генерації на ГЕС. </a:t>
            </a:r>
          </a:p>
          <a:p>
            <a:pPr lvl="1" algn="l" rtl="0">
              <a:lnSpc>
                <a:spcPct val="100000"/>
              </a:lnSpc>
              <a:spcBef>
                <a:spcPts val="0"/>
              </a:spcBef>
              <a:buClr>
                <a:srgbClr val="0099CC"/>
              </a:buClr>
            </a:pPr>
            <a:endParaRPr lang="uk" sz="1200" dirty="0">
              <a:solidFill>
                <a:srgbClr val="002060"/>
              </a:solidFill>
            </a:endParaRPr>
          </a:p>
          <a:p>
            <a:pPr lvl="1" algn="l" rtl="0">
              <a:lnSpc>
                <a:spcPct val="100000"/>
              </a:lnSpc>
              <a:spcBef>
                <a:spcPts val="0"/>
              </a:spcBef>
              <a:buClr>
                <a:srgbClr val="0099CC"/>
              </a:buClr>
            </a:pPr>
            <a:endParaRPr lang="uk" sz="1200" dirty="0">
              <a:solidFill>
                <a:srgbClr val="002060"/>
              </a:solidFill>
            </a:endParaRPr>
          </a:p>
          <a:p>
            <a:pPr lvl="1" algn="l" rtl="0">
              <a:lnSpc>
                <a:spcPct val="100000"/>
              </a:lnSpc>
              <a:spcBef>
                <a:spcPts val="0"/>
              </a:spcBef>
              <a:buClr>
                <a:srgbClr val="0099CC"/>
              </a:buClr>
            </a:pPr>
            <a:endParaRPr lang="uk" sz="12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200" dirty="0">
              <a:solidFill>
                <a:srgbClr val="002060"/>
              </a:solidFill>
            </a:endParaRPr>
          </a:p>
          <a:p>
            <a:pPr marL="0" indent="0" algn="l" rtl="0">
              <a:lnSpc>
                <a:spcPct val="100000"/>
              </a:lnSpc>
              <a:spcBef>
                <a:spcPts val="0"/>
              </a:spcBef>
              <a:buClr>
                <a:srgbClr val="0099CC"/>
              </a:buClr>
              <a:buFont typeface="Arial" panose="020B0604020202020204" pitchFamily="34" charset="0"/>
              <a:buNone/>
            </a:pPr>
            <a:endParaRPr lang="uk" sz="1200" dirty="0">
              <a:solidFill>
                <a:srgbClr val="002060"/>
              </a:solidFill>
            </a:endParaRPr>
          </a:p>
          <a:p>
            <a:pPr algn="l" rtl="0">
              <a:lnSpc>
                <a:spcPct val="100000"/>
              </a:lnSpc>
              <a:spcBef>
                <a:spcPts val="0"/>
              </a:spcBef>
              <a:buClr>
                <a:srgbClr val="0099CC"/>
              </a:buClr>
            </a:pPr>
            <a:endParaRPr lang="uk" sz="1200" dirty="0">
              <a:solidFill>
                <a:srgbClr val="002060"/>
              </a:solidFill>
            </a:endParaRPr>
          </a:p>
          <a:p>
            <a:pPr algn="l" rtl="0">
              <a:lnSpc>
                <a:spcPct val="100000"/>
              </a:lnSpc>
              <a:spcBef>
                <a:spcPts val="0"/>
              </a:spcBef>
              <a:buClr>
                <a:srgbClr val="0099CC"/>
              </a:buClr>
            </a:pPr>
            <a:endParaRPr lang="uk" sz="1200" dirty="0">
              <a:solidFill>
                <a:srgbClr val="002060"/>
              </a:solidFill>
            </a:endParaRPr>
          </a:p>
          <a:p>
            <a:pPr algn="l" rtl="0">
              <a:lnSpc>
                <a:spcPct val="100000"/>
              </a:lnSpc>
              <a:spcBef>
                <a:spcPts val="0"/>
              </a:spcBef>
              <a:buClr>
                <a:srgbClr val="0099CC"/>
              </a:buClr>
            </a:pPr>
            <a:endParaRPr lang="uk" sz="1200" dirty="0">
              <a:solidFill>
                <a:srgbClr val="002060"/>
              </a:solidFill>
            </a:endParaRPr>
          </a:p>
        </p:txBody>
      </p:sp>
      <p:sp>
        <p:nvSpPr>
          <p:cNvPr id="9" name="TextBox 5"/>
          <p:cNvSpPr txBox="1"/>
          <p:nvPr/>
        </p:nvSpPr>
        <p:spPr>
          <a:xfrm>
            <a:off x="5669457" y="2511189"/>
            <a:ext cx="1822724" cy="2631490"/>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uk-UA" b="1" dirty="0"/>
              <a:t>Базовий без обмежень</a:t>
            </a:r>
          </a:p>
          <a:p>
            <a:endParaRPr lang="uk-UA" b="1" dirty="0"/>
          </a:p>
          <a:p>
            <a:r>
              <a:rPr lang="uk-UA" b="1" dirty="0"/>
              <a:t>Базовий без обмежень + мінливість 25%</a:t>
            </a:r>
          </a:p>
          <a:p>
            <a:endParaRPr lang="uk-UA" b="1" dirty="0"/>
          </a:p>
          <a:p>
            <a:r>
              <a:rPr lang="uk-UA" b="1" dirty="0"/>
              <a:t>Без ДТЕК</a:t>
            </a:r>
          </a:p>
          <a:p>
            <a:endParaRPr lang="uk-UA" b="1" dirty="0"/>
          </a:p>
          <a:p>
            <a:r>
              <a:rPr lang="uk-UA" b="1" dirty="0"/>
              <a:t>Без ДТЕК +50% зниження потужності всіх антрацитових блоків</a:t>
            </a:r>
          </a:p>
          <a:p>
            <a:endParaRPr lang="uk-UA" b="1" dirty="0"/>
          </a:p>
          <a:p>
            <a:r>
              <a:rPr lang="uk-UA" b="1" dirty="0"/>
              <a:t>Без ДТЕК +75% зниження потужності всіх антрацитових блоків </a:t>
            </a:r>
          </a:p>
          <a:p>
            <a:endParaRPr lang="uk-UA" b="1" dirty="0"/>
          </a:p>
        </p:txBody>
      </p:sp>
    </p:spTree>
    <p:extLst>
      <p:ext uri="{BB962C8B-B14F-4D97-AF65-F5344CB8AC3E}">
        <p14:creationId xmlns:p14="http://schemas.microsoft.com/office/powerpoint/2010/main" val="1755198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158844"/>
            <a:ext cx="8495168" cy="51975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 dirty="0"/>
          </a:p>
        </p:txBody>
      </p:sp>
      <p:sp>
        <p:nvSpPr>
          <p:cNvPr id="4" name="Slide Number Placeholder 3"/>
          <p:cNvSpPr>
            <a:spLocks noGrp="1"/>
          </p:cNvSpPr>
          <p:nvPr>
            <p:ph type="sldNum" sz="quarter" idx="12"/>
          </p:nvPr>
        </p:nvSpPr>
        <p:spPr/>
        <p:txBody>
          <a:bodyPr/>
          <a:lstStyle/>
          <a:p>
            <a:pPr algn="r" rtl="0"/>
            <a:fld id="{74492FB0-5BE8-4C2D-B7F6-B5CC059CEDC0}" type="slidenum">
              <a:rPr/>
              <a:pPr/>
              <a:t>3</a:t>
            </a:fld>
            <a:endParaRPr lang="uk" dirty="0"/>
          </a:p>
        </p:txBody>
      </p:sp>
      <p:sp>
        <p:nvSpPr>
          <p:cNvPr id="5" name="Line 3"/>
          <p:cNvSpPr>
            <a:spLocks noChangeShapeType="1"/>
          </p:cNvSpPr>
          <p:nvPr/>
        </p:nvSpPr>
        <p:spPr bwMode="auto">
          <a:xfrm>
            <a:off x="228600" y="914400"/>
            <a:ext cx="8686800" cy="0"/>
          </a:xfrm>
          <a:prstGeom prst="line">
            <a:avLst/>
          </a:prstGeom>
          <a:noFill/>
          <a:ln w="76200">
            <a:solidFill>
              <a:srgbClr val="0099CC"/>
            </a:solidFill>
            <a:round/>
            <a:headEnd/>
            <a:tailEnd/>
          </a:ln>
        </p:spPr>
        <p:txBody>
          <a:bodyPr wrap="none" anchor="ctr"/>
          <a:lstStyle/>
          <a:p>
            <a:endParaRPr lang="uk" dirty="0"/>
          </a:p>
        </p:txBody>
      </p:sp>
      <p:sp>
        <p:nvSpPr>
          <p:cNvPr id="14" name="TextBox 13"/>
          <p:cNvSpPr txBox="1"/>
          <p:nvPr/>
        </p:nvSpPr>
        <p:spPr>
          <a:xfrm>
            <a:off x="2424296" y="3218989"/>
            <a:ext cx="4295408" cy="1077218"/>
          </a:xfrm>
          <a:prstGeom prst="rect">
            <a:avLst/>
          </a:prstGeom>
          <a:noFill/>
        </p:spPr>
        <p:txBody>
          <a:bodyPr wrap="square" rtlCol="0">
            <a:spAutoFit/>
          </a:bodyPr>
          <a:lstStyle/>
          <a:p>
            <a:pPr algn="ctr" rtl="0"/>
            <a:r>
              <a:rPr lang="uk" sz="3200" b="1" i="0" u="none" baseline="0">
                <a:solidFill>
                  <a:schemeClr val="bg1"/>
                </a:solidFill>
              </a:rPr>
              <a:t>Історія питання та цілі дослідження</a:t>
            </a:r>
            <a:endParaRPr lang="uk" sz="3200" b="1"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spTree>
    <p:extLst>
      <p:ext uri="{BB962C8B-B14F-4D97-AF65-F5344CB8AC3E}">
        <p14:creationId xmlns:p14="http://schemas.microsoft.com/office/powerpoint/2010/main" val="3087625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a:ln>
            <a:noFill/>
          </a:ln>
        </p:spPr>
        <p:txBody>
          <a:bodyPr>
            <a:normAutofit/>
          </a:bodyPr>
          <a:lstStyle/>
          <a:p>
            <a:pPr algn="l" rtl="0"/>
            <a:r>
              <a:rPr lang="uk" sz="2400" b="1" i="0" u="none" baseline="0">
                <a:solidFill>
                  <a:schemeClr val="accent5">
                    <a:lumMod val="50000"/>
                  </a:schemeClr>
                </a:solidFill>
              </a:rPr>
              <a:t>IV. Результати (поквартальна розбивка цін на енергоносії) </a:t>
            </a:r>
            <a:r>
              <a:rPr lang="uk" sz="2400" b="1">
                <a:solidFill>
                  <a:schemeClr val="accent5">
                    <a:lumMod val="50000"/>
                  </a:schemeClr>
                </a:solidFill>
              </a:rPr>
              <a:t/>
            </a:r>
            <a:br>
              <a:rPr lang="uk" sz="2400" b="1">
                <a:solidFill>
                  <a:schemeClr val="accent5">
                    <a:lumMod val="50000"/>
                  </a:schemeClr>
                </a:solidFill>
              </a:rPr>
            </a:br>
            <a:endParaRPr lang="uk" sz="2400" b="1"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pPr algn="r" rtl="0"/>
            <a:fld id="{74492FB0-5BE8-4C2D-B7F6-B5CC059CEDC0}" type="slidenum">
              <a:rPr/>
              <a:pPr/>
              <a:t>30</a:t>
            </a:fld>
            <a:endParaRPr lang="uk" dirty="0"/>
          </a:p>
        </p:txBody>
      </p:sp>
      <p:sp>
        <p:nvSpPr>
          <p:cNvPr id="5" name="Line 3"/>
          <p:cNvSpPr>
            <a:spLocks noChangeShapeType="1"/>
          </p:cNvSpPr>
          <p:nvPr/>
        </p:nvSpPr>
        <p:spPr bwMode="auto">
          <a:xfrm>
            <a:off x="228600" y="914400"/>
            <a:ext cx="8686800" cy="0"/>
          </a:xfrm>
          <a:prstGeom prst="line">
            <a:avLst/>
          </a:prstGeom>
          <a:noFill/>
          <a:ln w="76200">
            <a:solidFill>
              <a:srgbClr val="0099CC"/>
            </a:solidFill>
            <a:round/>
            <a:headEnd/>
            <a:tailEnd/>
          </a:ln>
        </p:spPr>
        <p:txBody>
          <a:bodyPr wrap="none" anchor="ctr"/>
          <a:lstStyle/>
          <a:p>
            <a:endParaRPr lang="uk"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pic>
        <p:nvPicPr>
          <p:cNvPr id="3" name="Picture 2"/>
          <p:cNvPicPr>
            <a:picLocks noChangeAspect="1"/>
          </p:cNvPicPr>
          <p:nvPr/>
        </p:nvPicPr>
        <p:blipFill>
          <a:blip r:embed="rId4"/>
          <a:stretch>
            <a:fillRect/>
          </a:stretch>
        </p:blipFill>
        <p:spPr>
          <a:xfrm>
            <a:off x="1140527" y="2010835"/>
            <a:ext cx="6710545" cy="4473697"/>
          </a:xfrm>
          <a:prstGeom prst="rect">
            <a:avLst/>
          </a:prstGeom>
        </p:spPr>
      </p:pic>
      <p:sp>
        <p:nvSpPr>
          <p:cNvPr id="8" name="Content Placeholder 2"/>
          <p:cNvSpPr txBox="1">
            <a:spLocks/>
          </p:cNvSpPr>
          <p:nvPr/>
        </p:nvSpPr>
        <p:spPr>
          <a:xfrm>
            <a:off x="1" y="990601"/>
            <a:ext cx="8772808" cy="953032"/>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l" rtl="0">
              <a:lnSpc>
                <a:spcPct val="100000"/>
              </a:lnSpc>
              <a:spcBef>
                <a:spcPts val="0"/>
              </a:spcBef>
              <a:buClr>
                <a:srgbClr val="0099CC"/>
              </a:buClr>
            </a:pPr>
            <a:endParaRPr lang="uk" sz="1200" dirty="0">
              <a:solidFill>
                <a:srgbClr val="002060"/>
              </a:solidFill>
            </a:endParaRPr>
          </a:p>
          <a:p>
            <a:pPr lvl="1" algn="l" rtl="0">
              <a:lnSpc>
                <a:spcPct val="100000"/>
              </a:lnSpc>
              <a:spcBef>
                <a:spcPts val="0"/>
              </a:spcBef>
              <a:buClr>
                <a:srgbClr val="0099CC"/>
              </a:buClr>
            </a:pPr>
            <a:r>
              <a:rPr lang="uk" sz="1200" b="0" i="0" u="none" baseline="0">
                <a:solidFill>
                  <a:srgbClr val="002060"/>
                </a:solidFill>
              </a:rPr>
              <a:t>Місячні середньозважені ціни для сценаріїв 1, 2, 6-8.</a:t>
            </a:r>
          </a:p>
          <a:p>
            <a:pPr lvl="1" algn="l" rtl="0">
              <a:lnSpc>
                <a:spcPct val="100000"/>
              </a:lnSpc>
              <a:spcBef>
                <a:spcPts val="0"/>
              </a:spcBef>
              <a:buClr>
                <a:srgbClr val="0099CC"/>
              </a:buClr>
            </a:pPr>
            <a:r>
              <a:rPr lang="uk" sz="1200" b="0" i="0" u="none" baseline="0">
                <a:solidFill>
                  <a:srgbClr val="002060"/>
                </a:solidFill>
              </a:rPr>
              <a:t>Ефект підвищення навантаження у зв'язку з його високою мінливістю штовхає ціни в гору: вони перевищують 2000 грн./МВтг для надзвичайної ситуації з дуже високою мінливістю та значним дефіцитом палива.</a:t>
            </a:r>
          </a:p>
          <a:p>
            <a:pPr lvl="1" algn="l" rtl="0">
              <a:lnSpc>
                <a:spcPct val="100000"/>
              </a:lnSpc>
              <a:spcBef>
                <a:spcPts val="0"/>
              </a:spcBef>
              <a:buClr>
                <a:srgbClr val="0099CC"/>
              </a:buClr>
            </a:pPr>
            <a:endParaRPr lang="uk" sz="1200" dirty="0">
              <a:solidFill>
                <a:srgbClr val="002060"/>
              </a:solidFill>
            </a:endParaRPr>
          </a:p>
          <a:p>
            <a:pPr lvl="1" algn="l" rtl="0">
              <a:lnSpc>
                <a:spcPct val="100000"/>
              </a:lnSpc>
              <a:spcBef>
                <a:spcPts val="0"/>
              </a:spcBef>
              <a:buClr>
                <a:srgbClr val="0099CC"/>
              </a:buClr>
            </a:pPr>
            <a:endParaRPr lang="uk" sz="12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200" dirty="0">
              <a:solidFill>
                <a:srgbClr val="002060"/>
              </a:solidFill>
            </a:endParaRPr>
          </a:p>
          <a:p>
            <a:pPr marL="0" indent="0" algn="l" rtl="0">
              <a:lnSpc>
                <a:spcPct val="100000"/>
              </a:lnSpc>
              <a:spcBef>
                <a:spcPts val="0"/>
              </a:spcBef>
              <a:buClr>
                <a:srgbClr val="0099CC"/>
              </a:buClr>
              <a:buFont typeface="Arial" panose="020B0604020202020204" pitchFamily="34" charset="0"/>
              <a:buNone/>
            </a:pPr>
            <a:endParaRPr lang="uk" sz="1200" dirty="0">
              <a:solidFill>
                <a:srgbClr val="002060"/>
              </a:solidFill>
            </a:endParaRPr>
          </a:p>
          <a:p>
            <a:pPr algn="l" rtl="0">
              <a:lnSpc>
                <a:spcPct val="100000"/>
              </a:lnSpc>
              <a:spcBef>
                <a:spcPts val="0"/>
              </a:spcBef>
              <a:buClr>
                <a:srgbClr val="0099CC"/>
              </a:buClr>
            </a:pPr>
            <a:endParaRPr lang="uk" sz="1200" dirty="0">
              <a:solidFill>
                <a:srgbClr val="002060"/>
              </a:solidFill>
            </a:endParaRPr>
          </a:p>
          <a:p>
            <a:pPr algn="l" rtl="0">
              <a:lnSpc>
                <a:spcPct val="100000"/>
              </a:lnSpc>
              <a:spcBef>
                <a:spcPts val="0"/>
              </a:spcBef>
              <a:buClr>
                <a:srgbClr val="0099CC"/>
              </a:buClr>
            </a:pPr>
            <a:endParaRPr lang="uk" sz="1200" dirty="0">
              <a:solidFill>
                <a:srgbClr val="002060"/>
              </a:solidFill>
            </a:endParaRPr>
          </a:p>
          <a:p>
            <a:pPr algn="l" rtl="0">
              <a:lnSpc>
                <a:spcPct val="100000"/>
              </a:lnSpc>
              <a:spcBef>
                <a:spcPts val="0"/>
              </a:spcBef>
              <a:buClr>
                <a:srgbClr val="0099CC"/>
              </a:buClr>
            </a:pPr>
            <a:endParaRPr lang="uk" sz="1200" dirty="0">
              <a:solidFill>
                <a:srgbClr val="002060"/>
              </a:solidFill>
            </a:endParaRPr>
          </a:p>
        </p:txBody>
      </p:sp>
      <p:sp>
        <p:nvSpPr>
          <p:cNvPr id="9" name="TextBox 5"/>
          <p:cNvSpPr txBox="1"/>
          <p:nvPr/>
        </p:nvSpPr>
        <p:spPr>
          <a:xfrm>
            <a:off x="5669457" y="2511189"/>
            <a:ext cx="1822724" cy="3139321"/>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uk-UA" b="1" dirty="0"/>
          </a:p>
          <a:p>
            <a:r>
              <a:rPr lang="uk-UA" b="1" dirty="0"/>
              <a:t>Базовий без обмежень</a:t>
            </a:r>
          </a:p>
          <a:p>
            <a:endParaRPr lang="uk-UA" b="1" dirty="0"/>
          </a:p>
          <a:p>
            <a:r>
              <a:rPr lang="uk-UA" b="1" dirty="0"/>
              <a:t>Базовий без обмежень + мінливість 25%</a:t>
            </a:r>
          </a:p>
          <a:p>
            <a:endParaRPr lang="uk-UA" b="1" dirty="0"/>
          </a:p>
          <a:p>
            <a:endParaRPr lang="uk-UA" b="1" dirty="0"/>
          </a:p>
          <a:p>
            <a:endParaRPr lang="uk-UA" b="1" dirty="0"/>
          </a:p>
          <a:p>
            <a:r>
              <a:rPr lang="uk-UA" b="1" dirty="0"/>
              <a:t>Без ДТЕК</a:t>
            </a:r>
          </a:p>
          <a:p>
            <a:endParaRPr lang="uk-UA" b="1" dirty="0"/>
          </a:p>
          <a:p>
            <a:r>
              <a:rPr lang="uk-UA" b="1" dirty="0"/>
              <a:t>Без ДТЕК +50% зниження потужності всіх антрацитових блоків</a:t>
            </a:r>
          </a:p>
          <a:p>
            <a:endParaRPr lang="uk-UA" b="1" dirty="0"/>
          </a:p>
          <a:p>
            <a:r>
              <a:rPr lang="uk-UA" b="1" dirty="0"/>
              <a:t>Без ДТЕК +75% зниження потужності всіх антрацитових блоків </a:t>
            </a:r>
          </a:p>
          <a:p>
            <a:endParaRPr lang="uk-UA" b="1" dirty="0"/>
          </a:p>
        </p:txBody>
      </p:sp>
    </p:spTree>
    <p:extLst>
      <p:ext uri="{BB962C8B-B14F-4D97-AF65-F5344CB8AC3E}">
        <p14:creationId xmlns:p14="http://schemas.microsoft.com/office/powerpoint/2010/main" val="1069676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a:ln>
            <a:noFill/>
          </a:ln>
        </p:spPr>
        <p:txBody>
          <a:bodyPr>
            <a:normAutofit/>
          </a:bodyPr>
          <a:lstStyle/>
          <a:p>
            <a:pPr algn="l" rtl="0"/>
            <a:r>
              <a:rPr lang="uk" sz="2400" b="1" i="0" u="none" baseline="0">
                <a:solidFill>
                  <a:schemeClr val="accent5">
                    <a:lumMod val="50000"/>
                  </a:schemeClr>
                </a:solidFill>
              </a:rPr>
              <a:t>IV. Результати (частота цінових подій) </a:t>
            </a:r>
            <a:r>
              <a:rPr lang="uk" sz="2400" b="1">
                <a:solidFill>
                  <a:schemeClr val="accent5">
                    <a:lumMod val="50000"/>
                  </a:schemeClr>
                </a:solidFill>
              </a:rPr>
              <a:t/>
            </a:r>
            <a:br>
              <a:rPr lang="uk" sz="2400" b="1">
                <a:solidFill>
                  <a:schemeClr val="accent5">
                    <a:lumMod val="50000"/>
                  </a:schemeClr>
                </a:solidFill>
              </a:rPr>
            </a:br>
            <a:endParaRPr lang="uk" sz="2400" b="1"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pPr algn="r" rtl="0"/>
            <a:fld id="{74492FB0-5BE8-4C2D-B7F6-B5CC059CEDC0}" type="slidenum">
              <a:rPr/>
              <a:pPr/>
              <a:t>31</a:t>
            </a:fld>
            <a:endParaRPr lang="uk" dirty="0"/>
          </a:p>
        </p:txBody>
      </p:sp>
      <p:sp>
        <p:nvSpPr>
          <p:cNvPr id="5" name="Line 3"/>
          <p:cNvSpPr>
            <a:spLocks noChangeShapeType="1"/>
          </p:cNvSpPr>
          <p:nvPr/>
        </p:nvSpPr>
        <p:spPr bwMode="auto">
          <a:xfrm>
            <a:off x="228600" y="914400"/>
            <a:ext cx="8686800" cy="0"/>
          </a:xfrm>
          <a:prstGeom prst="line">
            <a:avLst/>
          </a:prstGeom>
          <a:noFill/>
          <a:ln w="76200">
            <a:solidFill>
              <a:srgbClr val="0099CC"/>
            </a:solidFill>
            <a:round/>
            <a:headEnd/>
            <a:tailEnd/>
          </a:ln>
        </p:spPr>
        <p:txBody>
          <a:bodyPr wrap="none" anchor="ctr"/>
          <a:lstStyle/>
          <a:p>
            <a:endParaRPr lang="uk"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sp>
        <p:nvSpPr>
          <p:cNvPr id="9" name="Content Placeholder 2"/>
          <p:cNvSpPr txBox="1">
            <a:spLocks/>
          </p:cNvSpPr>
          <p:nvPr/>
        </p:nvSpPr>
        <p:spPr>
          <a:xfrm>
            <a:off x="-1" y="4734338"/>
            <a:ext cx="9020555" cy="1537925"/>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ct val="100000"/>
              </a:lnSpc>
              <a:spcBef>
                <a:spcPts val="0"/>
              </a:spcBef>
              <a:buClr>
                <a:srgbClr val="0099CC"/>
              </a:buClr>
              <a:buNone/>
            </a:pPr>
            <a:endParaRPr lang="uk" sz="1200" dirty="0">
              <a:solidFill>
                <a:srgbClr val="002060"/>
              </a:solidFill>
            </a:endParaRPr>
          </a:p>
          <a:p>
            <a:pPr lvl="1" algn="l" rtl="0">
              <a:lnSpc>
                <a:spcPct val="100000"/>
              </a:lnSpc>
              <a:spcBef>
                <a:spcPts val="0"/>
              </a:spcBef>
              <a:buClr>
                <a:srgbClr val="0099CC"/>
              </a:buClr>
            </a:pPr>
            <a:r>
              <a:rPr lang="uk" sz="1200" b="0" i="0" u="none" baseline="0">
                <a:solidFill>
                  <a:srgbClr val="002060"/>
                </a:solidFill>
              </a:rPr>
              <a:t>Як уже стверджувалось раніше, частота цінових подій збігається з кривою пропозиції</a:t>
            </a:r>
          </a:p>
          <a:p>
            <a:pPr lvl="1" algn="l" rtl="0">
              <a:lnSpc>
                <a:spcPct val="100000"/>
              </a:lnSpc>
              <a:spcBef>
                <a:spcPts val="0"/>
              </a:spcBef>
              <a:buClr>
                <a:srgbClr val="0099CC"/>
              </a:buClr>
            </a:pPr>
            <a:endParaRPr lang="uk" sz="1200" dirty="0">
              <a:solidFill>
                <a:srgbClr val="002060"/>
              </a:solidFill>
            </a:endParaRPr>
          </a:p>
          <a:p>
            <a:pPr lvl="1" algn="l" rtl="0">
              <a:lnSpc>
                <a:spcPct val="100000"/>
              </a:lnSpc>
              <a:spcBef>
                <a:spcPts val="0"/>
              </a:spcBef>
              <a:buClr>
                <a:srgbClr val="0099CC"/>
              </a:buClr>
            </a:pPr>
            <a:r>
              <a:rPr lang="uk" sz="1200" b="0" i="0" u="none" baseline="0">
                <a:solidFill>
                  <a:srgbClr val="002060"/>
                </a:solidFill>
              </a:rPr>
              <a:t>За базовим сценарієм (без дефіциту антрациту, без мінливості) система постійно працює за ціни на рівні 1250 грн./МВтг (в діапазоні від 20 ГВт до 30 ГВт). </a:t>
            </a:r>
            <a:endParaRPr lang="uk" sz="1200" dirty="0">
              <a:solidFill>
                <a:srgbClr val="002060"/>
              </a:solidFill>
            </a:endParaRPr>
          </a:p>
          <a:p>
            <a:pPr marL="457200" lvl="1" indent="0" algn="l" rtl="0">
              <a:lnSpc>
                <a:spcPct val="100000"/>
              </a:lnSpc>
              <a:spcBef>
                <a:spcPts val="0"/>
              </a:spcBef>
              <a:buClr>
                <a:srgbClr val="0099CC"/>
              </a:buClr>
              <a:buNone/>
            </a:pPr>
            <a:endParaRPr lang="uk" sz="1200" dirty="0">
              <a:solidFill>
                <a:srgbClr val="002060"/>
              </a:solidFill>
            </a:endParaRPr>
          </a:p>
          <a:p>
            <a:pPr lvl="1" algn="l" rtl="0">
              <a:lnSpc>
                <a:spcPct val="100000"/>
              </a:lnSpc>
              <a:spcBef>
                <a:spcPts val="0"/>
              </a:spcBef>
              <a:buClr>
                <a:srgbClr val="0099CC"/>
              </a:buClr>
            </a:pPr>
            <a:r>
              <a:rPr lang="uk" sz="1200" b="0" i="0" u="none" baseline="0">
                <a:solidFill>
                  <a:srgbClr val="002060"/>
                </a:solidFill>
              </a:rPr>
              <a:t>Суворий дефіцит антрациту посуває криву пропозиції ліворуч за віссю </a:t>
            </a:r>
            <a:r>
              <a:rPr lang="uk" sz="1200" b="0" i="1" u="none" baseline="0">
                <a:solidFill>
                  <a:srgbClr val="002060"/>
                </a:solidFill>
              </a:rPr>
              <a:t>x</a:t>
            </a:r>
            <a:r>
              <a:rPr lang="uk" sz="1200" b="0" i="0" u="none" baseline="0">
                <a:solidFill>
                  <a:srgbClr val="002060"/>
                </a:solidFill>
              </a:rPr>
              <a:t> (див. слайд 16), де вводяться в дію енергоблоки, що працюють на бурому вугіллі за операційних витрат, близьких до 1600 грн./МВтг. Якщо ж дефіцит антрациту є ще суворішим, то ці енергоблоки працюють на бурому вугіллі більшість часу, що призводить до зростання цін на електроенергію.</a:t>
            </a:r>
          </a:p>
          <a:p>
            <a:pPr lvl="1" algn="l" rtl="0">
              <a:lnSpc>
                <a:spcPct val="100000"/>
              </a:lnSpc>
              <a:spcBef>
                <a:spcPts val="0"/>
              </a:spcBef>
              <a:buClr>
                <a:srgbClr val="0099CC"/>
              </a:buClr>
            </a:pPr>
            <a:endParaRPr lang="uk" sz="12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2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200" dirty="0">
              <a:solidFill>
                <a:srgbClr val="002060"/>
              </a:solidFill>
            </a:endParaRPr>
          </a:p>
          <a:p>
            <a:pPr lvl="1" algn="l" rtl="0">
              <a:lnSpc>
                <a:spcPct val="100000"/>
              </a:lnSpc>
              <a:spcBef>
                <a:spcPts val="0"/>
              </a:spcBef>
              <a:buClr>
                <a:srgbClr val="0099CC"/>
              </a:buClr>
            </a:pPr>
            <a:endParaRPr lang="uk" sz="12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200" dirty="0">
              <a:solidFill>
                <a:srgbClr val="002060"/>
              </a:solidFill>
            </a:endParaRPr>
          </a:p>
          <a:p>
            <a:pPr lvl="1" algn="l" rtl="0">
              <a:lnSpc>
                <a:spcPct val="100000"/>
              </a:lnSpc>
              <a:spcBef>
                <a:spcPts val="0"/>
              </a:spcBef>
              <a:buClr>
                <a:srgbClr val="0099CC"/>
              </a:buClr>
            </a:pPr>
            <a:endParaRPr lang="uk" sz="1200" dirty="0">
              <a:solidFill>
                <a:srgbClr val="002060"/>
              </a:solidFill>
            </a:endParaRPr>
          </a:p>
          <a:p>
            <a:pPr algn="l" rtl="0">
              <a:lnSpc>
                <a:spcPct val="100000"/>
              </a:lnSpc>
              <a:spcBef>
                <a:spcPts val="0"/>
              </a:spcBef>
              <a:buClr>
                <a:srgbClr val="0099CC"/>
              </a:buClr>
            </a:pPr>
            <a:endParaRPr lang="uk" sz="1200" dirty="0">
              <a:solidFill>
                <a:srgbClr val="002060"/>
              </a:solidFill>
            </a:endParaRPr>
          </a:p>
          <a:p>
            <a:pPr algn="l" rtl="0">
              <a:lnSpc>
                <a:spcPct val="100000"/>
              </a:lnSpc>
              <a:spcBef>
                <a:spcPts val="0"/>
              </a:spcBef>
              <a:buClr>
                <a:srgbClr val="0099CC"/>
              </a:buClr>
            </a:pPr>
            <a:endParaRPr lang="uk" sz="1200" dirty="0">
              <a:solidFill>
                <a:srgbClr val="002060"/>
              </a:solidFill>
            </a:endParaRPr>
          </a:p>
          <a:p>
            <a:pPr algn="l" rtl="0">
              <a:lnSpc>
                <a:spcPct val="100000"/>
              </a:lnSpc>
              <a:spcBef>
                <a:spcPts val="0"/>
              </a:spcBef>
              <a:buClr>
                <a:srgbClr val="0099CC"/>
              </a:buClr>
            </a:pPr>
            <a:endParaRPr lang="uk" sz="1200" dirty="0">
              <a:solidFill>
                <a:srgbClr val="002060"/>
              </a:solidFill>
            </a:endParaRPr>
          </a:p>
          <a:p>
            <a:pPr algn="l" rtl="0">
              <a:lnSpc>
                <a:spcPct val="100000"/>
              </a:lnSpc>
              <a:spcBef>
                <a:spcPts val="0"/>
              </a:spcBef>
              <a:buClr>
                <a:srgbClr val="0099CC"/>
              </a:buClr>
            </a:pPr>
            <a:endParaRPr lang="uk" sz="1200" dirty="0">
              <a:solidFill>
                <a:srgbClr val="002060"/>
              </a:solidFill>
            </a:endParaRPr>
          </a:p>
          <a:p>
            <a:pPr algn="l" rtl="0">
              <a:lnSpc>
                <a:spcPct val="100000"/>
              </a:lnSpc>
              <a:spcBef>
                <a:spcPts val="0"/>
              </a:spcBef>
              <a:buClr>
                <a:srgbClr val="0099CC"/>
              </a:buClr>
            </a:pPr>
            <a:endParaRPr lang="uk" sz="1200" dirty="0">
              <a:solidFill>
                <a:srgbClr val="002060"/>
              </a:solidFill>
            </a:endParaRPr>
          </a:p>
        </p:txBody>
      </p:sp>
      <p:pic>
        <p:nvPicPr>
          <p:cNvPr id="6" name="Picture 5"/>
          <p:cNvPicPr>
            <a:picLocks noChangeAspect="1"/>
          </p:cNvPicPr>
          <p:nvPr/>
        </p:nvPicPr>
        <p:blipFill>
          <a:blip r:embed="rId4"/>
          <a:stretch>
            <a:fillRect/>
          </a:stretch>
        </p:blipFill>
        <p:spPr>
          <a:xfrm>
            <a:off x="1655031" y="1151795"/>
            <a:ext cx="5709628" cy="3202297"/>
          </a:xfrm>
          <a:prstGeom prst="rect">
            <a:avLst/>
          </a:prstGeom>
        </p:spPr>
      </p:pic>
    </p:spTree>
    <p:extLst>
      <p:ext uri="{BB962C8B-B14F-4D97-AF65-F5344CB8AC3E}">
        <p14:creationId xmlns:p14="http://schemas.microsoft.com/office/powerpoint/2010/main" val="3301535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a:ln>
            <a:noFill/>
          </a:ln>
        </p:spPr>
        <p:txBody>
          <a:bodyPr>
            <a:normAutofit/>
          </a:bodyPr>
          <a:lstStyle/>
          <a:p>
            <a:pPr algn="l" rtl="0"/>
            <a:r>
              <a:rPr lang="uk" sz="2400" b="1" i="0" u="none" baseline="0">
                <a:solidFill>
                  <a:schemeClr val="accent5">
                    <a:lumMod val="50000"/>
                  </a:schemeClr>
                </a:solidFill>
              </a:rPr>
              <a:t>IV. Результати (частота цінових подій) </a:t>
            </a:r>
            <a:r>
              <a:rPr lang="uk" sz="2400" b="1">
                <a:solidFill>
                  <a:schemeClr val="accent5">
                    <a:lumMod val="50000"/>
                  </a:schemeClr>
                </a:solidFill>
              </a:rPr>
              <a:t/>
            </a:r>
            <a:br>
              <a:rPr lang="uk" sz="2400" b="1">
                <a:solidFill>
                  <a:schemeClr val="accent5">
                    <a:lumMod val="50000"/>
                  </a:schemeClr>
                </a:solidFill>
              </a:rPr>
            </a:br>
            <a:endParaRPr lang="uk" sz="2400" b="1"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pPr algn="r" rtl="0"/>
            <a:fld id="{74492FB0-5BE8-4C2D-B7F6-B5CC059CEDC0}" type="slidenum">
              <a:rPr/>
              <a:pPr/>
              <a:t>32</a:t>
            </a:fld>
            <a:endParaRPr lang="uk" dirty="0"/>
          </a:p>
        </p:txBody>
      </p:sp>
      <p:sp>
        <p:nvSpPr>
          <p:cNvPr id="5" name="Line 3"/>
          <p:cNvSpPr>
            <a:spLocks noChangeShapeType="1"/>
          </p:cNvSpPr>
          <p:nvPr/>
        </p:nvSpPr>
        <p:spPr bwMode="auto">
          <a:xfrm>
            <a:off x="228600" y="914400"/>
            <a:ext cx="8686800" cy="0"/>
          </a:xfrm>
          <a:prstGeom prst="line">
            <a:avLst/>
          </a:prstGeom>
          <a:noFill/>
          <a:ln w="76200">
            <a:solidFill>
              <a:srgbClr val="0099CC"/>
            </a:solidFill>
            <a:round/>
            <a:headEnd/>
            <a:tailEnd/>
          </a:ln>
        </p:spPr>
        <p:txBody>
          <a:bodyPr wrap="none" anchor="ctr"/>
          <a:lstStyle/>
          <a:p>
            <a:endParaRPr lang="uk"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sp>
        <p:nvSpPr>
          <p:cNvPr id="9" name="Content Placeholder 2"/>
          <p:cNvSpPr txBox="1">
            <a:spLocks/>
          </p:cNvSpPr>
          <p:nvPr/>
        </p:nvSpPr>
        <p:spPr>
          <a:xfrm>
            <a:off x="-27640" y="5196950"/>
            <a:ext cx="9171640" cy="1405911"/>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ct val="100000"/>
              </a:lnSpc>
              <a:spcBef>
                <a:spcPts val="0"/>
              </a:spcBef>
              <a:buClr>
                <a:srgbClr val="0099CC"/>
              </a:buClr>
              <a:buNone/>
            </a:pPr>
            <a:endParaRPr lang="uk" sz="1200" dirty="0">
              <a:solidFill>
                <a:srgbClr val="002060"/>
              </a:solidFill>
            </a:endParaRPr>
          </a:p>
          <a:p>
            <a:pPr lvl="1" algn="l" rtl="0">
              <a:lnSpc>
                <a:spcPct val="100000"/>
              </a:lnSpc>
              <a:spcBef>
                <a:spcPts val="0"/>
              </a:spcBef>
              <a:buClr>
                <a:srgbClr val="0099CC"/>
              </a:buClr>
            </a:pPr>
            <a:r>
              <a:rPr lang="uk" sz="1200" b="0" i="0" u="none" baseline="0">
                <a:solidFill>
                  <a:srgbClr val="002060"/>
                </a:solidFill>
              </a:rPr>
              <a:t>Навіть за найбільш надзвичайних сценаріїв, в яких висока мінливість попиту поєднується з надзвичайним дефіцитом антрациту, вводити в дію дорогі газові енергоблоки доводиться дуже рідко.  Годинні ціни рідко перевищують 2200 грн./МВтг. Водночас, час, протягом якого система працює в діапазоні цін від 2000 до 2500 грн./МВтг, суттєво збільшується.</a:t>
            </a:r>
          </a:p>
          <a:p>
            <a:pPr lvl="1" algn="l" rtl="0">
              <a:lnSpc>
                <a:spcPct val="100000"/>
              </a:lnSpc>
              <a:spcBef>
                <a:spcPts val="0"/>
              </a:spcBef>
              <a:buClr>
                <a:srgbClr val="0099CC"/>
              </a:buClr>
            </a:pPr>
            <a:endParaRPr lang="uk" sz="1200" dirty="0">
              <a:solidFill>
                <a:srgbClr val="002060"/>
              </a:solidFill>
            </a:endParaRPr>
          </a:p>
          <a:p>
            <a:pPr lvl="1" algn="l" rtl="0">
              <a:lnSpc>
                <a:spcPct val="100000"/>
              </a:lnSpc>
              <a:spcBef>
                <a:spcPts val="0"/>
              </a:spcBef>
              <a:buClr>
                <a:srgbClr val="0099CC"/>
              </a:buClr>
            </a:pPr>
            <a:r>
              <a:rPr lang="uk" sz="1200" b="0" i="0" u="none" baseline="0">
                <a:solidFill>
                  <a:srgbClr val="002060"/>
                </a:solidFill>
              </a:rPr>
              <a:t>Незважаючи на обмеження, система не потребує скидання навантаження, тому обсяг недовідпущеної енергії залишається нульовим, а ціни за жодним зі сценаріїв не досягають вартості в умовах дефіциту, встановленого на рівні 25000 грн./МВтг</a:t>
            </a:r>
          </a:p>
          <a:p>
            <a:pPr algn="l" rtl="0">
              <a:lnSpc>
                <a:spcPct val="100000"/>
              </a:lnSpc>
              <a:spcBef>
                <a:spcPts val="0"/>
              </a:spcBef>
              <a:buClr>
                <a:srgbClr val="0099CC"/>
              </a:buClr>
            </a:pPr>
            <a:endParaRPr lang="uk" sz="1200" dirty="0">
              <a:solidFill>
                <a:srgbClr val="002060"/>
              </a:solidFill>
            </a:endParaRPr>
          </a:p>
        </p:txBody>
      </p:sp>
      <p:pic>
        <p:nvPicPr>
          <p:cNvPr id="6" name="Picture 5"/>
          <p:cNvPicPr>
            <a:picLocks noChangeAspect="1"/>
          </p:cNvPicPr>
          <p:nvPr/>
        </p:nvPicPr>
        <p:blipFill>
          <a:blip r:embed="rId4"/>
          <a:stretch>
            <a:fillRect/>
          </a:stretch>
        </p:blipFill>
        <p:spPr>
          <a:xfrm>
            <a:off x="1636521" y="1370845"/>
            <a:ext cx="5870957" cy="3578662"/>
          </a:xfrm>
          <a:prstGeom prst="rect">
            <a:avLst/>
          </a:prstGeom>
        </p:spPr>
      </p:pic>
    </p:spTree>
    <p:extLst>
      <p:ext uri="{BB962C8B-B14F-4D97-AF65-F5344CB8AC3E}">
        <p14:creationId xmlns:p14="http://schemas.microsoft.com/office/powerpoint/2010/main" val="3186419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a:ln>
            <a:noFill/>
          </a:ln>
        </p:spPr>
        <p:txBody>
          <a:bodyPr>
            <a:normAutofit/>
          </a:bodyPr>
          <a:lstStyle/>
          <a:p>
            <a:pPr algn="l" rtl="0"/>
            <a:r>
              <a:rPr lang="uk" sz="2400" b="1" i="0" u="none" baseline="0">
                <a:solidFill>
                  <a:schemeClr val="accent5">
                    <a:lumMod val="50000"/>
                  </a:schemeClr>
                </a:solidFill>
              </a:rPr>
              <a:t>IV. Результати (генерація) </a:t>
            </a:r>
            <a:r>
              <a:rPr lang="uk" sz="2400" b="1">
                <a:solidFill>
                  <a:schemeClr val="accent5">
                    <a:lumMod val="50000"/>
                  </a:schemeClr>
                </a:solidFill>
              </a:rPr>
              <a:t/>
            </a:r>
            <a:br>
              <a:rPr lang="uk" sz="2400" b="1">
                <a:solidFill>
                  <a:schemeClr val="accent5">
                    <a:lumMod val="50000"/>
                  </a:schemeClr>
                </a:solidFill>
              </a:rPr>
            </a:br>
            <a:endParaRPr lang="uk" sz="2400" b="1"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pPr algn="r" rtl="0"/>
            <a:fld id="{74492FB0-5BE8-4C2D-B7F6-B5CC059CEDC0}" type="slidenum">
              <a:rPr/>
              <a:pPr/>
              <a:t>33</a:t>
            </a:fld>
            <a:endParaRPr lang="uk" dirty="0"/>
          </a:p>
        </p:txBody>
      </p:sp>
      <p:sp>
        <p:nvSpPr>
          <p:cNvPr id="5" name="Line 3"/>
          <p:cNvSpPr>
            <a:spLocks noChangeShapeType="1"/>
          </p:cNvSpPr>
          <p:nvPr/>
        </p:nvSpPr>
        <p:spPr bwMode="auto">
          <a:xfrm>
            <a:off x="228600" y="914400"/>
            <a:ext cx="8686800" cy="0"/>
          </a:xfrm>
          <a:prstGeom prst="line">
            <a:avLst/>
          </a:prstGeom>
          <a:noFill/>
          <a:ln w="76200">
            <a:solidFill>
              <a:srgbClr val="0099CC"/>
            </a:solidFill>
            <a:round/>
            <a:headEnd/>
            <a:tailEnd/>
          </a:ln>
        </p:spPr>
        <p:txBody>
          <a:bodyPr wrap="none" anchor="ctr"/>
          <a:lstStyle/>
          <a:p>
            <a:endParaRPr lang="uk"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sp>
        <p:nvSpPr>
          <p:cNvPr id="9" name="Content Placeholder 2"/>
          <p:cNvSpPr txBox="1">
            <a:spLocks/>
          </p:cNvSpPr>
          <p:nvPr/>
        </p:nvSpPr>
        <p:spPr>
          <a:xfrm>
            <a:off x="0" y="5696600"/>
            <a:ext cx="9171640" cy="1405911"/>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l" rtl="0">
              <a:lnSpc>
                <a:spcPct val="100000"/>
              </a:lnSpc>
              <a:spcBef>
                <a:spcPts val="0"/>
              </a:spcBef>
              <a:buClr>
                <a:srgbClr val="0099CC"/>
              </a:buClr>
            </a:pPr>
            <a:r>
              <a:rPr lang="uk" sz="1400" b="0" i="0" u="none" baseline="0" dirty="0">
                <a:solidFill>
                  <a:srgbClr val="002060"/>
                </a:solidFill>
              </a:rPr>
              <a:t>Розшифровка кольорів: АЕС (зелений), ТЕС (помаранчевий), ГЕС (синій), ГАЕС (блакитний), ВЕС+СЕС (червоний), ТЕЦ (чорний)</a:t>
            </a:r>
          </a:p>
          <a:p>
            <a:pPr lvl="1" algn="l" rtl="0">
              <a:lnSpc>
                <a:spcPct val="100000"/>
              </a:lnSpc>
              <a:spcBef>
                <a:spcPts val="0"/>
              </a:spcBef>
              <a:buClr>
                <a:srgbClr val="0099CC"/>
              </a:buClr>
            </a:pPr>
            <a:r>
              <a:rPr lang="uk" sz="1400" b="0" i="0" u="none" baseline="0" dirty="0">
                <a:solidFill>
                  <a:srgbClr val="002060"/>
                </a:solidFill>
              </a:rPr>
              <a:t>АЕС за всіма сценаріями постачають основний обсяг енергії, пік якого майже сягає ліміту в 10 ГВт.  </a:t>
            </a:r>
          </a:p>
          <a:p>
            <a:pPr lvl="1" algn="l" rtl="0">
              <a:lnSpc>
                <a:spcPct val="100000"/>
              </a:lnSpc>
              <a:spcBef>
                <a:spcPts val="0"/>
              </a:spcBef>
              <a:buClr>
                <a:srgbClr val="0099CC"/>
              </a:buClr>
            </a:pPr>
            <a:r>
              <a:rPr lang="uk" sz="1400" b="0" i="0" u="none" baseline="0" dirty="0">
                <a:solidFill>
                  <a:srgbClr val="002060"/>
                </a:solidFill>
              </a:rPr>
              <a:t>Дефіцит антрациту не призводить до недовідпуску енергії.</a:t>
            </a:r>
          </a:p>
          <a:p>
            <a:pPr lvl="1" algn="l" rtl="0">
              <a:lnSpc>
                <a:spcPct val="100000"/>
              </a:lnSpc>
              <a:spcBef>
                <a:spcPts val="0"/>
              </a:spcBef>
              <a:buClr>
                <a:srgbClr val="0099CC"/>
              </a:buClr>
            </a:pPr>
            <a:endParaRPr lang="uk" sz="14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marL="457200" lvl="1" indent="0" algn="l" rtl="0">
              <a:lnSpc>
                <a:spcPct val="100000"/>
              </a:lnSpc>
              <a:spcBef>
                <a:spcPts val="0"/>
              </a:spcBef>
              <a:buClr>
                <a:srgbClr val="0099CC"/>
              </a:buClr>
              <a:buNone/>
            </a:pPr>
            <a:endParaRPr lang="uk" sz="14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4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4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4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p:txBody>
      </p:sp>
      <p:pic>
        <p:nvPicPr>
          <p:cNvPr id="11" name="Picture 10"/>
          <p:cNvPicPr>
            <a:picLocks noChangeAspect="1"/>
          </p:cNvPicPr>
          <p:nvPr/>
        </p:nvPicPr>
        <p:blipFill>
          <a:blip r:embed="rId4"/>
          <a:stretch>
            <a:fillRect/>
          </a:stretch>
        </p:blipFill>
        <p:spPr>
          <a:xfrm>
            <a:off x="857188" y="1361988"/>
            <a:ext cx="7429624" cy="4121659"/>
          </a:xfrm>
          <a:prstGeom prst="rect">
            <a:avLst/>
          </a:prstGeom>
        </p:spPr>
      </p:pic>
      <p:sp>
        <p:nvSpPr>
          <p:cNvPr id="8" name="Content Placeholder 2"/>
          <p:cNvSpPr txBox="1">
            <a:spLocks/>
          </p:cNvSpPr>
          <p:nvPr/>
        </p:nvSpPr>
        <p:spPr>
          <a:xfrm>
            <a:off x="155097" y="918693"/>
            <a:ext cx="9020555" cy="410351"/>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00000"/>
              </a:lnSpc>
              <a:spcBef>
                <a:spcPts val="0"/>
              </a:spcBef>
              <a:buClr>
                <a:srgbClr val="0099CC"/>
              </a:buClr>
            </a:pPr>
            <a:r>
              <a:rPr lang="uk" sz="1400" b="1" i="0" u="none" baseline="0">
                <a:solidFill>
                  <a:srgbClr val="002060"/>
                </a:solidFill>
              </a:rPr>
              <a:t>Диспетчеризація</a:t>
            </a:r>
            <a:endParaRPr lang="uk" sz="1400" b="1"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4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marL="0" indent="0" algn="l" rtl="0">
              <a:lnSpc>
                <a:spcPct val="100000"/>
              </a:lnSpc>
              <a:spcBef>
                <a:spcPts val="0"/>
              </a:spcBef>
              <a:buClr>
                <a:srgbClr val="0099CC"/>
              </a:buClr>
              <a:buFont typeface="Arial" panose="020B0604020202020204" pitchFamily="34" charset="0"/>
              <a:buNone/>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p:txBody>
      </p:sp>
      <p:sp>
        <p:nvSpPr>
          <p:cNvPr id="10" name="TextBox 9"/>
          <p:cNvSpPr txBox="1"/>
          <p:nvPr/>
        </p:nvSpPr>
        <p:spPr>
          <a:xfrm>
            <a:off x="857188" y="1895475"/>
            <a:ext cx="758134" cy="400110"/>
          </a:xfrm>
          <a:prstGeom prst="rect">
            <a:avLst/>
          </a:prstGeom>
          <a:solidFill>
            <a:schemeClr val="bg1">
              <a:lumMod val="95000"/>
            </a:schemeClr>
          </a:solidFill>
        </p:spPr>
        <p:txBody>
          <a:bodyPr wrap="square" rtlCol="0">
            <a:spAutoFit/>
          </a:bodyPr>
          <a:lstStyle/>
          <a:p>
            <a:pPr algn="l" rtl="0"/>
            <a:r>
              <a:rPr lang="uk" sz="2000" b="0" i="0" u="none" baseline="0"/>
              <a:t>ГВтг</a:t>
            </a:r>
            <a:endParaRPr lang="uk" sz="2000" dirty="0"/>
          </a:p>
        </p:txBody>
      </p:sp>
    </p:spTree>
    <p:extLst>
      <p:ext uri="{BB962C8B-B14F-4D97-AF65-F5344CB8AC3E}">
        <p14:creationId xmlns:p14="http://schemas.microsoft.com/office/powerpoint/2010/main" val="3252770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a:ln>
            <a:noFill/>
          </a:ln>
        </p:spPr>
        <p:txBody>
          <a:bodyPr>
            <a:normAutofit/>
          </a:bodyPr>
          <a:lstStyle/>
          <a:p>
            <a:pPr algn="l" rtl="0"/>
            <a:r>
              <a:rPr lang="uk" sz="2400" b="1" i="0" u="none" baseline="0">
                <a:solidFill>
                  <a:schemeClr val="accent5">
                    <a:lumMod val="50000"/>
                  </a:schemeClr>
                </a:solidFill>
              </a:rPr>
              <a:t>IV. Результати (генерація) </a:t>
            </a:r>
            <a:r>
              <a:rPr lang="uk" sz="2400" b="1">
                <a:solidFill>
                  <a:schemeClr val="accent5">
                    <a:lumMod val="50000"/>
                  </a:schemeClr>
                </a:solidFill>
              </a:rPr>
              <a:t/>
            </a:r>
            <a:br>
              <a:rPr lang="uk" sz="2400" b="1">
                <a:solidFill>
                  <a:schemeClr val="accent5">
                    <a:lumMod val="50000"/>
                  </a:schemeClr>
                </a:solidFill>
              </a:rPr>
            </a:br>
            <a:endParaRPr lang="uk" sz="2400" b="1"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pPr algn="r" rtl="0"/>
            <a:fld id="{74492FB0-5BE8-4C2D-B7F6-B5CC059CEDC0}" type="slidenum">
              <a:rPr/>
              <a:pPr/>
              <a:t>34</a:t>
            </a:fld>
            <a:endParaRPr lang="uk" dirty="0"/>
          </a:p>
        </p:txBody>
      </p:sp>
      <p:sp>
        <p:nvSpPr>
          <p:cNvPr id="5" name="Line 3"/>
          <p:cNvSpPr>
            <a:spLocks noChangeShapeType="1"/>
          </p:cNvSpPr>
          <p:nvPr/>
        </p:nvSpPr>
        <p:spPr bwMode="auto">
          <a:xfrm>
            <a:off x="228600" y="914400"/>
            <a:ext cx="8686800" cy="0"/>
          </a:xfrm>
          <a:prstGeom prst="line">
            <a:avLst/>
          </a:prstGeom>
          <a:noFill/>
          <a:ln w="76200">
            <a:solidFill>
              <a:srgbClr val="0099CC"/>
            </a:solidFill>
            <a:round/>
            <a:headEnd/>
            <a:tailEnd/>
          </a:ln>
        </p:spPr>
        <p:txBody>
          <a:bodyPr wrap="none" anchor="ctr"/>
          <a:lstStyle/>
          <a:p>
            <a:endParaRPr lang="uk"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sp>
        <p:nvSpPr>
          <p:cNvPr id="9" name="Content Placeholder 2"/>
          <p:cNvSpPr txBox="1">
            <a:spLocks/>
          </p:cNvSpPr>
          <p:nvPr/>
        </p:nvSpPr>
        <p:spPr>
          <a:xfrm>
            <a:off x="228600" y="5284044"/>
            <a:ext cx="8574087" cy="996108"/>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ct val="100000"/>
              </a:lnSpc>
              <a:spcBef>
                <a:spcPts val="0"/>
              </a:spcBef>
              <a:buClr>
                <a:srgbClr val="0099CC"/>
              </a:buClr>
              <a:buNone/>
            </a:pPr>
            <a:endParaRPr lang="uk" sz="1400" dirty="0">
              <a:solidFill>
                <a:srgbClr val="002060"/>
              </a:solidFill>
            </a:endParaRPr>
          </a:p>
          <a:p>
            <a:pPr lvl="1" algn="l" rtl="0">
              <a:lnSpc>
                <a:spcPct val="100000"/>
              </a:lnSpc>
              <a:spcBef>
                <a:spcPts val="0"/>
              </a:spcBef>
              <a:buClr>
                <a:srgbClr val="0099CC"/>
              </a:buClr>
            </a:pPr>
            <a:r>
              <a:rPr lang="uk" sz="1400" b="0" i="0" u="none" baseline="0" dirty="0">
                <a:solidFill>
                  <a:srgbClr val="002060"/>
                </a:solidFill>
              </a:rPr>
              <a:t>Розшифровка барв: АЕС (зелений), ТЕС (помаранчевий), ГЕС (синій), ГАЕС (блакитний), ВЕС+СЕС (червоний), ТЕЦ (чорний)</a:t>
            </a:r>
            <a:endParaRPr lang="uk" sz="1400" dirty="0">
              <a:solidFill>
                <a:srgbClr val="002060"/>
              </a:solidFill>
            </a:endParaRPr>
          </a:p>
          <a:p>
            <a:pPr lvl="1" algn="l" rtl="0">
              <a:lnSpc>
                <a:spcPct val="100000"/>
              </a:lnSpc>
              <a:spcBef>
                <a:spcPts val="0"/>
              </a:spcBef>
              <a:buClr>
                <a:srgbClr val="0099CC"/>
              </a:buClr>
            </a:pPr>
            <a:r>
              <a:rPr lang="uk" sz="1400" b="0" i="0" u="none" baseline="0" dirty="0">
                <a:solidFill>
                  <a:srgbClr val="002060"/>
                </a:solidFill>
              </a:rPr>
              <a:t>Навіть за надзвичайних сценаріїв забезпечується задоволення попиту, хоч це й тягне за собою певні наслідки для системи.</a:t>
            </a:r>
            <a:endParaRPr lang="uk" sz="1400" dirty="0">
              <a:solidFill>
                <a:srgbClr val="002060"/>
              </a:solidFill>
            </a:endParaRPr>
          </a:p>
        </p:txBody>
      </p:sp>
      <p:pic>
        <p:nvPicPr>
          <p:cNvPr id="3" name="Picture 2"/>
          <p:cNvPicPr>
            <a:picLocks noChangeAspect="1"/>
          </p:cNvPicPr>
          <p:nvPr/>
        </p:nvPicPr>
        <p:blipFill>
          <a:blip r:embed="rId4"/>
          <a:stretch>
            <a:fillRect/>
          </a:stretch>
        </p:blipFill>
        <p:spPr>
          <a:xfrm>
            <a:off x="1023041" y="1165138"/>
            <a:ext cx="7261127" cy="4093487"/>
          </a:xfrm>
          <a:prstGeom prst="rect">
            <a:avLst/>
          </a:prstGeom>
        </p:spPr>
      </p:pic>
      <p:sp>
        <p:nvSpPr>
          <p:cNvPr id="6" name="TextBox 5"/>
          <p:cNvSpPr txBox="1"/>
          <p:nvPr/>
        </p:nvSpPr>
        <p:spPr>
          <a:xfrm>
            <a:off x="1023041" y="1628746"/>
            <a:ext cx="758134" cy="400110"/>
          </a:xfrm>
          <a:prstGeom prst="rect">
            <a:avLst/>
          </a:prstGeom>
          <a:solidFill>
            <a:schemeClr val="bg1">
              <a:lumMod val="95000"/>
            </a:schemeClr>
          </a:solidFill>
        </p:spPr>
        <p:txBody>
          <a:bodyPr wrap="square" rtlCol="0">
            <a:spAutoFit/>
          </a:bodyPr>
          <a:lstStyle/>
          <a:p>
            <a:pPr algn="l" rtl="0"/>
            <a:r>
              <a:rPr lang="uk" sz="2000" b="0" i="0" u="none" baseline="0"/>
              <a:t>ГВтг</a:t>
            </a:r>
            <a:endParaRPr lang="uk" sz="2000" dirty="0"/>
          </a:p>
        </p:txBody>
      </p:sp>
    </p:spTree>
    <p:extLst>
      <p:ext uri="{BB962C8B-B14F-4D97-AF65-F5344CB8AC3E}">
        <p14:creationId xmlns:p14="http://schemas.microsoft.com/office/powerpoint/2010/main" val="1340369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a:ln>
            <a:noFill/>
          </a:ln>
        </p:spPr>
        <p:txBody>
          <a:bodyPr>
            <a:normAutofit/>
          </a:bodyPr>
          <a:lstStyle/>
          <a:p>
            <a:pPr algn="l" rtl="0"/>
            <a:r>
              <a:rPr lang="uk" sz="2400" b="1" i="0" u="none" baseline="0">
                <a:solidFill>
                  <a:schemeClr val="accent5">
                    <a:lumMod val="50000"/>
                  </a:schemeClr>
                </a:solidFill>
              </a:rPr>
              <a:t>IV. Висновки </a:t>
            </a:r>
            <a:r>
              <a:rPr lang="uk" sz="2400" b="1">
                <a:solidFill>
                  <a:schemeClr val="accent5">
                    <a:lumMod val="50000"/>
                  </a:schemeClr>
                </a:solidFill>
              </a:rPr>
              <a:t/>
            </a:r>
            <a:br>
              <a:rPr lang="uk" sz="2400" b="1">
                <a:solidFill>
                  <a:schemeClr val="accent5">
                    <a:lumMod val="50000"/>
                  </a:schemeClr>
                </a:solidFill>
              </a:rPr>
            </a:br>
            <a:endParaRPr lang="uk" sz="2400" b="1"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pPr algn="r" rtl="0"/>
            <a:fld id="{74492FB0-5BE8-4C2D-B7F6-B5CC059CEDC0}" type="slidenum">
              <a:rPr/>
              <a:pPr/>
              <a:t>35</a:t>
            </a:fld>
            <a:endParaRPr lang="uk" dirty="0"/>
          </a:p>
        </p:txBody>
      </p:sp>
      <p:sp>
        <p:nvSpPr>
          <p:cNvPr id="5" name="Line 3"/>
          <p:cNvSpPr>
            <a:spLocks noChangeShapeType="1"/>
          </p:cNvSpPr>
          <p:nvPr/>
        </p:nvSpPr>
        <p:spPr bwMode="auto">
          <a:xfrm>
            <a:off x="228600" y="914400"/>
            <a:ext cx="8686800" cy="0"/>
          </a:xfrm>
          <a:prstGeom prst="line">
            <a:avLst/>
          </a:prstGeom>
          <a:noFill/>
          <a:ln w="76200">
            <a:solidFill>
              <a:srgbClr val="0099CC"/>
            </a:solidFill>
            <a:round/>
            <a:headEnd/>
            <a:tailEnd/>
          </a:ln>
        </p:spPr>
        <p:txBody>
          <a:bodyPr wrap="none" anchor="ctr"/>
          <a:lstStyle/>
          <a:p>
            <a:endParaRPr lang="uk"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sp>
        <p:nvSpPr>
          <p:cNvPr id="9" name="Content Placeholder 2"/>
          <p:cNvSpPr txBox="1">
            <a:spLocks/>
          </p:cNvSpPr>
          <p:nvPr/>
        </p:nvSpPr>
        <p:spPr>
          <a:xfrm>
            <a:off x="117694" y="1202044"/>
            <a:ext cx="8682273" cy="5154307"/>
          </a:xfrm>
          <a:prstGeom prst="rect">
            <a:avLst/>
          </a:prstGeom>
          <a:noFill/>
          <a:ln>
            <a:no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ct val="100000"/>
              </a:lnSpc>
              <a:spcBef>
                <a:spcPts val="0"/>
              </a:spcBef>
              <a:buClr>
                <a:srgbClr val="0099CC"/>
              </a:buClr>
              <a:buNone/>
            </a:pPr>
            <a:endParaRPr lang="uk" sz="1800" dirty="0">
              <a:solidFill>
                <a:srgbClr val="002060"/>
              </a:solidFill>
            </a:endParaRPr>
          </a:p>
          <a:p>
            <a:pPr lvl="1" algn="l" rtl="0">
              <a:lnSpc>
                <a:spcPct val="100000"/>
              </a:lnSpc>
              <a:spcBef>
                <a:spcPts val="0"/>
              </a:spcBef>
              <a:buClr>
                <a:srgbClr val="0099CC"/>
              </a:buClr>
            </a:pPr>
            <a:r>
              <a:rPr lang="uk" sz="1600" b="0" i="0" u="none" baseline="0" dirty="0">
                <a:solidFill>
                  <a:srgbClr val="002060"/>
                </a:solidFill>
              </a:rPr>
              <a:t>Середньоквартальні ціни в системі можуть зростати майже вдвічі (з 1200 грн./МВтг до 2200 грн./МВтг) в умовах одночасного поєднання високої мінливості попиту та дефіциту антрациту.</a:t>
            </a:r>
          </a:p>
          <a:p>
            <a:pPr lvl="1" algn="l" rtl="0">
              <a:lnSpc>
                <a:spcPct val="100000"/>
              </a:lnSpc>
              <a:spcBef>
                <a:spcPts val="0"/>
              </a:spcBef>
              <a:buClr>
                <a:srgbClr val="0099CC"/>
              </a:buClr>
            </a:pPr>
            <a:endParaRPr lang="uk" sz="1600" dirty="0">
              <a:solidFill>
                <a:srgbClr val="002060"/>
              </a:solidFill>
            </a:endParaRPr>
          </a:p>
          <a:p>
            <a:pPr lvl="1" algn="l" rtl="0">
              <a:lnSpc>
                <a:spcPct val="100000"/>
              </a:lnSpc>
              <a:spcBef>
                <a:spcPts val="0"/>
              </a:spcBef>
              <a:buClr>
                <a:srgbClr val="0099CC"/>
              </a:buClr>
            </a:pPr>
            <a:r>
              <a:rPr lang="uk" sz="1600" b="0" i="0" u="none" baseline="0" dirty="0">
                <a:solidFill>
                  <a:srgbClr val="002060"/>
                </a:solidFill>
              </a:rPr>
              <a:t>Ціни більше зростають у пікові місяці зимового періоду, але суттєве зростання цін має місце також і за межами осінньо-зимового сезону. Внесок у це зростання роблять робота газових енергоблоків ТЕЦ узимку і мінливий характер генерації на ГЕС, обсяг якої протягом кількох останніх років зменшувався. </a:t>
            </a:r>
          </a:p>
          <a:p>
            <a:pPr lvl="1" algn="l" rtl="0">
              <a:lnSpc>
                <a:spcPct val="100000"/>
              </a:lnSpc>
              <a:spcBef>
                <a:spcPts val="0"/>
              </a:spcBef>
              <a:buClr>
                <a:srgbClr val="0099CC"/>
              </a:buClr>
            </a:pPr>
            <a:endParaRPr lang="uk" sz="1600" dirty="0">
              <a:solidFill>
                <a:srgbClr val="002060"/>
              </a:solidFill>
            </a:endParaRPr>
          </a:p>
          <a:p>
            <a:pPr lvl="1" algn="l" rtl="0">
              <a:lnSpc>
                <a:spcPct val="100000"/>
              </a:lnSpc>
              <a:spcBef>
                <a:spcPts val="0"/>
              </a:spcBef>
              <a:buClr>
                <a:srgbClr val="0099CC"/>
              </a:buClr>
            </a:pPr>
            <a:r>
              <a:rPr lang="uk" sz="1600" b="0" i="0" u="none" baseline="0" dirty="0">
                <a:solidFill>
                  <a:srgbClr val="002060"/>
                </a:solidFill>
              </a:rPr>
              <a:t>Середній рівень цін у системі за нормальних умов коливається навколо 1200 грн./МВтг. Самі по собі коливання навантаження, як здається, не справляють суттєвого впливу на ціни на електренергію. Водночас, у разі дефіциту вугілля, що призводить до падіння наявної потужності в системі до рівня, нижчого від 4 ГВт, вводяться в дію буровугільні енергоблоки, що тягне за собою підвищення цін на електроенергію.</a:t>
            </a:r>
          </a:p>
          <a:p>
            <a:pPr lvl="1" algn="l" rtl="0">
              <a:lnSpc>
                <a:spcPct val="100000"/>
              </a:lnSpc>
              <a:spcBef>
                <a:spcPts val="0"/>
              </a:spcBef>
              <a:buClr>
                <a:srgbClr val="0099CC"/>
              </a:buClr>
            </a:pPr>
            <a:endParaRPr lang="uk" sz="1600" dirty="0">
              <a:solidFill>
                <a:srgbClr val="002060"/>
              </a:solidFill>
            </a:endParaRPr>
          </a:p>
          <a:p>
            <a:pPr lvl="1" algn="l" rtl="0">
              <a:lnSpc>
                <a:spcPct val="100000"/>
              </a:lnSpc>
              <a:spcBef>
                <a:spcPts val="0"/>
              </a:spcBef>
              <a:buClr>
                <a:srgbClr val="0099CC"/>
              </a:buClr>
            </a:pPr>
            <a:r>
              <a:rPr lang="uk" sz="1600" b="0" i="0" u="none" baseline="0" dirty="0">
                <a:solidFill>
                  <a:srgbClr val="002060"/>
                </a:solidFill>
              </a:rPr>
              <a:t>Більша частка енергії протягом року (близько 50%) постачається АЕС.  На структуру пропозиції впливають сезонні рівні навантажень, але коливання є відносно невеликими. </a:t>
            </a:r>
          </a:p>
          <a:p>
            <a:pPr lvl="1" algn="l" rtl="0">
              <a:lnSpc>
                <a:spcPct val="100000"/>
              </a:lnSpc>
              <a:spcBef>
                <a:spcPts val="0"/>
              </a:spcBef>
              <a:buClr>
                <a:srgbClr val="0099CC"/>
              </a:buClr>
            </a:pPr>
            <a:endParaRPr lang="uk" sz="1600" dirty="0">
              <a:solidFill>
                <a:srgbClr val="002060"/>
              </a:solidFill>
            </a:endParaRPr>
          </a:p>
          <a:p>
            <a:pPr lvl="1" algn="l" rtl="0">
              <a:lnSpc>
                <a:spcPct val="100000"/>
              </a:lnSpc>
              <a:spcBef>
                <a:spcPts val="0"/>
              </a:spcBef>
              <a:buClr>
                <a:srgbClr val="0099CC"/>
              </a:buClr>
            </a:pPr>
            <a:r>
              <a:rPr lang="uk" sz="1600" b="0" i="0" u="none" baseline="0">
                <a:solidFill>
                  <a:srgbClr val="002060"/>
                </a:solidFill>
              </a:rPr>
              <a:t>Система має достатню потужність у режимі зниженої потужності для постачання наявного навантаження навіть в умовах дефіциту палива і при цьому значних обсягів недовідпуску енергії не виникає. </a:t>
            </a:r>
            <a:r>
              <a:rPr lang="uk" sz="1600" b="0" i="0" u="none" baseline="0" dirty="0">
                <a:solidFill>
                  <a:srgbClr val="002060"/>
                </a:solidFill>
              </a:rPr>
              <a:t>Водночас, це питання потребує подальшого вивчення, зокрема, для визначення конкретного рівня гарантованої потужності, на яку можна розраховувати під час зимових піків, а також для визначення впливу обмежень на передачу електроенергії та обмежень пропускної спроможності міжзональних ЛЕП.</a:t>
            </a:r>
          </a:p>
          <a:p>
            <a:pPr marL="457200" lvl="1" indent="0" algn="l" rtl="0">
              <a:lnSpc>
                <a:spcPct val="100000"/>
              </a:lnSpc>
              <a:spcBef>
                <a:spcPts val="0"/>
              </a:spcBef>
              <a:buClr>
                <a:srgbClr val="0099CC"/>
              </a:buClr>
              <a:buNone/>
            </a:pPr>
            <a:endParaRPr lang="uk" sz="14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4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400" dirty="0">
              <a:solidFill>
                <a:srgbClr val="002060"/>
              </a:solidFill>
            </a:endParaRPr>
          </a:p>
          <a:p>
            <a:pPr lvl="1" algn="l" rtl="0">
              <a:lnSpc>
                <a:spcPct val="100000"/>
              </a:lnSpc>
              <a:spcBef>
                <a:spcPts val="0"/>
              </a:spcBef>
              <a:buClr>
                <a:srgbClr val="0099CC"/>
              </a:buClr>
            </a:pPr>
            <a:endParaRPr lang="uk" sz="15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500" dirty="0">
              <a:solidFill>
                <a:srgbClr val="002060"/>
              </a:solidFill>
            </a:endParaRPr>
          </a:p>
          <a:p>
            <a:pPr lvl="1" algn="l" rtl="0">
              <a:lnSpc>
                <a:spcPct val="100000"/>
              </a:lnSpc>
              <a:spcBef>
                <a:spcPts val="0"/>
              </a:spcBef>
              <a:buClr>
                <a:srgbClr val="0099CC"/>
              </a:buClr>
            </a:pPr>
            <a:endParaRPr lang="uk" sz="15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p:txBody>
      </p:sp>
    </p:spTree>
    <p:extLst>
      <p:ext uri="{BB962C8B-B14F-4D97-AF65-F5344CB8AC3E}">
        <p14:creationId xmlns:p14="http://schemas.microsoft.com/office/powerpoint/2010/main" val="802968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a:ln>
            <a:noFill/>
          </a:ln>
        </p:spPr>
        <p:txBody>
          <a:bodyPr>
            <a:normAutofit/>
          </a:bodyPr>
          <a:lstStyle/>
          <a:p>
            <a:pPr algn="l" rtl="0"/>
            <a:r>
              <a:rPr lang="uk" sz="2400" b="1" i="0" u="none" baseline="0">
                <a:solidFill>
                  <a:schemeClr val="accent5">
                    <a:lumMod val="50000"/>
                  </a:schemeClr>
                </a:solidFill>
              </a:rPr>
              <a:t>I. Історія питання та цілі дослідження</a:t>
            </a:r>
            <a:r>
              <a:rPr lang="uk" sz="2400" b="1">
                <a:solidFill>
                  <a:schemeClr val="accent5">
                    <a:lumMod val="50000"/>
                  </a:schemeClr>
                </a:solidFill>
              </a:rPr>
              <a:t/>
            </a:r>
            <a:br>
              <a:rPr lang="uk" sz="2400" b="1">
                <a:solidFill>
                  <a:schemeClr val="accent5">
                    <a:lumMod val="50000"/>
                  </a:schemeClr>
                </a:solidFill>
              </a:rPr>
            </a:br>
            <a:endParaRPr lang="uk" sz="2400" b="1"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pPr algn="r" rtl="0"/>
            <a:fld id="{74492FB0-5BE8-4C2D-B7F6-B5CC059CEDC0}" type="slidenum">
              <a:rPr/>
              <a:pPr/>
              <a:t>4</a:t>
            </a:fld>
            <a:endParaRPr lang="uk" dirty="0"/>
          </a:p>
        </p:txBody>
      </p:sp>
      <p:sp>
        <p:nvSpPr>
          <p:cNvPr id="5" name="Line 3"/>
          <p:cNvSpPr>
            <a:spLocks noChangeShapeType="1"/>
          </p:cNvSpPr>
          <p:nvPr/>
        </p:nvSpPr>
        <p:spPr bwMode="auto">
          <a:xfrm>
            <a:off x="228600" y="914400"/>
            <a:ext cx="8686800" cy="0"/>
          </a:xfrm>
          <a:prstGeom prst="line">
            <a:avLst/>
          </a:prstGeom>
          <a:noFill/>
          <a:ln w="76200">
            <a:solidFill>
              <a:srgbClr val="0099CC"/>
            </a:solidFill>
            <a:round/>
            <a:headEnd/>
            <a:tailEnd/>
          </a:ln>
        </p:spPr>
        <p:txBody>
          <a:bodyPr wrap="none" anchor="ctr"/>
          <a:lstStyle/>
          <a:p>
            <a:endParaRPr lang="uk" dirty="0"/>
          </a:p>
        </p:txBody>
      </p:sp>
      <p:sp>
        <p:nvSpPr>
          <p:cNvPr id="9" name="Content Placeholder 2"/>
          <p:cNvSpPr>
            <a:spLocks noGrp="1"/>
          </p:cNvSpPr>
          <p:nvPr>
            <p:ph idx="1"/>
          </p:nvPr>
        </p:nvSpPr>
        <p:spPr>
          <a:xfrm>
            <a:off x="381000" y="1116330"/>
            <a:ext cx="8305800" cy="5513070"/>
          </a:xfrm>
          <a:noFill/>
          <a:ln>
            <a:noFill/>
          </a:ln>
        </p:spPr>
        <p:txBody>
          <a:bodyPr>
            <a:normAutofit lnSpcReduction="10000"/>
          </a:bodyPr>
          <a:lstStyle/>
          <a:p>
            <a:pPr marL="0" indent="0" algn="l" rtl="0">
              <a:spcAft>
                <a:spcPts val="1200"/>
              </a:spcAft>
              <a:buClr>
                <a:srgbClr val="0099CC"/>
              </a:buClr>
              <a:buNone/>
            </a:pPr>
            <a:r>
              <a:rPr lang="uk" sz="1800" b="1" i="0" u="none" baseline="0" dirty="0">
                <a:solidFill>
                  <a:srgbClr val="002060"/>
                </a:solidFill>
              </a:rPr>
              <a:t>Історія питання </a:t>
            </a:r>
            <a:r>
              <a:rPr lang="uk" sz="1800" b="0" i="0" u="none" baseline="0" dirty="0">
                <a:solidFill>
                  <a:srgbClr val="002060"/>
                </a:solidFill>
              </a:rPr>
              <a:t>Уряд України у співробітництві з Секретаріатом Енергетичного Співтовариства (СЕС) розробив Закон України «Про ринок електричної енергії», щоб наблизитись до повного дотримання Україною вимог Третього енергетичного пакету (ЕП-3) ЄС шляхом внесення відповідних змін і доповнень до Закону України «Про засади функціонування ринку електричної енергії» №663-18, прийнятого в жовтні 2013 року. Новий закон набере чинності в першому кварталі 2016 року.</a:t>
            </a:r>
          </a:p>
          <a:p>
            <a:pPr marL="0" indent="0" algn="l" rtl="0">
              <a:spcAft>
                <a:spcPts val="1200"/>
              </a:spcAft>
              <a:buClr>
                <a:srgbClr val="0099CC"/>
              </a:buClr>
              <a:buNone/>
            </a:pPr>
            <a:r>
              <a:rPr lang="uk" sz="1800" b="0" i="0" u="none" baseline="0" dirty="0">
                <a:solidFill>
                  <a:srgbClr val="002060"/>
                </a:solidFill>
              </a:rPr>
              <a:t>Цей закон прокладає шлях до створення механізму переходу до вільноринкового ціноутворення. До 2019 року ринок електроенергії України перейде від регулювання всіх тарифів на електроенергію, що виробляється, до ціноутворення на вільному ринку. Для здійснення такого переходу до ринкової моделі на основі економічно ефективної рівноваги економічно вигідних цін необхідно добре розібратись у характеристиках цін, що можуть сформуватись за умов рівноваги попиту та пропозиції, й характеристик генеруючих потужностей. </a:t>
            </a:r>
          </a:p>
          <a:p>
            <a:pPr marL="0" indent="0" algn="l" rtl="0">
              <a:lnSpc>
                <a:spcPct val="100000"/>
              </a:lnSpc>
              <a:spcBef>
                <a:spcPts val="0"/>
              </a:spcBef>
              <a:buClr>
                <a:srgbClr val="0099CC"/>
              </a:buClr>
              <a:buNone/>
            </a:pPr>
            <a:r>
              <a:rPr lang="uk" sz="1800" b="1" i="0" u="none" baseline="0" dirty="0">
                <a:solidFill>
                  <a:srgbClr val="002060"/>
                </a:solidFill>
              </a:rPr>
              <a:t>Мета: </a:t>
            </a:r>
            <a:r>
              <a:rPr lang="uk" sz="1800" b="0" i="0" u="none" baseline="0" dirty="0">
                <a:solidFill>
                  <a:srgbClr val="002060"/>
                </a:solidFill>
              </a:rPr>
              <a:t>Група з планування енергетичних систем Світового банку спільно з українськими енергетичними компаніями розробила модель з оцінки ризику цінових шоків, що можуть виникати на новому оптовому ринку. Результати аналізу, виконаного на основі моделювання, можуть стати в пригоді під час розробки конкретних регламентів функціонування ринку та перехідних механізмів, покликаних знизити ризик цінових шоків, що можуть бути викликані несприятливим співвідношенням попиту та пропозиції, а також дефіцитом палива.</a:t>
            </a:r>
            <a:endParaRPr lang="uk" sz="1800" dirty="0">
              <a:solidFill>
                <a:srgbClr val="002060"/>
              </a:solidFill>
            </a:endParaRPr>
          </a:p>
          <a:p>
            <a:pPr marL="0" indent="0" algn="l" rtl="0">
              <a:lnSpc>
                <a:spcPct val="100000"/>
              </a:lnSpc>
              <a:spcBef>
                <a:spcPts val="0"/>
              </a:spcBef>
              <a:buClr>
                <a:srgbClr val="0099CC"/>
              </a:buClr>
              <a:buNone/>
            </a:pPr>
            <a:endParaRPr lang="uk" sz="1800" dirty="0">
              <a:solidFill>
                <a:srgbClr val="00206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spTree>
    <p:extLst>
      <p:ext uri="{BB962C8B-B14F-4D97-AF65-F5344CB8AC3E}">
        <p14:creationId xmlns:p14="http://schemas.microsoft.com/office/powerpoint/2010/main" val="196400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158844"/>
            <a:ext cx="8495168" cy="51975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 dirty="0"/>
          </a:p>
        </p:txBody>
      </p:sp>
      <p:sp>
        <p:nvSpPr>
          <p:cNvPr id="4" name="Slide Number Placeholder 3"/>
          <p:cNvSpPr>
            <a:spLocks noGrp="1"/>
          </p:cNvSpPr>
          <p:nvPr>
            <p:ph type="sldNum" sz="quarter" idx="12"/>
          </p:nvPr>
        </p:nvSpPr>
        <p:spPr/>
        <p:txBody>
          <a:bodyPr/>
          <a:lstStyle/>
          <a:p>
            <a:pPr algn="r" rtl="0"/>
            <a:fld id="{74492FB0-5BE8-4C2D-B7F6-B5CC059CEDC0}" type="slidenum">
              <a:rPr/>
              <a:pPr/>
              <a:t>5</a:t>
            </a:fld>
            <a:endParaRPr lang="uk" dirty="0"/>
          </a:p>
        </p:txBody>
      </p:sp>
      <p:sp>
        <p:nvSpPr>
          <p:cNvPr id="5" name="Line 3"/>
          <p:cNvSpPr>
            <a:spLocks noChangeShapeType="1"/>
          </p:cNvSpPr>
          <p:nvPr/>
        </p:nvSpPr>
        <p:spPr bwMode="auto">
          <a:xfrm>
            <a:off x="228600" y="914400"/>
            <a:ext cx="8686800" cy="0"/>
          </a:xfrm>
          <a:prstGeom prst="line">
            <a:avLst/>
          </a:prstGeom>
          <a:noFill/>
          <a:ln w="76200">
            <a:solidFill>
              <a:srgbClr val="0099CC"/>
            </a:solidFill>
            <a:round/>
            <a:headEnd/>
            <a:tailEnd/>
          </a:ln>
        </p:spPr>
        <p:txBody>
          <a:bodyPr wrap="none" anchor="ctr"/>
          <a:lstStyle/>
          <a:p>
            <a:endParaRPr lang="uk" dirty="0"/>
          </a:p>
        </p:txBody>
      </p:sp>
      <p:sp>
        <p:nvSpPr>
          <p:cNvPr id="14" name="TextBox 13"/>
          <p:cNvSpPr txBox="1"/>
          <p:nvPr/>
        </p:nvSpPr>
        <p:spPr>
          <a:xfrm>
            <a:off x="2424296" y="3218989"/>
            <a:ext cx="4295408" cy="1077218"/>
          </a:xfrm>
          <a:prstGeom prst="rect">
            <a:avLst/>
          </a:prstGeom>
          <a:noFill/>
        </p:spPr>
        <p:txBody>
          <a:bodyPr wrap="square" rtlCol="0">
            <a:spAutoFit/>
          </a:bodyPr>
          <a:lstStyle/>
          <a:p>
            <a:pPr algn="ctr" rtl="0"/>
            <a:r>
              <a:rPr lang="uk" sz="3200" b="1" i="0" u="none" baseline="0">
                <a:solidFill>
                  <a:schemeClr val="bg1"/>
                </a:solidFill>
              </a:rPr>
              <a:t> Огляд енергетичної системи</a:t>
            </a:r>
            <a:endParaRPr lang="uk" sz="3200" b="1"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spTree>
    <p:extLst>
      <p:ext uri="{BB962C8B-B14F-4D97-AF65-F5344CB8AC3E}">
        <p14:creationId xmlns:p14="http://schemas.microsoft.com/office/powerpoint/2010/main" val="4158131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6909816" cy="990600"/>
          </a:xfrm>
          <a:ln>
            <a:noFill/>
          </a:ln>
        </p:spPr>
        <p:txBody>
          <a:bodyPr>
            <a:normAutofit fontScale="90000"/>
          </a:bodyPr>
          <a:lstStyle/>
          <a:p>
            <a:pPr algn="l" rtl="0"/>
            <a:r>
              <a:rPr lang="uk" sz="2400" b="1" i="0" u="none" baseline="0" dirty="0">
                <a:solidFill>
                  <a:schemeClr val="accent5">
                    <a:lumMod val="50000"/>
                  </a:schemeClr>
                </a:solidFill>
              </a:rPr>
              <a:t>II. Поточний стан енергетичної системи України (2015)</a:t>
            </a:r>
            <a:r>
              <a:rPr lang="uk" sz="2400" b="1" dirty="0">
                <a:solidFill>
                  <a:schemeClr val="accent5">
                    <a:lumMod val="50000"/>
                  </a:schemeClr>
                </a:solidFill>
              </a:rPr>
              <a:t/>
            </a:r>
            <a:br>
              <a:rPr lang="uk" sz="2400" b="1" dirty="0">
                <a:solidFill>
                  <a:schemeClr val="accent5">
                    <a:lumMod val="50000"/>
                  </a:schemeClr>
                </a:solidFill>
              </a:rPr>
            </a:br>
            <a:endParaRPr lang="uk" sz="2400" b="1"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pPr algn="r" rtl="0"/>
            <a:fld id="{74492FB0-5BE8-4C2D-B7F6-B5CC059CEDC0}" type="slidenum">
              <a:rPr/>
              <a:pPr/>
              <a:t>6</a:t>
            </a:fld>
            <a:endParaRPr lang="uk" dirty="0"/>
          </a:p>
        </p:txBody>
      </p:sp>
      <p:sp>
        <p:nvSpPr>
          <p:cNvPr id="5" name="Line 3"/>
          <p:cNvSpPr>
            <a:spLocks noChangeShapeType="1"/>
          </p:cNvSpPr>
          <p:nvPr/>
        </p:nvSpPr>
        <p:spPr bwMode="auto">
          <a:xfrm>
            <a:off x="220287" y="723207"/>
            <a:ext cx="8686800" cy="0"/>
          </a:xfrm>
          <a:prstGeom prst="line">
            <a:avLst/>
          </a:prstGeom>
          <a:noFill/>
          <a:ln w="76200">
            <a:solidFill>
              <a:srgbClr val="0099CC"/>
            </a:solidFill>
            <a:round/>
            <a:headEnd/>
            <a:tailEnd/>
          </a:ln>
        </p:spPr>
        <p:txBody>
          <a:bodyPr wrap="none" anchor="ctr"/>
          <a:lstStyle/>
          <a:p>
            <a:endParaRPr lang="uk" dirty="0"/>
          </a:p>
        </p:txBody>
      </p:sp>
      <p:sp>
        <p:nvSpPr>
          <p:cNvPr id="9" name="Content Placeholder 2"/>
          <p:cNvSpPr>
            <a:spLocks noGrp="1"/>
          </p:cNvSpPr>
          <p:nvPr>
            <p:ph idx="1"/>
          </p:nvPr>
        </p:nvSpPr>
        <p:spPr>
          <a:xfrm>
            <a:off x="-28955" y="912259"/>
            <a:ext cx="5043407" cy="5444091"/>
          </a:xfrm>
          <a:noFill/>
          <a:ln>
            <a:noFill/>
          </a:ln>
        </p:spPr>
        <p:txBody>
          <a:bodyPr>
            <a:normAutofit fontScale="92500" lnSpcReduction="20000"/>
          </a:bodyPr>
          <a:lstStyle/>
          <a:p>
            <a:pPr algn="l" rtl="0">
              <a:lnSpc>
                <a:spcPct val="100000"/>
              </a:lnSpc>
              <a:spcBef>
                <a:spcPts val="0"/>
              </a:spcBef>
              <a:buClr>
                <a:srgbClr val="0099CC"/>
              </a:buClr>
            </a:pPr>
            <a:r>
              <a:rPr lang="uk" sz="1600" b="1" i="0" u="none" baseline="0" dirty="0">
                <a:solidFill>
                  <a:srgbClr val="002060"/>
                </a:solidFill>
              </a:rPr>
              <a:t>Установлена потужність (49 500 МВт) і наявна потужність (44 820 МВт):</a:t>
            </a:r>
          </a:p>
          <a:p>
            <a:pPr lvl="1" algn="l" rtl="0">
              <a:lnSpc>
                <a:spcPct val="100000"/>
              </a:lnSpc>
              <a:spcBef>
                <a:spcPts val="0"/>
              </a:spcBef>
              <a:buClr>
                <a:srgbClr val="0099CC"/>
              </a:buClr>
            </a:pPr>
            <a:r>
              <a:rPr lang="uk" sz="1600" b="0" i="0" u="none" baseline="0" dirty="0">
                <a:solidFill>
                  <a:srgbClr val="002060"/>
                </a:solidFill>
              </a:rPr>
              <a:t>Енергетична система України має значний резерв потужності (близько 53%), якщо враховувати об'єкти, що експлуатуються в режимі зниженої потужності.</a:t>
            </a:r>
          </a:p>
          <a:p>
            <a:pPr lvl="1" algn="l" rtl="0">
              <a:lnSpc>
                <a:spcPct val="100000"/>
              </a:lnSpc>
              <a:spcBef>
                <a:spcPts val="0"/>
              </a:spcBef>
              <a:buClr>
                <a:srgbClr val="0099CC"/>
              </a:buClr>
            </a:pPr>
            <a:r>
              <a:rPr lang="uk" sz="1600" b="0" i="0" u="none" baseline="0" dirty="0">
                <a:solidFill>
                  <a:srgbClr val="002060"/>
                </a:solidFill>
              </a:rPr>
              <a:t>Водночас, не всі такі об'єкти є доступними з огляду на дефіцит вугілля та природного газу.</a:t>
            </a:r>
          </a:p>
          <a:p>
            <a:pPr lvl="1" algn="l" rtl="0">
              <a:lnSpc>
                <a:spcPct val="100000"/>
              </a:lnSpc>
              <a:spcBef>
                <a:spcPts val="0"/>
              </a:spcBef>
              <a:buClr>
                <a:srgbClr val="0099CC"/>
              </a:buClr>
            </a:pPr>
            <a:r>
              <a:rPr lang="uk" sz="1600" b="0" i="0" u="none" baseline="0" dirty="0">
                <a:solidFill>
                  <a:srgbClr val="002060"/>
                </a:solidFill>
              </a:rPr>
              <a:t>Україна втратила близько 4 ГВт установленої потужності в Криму.</a:t>
            </a:r>
          </a:p>
          <a:p>
            <a:pPr lvl="1" algn="l" rtl="0">
              <a:lnSpc>
                <a:spcPct val="100000"/>
              </a:lnSpc>
              <a:spcBef>
                <a:spcPts val="0"/>
              </a:spcBef>
              <a:buClr>
                <a:srgbClr val="0099CC"/>
              </a:buClr>
            </a:pPr>
            <a:r>
              <a:rPr lang="uk" sz="1600" b="0" i="0" u="none" baseline="0" dirty="0">
                <a:solidFill>
                  <a:srgbClr val="002060"/>
                </a:solidFill>
              </a:rPr>
              <a:t>Майже вся встановлена потужність ТЕС працює на вугіллі (20 500 МВт). </a:t>
            </a:r>
          </a:p>
          <a:p>
            <a:pPr lvl="1" algn="l" rtl="0">
              <a:lnSpc>
                <a:spcPct val="100000"/>
              </a:lnSpc>
              <a:spcBef>
                <a:spcPts val="0"/>
              </a:spcBef>
              <a:buClr>
                <a:srgbClr val="0099CC"/>
              </a:buClr>
            </a:pPr>
            <a:r>
              <a:rPr lang="uk" sz="1600" b="0" i="0" u="none" baseline="0" dirty="0">
                <a:solidFill>
                  <a:srgbClr val="002060"/>
                </a:solidFill>
              </a:rPr>
              <a:t>Установлена потужність електростанцій, що працюють на газі, становить близько 4 000 МВт. Із цього обсягу 1 670 МВт припадає на ТЕЦ, що протягом зимового сезону працюють на повну потужність і виробляють теплову енергію для централізованого теплопостачання.</a:t>
            </a:r>
          </a:p>
          <a:p>
            <a:pPr marL="457200" lvl="1" indent="0" algn="l" rtl="0">
              <a:lnSpc>
                <a:spcPct val="100000"/>
              </a:lnSpc>
              <a:spcBef>
                <a:spcPts val="0"/>
              </a:spcBef>
              <a:buClr>
                <a:srgbClr val="0099CC"/>
              </a:buClr>
              <a:buNone/>
            </a:pPr>
            <a:endParaRPr lang="uk" sz="1600" dirty="0">
              <a:solidFill>
                <a:srgbClr val="002060"/>
              </a:solidFill>
            </a:endParaRPr>
          </a:p>
          <a:p>
            <a:pPr algn="l" rtl="0">
              <a:lnSpc>
                <a:spcPct val="100000"/>
              </a:lnSpc>
              <a:spcBef>
                <a:spcPts val="0"/>
              </a:spcBef>
              <a:buClr>
                <a:srgbClr val="0099CC"/>
              </a:buClr>
            </a:pPr>
            <a:r>
              <a:rPr lang="uk" sz="1600" b="1" i="0" u="none" baseline="0" dirty="0">
                <a:solidFill>
                  <a:srgbClr val="002060"/>
                </a:solidFill>
              </a:rPr>
              <a:t>Попит</a:t>
            </a:r>
          </a:p>
          <a:p>
            <a:pPr lvl="1" algn="l" rtl="0">
              <a:lnSpc>
                <a:spcPct val="100000"/>
              </a:lnSpc>
              <a:spcBef>
                <a:spcPts val="0"/>
              </a:spcBef>
              <a:buClr>
                <a:srgbClr val="0099CC"/>
              </a:buClr>
            </a:pPr>
            <a:r>
              <a:rPr lang="uk" sz="1600" b="0" i="0" u="none" baseline="0" dirty="0">
                <a:solidFill>
                  <a:srgbClr val="002060"/>
                </a:solidFill>
              </a:rPr>
              <a:t>Піковий попит протягом зими 2014-2015 років становив 30 700 МВт.</a:t>
            </a:r>
          </a:p>
          <a:p>
            <a:pPr lvl="1" algn="l" rtl="0">
              <a:lnSpc>
                <a:spcPct val="100000"/>
              </a:lnSpc>
              <a:spcBef>
                <a:spcPts val="0"/>
              </a:spcBef>
              <a:buClr>
                <a:srgbClr val="0099CC"/>
              </a:buClr>
            </a:pPr>
            <a:r>
              <a:rPr lang="uk" sz="1600" b="0" i="0" u="none" baseline="0" dirty="0">
                <a:solidFill>
                  <a:srgbClr val="002060"/>
                </a:solidFill>
              </a:rPr>
              <a:t>Сукупний обсяг виробництва енергії становив у 2014 році близько 181 ГВтг (з урахуванням експорту).</a:t>
            </a:r>
          </a:p>
          <a:p>
            <a:pPr lvl="1" algn="l" rtl="0">
              <a:lnSpc>
                <a:spcPct val="100000"/>
              </a:lnSpc>
              <a:spcBef>
                <a:spcPts val="0"/>
              </a:spcBef>
              <a:buClr>
                <a:srgbClr val="0099CC"/>
              </a:buClr>
            </a:pPr>
            <a:r>
              <a:rPr lang="uk" sz="1600" b="0" i="0" u="none" baseline="0" dirty="0">
                <a:solidFill>
                  <a:srgbClr val="002060"/>
                </a:solidFill>
              </a:rPr>
              <a:t>Україна є чистим експортером електроенергії (8,2 ТВтг у 2014 році).</a:t>
            </a:r>
            <a:endParaRPr lang="uk" sz="2400" dirty="0">
              <a:solidFill>
                <a:srgbClr val="00206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sp>
        <p:nvSpPr>
          <p:cNvPr id="18" name="Rectangle 17"/>
          <p:cNvSpPr/>
          <p:nvPr/>
        </p:nvSpPr>
        <p:spPr>
          <a:xfrm>
            <a:off x="5753760" y="5996086"/>
            <a:ext cx="2713398" cy="215444"/>
          </a:xfrm>
          <a:prstGeom prst="rect">
            <a:avLst/>
          </a:prstGeom>
        </p:spPr>
        <p:txBody>
          <a:bodyPr wrap="square">
            <a:spAutoFit/>
          </a:bodyPr>
          <a:lstStyle/>
          <a:p>
            <a:pPr algn="l" rtl="0"/>
            <a:r>
              <a:rPr lang="uk" sz="800" b="0" i="1" u="none" baseline="0"/>
              <a:t>Джерела: </a:t>
            </a:r>
            <a:r>
              <a:rPr lang="uk" sz="800" b="0" i="0" u="none" baseline="0"/>
              <a:t>ДТЕК, ЮСЕЙД, «Укргідроенерго» та «Укренерго»</a:t>
            </a:r>
            <a:endParaRPr lang="uk" sz="800" i="1" dirty="0"/>
          </a:p>
        </p:txBody>
      </p:sp>
      <p:graphicFrame>
        <p:nvGraphicFramePr>
          <p:cNvPr id="6" name="Table 5"/>
          <p:cNvGraphicFramePr>
            <a:graphicFrameLocks noGrp="1"/>
          </p:cNvGraphicFramePr>
          <p:nvPr>
            <p:extLst>
              <p:ext uri="{D42A27DB-BD31-4B8C-83A1-F6EECF244321}">
                <p14:modId xmlns:p14="http://schemas.microsoft.com/office/powerpoint/2010/main" val="4013339213"/>
              </p:ext>
            </p:extLst>
          </p:nvPr>
        </p:nvGraphicFramePr>
        <p:xfrm>
          <a:off x="5157285" y="1854574"/>
          <a:ext cx="3749802" cy="3728580"/>
        </p:xfrm>
        <a:graphic>
          <a:graphicData uri="http://schemas.openxmlformats.org/drawingml/2006/table">
            <a:tbl>
              <a:tblPr>
                <a:tableStyleId>{5C22544A-7EE6-4342-B048-85BDC9FD1C3A}</a:tableStyleId>
              </a:tblPr>
              <a:tblGrid>
                <a:gridCol w="2116578">
                  <a:extLst>
                    <a:ext uri="{9D8B030D-6E8A-4147-A177-3AD203B41FA5}">
                      <a16:colId xmlns="" xmlns:a16="http://schemas.microsoft.com/office/drawing/2014/main" val="20000"/>
                    </a:ext>
                  </a:extLst>
                </a:gridCol>
                <a:gridCol w="1633224">
                  <a:extLst>
                    <a:ext uri="{9D8B030D-6E8A-4147-A177-3AD203B41FA5}">
                      <a16:colId xmlns="" xmlns:a16="http://schemas.microsoft.com/office/drawing/2014/main" val="20001"/>
                    </a:ext>
                  </a:extLst>
                </a:gridCol>
              </a:tblGrid>
              <a:tr h="514750">
                <a:tc>
                  <a:txBody>
                    <a:bodyPr/>
                    <a:lstStyle/>
                    <a:p>
                      <a:pPr algn="l" rtl="0" fontAlgn="b"/>
                      <a:r>
                        <a:rPr lang="uk" sz="1400" b="1" i="0" u="none" strike="noStrike" baseline="0">
                          <a:effectLst/>
                        </a:rPr>
                        <a:t>Станція/Паливо</a:t>
                      </a:r>
                      <a:endParaRPr lang="uk" sz="14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400" b="1" i="0" u="none" strike="noStrike" baseline="0">
                          <a:effectLst/>
                        </a:rPr>
                        <a:t>Потужність у режимі зниженої потужності (МВт)</a:t>
                      </a:r>
                      <a:endParaRPr lang="uk" sz="1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0"/>
                  </a:ext>
                </a:extLst>
              </a:tr>
              <a:tr h="257375">
                <a:tc>
                  <a:txBody>
                    <a:bodyPr/>
                    <a:lstStyle/>
                    <a:p>
                      <a:pPr algn="l" rtl="0" fontAlgn="b"/>
                      <a:r>
                        <a:rPr lang="uk" sz="1400" b="1" i="0" u="none" strike="noStrike" baseline="0">
                          <a:effectLst/>
                        </a:rPr>
                        <a:t>ГЕС</a:t>
                      </a:r>
                      <a:endParaRPr lang="uk" sz="14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400" b="1" i="0" u="none" strike="noStrike" baseline="0">
                          <a:effectLst/>
                        </a:rPr>
                        <a:t>                      5 363 </a:t>
                      </a:r>
                      <a:endParaRPr lang="uk" sz="1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1"/>
                  </a:ext>
                </a:extLst>
              </a:tr>
              <a:tr h="257375">
                <a:tc>
                  <a:txBody>
                    <a:bodyPr/>
                    <a:lstStyle/>
                    <a:p>
                      <a:pPr lvl="1" algn="l" rtl="0" fontAlgn="b"/>
                      <a:r>
                        <a:rPr lang="uk" sz="1400" b="0" i="0" u="none" strike="noStrike" baseline="0">
                          <a:effectLst/>
                        </a:rPr>
                        <a:t>ГЕС </a:t>
                      </a:r>
                      <a:endParaRPr lang="uk" sz="1400" b="0" i="0" u="none" strike="noStrike" dirty="0">
                        <a:solidFill>
                          <a:srgbClr val="000000"/>
                        </a:solidFill>
                        <a:effectLst/>
                        <a:latin typeface="Calibri" panose="020F0502020204030204" pitchFamily="34" charset="0"/>
                      </a:endParaRPr>
                    </a:p>
                  </a:txBody>
                  <a:tcPr marL="85725" marR="0" marT="0" marB="0" anchor="b"/>
                </a:tc>
                <a:tc>
                  <a:txBody>
                    <a:bodyPr/>
                    <a:lstStyle/>
                    <a:p>
                      <a:pPr algn="l" rtl="0" fontAlgn="b"/>
                      <a:r>
                        <a:rPr lang="uk" sz="1400" b="0" i="0" u="none" strike="noStrike" baseline="0">
                          <a:effectLst/>
                        </a:rPr>
                        <a:t>                      4 501 </a:t>
                      </a:r>
                      <a:endParaRPr lang="uk"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2"/>
                  </a:ext>
                </a:extLst>
              </a:tr>
              <a:tr h="257375">
                <a:tc>
                  <a:txBody>
                    <a:bodyPr/>
                    <a:lstStyle/>
                    <a:p>
                      <a:pPr lvl="1" algn="l" rtl="0" fontAlgn="b"/>
                      <a:r>
                        <a:rPr lang="uk" sz="1400" b="0" i="0" u="none" strike="noStrike" baseline="0">
                          <a:effectLst/>
                        </a:rPr>
                        <a:t>ГАЕС</a:t>
                      </a:r>
                      <a:endParaRPr lang="uk" sz="1400" b="0" i="0" u="none" strike="noStrike" dirty="0">
                        <a:solidFill>
                          <a:srgbClr val="000000"/>
                        </a:solidFill>
                        <a:effectLst/>
                        <a:latin typeface="Calibri" panose="020F0502020204030204" pitchFamily="34" charset="0"/>
                      </a:endParaRPr>
                    </a:p>
                  </a:txBody>
                  <a:tcPr marL="85725" marR="0" marT="0" marB="0" anchor="b"/>
                </a:tc>
                <a:tc>
                  <a:txBody>
                    <a:bodyPr/>
                    <a:lstStyle/>
                    <a:p>
                      <a:pPr algn="l" rtl="0" fontAlgn="b"/>
                      <a:r>
                        <a:rPr lang="uk" sz="1400" b="0" i="0" u="none" strike="noStrike" baseline="0">
                          <a:effectLst/>
                        </a:rPr>
                        <a:t>                      1 186 </a:t>
                      </a:r>
                      <a:endParaRPr lang="uk"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3"/>
                  </a:ext>
                </a:extLst>
              </a:tr>
              <a:tr h="257375">
                <a:tc>
                  <a:txBody>
                    <a:bodyPr/>
                    <a:lstStyle/>
                    <a:p>
                      <a:pPr algn="l" rtl="0" fontAlgn="b"/>
                      <a:r>
                        <a:rPr lang="uk" sz="1400" b="1" i="0" u="none" strike="noStrike" baseline="0">
                          <a:effectLst/>
                        </a:rPr>
                        <a:t>АЕС</a:t>
                      </a:r>
                      <a:endParaRPr lang="uk" sz="14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400" b="1" i="0" u="none" strike="noStrike" baseline="0">
                          <a:effectLst/>
                        </a:rPr>
                        <a:t>                    13 107 </a:t>
                      </a:r>
                      <a:endParaRPr lang="uk" sz="1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4"/>
                  </a:ext>
                </a:extLst>
              </a:tr>
              <a:tr h="257375">
                <a:tc>
                  <a:txBody>
                    <a:bodyPr/>
                    <a:lstStyle/>
                    <a:p>
                      <a:pPr algn="l" rtl="0" fontAlgn="b"/>
                      <a:r>
                        <a:rPr lang="uk" sz="1400" b="1" i="0" u="none" strike="noStrike" baseline="0">
                          <a:effectLst/>
                        </a:rPr>
                        <a:t>Державні ТЕЦ</a:t>
                      </a:r>
                      <a:endParaRPr lang="uk" sz="14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400" b="1" i="0" u="none" strike="noStrike" baseline="0">
                          <a:effectLst/>
                        </a:rPr>
                        <a:t>                      1 670 </a:t>
                      </a:r>
                      <a:endParaRPr lang="uk" sz="1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5"/>
                  </a:ext>
                </a:extLst>
              </a:tr>
              <a:tr h="257375">
                <a:tc>
                  <a:txBody>
                    <a:bodyPr/>
                    <a:lstStyle/>
                    <a:p>
                      <a:pPr algn="l" rtl="0" fontAlgn="b"/>
                      <a:r>
                        <a:rPr lang="uk" sz="1400" b="1" i="0" u="none" strike="noStrike" baseline="0">
                          <a:effectLst/>
                        </a:rPr>
                        <a:t>СЕС</a:t>
                      </a:r>
                      <a:endParaRPr lang="uk" sz="14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400" b="1" i="0" u="none" strike="noStrike" baseline="0">
                          <a:effectLst/>
                        </a:rPr>
                        <a:t>                          433 </a:t>
                      </a:r>
                      <a:endParaRPr lang="uk" sz="1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6"/>
                  </a:ext>
                </a:extLst>
              </a:tr>
              <a:tr h="257375">
                <a:tc>
                  <a:txBody>
                    <a:bodyPr/>
                    <a:lstStyle/>
                    <a:p>
                      <a:pPr algn="l" rtl="0" fontAlgn="b"/>
                      <a:r>
                        <a:rPr lang="uk" sz="1400" b="1" i="0" u="none" strike="noStrike" baseline="0">
                          <a:effectLst/>
                        </a:rPr>
                        <a:t>ТЕС</a:t>
                      </a:r>
                      <a:endParaRPr lang="uk" sz="14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400" b="1" i="0" u="none" strike="noStrike" baseline="0">
                          <a:effectLst/>
                        </a:rPr>
                        <a:t>                    23 514 </a:t>
                      </a:r>
                      <a:endParaRPr lang="uk" sz="1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7"/>
                  </a:ext>
                </a:extLst>
              </a:tr>
              <a:tr h="257375">
                <a:tc>
                  <a:txBody>
                    <a:bodyPr/>
                    <a:lstStyle/>
                    <a:p>
                      <a:pPr lvl="1" algn="l" rtl="0" fontAlgn="b"/>
                      <a:r>
                        <a:rPr lang="uk" sz="1400" b="0" i="0" u="none" strike="noStrike" baseline="0">
                          <a:effectLst/>
                        </a:rPr>
                        <a:t>Антрацит</a:t>
                      </a:r>
                      <a:endParaRPr lang="uk" sz="1400" b="0" i="0" u="none" strike="noStrike" dirty="0">
                        <a:solidFill>
                          <a:srgbClr val="000000"/>
                        </a:solidFill>
                        <a:effectLst/>
                        <a:latin typeface="Calibri" panose="020F0502020204030204" pitchFamily="34" charset="0"/>
                      </a:endParaRPr>
                    </a:p>
                  </a:txBody>
                  <a:tcPr marL="85725" marR="0" marT="0" marB="0" anchor="b"/>
                </a:tc>
                <a:tc>
                  <a:txBody>
                    <a:bodyPr/>
                    <a:lstStyle/>
                    <a:p>
                      <a:pPr algn="l" rtl="0" fontAlgn="b"/>
                      <a:r>
                        <a:rPr lang="uk" sz="1400" b="0" i="0" u="none" strike="noStrike" baseline="0">
                          <a:effectLst/>
                        </a:rPr>
                        <a:t>                    10 766 </a:t>
                      </a:r>
                      <a:endParaRPr lang="uk"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8"/>
                  </a:ext>
                </a:extLst>
              </a:tr>
              <a:tr h="257375">
                <a:tc>
                  <a:txBody>
                    <a:bodyPr/>
                    <a:lstStyle/>
                    <a:p>
                      <a:pPr lvl="1" algn="l" rtl="0" fontAlgn="b"/>
                      <a:r>
                        <a:rPr lang="uk" sz="1400" b="0" i="0" u="none" strike="noStrike" baseline="0">
                          <a:effectLst/>
                        </a:rPr>
                        <a:t>Буре вугілля</a:t>
                      </a:r>
                      <a:endParaRPr lang="uk" sz="1400" b="0" i="0" u="none" strike="noStrike" dirty="0">
                        <a:solidFill>
                          <a:srgbClr val="000000"/>
                        </a:solidFill>
                        <a:effectLst/>
                        <a:latin typeface="Calibri" panose="020F0502020204030204" pitchFamily="34" charset="0"/>
                      </a:endParaRPr>
                    </a:p>
                  </a:txBody>
                  <a:tcPr marL="85725" marR="0" marT="0" marB="0" anchor="b"/>
                </a:tc>
                <a:tc>
                  <a:txBody>
                    <a:bodyPr/>
                    <a:lstStyle/>
                    <a:p>
                      <a:pPr algn="l" rtl="0" fontAlgn="b"/>
                      <a:r>
                        <a:rPr lang="uk" sz="1400" b="0" i="0" u="none" strike="noStrike" baseline="0">
                          <a:effectLst/>
                        </a:rPr>
                        <a:t>                      9 749 </a:t>
                      </a:r>
                      <a:endParaRPr lang="uk"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9"/>
                  </a:ext>
                </a:extLst>
              </a:tr>
              <a:tr h="257375">
                <a:tc>
                  <a:txBody>
                    <a:bodyPr/>
                    <a:lstStyle/>
                    <a:p>
                      <a:pPr lvl="1" algn="l" rtl="0" fontAlgn="b"/>
                      <a:r>
                        <a:rPr lang="uk" sz="1400" b="0" i="0" u="none" strike="noStrike" baseline="0">
                          <a:effectLst/>
                        </a:rPr>
                        <a:t>Газ</a:t>
                      </a:r>
                      <a:endParaRPr lang="uk" sz="1400" b="0" i="0" u="none" strike="noStrike" dirty="0">
                        <a:solidFill>
                          <a:srgbClr val="000000"/>
                        </a:solidFill>
                        <a:effectLst/>
                        <a:latin typeface="Calibri" panose="020F0502020204030204" pitchFamily="34" charset="0"/>
                      </a:endParaRPr>
                    </a:p>
                  </a:txBody>
                  <a:tcPr marL="85725" marR="0" marT="0" marB="0" anchor="b"/>
                </a:tc>
                <a:tc>
                  <a:txBody>
                    <a:bodyPr/>
                    <a:lstStyle/>
                    <a:p>
                      <a:pPr algn="l" rtl="0" fontAlgn="b"/>
                      <a:r>
                        <a:rPr lang="uk" sz="1400" b="0" i="0" u="none" strike="noStrike" baseline="0">
                          <a:effectLst/>
                        </a:rPr>
                        <a:t>                      3 000 </a:t>
                      </a:r>
                      <a:endParaRPr lang="uk"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10"/>
                  </a:ext>
                </a:extLst>
              </a:tr>
              <a:tr h="257375">
                <a:tc>
                  <a:txBody>
                    <a:bodyPr/>
                    <a:lstStyle/>
                    <a:p>
                      <a:pPr algn="l" rtl="0" fontAlgn="b"/>
                      <a:r>
                        <a:rPr lang="uk" sz="1400" b="1" i="0" u="none" strike="noStrike" baseline="0">
                          <a:effectLst/>
                        </a:rPr>
                        <a:t>ВЕС</a:t>
                      </a:r>
                      <a:endParaRPr lang="uk" sz="14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400" b="1" i="0" u="none" strike="noStrike" baseline="0">
                          <a:effectLst/>
                        </a:rPr>
                        <a:t>                          409 </a:t>
                      </a:r>
                      <a:endParaRPr lang="uk" sz="1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11"/>
                  </a:ext>
                </a:extLst>
              </a:tr>
              <a:tr h="257375">
                <a:tc>
                  <a:txBody>
                    <a:bodyPr/>
                    <a:lstStyle/>
                    <a:p>
                      <a:pPr algn="l" rtl="0" fontAlgn="b"/>
                      <a:r>
                        <a:rPr lang="uk" sz="1400" b="1" i="0" u="none" strike="noStrike" baseline="0">
                          <a:effectLst/>
                        </a:rPr>
                        <a:t>Усього</a:t>
                      </a:r>
                      <a:endParaRPr lang="uk" sz="1400" b="1" i="0" u="none" strike="noStrike" dirty="0">
                        <a:solidFill>
                          <a:srgbClr val="000000"/>
                        </a:solidFill>
                        <a:effectLst/>
                        <a:latin typeface="Calibri" panose="020F0502020204030204" pitchFamily="34" charset="0"/>
                      </a:endParaRPr>
                    </a:p>
                  </a:txBody>
                  <a:tcPr marL="0" marR="0" marT="0" marB="0" anchor="b"/>
                </a:tc>
                <a:tc>
                  <a:txBody>
                    <a:bodyPr/>
                    <a:lstStyle/>
                    <a:p>
                      <a:pPr algn="l" rtl="0" fontAlgn="b"/>
                      <a:r>
                        <a:rPr lang="uk" sz="1400" b="1" i="0" u="none" strike="noStrike" baseline="0">
                          <a:effectLst/>
                        </a:rPr>
                        <a:t>                    44 820 </a:t>
                      </a:r>
                      <a:endParaRPr lang="uk" sz="1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3619146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6708648" cy="990600"/>
          </a:xfrm>
          <a:ln>
            <a:noFill/>
          </a:ln>
        </p:spPr>
        <p:txBody>
          <a:bodyPr>
            <a:normAutofit fontScale="90000"/>
          </a:bodyPr>
          <a:lstStyle/>
          <a:p>
            <a:pPr algn="l" rtl="0"/>
            <a:r>
              <a:rPr lang="uk" sz="2400" b="1" i="0" u="none" baseline="0" dirty="0">
                <a:solidFill>
                  <a:schemeClr val="accent5">
                    <a:lumMod val="50000"/>
                  </a:schemeClr>
                </a:solidFill>
              </a:rPr>
              <a:t>II. Поточний стан енергетичної системи України (2015)</a:t>
            </a:r>
            <a:r>
              <a:rPr lang="uk" sz="2400" b="1" dirty="0">
                <a:solidFill>
                  <a:schemeClr val="accent5">
                    <a:lumMod val="50000"/>
                  </a:schemeClr>
                </a:solidFill>
              </a:rPr>
              <a:t/>
            </a:r>
            <a:br>
              <a:rPr lang="uk" sz="2400" b="1" dirty="0">
                <a:solidFill>
                  <a:schemeClr val="accent5">
                    <a:lumMod val="50000"/>
                  </a:schemeClr>
                </a:solidFill>
              </a:rPr>
            </a:br>
            <a:endParaRPr lang="uk" sz="2400" b="1"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pPr algn="r" rtl="0"/>
            <a:fld id="{74492FB0-5BE8-4C2D-B7F6-B5CC059CEDC0}" type="slidenum">
              <a:rPr/>
              <a:pPr/>
              <a:t>7</a:t>
            </a:fld>
            <a:endParaRPr lang="uk" dirty="0"/>
          </a:p>
        </p:txBody>
      </p:sp>
      <p:sp>
        <p:nvSpPr>
          <p:cNvPr id="5" name="Line 3"/>
          <p:cNvSpPr>
            <a:spLocks noChangeShapeType="1"/>
          </p:cNvSpPr>
          <p:nvPr/>
        </p:nvSpPr>
        <p:spPr bwMode="auto">
          <a:xfrm>
            <a:off x="220287" y="723207"/>
            <a:ext cx="8686800" cy="0"/>
          </a:xfrm>
          <a:prstGeom prst="line">
            <a:avLst/>
          </a:prstGeom>
          <a:noFill/>
          <a:ln w="76200">
            <a:solidFill>
              <a:srgbClr val="0099CC"/>
            </a:solidFill>
            <a:round/>
            <a:headEnd/>
            <a:tailEnd/>
          </a:ln>
        </p:spPr>
        <p:txBody>
          <a:bodyPr wrap="none" anchor="ctr"/>
          <a:lstStyle/>
          <a:p>
            <a:endParaRPr lang="uk" dirty="0"/>
          </a:p>
        </p:txBody>
      </p:sp>
      <p:sp>
        <p:nvSpPr>
          <p:cNvPr id="9" name="Content Placeholder 2"/>
          <p:cNvSpPr>
            <a:spLocks noGrp="1"/>
          </p:cNvSpPr>
          <p:nvPr>
            <p:ph idx="1"/>
          </p:nvPr>
        </p:nvSpPr>
        <p:spPr>
          <a:xfrm>
            <a:off x="-28955" y="648529"/>
            <a:ext cx="3517743" cy="4949694"/>
          </a:xfrm>
          <a:noFill/>
          <a:ln>
            <a:noFill/>
          </a:ln>
        </p:spPr>
        <p:txBody>
          <a:bodyPr>
            <a:normAutofit fontScale="92500"/>
          </a:bodyPr>
          <a:lstStyle/>
          <a:p>
            <a:pPr marL="457200" lvl="1" indent="0" algn="l" rtl="0">
              <a:lnSpc>
                <a:spcPct val="100000"/>
              </a:lnSpc>
              <a:spcBef>
                <a:spcPts val="0"/>
              </a:spcBef>
              <a:buClr>
                <a:srgbClr val="0099CC"/>
              </a:buClr>
              <a:buNone/>
            </a:pPr>
            <a:endParaRPr lang="uk" sz="1400" dirty="0">
              <a:solidFill>
                <a:srgbClr val="002060"/>
              </a:solidFill>
            </a:endParaRPr>
          </a:p>
          <a:p>
            <a:pPr algn="l" rtl="0">
              <a:lnSpc>
                <a:spcPct val="100000"/>
              </a:lnSpc>
              <a:spcBef>
                <a:spcPts val="0"/>
              </a:spcBef>
              <a:buClr>
                <a:srgbClr val="0099CC"/>
              </a:buClr>
            </a:pPr>
            <a:r>
              <a:rPr lang="uk" sz="1400" b="1" i="0" u="none" baseline="0" dirty="0">
                <a:solidFill>
                  <a:srgbClr val="002060"/>
                </a:solidFill>
              </a:rPr>
              <a:t>Структура ринку електроенергії</a:t>
            </a:r>
          </a:p>
          <a:p>
            <a:pPr lvl="1" algn="l" rtl="0">
              <a:lnSpc>
                <a:spcPct val="100000"/>
              </a:lnSpc>
              <a:spcBef>
                <a:spcPts val="0"/>
              </a:spcBef>
              <a:buClr>
                <a:srgbClr val="0099CC"/>
              </a:buClr>
            </a:pPr>
            <a:r>
              <a:rPr lang="uk" sz="1400" b="0" i="0" u="none" baseline="0" dirty="0">
                <a:solidFill>
                  <a:srgbClr val="002060"/>
                </a:solidFill>
              </a:rPr>
              <a:t>Ціни на оптовому ринку електроенергії в минулому зазнавали коливань. До 2014 року вся оптова торгівля електроенергією здійснювалась через державне підприємство «Енергоринок», яке виконувало функції посередника між виробниками електроенергії та її постачальниками, що реалізовували електроенергію кінцевим споживачам.</a:t>
            </a:r>
          </a:p>
          <a:p>
            <a:pPr lvl="1" algn="l" rtl="0">
              <a:lnSpc>
                <a:spcPct val="100000"/>
              </a:lnSpc>
              <a:spcBef>
                <a:spcPts val="0"/>
              </a:spcBef>
              <a:buClr>
                <a:srgbClr val="0099CC"/>
              </a:buClr>
            </a:pPr>
            <a:r>
              <a:rPr lang="uk" sz="1400" b="0" i="0" u="none" baseline="0" dirty="0">
                <a:solidFill>
                  <a:srgbClr val="002060"/>
                </a:solidFill>
              </a:rPr>
              <a:t>З початку 2014 року триває перехід від повністю регульованого до дерегульованого ринку електроенергії. Впровадження дерегульованого двостороннього ринку, ринку «на добу наперед», енергетичного ринку, балансуючого ринку, ринку роздрібних послуг і ринку допоміжних послуг відбудеться до початку 2019 року (за актуальним планом-графіком СЕС).</a:t>
            </a:r>
          </a:p>
          <a:p>
            <a:pPr lvl="1" algn="l" rtl="0">
              <a:lnSpc>
                <a:spcPct val="100000"/>
              </a:lnSpc>
              <a:spcBef>
                <a:spcPts val="0"/>
              </a:spcBef>
              <a:buClr>
                <a:srgbClr val="0099CC"/>
              </a:buClr>
            </a:pPr>
            <a:endParaRPr lang="uk" sz="1400" dirty="0">
              <a:solidFill>
                <a:srgbClr val="002060"/>
              </a:solidFill>
            </a:endParaRPr>
          </a:p>
          <a:p>
            <a:pPr marL="457200" lvl="1" indent="0" algn="l" rtl="0">
              <a:lnSpc>
                <a:spcPct val="100000"/>
              </a:lnSpc>
              <a:spcBef>
                <a:spcPts val="0"/>
              </a:spcBef>
              <a:buClr>
                <a:srgbClr val="0099CC"/>
              </a:buClr>
              <a:buNone/>
            </a:pPr>
            <a:endParaRPr lang="uk" sz="1400" dirty="0">
              <a:solidFill>
                <a:srgbClr val="002060"/>
              </a:solidFill>
            </a:endParaRPr>
          </a:p>
          <a:p>
            <a:pPr marL="457200" lvl="1" indent="0" algn="l" rtl="0">
              <a:lnSpc>
                <a:spcPct val="100000"/>
              </a:lnSpc>
              <a:spcBef>
                <a:spcPts val="0"/>
              </a:spcBef>
              <a:buClr>
                <a:srgbClr val="0099CC"/>
              </a:buClr>
              <a:buNone/>
            </a:pPr>
            <a:endParaRPr lang="uk" sz="14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marL="457200" lvl="1" indent="0" algn="l" rtl="0">
              <a:lnSpc>
                <a:spcPct val="100000"/>
              </a:lnSpc>
              <a:spcBef>
                <a:spcPts val="0"/>
              </a:spcBef>
              <a:buClr>
                <a:srgbClr val="0099CC"/>
              </a:buClr>
              <a:buNone/>
            </a:pPr>
            <a:endParaRPr lang="uk" sz="1400" dirty="0">
              <a:solidFill>
                <a:srgbClr val="002060"/>
              </a:solidFill>
            </a:endParaRPr>
          </a:p>
          <a:p>
            <a:pPr marL="457200" lvl="1" indent="0" algn="l" rtl="0">
              <a:lnSpc>
                <a:spcPct val="100000"/>
              </a:lnSpc>
              <a:spcBef>
                <a:spcPts val="0"/>
              </a:spcBef>
              <a:buClr>
                <a:srgbClr val="0099CC"/>
              </a:buClr>
              <a:buNone/>
            </a:pPr>
            <a:endParaRPr lang="uk" sz="14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marL="457200" lvl="1" indent="0" algn="l" rtl="0">
              <a:lnSpc>
                <a:spcPct val="100000"/>
              </a:lnSpc>
              <a:spcBef>
                <a:spcPts val="0"/>
              </a:spcBef>
              <a:buClr>
                <a:srgbClr val="0099CC"/>
              </a:buClr>
              <a:buNone/>
            </a:pPr>
            <a:endParaRPr lang="uk" sz="1400" dirty="0">
              <a:solidFill>
                <a:srgbClr val="002060"/>
              </a:solidFill>
            </a:endParaRPr>
          </a:p>
          <a:p>
            <a:pPr marL="0" indent="0" algn="l" rtl="0">
              <a:lnSpc>
                <a:spcPct val="100000"/>
              </a:lnSpc>
              <a:spcBef>
                <a:spcPts val="0"/>
              </a:spcBef>
              <a:buClr>
                <a:srgbClr val="0099CC"/>
              </a:buClr>
              <a:buNone/>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a:p>
            <a:pPr algn="l" rtl="0">
              <a:lnSpc>
                <a:spcPct val="100000"/>
              </a:lnSpc>
              <a:spcBef>
                <a:spcPts val="0"/>
              </a:spcBef>
              <a:buClr>
                <a:srgbClr val="0099CC"/>
              </a:buClr>
            </a:pPr>
            <a:endParaRPr lang="uk" sz="1400" dirty="0">
              <a:solidFill>
                <a:srgbClr val="00206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sp>
        <p:nvSpPr>
          <p:cNvPr id="17" name="Rectangle 16"/>
          <p:cNvSpPr/>
          <p:nvPr/>
        </p:nvSpPr>
        <p:spPr>
          <a:xfrm>
            <a:off x="5103090" y="4341830"/>
            <a:ext cx="3412260" cy="215444"/>
          </a:xfrm>
          <a:prstGeom prst="rect">
            <a:avLst/>
          </a:prstGeom>
        </p:spPr>
        <p:txBody>
          <a:bodyPr wrap="square">
            <a:spAutoFit/>
          </a:bodyPr>
          <a:lstStyle/>
          <a:p>
            <a:pPr algn="l" rtl="0"/>
            <a:r>
              <a:rPr lang="uk" sz="800" b="0" i="1" u="none" baseline="0"/>
              <a:t>Джерело: </a:t>
            </a:r>
            <a:r>
              <a:rPr lang="uk" sz="800" b="0" i="0" u="none" baseline="0"/>
              <a:t>сайт Регіональної асоціації органів регулювання енергетики (ERRA)</a:t>
            </a:r>
            <a:endParaRPr lang="uk" sz="800" i="1" dirty="0"/>
          </a:p>
        </p:txBody>
      </p:sp>
      <p:graphicFrame>
        <p:nvGraphicFramePr>
          <p:cNvPr id="13" name="Chart 12"/>
          <p:cNvGraphicFramePr>
            <a:graphicFrameLocks/>
          </p:cNvGraphicFramePr>
          <p:nvPr>
            <p:extLst>
              <p:ext uri="{D42A27DB-BD31-4B8C-83A1-F6EECF244321}">
                <p14:modId xmlns:p14="http://schemas.microsoft.com/office/powerpoint/2010/main" val="632709319"/>
              </p:ext>
            </p:extLst>
          </p:nvPr>
        </p:nvGraphicFramePr>
        <p:xfrm>
          <a:off x="3629002" y="849078"/>
          <a:ext cx="5167942" cy="35138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191525131"/>
              </p:ext>
            </p:extLst>
          </p:nvPr>
        </p:nvGraphicFramePr>
        <p:xfrm>
          <a:off x="1067783" y="5992028"/>
          <a:ext cx="6856034" cy="556260"/>
        </p:xfrm>
        <a:graphic>
          <a:graphicData uri="http://schemas.openxmlformats.org/drawingml/2006/table">
            <a:tbl>
              <a:tblPr>
                <a:tableStyleId>{5C22544A-7EE6-4342-B048-85BDC9FD1C3A}</a:tableStyleId>
              </a:tblPr>
              <a:tblGrid>
                <a:gridCol w="519556">
                  <a:extLst>
                    <a:ext uri="{9D8B030D-6E8A-4147-A177-3AD203B41FA5}">
                      <a16:colId xmlns="" xmlns:a16="http://schemas.microsoft.com/office/drawing/2014/main" val="20000"/>
                    </a:ext>
                  </a:extLst>
                </a:gridCol>
                <a:gridCol w="519556">
                  <a:extLst>
                    <a:ext uri="{9D8B030D-6E8A-4147-A177-3AD203B41FA5}">
                      <a16:colId xmlns="" xmlns:a16="http://schemas.microsoft.com/office/drawing/2014/main" val="20001"/>
                    </a:ext>
                  </a:extLst>
                </a:gridCol>
                <a:gridCol w="519556">
                  <a:extLst>
                    <a:ext uri="{9D8B030D-6E8A-4147-A177-3AD203B41FA5}">
                      <a16:colId xmlns="" xmlns:a16="http://schemas.microsoft.com/office/drawing/2014/main" val="20002"/>
                    </a:ext>
                  </a:extLst>
                </a:gridCol>
                <a:gridCol w="519556">
                  <a:extLst>
                    <a:ext uri="{9D8B030D-6E8A-4147-A177-3AD203B41FA5}">
                      <a16:colId xmlns="" xmlns:a16="http://schemas.microsoft.com/office/drawing/2014/main" val="20003"/>
                    </a:ext>
                  </a:extLst>
                </a:gridCol>
                <a:gridCol w="519556">
                  <a:extLst>
                    <a:ext uri="{9D8B030D-6E8A-4147-A177-3AD203B41FA5}">
                      <a16:colId xmlns="" xmlns:a16="http://schemas.microsoft.com/office/drawing/2014/main" val="20004"/>
                    </a:ext>
                  </a:extLst>
                </a:gridCol>
                <a:gridCol w="519556">
                  <a:extLst>
                    <a:ext uri="{9D8B030D-6E8A-4147-A177-3AD203B41FA5}">
                      <a16:colId xmlns="" xmlns:a16="http://schemas.microsoft.com/office/drawing/2014/main" val="20005"/>
                    </a:ext>
                  </a:extLst>
                </a:gridCol>
                <a:gridCol w="519556">
                  <a:extLst>
                    <a:ext uri="{9D8B030D-6E8A-4147-A177-3AD203B41FA5}">
                      <a16:colId xmlns="" xmlns:a16="http://schemas.microsoft.com/office/drawing/2014/main" val="20006"/>
                    </a:ext>
                  </a:extLst>
                </a:gridCol>
                <a:gridCol w="519556">
                  <a:extLst>
                    <a:ext uri="{9D8B030D-6E8A-4147-A177-3AD203B41FA5}">
                      <a16:colId xmlns="" xmlns:a16="http://schemas.microsoft.com/office/drawing/2014/main" val="20007"/>
                    </a:ext>
                  </a:extLst>
                </a:gridCol>
                <a:gridCol w="519556">
                  <a:extLst>
                    <a:ext uri="{9D8B030D-6E8A-4147-A177-3AD203B41FA5}">
                      <a16:colId xmlns="" xmlns:a16="http://schemas.microsoft.com/office/drawing/2014/main" val="20008"/>
                    </a:ext>
                  </a:extLst>
                </a:gridCol>
                <a:gridCol w="519556">
                  <a:extLst>
                    <a:ext uri="{9D8B030D-6E8A-4147-A177-3AD203B41FA5}">
                      <a16:colId xmlns="" xmlns:a16="http://schemas.microsoft.com/office/drawing/2014/main" val="20009"/>
                    </a:ext>
                  </a:extLst>
                </a:gridCol>
                <a:gridCol w="519556">
                  <a:extLst>
                    <a:ext uri="{9D8B030D-6E8A-4147-A177-3AD203B41FA5}">
                      <a16:colId xmlns="" xmlns:a16="http://schemas.microsoft.com/office/drawing/2014/main" val="20010"/>
                    </a:ext>
                  </a:extLst>
                </a:gridCol>
                <a:gridCol w="555386">
                  <a:extLst>
                    <a:ext uri="{9D8B030D-6E8A-4147-A177-3AD203B41FA5}">
                      <a16:colId xmlns="" xmlns:a16="http://schemas.microsoft.com/office/drawing/2014/main" val="20011"/>
                    </a:ext>
                  </a:extLst>
                </a:gridCol>
                <a:gridCol w="585532">
                  <a:extLst>
                    <a:ext uri="{9D8B030D-6E8A-4147-A177-3AD203B41FA5}">
                      <a16:colId xmlns="" xmlns:a16="http://schemas.microsoft.com/office/drawing/2014/main" val="20012"/>
                    </a:ext>
                  </a:extLst>
                </a:gridCol>
              </a:tblGrid>
              <a:tr h="190500">
                <a:tc>
                  <a:txBody>
                    <a:bodyPr/>
                    <a:lstStyle/>
                    <a:p>
                      <a:pPr algn="ctr" rtl="0" fontAlgn="ctr"/>
                      <a:r>
                        <a:rPr lang="uk" sz="1200" b="1" i="0" u="none" strike="noStrike" baseline="0">
                          <a:effectLst/>
                        </a:rPr>
                        <a:t> Січ </a:t>
                      </a:r>
                      <a:endParaRPr lang="uk"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uk" sz="1200" b="1" i="0" u="none" strike="noStrike" baseline="0">
                          <a:effectLst/>
                        </a:rPr>
                        <a:t> Лют </a:t>
                      </a:r>
                      <a:endParaRPr lang="uk" sz="12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uk" sz="1200" b="1" i="0" u="none" strike="noStrike" baseline="0">
                          <a:effectLst/>
                        </a:rPr>
                        <a:t> Бер </a:t>
                      </a:r>
                      <a:endParaRPr lang="uk" sz="12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uk" sz="1200" b="1" i="0" u="none" strike="noStrike" baseline="0">
                          <a:effectLst/>
                        </a:rPr>
                        <a:t> Кві </a:t>
                      </a:r>
                      <a:endParaRPr lang="uk" sz="12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uk" sz="1200" b="1" i="0" u="none" strike="noStrike" baseline="0">
                          <a:effectLst/>
                        </a:rPr>
                        <a:t> Тра </a:t>
                      </a:r>
                      <a:endParaRPr lang="uk" sz="12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uk" sz="1200" b="1" i="0" u="none" strike="noStrike" baseline="0">
                          <a:effectLst/>
                        </a:rPr>
                        <a:t> Чер </a:t>
                      </a:r>
                      <a:endParaRPr lang="uk" sz="12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uk" sz="1200" b="1" i="0" u="none" strike="noStrike" baseline="0">
                          <a:effectLst/>
                        </a:rPr>
                        <a:t> Лип </a:t>
                      </a:r>
                      <a:endParaRPr lang="uk" sz="12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uk" sz="1200" b="1" i="0" u="none" strike="noStrike" baseline="0">
                          <a:effectLst/>
                        </a:rPr>
                        <a:t> Сер </a:t>
                      </a:r>
                      <a:endParaRPr lang="uk" sz="12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uk" sz="1200" b="1" i="0" u="none" strike="noStrike" baseline="0">
                          <a:effectLst/>
                        </a:rPr>
                        <a:t> Вер </a:t>
                      </a:r>
                      <a:endParaRPr lang="uk" sz="12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uk" sz="1200" b="1" i="0" u="none" strike="noStrike" baseline="0">
                          <a:effectLst/>
                        </a:rPr>
                        <a:t> Жов </a:t>
                      </a:r>
                      <a:endParaRPr lang="uk" sz="12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uk" sz="1200" b="1" i="0" u="none" strike="noStrike" baseline="0">
                          <a:effectLst/>
                        </a:rPr>
                        <a:t> Лис </a:t>
                      </a:r>
                      <a:endParaRPr lang="uk" sz="12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uk" sz="1200" b="1" i="0" u="none" strike="noStrike" baseline="0">
                          <a:effectLst/>
                        </a:rPr>
                        <a:t> Гру </a:t>
                      </a:r>
                      <a:endParaRPr lang="uk"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uk" sz="1200" b="1" i="0" u="none" strike="noStrike" baseline="0">
                          <a:effectLst/>
                        </a:rPr>
                        <a:t>Середній </a:t>
                      </a:r>
                      <a:endParaRPr lang="uk" sz="12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0"/>
                  </a:ext>
                </a:extLst>
              </a:tr>
              <a:tr h="190500">
                <a:tc>
                  <a:txBody>
                    <a:bodyPr/>
                    <a:lstStyle/>
                    <a:p>
                      <a:pPr algn="ctr" rtl="0" fontAlgn="ctr"/>
                      <a:r>
                        <a:rPr lang="uk" sz="1200" b="0" i="0" u="none" strike="noStrike" baseline="0">
                          <a:effectLst/>
                        </a:rPr>
                        <a:t>      988 </a:t>
                      </a:r>
                      <a:endParaRPr lang="uk"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uk" sz="1200" b="0" i="0" u="none" strike="noStrike" baseline="0">
                          <a:effectLst/>
                        </a:rPr>
                        <a:t>      988 </a:t>
                      </a:r>
                      <a:endParaRPr lang="uk"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uk" sz="1200" b="0" i="0" u="none" strike="noStrike" baseline="0">
                          <a:effectLst/>
                        </a:rPr>
                        <a:t>   1 037 </a:t>
                      </a:r>
                      <a:endParaRPr lang="uk"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uk" sz="1200" b="0" i="0" u="none" strike="noStrike" baseline="0">
                          <a:effectLst/>
                        </a:rPr>
                        <a:t>   1 069 </a:t>
                      </a:r>
                      <a:endParaRPr lang="uk"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uk" sz="1200" b="0" i="0" u="none" strike="noStrike" baseline="0">
                          <a:effectLst/>
                        </a:rPr>
                        <a:t>   1 069 </a:t>
                      </a:r>
                      <a:endParaRPr lang="uk"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uk" sz="1200" b="0" i="0" u="none" strike="noStrike" baseline="0">
                          <a:effectLst/>
                        </a:rPr>
                        <a:t>   1 122 </a:t>
                      </a:r>
                      <a:endParaRPr lang="uk"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uk" sz="1200" b="0" i="0" u="none" strike="noStrike" baseline="0">
                          <a:effectLst/>
                        </a:rPr>
                        <a:t>   1 178 </a:t>
                      </a:r>
                      <a:endParaRPr lang="uk"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uk" sz="1200" b="0" i="0" u="none" strike="noStrike" baseline="0">
                          <a:effectLst/>
                        </a:rPr>
                        <a:t>   1 178 </a:t>
                      </a:r>
                      <a:endParaRPr lang="uk"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uk" sz="1200" b="0" i="0" u="none" strike="noStrike" baseline="0">
                          <a:effectLst/>
                        </a:rPr>
                        <a:t>   1 178 </a:t>
                      </a:r>
                      <a:endParaRPr lang="uk"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uk" sz="1200" b="0" i="0" u="none" strike="noStrike" baseline="0">
                          <a:effectLst/>
                        </a:rPr>
                        <a:t>   1 178 </a:t>
                      </a:r>
                      <a:endParaRPr lang="uk"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uk" sz="1200" b="0" i="0" u="none" strike="noStrike" baseline="0">
                          <a:effectLst/>
                        </a:rPr>
                        <a:t>   1 178 </a:t>
                      </a:r>
                      <a:endParaRPr lang="uk"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uk" sz="1200" b="0" i="0" u="none" strike="noStrike" baseline="0">
                          <a:effectLst/>
                        </a:rPr>
                        <a:t>    1 160 </a:t>
                      </a:r>
                      <a:endParaRPr lang="uk"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uk" sz="1200" b="1" i="0" u="none" strike="noStrike" baseline="0">
                          <a:effectLst/>
                        </a:rPr>
                        <a:t>   1 110 </a:t>
                      </a:r>
                      <a:endParaRPr lang="uk" sz="12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0001"/>
                  </a:ext>
                </a:extLst>
              </a:tr>
            </a:tbl>
          </a:graphicData>
        </a:graphic>
      </p:graphicFrame>
      <p:sp>
        <p:nvSpPr>
          <p:cNvPr id="6" name="Rectangle 5"/>
          <p:cNvSpPr/>
          <p:nvPr/>
        </p:nvSpPr>
        <p:spPr>
          <a:xfrm>
            <a:off x="1171575" y="5598223"/>
            <a:ext cx="7156348" cy="523220"/>
          </a:xfrm>
          <a:prstGeom prst="rect">
            <a:avLst/>
          </a:prstGeom>
        </p:spPr>
        <p:txBody>
          <a:bodyPr wrap="square">
            <a:spAutoFit/>
          </a:bodyPr>
          <a:lstStyle/>
          <a:p>
            <a:pPr lvl="1" algn="l" rtl="0">
              <a:lnSpc>
                <a:spcPct val="100000"/>
              </a:lnSpc>
              <a:spcBef>
                <a:spcPts val="0"/>
              </a:spcBef>
              <a:buClr>
                <a:srgbClr val="0099CC"/>
              </a:buClr>
            </a:pPr>
            <a:r>
              <a:rPr lang="uk" sz="1400" b="0" i="0" u="none" baseline="0">
                <a:solidFill>
                  <a:srgbClr val="002060"/>
                </a:solidFill>
              </a:rPr>
              <a:t>Середньомісячні ціни на оптовому ринку електроенергії у 2015 році (грн./МВтг)  </a:t>
            </a:r>
          </a:p>
          <a:p>
            <a:pPr lvl="1" algn="l" rtl="0">
              <a:lnSpc>
                <a:spcPct val="100000"/>
              </a:lnSpc>
              <a:spcBef>
                <a:spcPts val="0"/>
              </a:spcBef>
              <a:buClr>
                <a:srgbClr val="0099CC"/>
              </a:buClr>
            </a:pPr>
            <a:endParaRPr lang="uk" sz="1400" dirty="0">
              <a:solidFill>
                <a:srgbClr val="002060"/>
              </a:solidFill>
            </a:endParaRPr>
          </a:p>
        </p:txBody>
      </p:sp>
    </p:spTree>
    <p:extLst>
      <p:ext uri="{BB962C8B-B14F-4D97-AF65-F5344CB8AC3E}">
        <p14:creationId xmlns:p14="http://schemas.microsoft.com/office/powerpoint/2010/main" val="2702235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a:ln>
            <a:noFill/>
          </a:ln>
        </p:spPr>
        <p:txBody>
          <a:bodyPr>
            <a:normAutofit/>
          </a:bodyPr>
          <a:lstStyle/>
          <a:p>
            <a:pPr algn="l" rtl="0"/>
            <a:r>
              <a:rPr lang="uk" sz="2400" b="1" i="0" u="none" baseline="0">
                <a:solidFill>
                  <a:schemeClr val="accent5">
                    <a:lumMod val="50000"/>
                  </a:schemeClr>
                </a:solidFill>
              </a:rPr>
              <a:t>III. Ключові припущення</a:t>
            </a:r>
            <a:r>
              <a:rPr lang="uk" sz="2400" b="1">
                <a:solidFill>
                  <a:schemeClr val="accent5">
                    <a:lumMod val="50000"/>
                  </a:schemeClr>
                </a:solidFill>
              </a:rPr>
              <a:t/>
            </a:r>
            <a:br>
              <a:rPr lang="uk" sz="2400" b="1">
                <a:solidFill>
                  <a:schemeClr val="accent5">
                    <a:lumMod val="50000"/>
                  </a:schemeClr>
                </a:solidFill>
              </a:rPr>
            </a:br>
            <a:endParaRPr lang="uk" sz="2400" b="1" dirty="0">
              <a:solidFill>
                <a:schemeClr val="accent5">
                  <a:lumMod val="50000"/>
                </a:schemeClr>
              </a:solidFill>
            </a:endParaRPr>
          </a:p>
        </p:txBody>
      </p:sp>
      <p:sp>
        <p:nvSpPr>
          <p:cNvPr id="5" name="Line 3"/>
          <p:cNvSpPr>
            <a:spLocks noChangeShapeType="1"/>
          </p:cNvSpPr>
          <p:nvPr/>
        </p:nvSpPr>
        <p:spPr bwMode="auto">
          <a:xfrm>
            <a:off x="220287" y="706582"/>
            <a:ext cx="8686800" cy="0"/>
          </a:xfrm>
          <a:prstGeom prst="line">
            <a:avLst/>
          </a:prstGeom>
          <a:noFill/>
          <a:ln w="76200">
            <a:solidFill>
              <a:srgbClr val="0099CC"/>
            </a:solidFill>
            <a:round/>
            <a:headEnd/>
            <a:tailEnd/>
          </a:ln>
        </p:spPr>
        <p:txBody>
          <a:bodyPr wrap="none" anchor="ctr"/>
          <a:lstStyle/>
          <a:p>
            <a:endParaRPr lang="uk" dirty="0"/>
          </a:p>
        </p:txBody>
      </p:sp>
      <p:sp>
        <p:nvSpPr>
          <p:cNvPr id="9" name="Content Placeholder 2"/>
          <p:cNvSpPr>
            <a:spLocks noGrp="1"/>
          </p:cNvSpPr>
          <p:nvPr>
            <p:ph idx="1"/>
          </p:nvPr>
        </p:nvSpPr>
        <p:spPr>
          <a:xfrm>
            <a:off x="0" y="879010"/>
            <a:ext cx="4019909" cy="3408318"/>
          </a:xfrm>
          <a:noFill/>
          <a:ln>
            <a:noFill/>
          </a:ln>
        </p:spPr>
        <p:txBody>
          <a:bodyPr>
            <a:normAutofit/>
          </a:bodyPr>
          <a:lstStyle/>
          <a:p>
            <a:pPr algn="l" rtl="0">
              <a:lnSpc>
                <a:spcPct val="100000"/>
              </a:lnSpc>
              <a:spcBef>
                <a:spcPts val="0"/>
              </a:spcBef>
              <a:buClr>
                <a:srgbClr val="0099CC"/>
              </a:buClr>
            </a:pPr>
            <a:r>
              <a:rPr lang="uk" sz="1400" b="1" i="0" u="none" baseline="0">
                <a:solidFill>
                  <a:srgbClr val="002060"/>
                </a:solidFill>
              </a:rPr>
              <a:t>Структура потужностей та генерації</a:t>
            </a:r>
          </a:p>
          <a:p>
            <a:pPr algn="l" rtl="0">
              <a:lnSpc>
                <a:spcPct val="100000"/>
              </a:lnSpc>
              <a:spcBef>
                <a:spcPts val="0"/>
              </a:spcBef>
              <a:buClr>
                <a:srgbClr val="0099CC"/>
              </a:buClr>
            </a:pPr>
            <a:endParaRPr lang="uk" sz="1800" dirty="0">
              <a:solidFill>
                <a:srgbClr val="002060"/>
              </a:solidFill>
            </a:endParaRPr>
          </a:p>
          <a:p>
            <a:pPr marL="457200" lvl="1" indent="0" algn="l" rtl="0">
              <a:lnSpc>
                <a:spcPct val="100000"/>
              </a:lnSpc>
              <a:spcBef>
                <a:spcPts val="0"/>
              </a:spcBef>
              <a:buClr>
                <a:srgbClr val="0099CC"/>
              </a:buClr>
              <a:buNone/>
            </a:pPr>
            <a:endParaRPr lang="uk" sz="1500" dirty="0">
              <a:solidFill>
                <a:srgbClr val="00206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sp>
        <p:nvSpPr>
          <p:cNvPr id="10" name="Content Placeholder 4"/>
          <p:cNvSpPr txBox="1">
            <a:spLocks/>
          </p:cNvSpPr>
          <p:nvPr/>
        </p:nvSpPr>
        <p:spPr>
          <a:xfrm>
            <a:off x="241431" y="1163027"/>
            <a:ext cx="3862991" cy="4651178"/>
          </a:xfrm>
          <a:prstGeom prst="rect">
            <a:avLst/>
          </a:prstGeom>
        </p:spPr>
        <p:txBody>
          <a:bodyPr vert="horz" lIns="91440" tIns="45720" rIns="91440" bIns="45720" rtlCol="0" anchor="ctr"/>
          <a:lstStyle>
            <a:defPPr>
              <a:defRPr lang="u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rtl="0">
              <a:buFont typeface="Arial" panose="020B0604020202020204" pitchFamily="34" charset="0"/>
              <a:buChar char="•"/>
            </a:pPr>
            <a:endParaRPr lang="uk" sz="1400" b="1" dirty="0">
              <a:solidFill>
                <a:srgbClr val="002060"/>
              </a:solidFill>
            </a:endParaRPr>
          </a:p>
        </p:txBody>
      </p:sp>
      <p:sp>
        <p:nvSpPr>
          <p:cNvPr id="12" name="Content Placeholder 4"/>
          <p:cNvSpPr txBox="1">
            <a:spLocks/>
          </p:cNvSpPr>
          <p:nvPr/>
        </p:nvSpPr>
        <p:spPr>
          <a:xfrm>
            <a:off x="1075318" y="1287434"/>
            <a:ext cx="3862991" cy="5605031"/>
          </a:xfrm>
          <a:prstGeom prst="rect">
            <a:avLst/>
          </a:prstGeom>
        </p:spPr>
        <p:txBody>
          <a:bodyPr vert="horz" lIns="91440" tIns="45720" rIns="91440" bIns="45720" rtlCol="0" anchor="ctr"/>
          <a:lstStyle>
            <a:defPPr>
              <a:defRPr lang="u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rtl="0">
              <a:buFont typeface="Arial" panose="020B0604020202020204" pitchFamily="34" charset="0"/>
              <a:buChar char="•"/>
            </a:pPr>
            <a:endParaRPr lang="uk" sz="1400" b="1" dirty="0">
              <a:solidFill>
                <a:srgbClr val="002060"/>
              </a:solidFill>
            </a:endParaRPr>
          </a:p>
        </p:txBody>
      </p:sp>
      <p:graphicFrame>
        <p:nvGraphicFramePr>
          <p:cNvPr id="14" name="Chart 13"/>
          <p:cNvGraphicFramePr>
            <a:graphicFrameLocks/>
          </p:cNvGraphicFramePr>
          <p:nvPr>
            <p:extLst>
              <p:ext uri="{D42A27DB-BD31-4B8C-83A1-F6EECF244321}">
                <p14:modId xmlns:p14="http://schemas.microsoft.com/office/powerpoint/2010/main" val="3855985661"/>
              </p:ext>
            </p:extLst>
          </p:nvPr>
        </p:nvGraphicFramePr>
        <p:xfrm>
          <a:off x="4345853" y="840952"/>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1558131804"/>
              </p:ext>
            </p:extLst>
          </p:nvPr>
        </p:nvGraphicFramePr>
        <p:xfrm>
          <a:off x="4119706" y="4006313"/>
          <a:ext cx="4798147" cy="2678151"/>
        </p:xfrm>
        <a:graphic>
          <a:graphicData uri="http://schemas.openxmlformats.org/drawingml/2006/chart">
            <c:chart xmlns:c="http://schemas.openxmlformats.org/drawingml/2006/chart" xmlns:r="http://schemas.openxmlformats.org/officeDocument/2006/relationships" r:id="rId5"/>
          </a:graphicData>
        </a:graphic>
      </p:graphicFrame>
      <p:sp>
        <p:nvSpPr>
          <p:cNvPr id="11" name="Content Placeholder 2"/>
          <p:cNvSpPr txBox="1">
            <a:spLocks/>
          </p:cNvSpPr>
          <p:nvPr/>
        </p:nvSpPr>
        <p:spPr>
          <a:xfrm>
            <a:off x="0" y="1163027"/>
            <a:ext cx="3822537" cy="5307682"/>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l" rtl="0">
              <a:lnSpc>
                <a:spcPct val="100000"/>
              </a:lnSpc>
              <a:spcBef>
                <a:spcPts val="0"/>
              </a:spcBef>
              <a:buClr>
                <a:srgbClr val="0099CC"/>
              </a:buClr>
            </a:pPr>
            <a:endParaRPr lang="uk" sz="1400" dirty="0">
              <a:solidFill>
                <a:srgbClr val="002060"/>
              </a:solidFill>
            </a:endParaRPr>
          </a:p>
          <a:p>
            <a:pPr lvl="1" algn="l" rtl="0">
              <a:lnSpc>
                <a:spcPct val="100000"/>
              </a:lnSpc>
              <a:spcBef>
                <a:spcPts val="0"/>
              </a:spcBef>
              <a:buClr>
                <a:srgbClr val="0099CC"/>
              </a:buClr>
            </a:pPr>
            <a:r>
              <a:rPr lang="uk" sz="1400" b="0" i="0" u="none" baseline="0">
                <a:solidFill>
                  <a:srgbClr val="002060"/>
                </a:solidFill>
              </a:rPr>
              <a:t>На верхньому графіку представлено структуру потужностей, які постачають електроенергію в енергосистему України, для режиму зниженої потужності. </a:t>
            </a:r>
          </a:p>
          <a:p>
            <a:pPr lvl="1" algn="l" rtl="0">
              <a:lnSpc>
                <a:spcPct val="100000"/>
              </a:lnSpc>
              <a:spcBef>
                <a:spcPts val="0"/>
              </a:spcBef>
              <a:buClr>
                <a:srgbClr val="0099CC"/>
              </a:buClr>
            </a:pPr>
            <a:endParaRPr lang="uk" sz="1400" dirty="0">
              <a:solidFill>
                <a:srgbClr val="002060"/>
              </a:solidFill>
            </a:endParaRPr>
          </a:p>
          <a:p>
            <a:pPr lvl="1" algn="l" rtl="0">
              <a:lnSpc>
                <a:spcPct val="100000"/>
              </a:lnSpc>
              <a:spcBef>
                <a:spcPts val="0"/>
              </a:spcBef>
              <a:buClr>
                <a:srgbClr val="0099CC"/>
              </a:buClr>
            </a:pPr>
            <a:r>
              <a:rPr lang="uk" sz="1400" b="0" i="0" u="none" baseline="0">
                <a:solidFill>
                  <a:srgbClr val="002060"/>
                </a:solidFill>
              </a:rPr>
              <a:t>Нижній графік описує структуру енергії, що постачалась в енергосистему у 2014 та 2015 роках. </a:t>
            </a:r>
          </a:p>
          <a:p>
            <a:pPr lvl="1" algn="l" rtl="0">
              <a:lnSpc>
                <a:spcPct val="100000"/>
              </a:lnSpc>
              <a:spcBef>
                <a:spcPts val="0"/>
              </a:spcBef>
              <a:buClr>
                <a:srgbClr val="0099CC"/>
              </a:buClr>
            </a:pPr>
            <a:endParaRPr lang="uk" sz="1400" dirty="0">
              <a:solidFill>
                <a:srgbClr val="002060"/>
              </a:solidFill>
            </a:endParaRPr>
          </a:p>
          <a:p>
            <a:pPr lvl="1" algn="l" rtl="0">
              <a:lnSpc>
                <a:spcPct val="100000"/>
              </a:lnSpc>
              <a:spcBef>
                <a:spcPts val="0"/>
              </a:spcBef>
              <a:buClr>
                <a:srgbClr val="0099CC"/>
              </a:buClr>
            </a:pPr>
            <a:r>
              <a:rPr lang="uk" sz="1400" b="0" i="0" u="none" baseline="0">
                <a:solidFill>
                  <a:srgbClr val="002060"/>
                </a:solidFill>
              </a:rPr>
              <a:t>Порівняння графіків показує, що атомні електростанції постачали в систему близько 50% сукупного обсягу енергії, хоча їх частка серед генеруючих потужностей становить 29,5%.</a:t>
            </a:r>
          </a:p>
          <a:p>
            <a:pPr lvl="1" algn="l" rtl="0">
              <a:lnSpc>
                <a:spcPct val="100000"/>
              </a:lnSpc>
              <a:spcBef>
                <a:spcPts val="0"/>
              </a:spcBef>
              <a:buClr>
                <a:srgbClr val="0099CC"/>
              </a:buClr>
            </a:pPr>
            <a:endParaRPr lang="uk" sz="1400" dirty="0">
              <a:solidFill>
                <a:srgbClr val="002060"/>
              </a:solidFill>
            </a:endParaRPr>
          </a:p>
          <a:p>
            <a:pPr lvl="1" algn="l" rtl="0">
              <a:lnSpc>
                <a:spcPct val="100000"/>
              </a:lnSpc>
              <a:spcBef>
                <a:spcPts val="0"/>
              </a:spcBef>
              <a:buClr>
                <a:srgbClr val="0099CC"/>
              </a:buClr>
            </a:pPr>
            <a:r>
              <a:rPr lang="uk" sz="1400" b="0" i="0" u="none" baseline="0">
                <a:solidFill>
                  <a:srgbClr val="002060"/>
                </a:solidFill>
              </a:rPr>
              <a:t>З графіків видно, що у 2015 році в порівнянні з 2014 роком знизилась частка енергії, що поставлялась в енергосистему ТЕС, а також ГЕС (у зв'язку з дефіцитом води). </a:t>
            </a:r>
          </a:p>
          <a:p>
            <a:pPr lvl="1" algn="l" rtl="0">
              <a:lnSpc>
                <a:spcPct val="100000"/>
              </a:lnSpc>
              <a:spcBef>
                <a:spcPts val="0"/>
              </a:spcBef>
              <a:buClr>
                <a:srgbClr val="0099CC"/>
              </a:buClr>
            </a:pPr>
            <a:endParaRPr lang="uk" sz="14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marL="1257300" lvl="2" indent="-342900" algn="l" rtl="0">
              <a:buFont typeface="+mj-lt"/>
              <a:buAutoNum type="arabicPeriod"/>
            </a:pPr>
            <a:endParaRPr lang="uk" sz="1300" dirty="0">
              <a:solidFill>
                <a:srgbClr val="002060"/>
              </a:solidFill>
            </a:endParaRPr>
          </a:p>
          <a:p>
            <a:pPr lvl="2" algn="l" rtl="0">
              <a:lnSpc>
                <a:spcPct val="100000"/>
              </a:lnSpc>
              <a:spcBef>
                <a:spcPts val="0"/>
              </a:spcBef>
              <a:buClr>
                <a:srgbClr val="0099CC"/>
              </a:buClr>
            </a:pPr>
            <a:endParaRPr lang="uk" sz="1000" dirty="0">
              <a:solidFill>
                <a:srgbClr val="002060"/>
              </a:solidFill>
            </a:endParaRPr>
          </a:p>
          <a:p>
            <a:pPr lvl="1" algn="l" rtl="0">
              <a:lnSpc>
                <a:spcPct val="100000"/>
              </a:lnSpc>
              <a:spcBef>
                <a:spcPts val="0"/>
              </a:spcBef>
              <a:buClr>
                <a:srgbClr val="0099CC"/>
              </a:buClr>
            </a:pPr>
            <a:endParaRPr lang="uk" sz="1300" dirty="0">
              <a:solidFill>
                <a:srgbClr val="002060"/>
              </a:solidFill>
            </a:endParaRPr>
          </a:p>
          <a:p>
            <a:pPr lvl="1" algn="l" rtl="0">
              <a:lnSpc>
                <a:spcPct val="100000"/>
              </a:lnSpc>
              <a:spcBef>
                <a:spcPts val="0"/>
              </a:spcBef>
              <a:buClr>
                <a:srgbClr val="0099CC"/>
              </a:buClr>
            </a:pPr>
            <a:endParaRPr lang="uk" sz="1300" dirty="0">
              <a:solidFill>
                <a:srgbClr val="002060"/>
              </a:solidFill>
            </a:endParaRPr>
          </a:p>
          <a:p>
            <a:pPr lvl="1" algn="l" rtl="0">
              <a:lnSpc>
                <a:spcPct val="100000"/>
              </a:lnSpc>
              <a:spcBef>
                <a:spcPts val="0"/>
              </a:spcBef>
              <a:buClr>
                <a:srgbClr val="0099CC"/>
              </a:buClr>
            </a:pPr>
            <a:endParaRPr lang="uk" sz="900" b="1" dirty="0">
              <a:solidFill>
                <a:srgbClr val="002060"/>
              </a:solidFill>
            </a:endParaRPr>
          </a:p>
          <a:p>
            <a:pPr marL="0" indent="0" algn="l" rtl="0">
              <a:lnSpc>
                <a:spcPct val="100000"/>
              </a:lnSpc>
              <a:spcBef>
                <a:spcPts val="0"/>
              </a:spcBef>
              <a:buClr>
                <a:srgbClr val="0099CC"/>
              </a:buClr>
              <a:buFont typeface="Arial" panose="020B0604020202020204" pitchFamily="34" charset="0"/>
              <a:buNone/>
            </a:pPr>
            <a:endParaRPr lang="uk" sz="13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3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300" dirty="0">
              <a:solidFill>
                <a:srgbClr val="002060"/>
              </a:solidFill>
            </a:endParaRPr>
          </a:p>
          <a:p>
            <a:pPr lvl="1" algn="l" rtl="0">
              <a:lnSpc>
                <a:spcPct val="100000"/>
              </a:lnSpc>
              <a:spcBef>
                <a:spcPts val="0"/>
              </a:spcBef>
              <a:buClr>
                <a:srgbClr val="0099CC"/>
              </a:buClr>
            </a:pPr>
            <a:endParaRPr lang="uk" sz="9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3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300" dirty="0">
              <a:solidFill>
                <a:srgbClr val="002060"/>
              </a:solidFill>
            </a:endParaRPr>
          </a:p>
          <a:p>
            <a:pPr lvl="1" algn="l" rtl="0">
              <a:lnSpc>
                <a:spcPct val="100000"/>
              </a:lnSpc>
              <a:spcBef>
                <a:spcPts val="0"/>
              </a:spcBef>
              <a:buClr>
                <a:srgbClr val="0099CC"/>
              </a:buClr>
            </a:pPr>
            <a:endParaRPr lang="uk" sz="1300" dirty="0">
              <a:solidFill>
                <a:srgbClr val="002060"/>
              </a:solidFill>
            </a:endParaRPr>
          </a:p>
          <a:p>
            <a:pPr marL="457200" lvl="1" indent="0" algn="l" rtl="0">
              <a:lnSpc>
                <a:spcPct val="100000"/>
              </a:lnSpc>
              <a:spcBef>
                <a:spcPts val="0"/>
              </a:spcBef>
              <a:buClr>
                <a:srgbClr val="0099CC"/>
              </a:buClr>
              <a:buFont typeface="Arial" panose="020B0604020202020204" pitchFamily="34" charset="0"/>
              <a:buNone/>
            </a:pPr>
            <a:endParaRPr lang="uk" sz="1200" dirty="0">
              <a:solidFill>
                <a:srgbClr val="002060"/>
              </a:solidFill>
            </a:endParaRPr>
          </a:p>
          <a:p>
            <a:pPr marL="0" indent="0" algn="l" rtl="0">
              <a:lnSpc>
                <a:spcPct val="100000"/>
              </a:lnSpc>
              <a:spcBef>
                <a:spcPts val="0"/>
              </a:spcBef>
              <a:buClr>
                <a:srgbClr val="0099CC"/>
              </a:buClr>
              <a:buFont typeface="Arial" panose="020B0604020202020204" pitchFamily="34" charset="0"/>
              <a:buNone/>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p:txBody>
      </p:sp>
    </p:spTree>
    <p:extLst>
      <p:ext uri="{BB962C8B-B14F-4D97-AF65-F5344CB8AC3E}">
        <p14:creationId xmlns:p14="http://schemas.microsoft.com/office/powerpoint/2010/main" val="3908489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a:ln>
            <a:noFill/>
          </a:ln>
        </p:spPr>
        <p:txBody>
          <a:bodyPr>
            <a:normAutofit/>
          </a:bodyPr>
          <a:lstStyle/>
          <a:p>
            <a:pPr algn="l" rtl="0"/>
            <a:r>
              <a:rPr lang="uk" sz="2400" b="1" i="0" u="none" baseline="0">
                <a:solidFill>
                  <a:schemeClr val="accent5">
                    <a:lumMod val="50000"/>
                  </a:schemeClr>
                </a:solidFill>
              </a:rPr>
              <a:t>II. Поточний стан енергетичної системи України (2015)</a:t>
            </a:r>
            <a:r>
              <a:rPr lang="uk" sz="2400" b="1">
                <a:solidFill>
                  <a:schemeClr val="accent5">
                    <a:lumMod val="50000"/>
                  </a:schemeClr>
                </a:solidFill>
              </a:rPr>
              <a:t/>
            </a:r>
            <a:br>
              <a:rPr lang="uk" sz="2400" b="1">
                <a:solidFill>
                  <a:schemeClr val="accent5">
                    <a:lumMod val="50000"/>
                  </a:schemeClr>
                </a:solidFill>
              </a:rPr>
            </a:br>
            <a:endParaRPr lang="uk" sz="2400" b="1" dirty="0">
              <a:solidFill>
                <a:schemeClr val="accent5">
                  <a:lumMod val="50000"/>
                </a:schemeClr>
              </a:solidFill>
            </a:endParaRPr>
          </a:p>
        </p:txBody>
      </p:sp>
      <p:sp>
        <p:nvSpPr>
          <p:cNvPr id="5" name="Line 3"/>
          <p:cNvSpPr>
            <a:spLocks noChangeShapeType="1"/>
          </p:cNvSpPr>
          <p:nvPr/>
        </p:nvSpPr>
        <p:spPr bwMode="auto">
          <a:xfrm>
            <a:off x="220287" y="637482"/>
            <a:ext cx="8686800" cy="0"/>
          </a:xfrm>
          <a:prstGeom prst="line">
            <a:avLst/>
          </a:prstGeom>
          <a:noFill/>
          <a:ln w="76200">
            <a:solidFill>
              <a:srgbClr val="0099CC"/>
            </a:solidFill>
            <a:round/>
            <a:headEnd/>
            <a:tailEnd/>
          </a:ln>
        </p:spPr>
        <p:txBody>
          <a:bodyPr wrap="none" anchor="ctr"/>
          <a:lstStyle/>
          <a:p>
            <a:endParaRPr lang="uk" dirty="0"/>
          </a:p>
        </p:txBody>
      </p:sp>
      <p:sp>
        <p:nvSpPr>
          <p:cNvPr id="9" name="Content Placeholder 2"/>
          <p:cNvSpPr>
            <a:spLocks noGrp="1"/>
          </p:cNvSpPr>
          <p:nvPr>
            <p:ph idx="1"/>
          </p:nvPr>
        </p:nvSpPr>
        <p:spPr>
          <a:xfrm>
            <a:off x="-39159" y="700792"/>
            <a:ext cx="5896124" cy="3129253"/>
          </a:xfrm>
          <a:noFill/>
          <a:ln>
            <a:noFill/>
          </a:ln>
        </p:spPr>
        <p:txBody>
          <a:bodyPr>
            <a:normAutofit fontScale="92500" lnSpcReduction="10000"/>
          </a:bodyPr>
          <a:lstStyle/>
          <a:p>
            <a:pPr algn="l" rtl="0">
              <a:lnSpc>
                <a:spcPct val="100000"/>
              </a:lnSpc>
              <a:spcBef>
                <a:spcPts val="0"/>
              </a:spcBef>
              <a:buClr>
                <a:srgbClr val="0099CC"/>
              </a:buClr>
            </a:pPr>
            <a:r>
              <a:rPr lang="uk" sz="1300" b="1" i="0" u="none" baseline="0" dirty="0">
                <a:solidFill>
                  <a:srgbClr val="002060"/>
                </a:solidFill>
              </a:rPr>
              <a:t>Система передавання електроенергії</a:t>
            </a:r>
          </a:p>
          <a:p>
            <a:pPr lvl="1" algn="l" rtl="0">
              <a:lnSpc>
                <a:spcPct val="100000"/>
              </a:lnSpc>
              <a:spcBef>
                <a:spcPts val="0"/>
              </a:spcBef>
              <a:buClr>
                <a:srgbClr val="0099CC"/>
              </a:buClr>
            </a:pPr>
            <a:endParaRPr lang="uk" sz="1300" dirty="0">
              <a:solidFill>
                <a:srgbClr val="002060"/>
              </a:solidFill>
            </a:endParaRPr>
          </a:p>
          <a:p>
            <a:pPr lvl="1" algn="l" rtl="0">
              <a:lnSpc>
                <a:spcPct val="100000"/>
              </a:lnSpc>
              <a:spcBef>
                <a:spcPts val="0"/>
              </a:spcBef>
              <a:buClr>
                <a:srgbClr val="0099CC"/>
              </a:buClr>
            </a:pPr>
            <a:r>
              <a:rPr lang="uk" sz="1400" b="0" i="0" u="none" baseline="0" dirty="0">
                <a:solidFill>
                  <a:srgbClr val="002060"/>
                </a:solidFill>
              </a:rPr>
              <a:t>Об'єднана енергетична система України складається з 8 пов'язаних між собою енергетичних систем (ЕС): Дніпровської, Донбаської, Західної, Кримської, Північної, Центральної, Південно-Західної та Південної, а також однієї ізольованої енергосистеми (Бурштинський енергоострів).</a:t>
            </a:r>
          </a:p>
          <a:p>
            <a:pPr lvl="1" algn="l" rtl="0">
              <a:lnSpc>
                <a:spcPct val="100000"/>
              </a:lnSpc>
              <a:spcBef>
                <a:spcPts val="0"/>
              </a:spcBef>
              <a:buClr>
                <a:srgbClr val="0099CC"/>
              </a:buClr>
            </a:pPr>
            <a:endParaRPr lang="uk" sz="1300" dirty="0">
              <a:solidFill>
                <a:srgbClr val="002060"/>
              </a:solidFill>
            </a:endParaRPr>
          </a:p>
          <a:p>
            <a:pPr lvl="1" algn="l" rtl="0">
              <a:lnSpc>
                <a:spcPct val="100000"/>
              </a:lnSpc>
              <a:spcBef>
                <a:spcPts val="0"/>
              </a:spcBef>
              <a:buClr>
                <a:srgbClr val="0099CC"/>
              </a:buClr>
            </a:pPr>
            <a:r>
              <a:rPr lang="uk" sz="1400" b="0" i="0" u="none" baseline="0" dirty="0">
                <a:solidFill>
                  <a:srgbClr val="002060"/>
                </a:solidFill>
              </a:rPr>
              <a:t>Україна межує з Російською Федерацією (на сході та північному сході), Білоруссю (на північному заході), Польщею, Словаччиною та Угорщиною (на заході), Румунією та Молдовою (на південному заході). </a:t>
            </a:r>
          </a:p>
          <a:p>
            <a:pPr lvl="1" algn="l" rtl="0">
              <a:lnSpc>
                <a:spcPct val="100000"/>
              </a:lnSpc>
              <a:spcBef>
                <a:spcPts val="0"/>
              </a:spcBef>
              <a:buClr>
                <a:srgbClr val="0099CC"/>
              </a:buClr>
            </a:pPr>
            <a:endParaRPr lang="uk" sz="1400" dirty="0">
              <a:solidFill>
                <a:srgbClr val="002060"/>
              </a:solidFill>
            </a:endParaRPr>
          </a:p>
          <a:p>
            <a:pPr lvl="1" algn="l" rtl="0">
              <a:lnSpc>
                <a:spcPct val="100000"/>
              </a:lnSpc>
              <a:spcBef>
                <a:spcPts val="0"/>
              </a:spcBef>
              <a:buClr>
                <a:srgbClr val="0099CC"/>
              </a:buClr>
            </a:pPr>
            <a:r>
              <a:rPr lang="uk" sz="1400" b="0" i="0" u="none" baseline="0" dirty="0">
                <a:solidFill>
                  <a:srgbClr val="002060"/>
                </a:solidFill>
              </a:rPr>
              <a:t>ОЕС України пов'язана міждержавними лініями електропередач із енергосистемами сусідніх країн: Росії (ОЕС Центра та ОЕС Північного Кавказу), Білорусі, Польщі (радіальними лініями) та Молдови. Крім того, Бурштинський енергоострів приєднаний до Центральноєвропейської енергосистеми ENTSO-E.</a:t>
            </a:r>
          </a:p>
          <a:p>
            <a:pPr lvl="1" algn="l" rtl="0">
              <a:lnSpc>
                <a:spcPct val="100000"/>
              </a:lnSpc>
              <a:spcBef>
                <a:spcPts val="0"/>
              </a:spcBef>
              <a:buClr>
                <a:srgbClr val="0099CC"/>
              </a:buClr>
            </a:pPr>
            <a:endParaRPr lang="uk" sz="14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lvl="1" algn="l" rtl="0">
              <a:lnSpc>
                <a:spcPct val="100000"/>
              </a:lnSpc>
              <a:spcBef>
                <a:spcPts val="0"/>
              </a:spcBef>
              <a:buClr>
                <a:srgbClr val="0099CC"/>
              </a:buClr>
            </a:pPr>
            <a:endParaRPr lang="uk" sz="1400" dirty="0">
              <a:solidFill>
                <a:srgbClr val="002060"/>
              </a:solidFill>
            </a:endParaRPr>
          </a:p>
          <a:p>
            <a:pPr marL="1257300" lvl="2" indent="-342900" algn="l" rtl="0">
              <a:buFont typeface="+mj-lt"/>
              <a:buAutoNum type="arabicPeriod"/>
            </a:pPr>
            <a:endParaRPr lang="uk" sz="1300" dirty="0">
              <a:solidFill>
                <a:srgbClr val="002060"/>
              </a:solidFill>
            </a:endParaRPr>
          </a:p>
          <a:p>
            <a:pPr lvl="2" algn="l" rtl="0">
              <a:lnSpc>
                <a:spcPct val="100000"/>
              </a:lnSpc>
              <a:spcBef>
                <a:spcPts val="0"/>
              </a:spcBef>
              <a:buClr>
                <a:srgbClr val="0099CC"/>
              </a:buClr>
            </a:pPr>
            <a:endParaRPr lang="uk" sz="1000" dirty="0">
              <a:solidFill>
                <a:srgbClr val="002060"/>
              </a:solidFill>
            </a:endParaRPr>
          </a:p>
          <a:p>
            <a:pPr lvl="1" algn="l" rtl="0">
              <a:lnSpc>
                <a:spcPct val="100000"/>
              </a:lnSpc>
              <a:spcBef>
                <a:spcPts val="0"/>
              </a:spcBef>
              <a:buClr>
                <a:srgbClr val="0099CC"/>
              </a:buClr>
            </a:pPr>
            <a:endParaRPr lang="uk" sz="1300" dirty="0">
              <a:solidFill>
                <a:srgbClr val="002060"/>
              </a:solidFill>
            </a:endParaRPr>
          </a:p>
          <a:p>
            <a:pPr lvl="1" algn="l" rtl="0">
              <a:lnSpc>
                <a:spcPct val="100000"/>
              </a:lnSpc>
              <a:spcBef>
                <a:spcPts val="0"/>
              </a:spcBef>
              <a:buClr>
                <a:srgbClr val="0099CC"/>
              </a:buClr>
            </a:pPr>
            <a:endParaRPr lang="uk" sz="1300" dirty="0">
              <a:solidFill>
                <a:srgbClr val="002060"/>
              </a:solidFill>
            </a:endParaRPr>
          </a:p>
          <a:p>
            <a:pPr lvl="1" algn="l" rtl="0">
              <a:lnSpc>
                <a:spcPct val="100000"/>
              </a:lnSpc>
              <a:spcBef>
                <a:spcPts val="0"/>
              </a:spcBef>
              <a:buClr>
                <a:srgbClr val="0099CC"/>
              </a:buClr>
            </a:pPr>
            <a:endParaRPr lang="uk" sz="900" b="1" dirty="0">
              <a:solidFill>
                <a:srgbClr val="002060"/>
              </a:solidFill>
            </a:endParaRPr>
          </a:p>
          <a:p>
            <a:pPr marL="0" indent="0" algn="l" rtl="0">
              <a:lnSpc>
                <a:spcPct val="100000"/>
              </a:lnSpc>
              <a:spcBef>
                <a:spcPts val="0"/>
              </a:spcBef>
              <a:buClr>
                <a:srgbClr val="0099CC"/>
              </a:buClr>
              <a:buNone/>
            </a:pPr>
            <a:endParaRPr lang="uk" sz="1300" dirty="0">
              <a:solidFill>
                <a:srgbClr val="002060"/>
              </a:solidFill>
            </a:endParaRPr>
          </a:p>
          <a:p>
            <a:pPr marL="457200" lvl="1" indent="0" algn="l" rtl="0">
              <a:lnSpc>
                <a:spcPct val="100000"/>
              </a:lnSpc>
              <a:spcBef>
                <a:spcPts val="0"/>
              </a:spcBef>
              <a:buClr>
                <a:srgbClr val="0099CC"/>
              </a:buClr>
              <a:buNone/>
            </a:pPr>
            <a:endParaRPr lang="uk" sz="1300" dirty="0">
              <a:solidFill>
                <a:srgbClr val="002060"/>
              </a:solidFill>
            </a:endParaRPr>
          </a:p>
          <a:p>
            <a:pPr marL="457200" lvl="1" indent="0" algn="l" rtl="0">
              <a:lnSpc>
                <a:spcPct val="100000"/>
              </a:lnSpc>
              <a:spcBef>
                <a:spcPts val="0"/>
              </a:spcBef>
              <a:buClr>
                <a:srgbClr val="0099CC"/>
              </a:buClr>
              <a:buNone/>
            </a:pPr>
            <a:endParaRPr lang="uk" sz="1300" dirty="0">
              <a:solidFill>
                <a:srgbClr val="002060"/>
              </a:solidFill>
            </a:endParaRPr>
          </a:p>
          <a:p>
            <a:pPr lvl="1" algn="l" rtl="0">
              <a:lnSpc>
                <a:spcPct val="100000"/>
              </a:lnSpc>
              <a:spcBef>
                <a:spcPts val="0"/>
              </a:spcBef>
              <a:buClr>
                <a:srgbClr val="0099CC"/>
              </a:buClr>
            </a:pPr>
            <a:endParaRPr lang="uk" sz="900" dirty="0">
              <a:solidFill>
                <a:srgbClr val="002060"/>
              </a:solidFill>
            </a:endParaRPr>
          </a:p>
          <a:p>
            <a:pPr marL="457200" lvl="1" indent="0" algn="l" rtl="0">
              <a:lnSpc>
                <a:spcPct val="100000"/>
              </a:lnSpc>
              <a:spcBef>
                <a:spcPts val="0"/>
              </a:spcBef>
              <a:buClr>
                <a:srgbClr val="0099CC"/>
              </a:buClr>
              <a:buNone/>
            </a:pPr>
            <a:endParaRPr lang="uk" sz="1300" dirty="0">
              <a:solidFill>
                <a:srgbClr val="002060"/>
              </a:solidFill>
            </a:endParaRPr>
          </a:p>
          <a:p>
            <a:pPr marL="457200" lvl="1" indent="0" algn="l" rtl="0">
              <a:lnSpc>
                <a:spcPct val="100000"/>
              </a:lnSpc>
              <a:spcBef>
                <a:spcPts val="0"/>
              </a:spcBef>
              <a:buClr>
                <a:srgbClr val="0099CC"/>
              </a:buClr>
              <a:buNone/>
            </a:pPr>
            <a:endParaRPr lang="uk" sz="1300" dirty="0">
              <a:solidFill>
                <a:srgbClr val="002060"/>
              </a:solidFill>
            </a:endParaRPr>
          </a:p>
          <a:p>
            <a:pPr lvl="1" algn="l" rtl="0">
              <a:lnSpc>
                <a:spcPct val="100000"/>
              </a:lnSpc>
              <a:spcBef>
                <a:spcPts val="0"/>
              </a:spcBef>
              <a:buClr>
                <a:srgbClr val="0099CC"/>
              </a:buClr>
            </a:pPr>
            <a:endParaRPr lang="uk" sz="1300" dirty="0">
              <a:solidFill>
                <a:srgbClr val="002060"/>
              </a:solidFill>
            </a:endParaRPr>
          </a:p>
          <a:p>
            <a:pPr marL="457200" lvl="1" indent="0" algn="l" rtl="0">
              <a:lnSpc>
                <a:spcPct val="100000"/>
              </a:lnSpc>
              <a:spcBef>
                <a:spcPts val="0"/>
              </a:spcBef>
              <a:buClr>
                <a:srgbClr val="0099CC"/>
              </a:buClr>
              <a:buNone/>
            </a:pPr>
            <a:endParaRPr lang="uk" sz="1200" dirty="0">
              <a:solidFill>
                <a:srgbClr val="002060"/>
              </a:solidFill>
            </a:endParaRPr>
          </a:p>
          <a:p>
            <a:pPr marL="0" indent="0" algn="l" rtl="0">
              <a:lnSpc>
                <a:spcPct val="100000"/>
              </a:lnSpc>
              <a:spcBef>
                <a:spcPts val="0"/>
              </a:spcBef>
              <a:buClr>
                <a:srgbClr val="0099CC"/>
              </a:buClr>
              <a:buNone/>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145" y="125731"/>
            <a:ext cx="2081410" cy="408424"/>
          </a:xfrm>
          <a:prstGeom prst="rect">
            <a:avLst/>
          </a:prstGeom>
        </p:spPr>
      </p:pic>
      <p:pic>
        <p:nvPicPr>
          <p:cNvPr id="10" name="Picture 9"/>
          <p:cNvPicPr>
            <a:picLocks noChangeAspect="1"/>
          </p:cNvPicPr>
          <p:nvPr/>
        </p:nvPicPr>
        <p:blipFill>
          <a:blip r:embed="rId4"/>
          <a:stretch>
            <a:fillRect/>
          </a:stretch>
        </p:blipFill>
        <p:spPr>
          <a:xfrm>
            <a:off x="5848882" y="1116331"/>
            <a:ext cx="3219567" cy="2415173"/>
          </a:xfrm>
          <a:prstGeom prst="rect">
            <a:avLst/>
          </a:prstGeom>
        </p:spPr>
      </p:pic>
      <p:sp>
        <p:nvSpPr>
          <p:cNvPr id="17" name="Content Placeholder 2"/>
          <p:cNvSpPr txBox="1">
            <a:spLocks/>
          </p:cNvSpPr>
          <p:nvPr/>
        </p:nvSpPr>
        <p:spPr>
          <a:xfrm>
            <a:off x="0" y="3516193"/>
            <a:ext cx="8859462" cy="2746956"/>
          </a:xfrm>
          <a:prstGeom prst="rect">
            <a:avLst/>
          </a:prstGeom>
          <a:noFill/>
          <a:ln>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l" rtl="0">
              <a:lnSpc>
                <a:spcPct val="100000"/>
              </a:lnSpc>
              <a:spcBef>
                <a:spcPts val="0"/>
              </a:spcBef>
              <a:buClr>
                <a:srgbClr val="0099CC"/>
              </a:buClr>
              <a:buNone/>
            </a:pPr>
            <a:endParaRPr lang="uk" sz="1300" dirty="0">
              <a:solidFill>
                <a:srgbClr val="002060"/>
              </a:solidFill>
            </a:endParaRPr>
          </a:p>
          <a:p>
            <a:pPr lvl="1" algn="l" rtl="0">
              <a:lnSpc>
                <a:spcPct val="100000"/>
              </a:lnSpc>
              <a:spcBef>
                <a:spcPts val="0"/>
              </a:spcBef>
              <a:buClr>
                <a:srgbClr val="0099CC"/>
              </a:buClr>
            </a:pPr>
            <a:r>
              <a:rPr lang="uk" sz="1400" b="0" i="0" u="none" baseline="0" dirty="0">
                <a:solidFill>
                  <a:srgbClr val="002060"/>
                </a:solidFill>
              </a:rPr>
              <a:t>Пропускні спроможності міждержавних ЛЕП*:</a:t>
            </a:r>
          </a:p>
          <a:p>
            <a:pPr lvl="2" algn="l" rtl="0">
              <a:lnSpc>
                <a:spcPct val="100000"/>
              </a:lnSpc>
              <a:spcBef>
                <a:spcPts val="0"/>
              </a:spcBef>
              <a:buClr>
                <a:srgbClr val="0099CC"/>
              </a:buClr>
            </a:pPr>
            <a:r>
              <a:rPr lang="uk" sz="1300" b="0" i="0" u="none" baseline="0" dirty="0">
                <a:solidFill>
                  <a:srgbClr val="002060"/>
                </a:solidFill>
              </a:rPr>
              <a:t>Україна - Росія: 3 000 МВт в обидва боки</a:t>
            </a:r>
          </a:p>
          <a:p>
            <a:pPr lvl="2" algn="l" rtl="0">
              <a:lnSpc>
                <a:spcPct val="100000"/>
              </a:lnSpc>
              <a:spcBef>
                <a:spcPts val="0"/>
              </a:spcBef>
              <a:buClr>
                <a:srgbClr val="0099CC"/>
              </a:buClr>
            </a:pPr>
            <a:r>
              <a:rPr lang="uk" sz="1300" b="0" i="0" u="none" baseline="0" dirty="0">
                <a:solidFill>
                  <a:srgbClr val="002060"/>
                </a:solidFill>
              </a:rPr>
              <a:t>Україна - Білорусь: близько 800 МВт в обидва боки</a:t>
            </a:r>
          </a:p>
          <a:p>
            <a:pPr lvl="2" algn="l" rtl="0">
              <a:lnSpc>
                <a:spcPct val="100000"/>
              </a:lnSpc>
              <a:spcBef>
                <a:spcPts val="0"/>
              </a:spcBef>
              <a:buClr>
                <a:srgbClr val="0099CC"/>
              </a:buClr>
            </a:pPr>
            <a:r>
              <a:rPr lang="uk" sz="1300" b="0" i="0" u="none" baseline="0" dirty="0">
                <a:solidFill>
                  <a:srgbClr val="002060"/>
                </a:solidFill>
              </a:rPr>
              <a:t>Україна - Молдова: пропускна спроможність становить 2 000 МВт в обидва боки, але за даними «Укренерго»</a:t>
            </a:r>
            <a:r>
              <a:rPr lang="uk" sz="1300" b="0" i="0" u="none" baseline="30000" dirty="0">
                <a:solidFill>
                  <a:srgbClr val="002060"/>
                </a:solidFill>
              </a:rPr>
              <a:t>1</a:t>
            </a:r>
            <a:r>
              <a:rPr lang="uk" sz="1300" b="0" i="0" u="none" baseline="0" dirty="0">
                <a:solidFill>
                  <a:srgbClr val="002060"/>
                </a:solidFill>
              </a:rPr>
              <a:t> комерційний обмін здійснюється в межах 600 МВт.</a:t>
            </a:r>
          </a:p>
          <a:p>
            <a:pPr lvl="2" algn="l" rtl="0">
              <a:lnSpc>
                <a:spcPct val="100000"/>
              </a:lnSpc>
              <a:spcBef>
                <a:spcPts val="0"/>
              </a:spcBef>
              <a:buClr>
                <a:srgbClr val="0099CC"/>
              </a:buClr>
            </a:pPr>
            <a:r>
              <a:rPr lang="uk" sz="1300" b="0" i="0" u="none" baseline="0" dirty="0">
                <a:solidFill>
                  <a:srgbClr val="002060"/>
                </a:solidFill>
              </a:rPr>
              <a:t>Україна - ENTSO: Експорт: 650 МВт, імпорт 1 900 МВт</a:t>
            </a:r>
          </a:p>
          <a:p>
            <a:pPr lvl="2" algn="l" rtl="0">
              <a:lnSpc>
                <a:spcPct val="100000"/>
              </a:lnSpc>
              <a:spcBef>
                <a:spcPts val="0"/>
              </a:spcBef>
              <a:buClr>
                <a:srgbClr val="0099CC"/>
              </a:buClr>
            </a:pPr>
            <a:r>
              <a:rPr lang="uk" sz="1300" b="0" i="0" u="none" baseline="0" dirty="0">
                <a:solidFill>
                  <a:srgbClr val="002060"/>
                </a:solidFill>
              </a:rPr>
              <a:t>Україна - Польща: Експорт: 250 МВт, імпорт 0 МВт  </a:t>
            </a:r>
          </a:p>
          <a:p>
            <a:pPr lvl="2" algn="l" rtl="0">
              <a:lnSpc>
                <a:spcPct val="100000"/>
              </a:lnSpc>
              <a:spcBef>
                <a:spcPts val="0"/>
              </a:spcBef>
              <a:buClr>
                <a:srgbClr val="0099CC"/>
              </a:buClr>
            </a:pPr>
            <a:endParaRPr lang="uk" sz="1300" dirty="0">
              <a:solidFill>
                <a:srgbClr val="002060"/>
              </a:solidFill>
            </a:endParaRPr>
          </a:p>
          <a:p>
            <a:pPr lvl="1" algn="l" rtl="0">
              <a:lnSpc>
                <a:spcPct val="100000"/>
              </a:lnSpc>
              <a:spcBef>
                <a:spcPts val="0"/>
              </a:spcBef>
              <a:buClr>
                <a:srgbClr val="0099CC"/>
              </a:buClr>
            </a:pPr>
            <a:r>
              <a:rPr lang="uk" sz="1300" b="1" i="0" u="none" baseline="0" dirty="0">
                <a:solidFill>
                  <a:srgbClr val="002060"/>
                </a:solidFill>
              </a:rPr>
              <a:t>Доступність палива</a:t>
            </a:r>
          </a:p>
          <a:p>
            <a:pPr lvl="2" algn="l" rtl="0">
              <a:lnSpc>
                <a:spcPct val="100000"/>
              </a:lnSpc>
              <a:spcBef>
                <a:spcPts val="0"/>
              </a:spcBef>
              <a:buClr>
                <a:srgbClr val="0099CC"/>
              </a:buClr>
            </a:pPr>
            <a:r>
              <a:rPr lang="uk" sz="1300" b="0" i="0" u="none" baseline="0" dirty="0">
                <a:solidFill>
                  <a:srgbClr val="002060"/>
                </a:solidFill>
              </a:rPr>
              <a:t>Основним постачальником є Росія. Після початку війни з Росією обсяги постачання природного газу значно зменшились.</a:t>
            </a:r>
          </a:p>
          <a:p>
            <a:pPr lvl="2" algn="l" rtl="0">
              <a:lnSpc>
                <a:spcPct val="100000"/>
              </a:lnSpc>
              <a:spcBef>
                <a:spcPts val="0"/>
              </a:spcBef>
              <a:buClr>
                <a:srgbClr val="0099CC"/>
              </a:buClr>
            </a:pPr>
            <a:r>
              <a:rPr lang="uk" sz="1300" b="0" i="0" u="none" baseline="0" dirty="0">
                <a:solidFill>
                  <a:srgbClr val="002060"/>
                </a:solidFill>
              </a:rPr>
              <a:t>Вітчизняні шахти, на яких видобувається антрацит, розташовані в зоні збройного конфлікту на Сході країни. Це суттєво позначилось на постачанні антрациту.</a:t>
            </a:r>
          </a:p>
          <a:p>
            <a:pPr lvl="2" algn="l" rtl="0">
              <a:lnSpc>
                <a:spcPct val="100000"/>
              </a:lnSpc>
              <a:spcBef>
                <a:spcPts val="0"/>
              </a:spcBef>
              <a:buClr>
                <a:srgbClr val="0099CC"/>
              </a:buClr>
            </a:pPr>
            <a:r>
              <a:rPr lang="uk" sz="1300" b="0" i="0" u="none" baseline="0" dirty="0">
                <a:solidFill>
                  <a:srgbClr val="002060"/>
                </a:solidFill>
              </a:rPr>
              <a:t>Конфлікт ніяк не зачепив запаси лігніту. </a:t>
            </a:r>
            <a:endParaRPr lang="uk" sz="1800" dirty="0">
              <a:solidFill>
                <a:srgbClr val="002060"/>
              </a:solidFill>
            </a:endParaRPr>
          </a:p>
          <a:p>
            <a:pPr algn="l" rtl="0">
              <a:lnSpc>
                <a:spcPct val="100000"/>
              </a:lnSpc>
              <a:spcBef>
                <a:spcPts val="0"/>
              </a:spcBef>
              <a:buClr>
                <a:srgbClr val="0099CC"/>
              </a:buClr>
            </a:pPr>
            <a:endParaRPr lang="uk" sz="1800" dirty="0">
              <a:solidFill>
                <a:srgbClr val="002060"/>
              </a:solidFill>
            </a:endParaRPr>
          </a:p>
        </p:txBody>
      </p:sp>
      <p:sp>
        <p:nvSpPr>
          <p:cNvPr id="18" name="Rectangle 17"/>
          <p:cNvSpPr/>
          <p:nvPr/>
        </p:nvSpPr>
        <p:spPr>
          <a:xfrm>
            <a:off x="408710" y="6396336"/>
            <a:ext cx="7848600" cy="523220"/>
          </a:xfrm>
          <a:prstGeom prst="rect">
            <a:avLst/>
          </a:prstGeom>
        </p:spPr>
        <p:txBody>
          <a:bodyPr wrap="square">
            <a:spAutoFit/>
          </a:bodyPr>
          <a:lstStyle/>
          <a:p>
            <a:pPr algn="l" rtl="0"/>
            <a:r>
              <a:rPr lang="uk" sz="700" b="1" i="0" u="none" baseline="0" dirty="0"/>
              <a:t>1: Джерело:  USAID, “ Energy Technology and Governance Program: UKRAINE POWER SYSTEM SUPPORT PROJECT An Equivalent of the Ukrainian Transmission Network Simulation Model for the World Bank Generation Optimization Study”, (</a:t>
            </a:r>
            <a:r>
              <a:rPr lang="uk" sz="700" b="1" i="1" u="none" baseline="0" dirty="0"/>
              <a:t>АМР США, Програма з енергетичних технологій та врядування. Проект підтримки енергетичної системи України «Еквівалент моделі мережі електропередач України для дослідження Світового банку з оптимізації генеруючих потужностей»), </a:t>
            </a:r>
            <a:r>
              <a:rPr lang="uk" sz="700" b="1" i="0" u="none" baseline="0" dirty="0"/>
              <a:t>2016 рік</a:t>
            </a:r>
          </a:p>
          <a:p>
            <a:pPr algn="l" rtl="0"/>
            <a:r>
              <a:rPr lang="uk" sz="700" b="1" i="0" u="none" baseline="0" dirty="0"/>
              <a:t>*: Показники потребують перевірки </a:t>
            </a:r>
            <a:endParaRPr lang="uk" sz="700" b="1" dirty="0"/>
          </a:p>
        </p:txBody>
      </p:sp>
      <p:sp>
        <p:nvSpPr>
          <p:cNvPr id="19" name="Rectangle 18"/>
          <p:cNvSpPr/>
          <p:nvPr/>
        </p:nvSpPr>
        <p:spPr>
          <a:xfrm>
            <a:off x="6276108" y="3522404"/>
            <a:ext cx="3211484" cy="215444"/>
          </a:xfrm>
          <a:prstGeom prst="rect">
            <a:avLst/>
          </a:prstGeom>
        </p:spPr>
        <p:txBody>
          <a:bodyPr wrap="square">
            <a:spAutoFit/>
          </a:bodyPr>
          <a:lstStyle/>
          <a:p>
            <a:pPr algn="l" rtl="0"/>
            <a:r>
              <a:rPr lang="uk" sz="800" b="0" i="0" u="none" baseline="0"/>
              <a:t> Джерело: Міністерство енергетики та вугільної промисловості України</a:t>
            </a:r>
            <a:endParaRPr lang="uk" sz="800" i="1" dirty="0"/>
          </a:p>
        </p:txBody>
      </p:sp>
    </p:spTree>
    <p:extLst>
      <p:ext uri="{BB962C8B-B14F-4D97-AF65-F5344CB8AC3E}">
        <p14:creationId xmlns:p14="http://schemas.microsoft.com/office/powerpoint/2010/main" val="4668252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10480</TotalTime>
  <Words>5259</Words>
  <Application>Microsoft Office PowerPoint</Application>
  <PresentationFormat>On-screen Show (4:3)</PresentationFormat>
  <Paragraphs>1388</Paragraphs>
  <Slides>35</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ＭＳ Ｐゴシック</vt:lpstr>
      <vt:lpstr>ＭＳ Ｐゴシック</vt:lpstr>
      <vt:lpstr>Andes ExtraLight</vt:lpstr>
      <vt:lpstr>Arial</vt:lpstr>
      <vt:lpstr>Calibri</vt:lpstr>
      <vt:lpstr>Calibri Light</vt:lpstr>
      <vt:lpstr>Cambria</vt:lpstr>
      <vt:lpstr>Times New Roman</vt:lpstr>
      <vt:lpstr>Trebuchet MS</vt:lpstr>
      <vt:lpstr>Office Theme</vt:lpstr>
      <vt:lpstr>Україна  Аналіз ризиків мінливості цін протягом початкового періоду функціонування нового дерегульованого ринку електроенергії    Проект для обговорення</vt:lpstr>
      <vt:lpstr>Аналіз ризиків мінливості цін для ринку електроенергії України</vt:lpstr>
      <vt:lpstr>PowerPoint Presentation</vt:lpstr>
      <vt:lpstr>I. Історія питання та цілі дослідження </vt:lpstr>
      <vt:lpstr>PowerPoint Presentation</vt:lpstr>
      <vt:lpstr>II. Поточний стан енергетичної системи України (2015) </vt:lpstr>
      <vt:lpstr>II. Поточний стан енергетичної системи України (2015) </vt:lpstr>
      <vt:lpstr>III. Ключові припущення </vt:lpstr>
      <vt:lpstr>II. Поточний стан енергетичної системи України (2015) </vt:lpstr>
      <vt:lpstr>II. Баланс попиту та пропозиції в минулому та прогнози попиту </vt:lpstr>
      <vt:lpstr>PowerPoint Presentation</vt:lpstr>
      <vt:lpstr>III. Опис моделі </vt:lpstr>
      <vt:lpstr>III. Опис моделі </vt:lpstr>
      <vt:lpstr>III. Ключові припущення </vt:lpstr>
      <vt:lpstr>III. Ключові припущення </vt:lpstr>
      <vt:lpstr>III. Ключові припущення </vt:lpstr>
      <vt:lpstr>III. Ключові припущення Ціни на паливо </vt:lpstr>
      <vt:lpstr>III. Ключові припущення </vt:lpstr>
      <vt:lpstr>III. Ключові припущення  </vt:lpstr>
      <vt:lpstr>III. Ключові припущення  </vt:lpstr>
      <vt:lpstr>III. Ключові припущення  </vt:lpstr>
      <vt:lpstr>III. Сценарії  </vt:lpstr>
      <vt:lpstr>III. Сценарії  </vt:lpstr>
      <vt:lpstr>PowerPoint Presentation</vt:lpstr>
      <vt:lpstr>IV. Результати (огляд)  </vt:lpstr>
      <vt:lpstr>IV. Результати (огляд)  </vt:lpstr>
      <vt:lpstr>IV. Результати (огляд)  </vt:lpstr>
      <vt:lpstr>IV. Результати (огляд)  </vt:lpstr>
      <vt:lpstr>IV. Результати (поквартальна розбивка цін на енергоносії)  </vt:lpstr>
      <vt:lpstr>IV. Результати (поквартальна розбивка цін на енергоносії)  </vt:lpstr>
      <vt:lpstr>IV. Результати (частота цінових подій)  </vt:lpstr>
      <vt:lpstr>IV. Результати (частота цінових подій)  </vt:lpstr>
      <vt:lpstr>IV. Результати (генерація)  </vt:lpstr>
      <vt:lpstr>IV. Результати (генерація)  </vt:lpstr>
      <vt:lpstr>IV. Висновки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Tanzania Energy Sector Policy Note     Draft</dc:title>
  <dc:creator>Mirlan Aldayarov</dc:creator>
  <cp:lastModifiedBy>Debabrata Chattopadhyay</cp:lastModifiedBy>
  <cp:revision>700</cp:revision>
  <dcterms:created xsi:type="dcterms:W3CDTF">2015-10-28T19:43:20Z</dcterms:created>
  <dcterms:modified xsi:type="dcterms:W3CDTF">2016-03-23T15:25:00Z</dcterms:modified>
</cp:coreProperties>
</file>